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6" r:id="rId1"/>
  </p:sldMasterIdLst>
  <p:notesMasterIdLst>
    <p:notesMasterId r:id="rId30"/>
  </p:notesMasterIdLst>
  <p:sldIdLst>
    <p:sldId id="256" r:id="rId2"/>
    <p:sldId id="300" r:id="rId3"/>
    <p:sldId id="303" r:id="rId4"/>
    <p:sldId id="257" r:id="rId5"/>
    <p:sldId id="290" r:id="rId6"/>
    <p:sldId id="294" r:id="rId7"/>
    <p:sldId id="312" r:id="rId8"/>
    <p:sldId id="308" r:id="rId9"/>
    <p:sldId id="310" r:id="rId10"/>
    <p:sldId id="309" r:id="rId11"/>
    <p:sldId id="282" r:id="rId12"/>
    <p:sldId id="285" r:id="rId13"/>
    <p:sldId id="280" r:id="rId14"/>
    <p:sldId id="279" r:id="rId15"/>
    <p:sldId id="286" r:id="rId16"/>
    <p:sldId id="287" r:id="rId17"/>
    <p:sldId id="258" r:id="rId18"/>
    <p:sldId id="259" r:id="rId19"/>
    <p:sldId id="291" r:id="rId20"/>
    <p:sldId id="292" r:id="rId21"/>
    <p:sldId id="262" r:id="rId22"/>
    <p:sldId id="288" r:id="rId23"/>
    <p:sldId id="293" r:id="rId24"/>
    <p:sldId id="307" r:id="rId25"/>
    <p:sldId id="304" r:id="rId26"/>
    <p:sldId id="311" r:id="rId27"/>
    <p:sldId id="260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4660"/>
  </p:normalViewPr>
  <p:slideViewPr>
    <p:cSldViewPr>
      <p:cViewPr varScale="1">
        <p:scale>
          <a:sx n="106" d="100"/>
          <a:sy n="106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91BA-13BD-4250-B142-0E62B02F24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3A819-3457-4533-ACD8-67E528FE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A819-3457-4533-ACD8-67E528FEF09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4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A819-3457-4533-ACD8-67E528FEF09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7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81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0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0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6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8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1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udget.uz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0788" y="2435404"/>
            <a:ext cx="8429684" cy="1736646"/>
          </a:xfrm>
          <a:prstGeom prst="round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Ход реализации реформ в сфере прозрачности бюджета и гражданского участия в Узбекистане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59832" y="5374957"/>
            <a:ext cx="31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Министерство финансов Республики Узбекистан</a:t>
            </a:r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06" y="545052"/>
            <a:ext cx="3643338" cy="1066796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764704"/>
            <a:ext cx="5328592" cy="10667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прозрачности </a:t>
            </a:r>
            <a:br>
              <a:rPr lang="ru-RU" sz="21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налогово-бюджетной сфере</a:t>
            </a:r>
            <a:endParaRPr 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2420888"/>
            <a:ext cx="7908360" cy="3240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«Бюджета для граждан»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на 2019 год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опубликован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на 2019 год).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заключений Счетной палаты по проекту бюджета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Узбекистана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2020 года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Индексе Бюджетной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4704"/>
            <a:ext cx="2632946" cy="106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9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Рабочий стол\Открытость бюджета презентация\pictures\otkrity byudj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276872"/>
            <a:ext cx="8357648" cy="414486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646" y="3386030"/>
            <a:ext cx="8786842" cy="1987186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Министерством финансов совместно с Министерством по развитию информационных технологий и коммуникаций Республики Узбекистан запущен информационный портал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«Открытый бюджет»</a:t>
            </a:r>
          </a:p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https://openbudget.uz/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Открытый портал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6603" y="2204864"/>
            <a:ext cx="7271066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Информационный портал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«Открытый бюджет»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предусматривает: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2924944"/>
            <a:ext cx="789997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общественного контроля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адресностью бюджетных расходов;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размещение информации о мероприятиях, предлагаемых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финансированию за счет дополнительных источников бюджетов районов (городов),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формирования общественного мнения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обратной связи с гражданами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включая возможность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информирования о фактах нарушения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бюджетного законодательства и внесения предложений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совершенствованию бюджетного процесса.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Открытый портал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Рабочий стол\Открытость бюджета презентация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2856"/>
            <a:ext cx="9144000" cy="452168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Открытый портал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Рабочий стол\Открытость бюджета презентация\2 f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7106"/>
            <a:ext cx="9144001" cy="452225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Открытый портал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23528" y="2259402"/>
            <a:ext cx="8496944" cy="3775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Аналитические отчеты портала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Lenovo\Desktop\Рабочий стол\Открытость бюджета презентация\pictures\uzbekis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48789"/>
            <a:ext cx="9144032" cy="374856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Открытый портал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o\Desktop\Рабочий стол\Открытость бюджета презентация\pictures\open budget 5.jpg"/>
          <p:cNvPicPr>
            <a:picLocks noChangeAspect="1" noChangeArrowheads="1"/>
          </p:cNvPicPr>
          <p:nvPr/>
        </p:nvPicPr>
        <p:blipFill rotWithShape="1">
          <a:blip r:embed="rId2"/>
          <a:srcRect t="14051"/>
          <a:stretch/>
        </p:blipFill>
        <p:spPr bwMode="auto">
          <a:xfrm>
            <a:off x="0" y="2780928"/>
            <a:ext cx="9144000" cy="3883872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827584" y="2209424"/>
            <a:ext cx="7929586" cy="4274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Обратная связь информационного портала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Открытый портал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48880"/>
            <a:ext cx="8186734" cy="37147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Каждый гражданин Узбекистана участвует в формировании и использовании средств государственного бюджета.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В формировании — как налогоплательщик, в использовании — как потребитель предоставляемых государством благ и услуг.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Именно поэтому граждане вправе знать, как будет формироваться доходная часть государственного бюджета и на какие цели планируются государственные расходы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725610"/>
            <a:ext cx="7859320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9390"/>
            <a:ext cx="9144000" cy="601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9" b="9074"/>
          <a:stretch/>
        </p:blipFill>
        <p:spPr>
          <a:xfrm>
            <a:off x="-88900" y="5041648"/>
            <a:ext cx="9321800" cy="18163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3356992"/>
            <a:ext cx="4680520" cy="147670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Первое информационное издание было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разработано на основе утвержденных параметров Государственного бюджета на 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88900" y="-961053"/>
            <a:ext cx="9321800" cy="7819053"/>
            <a:chOff x="-88900" y="-961053"/>
            <a:chExt cx="9321800" cy="781905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59" b="9074"/>
            <a:stretch/>
          </p:blipFill>
          <p:spPr>
            <a:xfrm>
              <a:off x="-88900" y="5041648"/>
              <a:ext cx="9321800" cy="181635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0" y="-961053"/>
              <a:ext cx="9144000" cy="6011038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457199" y="1376279"/>
            <a:ext cx="8213725" cy="1025623"/>
          </a:xfrm>
          <a:prstGeom prst="roundRect">
            <a:avLst/>
          </a:prstGeom>
          <a:solidFill>
            <a:srgbClr val="DBEEF4">
              <a:alpha val="69804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это не одно и тоже, что и открытый бюджет либо электронный бюджет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198" y="2774534"/>
            <a:ext cx="8213725" cy="1025623"/>
          </a:xfrm>
          <a:prstGeom prst="roundRect">
            <a:avLst/>
          </a:prstGeom>
          <a:solidFill>
            <a:srgbClr val="DBEEF4">
              <a:alpha val="69804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прежде всего понятный бюджет: простой язык, минимум специальных терминов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197" y="4172789"/>
            <a:ext cx="8213725" cy="1025623"/>
          </a:xfrm>
          <a:prstGeom prst="roundRect">
            <a:avLst/>
          </a:prstGeom>
          <a:solidFill>
            <a:srgbClr val="DBEEF4">
              <a:alpha val="69804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данные: информация о бюджете легко доступна широкой общественности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196" y="5571044"/>
            <a:ext cx="8213725" cy="1025623"/>
          </a:xfrm>
          <a:prstGeom prst="roundRect">
            <a:avLst/>
          </a:prstGeom>
          <a:solidFill>
            <a:srgbClr val="DBEEF4">
              <a:alpha val="69804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граждан: граждане участвуют в бюджетном процессе (составление, исполнение и отчетность бюджета)</a:t>
            </a:r>
          </a:p>
        </p:txBody>
      </p:sp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>
          <a:xfrm>
            <a:off x="457196" y="77193"/>
            <a:ext cx="8229600" cy="1143000"/>
          </a:xfrm>
          <a:prstGeom prst="roundRect">
            <a:avLst/>
          </a:prstGeom>
          <a:solidFill>
            <a:srgbClr val="FFFFFF">
              <a:alpha val="60000"/>
            </a:srgb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7171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55576" y="836712"/>
            <a:ext cx="7290054" cy="3600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Реформа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открытости бюджетных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прозрачности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налогово-бюджетной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endParaRPr lang="uz-Cyrl-U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Статистика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  <a:endParaRPr lang="uz-Cyrl-U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Консолидированная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endParaRPr lang="uz-Cyrl-U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Открытый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бюджетных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uz-Cyrl-U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uz-Cyrl-U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PEFA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Реформы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endParaRPr lang="uz-Cyrl-U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05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" y="-3771800"/>
            <a:ext cx="9128966" cy="105851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4680520" cy="147670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Следующее информационное издание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подготовлено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проекту Государственного бюджета Республики Узбекистан на 2019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44" y="5949280"/>
            <a:ext cx="27432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85858"/>
            <a:ext cx="3071834" cy="6429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PEFA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549795"/>
            <a:ext cx="8208912" cy="29674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дальнейшего повышения открытости и прозрачности бюджетных данных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Всемирным банком проведена оценка эффективности управления государственными финансами в Республике Узбекистан по критериям государственных расходов и финансовой подотчетности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(PEFA).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0" y="778028"/>
            <a:ext cx="3643338" cy="1066796"/>
          </a:xfrm>
          <a:prstGeom prst="rect">
            <a:avLst/>
          </a:prstGeom>
          <a:noFill/>
        </p:spPr>
      </p:pic>
      <p:pic>
        <p:nvPicPr>
          <p:cNvPr id="12289" name="Picture 1" descr="C:\Users\Lenovo\Desktop\Рабочий стол\Открытость бюджета презентация\pictures\PEFA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52842"/>
            <a:ext cx="3929090" cy="26051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057866"/>
            <a:ext cx="3071834" cy="6429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PEFA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109" y="1628800"/>
            <a:ext cx="8102134" cy="517118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 оценки: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PEFA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проведен 20-21 сентября 2018 года – участвовали более 50 представителей различных государственных учреждений;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Проведены 2 выездные оценочные миссии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PEFA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Первая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24 сентября по 5 октября 2018 года, вторая с 26 ноября по 7 декабря 2018 года;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Проведено около 40 совещаний с 16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учреждениями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другими заинтересованными ведомствами;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прошел независимое изучение со стороны Секретариата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PEFA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экспертов из МФВ, ЕС и Всемирного банка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Итоговый отчет одобрен Секретариатом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PEFA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PEFA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Проведена итоговая миссия по распространению итоговых результатов оценки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PEFA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11-15 марта 2019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0" y="778028"/>
            <a:ext cx="3643338" cy="1066796"/>
          </a:xfrm>
          <a:prstGeom prst="rect">
            <a:avLst/>
          </a:prstGeom>
          <a:noFill/>
        </p:spPr>
      </p:pic>
      <p:pic>
        <p:nvPicPr>
          <p:cNvPr id="30722" name="Picture 2" descr="C:\Users\Lenovo\Desktop\Рабочий стол\Открытость бюджета презентация\pictures\pefa che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9973" y="618381"/>
            <a:ext cx="1514475" cy="1514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702" y="764704"/>
            <a:ext cx="4174754" cy="6429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Обзор Оценки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PEFA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3637638" cy="445110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бюджет реалистичен;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охват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бюджетной документации (представлена большая часть основной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вспомогательной информации – 7 из 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эффективное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задолженностью;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эффективное управление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процессом подготовки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0" y="778028"/>
            <a:ext cx="3643338" cy="106679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860032" y="1858215"/>
            <a:ext cx="3637638" cy="445110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улучшить: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среднесрочные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перспективы в бюджетировании расходов;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внутренний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внешний аудит (ISSAI), а также подготовку годовых финансовых отчетов на основе международных стандартов (IPSAS);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управление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государственными закупками и инвестициями;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систему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оценки рисков для управления государственными активами и обязательствами.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0A04_III_1\Рабочий стол\PEFA черточ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76464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10A04_III_1\Рабочий стол\Новая папка\uz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492897"/>
            <a:ext cx="9107488" cy="4365104"/>
          </a:xfrm>
          <a:prstGeom prst="rect">
            <a:avLst/>
          </a:prstGeom>
          <a:solidFill>
            <a:srgbClr val="FFFFFF">
              <a:alpha val="51000"/>
            </a:srgbClr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36912"/>
            <a:ext cx="7992888" cy="3384376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уровня налоговой нагрузки на экономику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путем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унификации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Упрощение налогового законодательства;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Сохранение благоприятного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для иностранных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инвестиций, их всесторонней поддержки и надежной правовой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Совершенствование форм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механизмов налогового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 descr="C:\Documents and Settings\10A04_III_1\Рабочий стол\Новая папка\11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0A04_III_1\Рабочий стол\Новая папка\untitled1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8064896" cy="4450159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16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065142" y="889173"/>
            <a:ext cx="5259386" cy="81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Реформы в Налоговой сфере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03648" y="2047524"/>
            <a:ext cx="6912768" cy="3901756"/>
          </a:xfrm>
          <a:prstGeom prst="roundRect">
            <a:avLst>
              <a:gd name="adj" fmla="val 0"/>
            </a:avLst>
          </a:prstGeom>
          <a:solidFill>
            <a:srgbClr val="FFFFFF">
              <a:alpha val="73000"/>
            </a:srgbClr>
          </a:solidFill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Упрощение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налогов: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важной целью реформ является упрощение налоговой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диспропорций в уровне налогового бремени между хозяйствующими субъектами, уплачивающими налоги по упрощенной и общеустановленной системе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налогообложения (объединение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налогов, имеющих схожую налогооблагаемую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базу,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пересмотр критериев перехода на упрощенный режим налогообложения).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доходов местных бюджетов: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налога за пользованием водными ресурсами и земельного налога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акцизного налога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отдельные виды подакцизных товаров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10-25%;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алог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имущество физических лиц исчисляется исходя из кадастровой стоимости недвижимого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Предоставление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права органам местного самоуправления на установление ставок земельного и имущественного налогов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0A04_III_1\Рабочий стол\Новая папка\untitled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4495"/>
            <a:ext cx="7992888" cy="4530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065142" y="889173"/>
            <a:ext cx="5259386" cy="81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Реформы в Налоговой сфере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125187"/>
            <a:ext cx="6912768" cy="3968109"/>
          </a:xfrm>
          <a:prstGeom prst="roundRect">
            <a:avLst>
              <a:gd name="adj" fmla="val 0"/>
            </a:avLst>
          </a:prstGeom>
          <a:solidFill>
            <a:srgbClr val="FFFFFF">
              <a:alpha val="59000"/>
            </a:srgbClr>
          </a:solidFill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налогового бремени: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Ставки фиксированного налога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индивидуальных предпринимателей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30%;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тавка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алога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прибыль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юридических лиц для коммерческих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банков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снижена с 22 до 20%,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других предприятий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14 до 12%.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Дальнейшие реформы: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Внедрение системы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электронных счет-фактур;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единой базы данных налогоплательщиков;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форм налогового контроля;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налогового администрирования.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§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777110" y="188640"/>
            <a:ext cx="5259386" cy="81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Реформы в Налоговой сфере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98" y="188640"/>
            <a:ext cx="3643338" cy="89343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66540"/>
              </p:ext>
            </p:extLst>
          </p:nvPr>
        </p:nvGraphicFramePr>
        <p:xfrm>
          <a:off x="251520" y="1128896"/>
          <a:ext cx="8784976" cy="28270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90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56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налоги – распределяемые между республиканским и местными бюджетами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6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юридических лиц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7.5%+8%</a:t>
                      </a:r>
                      <a:b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(налог на благоустройство и развитие социальной инфраструктуры)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ставка – 14%;</a:t>
                      </a:r>
                      <a:b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банки – 22%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ставка – 12%;</a:t>
                      </a:r>
                      <a:b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банки – 20%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налоговый платеж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0% до 23%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0% до 22.5%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 (прямая ставка)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добавленную стоимость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Акцизный налог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за пользование недрами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2.6% до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2.6% до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2.6% до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за пользование водными ресурсами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Фиксированный налог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56374"/>
              </p:ext>
            </p:extLst>
          </p:nvPr>
        </p:nvGraphicFramePr>
        <p:xfrm>
          <a:off x="251520" y="3933056"/>
          <a:ext cx="8784976" cy="1386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 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распределяются между местными бюджетами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потребление дизельного топлива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Отменен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имущество юридических лиц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на 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юридических лиц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земельный налог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37830"/>
              </p:ext>
            </p:extLst>
          </p:nvPr>
        </p:nvGraphicFramePr>
        <p:xfrm>
          <a:off x="251520" y="5301208"/>
          <a:ext cx="8784976" cy="16002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7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 распределяемые между внебюджетными фондами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9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граждан во внебюджетный Пенсионный фонд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Отменен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9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отчисления в государственные целевые фонды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1.6%+1.4%+0.5%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ставка 3.2%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Отменен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социальный платеж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 (15%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малых предприятий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 (15%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малых предприятий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 (25%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госпредприятий)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928934"/>
            <a:ext cx="6286544" cy="15255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0" y="778028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7067" y="2564904"/>
            <a:ext cx="4924057" cy="23557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В рамках реформирования отраслей экономики страны проводится последовательная работа по внедрению новых механизмов повышения доступности экономических и финансовых статистических данных и открытости бюджетного процесса.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445224"/>
            <a:ext cx="8064896" cy="99377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Утверждено Постановление Президента Республики Узбекистан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22 августа 2018 года №ПП-3917 «О мерах по обеспечению открытости бюджетных данных и активного участия граждан в бюджетном процессе»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Desktop\Рабочий стол\Открытость бюджета презентация\pictures\prezi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910276"/>
            <a:ext cx="3681531" cy="346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7984" y="692696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реформа по обеспечению открытости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08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7643296" cy="4032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	Во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постановления Президента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22 августа 2018 года №ПП-3917: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 2019 года внедрен механизм участия граждан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распределении бюджетных средств, предусматривающий направление не менее 10 процентов дополнительных источников бюджетов районов (городов) на финансирование мероприятий, сформированных на основе общественного мнения;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начиная с 2020 года Государственный бюджет и бюджеты государственных целевых фондов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утверждаются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законом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 настоящее время параметры утверждаются постановлением Президента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692696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реформа по обеспечению открытости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7643296" cy="4032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проекты Государственного бюджета и бюджетов государственных целевых фондов, основных направлений налоговой и бюджетной политики, а также отчеты об исполнении Государственного бюджета и бюджетов государственных целевых фондов подлежат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обязательному общественному обсуждению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 их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Законодательную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палату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Мажлиса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Узбекистан;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параллельно с проектами Государственного бюджета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бюджетов государственных целевых фондов и отчетами об их исполнении публикуется для общественного обсуждения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информационное издание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692696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реформа по обеспечению открытости бюджетных данных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417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BR152\D archive\ОЦЕНКА\Стратегия\Стратегия рисунки\Globe-Uzbekist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0963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99084"/>
            <a:ext cx="1224136" cy="103877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/>
          <a:srcRect l="33191" t="11111" r="31701" b="3703"/>
          <a:stretch/>
        </p:blipFill>
        <p:spPr>
          <a:xfrm>
            <a:off x="7092280" y="188640"/>
            <a:ext cx="1872209" cy="255525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394" y="836712"/>
            <a:ext cx="7290054" cy="808811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в налогово-бюджетной сфере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988840"/>
            <a:ext cx="7290054" cy="432052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z-Cyrl-U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июне 2018 года была проведена оценка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в налогово-бюджетной сфере (ОПНС) с целью выявления пробелов 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плана действий по их устранению.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проведенной оценки было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 заключение, что Узбекистан соответствует базовому стандарту или более высоким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 по 16 из 36 принципов Кодекса прозрачности в налогово-бюджетной сфере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МВФ.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 приступает к осуществлению комплексной программы реформ по совершенствованию управления государственными финансами и обеспечению прозрачности в бюджетно-налоговой сфере.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широкомасштабные реформы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улучшению охвата, надежности, качества и доступности бюджетных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отчетов».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547664" y="1916832"/>
            <a:ext cx="6458614" cy="4489679"/>
            <a:chOff x="1133453" y="1720719"/>
            <a:chExt cx="6458614" cy="4489679"/>
          </a:xfrm>
        </p:grpSpPr>
        <p:sp>
          <p:nvSpPr>
            <p:cNvPr id="9" name="Полилиния: фигура 7169">
              <a:extLst>
                <a:ext uri="{FF2B5EF4-FFF2-40B4-BE49-F238E27FC236}">
                  <a16:creationId xmlns:a16="http://schemas.microsoft.com/office/drawing/2014/main" id="{5D741C5A-E0F8-4FE3-8616-8812D1BAC726}"/>
                </a:ext>
              </a:extLst>
            </p:cNvPr>
            <p:cNvSpPr/>
            <p:nvPr/>
          </p:nvSpPr>
          <p:spPr>
            <a:xfrm>
              <a:off x="2766424" y="3630704"/>
              <a:ext cx="518575" cy="483674"/>
            </a:xfrm>
            <a:custGeom>
              <a:avLst/>
              <a:gdLst>
                <a:gd name="connsiteX0" fmla="*/ 522561 w 520998"/>
                <a:gd name="connsiteY0" fmla="*/ 454832 h 489738"/>
                <a:gd name="connsiteX1" fmla="*/ 522561 w 520998"/>
                <a:gd name="connsiteY1" fmla="*/ 460042 h 489738"/>
                <a:gd name="connsiteX2" fmla="*/ 520477 w 520998"/>
                <a:gd name="connsiteY2" fmla="*/ 463168 h 489738"/>
                <a:gd name="connsiteX3" fmla="*/ 492344 w 520998"/>
                <a:gd name="connsiteY3" fmla="*/ 481924 h 489738"/>
                <a:gd name="connsiteX4" fmla="*/ 477756 w 520998"/>
                <a:gd name="connsiteY4" fmla="*/ 485049 h 489738"/>
                <a:gd name="connsiteX5" fmla="*/ 470462 w 520998"/>
                <a:gd name="connsiteY5" fmla="*/ 480881 h 489738"/>
                <a:gd name="connsiteX6" fmla="*/ 464210 w 520998"/>
                <a:gd name="connsiteY6" fmla="*/ 476714 h 489738"/>
                <a:gd name="connsiteX7" fmla="*/ 454832 w 520998"/>
                <a:gd name="connsiteY7" fmla="*/ 473588 h 489738"/>
                <a:gd name="connsiteX8" fmla="*/ 444412 w 520998"/>
                <a:gd name="connsiteY8" fmla="*/ 470461 h 489738"/>
                <a:gd name="connsiteX9" fmla="*/ 435034 w 520998"/>
                <a:gd name="connsiteY9" fmla="*/ 462125 h 489738"/>
                <a:gd name="connsiteX10" fmla="*/ 429824 w 520998"/>
                <a:gd name="connsiteY10" fmla="*/ 455874 h 489738"/>
                <a:gd name="connsiteX11" fmla="*/ 406900 w 520998"/>
                <a:gd name="connsiteY11" fmla="*/ 443370 h 489738"/>
                <a:gd name="connsiteX12" fmla="*/ 389186 w 520998"/>
                <a:gd name="connsiteY12" fmla="*/ 440244 h 489738"/>
                <a:gd name="connsiteX13" fmla="*/ 378766 w 520998"/>
                <a:gd name="connsiteY13" fmla="*/ 445454 h 489738"/>
                <a:gd name="connsiteX14" fmla="*/ 368346 w 520998"/>
                <a:gd name="connsiteY14" fmla="*/ 449622 h 489738"/>
                <a:gd name="connsiteX15" fmla="*/ 368346 w 520998"/>
                <a:gd name="connsiteY15" fmla="*/ 449622 h 489738"/>
                <a:gd name="connsiteX16" fmla="*/ 356884 w 520998"/>
                <a:gd name="connsiteY16" fmla="*/ 443370 h 489738"/>
                <a:gd name="connsiteX17" fmla="*/ 354800 w 520998"/>
                <a:gd name="connsiteY17" fmla="*/ 441286 h 489738"/>
                <a:gd name="connsiteX18" fmla="*/ 344380 w 520998"/>
                <a:gd name="connsiteY18" fmla="*/ 431908 h 489738"/>
                <a:gd name="connsiteX19" fmla="*/ 331876 w 520998"/>
                <a:gd name="connsiteY19" fmla="*/ 428782 h 489738"/>
                <a:gd name="connsiteX20" fmla="*/ 326666 w 520998"/>
                <a:gd name="connsiteY20" fmla="*/ 427740 h 489738"/>
                <a:gd name="connsiteX21" fmla="*/ 300616 w 520998"/>
                <a:gd name="connsiteY21" fmla="*/ 424614 h 489738"/>
                <a:gd name="connsiteX22" fmla="*/ 265188 w 520998"/>
                <a:gd name="connsiteY22" fmla="*/ 423572 h 489738"/>
                <a:gd name="connsiteX23" fmla="*/ 259978 w 520998"/>
                <a:gd name="connsiteY23" fmla="*/ 424614 h 489738"/>
                <a:gd name="connsiteX24" fmla="*/ 251642 w 520998"/>
                <a:gd name="connsiteY24" fmla="*/ 425656 h 489738"/>
                <a:gd name="connsiteX25" fmla="*/ 244348 w 520998"/>
                <a:gd name="connsiteY25" fmla="*/ 425656 h 489738"/>
                <a:gd name="connsiteX26" fmla="*/ 237054 w 520998"/>
                <a:gd name="connsiteY26" fmla="*/ 425656 h 489738"/>
                <a:gd name="connsiteX27" fmla="*/ 206836 w 520998"/>
                <a:gd name="connsiteY27" fmla="*/ 432950 h 489738"/>
                <a:gd name="connsiteX28" fmla="*/ 171408 w 520998"/>
                <a:gd name="connsiteY28" fmla="*/ 439202 h 489738"/>
                <a:gd name="connsiteX29" fmla="*/ 118267 w 520998"/>
                <a:gd name="connsiteY29" fmla="*/ 403774 h 489738"/>
                <a:gd name="connsiteX30" fmla="*/ 108889 w 520998"/>
                <a:gd name="connsiteY30" fmla="*/ 392312 h 489738"/>
                <a:gd name="connsiteX31" fmla="*/ 106805 w 520998"/>
                <a:gd name="connsiteY31" fmla="*/ 388144 h 489738"/>
                <a:gd name="connsiteX32" fmla="*/ 101595 w 520998"/>
                <a:gd name="connsiteY32" fmla="*/ 379808 h 489738"/>
                <a:gd name="connsiteX33" fmla="*/ 80755 w 520998"/>
                <a:gd name="connsiteY33" fmla="*/ 368346 h 489738"/>
                <a:gd name="connsiteX34" fmla="*/ 68251 w 520998"/>
                <a:gd name="connsiteY34" fmla="*/ 363136 h 489738"/>
                <a:gd name="connsiteX35" fmla="*/ 59915 w 520998"/>
                <a:gd name="connsiteY35" fmla="*/ 356884 h 489738"/>
                <a:gd name="connsiteX36" fmla="*/ 52621 w 520998"/>
                <a:gd name="connsiteY36" fmla="*/ 351674 h 489738"/>
                <a:gd name="connsiteX37" fmla="*/ 34907 w 520998"/>
                <a:gd name="connsiteY37" fmla="*/ 342296 h 489738"/>
                <a:gd name="connsiteX38" fmla="*/ 24487 w 520998"/>
                <a:gd name="connsiteY38" fmla="*/ 338128 h 489738"/>
                <a:gd name="connsiteX39" fmla="*/ 7815 w 520998"/>
                <a:gd name="connsiteY39" fmla="*/ 317288 h 489738"/>
                <a:gd name="connsiteX40" fmla="*/ 11983 w 520998"/>
                <a:gd name="connsiteY40" fmla="*/ 301658 h 489738"/>
                <a:gd name="connsiteX41" fmla="*/ 17193 w 520998"/>
                <a:gd name="connsiteY41" fmla="*/ 287070 h 489738"/>
                <a:gd name="connsiteX42" fmla="*/ 17193 w 520998"/>
                <a:gd name="connsiteY42" fmla="*/ 275608 h 489738"/>
                <a:gd name="connsiteX43" fmla="*/ 18235 w 520998"/>
                <a:gd name="connsiteY43" fmla="*/ 261020 h 489738"/>
                <a:gd name="connsiteX44" fmla="*/ 30739 w 520998"/>
                <a:gd name="connsiteY44" fmla="*/ 250600 h 489738"/>
                <a:gd name="connsiteX45" fmla="*/ 38033 w 520998"/>
                <a:gd name="connsiteY45" fmla="*/ 245390 h 489738"/>
                <a:gd name="connsiteX46" fmla="*/ 52621 w 520998"/>
                <a:gd name="connsiteY46" fmla="*/ 218298 h 489738"/>
                <a:gd name="connsiteX47" fmla="*/ 42201 w 520998"/>
                <a:gd name="connsiteY47" fmla="*/ 198500 h 489738"/>
                <a:gd name="connsiteX48" fmla="*/ 38033 w 520998"/>
                <a:gd name="connsiteY48" fmla="*/ 194332 h 489738"/>
                <a:gd name="connsiteX49" fmla="*/ 23445 w 520998"/>
                <a:gd name="connsiteY49" fmla="*/ 157862 h 489738"/>
                <a:gd name="connsiteX50" fmla="*/ 22403 w 520998"/>
                <a:gd name="connsiteY50" fmla="*/ 134939 h 489738"/>
                <a:gd name="connsiteX51" fmla="*/ 34907 w 520998"/>
                <a:gd name="connsiteY51" fmla="*/ 119309 h 489738"/>
                <a:gd name="connsiteX52" fmla="*/ 52621 w 520998"/>
                <a:gd name="connsiteY52" fmla="*/ 124519 h 489738"/>
                <a:gd name="connsiteX53" fmla="*/ 58873 w 520998"/>
                <a:gd name="connsiteY53" fmla="*/ 129729 h 489738"/>
                <a:gd name="connsiteX54" fmla="*/ 70335 w 520998"/>
                <a:gd name="connsiteY54" fmla="*/ 138065 h 489738"/>
                <a:gd name="connsiteX55" fmla="*/ 79713 w 520998"/>
                <a:gd name="connsiteY55" fmla="*/ 141190 h 489738"/>
                <a:gd name="connsiteX56" fmla="*/ 95343 w 520998"/>
                <a:gd name="connsiteY56" fmla="*/ 122435 h 489738"/>
                <a:gd name="connsiteX57" fmla="*/ 92217 w 520998"/>
                <a:gd name="connsiteY57" fmla="*/ 107847 h 489738"/>
                <a:gd name="connsiteX58" fmla="*/ 74503 w 520998"/>
                <a:gd name="connsiteY58" fmla="*/ 94301 h 489738"/>
                <a:gd name="connsiteX59" fmla="*/ 61999 w 520998"/>
                <a:gd name="connsiteY59" fmla="*/ 85965 h 489738"/>
                <a:gd name="connsiteX60" fmla="*/ 53663 w 520998"/>
                <a:gd name="connsiteY60" fmla="*/ 72419 h 489738"/>
                <a:gd name="connsiteX61" fmla="*/ 51579 w 520998"/>
                <a:gd name="connsiteY61" fmla="*/ 68251 h 489738"/>
                <a:gd name="connsiteX62" fmla="*/ 58873 w 520998"/>
                <a:gd name="connsiteY62" fmla="*/ 63041 h 489738"/>
                <a:gd name="connsiteX63" fmla="*/ 66167 w 520998"/>
                <a:gd name="connsiteY63" fmla="*/ 53663 h 489738"/>
                <a:gd name="connsiteX64" fmla="*/ 67209 w 520998"/>
                <a:gd name="connsiteY64" fmla="*/ 43243 h 489738"/>
                <a:gd name="connsiteX65" fmla="*/ 67209 w 520998"/>
                <a:gd name="connsiteY65" fmla="*/ 41159 h 489738"/>
                <a:gd name="connsiteX66" fmla="*/ 68251 w 520998"/>
                <a:gd name="connsiteY66" fmla="*/ 32823 h 489738"/>
                <a:gd name="connsiteX67" fmla="*/ 69293 w 520998"/>
                <a:gd name="connsiteY67" fmla="*/ 29697 h 489738"/>
                <a:gd name="connsiteX68" fmla="*/ 73461 w 520998"/>
                <a:gd name="connsiteY68" fmla="*/ 26571 h 489738"/>
                <a:gd name="connsiteX69" fmla="*/ 85965 w 520998"/>
                <a:gd name="connsiteY69" fmla="*/ 24487 h 489738"/>
                <a:gd name="connsiteX70" fmla="*/ 89091 w 520998"/>
                <a:gd name="connsiteY70" fmla="*/ 24487 h 489738"/>
                <a:gd name="connsiteX71" fmla="*/ 106805 w 520998"/>
                <a:gd name="connsiteY71" fmla="*/ 19277 h 489738"/>
                <a:gd name="connsiteX72" fmla="*/ 110973 w 520998"/>
                <a:gd name="connsiteY72" fmla="*/ 15109 h 489738"/>
                <a:gd name="connsiteX73" fmla="*/ 113057 w 520998"/>
                <a:gd name="connsiteY73" fmla="*/ 13025 h 489738"/>
                <a:gd name="connsiteX74" fmla="*/ 125561 w 520998"/>
                <a:gd name="connsiteY74" fmla="*/ 7815 h 489738"/>
                <a:gd name="connsiteX75" fmla="*/ 135981 w 520998"/>
                <a:gd name="connsiteY75" fmla="*/ 10941 h 489738"/>
                <a:gd name="connsiteX76" fmla="*/ 137023 w 520998"/>
                <a:gd name="connsiteY76" fmla="*/ 13025 h 489738"/>
                <a:gd name="connsiteX77" fmla="*/ 140149 w 520998"/>
                <a:gd name="connsiteY77" fmla="*/ 17193 h 489738"/>
                <a:gd name="connsiteX78" fmla="*/ 147442 w 520998"/>
                <a:gd name="connsiteY78" fmla="*/ 19277 h 489738"/>
                <a:gd name="connsiteX79" fmla="*/ 163072 w 520998"/>
                <a:gd name="connsiteY79" fmla="*/ 19277 h 489738"/>
                <a:gd name="connsiteX80" fmla="*/ 164115 w 520998"/>
                <a:gd name="connsiteY80" fmla="*/ 19277 h 489738"/>
                <a:gd name="connsiteX81" fmla="*/ 175577 w 520998"/>
                <a:gd name="connsiteY81" fmla="*/ 19277 h 489738"/>
                <a:gd name="connsiteX82" fmla="*/ 181828 w 520998"/>
                <a:gd name="connsiteY82" fmla="*/ 28655 h 489738"/>
                <a:gd name="connsiteX83" fmla="*/ 182870 w 520998"/>
                <a:gd name="connsiteY83" fmla="*/ 39075 h 489738"/>
                <a:gd name="connsiteX84" fmla="*/ 182870 w 520998"/>
                <a:gd name="connsiteY84" fmla="*/ 42201 h 489738"/>
                <a:gd name="connsiteX85" fmla="*/ 183912 w 520998"/>
                <a:gd name="connsiteY85" fmla="*/ 57831 h 489738"/>
                <a:gd name="connsiteX86" fmla="*/ 183912 w 520998"/>
                <a:gd name="connsiteY86" fmla="*/ 67209 h 489738"/>
                <a:gd name="connsiteX87" fmla="*/ 183912 w 520998"/>
                <a:gd name="connsiteY87" fmla="*/ 77629 h 489738"/>
                <a:gd name="connsiteX88" fmla="*/ 185997 w 520998"/>
                <a:gd name="connsiteY88" fmla="*/ 83881 h 489738"/>
                <a:gd name="connsiteX89" fmla="*/ 187038 w 520998"/>
                <a:gd name="connsiteY89" fmla="*/ 87007 h 489738"/>
                <a:gd name="connsiteX90" fmla="*/ 187038 w 520998"/>
                <a:gd name="connsiteY90" fmla="*/ 88049 h 489738"/>
                <a:gd name="connsiteX91" fmla="*/ 188080 w 520998"/>
                <a:gd name="connsiteY91" fmla="*/ 91175 h 489738"/>
                <a:gd name="connsiteX92" fmla="*/ 190164 w 520998"/>
                <a:gd name="connsiteY92" fmla="*/ 95343 h 489738"/>
                <a:gd name="connsiteX93" fmla="*/ 200584 w 520998"/>
                <a:gd name="connsiteY93" fmla="*/ 110973 h 489738"/>
                <a:gd name="connsiteX94" fmla="*/ 216214 w 520998"/>
                <a:gd name="connsiteY94" fmla="*/ 131813 h 489738"/>
                <a:gd name="connsiteX95" fmla="*/ 234970 w 520998"/>
                <a:gd name="connsiteY95" fmla="*/ 140149 h 489738"/>
                <a:gd name="connsiteX96" fmla="*/ 240180 w 520998"/>
                <a:gd name="connsiteY96" fmla="*/ 141190 h 489738"/>
                <a:gd name="connsiteX97" fmla="*/ 249558 w 520998"/>
                <a:gd name="connsiteY97" fmla="*/ 143275 h 489738"/>
                <a:gd name="connsiteX98" fmla="*/ 258936 w 520998"/>
                <a:gd name="connsiteY98" fmla="*/ 150569 h 489738"/>
                <a:gd name="connsiteX99" fmla="*/ 259978 w 520998"/>
                <a:gd name="connsiteY99" fmla="*/ 160988 h 489738"/>
                <a:gd name="connsiteX100" fmla="*/ 259978 w 520998"/>
                <a:gd name="connsiteY100" fmla="*/ 170366 h 489738"/>
                <a:gd name="connsiteX101" fmla="*/ 272482 w 520998"/>
                <a:gd name="connsiteY101" fmla="*/ 187038 h 489738"/>
                <a:gd name="connsiteX102" fmla="*/ 280818 w 520998"/>
                <a:gd name="connsiteY102" fmla="*/ 195374 h 489738"/>
                <a:gd name="connsiteX103" fmla="*/ 283944 w 520998"/>
                <a:gd name="connsiteY103" fmla="*/ 200584 h 489738"/>
                <a:gd name="connsiteX104" fmla="*/ 286028 w 520998"/>
                <a:gd name="connsiteY104" fmla="*/ 203710 h 489738"/>
                <a:gd name="connsiteX105" fmla="*/ 294364 w 520998"/>
                <a:gd name="connsiteY105" fmla="*/ 215172 h 489738"/>
                <a:gd name="connsiteX106" fmla="*/ 319372 w 520998"/>
                <a:gd name="connsiteY106" fmla="*/ 242264 h 489738"/>
                <a:gd name="connsiteX107" fmla="*/ 326666 w 520998"/>
                <a:gd name="connsiteY107" fmla="*/ 248516 h 489738"/>
                <a:gd name="connsiteX108" fmla="*/ 330834 w 520998"/>
                <a:gd name="connsiteY108" fmla="*/ 251642 h 489738"/>
                <a:gd name="connsiteX109" fmla="*/ 342296 w 520998"/>
                <a:gd name="connsiteY109" fmla="*/ 263104 h 489738"/>
                <a:gd name="connsiteX110" fmla="*/ 345422 w 520998"/>
                <a:gd name="connsiteY110" fmla="*/ 267272 h 489738"/>
                <a:gd name="connsiteX111" fmla="*/ 349590 w 520998"/>
                <a:gd name="connsiteY111" fmla="*/ 272482 h 489738"/>
                <a:gd name="connsiteX112" fmla="*/ 369388 w 520998"/>
                <a:gd name="connsiteY112" fmla="*/ 289154 h 489738"/>
                <a:gd name="connsiteX113" fmla="*/ 392312 w 520998"/>
                <a:gd name="connsiteY113" fmla="*/ 308952 h 489738"/>
                <a:gd name="connsiteX114" fmla="*/ 395438 w 520998"/>
                <a:gd name="connsiteY114" fmla="*/ 314162 h 489738"/>
                <a:gd name="connsiteX115" fmla="*/ 401690 w 520998"/>
                <a:gd name="connsiteY115" fmla="*/ 322498 h 489738"/>
                <a:gd name="connsiteX116" fmla="*/ 405858 w 520998"/>
                <a:gd name="connsiteY116" fmla="*/ 326666 h 489738"/>
                <a:gd name="connsiteX117" fmla="*/ 408984 w 520998"/>
                <a:gd name="connsiteY117" fmla="*/ 328750 h 489738"/>
                <a:gd name="connsiteX118" fmla="*/ 412110 w 520998"/>
                <a:gd name="connsiteY118" fmla="*/ 331876 h 489738"/>
                <a:gd name="connsiteX119" fmla="*/ 421488 w 520998"/>
                <a:gd name="connsiteY119" fmla="*/ 340212 h 489738"/>
                <a:gd name="connsiteX120" fmla="*/ 436076 w 520998"/>
                <a:gd name="connsiteY120" fmla="*/ 345422 h 489738"/>
                <a:gd name="connsiteX121" fmla="*/ 444412 w 520998"/>
                <a:gd name="connsiteY121" fmla="*/ 347506 h 489738"/>
                <a:gd name="connsiteX122" fmla="*/ 462126 w 520998"/>
                <a:gd name="connsiteY122" fmla="*/ 357926 h 489738"/>
                <a:gd name="connsiteX123" fmla="*/ 467336 w 520998"/>
                <a:gd name="connsiteY123" fmla="*/ 365220 h 489738"/>
                <a:gd name="connsiteX124" fmla="*/ 469420 w 520998"/>
                <a:gd name="connsiteY124" fmla="*/ 368346 h 489738"/>
                <a:gd name="connsiteX125" fmla="*/ 472546 w 520998"/>
                <a:gd name="connsiteY125" fmla="*/ 372514 h 489738"/>
                <a:gd name="connsiteX126" fmla="*/ 479840 w 520998"/>
                <a:gd name="connsiteY126" fmla="*/ 383976 h 489738"/>
                <a:gd name="connsiteX127" fmla="*/ 482966 w 520998"/>
                <a:gd name="connsiteY127" fmla="*/ 393354 h 489738"/>
                <a:gd name="connsiteX128" fmla="*/ 484008 w 520998"/>
                <a:gd name="connsiteY128" fmla="*/ 396480 h 489738"/>
                <a:gd name="connsiteX129" fmla="*/ 488176 w 520998"/>
                <a:gd name="connsiteY129" fmla="*/ 408984 h 489738"/>
                <a:gd name="connsiteX130" fmla="*/ 503806 w 520998"/>
                <a:gd name="connsiteY130" fmla="*/ 429824 h 489738"/>
                <a:gd name="connsiteX131" fmla="*/ 512141 w 520998"/>
                <a:gd name="connsiteY131" fmla="*/ 432950 h 489738"/>
                <a:gd name="connsiteX132" fmla="*/ 516309 w 520998"/>
                <a:gd name="connsiteY132" fmla="*/ 433992 h 489738"/>
                <a:gd name="connsiteX133" fmla="*/ 520477 w 520998"/>
                <a:gd name="connsiteY133" fmla="*/ 437118 h 489738"/>
                <a:gd name="connsiteX134" fmla="*/ 522561 w 520998"/>
                <a:gd name="connsiteY134" fmla="*/ 440244 h 489738"/>
                <a:gd name="connsiteX135" fmla="*/ 522561 w 520998"/>
                <a:gd name="connsiteY135" fmla="*/ 454832 h 489738"/>
                <a:gd name="connsiteX0" fmla="*/ 514746 w 514746"/>
                <a:gd name="connsiteY0" fmla="*/ 432429 h 477234"/>
                <a:gd name="connsiteX1" fmla="*/ 514746 w 514746"/>
                <a:gd name="connsiteY1" fmla="*/ 452227 h 477234"/>
                <a:gd name="connsiteX2" fmla="*/ 512662 w 514746"/>
                <a:gd name="connsiteY2" fmla="*/ 455353 h 477234"/>
                <a:gd name="connsiteX3" fmla="*/ 484529 w 514746"/>
                <a:gd name="connsiteY3" fmla="*/ 474109 h 477234"/>
                <a:gd name="connsiteX4" fmla="*/ 469941 w 514746"/>
                <a:gd name="connsiteY4" fmla="*/ 477234 h 477234"/>
                <a:gd name="connsiteX5" fmla="*/ 462647 w 514746"/>
                <a:gd name="connsiteY5" fmla="*/ 473066 h 477234"/>
                <a:gd name="connsiteX6" fmla="*/ 456395 w 514746"/>
                <a:gd name="connsiteY6" fmla="*/ 468899 h 477234"/>
                <a:gd name="connsiteX7" fmla="*/ 447017 w 514746"/>
                <a:gd name="connsiteY7" fmla="*/ 465773 h 477234"/>
                <a:gd name="connsiteX8" fmla="*/ 436597 w 514746"/>
                <a:gd name="connsiteY8" fmla="*/ 462646 h 477234"/>
                <a:gd name="connsiteX9" fmla="*/ 427219 w 514746"/>
                <a:gd name="connsiteY9" fmla="*/ 454310 h 477234"/>
                <a:gd name="connsiteX10" fmla="*/ 422009 w 514746"/>
                <a:gd name="connsiteY10" fmla="*/ 448059 h 477234"/>
                <a:gd name="connsiteX11" fmla="*/ 399085 w 514746"/>
                <a:gd name="connsiteY11" fmla="*/ 435555 h 477234"/>
                <a:gd name="connsiteX12" fmla="*/ 381371 w 514746"/>
                <a:gd name="connsiteY12" fmla="*/ 432429 h 477234"/>
                <a:gd name="connsiteX13" fmla="*/ 370951 w 514746"/>
                <a:gd name="connsiteY13" fmla="*/ 437639 h 477234"/>
                <a:gd name="connsiteX14" fmla="*/ 360531 w 514746"/>
                <a:gd name="connsiteY14" fmla="*/ 441807 h 477234"/>
                <a:gd name="connsiteX15" fmla="*/ 360531 w 514746"/>
                <a:gd name="connsiteY15" fmla="*/ 441807 h 477234"/>
                <a:gd name="connsiteX16" fmla="*/ 349069 w 514746"/>
                <a:gd name="connsiteY16" fmla="*/ 435555 h 477234"/>
                <a:gd name="connsiteX17" fmla="*/ 346985 w 514746"/>
                <a:gd name="connsiteY17" fmla="*/ 433471 h 477234"/>
                <a:gd name="connsiteX18" fmla="*/ 336565 w 514746"/>
                <a:gd name="connsiteY18" fmla="*/ 424093 h 477234"/>
                <a:gd name="connsiteX19" fmla="*/ 324061 w 514746"/>
                <a:gd name="connsiteY19" fmla="*/ 420967 h 477234"/>
                <a:gd name="connsiteX20" fmla="*/ 318851 w 514746"/>
                <a:gd name="connsiteY20" fmla="*/ 419925 h 477234"/>
                <a:gd name="connsiteX21" fmla="*/ 292801 w 514746"/>
                <a:gd name="connsiteY21" fmla="*/ 416799 h 477234"/>
                <a:gd name="connsiteX22" fmla="*/ 257373 w 514746"/>
                <a:gd name="connsiteY22" fmla="*/ 415757 h 477234"/>
                <a:gd name="connsiteX23" fmla="*/ 252163 w 514746"/>
                <a:gd name="connsiteY23" fmla="*/ 416799 h 477234"/>
                <a:gd name="connsiteX24" fmla="*/ 243827 w 514746"/>
                <a:gd name="connsiteY24" fmla="*/ 417841 h 477234"/>
                <a:gd name="connsiteX25" fmla="*/ 236533 w 514746"/>
                <a:gd name="connsiteY25" fmla="*/ 417841 h 477234"/>
                <a:gd name="connsiteX26" fmla="*/ 229239 w 514746"/>
                <a:gd name="connsiteY26" fmla="*/ 417841 h 477234"/>
                <a:gd name="connsiteX27" fmla="*/ 199021 w 514746"/>
                <a:gd name="connsiteY27" fmla="*/ 425135 h 477234"/>
                <a:gd name="connsiteX28" fmla="*/ 163593 w 514746"/>
                <a:gd name="connsiteY28" fmla="*/ 431387 h 477234"/>
                <a:gd name="connsiteX29" fmla="*/ 110452 w 514746"/>
                <a:gd name="connsiteY29" fmla="*/ 395959 h 477234"/>
                <a:gd name="connsiteX30" fmla="*/ 101074 w 514746"/>
                <a:gd name="connsiteY30" fmla="*/ 384497 h 477234"/>
                <a:gd name="connsiteX31" fmla="*/ 98990 w 514746"/>
                <a:gd name="connsiteY31" fmla="*/ 380329 h 477234"/>
                <a:gd name="connsiteX32" fmla="*/ 93780 w 514746"/>
                <a:gd name="connsiteY32" fmla="*/ 371993 h 477234"/>
                <a:gd name="connsiteX33" fmla="*/ 72940 w 514746"/>
                <a:gd name="connsiteY33" fmla="*/ 360531 h 477234"/>
                <a:gd name="connsiteX34" fmla="*/ 60436 w 514746"/>
                <a:gd name="connsiteY34" fmla="*/ 355321 h 477234"/>
                <a:gd name="connsiteX35" fmla="*/ 52100 w 514746"/>
                <a:gd name="connsiteY35" fmla="*/ 349069 h 477234"/>
                <a:gd name="connsiteX36" fmla="*/ 44806 w 514746"/>
                <a:gd name="connsiteY36" fmla="*/ 343859 h 477234"/>
                <a:gd name="connsiteX37" fmla="*/ 27092 w 514746"/>
                <a:gd name="connsiteY37" fmla="*/ 334481 h 477234"/>
                <a:gd name="connsiteX38" fmla="*/ 16672 w 514746"/>
                <a:gd name="connsiteY38" fmla="*/ 330313 h 477234"/>
                <a:gd name="connsiteX39" fmla="*/ 0 w 514746"/>
                <a:gd name="connsiteY39" fmla="*/ 309473 h 477234"/>
                <a:gd name="connsiteX40" fmla="*/ 4168 w 514746"/>
                <a:gd name="connsiteY40" fmla="*/ 293843 h 477234"/>
                <a:gd name="connsiteX41" fmla="*/ 9378 w 514746"/>
                <a:gd name="connsiteY41" fmla="*/ 279255 h 477234"/>
                <a:gd name="connsiteX42" fmla="*/ 9378 w 514746"/>
                <a:gd name="connsiteY42" fmla="*/ 267793 h 477234"/>
                <a:gd name="connsiteX43" fmla="*/ 10420 w 514746"/>
                <a:gd name="connsiteY43" fmla="*/ 253205 h 477234"/>
                <a:gd name="connsiteX44" fmla="*/ 22924 w 514746"/>
                <a:gd name="connsiteY44" fmla="*/ 242785 h 477234"/>
                <a:gd name="connsiteX45" fmla="*/ 30218 w 514746"/>
                <a:gd name="connsiteY45" fmla="*/ 237575 h 477234"/>
                <a:gd name="connsiteX46" fmla="*/ 44806 w 514746"/>
                <a:gd name="connsiteY46" fmla="*/ 210483 h 477234"/>
                <a:gd name="connsiteX47" fmla="*/ 34386 w 514746"/>
                <a:gd name="connsiteY47" fmla="*/ 190685 h 477234"/>
                <a:gd name="connsiteX48" fmla="*/ 30218 w 514746"/>
                <a:gd name="connsiteY48" fmla="*/ 186517 h 477234"/>
                <a:gd name="connsiteX49" fmla="*/ 15630 w 514746"/>
                <a:gd name="connsiteY49" fmla="*/ 150047 h 477234"/>
                <a:gd name="connsiteX50" fmla="*/ 14588 w 514746"/>
                <a:gd name="connsiteY50" fmla="*/ 127124 h 477234"/>
                <a:gd name="connsiteX51" fmla="*/ 27092 w 514746"/>
                <a:gd name="connsiteY51" fmla="*/ 111494 h 477234"/>
                <a:gd name="connsiteX52" fmla="*/ 44806 w 514746"/>
                <a:gd name="connsiteY52" fmla="*/ 116704 h 477234"/>
                <a:gd name="connsiteX53" fmla="*/ 51058 w 514746"/>
                <a:gd name="connsiteY53" fmla="*/ 121914 h 477234"/>
                <a:gd name="connsiteX54" fmla="*/ 62520 w 514746"/>
                <a:gd name="connsiteY54" fmla="*/ 130250 h 477234"/>
                <a:gd name="connsiteX55" fmla="*/ 71898 w 514746"/>
                <a:gd name="connsiteY55" fmla="*/ 133375 h 477234"/>
                <a:gd name="connsiteX56" fmla="*/ 87528 w 514746"/>
                <a:gd name="connsiteY56" fmla="*/ 114620 h 477234"/>
                <a:gd name="connsiteX57" fmla="*/ 84402 w 514746"/>
                <a:gd name="connsiteY57" fmla="*/ 100032 h 477234"/>
                <a:gd name="connsiteX58" fmla="*/ 66688 w 514746"/>
                <a:gd name="connsiteY58" fmla="*/ 86486 h 477234"/>
                <a:gd name="connsiteX59" fmla="*/ 54184 w 514746"/>
                <a:gd name="connsiteY59" fmla="*/ 78150 h 477234"/>
                <a:gd name="connsiteX60" fmla="*/ 45848 w 514746"/>
                <a:gd name="connsiteY60" fmla="*/ 64604 h 477234"/>
                <a:gd name="connsiteX61" fmla="*/ 43764 w 514746"/>
                <a:gd name="connsiteY61" fmla="*/ 60436 h 477234"/>
                <a:gd name="connsiteX62" fmla="*/ 51058 w 514746"/>
                <a:gd name="connsiteY62" fmla="*/ 55226 h 477234"/>
                <a:gd name="connsiteX63" fmla="*/ 58352 w 514746"/>
                <a:gd name="connsiteY63" fmla="*/ 45848 h 477234"/>
                <a:gd name="connsiteX64" fmla="*/ 59394 w 514746"/>
                <a:gd name="connsiteY64" fmla="*/ 35428 h 477234"/>
                <a:gd name="connsiteX65" fmla="*/ 59394 w 514746"/>
                <a:gd name="connsiteY65" fmla="*/ 33344 h 477234"/>
                <a:gd name="connsiteX66" fmla="*/ 60436 w 514746"/>
                <a:gd name="connsiteY66" fmla="*/ 25008 h 477234"/>
                <a:gd name="connsiteX67" fmla="*/ 61478 w 514746"/>
                <a:gd name="connsiteY67" fmla="*/ 21882 h 477234"/>
                <a:gd name="connsiteX68" fmla="*/ 65646 w 514746"/>
                <a:gd name="connsiteY68" fmla="*/ 18756 h 477234"/>
                <a:gd name="connsiteX69" fmla="*/ 78150 w 514746"/>
                <a:gd name="connsiteY69" fmla="*/ 16672 h 477234"/>
                <a:gd name="connsiteX70" fmla="*/ 81276 w 514746"/>
                <a:gd name="connsiteY70" fmla="*/ 16672 h 477234"/>
                <a:gd name="connsiteX71" fmla="*/ 98990 w 514746"/>
                <a:gd name="connsiteY71" fmla="*/ 11462 h 477234"/>
                <a:gd name="connsiteX72" fmla="*/ 103158 w 514746"/>
                <a:gd name="connsiteY72" fmla="*/ 7294 h 477234"/>
                <a:gd name="connsiteX73" fmla="*/ 105242 w 514746"/>
                <a:gd name="connsiteY73" fmla="*/ 5210 h 477234"/>
                <a:gd name="connsiteX74" fmla="*/ 117746 w 514746"/>
                <a:gd name="connsiteY74" fmla="*/ 0 h 477234"/>
                <a:gd name="connsiteX75" fmla="*/ 128166 w 514746"/>
                <a:gd name="connsiteY75" fmla="*/ 3126 h 477234"/>
                <a:gd name="connsiteX76" fmla="*/ 129208 w 514746"/>
                <a:gd name="connsiteY76" fmla="*/ 5210 h 477234"/>
                <a:gd name="connsiteX77" fmla="*/ 132334 w 514746"/>
                <a:gd name="connsiteY77" fmla="*/ 9378 h 477234"/>
                <a:gd name="connsiteX78" fmla="*/ 139627 w 514746"/>
                <a:gd name="connsiteY78" fmla="*/ 11462 h 477234"/>
                <a:gd name="connsiteX79" fmla="*/ 155257 w 514746"/>
                <a:gd name="connsiteY79" fmla="*/ 11462 h 477234"/>
                <a:gd name="connsiteX80" fmla="*/ 156300 w 514746"/>
                <a:gd name="connsiteY80" fmla="*/ 11462 h 477234"/>
                <a:gd name="connsiteX81" fmla="*/ 167762 w 514746"/>
                <a:gd name="connsiteY81" fmla="*/ 11462 h 477234"/>
                <a:gd name="connsiteX82" fmla="*/ 174013 w 514746"/>
                <a:gd name="connsiteY82" fmla="*/ 20840 h 477234"/>
                <a:gd name="connsiteX83" fmla="*/ 175055 w 514746"/>
                <a:gd name="connsiteY83" fmla="*/ 31260 h 477234"/>
                <a:gd name="connsiteX84" fmla="*/ 175055 w 514746"/>
                <a:gd name="connsiteY84" fmla="*/ 34386 h 477234"/>
                <a:gd name="connsiteX85" fmla="*/ 176097 w 514746"/>
                <a:gd name="connsiteY85" fmla="*/ 50016 h 477234"/>
                <a:gd name="connsiteX86" fmla="*/ 176097 w 514746"/>
                <a:gd name="connsiteY86" fmla="*/ 59394 h 477234"/>
                <a:gd name="connsiteX87" fmla="*/ 176097 w 514746"/>
                <a:gd name="connsiteY87" fmla="*/ 69814 h 477234"/>
                <a:gd name="connsiteX88" fmla="*/ 178182 w 514746"/>
                <a:gd name="connsiteY88" fmla="*/ 76066 h 477234"/>
                <a:gd name="connsiteX89" fmla="*/ 179223 w 514746"/>
                <a:gd name="connsiteY89" fmla="*/ 79192 h 477234"/>
                <a:gd name="connsiteX90" fmla="*/ 179223 w 514746"/>
                <a:gd name="connsiteY90" fmla="*/ 80234 h 477234"/>
                <a:gd name="connsiteX91" fmla="*/ 180265 w 514746"/>
                <a:gd name="connsiteY91" fmla="*/ 83360 h 477234"/>
                <a:gd name="connsiteX92" fmla="*/ 182349 w 514746"/>
                <a:gd name="connsiteY92" fmla="*/ 87528 h 477234"/>
                <a:gd name="connsiteX93" fmla="*/ 192769 w 514746"/>
                <a:gd name="connsiteY93" fmla="*/ 103158 h 477234"/>
                <a:gd name="connsiteX94" fmla="*/ 208399 w 514746"/>
                <a:gd name="connsiteY94" fmla="*/ 123998 h 477234"/>
                <a:gd name="connsiteX95" fmla="*/ 227155 w 514746"/>
                <a:gd name="connsiteY95" fmla="*/ 132334 h 477234"/>
                <a:gd name="connsiteX96" fmla="*/ 232365 w 514746"/>
                <a:gd name="connsiteY96" fmla="*/ 133375 h 477234"/>
                <a:gd name="connsiteX97" fmla="*/ 241743 w 514746"/>
                <a:gd name="connsiteY97" fmla="*/ 135460 h 477234"/>
                <a:gd name="connsiteX98" fmla="*/ 251121 w 514746"/>
                <a:gd name="connsiteY98" fmla="*/ 142754 h 477234"/>
                <a:gd name="connsiteX99" fmla="*/ 252163 w 514746"/>
                <a:gd name="connsiteY99" fmla="*/ 153173 h 477234"/>
                <a:gd name="connsiteX100" fmla="*/ 252163 w 514746"/>
                <a:gd name="connsiteY100" fmla="*/ 162551 h 477234"/>
                <a:gd name="connsiteX101" fmla="*/ 264667 w 514746"/>
                <a:gd name="connsiteY101" fmla="*/ 179223 h 477234"/>
                <a:gd name="connsiteX102" fmla="*/ 273003 w 514746"/>
                <a:gd name="connsiteY102" fmla="*/ 187559 h 477234"/>
                <a:gd name="connsiteX103" fmla="*/ 276129 w 514746"/>
                <a:gd name="connsiteY103" fmla="*/ 192769 h 477234"/>
                <a:gd name="connsiteX104" fmla="*/ 278213 w 514746"/>
                <a:gd name="connsiteY104" fmla="*/ 195895 h 477234"/>
                <a:gd name="connsiteX105" fmla="*/ 286549 w 514746"/>
                <a:gd name="connsiteY105" fmla="*/ 207357 h 477234"/>
                <a:gd name="connsiteX106" fmla="*/ 311557 w 514746"/>
                <a:gd name="connsiteY106" fmla="*/ 234449 h 477234"/>
                <a:gd name="connsiteX107" fmla="*/ 318851 w 514746"/>
                <a:gd name="connsiteY107" fmla="*/ 240701 h 477234"/>
                <a:gd name="connsiteX108" fmla="*/ 323019 w 514746"/>
                <a:gd name="connsiteY108" fmla="*/ 243827 h 477234"/>
                <a:gd name="connsiteX109" fmla="*/ 334481 w 514746"/>
                <a:gd name="connsiteY109" fmla="*/ 255289 h 477234"/>
                <a:gd name="connsiteX110" fmla="*/ 337607 w 514746"/>
                <a:gd name="connsiteY110" fmla="*/ 259457 h 477234"/>
                <a:gd name="connsiteX111" fmla="*/ 341775 w 514746"/>
                <a:gd name="connsiteY111" fmla="*/ 264667 h 477234"/>
                <a:gd name="connsiteX112" fmla="*/ 361573 w 514746"/>
                <a:gd name="connsiteY112" fmla="*/ 281339 h 477234"/>
                <a:gd name="connsiteX113" fmla="*/ 384497 w 514746"/>
                <a:gd name="connsiteY113" fmla="*/ 301137 h 477234"/>
                <a:gd name="connsiteX114" fmla="*/ 387623 w 514746"/>
                <a:gd name="connsiteY114" fmla="*/ 306347 h 477234"/>
                <a:gd name="connsiteX115" fmla="*/ 393875 w 514746"/>
                <a:gd name="connsiteY115" fmla="*/ 314683 h 477234"/>
                <a:gd name="connsiteX116" fmla="*/ 398043 w 514746"/>
                <a:gd name="connsiteY116" fmla="*/ 318851 h 477234"/>
                <a:gd name="connsiteX117" fmla="*/ 401169 w 514746"/>
                <a:gd name="connsiteY117" fmla="*/ 320935 h 477234"/>
                <a:gd name="connsiteX118" fmla="*/ 404295 w 514746"/>
                <a:gd name="connsiteY118" fmla="*/ 324061 h 477234"/>
                <a:gd name="connsiteX119" fmla="*/ 413673 w 514746"/>
                <a:gd name="connsiteY119" fmla="*/ 332397 h 477234"/>
                <a:gd name="connsiteX120" fmla="*/ 428261 w 514746"/>
                <a:gd name="connsiteY120" fmla="*/ 337607 h 477234"/>
                <a:gd name="connsiteX121" fmla="*/ 436597 w 514746"/>
                <a:gd name="connsiteY121" fmla="*/ 339691 h 477234"/>
                <a:gd name="connsiteX122" fmla="*/ 454311 w 514746"/>
                <a:gd name="connsiteY122" fmla="*/ 350111 h 477234"/>
                <a:gd name="connsiteX123" fmla="*/ 459521 w 514746"/>
                <a:gd name="connsiteY123" fmla="*/ 357405 h 477234"/>
                <a:gd name="connsiteX124" fmla="*/ 461605 w 514746"/>
                <a:gd name="connsiteY124" fmla="*/ 360531 h 477234"/>
                <a:gd name="connsiteX125" fmla="*/ 464731 w 514746"/>
                <a:gd name="connsiteY125" fmla="*/ 364699 h 477234"/>
                <a:gd name="connsiteX126" fmla="*/ 472025 w 514746"/>
                <a:gd name="connsiteY126" fmla="*/ 376161 h 477234"/>
                <a:gd name="connsiteX127" fmla="*/ 475151 w 514746"/>
                <a:gd name="connsiteY127" fmla="*/ 385539 h 477234"/>
                <a:gd name="connsiteX128" fmla="*/ 476193 w 514746"/>
                <a:gd name="connsiteY128" fmla="*/ 388665 h 477234"/>
                <a:gd name="connsiteX129" fmla="*/ 480361 w 514746"/>
                <a:gd name="connsiteY129" fmla="*/ 401169 h 477234"/>
                <a:gd name="connsiteX130" fmla="*/ 495991 w 514746"/>
                <a:gd name="connsiteY130" fmla="*/ 422009 h 477234"/>
                <a:gd name="connsiteX131" fmla="*/ 504326 w 514746"/>
                <a:gd name="connsiteY131" fmla="*/ 425135 h 477234"/>
                <a:gd name="connsiteX132" fmla="*/ 508494 w 514746"/>
                <a:gd name="connsiteY132" fmla="*/ 426177 h 477234"/>
                <a:gd name="connsiteX133" fmla="*/ 512662 w 514746"/>
                <a:gd name="connsiteY133" fmla="*/ 429303 h 477234"/>
                <a:gd name="connsiteX134" fmla="*/ 514746 w 514746"/>
                <a:gd name="connsiteY134" fmla="*/ 432429 h 477234"/>
                <a:gd name="connsiteX0" fmla="*/ 514746 w 516984"/>
                <a:gd name="connsiteY0" fmla="*/ 432429 h 477234"/>
                <a:gd name="connsiteX1" fmla="*/ 514746 w 516984"/>
                <a:gd name="connsiteY1" fmla="*/ 452227 h 477234"/>
                <a:gd name="connsiteX2" fmla="*/ 484529 w 516984"/>
                <a:gd name="connsiteY2" fmla="*/ 474109 h 477234"/>
                <a:gd name="connsiteX3" fmla="*/ 469941 w 516984"/>
                <a:gd name="connsiteY3" fmla="*/ 477234 h 477234"/>
                <a:gd name="connsiteX4" fmla="*/ 462647 w 516984"/>
                <a:gd name="connsiteY4" fmla="*/ 473066 h 477234"/>
                <a:gd name="connsiteX5" fmla="*/ 456395 w 516984"/>
                <a:gd name="connsiteY5" fmla="*/ 468899 h 477234"/>
                <a:gd name="connsiteX6" fmla="*/ 447017 w 516984"/>
                <a:gd name="connsiteY6" fmla="*/ 465773 h 477234"/>
                <a:gd name="connsiteX7" fmla="*/ 436597 w 516984"/>
                <a:gd name="connsiteY7" fmla="*/ 462646 h 477234"/>
                <a:gd name="connsiteX8" fmla="*/ 427219 w 516984"/>
                <a:gd name="connsiteY8" fmla="*/ 454310 h 477234"/>
                <a:gd name="connsiteX9" fmla="*/ 422009 w 516984"/>
                <a:gd name="connsiteY9" fmla="*/ 448059 h 477234"/>
                <a:gd name="connsiteX10" fmla="*/ 399085 w 516984"/>
                <a:gd name="connsiteY10" fmla="*/ 435555 h 477234"/>
                <a:gd name="connsiteX11" fmla="*/ 381371 w 516984"/>
                <a:gd name="connsiteY11" fmla="*/ 432429 h 477234"/>
                <a:gd name="connsiteX12" fmla="*/ 370951 w 516984"/>
                <a:gd name="connsiteY12" fmla="*/ 437639 h 477234"/>
                <a:gd name="connsiteX13" fmla="*/ 360531 w 516984"/>
                <a:gd name="connsiteY13" fmla="*/ 441807 h 477234"/>
                <a:gd name="connsiteX14" fmla="*/ 360531 w 516984"/>
                <a:gd name="connsiteY14" fmla="*/ 441807 h 477234"/>
                <a:gd name="connsiteX15" fmla="*/ 349069 w 516984"/>
                <a:gd name="connsiteY15" fmla="*/ 435555 h 477234"/>
                <a:gd name="connsiteX16" fmla="*/ 346985 w 516984"/>
                <a:gd name="connsiteY16" fmla="*/ 433471 h 477234"/>
                <a:gd name="connsiteX17" fmla="*/ 336565 w 516984"/>
                <a:gd name="connsiteY17" fmla="*/ 424093 h 477234"/>
                <a:gd name="connsiteX18" fmla="*/ 324061 w 516984"/>
                <a:gd name="connsiteY18" fmla="*/ 420967 h 477234"/>
                <a:gd name="connsiteX19" fmla="*/ 318851 w 516984"/>
                <a:gd name="connsiteY19" fmla="*/ 419925 h 477234"/>
                <a:gd name="connsiteX20" fmla="*/ 292801 w 516984"/>
                <a:gd name="connsiteY20" fmla="*/ 416799 h 477234"/>
                <a:gd name="connsiteX21" fmla="*/ 257373 w 516984"/>
                <a:gd name="connsiteY21" fmla="*/ 415757 h 477234"/>
                <a:gd name="connsiteX22" fmla="*/ 252163 w 516984"/>
                <a:gd name="connsiteY22" fmla="*/ 416799 h 477234"/>
                <a:gd name="connsiteX23" fmla="*/ 243827 w 516984"/>
                <a:gd name="connsiteY23" fmla="*/ 417841 h 477234"/>
                <a:gd name="connsiteX24" fmla="*/ 236533 w 516984"/>
                <a:gd name="connsiteY24" fmla="*/ 417841 h 477234"/>
                <a:gd name="connsiteX25" fmla="*/ 229239 w 516984"/>
                <a:gd name="connsiteY25" fmla="*/ 417841 h 477234"/>
                <a:gd name="connsiteX26" fmla="*/ 199021 w 516984"/>
                <a:gd name="connsiteY26" fmla="*/ 425135 h 477234"/>
                <a:gd name="connsiteX27" fmla="*/ 163593 w 516984"/>
                <a:gd name="connsiteY27" fmla="*/ 431387 h 477234"/>
                <a:gd name="connsiteX28" fmla="*/ 110452 w 516984"/>
                <a:gd name="connsiteY28" fmla="*/ 395959 h 477234"/>
                <a:gd name="connsiteX29" fmla="*/ 101074 w 516984"/>
                <a:gd name="connsiteY29" fmla="*/ 384497 h 477234"/>
                <a:gd name="connsiteX30" fmla="*/ 98990 w 516984"/>
                <a:gd name="connsiteY30" fmla="*/ 380329 h 477234"/>
                <a:gd name="connsiteX31" fmla="*/ 93780 w 516984"/>
                <a:gd name="connsiteY31" fmla="*/ 371993 h 477234"/>
                <a:gd name="connsiteX32" fmla="*/ 72940 w 516984"/>
                <a:gd name="connsiteY32" fmla="*/ 360531 h 477234"/>
                <a:gd name="connsiteX33" fmla="*/ 60436 w 516984"/>
                <a:gd name="connsiteY33" fmla="*/ 355321 h 477234"/>
                <a:gd name="connsiteX34" fmla="*/ 52100 w 516984"/>
                <a:gd name="connsiteY34" fmla="*/ 349069 h 477234"/>
                <a:gd name="connsiteX35" fmla="*/ 44806 w 516984"/>
                <a:gd name="connsiteY35" fmla="*/ 343859 h 477234"/>
                <a:gd name="connsiteX36" fmla="*/ 27092 w 516984"/>
                <a:gd name="connsiteY36" fmla="*/ 334481 h 477234"/>
                <a:gd name="connsiteX37" fmla="*/ 16672 w 516984"/>
                <a:gd name="connsiteY37" fmla="*/ 330313 h 477234"/>
                <a:gd name="connsiteX38" fmla="*/ 0 w 516984"/>
                <a:gd name="connsiteY38" fmla="*/ 309473 h 477234"/>
                <a:gd name="connsiteX39" fmla="*/ 4168 w 516984"/>
                <a:gd name="connsiteY39" fmla="*/ 293843 h 477234"/>
                <a:gd name="connsiteX40" fmla="*/ 9378 w 516984"/>
                <a:gd name="connsiteY40" fmla="*/ 279255 h 477234"/>
                <a:gd name="connsiteX41" fmla="*/ 9378 w 516984"/>
                <a:gd name="connsiteY41" fmla="*/ 267793 h 477234"/>
                <a:gd name="connsiteX42" fmla="*/ 10420 w 516984"/>
                <a:gd name="connsiteY42" fmla="*/ 253205 h 477234"/>
                <a:gd name="connsiteX43" fmla="*/ 22924 w 516984"/>
                <a:gd name="connsiteY43" fmla="*/ 242785 h 477234"/>
                <a:gd name="connsiteX44" fmla="*/ 30218 w 516984"/>
                <a:gd name="connsiteY44" fmla="*/ 237575 h 477234"/>
                <a:gd name="connsiteX45" fmla="*/ 44806 w 516984"/>
                <a:gd name="connsiteY45" fmla="*/ 210483 h 477234"/>
                <a:gd name="connsiteX46" fmla="*/ 34386 w 516984"/>
                <a:gd name="connsiteY46" fmla="*/ 190685 h 477234"/>
                <a:gd name="connsiteX47" fmla="*/ 30218 w 516984"/>
                <a:gd name="connsiteY47" fmla="*/ 186517 h 477234"/>
                <a:gd name="connsiteX48" fmla="*/ 15630 w 516984"/>
                <a:gd name="connsiteY48" fmla="*/ 150047 h 477234"/>
                <a:gd name="connsiteX49" fmla="*/ 14588 w 516984"/>
                <a:gd name="connsiteY49" fmla="*/ 127124 h 477234"/>
                <a:gd name="connsiteX50" fmla="*/ 27092 w 516984"/>
                <a:gd name="connsiteY50" fmla="*/ 111494 h 477234"/>
                <a:gd name="connsiteX51" fmla="*/ 44806 w 516984"/>
                <a:gd name="connsiteY51" fmla="*/ 116704 h 477234"/>
                <a:gd name="connsiteX52" fmla="*/ 51058 w 516984"/>
                <a:gd name="connsiteY52" fmla="*/ 121914 h 477234"/>
                <a:gd name="connsiteX53" fmla="*/ 62520 w 516984"/>
                <a:gd name="connsiteY53" fmla="*/ 130250 h 477234"/>
                <a:gd name="connsiteX54" fmla="*/ 71898 w 516984"/>
                <a:gd name="connsiteY54" fmla="*/ 133375 h 477234"/>
                <a:gd name="connsiteX55" fmla="*/ 87528 w 516984"/>
                <a:gd name="connsiteY55" fmla="*/ 114620 h 477234"/>
                <a:gd name="connsiteX56" fmla="*/ 84402 w 516984"/>
                <a:gd name="connsiteY56" fmla="*/ 100032 h 477234"/>
                <a:gd name="connsiteX57" fmla="*/ 66688 w 516984"/>
                <a:gd name="connsiteY57" fmla="*/ 86486 h 477234"/>
                <a:gd name="connsiteX58" fmla="*/ 54184 w 516984"/>
                <a:gd name="connsiteY58" fmla="*/ 78150 h 477234"/>
                <a:gd name="connsiteX59" fmla="*/ 45848 w 516984"/>
                <a:gd name="connsiteY59" fmla="*/ 64604 h 477234"/>
                <a:gd name="connsiteX60" fmla="*/ 43764 w 516984"/>
                <a:gd name="connsiteY60" fmla="*/ 60436 h 477234"/>
                <a:gd name="connsiteX61" fmla="*/ 51058 w 516984"/>
                <a:gd name="connsiteY61" fmla="*/ 55226 h 477234"/>
                <a:gd name="connsiteX62" fmla="*/ 58352 w 516984"/>
                <a:gd name="connsiteY62" fmla="*/ 45848 h 477234"/>
                <a:gd name="connsiteX63" fmla="*/ 59394 w 516984"/>
                <a:gd name="connsiteY63" fmla="*/ 35428 h 477234"/>
                <a:gd name="connsiteX64" fmla="*/ 59394 w 516984"/>
                <a:gd name="connsiteY64" fmla="*/ 33344 h 477234"/>
                <a:gd name="connsiteX65" fmla="*/ 60436 w 516984"/>
                <a:gd name="connsiteY65" fmla="*/ 25008 h 477234"/>
                <a:gd name="connsiteX66" fmla="*/ 61478 w 516984"/>
                <a:gd name="connsiteY66" fmla="*/ 21882 h 477234"/>
                <a:gd name="connsiteX67" fmla="*/ 65646 w 516984"/>
                <a:gd name="connsiteY67" fmla="*/ 18756 h 477234"/>
                <a:gd name="connsiteX68" fmla="*/ 78150 w 516984"/>
                <a:gd name="connsiteY68" fmla="*/ 16672 h 477234"/>
                <a:gd name="connsiteX69" fmla="*/ 81276 w 516984"/>
                <a:gd name="connsiteY69" fmla="*/ 16672 h 477234"/>
                <a:gd name="connsiteX70" fmla="*/ 98990 w 516984"/>
                <a:gd name="connsiteY70" fmla="*/ 11462 h 477234"/>
                <a:gd name="connsiteX71" fmla="*/ 103158 w 516984"/>
                <a:gd name="connsiteY71" fmla="*/ 7294 h 477234"/>
                <a:gd name="connsiteX72" fmla="*/ 105242 w 516984"/>
                <a:gd name="connsiteY72" fmla="*/ 5210 h 477234"/>
                <a:gd name="connsiteX73" fmla="*/ 117746 w 516984"/>
                <a:gd name="connsiteY73" fmla="*/ 0 h 477234"/>
                <a:gd name="connsiteX74" fmla="*/ 128166 w 516984"/>
                <a:gd name="connsiteY74" fmla="*/ 3126 h 477234"/>
                <a:gd name="connsiteX75" fmla="*/ 129208 w 516984"/>
                <a:gd name="connsiteY75" fmla="*/ 5210 h 477234"/>
                <a:gd name="connsiteX76" fmla="*/ 132334 w 516984"/>
                <a:gd name="connsiteY76" fmla="*/ 9378 h 477234"/>
                <a:gd name="connsiteX77" fmla="*/ 139627 w 516984"/>
                <a:gd name="connsiteY77" fmla="*/ 11462 h 477234"/>
                <a:gd name="connsiteX78" fmla="*/ 155257 w 516984"/>
                <a:gd name="connsiteY78" fmla="*/ 11462 h 477234"/>
                <a:gd name="connsiteX79" fmla="*/ 156300 w 516984"/>
                <a:gd name="connsiteY79" fmla="*/ 11462 h 477234"/>
                <a:gd name="connsiteX80" fmla="*/ 167762 w 516984"/>
                <a:gd name="connsiteY80" fmla="*/ 11462 h 477234"/>
                <a:gd name="connsiteX81" fmla="*/ 174013 w 516984"/>
                <a:gd name="connsiteY81" fmla="*/ 20840 h 477234"/>
                <a:gd name="connsiteX82" fmla="*/ 175055 w 516984"/>
                <a:gd name="connsiteY82" fmla="*/ 31260 h 477234"/>
                <a:gd name="connsiteX83" fmla="*/ 175055 w 516984"/>
                <a:gd name="connsiteY83" fmla="*/ 34386 h 477234"/>
                <a:gd name="connsiteX84" fmla="*/ 176097 w 516984"/>
                <a:gd name="connsiteY84" fmla="*/ 50016 h 477234"/>
                <a:gd name="connsiteX85" fmla="*/ 176097 w 516984"/>
                <a:gd name="connsiteY85" fmla="*/ 59394 h 477234"/>
                <a:gd name="connsiteX86" fmla="*/ 176097 w 516984"/>
                <a:gd name="connsiteY86" fmla="*/ 69814 h 477234"/>
                <a:gd name="connsiteX87" fmla="*/ 178182 w 516984"/>
                <a:gd name="connsiteY87" fmla="*/ 76066 h 477234"/>
                <a:gd name="connsiteX88" fmla="*/ 179223 w 516984"/>
                <a:gd name="connsiteY88" fmla="*/ 79192 h 477234"/>
                <a:gd name="connsiteX89" fmla="*/ 179223 w 516984"/>
                <a:gd name="connsiteY89" fmla="*/ 80234 h 477234"/>
                <a:gd name="connsiteX90" fmla="*/ 180265 w 516984"/>
                <a:gd name="connsiteY90" fmla="*/ 83360 h 477234"/>
                <a:gd name="connsiteX91" fmla="*/ 182349 w 516984"/>
                <a:gd name="connsiteY91" fmla="*/ 87528 h 477234"/>
                <a:gd name="connsiteX92" fmla="*/ 192769 w 516984"/>
                <a:gd name="connsiteY92" fmla="*/ 103158 h 477234"/>
                <a:gd name="connsiteX93" fmla="*/ 208399 w 516984"/>
                <a:gd name="connsiteY93" fmla="*/ 123998 h 477234"/>
                <a:gd name="connsiteX94" fmla="*/ 227155 w 516984"/>
                <a:gd name="connsiteY94" fmla="*/ 132334 h 477234"/>
                <a:gd name="connsiteX95" fmla="*/ 232365 w 516984"/>
                <a:gd name="connsiteY95" fmla="*/ 133375 h 477234"/>
                <a:gd name="connsiteX96" fmla="*/ 241743 w 516984"/>
                <a:gd name="connsiteY96" fmla="*/ 135460 h 477234"/>
                <a:gd name="connsiteX97" fmla="*/ 251121 w 516984"/>
                <a:gd name="connsiteY97" fmla="*/ 142754 h 477234"/>
                <a:gd name="connsiteX98" fmla="*/ 252163 w 516984"/>
                <a:gd name="connsiteY98" fmla="*/ 153173 h 477234"/>
                <a:gd name="connsiteX99" fmla="*/ 252163 w 516984"/>
                <a:gd name="connsiteY99" fmla="*/ 162551 h 477234"/>
                <a:gd name="connsiteX100" fmla="*/ 264667 w 516984"/>
                <a:gd name="connsiteY100" fmla="*/ 179223 h 477234"/>
                <a:gd name="connsiteX101" fmla="*/ 273003 w 516984"/>
                <a:gd name="connsiteY101" fmla="*/ 187559 h 477234"/>
                <a:gd name="connsiteX102" fmla="*/ 276129 w 516984"/>
                <a:gd name="connsiteY102" fmla="*/ 192769 h 477234"/>
                <a:gd name="connsiteX103" fmla="*/ 278213 w 516984"/>
                <a:gd name="connsiteY103" fmla="*/ 195895 h 477234"/>
                <a:gd name="connsiteX104" fmla="*/ 286549 w 516984"/>
                <a:gd name="connsiteY104" fmla="*/ 207357 h 477234"/>
                <a:gd name="connsiteX105" fmla="*/ 311557 w 516984"/>
                <a:gd name="connsiteY105" fmla="*/ 234449 h 477234"/>
                <a:gd name="connsiteX106" fmla="*/ 318851 w 516984"/>
                <a:gd name="connsiteY106" fmla="*/ 240701 h 477234"/>
                <a:gd name="connsiteX107" fmla="*/ 323019 w 516984"/>
                <a:gd name="connsiteY107" fmla="*/ 243827 h 477234"/>
                <a:gd name="connsiteX108" fmla="*/ 334481 w 516984"/>
                <a:gd name="connsiteY108" fmla="*/ 255289 h 477234"/>
                <a:gd name="connsiteX109" fmla="*/ 337607 w 516984"/>
                <a:gd name="connsiteY109" fmla="*/ 259457 h 477234"/>
                <a:gd name="connsiteX110" fmla="*/ 341775 w 516984"/>
                <a:gd name="connsiteY110" fmla="*/ 264667 h 477234"/>
                <a:gd name="connsiteX111" fmla="*/ 361573 w 516984"/>
                <a:gd name="connsiteY111" fmla="*/ 281339 h 477234"/>
                <a:gd name="connsiteX112" fmla="*/ 384497 w 516984"/>
                <a:gd name="connsiteY112" fmla="*/ 301137 h 477234"/>
                <a:gd name="connsiteX113" fmla="*/ 387623 w 516984"/>
                <a:gd name="connsiteY113" fmla="*/ 306347 h 477234"/>
                <a:gd name="connsiteX114" fmla="*/ 393875 w 516984"/>
                <a:gd name="connsiteY114" fmla="*/ 314683 h 477234"/>
                <a:gd name="connsiteX115" fmla="*/ 398043 w 516984"/>
                <a:gd name="connsiteY115" fmla="*/ 318851 h 477234"/>
                <a:gd name="connsiteX116" fmla="*/ 401169 w 516984"/>
                <a:gd name="connsiteY116" fmla="*/ 320935 h 477234"/>
                <a:gd name="connsiteX117" fmla="*/ 404295 w 516984"/>
                <a:gd name="connsiteY117" fmla="*/ 324061 h 477234"/>
                <a:gd name="connsiteX118" fmla="*/ 413673 w 516984"/>
                <a:gd name="connsiteY118" fmla="*/ 332397 h 477234"/>
                <a:gd name="connsiteX119" fmla="*/ 428261 w 516984"/>
                <a:gd name="connsiteY119" fmla="*/ 337607 h 477234"/>
                <a:gd name="connsiteX120" fmla="*/ 436597 w 516984"/>
                <a:gd name="connsiteY120" fmla="*/ 339691 h 477234"/>
                <a:gd name="connsiteX121" fmla="*/ 454311 w 516984"/>
                <a:gd name="connsiteY121" fmla="*/ 350111 h 477234"/>
                <a:gd name="connsiteX122" fmla="*/ 459521 w 516984"/>
                <a:gd name="connsiteY122" fmla="*/ 357405 h 477234"/>
                <a:gd name="connsiteX123" fmla="*/ 461605 w 516984"/>
                <a:gd name="connsiteY123" fmla="*/ 360531 h 477234"/>
                <a:gd name="connsiteX124" fmla="*/ 464731 w 516984"/>
                <a:gd name="connsiteY124" fmla="*/ 364699 h 477234"/>
                <a:gd name="connsiteX125" fmla="*/ 472025 w 516984"/>
                <a:gd name="connsiteY125" fmla="*/ 376161 h 477234"/>
                <a:gd name="connsiteX126" fmla="*/ 475151 w 516984"/>
                <a:gd name="connsiteY126" fmla="*/ 385539 h 477234"/>
                <a:gd name="connsiteX127" fmla="*/ 476193 w 516984"/>
                <a:gd name="connsiteY127" fmla="*/ 388665 h 477234"/>
                <a:gd name="connsiteX128" fmla="*/ 480361 w 516984"/>
                <a:gd name="connsiteY128" fmla="*/ 401169 h 477234"/>
                <a:gd name="connsiteX129" fmla="*/ 495991 w 516984"/>
                <a:gd name="connsiteY129" fmla="*/ 422009 h 477234"/>
                <a:gd name="connsiteX130" fmla="*/ 504326 w 516984"/>
                <a:gd name="connsiteY130" fmla="*/ 425135 h 477234"/>
                <a:gd name="connsiteX131" fmla="*/ 508494 w 516984"/>
                <a:gd name="connsiteY131" fmla="*/ 426177 h 477234"/>
                <a:gd name="connsiteX132" fmla="*/ 512662 w 516984"/>
                <a:gd name="connsiteY132" fmla="*/ 429303 h 477234"/>
                <a:gd name="connsiteX133" fmla="*/ 514746 w 516984"/>
                <a:gd name="connsiteY133" fmla="*/ 432429 h 477234"/>
                <a:gd name="connsiteX0" fmla="*/ 514746 w 514746"/>
                <a:gd name="connsiteY0" fmla="*/ 432429 h 477234"/>
                <a:gd name="connsiteX1" fmla="*/ 484529 w 514746"/>
                <a:gd name="connsiteY1" fmla="*/ 474109 h 477234"/>
                <a:gd name="connsiteX2" fmla="*/ 469941 w 514746"/>
                <a:gd name="connsiteY2" fmla="*/ 477234 h 477234"/>
                <a:gd name="connsiteX3" fmla="*/ 462647 w 514746"/>
                <a:gd name="connsiteY3" fmla="*/ 473066 h 477234"/>
                <a:gd name="connsiteX4" fmla="*/ 456395 w 514746"/>
                <a:gd name="connsiteY4" fmla="*/ 468899 h 477234"/>
                <a:gd name="connsiteX5" fmla="*/ 447017 w 514746"/>
                <a:gd name="connsiteY5" fmla="*/ 465773 h 477234"/>
                <a:gd name="connsiteX6" fmla="*/ 436597 w 514746"/>
                <a:gd name="connsiteY6" fmla="*/ 462646 h 477234"/>
                <a:gd name="connsiteX7" fmla="*/ 427219 w 514746"/>
                <a:gd name="connsiteY7" fmla="*/ 454310 h 477234"/>
                <a:gd name="connsiteX8" fmla="*/ 422009 w 514746"/>
                <a:gd name="connsiteY8" fmla="*/ 448059 h 477234"/>
                <a:gd name="connsiteX9" fmla="*/ 399085 w 514746"/>
                <a:gd name="connsiteY9" fmla="*/ 435555 h 477234"/>
                <a:gd name="connsiteX10" fmla="*/ 381371 w 514746"/>
                <a:gd name="connsiteY10" fmla="*/ 432429 h 477234"/>
                <a:gd name="connsiteX11" fmla="*/ 370951 w 514746"/>
                <a:gd name="connsiteY11" fmla="*/ 437639 h 477234"/>
                <a:gd name="connsiteX12" fmla="*/ 360531 w 514746"/>
                <a:gd name="connsiteY12" fmla="*/ 441807 h 477234"/>
                <a:gd name="connsiteX13" fmla="*/ 360531 w 514746"/>
                <a:gd name="connsiteY13" fmla="*/ 441807 h 477234"/>
                <a:gd name="connsiteX14" fmla="*/ 349069 w 514746"/>
                <a:gd name="connsiteY14" fmla="*/ 435555 h 477234"/>
                <a:gd name="connsiteX15" fmla="*/ 346985 w 514746"/>
                <a:gd name="connsiteY15" fmla="*/ 433471 h 477234"/>
                <a:gd name="connsiteX16" fmla="*/ 336565 w 514746"/>
                <a:gd name="connsiteY16" fmla="*/ 424093 h 477234"/>
                <a:gd name="connsiteX17" fmla="*/ 324061 w 514746"/>
                <a:gd name="connsiteY17" fmla="*/ 420967 h 477234"/>
                <a:gd name="connsiteX18" fmla="*/ 318851 w 514746"/>
                <a:gd name="connsiteY18" fmla="*/ 419925 h 477234"/>
                <a:gd name="connsiteX19" fmla="*/ 292801 w 514746"/>
                <a:gd name="connsiteY19" fmla="*/ 416799 h 477234"/>
                <a:gd name="connsiteX20" fmla="*/ 257373 w 514746"/>
                <a:gd name="connsiteY20" fmla="*/ 415757 h 477234"/>
                <a:gd name="connsiteX21" fmla="*/ 252163 w 514746"/>
                <a:gd name="connsiteY21" fmla="*/ 416799 h 477234"/>
                <a:gd name="connsiteX22" fmla="*/ 243827 w 514746"/>
                <a:gd name="connsiteY22" fmla="*/ 417841 h 477234"/>
                <a:gd name="connsiteX23" fmla="*/ 236533 w 514746"/>
                <a:gd name="connsiteY23" fmla="*/ 417841 h 477234"/>
                <a:gd name="connsiteX24" fmla="*/ 229239 w 514746"/>
                <a:gd name="connsiteY24" fmla="*/ 417841 h 477234"/>
                <a:gd name="connsiteX25" fmla="*/ 199021 w 514746"/>
                <a:gd name="connsiteY25" fmla="*/ 425135 h 477234"/>
                <a:gd name="connsiteX26" fmla="*/ 163593 w 514746"/>
                <a:gd name="connsiteY26" fmla="*/ 431387 h 477234"/>
                <a:gd name="connsiteX27" fmla="*/ 110452 w 514746"/>
                <a:gd name="connsiteY27" fmla="*/ 395959 h 477234"/>
                <a:gd name="connsiteX28" fmla="*/ 101074 w 514746"/>
                <a:gd name="connsiteY28" fmla="*/ 384497 h 477234"/>
                <a:gd name="connsiteX29" fmla="*/ 98990 w 514746"/>
                <a:gd name="connsiteY29" fmla="*/ 380329 h 477234"/>
                <a:gd name="connsiteX30" fmla="*/ 93780 w 514746"/>
                <a:gd name="connsiteY30" fmla="*/ 371993 h 477234"/>
                <a:gd name="connsiteX31" fmla="*/ 72940 w 514746"/>
                <a:gd name="connsiteY31" fmla="*/ 360531 h 477234"/>
                <a:gd name="connsiteX32" fmla="*/ 60436 w 514746"/>
                <a:gd name="connsiteY32" fmla="*/ 355321 h 477234"/>
                <a:gd name="connsiteX33" fmla="*/ 52100 w 514746"/>
                <a:gd name="connsiteY33" fmla="*/ 349069 h 477234"/>
                <a:gd name="connsiteX34" fmla="*/ 44806 w 514746"/>
                <a:gd name="connsiteY34" fmla="*/ 343859 h 477234"/>
                <a:gd name="connsiteX35" fmla="*/ 27092 w 514746"/>
                <a:gd name="connsiteY35" fmla="*/ 334481 h 477234"/>
                <a:gd name="connsiteX36" fmla="*/ 16672 w 514746"/>
                <a:gd name="connsiteY36" fmla="*/ 330313 h 477234"/>
                <a:gd name="connsiteX37" fmla="*/ 0 w 514746"/>
                <a:gd name="connsiteY37" fmla="*/ 309473 h 477234"/>
                <a:gd name="connsiteX38" fmla="*/ 4168 w 514746"/>
                <a:gd name="connsiteY38" fmla="*/ 293843 h 477234"/>
                <a:gd name="connsiteX39" fmla="*/ 9378 w 514746"/>
                <a:gd name="connsiteY39" fmla="*/ 279255 h 477234"/>
                <a:gd name="connsiteX40" fmla="*/ 9378 w 514746"/>
                <a:gd name="connsiteY40" fmla="*/ 267793 h 477234"/>
                <a:gd name="connsiteX41" fmla="*/ 10420 w 514746"/>
                <a:gd name="connsiteY41" fmla="*/ 253205 h 477234"/>
                <a:gd name="connsiteX42" fmla="*/ 22924 w 514746"/>
                <a:gd name="connsiteY42" fmla="*/ 242785 h 477234"/>
                <a:gd name="connsiteX43" fmla="*/ 30218 w 514746"/>
                <a:gd name="connsiteY43" fmla="*/ 237575 h 477234"/>
                <a:gd name="connsiteX44" fmla="*/ 44806 w 514746"/>
                <a:gd name="connsiteY44" fmla="*/ 210483 h 477234"/>
                <a:gd name="connsiteX45" fmla="*/ 34386 w 514746"/>
                <a:gd name="connsiteY45" fmla="*/ 190685 h 477234"/>
                <a:gd name="connsiteX46" fmla="*/ 30218 w 514746"/>
                <a:gd name="connsiteY46" fmla="*/ 186517 h 477234"/>
                <a:gd name="connsiteX47" fmla="*/ 15630 w 514746"/>
                <a:gd name="connsiteY47" fmla="*/ 150047 h 477234"/>
                <a:gd name="connsiteX48" fmla="*/ 14588 w 514746"/>
                <a:gd name="connsiteY48" fmla="*/ 127124 h 477234"/>
                <a:gd name="connsiteX49" fmla="*/ 27092 w 514746"/>
                <a:gd name="connsiteY49" fmla="*/ 111494 h 477234"/>
                <a:gd name="connsiteX50" fmla="*/ 44806 w 514746"/>
                <a:gd name="connsiteY50" fmla="*/ 116704 h 477234"/>
                <a:gd name="connsiteX51" fmla="*/ 51058 w 514746"/>
                <a:gd name="connsiteY51" fmla="*/ 121914 h 477234"/>
                <a:gd name="connsiteX52" fmla="*/ 62520 w 514746"/>
                <a:gd name="connsiteY52" fmla="*/ 130250 h 477234"/>
                <a:gd name="connsiteX53" fmla="*/ 71898 w 514746"/>
                <a:gd name="connsiteY53" fmla="*/ 133375 h 477234"/>
                <a:gd name="connsiteX54" fmla="*/ 87528 w 514746"/>
                <a:gd name="connsiteY54" fmla="*/ 114620 h 477234"/>
                <a:gd name="connsiteX55" fmla="*/ 84402 w 514746"/>
                <a:gd name="connsiteY55" fmla="*/ 100032 h 477234"/>
                <a:gd name="connsiteX56" fmla="*/ 66688 w 514746"/>
                <a:gd name="connsiteY56" fmla="*/ 86486 h 477234"/>
                <a:gd name="connsiteX57" fmla="*/ 54184 w 514746"/>
                <a:gd name="connsiteY57" fmla="*/ 78150 h 477234"/>
                <a:gd name="connsiteX58" fmla="*/ 45848 w 514746"/>
                <a:gd name="connsiteY58" fmla="*/ 64604 h 477234"/>
                <a:gd name="connsiteX59" fmla="*/ 43764 w 514746"/>
                <a:gd name="connsiteY59" fmla="*/ 60436 h 477234"/>
                <a:gd name="connsiteX60" fmla="*/ 51058 w 514746"/>
                <a:gd name="connsiteY60" fmla="*/ 55226 h 477234"/>
                <a:gd name="connsiteX61" fmla="*/ 58352 w 514746"/>
                <a:gd name="connsiteY61" fmla="*/ 45848 h 477234"/>
                <a:gd name="connsiteX62" fmla="*/ 59394 w 514746"/>
                <a:gd name="connsiteY62" fmla="*/ 35428 h 477234"/>
                <a:gd name="connsiteX63" fmla="*/ 59394 w 514746"/>
                <a:gd name="connsiteY63" fmla="*/ 33344 h 477234"/>
                <a:gd name="connsiteX64" fmla="*/ 60436 w 514746"/>
                <a:gd name="connsiteY64" fmla="*/ 25008 h 477234"/>
                <a:gd name="connsiteX65" fmla="*/ 61478 w 514746"/>
                <a:gd name="connsiteY65" fmla="*/ 21882 h 477234"/>
                <a:gd name="connsiteX66" fmla="*/ 65646 w 514746"/>
                <a:gd name="connsiteY66" fmla="*/ 18756 h 477234"/>
                <a:gd name="connsiteX67" fmla="*/ 78150 w 514746"/>
                <a:gd name="connsiteY67" fmla="*/ 16672 h 477234"/>
                <a:gd name="connsiteX68" fmla="*/ 81276 w 514746"/>
                <a:gd name="connsiteY68" fmla="*/ 16672 h 477234"/>
                <a:gd name="connsiteX69" fmla="*/ 98990 w 514746"/>
                <a:gd name="connsiteY69" fmla="*/ 11462 h 477234"/>
                <a:gd name="connsiteX70" fmla="*/ 103158 w 514746"/>
                <a:gd name="connsiteY70" fmla="*/ 7294 h 477234"/>
                <a:gd name="connsiteX71" fmla="*/ 105242 w 514746"/>
                <a:gd name="connsiteY71" fmla="*/ 5210 h 477234"/>
                <a:gd name="connsiteX72" fmla="*/ 117746 w 514746"/>
                <a:gd name="connsiteY72" fmla="*/ 0 h 477234"/>
                <a:gd name="connsiteX73" fmla="*/ 128166 w 514746"/>
                <a:gd name="connsiteY73" fmla="*/ 3126 h 477234"/>
                <a:gd name="connsiteX74" fmla="*/ 129208 w 514746"/>
                <a:gd name="connsiteY74" fmla="*/ 5210 h 477234"/>
                <a:gd name="connsiteX75" fmla="*/ 132334 w 514746"/>
                <a:gd name="connsiteY75" fmla="*/ 9378 h 477234"/>
                <a:gd name="connsiteX76" fmla="*/ 139627 w 514746"/>
                <a:gd name="connsiteY76" fmla="*/ 11462 h 477234"/>
                <a:gd name="connsiteX77" fmla="*/ 155257 w 514746"/>
                <a:gd name="connsiteY77" fmla="*/ 11462 h 477234"/>
                <a:gd name="connsiteX78" fmla="*/ 156300 w 514746"/>
                <a:gd name="connsiteY78" fmla="*/ 11462 h 477234"/>
                <a:gd name="connsiteX79" fmla="*/ 167762 w 514746"/>
                <a:gd name="connsiteY79" fmla="*/ 11462 h 477234"/>
                <a:gd name="connsiteX80" fmla="*/ 174013 w 514746"/>
                <a:gd name="connsiteY80" fmla="*/ 20840 h 477234"/>
                <a:gd name="connsiteX81" fmla="*/ 175055 w 514746"/>
                <a:gd name="connsiteY81" fmla="*/ 31260 h 477234"/>
                <a:gd name="connsiteX82" fmla="*/ 175055 w 514746"/>
                <a:gd name="connsiteY82" fmla="*/ 34386 h 477234"/>
                <a:gd name="connsiteX83" fmla="*/ 176097 w 514746"/>
                <a:gd name="connsiteY83" fmla="*/ 50016 h 477234"/>
                <a:gd name="connsiteX84" fmla="*/ 176097 w 514746"/>
                <a:gd name="connsiteY84" fmla="*/ 59394 h 477234"/>
                <a:gd name="connsiteX85" fmla="*/ 176097 w 514746"/>
                <a:gd name="connsiteY85" fmla="*/ 69814 h 477234"/>
                <a:gd name="connsiteX86" fmla="*/ 178182 w 514746"/>
                <a:gd name="connsiteY86" fmla="*/ 76066 h 477234"/>
                <a:gd name="connsiteX87" fmla="*/ 179223 w 514746"/>
                <a:gd name="connsiteY87" fmla="*/ 79192 h 477234"/>
                <a:gd name="connsiteX88" fmla="*/ 179223 w 514746"/>
                <a:gd name="connsiteY88" fmla="*/ 80234 h 477234"/>
                <a:gd name="connsiteX89" fmla="*/ 180265 w 514746"/>
                <a:gd name="connsiteY89" fmla="*/ 83360 h 477234"/>
                <a:gd name="connsiteX90" fmla="*/ 182349 w 514746"/>
                <a:gd name="connsiteY90" fmla="*/ 87528 h 477234"/>
                <a:gd name="connsiteX91" fmla="*/ 192769 w 514746"/>
                <a:gd name="connsiteY91" fmla="*/ 103158 h 477234"/>
                <a:gd name="connsiteX92" fmla="*/ 208399 w 514746"/>
                <a:gd name="connsiteY92" fmla="*/ 123998 h 477234"/>
                <a:gd name="connsiteX93" fmla="*/ 227155 w 514746"/>
                <a:gd name="connsiteY93" fmla="*/ 132334 h 477234"/>
                <a:gd name="connsiteX94" fmla="*/ 232365 w 514746"/>
                <a:gd name="connsiteY94" fmla="*/ 133375 h 477234"/>
                <a:gd name="connsiteX95" fmla="*/ 241743 w 514746"/>
                <a:gd name="connsiteY95" fmla="*/ 135460 h 477234"/>
                <a:gd name="connsiteX96" fmla="*/ 251121 w 514746"/>
                <a:gd name="connsiteY96" fmla="*/ 142754 h 477234"/>
                <a:gd name="connsiteX97" fmla="*/ 252163 w 514746"/>
                <a:gd name="connsiteY97" fmla="*/ 153173 h 477234"/>
                <a:gd name="connsiteX98" fmla="*/ 252163 w 514746"/>
                <a:gd name="connsiteY98" fmla="*/ 162551 h 477234"/>
                <a:gd name="connsiteX99" fmla="*/ 264667 w 514746"/>
                <a:gd name="connsiteY99" fmla="*/ 179223 h 477234"/>
                <a:gd name="connsiteX100" fmla="*/ 273003 w 514746"/>
                <a:gd name="connsiteY100" fmla="*/ 187559 h 477234"/>
                <a:gd name="connsiteX101" fmla="*/ 276129 w 514746"/>
                <a:gd name="connsiteY101" fmla="*/ 192769 h 477234"/>
                <a:gd name="connsiteX102" fmla="*/ 278213 w 514746"/>
                <a:gd name="connsiteY102" fmla="*/ 195895 h 477234"/>
                <a:gd name="connsiteX103" fmla="*/ 286549 w 514746"/>
                <a:gd name="connsiteY103" fmla="*/ 207357 h 477234"/>
                <a:gd name="connsiteX104" fmla="*/ 311557 w 514746"/>
                <a:gd name="connsiteY104" fmla="*/ 234449 h 477234"/>
                <a:gd name="connsiteX105" fmla="*/ 318851 w 514746"/>
                <a:gd name="connsiteY105" fmla="*/ 240701 h 477234"/>
                <a:gd name="connsiteX106" fmla="*/ 323019 w 514746"/>
                <a:gd name="connsiteY106" fmla="*/ 243827 h 477234"/>
                <a:gd name="connsiteX107" fmla="*/ 334481 w 514746"/>
                <a:gd name="connsiteY107" fmla="*/ 255289 h 477234"/>
                <a:gd name="connsiteX108" fmla="*/ 337607 w 514746"/>
                <a:gd name="connsiteY108" fmla="*/ 259457 h 477234"/>
                <a:gd name="connsiteX109" fmla="*/ 341775 w 514746"/>
                <a:gd name="connsiteY109" fmla="*/ 264667 h 477234"/>
                <a:gd name="connsiteX110" fmla="*/ 361573 w 514746"/>
                <a:gd name="connsiteY110" fmla="*/ 281339 h 477234"/>
                <a:gd name="connsiteX111" fmla="*/ 384497 w 514746"/>
                <a:gd name="connsiteY111" fmla="*/ 301137 h 477234"/>
                <a:gd name="connsiteX112" fmla="*/ 387623 w 514746"/>
                <a:gd name="connsiteY112" fmla="*/ 306347 h 477234"/>
                <a:gd name="connsiteX113" fmla="*/ 393875 w 514746"/>
                <a:gd name="connsiteY113" fmla="*/ 314683 h 477234"/>
                <a:gd name="connsiteX114" fmla="*/ 398043 w 514746"/>
                <a:gd name="connsiteY114" fmla="*/ 318851 h 477234"/>
                <a:gd name="connsiteX115" fmla="*/ 401169 w 514746"/>
                <a:gd name="connsiteY115" fmla="*/ 320935 h 477234"/>
                <a:gd name="connsiteX116" fmla="*/ 404295 w 514746"/>
                <a:gd name="connsiteY116" fmla="*/ 324061 h 477234"/>
                <a:gd name="connsiteX117" fmla="*/ 413673 w 514746"/>
                <a:gd name="connsiteY117" fmla="*/ 332397 h 477234"/>
                <a:gd name="connsiteX118" fmla="*/ 428261 w 514746"/>
                <a:gd name="connsiteY118" fmla="*/ 337607 h 477234"/>
                <a:gd name="connsiteX119" fmla="*/ 436597 w 514746"/>
                <a:gd name="connsiteY119" fmla="*/ 339691 h 477234"/>
                <a:gd name="connsiteX120" fmla="*/ 454311 w 514746"/>
                <a:gd name="connsiteY120" fmla="*/ 350111 h 477234"/>
                <a:gd name="connsiteX121" fmla="*/ 459521 w 514746"/>
                <a:gd name="connsiteY121" fmla="*/ 357405 h 477234"/>
                <a:gd name="connsiteX122" fmla="*/ 461605 w 514746"/>
                <a:gd name="connsiteY122" fmla="*/ 360531 h 477234"/>
                <a:gd name="connsiteX123" fmla="*/ 464731 w 514746"/>
                <a:gd name="connsiteY123" fmla="*/ 364699 h 477234"/>
                <a:gd name="connsiteX124" fmla="*/ 472025 w 514746"/>
                <a:gd name="connsiteY124" fmla="*/ 376161 h 477234"/>
                <a:gd name="connsiteX125" fmla="*/ 475151 w 514746"/>
                <a:gd name="connsiteY125" fmla="*/ 385539 h 477234"/>
                <a:gd name="connsiteX126" fmla="*/ 476193 w 514746"/>
                <a:gd name="connsiteY126" fmla="*/ 388665 h 477234"/>
                <a:gd name="connsiteX127" fmla="*/ 480361 w 514746"/>
                <a:gd name="connsiteY127" fmla="*/ 401169 h 477234"/>
                <a:gd name="connsiteX128" fmla="*/ 495991 w 514746"/>
                <a:gd name="connsiteY128" fmla="*/ 422009 h 477234"/>
                <a:gd name="connsiteX129" fmla="*/ 504326 w 514746"/>
                <a:gd name="connsiteY129" fmla="*/ 425135 h 477234"/>
                <a:gd name="connsiteX130" fmla="*/ 508494 w 514746"/>
                <a:gd name="connsiteY130" fmla="*/ 426177 h 477234"/>
                <a:gd name="connsiteX131" fmla="*/ 512662 w 514746"/>
                <a:gd name="connsiteY131" fmla="*/ 429303 h 477234"/>
                <a:gd name="connsiteX132" fmla="*/ 514746 w 514746"/>
                <a:gd name="connsiteY132" fmla="*/ 432429 h 477234"/>
                <a:gd name="connsiteX0" fmla="*/ 536177 w 536177"/>
                <a:gd name="connsiteY0" fmla="*/ 439573 h 477234"/>
                <a:gd name="connsiteX1" fmla="*/ 484529 w 536177"/>
                <a:gd name="connsiteY1" fmla="*/ 474109 h 477234"/>
                <a:gd name="connsiteX2" fmla="*/ 469941 w 536177"/>
                <a:gd name="connsiteY2" fmla="*/ 477234 h 477234"/>
                <a:gd name="connsiteX3" fmla="*/ 462647 w 536177"/>
                <a:gd name="connsiteY3" fmla="*/ 473066 h 477234"/>
                <a:gd name="connsiteX4" fmla="*/ 456395 w 536177"/>
                <a:gd name="connsiteY4" fmla="*/ 468899 h 477234"/>
                <a:gd name="connsiteX5" fmla="*/ 447017 w 536177"/>
                <a:gd name="connsiteY5" fmla="*/ 465773 h 477234"/>
                <a:gd name="connsiteX6" fmla="*/ 436597 w 536177"/>
                <a:gd name="connsiteY6" fmla="*/ 462646 h 477234"/>
                <a:gd name="connsiteX7" fmla="*/ 427219 w 536177"/>
                <a:gd name="connsiteY7" fmla="*/ 454310 h 477234"/>
                <a:gd name="connsiteX8" fmla="*/ 422009 w 536177"/>
                <a:gd name="connsiteY8" fmla="*/ 448059 h 477234"/>
                <a:gd name="connsiteX9" fmla="*/ 399085 w 536177"/>
                <a:gd name="connsiteY9" fmla="*/ 435555 h 477234"/>
                <a:gd name="connsiteX10" fmla="*/ 381371 w 536177"/>
                <a:gd name="connsiteY10" fmla="*/ 432429 h 477234"/>
                <a:gd name="connsiteX11" fmla="*/ 370951 w 536177"/>
                <a:gd name="connsiteY11" fmla="*/ 437639 h 477234"/>
                <a:gd name="connsiteX12" fmla="*/ 360531 w 536177"/>
                <a:gd name="connsiteY12" fmla="*/ 441807 h 477234"/>
                <a:gd name="connsiteX13" fmla="*/ 360531 w 536177"/>
                <a:gd name="connsiteY13" fmla="*/ 441807 h 477234"/>
                <a:gd name="connsiteX14" fmla="*/ 349069 w 536177"/>
                <a:gd name="connsiteY14" fmla="*/ 435555 h 477234"/>
                <a:gd name="connsiteX15" fmla="*/ 346985 w 536177"/>
                <a:gd name="connsiteY15" fmla="*/ 433471 h 477234"/>
                <a:gd name="connsiteX16" fmla="*/ 336565 w 536177"/>
                <a:gd name="connsiteY16" fmla="*/ 424093 h 477234"/>
                <a:gd name="connsiteX17" fmla="*/ 324061 w 536177"/>
                <a:gd name="connsiteY17" fmla="*/ 420967 h 477234"/>
                <a:gd name="connsiteX18" fmla="*/ 318851 w 536177"/>
                <a:gd name="connsiteY18" fmla="*/ 419925 h 477234"/>
                <a:gd name="connsiteX19" fmla="*/ 292801 w 536177"/>
                <a:gd name="connsiteY19" fmla="*/ 416799 h 477234"/>
                <a:gd name="connsiteX20" fmla="*/ 257373 w 536177"/>
                <a:gd name="connsiteY20" fmla="*/ 415757 h 477234"/>
                <a:gd name="connsiteX21" fmla="*/ 252163 w 536177"/>
                <a:gd name="connsiteY21" fmla="*/ 416799 h 477234"/>
                <a:gd name="connsiteX22" fmla="*/ 243827 w 536177"/>
                <a:gd name="connsiteY22" fmla="*/ 417841 h 477234"/>
                <a:gd name="connsiteX23" fmla="*/ 236533 w 536177"/>
                <a:gd name="connsiteY23" fmla="*/ 417841 h 477234"/>
                <a:gd name="connsiteX24" fmla="*/ 229239 w 536177"/>
                <a:gd name="connsiteY24" fmla="*/ 417841 h 477234"/>
                <a:gd name="connsiteX25" fmla="*/ 199021 w 536177"/>
                <a:gd name="connsiteY25" fmla="*/ 425135 h 477234"/>
                <a:gd name="connsiteX26" fmla="*/ 163593 w 536177"/>
                <a:gd name="connsiteY26" fmla="*/ 431387 h 477234"/>
                <a:gd name="connsiteX27" fmla="*/ 110452 w 536177"/>
                <a:gd name="connsiteY27" fmla="*/ 395959 h 477234"/>
                <a:gd name="connsiteX28" fmla="*/ 101074 w 536177"/>
                <a:gd name="connsiteY28" fmla="*/ 384497 h 477234"/>
                <a:gd name="connsiteX29" fmla="*/ 98990 w 536177"/>
                <a:gd name="connsiteY29" fmla="*/ 380329 h 477234"/>
                <a:gd name="connsiteX30" fmla="*/ 93780 w 536177"/>
                <a:gd name="connsiteY30" fmla="*/ 371993 h 477234"/>
                <a:gd name="connsiteX31" fmla="*/ 72940 w 536177"/>
                <a:gd name="connsiteY31" fmla="*/ 360531 h 477234"/>
                <a:gd name="connsiteX32" fmla="*/ 60436 w 536177"/>
                <a:gd name="connsiteY32" fmla="*/ 355321 h 477234"/>
                <a:gd name="connsiteX33" fmla="*/ 52100 w 536177"/>
                <a:gd name="connsiteY33" fmla="*/ 349069 h 477234"/>
                <a:gd name="connsiteX34" fmla="*/ 44806 w 536177"/>
                <a:gd name="connsiteY34" fmla="*/ 343859 h 477234"/>
                <a:gd name="connsiteX35" fmla="*/ 27092 w 536177"/>
                <a:gd name="connsiteY35" fmla="*/ 334481 h 477234"/>
                <a:gd name="connsiteX36" fmla="*/ 16672 w 536177"/>
                <a:gd name="connsiteY36" fmla="*/ 330313 h 477234"/>
                <a:gd name="connsiteX37" fmla="*/ 0 w 536177"/>
                <a:gd name="connsiteY37" fmla="*/ 309473 h 477234"/>
                <a:gd name="connsiteX38" fmla="*/ 4168 w 536177"/>
                <a:gd name="connsiteY38" fmla="*/ 293843 h 477234"/>
                <a:gd name="connsiteX39" fmla="*/ 9378 w 536177"/>
                <a:gd name="connsiteY39" fmla="*/ 279255 h 477234"/>
                <a:gd name="connsiteX40" fmla="*/ 9378 w 536177"/>
                <a:gd name="connsiteY40" fmla="*/ 267793 h 477234"/>
                <a:gd name="connsiteX41" fmla="*/ 10420 w 536177"/>
                <a:gd name="connsiteY41" fmla="*/ 253205 h 477234"/>
                <a:gd name="connsiteX42" fmla="*/ 22924 w 536177"/>
                <a:gd name="connsiteY42" fmla="*/ 242785 h 477234"/>
                <a:gd name="connsiteX43" fmla="*/ 30218 w 536177"/>
                <a:gd name="connsiteY43" fmla="*/ 237575 h 477234"/>
                <a:gd name="connsiteX44" fmla="*/ 44806 w 536177"/>
                <a:gd name="connsiteY44" fmla="*/ 210483 h 477234"/>
                <a:gd name="connsiteX45" fmla="*/ 34386 w 536177"/>
                <a:gd name="connsiteY45" fmla="*/ 190685 h 477234"/>
                <a:gd name="connsiteX46" fmla="*/ 30218 w 536177"/>
                <a:gd name="connsiteY46" fmla="*/ 186517 h 477234"/>
                <a:gd name="connsiteX47" fmla="*/ 15630 w 536177"/>
                <a:gd name="connsiteY47" fmla="*/ 150047 h 477234"/>
                <a:gd name="connsiteX48" fmla="*/ 14588 w 536177"/>
                <a:gd name="connsiteY48" fmla="*/ 127124 h 477234"/>
                <a:gd name="connsiteX49" fmla="*/ 27092 w 536177"/>
                <a:gd name="connsiteY49" fmla="*/ 111494 h 477234"/>
                <a:gd name="connsiteX50" fmla="*/ 44806 w 536177"/>
                <a:gd name="connsiteY50" fmla="*/ 116704 h 477234"/>
                <a:gd name="connsiteX51" fmla="*/ 51058 w 536177"/>
                <a:gd name="connsiteY51" fmla="*/ 121914 h 477234"/>
                <a:gd name="connsiteX52" fmla="*/ 62520 w 536177"/>
                <a:gd name="connsiteY52" fmla="*/ 130250 h 477234"/>
                <a:gd name="connsiteX53" fmla="*/ 71898 w 536177"/>
                <a:gd name="connsiteY53" fmla="*/ 133375 h 477234"/>
                <a:gd name="connsiteX54" fmla="*/ 87528 w 536177"/>
                <a:gd name="connsiteY54" fmla="*/ 114620 h 477234"/>
                <a:gd name="connsiteX55" fmla="*/ 84402 w 536177"/>
                <a:gd name="connsiteY55" fmla="*/ 100032 h 477234"/>
                <a:gd name="connsiteX56" fmla="*/ 66688 w 536177"/>
                <a:gd name="connsiteY56" fmla="*/ 86486 h 477234"/>
                <a:gd name="connsiteX57" fmla="*/ 54184 w 536177"/>
                <a:gd name="connsiteY57" fmla="*/ 78150 h 477234"/>
                <a:gd name="connsiteX58" fmla="*/ 45848 w 536177"/>
                <a:gd name="connsiteY58" fmla="*/ 64604 h 477234"/>
                <a:gd name="connsiteX59" fmla="*/ 43764 w 536177"/>
                <a:gd name="connsiteY59" fmla="*/ 60436 h 477234"/>
                <a:gd name="connsiteX60" fmla="*/ 51058 w 536177"/>
                <a:gd name="connsiteY60" fmla="*/ 55226 h 477234"/>
                <a:gd name="connsiteX61" fmla="*/ 58352 w 536177"/>
                <a:gd name="connsiteY61" fmla="*/ 45848 h 477234"/>
                <a:gd name="connsiteX62" fmla="*/ 59394 w 536177"/>
                <a:gd name="connsiteY62" fmla="*/ 35428 h 477234"/>
                <a:gd name="connsiteX63" fmla="*/ 59394 w 536177"/>
                <a:gd name="connsiteY63" fmla="*/ 33344 h 477234"/>
                <a:gd name="connsiteX64" fmla="*/ 60436 w 536177"/>
                <a:gd name="connsiteY64" fmla="*/ 25008 h 477234"/>
                <a:gd name="connsiteX65" fmla="*/ 61478 w 536177"/>
                <a:gd name="connsiteY65" fmla="*/ 21882 h 477234"/>
                <a:gd name="connsiteX66" fmla="*/ 65646 w 536177"/>
                <a:gd name="connsiteY66" fmla="*/ 18756 h 477234"/>
                <a:gd name="connsiteX67" fmla="*/ 78150 w 536177"/>
                <a:gd name="connsiteY67" fmla="*/ 16672 h 477234"/>
                <a:gd name="connsiteX68" fmla="*/ 81276 w 536177"/>
                <a:gd name="connsiteY68" fmla="*/ 16672 h 477234"/>
                <a:gd name="connsiteX69" fmla="*/ 98990 w 536177"/>
                <a:gd name="connsiteY69" fmla="*/ 11462 h 477234"/>
                <a:gd name="connsiteX70" fmla="*/ 103158 w 536177"/>
                <a:gd name="connsiteY70" fmla="*/ 7294 h 477234"/>
                <a:gd name="connsiteX71" fmla="*/ 105242 w 536177"/>
                <a:gd name="connsiteY71" fmla="*/ 5210 h 477234"/>
                <a:gd name="connsiteX72" fmla="*/ 117746 w 536177"/>
                <a:gd name="connsiteY72" fmla="*/ 0 h 477234"/>
                <a:gd name="connsiteX73" fmla="*/ 128166 w 536177"/>
                <a:gd name="connsiteY73" fmla="*/ 3126 h 477234"/>
                <a:gd name="connsiteX74" fmla="*/ 129208 w 536177"/>
                <a:gd name="connsiteY74" fmla="*/ 5210 h 477234"/>
                <a:gd name="connsiteX75" fmla="*/ 132334 w 536177"/>
                <a:gd name="connsiteY75" fmla="*/ 9378 h 477234"/>
                <a:gd name="connsiteX76" fmla="*/ 139627 w 536177"/>
                <a:gd name="connsiteY76" fmla="*/ 11462 h 477234"/>
                <a:gd name="connsiteX77" fmla="*/ 155257 w 536177"/>
                <a:gd name="connsiteY77" fmla="*/ 11462 h 477234"/>
                <a:gd name="connsiteX78" fmla="*/ 156300 w 536177"/>
                <a:gd name="connsiteY78" fmla="*/ 11462 h 477234"/>
                <a:gd name="connsiteX79" fmla="*/ 167762 w 536177"/>
                <a:gd name="connsiteY79" fmla="*/ 11462 h 477234"/>
                <a:gd name="connsiteX80" fmla="*/ 174013 w 536177"/>
                <a:gd name="connsiteY80" fmla="*/ 20840 h 477234"/>
                <a:gd name="connsiteX81" fmla="*/ 175055 w 536177"/>
                <a:gd name="connsiteY81" fmla="*/ 31260 h 477234"/>
                <a:gd name="connsiteX82" fmla="*/ 175055 w 536177"/>
                <a:gd name="connsiteY82" fmla="*/ 34386 h 477234"/>
                <a:gd name="connsiteX83" fmla="*/ 176097 w 536177"/>
                <a:gd name="connsiteY83" fmla="*/ 50016 h 477234"/>
                <a:gd name="connsiteX84" fmla="*/ 176097 w 536177"/>
                <a:gd name="connsiteY84" fmla="*/ 59394 h 477234"/>
                <a:gd name="connsiteX85" fmla="*/ 176097 w 536177"/>
                <a:gd name="connsiteY85" fmla="*/ 69814 h 477234"/>
                <a:gd name="connsiteX86" fmla="*/ 178182 w 536177"/>
                <a:gd name="connsiteY86" fmla="*/ 76066 h 477234"/>
                <a:gd name="connsiteX87" fmla="*/ 179223 w 536177"/>
                <a:gd name="connsiteY87" fmla="*/ 79192 h 477234"/>
                <a:gd name="connsiteX88" fmla="*/ 179223 w 536177"/>
                <a:gd name="connsiteY88" fmla="*/ 80234 h 477234"/>
                <a:gd name="connsiteX89" fmla="*/ 180265 w 536177"/>
                <a:gd name="connsiteY89" fmla="*/ 83360 h 477234"/>
                <a:gd name="connsiteX90" fmla="*/ 182349 w 536177"/>
                <a:gd name="connsiteY90" fmla="*/ 87528 h 477234"/>
                <a:gd name="connsiteX91" fmla="*/ 192769 w 536177"/>
                <a:gd name="connsiteY91" fmla="*/ 103158 h 477234"/>
                <a:gd name="connsiteX92" fmla="*/ 208399 w 536177"/>
                <a:gd name="connsiteY92" fmla="*/ 123998 h 477234"/>
                <a:gd name="connsiteX93" fmla="*/ 227155 w 536177"/>
                <a:gd name="connsiteY93" fmla="*/ 132334 h 477234"/>
                <a:gd name="connsiteX94" fmla="*/ 232365 w 536177"/>
                <a:gd name="connsiteY94" fmla="*/ 133375 h 477234"/>
                <a:gd name="connsiteX95" fmla="*/ 241743 w 536177"/>
                <a:gd name="connsiteY95" fmla="*/ 135460 h 477234"/>
                <a:gd name="connsiteX96" fmla="*/ 251121 w 536177"/>
                <a:gd name="connsiteY96" fmla="*/ 142754 h 477234"/>
                <a:gd name="connsiteX97" fmla="*/ 252163 w 536177"/>
                <a:gd name="connsiteY97" fmla="*/ 153173 h 477234"/>
                <a:gd name="connsiteX98" fmla="*/ 252163 w 536177"/>
                <a:gd name="connsiteY98" fmla="*/ 162551 h 477234"/>
                <a:gd name="connsiteX99" fmla="*/ 264667 w 536177"/>
                <a:gd name="connsiteY99" fmla="*/ 179223 h 477234"/>
                <a:gd name="connsiteX100" fmla="*/ 273003 w 536177"/>
                <a:gd name="connsiteY100" fmla="*/ 187559 h 477234"/>
                <a:gd name="connsiteX101" fmla="*/ 276129 w 536177"/>
                <a:gd name="connsiteY101" fmla="*/ 192769 h 477234"/>
                <a:gd name="connsiteX102" fmla="*/ 278213 w 536177"/>
                <a:gd name="connsiteY102" fmla="*/ 195895 h 477234"/>
                <a:gd name="connsiteX103" fmla="*/ 286549 w 536177"/>
                <a:gd name="connsiteY103" fmla="*/ 207357 h 477234"/>
                <a:gd name="connsiteX104" fmla="*/ 311557 w 536177"/>
                <a:gd name="connsiteY104" fmla="*/ 234449 h 477234"/>
                <a:gd name="connsiteX105" fmla="*/ 318851 w 536177"/>
                <a:gd name="connsiteY105" fmla="*/ 240701 h 477234"/>
                <a:gd name="connsiteX106" fmla="*/ 323019 w 536177"/>
                <a:gd name="connsiteY106" fmla="*/ 243827 h 477234"/>
                <a:gd name="connsiteX107" fmla="*/ 334481 w 536177"/>
                <a:gd name="connsiteY107" fmla="*/ 255289 h 477234"/>
                <a:gd name="connsiteX108" fmla="*/ 337607 w 536177"/>
                <a:gd name="connsiteY108" fmla="*/ 259457 h 477234"/>
                <a:gd name="connsiteX109" fmla="*/ 341775 w 536177"/>
                <a:gd name="connsiteY109" fmla="*/ 264667 h 477234"/>
                <a:gd name="connsiteX110" fmla="*/ 361573 w 536177"/>
                <a:gd name="connsiteY110" fmla="*/ 281339 h 477234"/>
                <a:gd name="connsiteX111" fmla="*/ 384497 w 536177"/>
                <a:gd name="connsiteY111" fmla="*/ 301137 h 477234"/>
                <a:gd name="connsiteX112" fmla="*/ 387623 w 536177"/>
                <a:gd name="connsiteY112" fmla="*/ 306347 h 477234"/>
                <a:gd name="connsiteX113" fmla="*/ 393875 w 536177"/>
                <a:gd name="connsiteY113" fmla="*/ 314683 h 477234"/>
                <a:gd name="connsiteX114" fmla="*/ 398043 w 536177"/>
                <a:gd name="connsiteY114" fmla="*/ 318851 h 477234"/>
                <a:gd name="connsiteX115" fmla="*/ 401169 w 536177"/>
                <a:gd name="connsiteY115" fmla="*/ 320935 h 477234"/>
                <a:gd name="connsiteX116" fmla="*/ 404295 w 536177"/>
                <a:gd name="connsiteY116" fmla="*/ 324061 h 477234"/>
                <a:gd name="connsiteX117" fmla="*/ 413673 w 536177"/>
                <a:gd name="connsiteY117" fmla="*/ 332397 h 477234"/>
                <a:gd name="connsiteX118" fmla="*/ 428261 w 536177"/>
                <a:gd name="connsiteY118" fmla="*/ 337607 h 477234"/>
                <a:gd name="connsiteX119" fmla="*/ 436597 w 536177"/>
                <a:gd name="connsiteY119" fmla="*/ 339691 h 477234"/>
                <a:gd name="connsiteX120" fmla="*/ 454311 w 536177"/>
                <a:gd name="connsiteY120" fmla="*/ 350111 h 477234"/>
                <a:gd name="connsiteX121" fmla="*/ 459521 w 536177"/>
                <a:gd name="connsiteY121" fmla="*/ 357405 h 477234"/>
                <a:gd name="connsiteX122" fmla="*/ 461605 w 536177"/>
                <a:gd name="connsiteY122" fmla="*/ 360531 h 477234"/>
                <a:gd name="connsiteX123" fmla="*/ 464731 w 536177"/>
                <a:gd name="connsiteY123" fmla="*/ 364699 h 477234"/>
                <a:gd name="connsiteX124" fmla="*/ 472025 w 536177"/>
                <a:gd name="connsiteY124" fmla="*/ 376161 h 477234"/>
                <a:gd name="connsiteX125" fmla="*/ 475151 w 536177"/>
                <a:gd name="connsiteY125" fmla="*/ 385539 h 477234"/>
                <a:gd name="connsiteX126" fmla="*/ 476193 w 536177"/>
                <a:gd name="connsiteY126" fmla="*/ 388665 h 477234"/>
                <a:gd name="connsiteX127" fmla="*/ 480361 w 536177"/>
                <a:gd name="connsiteY127" fmla="*/ 401169 h 477234"/>
                <a:gd name="connsiteX128" fmla="*/ 495991 w 536177"/>
                <a:gd name="connsiteY128" fmla="*/ 422009 h 477234"/>
                <a:gd name="connsiteX129" fmla="*/ 504326 w 536177"/>
                <a:gd name="connsiteY129" fmla="*/ 425135 h 477234"/>
                <a:gd name="connsiteX130" fmla="*/ 508494 w 536177"/>
                <a:gd name="connsiteY130" fmla="*/ 426177 h 477234"/>
                <a:gd name="connsiteX131" fmla="*/ 512662 w 536177"/>
                <a:gd name="connsiteY131" fmla="*/ 429303 h 477234"/>
                <a:gd name="connsiteX132" fmla="*/ 536177 w 536177"/>
                <a:gd name="connsiteY132" fmla="*/ 439573 h 477234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56395 w 536177"/>
                <a:gd name="connsiteY4" fmla="*/ 468899 h 483733"/>
                <a:gd name="connsiteX5" fmla="*/ 447017 w 536177"/>
                <a:gd name="connsiteY5" fmla="*/ 465773 h 483733"/>
                <a:gd name="connsiteX6" fmla="*/ 436597 w 536177"/>
                <a:gd name="connsiteY6" fmla="*/ 462646 h 483733"/>
                <a:gd name="connsiteX7" fmla="*/ 427219 w 536177"/>
                <a:gd name="connsiteY7" fmla="*/ 454310 h 483733"/>
                <a:gd name="connsiteX8" fmla="*/ 422009 w 536177"/>
                <a:gd name="connsiteY8" fmla="*/ 448059 h 483733"/>
                <a:gd name="connsiteX9" fmla="*/ 399085 w 536177"/>
                <a:gd name="connsiteY9" fmla="*/ 435555 h 483733"/>
                <a:gd name="connsiteX10" fmla="*/ 381371 w 536177"/>
                <a:gd name="connsiteY10" fmla="*/ 432429 h 483733"/>
                <a:gd name="connsiteX11" fmla="*/ 370951 w 536177"/>
                <a:gd name="connsiteY11" fmla="*/ 437639 h 483733"/>
                <a:gd name="connsiteX12" fmla="*/ 360531 w 536177"/>
                <a:gd name="connsiteY12" fmla="*/ 441807 h 483733"/>
                <a:gd name="connsiteX13" fmla="*/ 360531 w 536177"/>
                <a:gd name="connsiteY13" fmla="*/ 441807 h 483733"/>
                <a:gd name="connsiteX14" fmla="*/ 349069 w 536177"/>
                <a:gd name="connsiteY14" fmla="*/ 435555 h 483733"/>
                <a:gd name="connsiteX15" fmla="*/ 346985 w 536177"/>
                <a:gd name="connsiteY15" fmla="*/ 433471 h 483733"/>
                <a:gd name="connsiteX16" fmla="*/ 336565 w 536177"/>
                <a:gd name="connsiteY16" fmla="*/ 424093 h 483733"/>
                <a:gd name="connsiteX17" fmla="*/ 324061 w 536177"/>
                <a:gd name="connsiteY17" fmla="*/ 420967 h 483733"/>
                <a:gd name="connsiteX18" fmla="*/ 318851 w 536177"/>
                <a:gd name="connsiteY18" fmla="*/ 419925 h 483733"/>
                <a:gd name="connsiteX19" fmla="*/ 292801 w 536177"/>
                <a:gd name="connsiteY19" fmla="*/ 416799 h 483733"/>
                <a:gd name="connsiteX20" fmla="*/ 257373 w 536177"/>
                <a:gd name="connsiteY20" fmla="*/ 415757 h 483733"/>
                <a:gd name="connsiteX21" fmla="*/ 252163 w 536177"/>
                <a:gd name="connsiteY21" fmla="*/ 416799 h 483733"/>
                <a:gd name="connsiteX22" fmla="*/ 243827 w 536177"/>
                <a:gd name="connsiteY22" fmla="*/ 417841 h 483733"/>
                <a:gd name="connsiteX23" fmla="*/ 236533 w 536177"/>
                <a:gd name="connsiteY23" fmla="*/ 417841 h 483733"/>
                <a:gd name="connsiteX24" fmla="*/ 229239 w 536177"/>
                <a:gd name="connsiteY24" fmla="*/ 417841 h 483733"/>
                <a:gd name="connsiteX25" fmla="*/ 199021 w 536177"/>
                <a:gd name="connsiteY25" fmla="*/ 425135 h 483733"/>
                <a:gd name="connsiteX26" fmla="*/ 163593 w 536177"/>
                <a:gd name="connsiteY26" fmla="*/ 431387 h 483733"/>
                <a:gd name="connsiteX27" fmla="*/ 110452 w 536177"/>
                <a:gd name="connsiteY27" fmla="*/ 395959 h 483733"/>
                <a:gd name="connsiteX28" fmla="*/ 101074 w 536177"/>
                <a:gd name="connsiteY28" fmla="*/ 384497 h 483733"/>
                <a:gd name="connsiteX29" fmla="*/ 98990 w 536177"/>
                <a:gd name="connsiteY29" fmla="*/ 380329 h 483733"/>
                <a:gd name="connsiteX30" fmla="*/ 93780 w 536177"/>
                <a:gd name="connsiteY30" fmla="*/ 371993 h 483733"/>
                <a:gd name="connsiteX31" fmla="*/ 72940 w 536177"/>
                <a:gd name="connsiteY31" fmla="*/ 360531 h 483733"/>
                <a:gd name="connsiteX32" fmla="*/ 60436 w 536177"/>
                <a:gd name="connsiteY32" fmla="*/ 355321 h 483733"/>
                <a:gd name="connsiteX33" fmla="*/ 52100 w 536177"/>
                <a:gd name="connsiteY33" fmla="*/ 349069 h 483733"/>
                <a:gd name="connsiteX34" fmla="*/ 44806 w 536177"/>
                <a:gd name="connsiteY34" fmla="*/ 343859 h 483733"/>
                <a:gd name="connsiteX35" fmla="*/ 27092 w 536177"/>
                <a:gd name="connsiteY35" fmla="*/ 334481 h 483733"/>
                <a:gd name="connsiteX36" fmla="*/ 16672 w 536177"/>
                <a:gd name="connsiteY36" fmla="*/ 330313 h 483733"/>
                <a:gd name="connsiteX37" fmla="*/ 0 w 536177"/>
                <a:gd name="connsiteY37" fmla="*/ 309473 h 483733"/>
                <a:gd name="connsiteX38" fmla="*/ 4168 w 536177"/>
                <a:gd name="connsiteY38" fmla="*/ 293843 h 483733"/>
                <a:gd name="connsiteX39" fmla="*/ 9378 w 536177"/>
                <a:gd name="connsiteY39" fmla="*/ 279255 h 483733"/>
                <a:gd name="connsiteX40" fmla="*/ 9378 w 536177"/>
                <a:gd name="connsiteY40" fmla="*/ 267793 h 483733"/>
                <a:gd name="connsiteX41" fmla="*/ 10420 w 536177"/>
                <a:gd name="connsiteY41" fmla="*/ 253205 h 483733"/>
                <a:gd name="connsiteX42" fmla="*/ 22924 w 536177"/>
                <a:gd name="connsiteY42" fmla="*/ 242785 h 483733"/>
                <a:gd name="connsiteX43" fmla="*/ 30218 w 536177"/>
                <a:gd name="connsiteY43" fmla="*/ 237575 h 483733"/>
                <a:gd name="connsiteX44" fmla="*/ 44806 w 536177"/>
                <a:gd name="connsiteY44" fmla="*/ 210483 h 483733"/>
                <a:gd name="connsiteX45" fmla="*/ 34386 w 536177"/>
                <a:gd name="connsiteY45" fmla="*/ 190685 h 483733"/>
                <a:gd name="connsiteX46" fmla="*/ 30218 w 536177"/>
                <a:gd name="connsiteY46" fmla="*/ 186517 h 483733"/>
                <a:gd name="connsiteX47" fmla="*/ 15630 w 536177"/>
                <a:gd name="connsiteY47" fmla="*/ 150047 h 483733"/>
                <a:gd name="connsiteX48" fmla="*/ 14588 w 536177"/>
                <a:gd name="connsiteY48" fmla="*/ 127124 h 483733"/>
                <a:gd name="connsiteX49" fmla="*/ 27092 w 536177"/>
                <a:gd name="connsiteY49" fmla="*/ 111494 h 483733"/>
                <a:gd name="connsiteX50" fmla="*/ 44806 w 536177"/>
                <a:gd name="connsiteY50" fmla="*/ 116704 h 483733"/>
                <a:gd name="connsiteX51" fmla="*/ 51058 w 536177"/>
                <a:gd name="connsiteY51" fmla="*/ 121914 h 483733"/>
                <a:gd name="connsiteX52" fmla="*/ 62520 w 536177"/>
                <a:gd name="connsiteY52" fmla="*/ 130250 h 483733"/>
                <a:gd name="connsiteX53" fmla="*/ 71898 w 536177"/>
                <a:gd name="connsiteY53" fmla="*/ 133375 h 483733"/>
                <a:gd name="connsiteX54" fmla="*/ 87528 w 536177"/>
                <a:gd name="connsiteY54" fmla="*/ 114620 h 483733"/>
                <a:gd name="connsiteX55" fmla="*/ 84402 w 536177"/>
                <a:gd name="connsiteY55" fmla="*/ 100032 h 483733"/>
                <a:gd name="connsiteX56" fmla="*/ 66688 w 536177"/>
                <a:gd name="connsiteY56" fmla="*/ 86486 h 483733"/>
                <a:gd name="connsiteX57" fmla="*/ 54184 w 536177"/>
                <a:gd name="connsiteY57" fmla="*/ 78150 h 483733"/>
                <a:gd name="connsiteX58" fmla="*/ 45848 w 536177"/>
                <a:gd name="connsiteY58" fmla="*/ 64604 h 483733"/>
                <a:gd name="connsiteX59" fmla="*/ 43764 w 536177"/>
                <a:gd name="connsiteY59" fmla="*/ 60436 h 483733"/>
                <a:gd name="connsiteX60" fmla="*/ 51058 w 536177"/>
                <a:gd name="connsiteY60" fmla="*/ 55226 h 483733"/>
                <a:gd name="connsiteX61" fmla="*/ 58352 w 536177"/>
                <a:gd name="connsiteY61" fmla="*/ 45848 h 483733"/>
                <a:gd name="connsiteX62" fmla="*/ 59394 w 536177"/>
                <a:gd name="connsiteY62" fmla="*/ 35428 h 483733"/>
                <a:gd name="connsiteX63" fmla="*/ 59394 w 536177"/>
                <a:gd name="connsiteY63" fmla="*/ 33344 h 483733"/>
                <a:gd name="connsiteX64" fmla="*/ 60436 w 536177"/>
                <a:gd name="connsiteY64" fmla="*/ 25008 h 483733"/>
                <a:gd name="connsiteX65" fmla="*/ 61478 w 536177"/>
                <a:gd name="connsiteY65" fmla="*/ 21882 h 483733"/>
                <a:gd name="connsiteX66" fmla="*/ 65646 w 536177"/>
                <a:gd name="connsiteY66" fmla="*/ 18756 h 483733"/>
                <a:gd name="connsiteX67" fmla="*/ 78150 w 536177"/>
                <a:gd name="connsiteY67" fmla="*/ 16672 h 483733"/>
                <a:gd name="connsiteX68" fmla="*/ 81276 w 536177"/>
                <a:gd name="connsiteY68" fmla="*/ 16672 h 483733"/>
                <a:gd name="connsiteX69" fmla="*/ 98990 w 536177"/>
                <a:gd name="connsiteY69" fmla="*/ 11462 h 483733"/>
                <a:gd name="connsiteX70" fmla="*/ 103158 w 536177"/>
                <a:gd name="connsiteY70" fmla="*/ 7294 h 483733"/>
                <a:gd name="connsiteX71" fmla="*/ 105242 w 536177"/>
                <a:gd name="connsiteY71" fmla="*/ 5210 h 483733"/>
                <a:gd name="connsiteX72" fmla="*/ 117746 w 536177"/>
                <a:gd name="connsiteY72" fmla="*/ 0 h 483733"/>
                <a:gd name="connsiteX73" fmla="*/ 128166 w 536177"/>
                <a:gd name="connsiteY73" fmla="*/ 3126 h 483733"/>
                <a:gd name="connsiteX74" fmla="*/ 129208 w 536177"/>
                <a:gd name="connsiteY74" fmla="*/ 5210 h 483733"/>
                <a:gd name="connsiteX75" fmla="*/ 132334 w 536177"/>
                <a:gd name="connsiteY75" fmla="*/ 9378 h 483733"/>
                <a:gd name="connsiteX76" fmla="*/ 139627 w 536177"/>
                <a:gd name="connsiteY76" fmla="*/ 11462 h 483733"/>
                <a:gd name="connsiteX77" fmla="*/ 155257 w 536177"/>
                <a:gd name="connsiteY77" fmla="*/ 11462 h 483733"/>
                <a:gd name="connsiteX78" fmla="*/ 156300 w 536177"/>
                <a:gd name="connsiteY78" fmla="*/ 11462 h 483733"/>
                <a:gd name="connsiteX79" fmla="*/ 167762 w 536177"/>
                <a:gd name="connsiteY79" fmla="*/ 11462 h 483733"/>
                <a:gd name="connsiteX80" fmla="*/ 174013 w 536177"/>
                <a:gd name="connsiteY80" fmla="*/ 20840 h 483733"/>
                <a:gd name="connsiteX81" fmla="*/ 175055 w 536177"/>
                <a:gd name="connsiteY81" fmla="*/ 31260 h 483733"/>
                <a:gd name="connsiteX82" fmla="*/ 175055 w 536177"/>
                <a:gd name="connsiteY82" fmla="*/ 34386 h 483733"/>
                <a:gd name="connsiteX83" fmla="*/ 176097 w 536177"/>
                <a:gd name="connsiteY83" fmla="*/ 50016 h 483733"/>
                <a:gd name="connsiteX84" fmla="*/ 176097 w 536177"/>
                <a:gd name="connsiteY84" fmla="*/ 59394 h 483733"/>
                <a:gd name="connsiteX85" fmla="*/ 176097 w 536177"/>
                <a:gd name="connsiteY85" fmla="*/ 69814 h 483733"/>
                <a:gd name="connsiteX86" fmla="*/ 178182 w 536177"/>
                <a:gd name="connsiteY86" fmla="*/ 76066 h 483733"/>
                <a:gd name="connsiteX87" fmla="*/ 179223 w 536177"/>
                <a:gd name="connsiteY87" fmla="*/ 79192 h 483733"/>
                <a:gd name="connsiteX88" fmla="*/ 179223 w 536177"/>
                <a:gd name="connsiteY88" fmla="*/ 80234 h 483733"/>
                <a:gd name="connsiteX89" fmla="*/ 180265 w 536177"/>
                <a:gd name="connsiteY89" fmla="*/ 83360 h 483733"/>
                <a:gd name="connsiteX90" fmla="*/ 182349 w 536177"/>
                <a:gd name="connsiteY90" fmla="*/ 87528 h 483733"/>
                <a:gd name="connsiteX91" fmla="*/ 192769 w 536177"/>
                <a:gd name="connsiteY91" fmla="*/ 103158 h 483733"/>
                <a:gd name="connsiteX92" fmla="*/ 208399 w 536177"/>
                <a:gd name="connsiteY92" fmla="*/ 123998 h 483733"/>
                <a:gd name="connsiteX93" fmla="*/ 227155 w 536177"/>
                <a:gd name="connsiteY93" fmla="*/ 132334 h 483733"/>
                <a:gd name="connsiteX94" fmla="*/ 232365 w 536177"/>
                <a:gd name="connsiteY94" fmla="*/ 133375 h 483733"/>
                <a:gd name="connsiteX95" fmla="*/ 241743 w 536177"/>
                <a:gd name="connsiteY95" fmla="*/ 135460 h 483733"/>
                <a:gd name="connsiteX96" fmla="*/ 251121 w 536177"/>
                <a:gd name="connsiteY96" fmla="*/ 142754 h 483733"/>
                <a:gd name="connsiteX97" fmla="*/ 252163 w 536177"/>
                <a:gd name="connsiteY97" fmla="*/ 153173 h 483733"/>
                <a:gd name="connsiteX98" fmla="*/ 252163 w 536177"/>
                <a:gd name="connsiteY98" fmla="*/ 162551 h 483733"/>
                <a:gd name="connsiteX99" fmla="*/ 264667 w 536177"/>
                <a:gd name="connsiteY99" fmla="*/ 179223 h 483733"/>
                <a:gd name="connsiteX100" fmla="*/ 273003 w 536177"/>
                <a:gd name="connsiteY100" fmla="*/ 187559 h 483733"/>
                <a:gd name="connsiteX101" fmla="*/ 276129 w 536177"/>
                <a:gd name="connsiteY101" fmla="*/ 192769 h 483733"/>
                <a:gd name="connsiteX102" fmla="*/ 278213 w 536177"/>
                <a:gd name="connsiteY102" fmla="*/ 195895 h 483733"/>
                <a:gd name="connsiteX103" fmla="*/ 286549 w 536177"/>
                <a:gd name="connsiteY103" fmla="*/ 207357 h 483733"/>
                <a:gd name="connsiteX104" fmla="*/ 311557 w 536177"/>
                <a:gd name="connsiteY104" fmla="*/ 234449 h 483733"/>
                <a:gd name="connsiteX105" fmla="*/ 318851 w 536177"/>
                <a:gd name="connsiteY105" fmla="*/ 240701 h 483733"/>
                <a:gd name="connsiteX106" fmla="*/ 323019 w 536177"/>
                <a:gd name="connsiteY106" fmla="*/ 243827 h 483733"/>
                <a:gd name="connsiteX107" fmla="*/ 334481 w 536177"/>
                <a:gd name="connsiteY107" fmla="*/ 255289 h 483733"/>
                <a:gd name="connsiteX108" fmla="*/ 337607 w 536177"/>
                <a:gd name="connsiteY108" fmla="*/ 259457 h 483733"/>
                <a:gd name="connsiteX109" fmla="*/ 341775 w 536177"/>
                <a:gd name="connsiteY109" fmla="*/ 264667 h 483733"/>
                <a:gd name="connsiteX110" fmla="*/ 361573 w 536177"/>
                <a:gd name="connsiteY110" fmla="*/ 281339 h 483733"/>
                <a:gd name="connsiteX111" fmla="*/ 384497 w 536177"/>
                <a:gd name="connsiteY111" fmla="*/ 301137 h 483733"/>
                <a:gd name="connsiteX112" fmla="*/ 387623 w 536177"/>
                <a:gd name="connsiteY112" fmla="*/ 306347 h 483733"/>
                <a:gd name="connsiteX113" fmla="*/ 393875 w 536177"/>
                <a:gd name="connsiteY113" fmla="*/ 314683 h 483733"/>
                <a:gd name="connsiteX114" fmla="*/ 398043 w 536177"/>
                <a:gd name="connsiteY114" fmla="*/ 318851 h 483733"/>
                <a:gd name="connsiteX115" fmla="*/ 401169 w 536177"/>
                <a:gd name="connsiteY115" fmla="*/ 320935 h 483733"/>
                <a:gd name="connsiteX116" fmla="*/ 404295 w 536177"/>
                <a:gd name="connsiteY116" fmla="*/ 324061 h 483733"/>
                <a:gd name="connsiteX117" fmla="*/ 413673 w 536177"/>
                <a:gd name="connsiteY117" fmla="*/ 332397 h 483733"/>
                <a:gd name="connsiteX118" fmla="*/ 428261 w 536177"/>
                <a:gd name="connsiteY118" fmla="*/ 337607 h 483733"/>
                <a:gd name="connsiteX119" fmla="*/ 436597 w 536177"/>
                <a:gd name="connsiteY119" fmla="*/ 339691 h 483733"/>
                <a:gd name="connsiteX120" fmla="*/ 454311 w 536177"/>
                <a:gd name="connsiteY120" fmla="*/ 350111 h 483733"/>
                <a:gd name="connsiteX121" fmla="*/ 459521 w 536177"/>
                <a:gd name="connsiteY121" fmla="*/ 357405 h 483733"/>
                <a:gd name="connsiteX122" fmla="*/ 461605 w 536177"/>
                <a:gd name="connsiteY122" fmla="*/ 360531 h 483733"/>
                <a:gd name="connsiteX123" fmla="*/ 464731 w 536177"/>
                <a:gd name="connsiteY123" fmla="*/ 364699 h 483733"/>
                <a:gd name="connsiteX124" fmla="*/ 472025 w 536177"/>
                <a:gd name="connsiteY124" fmla="*/ 376161 h 483733"/>
                <a:gd name="connsiteX125" fmla="*/ 475151 w 536177"/>
                <a:gd name="connsiteY125" fmla="*/ 385539 h 483733"/>
                <a:gd name="connsiteX126" fmla="*/ 476193 w 536177"/>
                <a:gd name="connsiteY126" fmla="*/ 388665 h 483733"/>
                <a:gd name="connsiteX127" fmla="*/ 480361 w 536177"/>
                <a:gd name="connsiteY127" fmla="*/ 401169 h 483733"/>
                <a:gd name="connsiteX128" fmla="*/ 495991 w 536177"/>
                <a:gd name="connsiteY128" fmla="*/ 422009 h 483733"/>
                <a:gd name="connsiteX129" fmla="*/ 504326 w 536177"/>
                <a:gd name="connsiteY129" fmla="*/ 425135 h 483733"/>
                <a:gd name="connsiteX130" fmla="*/ 508494 w 536177"/>
                <a:gd name="connsiteY130" fmla="*/ 426177 h 483733"/>
                <a:gd name="connsiteX131" fmla="*/ 512662 w 536177"/>
                <a:gd name="connsiteY131" fmla="*/ 429303 h 483733"/>
                <a:gd name="connsiteX132" fmla="*/ 536177 w 536177"/>
                <a:gd name="connsiteY132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47017 w 536177"/>
                <a:gd name="connsiteY4" fmla="*/ 465773 h 483733"/>
                <a:gd name="connsiteX5" fmla="*/ 436597 w 536177"/>
                <a:gd name="connsiteY5" fmla="*/ 462646 h 483733"/>
                <a:gd name="connsiteX6" fmla="*/ 427219 w 536177"/>
                <a:gd name="connsiteY6" fmla="*/ 454310 h 483733"/>
                <a:gd name="connsiteX7" fmla="*/ 422009 w 536177"/>
                <a:gd name="connsiteY7" fmla="*/ 448059 h 483733"/>
                <a:gd name="connsiteX8" fmla="*/ 399085 w 536177"/>
                <a:gd name="connsiteY8" fmla="*/ 435555 h 483733"/>
                <a:gd name="connsiteX9" fmla="*/ 381371 w 536177"/>
                <a:gd name="connsiteY9" fmla="*/ 432429 h 483733"/>
                <a:gd name="connsiteX10" fmla="*/ 370951 w 536177"/>
                <a:gd name="connsiteY10" fmla="*/ 437639 h 483733"/>
                <a:gd name="connsiteX11" fmla="*/ 360531 w 536177"/>
                <a:gd name="connsiteY11" fmla="*/ 441807 h 483733"/>
                <a:gd name="connsiteX12" fmla="*/ 360531 w 536177"/>
                <a:gd name="connsiteY12" fmla="*/ 441807 h 483733"/>
                <a:gd name="connsiteX13" fmla="*/ 349069 w 536177"/>
                <a:gd name="connsiteY13" fmla="*/ 435555 h 483733"/>
                <a:gd name="connsiteX14" fmla="*/ 346985 w 536177"/>
                <a:gd name="connsiteY14" fmla="*/ 433471 h 483733"/>
                <a:gd name="connsiteX15" fmla="*/ 336565 w 536177"/>
                <a:gd name="connsiteY15" fmla="*/ 424093 h 483733"/>
                <a:gd name="connsiteX16" fmla="*/ 324061 w 536177"/>
                <a:gd name="connsiteY16" fmla="*/ 420967 h 483733"/>
                <a:gd name="connsiteX17" fmla="*/ 318851 w 536177"/>
                <a:gd name="connsiteY17" fmla="*/ 419925 h 483733"/>
                <a:gd name="connsiteX18" fmla="*/ 292801 w 536177"/>
                <a:gd name="connsiteY18" fmla="*/ 416799 h 483733"/>
                <a:gd name="connsiteX19" fmla="*/ 257373 w 536177"/>
                <a:gd name="connsiteY19" fmla="*/ 415757 h 483733"/>
                <a:gd name="connsiteX20" fmla="*/ 252163 w 536177"/>
                <a:gd name="connsiteY20" fmla="*/ 416799 h 483733"/>
                <a:gd name="connsiteX21" fmla="*/ 243827 w 536177"/>
                <a:gd name="connsiteY21" fmla="*/ 417841 h 483733"/>
                <a:gd name="connsiteX22" fmla="*/ 236533 w 536177"/>
                <a:gd name="connsiteY22" fmla="*/ 417841 h 483733"/>
                <a:gd name="connsiteX23" fmla="*/ 229239 w 536177"/>
                <a:gd name="connsiteY23" fmla="*/ 417841 h 483733"/>
                <a:gd name="connsiteX24" fmla="*/ 199021 w 536177"/>
                <a:gd name="connsiteY24" fmla="*/ 425135 h 483733"/>
                <a:gd name="connsiteX25" fmla="*/ 163593 w 536177"/>
                <a:gd name="connsiteY25" fmla="*/ 431387 h 483733"/>
                <a:gd name="connsiteX26" fmla="*/ 110452 w 536177"/>
                <a:gd name="connsiteY26" fmla="*/ 395959 h 483733"/>
                <a:gd name="connsiteX27" fmla="*/ 101074 w 536177"/>
                <a:gd name="connsiteY27" fmla="*/ 384497 h 483733"/>
                <a:gd name="connsiteX28" fmla="*/ 98990 w 536177"/>
                <a:gd name="connsiteY28" fmla="*/ 380329 h 483733"/>
                <a:gd name="connsiteX29" fmla="*/ 93780 w 536177"/>
                <a:gd name="connsiteY29" fmla="*/ 371993 h 483733"/>
                <a:gd name="connsiteX30" fmla="*/ 72940 w 536177"/>
                <a:gd name="connsiteY30" fmla="*/ 360531 h 483733"/>
                <a:gd name="connsiteX31" fmla="*/ 60436 w 536177"/>
                <a:gd name="connsiteY31" fmla="*/ 355321 h 483733"/>
                <a:gd name="connsiteX32" fmla="*/ 52100 w 536177"/>
                <a:gd name="connsiteY32" fmla="*/ 349069 h 483733"/>
                <a:gd name="connsiteX33" fmla="*/ 44806 w 536177"/>
                <a:gd name="connsiteY33" fmla="*/ 343859 h 483733"/>
                <a:gd name="connsiteX34" fmla="*/ 27092 w 536177"/>
                <a:gd name="connsiteY34" fmla="*/ 334481 h 483733"/>
                <a:gd name="connsiteX35" fmla="*/ 16672 w 536177"/>
                <a:gd name="connsiteY35" fmla="*/ 330313 h 483733"/>
                <a:gd name="connsiteX36" fmla="*/ 0 w 536177"/>
                <a:gd name="connsiteY36" fmla="*/ 309473 h 483733"/>
                <a:gd name="connsiteX37" fmla="*/ 4168 w 536177"/>
                <a:gd name="connsiteY37" fmla="*/ 293843 h 483733"/>
                <a:gd name="connsiteX38" fmla="*/ 9378 w 536177"/>
                <a:gd name="connsiteY38" fmla="*/ 279255 h 483733"/>
                <a:gd name="connsiteX39" fmla="*/ 9378 w 536177"/>
                <a:gd name="connsiteY39" fmla="*/ 267793 h 483733"/>
                <a:gd name="connsiteX40" fmla="*/ 10420 w 536177"/>
                <a:gd name="connsiteY40" fmla="*/ 253205 h 483733"/>
                <a:gd name="connsiteX41" fmla="*/ 22924 w 536177"/>
                <a:gd name="connsiteY41" fmla="*/ 242785 h 483733"/>
                <a:gd name="connsiteX42" fmla="*/ 30218 w 536177"/>
                <a:gd name="connsiteY42" fmla="*/ 237575 h 483733"/>
                <a:gd name="connsiteX43" fmla="*/ 44806 w 536177"/>
                <a:gd name="connsiteY43" fmla="*/ 210483 h 483733"/>
                <a:gd name="connsiteX44" fmla="*/ 34386 w 536177"/>
                <a:gd name="connsiteY44" fmla="*/ 190685 h 483733"/>
                <a:gd name="connsiteX45" fmla="*/ 30218 w 536177"/>
                <a:gd name="connsiteY45" fmla="*/ 186517 h 483733"/>
                <a:gd name="connsiteX46" fmla="*/ 15630 w 536177"/>
                <a:gd name="connsiteY46" fmla="*/ 150047 h 483733"/>
                <a:gd name="connsiteX47" fmla="*/ 14588 w 536177"/>
                <a:gd name="connsiteY47" fmla="*/ 127124 h 483733"/>
                <a:gd name="connsiteX48" fmla="*/ 27092 w 536177"/>
                <a:gd name="connsiteY48" fmla="*/ 111494 h 483733"/>
                <a:gd name="connsiteX49" fmla="*/ 44806 w 536177"/>
                <a:gd name="connsiteY49" fmla="*/ 116704 h 483733"/>
                <a:gd name="connsiteX50" fmla="*/ 51058 w 536177"/>
                <a:gd name="connsiteY50" fmla="*/ 121914 h 483733"/>
                <a:gd name="connsiteX51" fmla="*/ 62520 w 536177"/>
                <a:gd name="connsiteY51" fmla="*/ 130250 h 483733"/>
                <a:gd name="connsiteX52" fmla="*/ 71898 w 536177"/>
                <a:gd name="connsiteY52" fmla="*/ 133375 h 483733"/>
                <a:gd name="connsiteX53" fmla="*/ 87528 w 536177"/>
                <a:gd name="connsiteY53" fmla="*/ 114620 h 483733"/>
                <a:gd name="connsiteX54" fmla="*/ 84402 w 536177"/>
                <a:gd name="connsiteY54" fmla="*/ 100032 h 483733"/>
                <a:gd name="connsiteX55" fmla="*/ 66688 w 536177"/>
                <a:gd name="connsiteY55" fmla="*/ 86486 h 483733"/>
                <a:gd name="connsiteX56" fmla="*/ 54184 w 536177"/>
                <a:gd name="connsiteY56" fmla="*/ 78150 h 483733"/>
                <a:gd name="connsiteX57" fmla="*/ 45848 w 536177"/>
                <a:gd name="connsiteY57" fmla="*/ 64604 h 483733"/>
                <a:gd name="connsiteX58" fmla="*/ 43764 w 536177"/>
                <a:gd name="connsiteY58" fmla="*/ 60436 h 483733"/>
                <a:gd name="connsiteX59" fmla="*/ 51058 w 536177"/>
                <a:gd name="connsiteY59" fmla="*/ 55226 h 483733"/>
                <a:gd name="connsiteX60" fmla="*/ 58352 w 536177"/>
                <a:gd name="connsiteY60" fmla="*/ 45848 h 483733"/>
                <a:gd name="connsiteX61" fmla="*/ 59394 w 536177"/>
                <a:gd name="connsiteY61" fmla="*/ 35428 h 483733"/>
                <a:gd name="connsiteX62" fmla="*/ 59394 w 536177"/>
                <a:gd name="connsiteY62" fmla="*/ 33344 h 483733"/>
                <a:gd name="connsiteX63" fmla="*/ 60436 w 536177"/>
                <a:gd name="connsiteY63" fmla="*/ 25008 h 483733"/>
                <a:gd name="connsiteX64" fmla="*/ 61478 w 536177"/>
                <a:gd name="connsiteY64" fmla="*/ 21882 h 483733"/>
                <a:gd name="connsiteX65" fmla="*/ 65646 w 536177"/>
                <a:gd name="connsiteY65" fmla="*/ 18756 h 483733"/>
                <a:gd name="connsiteX66" fmla="*/ 78150 w 536177"/>
                <a:gd name="connsiteY66" fmla="*/ 16672 h 483733"/>
                <a:gd name="connsiteX67" fmla="*/ 81276 w 536177"/>
                <a:gd name="connsiteY67" fmla="*/ 16672 h 483733"/>
                <a:gd name="connsiteX68" fmla="*/ 98990 w 536177"/>
                <a:gd name="connsiteY68" fmla="*/ 11462 h 483733"/>
                <a:gd name="connsiteX69" fmla="*/ 103158 w 536177"/>
                <a:gd name="connsiteY69" fmla="*/ 7294 h 483733"/>
                <a:gd name="connsiteX70" fmla="*/ 105242 w 536177"/>
                <a:gd name="connsiteY70" fmla="*/ 5210 h 483733"/>
                <a:gd name="connsiteX71" fmla="*/ 117746 w 536177"/>
                <a:gd name="connsiteY71" fmla="*/ 0 h 483733"/>
                <a:gd name="connsiteX72" fmla="*/ 128166 w 536177"/>
                <a:gd name="connsiteY72" fmla="*/ 3126 h 483733"/>
                <a:gd name="connsiteX73" fmla="*/ 129208 w 536177"/>
                <a:gd name="connsiteY73" fmla="*/ 5210 h 483733"/>
                <a:gd name="connsiteX74" fmla="*/ 132334 w 536177"/>
                <a:gd name="connsiteY74" fmla="*/ 9378 h 483733"/>
                <a:gd name="connsiteX75" fmla="*/ 139627 w 536177"/>
                <a:gd name="connsiteY75" fmla="*/ 11462 h 483733"/>
                <a:gd name="connsiteX76" fmla="*/ 155257 w 536177"/>
                <a:gd name="connsiteY76" fmla="*/ 11462 h 483733"/>
                <a:gd name="connsiteX77" fmla="*/ 156300 w 536177"/>
                <a:gd name="connsiteY77" fmla="*/ 11462 h 483733"/>
                <a:gd name="connsiteX78" fmla="*/ 167762 w 536177"/>
                <a:gd name="connsiteY78" fmla="*/ 11462 h 483733"/>
                <a:gd name="connsiteX79" fmla="*/ 174013 w 536177"/>
                <a:gd name="connsiteY79" fmla="*/ 20840 h 483733"/>
                <a:gd name="connsiteX80" fmla="*/ 175055 w 536177"/>
                <a:gd name="connsiteY80" fmla="*/ 31260 h 483733"/>
                <a:gd name="connsiteX81" fmla="*/ 175055 w 536177"/>
                <a:gd name="connsiteY81" fmla="*/ 34386 h 483733"/>
                <a:gd name="connsiteX82" fmla="*/ 176097 w 536177"/>
                <a:gd name="connsiteY82" fmla="*/ 50016 h 483733"/>
                <a:gd name="connsiteX83" fmla="*/ 176097 w 536177"/>
                <a:gd name="connsiteY83" fmla="*/ 59394 h 483733"/>
                <a:gd name="connsiteX84" fmla="*/ 176097 w 536177"/>
                <a:gd name="connsiteY84" fmla="*/ 69814 h 483733"/>
                <a:gd name="connsiteX85" fmla="*/ 178182 w 536177"/>
                <a:gd name="connsiteY85" fmla="*/ 76066 h 483733"/>
                <a:gd name="connsiteX86" fmla="*/ 179223 w 536177"/>
                <a:gd name="connsiteY86" fmla="*/ 79192 h 483733"/>
                <a:gd name="connsiteX87" fmla="*/ 179223 w 536177"/>
                <a:gd name="connsiteY87" fmla="*/ 80234 h 483733"/>
                <a:gd name="connsiteX88" fmla="*/ 180265 w 536177"/>
                <a:gd name="connsiteY88" fmla="*/ 83360 h 483733"/>
                <a:gd name="connsiteX89" fmla="*/ 182349 w 536177"/>
                <a:gd name="connsiteY89" fmla="*/ 87528 h 483733"/>
                <a:gd name="connsiteX90" fmla="*/ 192769 w 536177"/>
                <a:gd name="connsiteY90" fmla="*/ 103158 h 483733"/>
                <a:gd name="connsiteX91" fmla="*/ 208399 w 536177"/>
                <a:gd name="connsiteY91" fmla="*/ 123998 h 483733"/>
                <a:gd name="connsiteX92" fmla="*/ 227155 w 536177"/>
                <a:gd name="connsiteY92" fmla="*/ 132334 h 483733"/>
                <a:gd name="connsiteX93" fmla="*/ 232365 w 536177"/>
                <a:gd name="connsiteY93" fmla="*/ 133375 h 483733"/>
                <a:gd name="connsiteX94" fmla="*/ 241743 w 536177"/>
                <a:gd name="connsiteY94" fmla="*/ 135460 h 483733"/>
                <a:gd name="connsiteX95" fmla="*/ 251121 w 536177"/>
                <a:gd name="connsiteY95" fmla="*/ 142754 h 483733"/>
                <a:gd name="connsiteX96" fmla="*/ 252163 w 536177"/>
                <a:gd name="connsiteY96" fmla="*/ 153173 h 483733"/>
                <a:gd name="connsiteX97" fmla="*/ 252163 w 536177"/>
                <a:gd name="connsiteY97" fmla="*/ 162551 h 483733"/>
                <a:gd name="connsiteX98" fmla="*/ 264667 w 536177"/>
                <a:gd name="connsiteY98" fmla="*/ 179223 h 483733"/>
                <a:gd name="connsiteX99" fmla="*/ 273003 w 536177"/>
                <a:gd name="connsiteY99" fmla="*/ 187559 h 483733"/>
                <a:gd name="connsiteX100" fmla="*/ 276129 w 536177"/>
                <a:gd name="connsiteY100" fmla="*/ 192769 h 483733"/>
                <a:gd name="connsiteX101" fmla="*/ 278213 w 536177"/>
                <a:gd name="connsiteY101" fmla="*/ 195895 h 483733"/>
                <a:gd name="connsiteX102" fmla="*/ 286549 w 536177"/>
                <a:gd name="connsiteY102" fmla="*/ 207357 h 483733"/>
                <a:gd name="connsiteX103" fmla="*/ 311557 w 536177"/>
                <a:gd name="connsiteY103" fmla="*/ 234449 h 483733"/>
                <a:gd name="connsiteX104" fmla="*/ 318851 w 536177"/>
                <a:gd name="connsiteY104" fmla="*/ 240701 h 483733"/>
                <a:gd name="connsiteX105" fmla="*/ 323019 w 536177"/>
                <a:gd name="connsiteY105" fmla="*/ 243827 h 483733"/>
                <a:gd name="connsiteX106" fmla="*/ 334481 w 536177"/>
                <a:gd name="connsiteY106" fmla="*/ 255289 h 483733"/>
                <a:gd name="connsiteX107" fmla="*/ 337607 w 536177"/>
                <a:gd name="connsiteY107" fmla="*/ 259457 h 483733"/>
                <a:gd name="connsiteX108" fmla="*/ 341775 w 536177"/>
                <a:gd name="connsiteY108" fmla="*/ 264667 h 483733"/>
                <a:gd name="connsiteX109" fmla="*/ 361573 w 536177"/>
                <a:gd name="connsiteY109" fmla="*/ 281339 h 483733"/>
                <a:gd name="connsiteX110" fmla="*/ 384497 w 536177"/>
                <a:gd name="connsiteY110" fmla="*/ 301137 h 483733"/>
                <a:gd name="connsiteX111" fmla="*/ 387623 w 536177"/>
                <a:gd name="connsiteY111" fmla="*/ 306347 h 483733"/>
                <a:gd name="connsiteX112" fmla="*/ 393875 w 536177"/>
                <a:gd name="connsiteY112" fmla="*/ 314683 h 483733"/>
                <a:gd name="connsiteX113" fmla="*/ 398043 w 536177"/>
                <a:gd name="connsiteY113" fmla="*/ 318851 h 483733"/>
                <a:gd name="connsiteX114" fmla="*/ 401169 w 536177"/>
                <a:gd name="connsiteY114" fmla="*/ 320935 h 483733"/>
                <a:gd name="connsiteX115" fmla="*/ 404295 w 536177"/>
                <a:gd name="connsiteY115" fmla="*/ 324061 h 483733"/>
                <a:gd name="connsiteX116" fmla="*/ 413673 w 536177"/>
                <a:gd name="connsiteY116" fmla="*/ 332397 h 483733"/>
                <a:gd name="connsiteX117" fmla="*/ 428261 w 536177"/>
                <a:gd name="connsiteY117" fmla="*/ 337607 h 483733"/>
                <a:gd name="connsiteX118" fmla="*/ 436597 w 536177"/>
                <a:gd name="connsiteY118" fmla="*/ 339691 h 483733"/>
                <a:gd name="connsiteX119" fmla="*/ 454311 w 536177"/>
                <a:gd name="connsiteY119" fmla="*/ 350111 h 483733"/>
                <a:gd name="connsiteX120" fmla="*/ 459521 w 536177"/>
                <a:gd name="connsiteY120" fmla="*/ 357405 h 483733"/>
                <a:gd name="connsiteX121" fmla="*/ 461605 w 536177"/>
                <a:gd name="connsiteY121" fmla="*/ 360531 h 483733"/>
                <a:gd name="connsiteX122" fmla="*/ 464731 w 536177"/>
                <a:gd name="connsiteY122" fmla="*/ 364699 h 483733"/>
                <a:gd name="connsiteX123" fmla="*/ 472025 w 536177"/>
                <a:gd name="connsiteY123" fmla="*/ 376161 h 483733"/>
                <a:gd name="connsiteX124" fmla="*/ 475151 w 536177"/>
                <a:gd name="connsiteY124" fmla="*/ 385539 h 483733"/>
                <a:gd name="connsiteX125" fmla="*/ 476193 w 536177"/>
                <a:gd name="connsiteY125" fmla="*/ 388665 h 483733"/>
                <a:gd name="connsiteX126" fmla="*/ 480361 w 536177"/>
                <a:gd name="connsiteY126" fmla="*/ 401169 h 483733"/>
                <a:gd name="connsiteX127" fmla="*/ 495991 w 536177"/>
                <a:gd name="connsiteY127" fmla="*/ 422009 h 483733"/>
                <a:gd name="connsiteX128" fmla="*/ 504326 w 536177"/>
                <a:gd name="connsiteY128" fmla="*/ 425135 h 483733"/>
                <a:gd name="connsiteX129" fmla="*/ 508494 w 536177"/>
                <a:gd name="connsiteY129" fmla="*/ 426177 h 483733"/>
                <a:gd name="connsiteX130" fmla="*/ 512662 w 536177"/>
                <a:gd name="connsiteY130" fmla="*/ 429303 h 483733"/>
                <a:gd name="connsiteX131" fmla="*/ 536177 w 536177"/>
                <a:gd name="connsiteY131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47017 w 536177"/>
                <a:gd name="connsiteY4" fmla="*/ 465773 h 483733"/>
                <a:gd name="connsiteX5" fmla="*/ 427219 w 536177"/>
                <a:gd name="connsiteY5" fmla="*/ 454310 h 483733"/>
                <a:gd name="connsiteX6" fmla="*/ 422009 w 536177"/>
                <a:gd name="connsiteY6" fmla="*/ 448059 h 483733"/>
                <a:gd name="connsiteX7" fmla="*/ 399085 w 536177"/>
                <a:gd name="connsiteY7" fmla="*/ 435555 h 483733"/>
                <a:gd name="connsiteX8" fmla="*/ 381371 w 536177"/>
                <a:gd name="connsiteY8" fmla="*/ 432429 h 483733"/>
                <a:gd name="connsiteX9" fmla="*/ 370951 w 536177"/>
                <a:gd name="connsiteY9" fmla="*/ 437639 h 483733"/>
                <a:gd name="connsiteX10" fmla="*/ 360531 w 536177"/>
                <a:gd name="connsiteY10" fmla="*/ 441807 h 483733"/>
                <a:gd name="connsiteX11" fmla="*/ 360531 w 536177"/>
                <a:gd name="connsiteY11" fmla="*/ 441807 h 483733"/>
                <a:gd name="connsiteX12" fmla="*/ 349069 w 536177"/>
                <a:gd name="connsiteY12" fmla="*/ 435555 h 483733"/>
                <a:gd name="connsiteX13" fmla="*/ 346985 w 536177"/>
                <a:gd name="connsiteY13" fmla="*/ 433471 h 483733"/>
                <a:gd name="connsiteX14" fmla="*/ 336565 w 536177"/>
                <a:gd name="connsiteY14" fmla="*/ 424093 h 483733"/>
                <a:gd name="connsiteX15" fmla="*/ 324061 w 536177"/>
                <a:gd name="connsiteY15" fmla="*/ 420967 h 483733"/>
                <a:gd name="connsiteX16" fmla="*/ 318851 w 536177"/>
                <a:gd name="connsiteY16" fmla="*/ 419925 h 483733"/>
                <a:gd name="connsiteX17" fmla="*/ 292801 w 536177"/>
                <a:gd name="connsiteY17" fmla="*/ 416799 h 483733"/>
                <a:gd name="connsiteX18" fmla="*/ 257373 w 536177"/>
                <a:gd name="connsiteY18" fmla="*/ 415757 h 483733"/>
                <a:gd name="connsiteX19" fmla="*/ 252163 w 536177"/>
                <a:gd name="connsiteY19" fmla="*/ 416799 h 483733"/>
                <a:gd name="connsiteX20" fmla="*/ 243827 w 536177"/>
                <a:gd name="connsiteY20" fmla="*/ 417841 h 483733"/>
                <a:gd name="connsiteX21" fmla="*/ 236533 w 536177"/>
                <a:gd name="connsiteY21" fmla="*/ 417841 h 483733"/>
                <a:gd name="connsiteX22" fmla="*/ 229239 w 536177"/>
                <a:gd name="connsiteY22" fmla="*/ 417841 h 483733"/>
                <a:gd name="connsiteX23" fmla="*/ 199021 w 536177"/>
                <a:gd name="connsiteY23" fmla="*/ 425135 h 483733"/>
                <a:gd name="connsiteX24" fmla="*/ 163593 w 536177"/>
                <a:gd name="connsiteY24" fmla="*/ 431387 h 483733"/>
                <a:gd name="connsiteX25" fmla="*/ 110452 w 536177"/>
                <a:gd name="connsiteY25" fmla="*/ 395959 h 483733"/>
                <a:gd name="connsiteX26" fmla="*/ 101074 w 536177"/>
                <a:gd name="connsiteY26" fmla="*/ 384497 h 483733"/>
                <a:gd name="connsiteX27" fmla="*/ 98990 w 536177"/>
                <a:gd name="connsiteY27" fmla="*/ 380329 h 483733"/>
                <a:gd name="connsiteX28" fmla="*/ 93780 w 536177"/>
                <a:gd name="connsiteY28" fmla="*/ 371993 h 483733"/>
                <a:gd name="connsiteX29" fmla="*/ 72940 w 536177"/>
                <a:gd name="connsiteY29" fmla="*/ 360531 h 483733"/>
                <a:gd name="connsiteX30" fmla="*/ 60436 w 536177"/>
                <a:gd name="connsiteY30" fmla="*/ 355321 h 483733"/>
                <a:gd name="connsiteX31" fmla="*/ 52100 w 536177"/>
                <a:gd name="connsiteY31" fmla="*/ 349069 h 483733"/>
                <a:gd name="connsiteX32" fmla="*/ 44806 w 536177"/>
                <a:gd name="connsiteY32" fmla="*/ 343859 h 483733"/>
                <a:gd name="connsiteX33" fmla="*/ 27092 w 536177"/>
                <a:gd name="connsiteY33" fmla="*/ 334481 h 483733"/>
                <a:gd name="connsiteX34" fmla="*/ 16672 w 536177"/>
                <a:gd name="connsiteY34" fmla="*/ 330313 h 483733"/>
                <a:gd name="connsiteX35" fmla="*/ 0 w 536177"/>
                <a:gd name="connsiteY35" fmla="*/ 309473 h 483733"/>
                <a:gd name="connsiteX36" fmla="*/ 4168 w 536177"/>
                <a:gd name="connsiteY36" fmla="*/ 293843 h 483733"/>
                <a:gd name="connsiteX37" fmla="*/ 9378 w 536177"/>
                <a:gd name="connsiteY37" fmla="*/ 279255 h 483733"/>
                <a:gd name="connsiteX38" fmla="*/ 9378 w 536177"/>
                <a:gd name="connsiteY38" fmla="*/ 267793 h 483733"/>
                <a:gd name="connsiteX39" fmla="*/ 10420 w 536177"/>
                <a:gd name="connsiteY39" fmla="*/ 253205 h 483733"/>
                <a:gd name="connsiteX40" fmla="*/ 22924 w 536177"/>
                <a:gd name="connsiteY40" fmla="*/ 242785 h 483733"/>
                <a:gd name="connsiteX41" fmla="*/ 30218 w 536177"/>
                <a:gd name="connsiteY41" fmla="*/ 237575 h 483733"/>
                <a:gd name="connsiteX42" fmla="*/ 44806 w 536177"/>
                <a:gd name="connsiteY42" fmla="*/ 210483 h 483733"/>
                <a:gd name="connsiteX43" fmla="*/ 34386 w 536177"/>
                <a:gd name="connsiteY43" fmla="*/ 190685 h 483733"/>
                <a:gd name="connsiteX44" fmla="*/ 30218 w 536177"/>
                <a:gd name="connsiteY44" fmla="*/ 186517 h 483733"/>
                <a:gd name="connsiteX45" fmla="*/ 15630 w 536177"/>
                <a:gd name="connsiteY45" fmla="*/ 150047 h 483733"/>
                <a:gd name="connsiteX46" fmla="*/ 14588 w 536177"/>
                <a:gd name="connsiteY46" fmla="*/ 127124 h 483733"/>
                <a:gd name="connsiteX47" fmla="*/ 27092 w 536177"/>
                <a:gd name="connsiteY47" fmla="*/ 111494 h 483733"/>
                <a:gd name="connsiteX48" fmla="*/ 44806 w 536177"/>
                <a:gd name="connsiteY48" fmla="*/ 116704 h 483733"/>
                <a:gd name="connsiteX49" fmla="*/ 51058 w 536177"/>
                <a:gd name="connsiteY49" fmla="*/ 121914 h 483733"/>
                <a:gd name="connsiteX50" fmla="*/ 62520 w 536177"/>
                <a:gd name="connsiteY50" fmla="*/ 130250 h 483733"/>
                <a:gd name="connsiteX51" fmla="*/ 71898 w 536177"/>
                <a:gd name="connsiteY51" fmla="*/ 133375 h 483733"/>
                <a:gd name="connsiteX52" fmla="*/ 87528 w 536177"/>
                <a:gd name="connsiteY52" fmla="*/ 114620 h 483733"/>
                <a:gd name="connsiteX53" fmla="*/ 84402 w 536177"/>
                <a:gd name="connsiteY53" fmla="*/ 100032 h 483733"/>
                <a:gd name="connsiteX54" fmla="*/ 66688 w 536177"/>
                <a:gd name="connsiteY54" fmla="*/ 86486 h 483733"/>
                <a:gd name="connsiteX55" fmla="*/ 54184 w 536177"/>
                <a:gd name="connsiteY55" fmla="*/ 78150 h 483733"/>
                <a:gd name="connsiteX56" fmla="*/ 45848 w 536177"/>
                <a:gd name="connsiteY56" fmla="*/ 64604 h 483733"/>
                <a:gd name="connsiteX57" fmla="*/ 43764 w 536177"/>
                <a:gd name="connsiteY57" fmla="*/ 60436 h 483733"/>
                <a:gd name="connsiteX58" fmla="*/ 51058 w 536177"/>
                <a:gd name="connsiteY58" fmla="*/ 55226 h 483733"/>
                <a:gd name="connsiteX59" fmla="*/ 58352 w 536177"/>
                <a:gd name="connsiteY59" fmla="*/ 45848 h 483733"/>
                <a:gd name="connsiteX60" fmla="*/ 59394 w 536177"/>
                <a:gd name="connsiteY60" fmla="*/ 35428 h 483733"/>
                <a:gd name="connsiteX61" fmla="*/ 59394 w 536177"/>
                <a:gd name="connsiteY61" fmla="*/ 33344 h 483733"/>
                <a:gd name="connsiteX62" fmla="*/ 60436 w 536177"/>
                <a:gd name="connsiteY62" fmla="*/ 25008 h 483733"/>
                <a:gd name="connsiteX63" fmla="*/ 61478 w 536177"/>
                <a:gd name="connsiteY63" fmla="*/ 21882 h 483733"/>
                <a:gd name="connsiteX64" fmla="*/ 65646 w 536177"/>
                <a:gd name="connsiteY64" fmla="*/ 18756 h 483733"/>
                <a:gd name="connsiteX65" fmla="*/ 78150 w 536177"/>
                <a:gd name="connsiteY65" fmla="*/ 16672 h 483733"/>
                <a:gd name="connsiteX66" fmla="*/ 81276 w 536177"/>
                <a:gd name="connsiteY66" fmla="*/ 16672 h 483733"/>
                <a:gd name="connsiteX67" fmla="*/ 98990 w 536177"/>
                <a:gd name="connsiteY67" fmla="*/ 11462 h 483733"/>
                <a:gd name="connsiteX68" fmla="*/ 103158 w 536177"/>
                <a:gd name="connsiteY68" fmla="*/ 7294 h 483733"/>
                <a:gd name="connsiteX69" fmla="*/ 105242 w 536177"/>
                <a:gd name="connsiteY69" fmla="*/ 5210 h 483733"/>
                <a:gd name="connsiteX70" fmla="*/ 117746 w 536177"/>
                <a:gd name="connsiteY70" fmla="*/ 0 h 483733"/>
                <a:gd name="connsiteX71" fmla="*/ 128166 w 536177"/>
                <a:gd name="connsiteY71" fmla="*/ 3126 h 483733"/>
                <a:gd name="connsiteX72" fmla="*/ 129208 w 536177"/>
                <a:gd name="connsiteY72" fmla="*/ 5210 h 483733"/>
                <a:gd name="connsiteX73" fmla="*/ 132334 w 536177"/>
                <a:gd name="connsiteY73" fmla="*/ 9378 h 483733"/>
                <a:gd name="connsiteX74" fmla="*/ 139627 w 536177"/>
                <a:gd name="connsiteY74" fmla="*/ 11462 h 483733"/>
                <a:gd name="connsiteX75" fmla="*/ 155257 w 536177"/>
                <a:gd name="connsiteY75" fmla="*/ 11462 h 483733"/>
                <a:gd name="connsiteX76" fmla="*/ 156300 w 536177"/>
                <a:gd name="connsiteY76" fmla="*/ 11462 h 483733"/>
                <a:gd name="connsiteX77" fmla="*/ 167762 w 536177"/>
                <a:gd name="connsiteY77" fmla="*/ 11462 h 483733"/>
                <a:gd name="connsiteX78" fmla="*/ 174013 w 536177"/>
                <a:gd name="connsiteY78" fmla="*/ 20840 h 483733"/>
                <a:gd name="connsiteX79" fmla="*/ 175055 w 536177"/>
                <a:gd name="connsiteY79" fmla="*/ 31260 h 483733"/>
                <a:gd name="connsiteX80" fmla="*/ 175055 w 536177"/>
                <a:gd name="connsiteY80" fmla="*/ 34386 h 483733"/>
                <a:gd name="connsiteX81" fmla="*/ 176097 w 536177"/>
                <a:gd name="connsiteY81" fmla="*/ 50016 h 483733"/>
                <a:gd name="connsiteX82" fmla="*/ 176097 w 536177"/>
                <a:gd name="connsiteY82" fmla="*/ 59394 h 483733"/>
                <a:gd name="connsiteX83" fmla="*/ 176097 w 536177"/>
                <a:gd name="connsiteY83" fmla="*/ 69814 h 483733"/>
                <a:gd name="connsiteX84" fmla="*/ 178182 w 536177"/>
                <a:gd name="connsiteY84" fmla="*/ 76066 h 483733"/>
                <a:gd name="connsiteX85" fmla="*/ 179223 w 536177"/>
                <a:gd name="connsiteY85" fmla="*/ 79192 h 483733"/>
                <a:gd name="connsiteX86" fmla="*/ 179223 w 536177"/>
                <a:gd name="connsiteY86" fmla="*/ 80234 h 483733"/>
                <a:gd name="connsiteX87" fmla="*/ 180265 w 536177"/>
                <a:gd name="connsiteY87" fmla="*/ 83360 h 483733"/>
                <a:gd name="connsiteX88" fmla="*/ 182349 w 536177"/>
                <a:gd name="connsiteY88" fmla="*/ 87528 h 483733"/>
                <a:gd name="connsiteX89" fmla="*/ 192769 w 536177"/>
                <a:gd name="connsiteY89" fmla="*/ 103158 h 483733"/>
                <a:gd name="connsiteX90" fmla="*/ 208399 w 536177"/>
                <a:gd name="connsiteY90" fmla="*/ 123998 h 483733"/>
                <a:gd name="connsiteX91" fmla="*/ 227155 w 536177"/>
                <a:gd name="connsiteY91" fmla="*/ 132334 h 483733"/>
                <a:gd name="connsiteX92" fmla="*/ 232365 w 536177"/>
                <a:gd name="connsiteY92" fmla="*/ 133375 h 483733"/>
                <a:gd name="connsiteX93" fmla="*/ 241743 w 536177"/>
                <a:gd name="connsiteY93" fmla="*/ 135460 h 483733"/>
                <a:gd name="connsiteX94" fmla="*/ 251121 w 536177"/>
                <a:gd name="connsiteY94" fmla="*/ 142754 h 483733"/>
                <a:gd name="connsiteX95" fmla="*/ 252163 w 536177"/>
                <a:gd name="connsiteY95" fmla="*/ 153173 h 483733"/>
                <a:gd name="connsiteX96" fmla="*/ 252163 w 536177"/>
                <a:gd name="connsiteY96" fmla="*/ 162551 h 483733"/>
                <a:gd name="connsiteX97" fmla="*/ 264667 w 536177"/>
                <a:gd name="connsiteY97" fmla="*/ 179223 h 483733"/>
                <a:gd name="connsiteX98" fmla="*/ 273003 w 536177"/>
                <a:gd name="connsiteY98" fmla="*/ 187559 h 483733"/>
                <a:gd name="connsiteX99" fmla="*/ 276129 w 536177"/>
                <a:gd name="connsiteY99" fmla="*/ 192769 h 483733"/>
                <a:gd name="connsiteX100" fmla="*/ 278213 w 536177"/>
                <a:gd name="connsiteY100" fmla="*/ 195895 h 483733"/>
                <a:gd name="connsiteX101" fmla="*/ 286549 w 536177"/>
                <a:gd name="connsiteY101" fmla="*/ 207357 h 483733"/>
                <a:gd name="connsiteX102" fmla="*/ 311557 w 536177"/>
                <a:gd name="connsiteY102" fmla="*/ 234449 h 483733"/>
                <a:gd name="connsiteX103" fmla="*/ 318851 w 536177"/>
                <a:gd name="connsiteY103" fmla="*/ 240701 h 483733"/>
                <a:gd name="connsiteX104" fmla="*/ 323019 w 536177"/>
                <a:gd name="connsiteY104" fmla="*/ 243827 h 483733"/>
                <a:gd name="connsiteX105" fmla="*/ 334481 w 536177"/>
                <a:gd name="connsiteY105" fmla="*/ 255289 h 483733"/>
                <a:gd name="connsiteX106" fmla="*/ 337607 w 536177"/>
                <a:gd name="connsiteY106" fmla="*/ 259457 h 483733"/>
                <a:gd name="connsiteX107" fmla="*/ 341775 w 536177"/>
                <a:gd name="connsiteY107" fmla="*/ 264667 h 483733"/>
                <a:gd name="connsiteX108" fmla="*/ 361573 w 536177"/>
                <a:gd name="connsiteY108" fmla="*/ 281339 h 483733"/>
                <a:gd name="connsiteX109" fmla="*/ 384497 w 536177"/>
                <a:gd name="connsiteY109" fmla="*/ 301137 h 483733"/>
                <a:gd name="connsiteX110" fmla="*/ 387623 w 536177"/>
                <a:gd name="connsiteY110" fmla="*/ 306347 h 483733"/>
                <a:gd name="connsiteX111" fmla="*/ 393875 w 536177"/>
                <a:gd name="connsiteY111" fmla="*/ 314683 h 483733"/>
                <a:gd name="connsiteX112" fmla="*/ 398043 w 536177"/>
                <a:gd name="connsiteY112" fmla="*/ 318851 h 483733"/>
                <a:gd name="connsiteX113" fmla="*/ 401169 w 536177"/>
                <a:gd name="connsiteY113" fmla="*/ 320935 h 483733"/>
                <a:gd name="connsiteX114" fmla="*/ 404295 w 536177"/>
                <a:gd name="connsiteY114" fmla="*/ 324061 h 483733"/>
                <a:gd name="connsiteX115" fmla="*/ 413673 w 536177"/>
                <a:gd name="connsiteY115" fmla="*/ 332397 h 483733"/>
                <a:gd name="connsiteX116" fmla="*/ 428261 w 536177"/>
                <a:gd name="connsiteY116" fmla="*/ 337607 h 483733"/>
                <a:gd name="connsiteX117" fmla="*/ 436597 w 536177"/>
                <a:gd name="connsiteY117" fmla="*/ 339691 h 483733"/>
                <a:gd name="connsiteX118" fmla="*/ 454311 w 536177"/>
                <a:gd name="connsiteY118" fmla="*/ 350111 h 483733"/>
                <a:gd name="connsiteX119" fmla="*/ 459521 w 536177"/>
                <a:gd name="connsiteY119" fmla="*/ 357405 h 483733"/>
                <a:gd name="connsiteX120" fmla="*/ 461605 w 536177"/>
                <a:gd name="connsiteY120" fmla="*/ 360531 h 483733"/>
                <a:gd name="connsiteX121" fmla="*/ 464731 w 536177"/>
                <a:gd name="connsiteY121" fmla="*/ 364699 h 483733"/>
                <a:gd name="connsiteX122" fmla="*/ 472025 w 536177"/>
                <a:gd name="connsiteY122" fmla="*/ 376161 h 483733"/>
                <a:gd name="connsiteX123" fmla="*/ 475151 w 536177"/>
                <a:gd name="connsiteY123" fmla="*/ 385539 h 483733"/>
                <a:gd name="connsiteX124" fmla="*/ 476193 w 536177"/>
                <a:gd name="connsiteY124" fmla="*/ 388665 h 483733"/>
                <a:gd name="connsiteX125" fmla="*/ 480361 w 536177"/>
                <a:gd name="connsiteY125" fmla="*/ 401169 h 483733"/>
                <a:gd name="connsiteX126" fmla="*/ 495991 w 536177"/>
                <a:gd name="connsiteY126" fmla="*/ 422009 h 483733"/>
                <a:gd name="connsiteX127" fmla="*/ 504326 w 536177"/>
                <a:gd name="connsiteY127" fmla="*/ 425135 h 483733"/>
                <a:gd name="connsiteX128" fmla="*/ 508494 w 536177"/>
                <a:gd name="connsiteY128" fmla="*/ 426177 h 483733"/>
                <a:gd name="connsiteX129" fmla="*/ 512662 w 536177"/>
                <a:gd name="connsiteY129" fmla="*/ 429303 h 483733"/>
                <a:gd name="connsiteX130" fmla="*/ 536177 w 536177"/>
                <a:gd name="connsiteY130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47017 w 536177"/>
                <a:gd name="connsiteY4" fmla="*/ 465773 h 483733"/>
                <a:gd name="connsiteX5" fmla="*/ 427219 w 536177"/>
                <a:gd name="connsiteY5" fmla="*/ 454310 h 483733"/>
                <a:gd name="connsiteX6" fmla="*/ 399085 w 536177"/>
                <a:gd name="connsiteY6" fmla="*/ 435555 h 483733"/>
                <a:gd name="connsiteX7" fmla="*/ 381371 w 536177"/>
                <a:gd name="connsiteY7" fmla="*/ 432429 h 483733"/>
                <a:gd name="connsiteX8" fmla="*/ 370951 w 536177"/>
                <a:gd name="connsiteY8" fmla="*/ 437639 h 483733"/>
                <a:gd name="connsiteX9" fmla="*/ 360531 w 536177"/>
                <a:gd name="connsiteY9" fmla="*/ 441807 h 483733"/>
                <a:gd name="connsiteX10" fmla="*/ 360531 w 536177"/>
                <a:gd name="connsiteY10" fmla="*/ 441807 h 483733"/>
                <a:gd name="connsiteX11" fmla="*/ 349069 w 536177"/>
                <a:gd name="connsiteY11" fmla="*/ 435555 h 483733"/>
                <a:gd name="connsiteX12" fmla="*/ 346985 w 536177"/>
                <a:gd name="connsiteY12" fmla="*/ 433471 h 483733"/>
                <a:gd name="connsiteX13" fmla="*/ 336565 w 536177"/>
                <a:gd name="connsiteY13" fmla="*/ 424093 h 483733"/>
                <a:gd name="connsiteX14" fmla="*/ 324061 w 536177"/>
                <a:gd name="connsiteY14" fmla="*/ 420967 h 483733"/>
                <a:gd name="connsiteX15" fmla="*/ 318851 w 536177"/>
                <a:gd name="connsiteY15" fmla="*/ 419925 h 483733"/>
                <a:gd name="connsiteX16" fmla="*/ 292801 w 536177"/>
                <a:gd name="connsiteY16" fmla="*/ 416799 h 483733"/>
                <a:gd name="connsiteX17" fmla="*/ 257373 w 536177"/>
                <a:gd name="connsiteY17" fmla="*/ 415757 h 483733"/>
                <a:gd name="connsiteX18" fmla="*/ 252163 w 536177"/>
                <a:gd name="connsiteY18" fmla="*/ 416799 h 483733"/>
                <a:gd name="connsiteX19" fmla="*/ 243827 w 536177"/>
                <a:gd name="connsiteY19" fmla="*/ 417841 h 483733"/>
                <a:gd name="connsiteX20" fmla="*/ 236533 w 536177"/>
                <a:gd name="connsiteY20" fmla="*/ 417841 h 483733"/>
                <a:gd name="connsiteX21" fmla="*/ 229239 w 536177"/>
                <a:gd name="connsiteY21" fmla="*/ 417841 h 483733"/>
                <a:gd name="connsiteX22" fmla="*/ 199021 w 536177"/>
                <a:gd name="connsiteY22" fmla="*/ 425135 h 483733"/>
                <a:gd name="connsiteX23" fmla="*/ 163593 w 536177"/>
                <a:gd name="connsiteY23" fmla="*/ 431387 h 483733"/>
                <a:gd name="connsiteX24" fmla="*/ 110452 w 536177"/>
                <a:gd name="connsiteY24" fmla="*/ 395959 h 483733"/>
                <a:gd name="connsiteX25" fmla="*/ 101074 w 536177"/>
                <a:gd name="connsiteY25" fmla="*/ 384497 h 483733"/>
                <a:gd name="connsiteX26" fmla="*/ 98990 w 536177"/>
                <a:gd name="connsiteY26" fmla="*/ 380329 h 483733"/>
                <a:gd name="connsiteX27" fmla="*/ 93780 w 536177"/>
                <a:gd name="connsiteY27" fmla="*/ 371993 h 483733"/>
                <a:gd name="connsiteX28" fmla="*/ 72940 w 536177"/>
                <a:gd name="connsiteY28" fmla="*/ 360531 h 483733"/>
                <a:gd name="connsiteX29" fmla="*/ 60436 w 536177"/>
                <a:gd name="connsiteY29" fmla="*/ 355321 h 483733"/>
                <a:gd name="connsiteX30" fmla="*/ 52100 w 536177"/>
                <a:gd name="connsiteY30" fmla="*/ 349069 h 483733"/>
                <a:gd name="connsiteX31" fmla="*/ 44806 w 536177"/>
                <a:gd name="connsiteY31" fmla="*/ 343859 h 483733"/>
                <a:gd name="connsiteX32" fmla="*/ 27092 w 536177"/>
                <a:gd name="connsiteY32" fmla="*/ 334481 h 483733"/>
                <a:gd name="connsiteX33" fmla="*/ 16672 w 536177"/>
                <a:gd name="connsiteY33" fmla="*/ 330313 h 483733"/>
                <a:gd name="connsiteX34" fmla="*/ 0 w 536177"/>
                <a:gd name="connsiteY34" fmla="*/ 309473 h 483733"/>
                <a:gd name="connsiteX35" fmla="*/ 4168 w 536177"/>
                <a:gd name="connsiteY35" fmla="*/ 293843 h 483733"/>
                <a:gd name="connsiteX36" fmla="*/ 9378 w 536177"/>
                <a:gd name="connsiteY36" fmla="*/ 279255 h 483733"/>
                <a:gd name="connsiteX37" fmla="*/ 9378 w 536177"/>
                <a:gd name="connsiteY37" fmla="*/ 267793 h 483733"/>
                <a:gd name="connsiteX38" fmla="*/ 10420 w 536177"/>
                <a:gd name="connsiteY38" fmla="*/ 253205 h 483733"/>
                <a:gd name="connsiteX39" fmla="*/ 22924 w 536177"/>
                <a:gd name="connsiteY39" fmla="*/ 242785 h 483733"/>
                <a:gd name="connsiteX40" fmla="*/ 30218 w 536177"/>
                <a:gd name="connsiteY40" fmla="*/ 237575 h 483733"/>
                <a:gd name="connsiteX41" fmla="*/ 44806 w 536177"/>
                <a:gd name="connsiteY41" fmla="*/ 210483 h 483733"/>
                <a:gd name="connsiteX42" fmla="*/ 34386 w 536177"/>
                <a:gd name="connsiteY42" fmla="*/ 190685 h 483733"/>
                <a:gd name="connsiteX43" fmla="*/ 30218 w 536177"/>
                <a:gd name="connsiteY43" fmla="*/ 186517 h 483733"/>
                <a:gd name="connsiteX44" fmla="*/ 15630 w 536177"/>
                <a:gd name="connsiteY44" fmla="*/ 150047 h 483733"/>
                <a:gd name="connsiteX45" fmla="*/ 14588 w 536177"/>
                <a:gd name="connsiteY45" fmla="*/ 127124 h 483733"/>
                <a:gd name="connsiteX46" fmla="*/ 27092 w 536177"/>
                <a:gd name="connsiteY46" fmla="*/ 111494 h 483733"/>
                <a:gd name="connsiteX47" fmla="*/ 44806 w 536177"/>
                <a:gd name="connsiteY47" fmla="*/ 116704 h 483733"/>
                <a:gd name="connsiteX48" fmla="*/ 51058 w 536177"/>
                <a:gd name="connsiteY48" fmla="*/ 121914 h 483733"/>
                <a:gd name="connsiteX49" fmla="*/ 62520 w 536177"/>
                <a:gd name="connsiteY49" fmla="*/ 130250 h 483733"/>
                <a:gd name="connsiteX50" fmla="*/ 71898 w 536177"/>
                <a:gd name="connsiteY50" fmla="*/ 133375 h 483733"/>
                <a:gd name="connsiteX51" fmla="*/ 87528 w 536177"/>
                <a:gd name="connsiteY51" fmla="*/ 114620 h 483733"/>
                <a:gd name="connsiteX52" fmla="*/ 84402 w 536177"/>
                <a:gd name="connsiteY52" fmla="*/ 100032 h 483733"/>
                <a:gd name="connsiteX53" fmla="*/ 66688 w 536177"/>
                <a:gd name="connsiteY53" fmla="*/ 86486 h 483733"/>
                <a:gd name="connsiteX54" fmla="*/ 54184 w 536177"/>
                <a:gd name="connsiteY54" fmla="*/ 78150 h 483733"/>
                <a:gd name="connsiteX55" fmla="*/ 45848 w 536177"/>
                <a:gd name="connsiteY55" fmla="*/ 64604 h 483733"/>
                <a:gd name="connsiteX56" fmla="*/ 43764 w 536177"/>
                <a:gd name="connsiteY56" fmla="*/ 60436 h 483733"/>
                <a:gd name="connsiteX57" fmla="*/ 51058 w 536177"/>
                <a:gd name="connsiteY57" fmla="*/ 55226 h 483733"/>
                <a:gd name="connsiteX58" fmla="*/ 58352 w 536177"/>
                <a:gd name="connsiteY58" fmla="*/ 45848 h 483733"/>
                <a:gd name="connsiteX59" fmla="*/ 59394 w 536177"/>
                <a:gd name="connsiteY59" fmla="*/ 35428 h 483733"/>
                <a:gd name="connsiteX60" fmla="*/ 59394 w 536177"/>
                <a:gd name="connsiteY60" fmla="*/ 33344 h 483733"/>
                <a:gd name="connsiteX61" fmla="*/ 60436 w 536177"/>
                <a:gd name="connsiteY61" fmla="*/ 25008 h 483733"/>
                <a:gd name="connsiteX62" fmla="*/ 61478 w 536177"/>
                <a:gd name="connsiteY62" fmla="*/ 21882 h 483733"/>
                <a:gd name="connsiteX63" fmla="*/ 65646 w 536177"/>
                <a:gd name="connsiteY63" fmla="*/ 18756 h 483733"/>
                <a:gd name="connsiteX64" fmla="*/ 78150 w 536177"/>
                <a:gd name="connsiteY64" fmla="*/ 16672 h 483733"/>
                <a:gd name="connsiteX65" fmla="*/ 81276 w 536177"/>
                <a:gd name="connsiteY65" fmla="*/ 16672 h 483733"/>
                <a:gd name="connsiteX66" fmla="*/ 98990 w 536177"/>
                <a:gd name="connsiteY66" fmla="*/ 11462 h 483733"/>
                <a:gd name="connsiteX67" fmla="*/ 103158 w 536177"/>
                <a:gd name="connsiteY67" fmla="*/ 7294 h 483733"/>
                <a:gd name="connsiteX68" fmla="*/ 105242 w 536177"/>
                <a:gd name="connsiteY68" fmla="*/ 5210 h 483733"/>
                <a:gd name="connsiteX69" fmla="*/ 117746 w 536177"/>
                <a:gd name="connsiteY69" fmla="*/ 0 h 483733"/>
                <a:gd name="connsiteX70" fmla="*/ 128166 w 536177"/>
                <a:gd name="connsiteY70" fmla="*/ 3126 h 483733"/>
                <a:gd name="connsiteX71" fmla="*/ 129208 w 536177"/>
                <a:gd name="connsiteY71" fmla="*/ 5210 h 483733"/>
                <a:gd name="connsiteX72" fmla="*/ 132334 w 536177"/>
                <a:gd name="connsiteY72" fmla="*/ 9378 h 483733"/>
                <a:gd name="connsiteX73" fmla="*/ 139627 w 536177"/>
                <a:gd name="connsiteY73" fmla="*/ 11462 h 483733"/>
                <a:gd name="connsiteX74" fmla="*/ 155257 w 536177"/>
                <a:gd name="connsiteY74" fmla="*/ 11462 h 483733"/>
                <a:gd name="connsiteX75" fmla="*/ 156300 w 536177"/>
                <a:gd name="connsiteY75" fmla="*/ 11462 h 483733"/>
                <a:gd name="connsiteX76" fmla="*/ 167762 w 536177"/>
                <a:gd name="connsiteY76" fmla="*/ 11462 h 483733"/>
                <a:gd name="connsiteX77" fmla="*/ 174013 w 536177"/>
                <a:gd name="connsiteY77" fmla="*/ 20840 h 483733"/>
                <a:gd name="connsiteX78" fmla="*/ 175055 w 536177"/>
                <a:gd name="connsiteY78" fmla="*/ 31260 h 483733"/>
                <a:gd name="connsiteX79" fmla="*/ 175055 w 536177"/>
                <a:gd name="connsiteY79" fmla="*/ 34386 h 483733"/>
                <a:gd name="connsiteX80" fmla="*/ 176097 w 536177"/>
                <a:gd name="connsiteY80" fmla="*/ 50016 h 483733"/>
                <a:gd name="connsiteX81" fmla="*/ 176097 w 536177"/>
                <a:gd name="connsiteY81" fmla="*/ 59394 h 483733"/>
                <a:gd name="connsiteX82" fmla="*/ 176097 w 536177"/>
                <a:gd name="connsiteY82" fmla="*/ 69814 h 483733"/>
                <a:gd name="connsiteX83" fmla="*/ 178182 w 536177"/>
                <a:gd name="connsiteY83" fmla="*/ 76066 h 483733"/>
                <a:gd name="connsiteX84" fmla="*/ 179223 w 536177"/>
                <a:gd name="connsiteY84" fmla="*/ 79192 h 483733"/>
                <a:gd name="connsiteX85" fmla="*/ 179223 w 536177"/>
                <a:gd name="connsiteY85" fmla="*/ 80234 h 483733"/>
                <a:gd name="connsiteX86" fmla="*/ 180265 w 536177"/>
                <a:gd name="connsiteY86" fmla="*/ 83360 h 483733"/>
                <a:gd name="connsiteX87" fmla="*/ 182349 w 536177"/>
                <a:gd name="connsiteY87" fmla="*/ 87528 h 483733"/>
                <a:gd name="connsiteX88" fmla="*/ 192769 w 536177"/>
                <a:gd name="connsiteY88" fmla="*/ 103158 h 483733"/>
                <a:gd name="connsiteX89" fmla="*/ 208399 w 536177"/>
                <a:gd name="connsiteY89" fmla="*/ 123998 h 483733"/>
                <a:gd name="connsiteX90" fmla="*/ 227155 w 536177"/>
                <a:gd name="connsiteY90" fmla="*/ 132334 h 483733"/>
                <a:gd name="connsiteX91" fmla="*/ 232365 w 536177"/>
                <a:gd name="connsiteY91" fmla="*/ 133375 h 483733"/>
                <a:gd name="connsiteX92" fmla="*/ 241743 w 536177"/>
                <a:gd name="connsiteY92" fmla="*/ 135460 h 483733"/>
                <a:gd name="connsiteX93" fmla="*/ 251121 w 536177"/>
                <a:gd name="connsiteY93" fmla="*/ 142754 h 483733"/>
                <a:gd name="connsiteX94" fmla="*/ 252163 w 536177"/>
                <a:gd name="connsiteY94" fmla="*/ 153173 h 483733"/>
                <a:gd name="connsiteX95" fmla="*/ 252163 w 536177"/>
                <a:gd name="connsiteY95" fmla="*/ 162551 h 483733"/>
                <a:gd name="connsiteX96" fmla="*/ 264667 w 536177"/>
                <a:gd name="connsiteY96" fmla="*/ 179223 h 483733"/>
                <a:gd name="connsiteX97" fmla="*/ 273003 w 536177"/>
                <a:gd name="connsiteY97" fmla="*/ 187559 h 483733"/>
                <a:gd name="connsiteX98" fmla="*/ 276129 w 536177"/>
                <a:gd name="connsiteY98" fmla="*/ 192769 h 483733"/>
                <a:gd name="connsiteX99" fmla="*/ 278213 w 536177"/>
                <a:gd name="connsiteY99" fmla="*/ 195895 h 483733"/>
                <a:gd name="connsiteX100" fmla="*/ 286549 w 536177"/>
                <a:gd name="connsiteY100" fmla="*/ 207357 h 483733"/>
                <a:gd name="connsiteX101" fmla="*/ 311557 w 536177"/>
                <a:gd name="connsiteY101" fmla="*/ 234449 h 483733"/>
                <a:gd name="connsiteX102" fmla="*/ 318851 w 536177"/>
                <a:gd name="connsiteY102" fmla="*/ 240701 h 483733"/>
                <a:gd name="connsiteX103" fmla="*/ 323019 w 536177"/>
                <a:gd name="connsiteY103" fmla="*/ 243827 h 483733"/>
                <a:gd name="connsiteX104" fmla="*/ 334481 w 536177"/>
                <a:gd name="connsiteY104" fmla="*/ 255289 h 483733"/>
                <a:gd name="connsiteX105" fmla="*/ 337607 w 536177"/>
                <a:gd name="connsiteY105" fmla="*/ 259457 h 483733"/>
                <a:gd name="connsiteX106" fmla="*/ 341775 w 536177"/>
                <a:gd name="connsiteY106" fmla="*/ 264667 h 483733"/>
                <a:gd name="connsiteX107" fmla="*/ 361573 w 536177"/>
                <a:gd name="connsiteY107" fmla="*/ 281339 h 483733"/>
                <a:gd name="connsiteX108" fmla="*/ 384497 w 536177"/>
                <a:gd name="connsiteY108" fmla="*/ 301137 h 483733"/>
                <a:gd name="connsiteX109" fmla="*/ 387623 w 536177"/>
                <a:gd name="connsiteY109" fmla="*/ 306347 h 483733"/>
                <a:gd name="connsiteX110" fmla="*/ 393875 w 536177"/>
                <a:gd name="connsiteY110" fmla="*/ 314683 h 483733"/>
                <a:gd name="connsiteX111" fmla="*/ 398043 w 536177"/>
                <a:gd name="connsiteY111" fmla="*/ 318851 h 483733"/>
                <a:gd name="connsiteX112" fmla="*/ 401169 w 536177"/>
                <a:gd name="connsiteY112" fmla="*/ 320935 h 483733"/>
                <a:gd name="connsiteX113" fmla="*/ 404295 w 536177"/>
                <a:gd name="connsiteY113" fmla="*/ 324061 h 483733"/>
                <a:gd name="connsiteX114" fmla="*/ 413673 w 536177"/>
                <a:gd name="connsiteY114" fmla="*/ 332397 h 483733"/>
                <a:gd name="connsiteX115" fmla="*/ 428261 w 536177"/>
                <a:gd name="connsiteY115" fmla="*/ 337607 h 483733"/>
                <a:gd name="connsiteX116" fmla="*/ 436597 w 536177"/>
                <a:gd name="connsiteY116" fmla="*/ 339691 h 483733"/>
                <a:gd name="connsiteX117" fmla="*/ 454311 w 536177"/>
                <a:gd name="connsiteY117" fmla="*/ 350111 h 483733"/>
                <a:gd name="connsiteX118" fmla="*/ 459521 w 536177"/>
                <a:gd name="connsiteY118" fmla="*/ 357405 h 483733"/>
                <a:gd name="connsiteX119" fmla="*/ 461605 w 536177"/>
                <a:gd name="connsiteY119" fmla="*/ 360531 h 483733"/>
                <a:gd name="connsiteX120" fmla="*/ 464731 w 536177"/>
                <a:gd name="connsiteY120" fmla="*/ 364699 h 483733"/>
                <a:gd name="connsiteX121" fmla="*/ 472025 w 536177"/>
                <a:gd name="connsiteY121" fmla="*/ 376161 h 483733"/>
                <a:gd name="connsiteX122" fmla="*/ 475151 w 536177"/>
                <a:gd name="connsiteY122" fmla="*/ 385539 h 483733"/>
                <a:gd name="connsiteX123" fmla="*/ 476193 w 536177"/>
                <a:gd name="connsiteY123" fmla="*/ 388665 h 483733"/>
                <a:gd name="connsiteX124" fmla="*/ 480361 w 536177"/>
                <a:gd name="connsiteY124" fmla="*/ 401169 h 483733"/>
                <a:gd name="connsiteX125" fmla="*/ 495991 w 536177"/>
                <a:gd name="connsiteY125" fmla="*/ 422009 h 483733"/>
                <a:gd name="connsiteX126" fmla="*/ 504326 w 536177"/>
                <a:gd name="connsiteY126" fmla="*/ 425135 h 483733"/>
                <a:gd name="connsiteX127" fmla="*/ 508494 w 536177"/>
                <a:gd name="connsiteY127" fmla="*/ 426177 h 483733"/>
                <a:gd name="connsiteX128" fmla="*/ 512662 w 536177"/>
                <a:gd name="connsiteY128" fmla="*/ 429303 h 483733"/>
                <a:gd name="connsiteX129" fmla="*/ 536177 w 536177"/>
                <a:gd name="connsiteY129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47017 w 536177"/>
                <a:gd name="connsiteY4" fmla="*/ 465773 h 483733"/>
                <a:gd name="connsiteX5" fmla="*/ 399085 w 536177"/>
                <a:gd name="connsiteY5" fmla="*/ 435555 h 483733"/>
                <a:gd name="connsiteX6" fmla="*/ 381371 w 536177"/>
                <a:gd name="connsiteY6" fmla="*/ 432429 h 483733"/>
                <a:gd name="connsiteX7" fmla="*/ 370951 w 536177"/>
                <a:gd name="connsiteY7" fmla="*/ 437639 h 483733"/>
                <a:gd name="connsiteX8" fmla="*/ 360531 w 536177"/>
                <a:gd name="connsiteY8" fmla="*/ 441807 h 483733"/>
                <a:gd name="connsiteX9" fmla="*/ 360531 w 536177"/>
                <a:gd name="connsiteY9" fmla="*/ 441807 h 483733"/>
                <a:gd name="connsiteX10" fmla="*/ 349069 w 536177"/>
                <a:gd name="connsiteY10" fmla="*/ 435555 h 483733"/>
                <a:gd name="connsiteX11" fmla="*/ 346985 w 536177"/>
                <a:gd name="connsiteY11" fmla="*/ 433471 h 483733"/>
                <a:gd name="connsiteX12" fmla="*/ 336565 w 536177"/>
                <a:gd name="connsiteY12" fmla="*/ 424093 h 483733"/>
                <a:gd name="connsiteX13" fmla="*/ 324061 w 536177"/>
                <a:gd name="connsiteY13" fmla="*/ 420967 h 483733"/>
                <a:gd name="connsiteX14" fmla="*/ 318851 w 536177"/>
                <a:gd name="connsiteY14" fmla="*/ 419925 h 483733"/>
                <a:gd name="connsiteX15" fmla="*/ 292801 w 536177"/>
                <a:gd name="connsiteY15" fmla="*/ 416799 h 483733"/>
                <a:gd name="connsiteX16" fmla="*/ 257373 w 536177"/>
                <a:gd name="connsiteY16" fmla="*/ 415757 h 483733"/>
                <a:gd name="connsiteX17" fmla="*/ 252163 w 536177"/>
                <a:gd name="connsiteY17" fmla="*/ 416799 h 483733"/>
                <a:gd name="connsiteX18" fmla="*/ 243827 w 536177"/>
                <a:gd name="connsiteY18" fmla="*/ 417841 h 483733"/>
                <a:gd name="connsiteX19" fmla="*/ 236533 w 536177"/>
                <a:gd name="connsiteY19" fmla="*/ 417841 h 483733"/>
                <a:gd name="connsiteX20" fmla="*/ 229239 w 536177"/>
                <a:gd name="connsiteY20" fmla="*/ 417841 h 483733"/>
                <a:gd name="connsiteX21" fmla="*/ 199021 w 536177"/>
                <a:gd name="connsiteY21" fmla="*/ 425135 h 483733"/>
                <a:gd name="connsiteX22" fmla="*/ 163593 w 536177"/>
                <a:gd name="connsiteY22" fmla="*/ 431387 h 483733"/>
                <a:gd name="connsiteX23" fmla="*/ 110452 w 536177"/>
                <a:gd name="connsiteY23" fmla="*/ 395959 h 483733"/>
                <a:gd name="connsiteX24" fmla="*/ 101074 w 536177"/>
                <a:gd name="connsiteY24" fmla="*/ 384497 h 483733"/>
                <a:gd name="connsiteX25" fmla="*/ 98990 w 536177"/>
                <a:gd name="connsiteY25" fmla="*/ 380329 h 483733"/>
                <a:gd name="connsiteX26" fmla="*/ 93780 w 536177"/>
                <a:gd name="connsiteY26" fmla="*/ 371993 h 483733"/>
                <a:gd name="connsiteX27" fmla="*/ 72940 w 536177"/>
                <a:gd name="connsiteY27" fmla="*/ 360531 h 483733"/>
                <a:gd name="connsiteX28" fmla="*/ 60436 w 536177"/>
                <a:gd name="connsiteY28" fmla="*/ 355321 h 483733"/>
                <a:gd name="connsiteX29" fmla="*/ 52100 w 536177"/>
                <a:gd name="connsiteY29" fmla="*/ 349069 h 483733"/>
                <a:gd name="connsiteX30" fmla="*/ 44806 w 536177"/>
                <a:gd name="connsiteY30" fmla="*/ 343859 h 483733"/>
                <a:gd name="connsiteX31" fmla="*/ 27092 w 536177"/>
                <a:gd name="connsiteY31" fmla="*/ 334481 h 483733"/>
                <a:gd name="connsiteX32" fmla="*/ 16672 w 536177"/>
                <a:gd name="connsiteY32" fmla="*/ 330313 h 483733"/>
                <a:gd name="connsiteX33" fmla="*/ 0 w 536177"/>
                <a:gd name="connsiteY33" fmla="*/ 309473 h 483733"/>
                <a:gd name="connsiteX34" fmla="*/ 4168 w 536177"/>
                <a:gd name="connsiteY34" fmla="*/ 293843 h 483733"/>
                <a:gd name="connsiteX35" fmla="*/ 9378 w 536177"/>
                <a:gd name="connsiteY35" fmla="*/ 279255 h 483733"/>
                <a:gd name="connsiteX36" fmla="*/ 9378 w 536177"/>
                <a:gd name="connsiteY36" fmla="*/ 267793 h 483733"/>
                <a:gd name="connsiteX37" fmla="*/ 10420 w 536177"/>
                <a:gd name="connsiteY37" fmla="*/ 253205 h 483733"/>
                <a:gd name="connsiteX38" fmla="*/ 22924 w 536177"/>
                <a:gd name="connsiteY38" fmla="*/ 242785 h 483733"/>
                <a:gd name="connsiteX39" fmla="*/ 30218 w 536177"/>
                <a:gd name="connsiteY39" fmla="*/ 237575 h 483733"/>
                <a:gd name="connsiteX40" fmla="*/ 44806 w 536177"/>
                <a:gd name="connsiteY40" fmla="*/ 210483 h 483733"/>
                <a:gd name="connsiteX41" fmla="*/ 34386 w 536177"/>
                <a:gd name="connsiteY41" fmla="*/ 190685 h 483733"/>
                <a:gd name="connsiteX42" fmla="*/ 30218 w 536177"/>
                <a:gd name="connsiteY42" fmla="*/ 186517 h 483733"/>
                <a:gd name="connsiteX43" fmla="*/ 15630 w 536177"/>
                <a:gd name="connsiteY43" fmla="*/ 150047 h 483733"/>
                <a:gd name="connsiteX44" fmla="*/ 14588 w 536177"/>
                <a:gd name="connsiteY44" fmla="*/ 127124 h 483733"/>
                <a:gd name="connsiteX45" fmla="*/ 27092 w 536177"/>
                <a:gd name="connsiteY45" fmla="*/ 111494 h 483733"/>
                <a:gd name="connsiteX46" fmla="*/ 44806 w 536177"/>
                <a:gd name="connsiteY46" fmla="*/ 116704 h 483733"/>
                <a:gd name="connsiteX47" fmla="*/ 51058 w 536177"/>
                <a:gd name="connsiteY47" fmla="*/ 121914 h 483733"/>
                <a:gd name="connsiteX48" fmla="*/ 62520 w 536177"/>
                <a:gd name="connsiteY48" fmla="*/ 130250 h 483733"/>
                <a:gd name="connsiteX49" fmla="*/ 71898 w 536177"/>
                <a:gd name="connsiteY49" fmla="*/ 133375 h 483733"/>
                <a:gd name="connsiteX50" fmla="*/ 87528 w 536177"/>
                <a:gd name="connsiteY50" fmla="*/ 114620 h 483733"/>
                <a:gd name="connsiteX51" fmla="*/ 84402 w 536177"/>
                <a:gd name="connsiteY51" fmla="*/ 100032 h 483733"/>
                <a:gd name="connsiteX52" fmla="*/ 66688 w 536177"/>
                <a:gd name="connsiteY52" fmla="*/ 86486 h 483733"/>
                <a:gd name="connsiteX53" fmla="*/ 54184 w 536177"/>
                <a:gd name="connsiteY53" fmla="*/ 78150 h 483733"/>
                <a:gd name="connsiteX54" fmla="*/ 45848 w 536177"/>
                <a:gd name="connsiteY54" fmla="*/ 64604 h 483733"/>
                <a:gd name="connsiteX55" fmla="*/ 43764 w 536177"/>
                <a:gd name="connsiteY55" fmla="*/ 60436 h 483733"/>
                <a:gd name="connsiteX56" fmla="*/ 51058 w 536177"/>
                <a:gd name="connsiteY56" fmla="*/ 55226 h 483733"/>
                <a:gd name="connsiteX57" fmla="*/ 58352 w 536177"/>
                <a:gd name="connsiteY57" fmla="*/ 45848 h 483733"/>
                <a:gd name="connsiteX58" fmla="*/ 59394 w 536177"/>
                <a:gd name="connsiteY58" fmla="*/ 35428 h 483733"/>
                <a:gd name="connsiteX59" fmla="*/ 59394 w 536177"/>
                <a:gd name="connsiteY59" fmla="*/ 33344 h 483733"/>
                <a:gd name="connsiteX60" fmla="*/ 60436 w 536177"/>
                <a:gd name="connsiteY60" fmla="*/ 25008 h 483733"/>
                <a:gd name="connsiteX61" fmla="*/ 61478 w 536177"/>
                <a:gd name="connsiteY61" fmla="*/ 21882 h 483733"/>
                <a:gd name="connsiteX62" fmla="*/ 65646 w 536177"/>
                <a:gd name="connsiteY62" fmla="*/ 18756 h 483733"/>
                <a:gd name="connsiteX63" fmla="*/ 78150 w 536177"/>
                <a:gd name="connsiteY63" fmla="*/ 16672 h 483733"/>
                <a:gd name="connsiteX64" fmla="*/ 81276 w 536177"/>
                <a:gd name="connsiteY64" fmla="*/ 16672 h 483733"/>
                <a:gd name="connsiteX65" fmla="*/ 98990 w 536177"/>
                <a:gd name="connsiteY65" fmla="*/ 11462 h 483733"/>
                <a:gd name="connsiteX66" fmla="*/ 103158 w 536177"/>
                <a:gd name="connsiteY66" fmla="*/ 7294 h 483733"/>
                <a:gd name="connsiteX67" fmla="*/ 105242 w 536177"/>
                <a:gd name="connsiteY67" fmla="*/ 5210 h 483733"/>
                <a:gd name="connsiteX68" fmla="*/ 117746 w 536177"/>
                <a:gd name="connsiteY68" fmla="*/ 0 h 483733"/>
                <a:gd name="connsiteX69" fmla="*/ 128166 w 536177"/>
                <a:gd name="connsiteY69" fmla="*/ 3126 h 483733"/>
                <a:gd name="connsiteX70" fmla="*/ 129208 w 536177"/>
                <a:gd name="connsiteY70" fmla="*/ 5210 h 483733"/>
                <a:gd name="connsiteX71" fmla="*/ 132334 w 536177"/>
                <a:gd name="connsiteY71" fmla="*/ 9378 h 483733"/>
                <a:gd name="connsiteX72" fmla="*/ 139627 w 536177"/>
                <a:gd name="connsiteY72" fmla="*/ 11462 h 483733"/>
                <a:gd name="connsiteX73" fmla="*/ 155257 w 536177"/>
                <a:gd name="connsiteY73" fmla="*/ 11462 h 483733"/>
                <a:gd name="connsiteX74" fmla="*/ 156300 w 536177"/>
                <a:gd name="connsiteY74" fmla="*/ 11462 h 483733"/>
                <a:gd name="connsiteX75" fmla="*/ 167762 w 536177"/>
                <a:gd name="connsiteY75" fmla="*/ 11462 h 483733"/>
                <a:gd name="connsiteX76" fmla="*/ 174013 w 536177"/>
                <a:gd name="connsiteY76" fmla="*/ 20840 h 483733"/>
                <a:gd name="connsiteX77" fmla="*/ 175055 w 536177"/>
                <a:gd name="connsiteY77" fmla="*/ 31260 h 483733"/>
                <a:gd name="connsiteX78" fmla="*/ 175055 w 536177"/>
                <a:gd name="connsiteY78" fmla="*/ 34386 h 483733"/>
                <a:gd name="connsiteX79" fmla="*/ 176097 w 536177"/>
                <a:gd name="connsiteY79" fmla="*/ 50016 h 483733"/>
                <a:gd name="connsiteX80" fmla="*/ 176097 w 536177"/>
                <a:gd name="connsiteY80" fmla="*/ 59394 h 483733"/>
                <a:gd name="connsiteX81" fmla="*/ 176097 w 536177"/>
                <a:gd name="connsiteY81" fmla="*/ 69814 h 483733"/>
                <a:gd name="connsiteX82" fmla="*/ 178182 w 536177"/>
                <a:gd name="connsiteY82" fmla="*/ 76066 h 483733"/>
                <a:gd name="connsiteX83" fmla="*/ 179223 w 536177"/>
                <a:gd name="connsiteY83" fmla="*/ 79192 h 483733"/>
                <a:gd name="connsiteX84" fmla="*/ 179223 w 536177"/>
                <a:gd name="connsiteY84" fmla="*/ 80234 h 483733"/>
                <a:gd name="connsiteX85" fmla="*/ 180265 w 536177"/>
                <a:gd name="connsiteY85" fmla="*/ 83360 h 483733"/>
                <a:gd name="connsiteX86" fmla="*/ 182349 w 536177"/>
                <a:gd name="connsiteY86" fmla="*/ 87528 h 483733"/>
                <a:gd name="connsiteX87" fmla="*/ 192769 w 536177"/>
                <a:gd name="connsiteY87" fmla="*/ 103158 h 483733"/>
                <a:gd name="connsiteX88" fmla="*/ 208399 w 536177"/>
                <a:gd name="connsiteY88" fmla="*/ 123998 h 483733"/>
                <a:gd name="connsiteX89" fmla="*/ 227155 w 536177"/>
                <a:gd name="connsiteY89" fmla="*/ 132334 h 483733"/>
                <a:gd name="connsiteX90" fmla="*/ 232365 w 536177"/>
                <a:gd name="connsiteY90" fmla="*/ 133375 h 483733"/>
                <a:gd name="connsiteX91" fmla="*/ 241743 w 536177"/>
                <a:gd name="connsiteY91" fmla="*/ 135460 h 483733"/>
                <a:gd name="connsiteX92" fmla="*/ 251121 w 536177"/>
                <a:gd name="connsiteY92" fmla="*/ 142754 h 483733"/>
                <a:gd name="connsiteX93" fmla="*/ 252163 w 536177"/>
                <a:gd name="connsiteY93" fmla="*/ 153173 h 483733"/>
                <a:gd name="connsiteX94" fmla="*/ 252163 w 536177"/>
                <a:gd name="connsiteY94" fmla="*/ 162551 h 483733"/>
                <a:gd name="connsiteX95" fmla="*/ 264667 w 536177"/>
                <a:gd name="connsiteY95" fmla="*/ 179223 h 483733"/>
                <a:gd name="connsiteX96" fmla="*/ 273003 w 536177"/>
                <a:gd name="connsiteY96" fmla="*/ 187559 h 483733"/>
                <a:gd name="connsiteX97" fmla="*/ 276129 w 536177"/>
                <a:gd name="connsiteY97" fmla="*/ 192769 h 483733"/>
                <a:gd name="connsiteX98" fmla="*/ 278213 w 536177"/>
                <a:gd name="connsiteY98" fmla="*/ 195895 h 483733"/>
                <a:gd name="connsiteX99" fmla="*/ 286549 w 536177"/>
                <a:gd name="connsiteY99" fmla="*/ 207357 h 483733"/>
                <a:gd name="connsiteX100" fmla="*/ 311557 w 536177"/>
                <a:gd name="connsiteY100" fmla="*/ 234449 h 483733"/>
                <a:gd name="connsiteX101" fmla="*/ 318851 w 536177"/>
                <a:gd name="connsiteY101" fmla="*/ 240701 h 483733"/>
                <a:gd name="connsiteX102" fmla="*/ 323019 w 536177"/>
                <a:gd name="connsiteY102" fmla="*/ 243827 h 483733"/>
                <a:gd name="connsiteX103" fmla="*/ 334481 w 536177"/>
                <a:gd name="connsiteY103" fmla="*/ 255289 h 483733"/>
                <a:gd name="connsiteX104" fmla="*/ 337607 w 536177"/>
                <a:gd name="connsiteY104" fmla="*/ 259457 h 483733"/>
                <a:gd name="connsiteX105" fmla="*/ 341775 w 536177"/>
                <a:gd name="connsiteY105" fmla="*/ 264667 h 483733"/>
                <a:gd name="connsiteX106" fmla="*/ 361573 w 536177"/>
                <a:gd name="connsiteY106" fmla="*/ 281339 h 483733"/>
                <a:gd name="connsiteX107" fmla="*/ 384497 w 536177"/>
                <a:gd name="connsiteY107" fmla="*/ 301137 h 483733"/>
                <a:gd name="connsiteX108" fmla="*/ 387623 w 536177"/>
                <a:gd name="connsiteY108" fmla="*/ 306347 h 483733"/>
                <a:gd name="connsiteX109" fmla="*/ 393875 w 536177"/>
                <a:gd name="connsiteY109" fmla="*/ 314683 h 483733"/>
                <a:gd name="connsiteX110" fmla="*/ 398043 w 536177"/>
                <a:gd name="connsiteY110" fmla="*/ 318851 h 483733"/>
                <a:gd name="connsiteX111" fmla="*/ 401169 w 536177"/>
                <a:gd name="connsiteY111" fmla="*/ 320935 h 483733"/>
                <a:gd name="connsiteX112" fmla="*/ 404295 w 536177"/>
                <a:gd name="connsiteY112" fmla="*/ 324061 h 483733"/>
                <a:gd name="connsiteX113" fmla="*/ 413673 w 536177"/>
                <a:gd name="connsiteY113" fmla="*/ 332397 h 483733"/>
                <a:gd name="connsiteX114" fmla="*/ 428261 w 536177"/>
                <a:gd name="connsiteY114" fmla="*/ 337607 h 483733"/>
                <a:gd name="connsiteX115" fmla="*/ 436597 w 536177"/>
                <a:gd name="connsiteY115" fmla="*/ 339691 h 483733"/>
                <a:gd name="connsiteX116" fmla="*/ 454311 w 536177"/>
                <a:gd name="connsiteY116" fmla="*/ 350111 h 483733"/>
                <a:gd name="connsiteX117" fmla="*/ 459521 w 536177"/>
                <a:gd name="connsiteY117" fmla="*/ 357405 h 483733"/>
                <a:gd name="connsiteX118" fmla="*/ 461605 w 536177"/>
                <a:gd name="connsiteY118" fmla="*/ 360531 h 483733"/>
                <a:gd name="connsiteX119" fmla="*/ 464731 w 536177"/>
                <a:gd name="connsiteY119" fmla="*/ 364699 h 483733"/>
                <a:gd name="connsiteX120" fmla="*/ 472025 w 536177"/>
                <a:gd name="connsiteY120" fmla="*/ 376161 h 483733"/>
                <a:gd name="connsiteX121" fmla="*/ 475151 w 536177"/>
                <a:gd name="connsiteY121" fmla="*/ 385539 h 483733"/>
                <a:gd name="connsiteX122" fmla="*/ 476193 w 536177"/>
                <a:gd name="connsiteY122" fmla="*/ 388665 h 483733"/>
                <a:gd name="connsiteX123" fmla="*/ 480361 w 536177"/>
                <a:gd name="connsiteY123" fmla="*/ 401169 h 483733"/>
                <a:gd name="connsiteX124" fmla="*/ 495991 w 536177"/>
                <a:gd name="connsiteY124" fmla="*/ 422009 h 483733"/>
                <a:gd name="connsiteX125" fmla="*/ 504326 w 536177"/>
                <a:gd name="connsiteY125" fmla="*/ 425135 h 483733"/>
                <a:gd name="connsiteX126" fmla="*/ 508494 w 536177"/>
                <a:gd name="connsiteY126" fmla="*/ 426177 h 483733"/>
                <a:gd name="connsiteX127" fmla="*/ 512662 w 536177"/>
                <a:gd name="connsiteY127" fmla="*/ 429303 h 483733"/>
                <a:gd name="connsiteX128" fmla="*/ 536177 w 536177"/>
                <a:gd name="connsiteY128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399085 w 536177"/>
                <a:gd name="connsiteY4" fmla="*/ 435555 h 483733"/>
                <a:gd name="connsiteX5" fmla="*/ 381371 w 536177"/>
                <a:gd name="connsiteY5" fmla="*/ 432429 h 483733"/>
                <a:gd name="connsiteX6" fmla="*/ 370951 w 536177"/>
                <a:gd name="connsiteY6" fmla="*/ 437639 h 483733"/>
                <a:gd name="connsiteX7" fmla="*/ 360531 w 536177"/>
                <a:gd name="connsiteY7" fmla="*/ 441807 h 483733"/>
                <a:gd name="connsiteX8" fmla="*/ 360531 w 536177"/>
                <a:gd name="connsiteY8" fmla="*/ 441807 h 483733"/>
                <a:gd name="connsiteX9" fmla="*/ 349069 w 536177"/>
                <a:gd name="connsiteY9" fmla="*/ 435555 h 483733"/>
                <a:gd name="connsiteX10" fmla="*/ 346985 w 536177"/>
                <a:gd name="connsiteY10" fmla="*/ 433471 h 483733"/>
                <a:gd name="connsiteX11" fmla="*/ 336565 w 536177"/>
                <a:gd name="connsiteY11" fmla="*/ 424093 h 483733"/>
                <a:gd name="connsiteX12" fmla="*/ 324061 w 536177"/>
                <a:gd name="connsiteY12" fmla="*/ 420967 h 483733"/>
                <a:gd name="connsiteX13" fmla="*/ 318851 w 536177"/>
                <a:gd name="connsiteY13" fmla="*/ 419925 h 483733"/>
                <a:gd name="connsiteX14" fmla="*/ 292801 w 536177"/>
                <a:gd name="connsiteY14" fmla="*/ 416799 h 483733"/>
                <a:gd name="connsiteX15" fmla="*/ 257373 w 536177"/>
                <a:gd name="connsiteY15" fmla="*/ 415757 h 483733"/>
                <a:gd name="connsiteX16" fmla="*/ 252163 w 536177"/>
                <a:gd name="connsiteY16" fmla="*/ 416799 h 483733"/>
                <a:gd name="connsiteX17" fmla="*/ 243827 w 536177"/>
                <a:gd name="connsiteY17" fmla="*/ 417841 h 483733"/>
                <a:gd name="connsiteX18" fmla="*/ 236533 w 536177"/>
                <a:gd name="connsiteY18" fmla="*/ 417841 h 483733"/>
                <a:gd name="connsiteX19" fmla="*/ 229239 w 536177"/>
                <a:gd name="connsiteY19" fmla="*/ 417841 h 483733"/>
                <a:gd name="connsiteX20" fmla="*/ 199021 w 536177"/>
                <a:gd name="connsiteY20" fmla="*/ 425135 h 483733"/>
                <a:gd name="connsiteX21" fmla="*/ 163593 w 536177"/>
                <a:gd name="connsiteY21" fmla="*/ 431387 h 483733"/>
                <a:gd name="connsiteX22" fmla="*/ 110452 w 536177"/>
                <a:gd name="connsiteY22" fmla="*/ 395959 h 483733"/>
                <a:gd name="connsiteX23" fmla="*/ 101074 w 536177"/>
                <a:gd name="connsiteY23" fmla="*/ 384497 h 483733"/>
                <a:gd name="connsiteX24" fmla="*/ 98990 w 536177"/>
                <a:gd name="connsiteY24" fmla="*/ 380329 h 483733"/>
                <a:gd name="connsiteX25" fmla="*/ 93780 w 536177"/>
                <a:gd name="connsiteY25" fmla="*/ 371993 h 483733"/>
                <a:gd name="connsiteX26" fmla="*/ 72940 w 536177"/>
                <a:gd name="connsiteY26" fmla="*/ 360531 h 483733"/>
                <a:gd name="connsiteX27" fmla="*/ 60436 w 536177"/>
                <a:gd name="connsiteY27" fmla="*/ 355321 h 483733"/>
                <a:gd name="connsiteX28" fmla="*/ 52100 w 536177"/>
                <a:gd name="connsiteY28" fmla="*/ 349069 h 483733"/>
                <a:gd name="connsiteX29" fmla="*/ 44806 w 536177"/>
                <a:gd name="connsiteY29" fmla="*/ 343859 h 483733"/>
                <a:gd name="connsiteX30" fmla="*/ 27092 w 536177"/>
                <a:gd name="connsiteY30" fmla="*/ 334481 h 483733"/>
                <a:gd name="connsiteX31" fmla="*/ 16672 w 536177"/>
                <a:gd name="connsiteY31" fmla="*/ 330313 h 483733"/>
                <a:gd name="connsiteX32" fmla="*/ 0 w 536177"/>
                <a:gd name="connsiteY32" fmla="*/ 309473 h 483733"/>
                <a:gd name="connsiteX33" fmla="*/ 4168 w 536177"/>
                <a:gd name="connsiteY33" fmla="*/ 293843 h 483733"/>
                <a:gd name="connsiteX34" fmla="*/ 9378 w 536177"/>
                <a:gd name="connsiteY34" fmla="*/ 279255 h 483733"/>
                <a:gd name="connsiteX35" fmla="*/ 9378 w 536177"/>
                <a:gd name="connsiteY35" fmla="*/ 267793 h 483733"/>
                <a:gd name="connsiteX36" fmla="*/ 10420 w 536177"/>
                <a:gd name="connsiteY36" fmla="*/ 253205 h 483733"/>
                <a:gd name="connsiteX37" fmla="*/ 22924 w 536177"/>
                <a:gd name="connsiteY37" fmla="*/ 242785 h 483733"/>
                <a:gd name="connsiteX38" fmla="*/ 30218 w 536177"/>
                <a:gd name="connsiteY38" fmla="*/ 237575 h 483733"/>
                <a:gd name="connsiteX39" fmla="*/ 44806 w 536177"/>
                <a:gd name="connsiteY39" fmla="*/ 210483 h 483733"/>
                <a:gd name="connsiteX40" fmla="*/ 34386 w 536177"/>
                <a:gd name="connsiteY40" fmla="*/ 190685 h 483733"/>
                <a:gd name="connsiteX41" fmla="*/ 30218 w 536177"/>
                <a:gd name="connsiteY41" fmla="*/ 186517 h 483733"/>
                <a:gd name="connsiteX42" fmla="*/ 15630 w 536177"/>
                <a:gd name="connsiteY42" fmla="*/ 150047 h 483733"/>
                <a:gd name="connsiteX43" fmla="*/ 14588 w 536177"/>
                <a:gd name="connsiteY43" fmla="*/ 127124 h 483733"/>
                <a:gd name="connsiteX44" fmla="*/ 27092 w 536177"/>
                <a:gd name="connsiteY44" fmla="*/ 111494 h 483733"/>
                <a:gd name="connsiteX45" fmla="*/ 44806 w 536177"/>
                <a:gd name="connsiteY45" fmla="*/ 116704 h 483733"/>
                <a:gd name="connsiteX46" fmla="*/ 51058 w 536177"/>
                <a:gd name="connsiteY46" fmla="*/ 121914 h 483733"/>
                <a:gd name="connsiteX47" fmla="*/ 62520 w 536177"/>
                <a:gd name="connsiteY47" fmla="*/ 130250 h 483733"/>
                <a:gd name="connsiteX48" fmla="*/ 71898 w 536177"/>
                <a:gd name="connsiteY48" fmla="*/ 133375 h 483733"/>
                <a:gd name="connsiteX49" fmla="*/ 87528 w 536177"/>
                <a:gd name="connsiteY49" fmla="*/ 114620 h 483733"/>
                <a:gd name="connsiteX50" fmla="*/ 84402 w 536177"/>
                <a:gd name="connsiteY50" fmla="*/ 100032 h 483733"/>
                <a:gd name="connsiteX51" fmla="*/ 66688 w 536177"/>
                <a:gd name="connsiteY51" fmla="*/ 86486 h 483733"/>
                <a:gd name="connsiteX52" fmla="*/ 54184 w 536177"/>
                <a:gd name="connsiteY52" fmla="*/ 78150 h 483733"/>
                <a:gd name="connsiteX53" fmla="*/ 45848 w 536177"/>
                <a:gd name="connsiteY53" fmla="*/ 64604 h 483733"/>
                <a:gd name="connsiteX54" fmla="*/ 43764 w 536177"/>
                <a:gd name="connsiteY54" fmla="*/ 60436 h 483733"/>
                <a:gd name="connsiteX55" fmla="*/ 51058 w 536177"/>
                <a:gd name="connsiteY55" fmla="*/ 55226 h 483733"/>
                <a:gd name="connsiteX56" fmla="*/ 58352 w 536177"/>
                <a:gd name="connsiteY56" fmla="*/ 45848 h 483733"/>
                <a:gd name="connsiteX57" fmla="*/ 59394 w 536177"/>
                <a:gd name="connsiteY57" fmla="*/ 35428 h 483733"/>
                <a:gd name="connsiteX58" fmla="*/ 59394 w 536177"/>
                <a:gd name="connsiteY58" fmla="*/ 33344 h 483733"/>
                <a:gd name="connsiteX59" fmla="*/ 60436 w 536177"/>
                <a:gd name="connsiteY59" fmla="*/ 25008 h 483733"/>
                <a:gd name="connsiteX60" fmla="*/ 61478 w 536177"/>
                <a:gd name="connsiteY60" fmla="*/ 21882 h 483733"/>
                <a:gd name="connsiteX61" fmla="*/ 65646 w 536177"/>
                <a:gd name="connsiteY61" fmla="*/ 18756 h 483733"/>
                <a:gd name="connsiteX62" fmla="*/ 78150 w 536177"/>
                <a:gd name="connsiteY62" fmla="*/ 16672 h 483733"/>
                <a:gd name="connsiteX63" fmla="*/ 81276 w 536177"/>
                <a:gd name="connsiteY63" fmla="*/ 16672 h 483733"/>
                <a:gd name="connsiteX64" fmla="*/ 98990 w 536177"/>
                <a:gd name="connsiteY64" fmla="*/ 11462 h 483733"/>
                <a:gd name="connsiteX65" fmla="*/ 103158 w 536177"/>
                <a:gd name="connsiteY65" fmla="*/ 7294 h 483733"/>
                <a:gd name="connsiteX66" fmla="*/ 105242 w 536177"/>
                <a:gd name="connsiteY66" fmla="*/ 5210 h 483733"/>
                <a:gd name="connsiteX67" fmla="*/ 117746 w 536177"/>
                <a:gd name="connsiteY67" fmla="*/ 0 h 483733"/>
                <a:gd name="connsiteX68" fmla="*/ 128166 w 536177"/>
                <a:gd name="connsiteY68" fmla="*/ 3126 h 483733"/>
                <a:gd name="connsiteX69" fmla="*/ 129208 w 536177"/>
                <a:gd name="connsiteY69" fmla="*/ 5210 h 483733"/>
                <a:gd name="connsiteX70" fmla="*/ 132334 w 536177"/>
                <a:gd name="connsiteY70" fmla="*/ 9378 h 483733"/>
                <a:gd name="connsiteX71" fmla="*/ 139627 w 536177"/>
                <a:gd name="connsiteY71" fmla="*/ 11462 h 483733"/>
                <a:gd name="connsiteX72" fmla="*/ 155257 w 536177"/>
                <a:gd name="connsiteY72" fmla="*/ 11462 h 483733"/>
                <a:gd name="connsiteX73" fmla="*/ 156300 w 536177"/>
                <a:gd name="connsiteY73" fmla="*/ 11462 h 483733"/>
                <a:gd name="connsiteX74" fmla="*/ 167762 w 536177"/>
                <a:gd name="connsiteY74" fmla="*/ 11462 h 483733"/>
                <a:gd name="connsiteX75" fmla="*/ 174013 w 536177"/>
                <a:gd name="connsiteY75" fmla="*/ 20840 h 483733"/>
                <a:gd name="connsiteX76" fmla="*/ 175055 w 536177"/>
                <a:gd name="connsiteY76" fmla="*/ 31260 h 483733"/>
                <a:gd name="connsiteX77" fmla="*/ 175055 w 536177"/>
                <a:gd name="connsiteY77" fmla="*/ 34386 h 483733"/>
                <a:gd name="connsiteX78" fmla="*/ 176097 w 536177"/>
                <a:gd name="connsiteY78" fmla="*/ 50016 h 483733"/>
                <a:gd name="connsiteX79" fmla="*/ 176097 w 536177"/>
                <a:gd name="connsiteY79" fmla="*/ 59394 h 483733"/>
                <a:gd name="connsiteX80" fmla="*/ 176097 w 536177"/>
                <a:gd name="connsiteY80" fmla="*/ 69814 h 483733"/>
                <a:gd name="connsiteX81" fmla="*/ 178182 w 536177"/>
                <a:gd name="connsiteY81" fmla="*/ 76066 h 483733"/>
                <a:gd name="connsiteX82" fmla="*/ 179223 w 536177"/>
                <a:gd name="connsiteY82" fmla="*/ 79192 h 483733"/>
                <a:gd name="connsiteX83" fmla="*/ 179223 w 536177"/>
                <a:gd name="connsiteY83" fmla="*/ 80234 h 483733"/>
                <a:gd name="connsiteX84" fmla="*/ 180265 w 536177"/>
                <a:gd name="connsiteY84" fmla="*/ 83360 h 483733"/>
                <a:gd name="connsiteX85" fmla="*/ 182349 w 536177"/>
                <a:gd name="connsiteY85" fmla="*/ 87528 h 483733"/>
                <a:gd name="connsiteX86" fmla="*/ 192769 w 536177"/>
                <a:gd name="connsiteY86" fmla="*/ 103158 h 483733"/>
                <a:gd name="connsiteX87" fmla="*/ 208399 w 536177"/>
                <a:gd name="connsiteY87" fmla="*/ 123998 h 483733"/>
                <a:gd name="connsiteX88" fmla="*/ 227155 w 536177"/>
                <a:gd name="connsiteY88" fmla="*/ 132334 h 483733"/>
                <a:gd name="connsiteX89" fmla="*/ 232365 w 536177"/>
                <a:gd name="connsiteY89" fmla="*/ 133375 h 483733"/>
                <a:gd name="connsiteX90" fmla="*/ 241743 w 536177"/>
                <a:gd name="connsiteY90" fmla="*/ 135460 h 483733"/>
                <a:gd name="connsiteX91" fmla="*/ 251121 w 536177"/>
                <a:gd name="connsiteY91" fmla="*/ 142754 h 483733"/>
                <a:gd name="connsiteX92" fmla="*/ 252163 w 536177"/>
                <a:gd name="connsiteY92" fmla="*/ 153173 h 483733"/>
                <a:gd name="connsiteX93" fmla="*/ 252163 w 536177"/>
                <a:gd name="connsiteY93" fmla="*/ 162551 h 483733"/>
                <a:gd name="connsiteX94" fmla="*/ 264667 w 536177"/>
                <a:gd name="connsiteY94" fmla="*/ 179223 h 483733"/>
                <a:gd name="connsiteX95" fmla="*/ 273003 w 536177"/>
                <a:gd name="connsiteY95" fmla="*/ 187559 h 483733"/>
                <a:gd name="connsiteX96" fmla="*/ 276129 w 536177"/>
                <a:gd name="connsiteY96" fmla="*/ 192769 h 483733"/>
                <a:gd name="connsiteX97" fmla="*/ 278213 w 536177"/>
                <a:gd name="connsiteY97" fmla="*/ 195895 h 483733"/>
                <a:gd name="connsiteX98" fmla="*/ 286549 w 536177"/>
                <a:gd name="connsiteY98" fmla="*/ 207357 h 483733"/>
                <a:gd name="connsiteX99" fmla="*/ 311557 w 536177"/>
                <a:gd name="connsiteY99" fmla="*/ 234449 h 483733"/>
                <a:gd name="connsiteX100" fmla="*/ 318851 w 536177"/>
                <a:gd name="connsiteY100" fmla="*/ 240701 h 483733"/>
                <a:gd name="connsiteX101" fmla="*/ 323019 w 536177"/>
                <a:gd name="connsiteY101" fmla="*/ 243827 h 483733"/>
                <a:gd name="connsiteX102" fmla="*/ 334481 w 536177"/>
                <a:gd name="connsiteY102" fmla="*/ 255289 h 483733"/>
                <a:gd name="connsiteX103" fmla="*/ 337607 w 536177"/>
                <a:gd name="connsiteY103" fmla="*/ 259457 h 483733"/>
                <a:gd name="connsiteX104" fmla="*/ 341775 w 536177"/>
                <a:gd name="connsiteY104" fmla="*/ 264667 h 483733"/>
                <a:gd name="connsiteX105" fmla="*/ 361573 w 536177"/>
                <a:gd name="connsiteY105" fmla="*/ 281339 h 483733"/>
                <a:gd name="connsiteX106" fmla="*/ 384497 w 536177"/>
                <a:gd name="connsiteY106" fmla="*/ 301137 h 483733"/>
                <a:gd name="connsiteX107" fmla="*/ 387623 w 536177"/>
                <a:gd name="connsiteY107" fmla="*/ 306347 h 483733"/>
                <a:gd name="connsiteX108" fmla="*/ 393875 w 536177"/>
                <a:gd name="connsiteY108" fmla="*/ 314683 h 483733"/>
                <a:gd name="connsiteX109" fmla="*/ 398043 w 536177"/>
                <a:gd name="connsiteY109" fmla="*/ 318851 h 483733"/>
                <a:gd name="connsiteX110" fmla="*/ 401169 w 536177"/>
                <a:gd name="connsiteY110" fmla="*/ 320935 h 483733"/>
                <a:gd name="connsiteX111" fmla="*/ 404295 w 536177"/>
                <a:gd name="connsiteY111" fmla="*/ 324061 h 483733"/>
                <a:gd name="connsiteX112" fmla="*/ 413673 w 536177"/>
                <a:gd name="connsiteY112" fmla="*/ 332397 h 483733"/>
                <a:gd name="connsiteX113" fmla="*/ 428261 w 536177"/>
                <a:gd name="connsiteY113" fmla="*/ 337607 h 483733"/>
                <a:gd name="connsiteX114" fmla="*/ 436597 w 536177"/>
                <a:gd name="connsiteY114" fmla="*/ 339691 h 483733"/>
                <a:gd name="connsiteX115" fmla="*/ 454311 w 536177"/>
                <a:gd name="connsiteY115" fmla="*/ 350111 h 483733"/>
                <a:gd name="connsiteX116" fmla="*/ 459521 w 536177"/>
                <a:gd name="connsiteY116" fmla="*/ 357405 h 483733"/>
                <a:gd name="connsiteX117" fmla="*/ 461605 w 536177"/>
                <a:gd name="connsiteY117" fmla="*/ 360531 h 483733"/>
                <a:gd name="connsiteX118" fmla="*/ 464731 w 536177"/>
                <a:gd name="connsiteY118" fmla="*/ 364699 h 483733"/>
                <a:gd name="connsiteX119" fmla="*/ 472025 w 536177"/>
                <a:gd name="connsiteY119" fmla="*/ 376161 h 483733"/>
                <a:gd name="connsiteX120" fmla="*/ 475151 w 536177"/>
                <a:gd name="connsiteY120" fmla="*/ 385539 h 483733"/>
                <a:gd name="connsiteX121" fmla="*/ 476193 w 536177"/>
                <a:gd name="connsiteY121" fmla="*/ 388665 h 483733"/>
                <a:gd name="connsiteX122" fmla="*/ 480361 w 536177"/>
                <a:gd name="connsiteY122" fmla="*/ 401169 h 483733"/>
                <a:gd name="connsiteX123" fmla="*/ 495991 w 536177"/>
                <a:gd name="connsiteY123" fmla="*/ 422009 h 483733"/>
                <a:gd name="connsiteX124" fmla="*/ 504326 w 536177"/>
                <a:gd name="connsiteY124" fmla="*/ 425135 h 483733"/>
                <a:gd name="connsiteX125" fmla="*/ 508494 w 536177"/>
                <a:gd name="connsiteY125" fmla="*/ 426177 h 483733"/>
                <a:gd name="connsiteX126" fmla="*/ 512662 w 536177"/>
                <a:gd name="connsiteY126" fmla="*/ 429303 h 483733"/>
                <a:gd name="connsiteX127" fmla="*/ 536177 w 536177"/>
                <a:gd name="connsiteY127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399085 w 536177"/>
                <a:gd name="connsiteY3" fmla="*/ 435555 h 483733"/>
                <a:gd name="connsiteX4" fmla="*/ 381371 w 536177"/>
                <a:gd name="connsiteY4" fmla="*/ 432429 h 483733"/>
                <a:gd name="connsiteX5" fmla="*/ 370951 w 536177"/>
                <a:gd name="connsiteY5" fmla="*/ 437639 h 483733"/>
                <a:gd name="connsiteX6" fmla="*/ 360531 w 536177"/>
                <a:gd name="connsiteY6" fmla="*/ 441807 h 483733"/>
                <a:gd name="connsiteX7" fmla="*/ 360531 w 536177"/>
                <a:gd name="connsiteY7" fmla="*/ 441807 h 483733"/>
                <a:gd name="connsiteX8" fmla="*/ 349069 w 536177"/>
                <a:gd name="connsiteY8" fmla="*/ 435555 h 483733"/>
                <a:gd name="connsiteX9" fmla="*/ 346985 w 536177"/>
                <a:gd name="connsiteY9" fmla="*/ 433471 h 483733"/>
                <a:gd name="connsiteX10" fmla="*/ 336565 w 536177"/>
                <a:gd name="connsiteY10" fmla="*/ 424093 h 483733"/>
                <a:gd name="connsiteX11" fmla="*/ 324061 w 536177"/>
                <a:gd name="connsiteY11" fmla="*/ 420967 h 483733"/>
                <a:gd name="connsiteX12" fmla="*/ 318851 w 536177"/>
                <a:gd name="connsiteY12" fmla="*/ 419925 h 483733"/>
                <a:gd name="connsiteX13" fmla="*/ 292801 w 536177"/>
                <a:gd name="connsiteY13" fmla="*/ 416799 h 483733"/>
                <a:gd name="connsiteX14" fmla="*/ 257373 w 536177"/>
                <a:gd name="connsiteY14" fmla="*/ 415757 h 483733"/>
                <a:gd name="connsiteX15" fmla="*/ 252163 w 536177"/>
                <a:gd name="connsiteY15" fmla="*/ 416799 h 483733"/>
                <a:gd name="connsiteX16" fmla="*/ 243827 w 536177"/>
                <a:gd name="connsiteY16" fmla="*/ 417841 h 483733"/>
                <a:gd name="connsiteX17" fmla="*/ 236533 w 536177"/>
                <a:gd name="connsiteY17" fmla="*/ 417841 h 483733"/>
                <a:gd name="connsiteX18" fmla="*/ 229239 w 536177"/>
                <a:gd name="connsiteY18" fmla="*/ 417841 h 483733"/>
                <a:gd name="connsiteX19" fmla="*/ 199021 w 536177"/>
                <a:gd name="connsiteY19" fmla="*/ 425135 h 483733"/>
                <a:gd name="connsiteX20" fmla="*/ 163593 w 536177"/>
                <a:gd name="connsiteY20" fmla="*/ 431387 h 483733"/>
                <a:gd name="connsiteX21" fmla="*/ 110452 w 536177"/>
                <a:gd name="connsiteY21" fmla="*/ 395959 h 483733"/>
                <a:gd name="connsiteX22" fmla="*/ 101074 w 536177"/>
                <a:gd name="connsiteY22" fmla="*/ 384497 h 483733"/>
                <a:gd name="connsiteX23" fmla="*/ 98990 w 536177"/>
                <a:gd name="connsiteY23" fmla="*/ 380329 h 483733"/>
                <a:gd name="connsiteX24" fmla="*/ 93780 w 536177"/>
                <a:gd name="connsiteY24" fmla="*/ 371993 h 483733"/>
                <a:gd name="connsiteX25" fmla="*/ 72940 w 536177"/>
                <a:gd name="connsiteY25" fmla="*/ 360531 h 483733"/>
                <a:gd name="connsiteX26" fmla="*/ 60436 w 536177"/>
                <a:gd name="connsiteY26" fmla="*/ 355321 h 483733"/>
                <a:gd name="connsiteX27" fmla="*/ 52100 w 536177"/>
                <a:gd name="connsiteY27" fmla="*/ 349069 h 483733"/>
                <a:gd name="connsiteX28" fmla="*/ 44806 w 536177"/>
                <a:gd name="connsiteY28" fmla="*/ 343859 h 483733"/>
                <a:gd name="connsiteX29" fmla="*/ 27092 w 536177"/>
                <a:gd name="connsiteY29" fmla="*/ 334481 h 483733"/>
                <a:gd name="connsiteX30" fmla="*/ 16672 w 536177"/>
                <a:gd name="connsiteY30" fmla="*/ 330313 h 483733"/>
                <a:gd name="connsiteX31" fmla="*/ 0 w 536177"/>
                <a:gd name="connsiteY31" fmla="*/ 309473 h 483733"/>
                <a:gd name="connsiteX32" fmla="*/ 4168 w 536177"/>
                <a:gd name="connsiteY32" fmla="*/ 293843 h 483733"/>
                <a:gd name="connsiteX33" fmla="*/ 9378 w 536177"/>
                <a:gd name="connsiteY33" fmla="*/ 279255 h 483733"/>
                <a:gd name="connsiteX34" fmla="*/ 9378 w 536177"/>
                <a:gd name="connsiteY34" fmla="*/ 267793 h 483733"/>
                <a:gd name="connsiteX35" fmla="*/ 10420 w 536177"/>
                <a:gd name="connsiteY35" fmla="*/ 253205 h 483733"/>
                <a:gd name="connsiteX36" fmla="*/ 22924 w 536177"/>
                <a:gd name="connsiteY36" fmla="*/ 242785 h 483733"/>
                <a:gd name="connsiteX37" fmla="*/ 30218 w 536177"/>
                <a:gd name="connsiteY37" fmla="*/ 237575 h 483733"/>
                <a:gd name="connsiteX38" fmla="*/ 44806 w 536177"/>
                <a:gd name="connsiteY38" fmla="*/ 210483 h 483733"/>
                <a:gd name="connsiteX39" fmla="*/ 34386 w 536177"/>
                <a:gd name="connsiteY39" fmla="*/ 190685 h 483733"/>
                <a:gd name="connsiteX40" fmla="*/ 30218 w 536177"/>
                <a:gd name="connsiteY40" fmla="*/ 186517 h 483733"/>
                <a:gd name="connsiteX41" fmla="*/ 15630 w 536177"/>
                <a:gd name="connsiteY41" fmla="*/ 150047 h 483733"/>
                <a:gd name="connsiteX42" fmla="*/ 14588 w 536177"/>
                <a:gd name="connsiteY42" fmla="*/ 127124 h 483733"/>
                <a:gd name="connsiteX43" fmla="*/ 27092 w 536177"/>
                <a:gd name="connsiteY43" fmla="*/ 111494 h 483733"/>
                <a:gd name="connsiteX44" fmla="*/ 44806 w 536177"/>
                <a:gd name="connsiteY44" fmla="*/ 116704 h 483733"/>
                <a:gd name="connsiteX45" fmla="*/ 51058 w 536177"/>
                <a:gd name="connsiteY45" fmla="*/ 121914 h 483733"/>
                <a:gd name="connsiteX46" fmla="*/ 62520 w 536177"/>
                <a:gd name="connsiteY46" fmla="*/ 130250 h 483733"/>
                <a:gd name="connsiteX47" fmla="*/ 71898 w 536177"/>
                <a:gd name="connsiteY47" fmla="*/ 133375 h 483733"/>
                <a:gd name="connsiteX48" fmla="*/ 87528 w 536177"/>
                <a:gd name="connsiteY48" fmla="*/ 114620 h 483733"/>
                <a:gd name="connsiteX49" fmla="*/ 84402 w 536177"/>
                <a:gd name="connsiteY49" fmla="*/ 100032 h 483733"/>
                <a:gd name="connsiteX50" fmla="*/ 66688 w 536177"/>
                <a:gd name="connsiteY50" fmla="*/ 86486 h 483733"/>
                <a:gd name="connsiteX51" fmla="*/ 54184 w 536177"/>
                <a:gd name="connsiteY51" fmla="*/ 78150 h 483733"/>
                <a:gd name="connsiteX52" fmla="*/ 45848 w 536177"/>
                <a:gd name="connsiteY52" fmla="*/ 64604 h 483733"/>
                <a:gd name="connsiteX53" fmla="*/ 43764 w 536177"/>
                <a:gd name="connsiteY53" fmla="*/ 60436 h 483733"/>
                <a:gd name="connsiteX54" fmla="*/ 51058 w 536177"/>
                <a:gd name="connsiteY54" fmla="*/ 55226 h 483733"/>
                <a:gd name="connsiteX55" fmla="*/ 58352 w 536177"/>
                <a:gd name="connsiteY55" fmla="*/ 45848 h 483733"/>
                <a:gd name="connsiteX56" fmla="*/ 59394 w 536177"/>
                <a:gd name="connsiteY56" fmla="*/ 35428 h 483733"/>
                <a:gd name="connsiteX57" fmla="*/ 59394 w 536177"/>
                <a:gd name="connsiteY57" fmla="*/ 33344 h 483733"/>
                <a:gd name="connsiteX58" fmla="*/ 60436 w 536177"/>
                <a:gd name="connsiteY58" fmla="*/ 25008 h 483733"/>
                <a:gd name="connsiteX59" fmla="*/ 61478 w 536177"/>
                <a:gd name="connsiteY59" fmla="*/ 21882 h 483733"/>
                <a:gd name="connsiteX60" fmla="*/ 65646 w 536177"/>
                <a:gd name="connsiteY60" fmla="*/ 18756 h 483733"/>
                <a:gd name="connsiteX61" fmla="*/ 78150 w 536177"/>
                <a:gd name="connsiteY61" fmla="*/ 16672 h 483733"/>
                <a:gd name="connsiteX62" fmla="*/ 81276 w 536177"/>
                <a:gd name="connsiteY62" fmla="*/ 16672 h 483733"/>
                <a:gd name="connsiteX63" fmla="*/ 98990 w 536177"/>
                <a:gd name="connsiteY63" fmla="*/ 11462 h 483733"/>
                <a:gd name="connsiteX64" fmla="*/ 103158 w 536177"/>
                <a:gd name="connsiteY64" fmla="*/ 7294 h 483733"/>
                <a:gd name="connsiteX65" fmla="*/ 105242 w 536177"/>
                <a:gd name="connsiteY65" fmla="*/ 5210 h 483733"/>
                <a:gd name="connsiteX66" fmla="*/ 117746 w 536177"/>
                <a:gd name="connsiteY66" fmla="*/ 0 h 483733"/>
                <a:gd name="connsiteX67" fmla="*/ 128166 w 536177"/>
                <a:gd name="connsiteY67" fmla="*/ 3126 h 483733"/>
                <a:gd name="connsiteX68" fmla="*/ 129208 w 536177"/>
                <a:gd name="connsiteY68" fmla="*/ 5210 h 483733"/>
                <a:gd name="connsiteX69" fmla="*/ 132334 w 536177"/>
                <a:gd name="connsiteY69" fmla="*/ 9378 h 483733"/>
                <a:gd name="connsiteX70" fmla="*/ 139627 w 536177"/>
                <a:gd name="connsiteY70" fmla="*/ 11462 h 483733"/>
                <a:gd name="connsiteX71" fmla="*/ 155257 w 536177"/>
                <a:gd name="connsiteY71" fmla="*/ 11462 h 483733"/>
                <a:gd name="connsiteX72" fmla="*/ 156300 w 536177"/>
                <a:gd name="connsiteY72" fmla="*/ 11462 h 483733"/>
                <a:gd name="connsiteX73" fmla="*/ 167762 w 536177"/>
                <a:gd name="connsiteY73" fmla="*/ 11462 h 483733"/>
                <a:gd name="connsiteX74" fmla="*/ 174013 w 536177"/>
                <a:gd name="connsiteY74" fmla="*/ 20840 h 483733"/>
                <a:gd name="connsiteX75" fmla="*/ 175055 w 536177"/>
                <a:gd name="connsiteY75" fmla="*/ 31260 h 483733"/>
                <a:gd name="connsiteX76" fmla="*/ 175055 w 536177"/>
                <a:gd name="connsiteY76" fmla="*/ 34386 h 483733"/>
                <a:gd name="connsiteX77" fmla="*/ 176097 w 536177"/>
                <a:gd name="connsiteY77" fmla="*/ 50016 h 483733"/>
                <a:gd name="connsiteX78" fmla="*/ 176097 w 536177"/>
                <a:gd name="connsiteY78" fmla="*/ 59394 h 483733"/>
                <a:gd name="connsiteX79" fmla="*/ 176097 w 536177"/>
                <a:gd name="connsiteY79" fmla="*/ 69814 h 483733"/>
                <a:gd name="connsiteX80" fmla="*/ 178182 w 536177"/>
                <a:gd name="connsiteY80" fmla="*/ 76066 h 483733"/>
                <a:gd name="connsiteX81" fmla="*/ 179223 w 536177"/>
                <a:gd name="connsiteY81" fmla="*/ 79192 h 483733"/>
                <a:gd name="connsiteX82" fmla="*/ 179223 w 536177"/>
                <a:gd name="connsiteY82" fmla="*/ 80234 h 483733"/>
                <a:gd name="connsiteX83" fmla="*/ 180265 w 536177"/>
                <a:gd name="connsiteY83" fmla="*/ 83360 h 483733"/>
                <a:gd name="connsiteX84" fmla="*/ 182349 w 536177"/>
                <a:gd name="connsiteY84" fmla="*/ 87528 h 483733"/>
                <a:gd name="connsiteX85" fmla="*/ 192769 w 536177"/>
                <a:gd name="connsiteY85" fmla="*/ 103158 h 483733"/>
                <a:gd name="connsiteX86" fmla="*/ 208399 w 536177"/>
                <a:gd name="connsiteY86" fmla="*/ 123998 h 483733"/>
                <a:gd name="connsiteX87" fmla="*/ 227155 w 536177"/>
                <a:gd name="connsiteY87" fmla="*/ 132334 h 483733"/>
                <a:gd name="connsiteX88" fmla="*/ 232365 w 536177"/>
                <a:gd name="connsiteY88" fmla="*/ 133375 h 483733"/>
                <a:gd name="connsiteX89" fmla="*/ 241743 w 536177"/>
                <a:gd name="connsiteY89" fmla="*/ 135460 h 483733"/>
                <a:gd name="connsiteX90" fmla="*/ 251121 w 536177"/>
                <a:gd name="connsiteY90" fmla="*/ 142754 h 483733"/>
                <a:gd name="connsiteX91" fmla="*/ 252163 w 536177"/>
                <a:gd name="connsiteY91" fmla="*/ 153173 h 483733"/>
                <a:gd name="connsiteX92" fmla="*/ 252163 w 536177"/>
                <a:gd name="connsiteY92" fmla="*/ 162551 h 483733"/>
                <a:gd name="connsiteX93" fmla="*/ 264667 w 536177"/>
                <a:gd name="connsiteY93" fmla="*/ 179223 h 483733"/>
                <a:gd name="connsiteX94" fmla="*/ 273003 w 536177"/>
                <a:gd name="connsiteY94" fmla="*/ 187559 h 483733"/>
                <a:gd name="connsiteX95" fmla="*/ 276129 w 536177"/>
                <a:gd name="connsiteY95" fmla="*/ 192769 h 483733"/>
                <a:gd name="connsiteX96" fmla="*/ 278213 w 536177"/>
                <a:gd name="connsiteY96" fmla="*/ 195895 h 483733"/>
                <a:gd name="connsiteX97" fmla="*/ 286549 w 536177"/>
                <a:gd name="connsiteY97" fmla="*/ 207357 h 483733"/>
                <a:gd name="connsiteX98" fmla="*/ 311557 w 536177"/>
                <a:gd name="connsiteY98" fmla="*/ 234449 h 483733"/>
                <a:gd name="connsiteX99" fmla="*/ 318851 w 536177"/>
                <a:gd name="connsiteY99" fmla="*/ 240701 h 483733"/>
                <a:gd name="connsiteX100" fmla="*/ 323019 w 536177"/>
                <a:gd name="connsiteY100" fmla="*/ 243827 h 483733"/>
                <a:gd name="connsiteX101" fmla="*/ 334481 w 536177"/>
                <a:gd name="connsiteY101" fmla="*/ 255289 h 483733"/>
                <a:gd name="connsiteX102" fmla="*/ 337607 w 536177"/>
                <a:gd name="connsiteY102" fmla="*/ 259457 h 483733"/>
                <a:gd name="connsiteX103" fmla="*/ 341775 w 536177"/>
                <a:gd name="connsiteY103" fmla="*/ 264667 h 483733"/>
                <a:gd name="connsiteX104" fmla="*/ 361573 w 536177"/>
                <a:gd name="connsiteY104" fmla="*/ 281339 h 483733"/>
                <a:gd name="connsiteX105" fmla="*/ 384497 w 536177"/>
                <a:gd name="connsiteY105" fmla="*/ 301137 h 483733"/>
                <a:gd name="connsiteX106" fmla="*/ 387623 w 536177"/>
                <a:gd name="connsiteY106" fmla="*/ 306347 h 483733"/>
                <a:gd name="connsiteX107" fmla="*/ 393875 w 536177"/>
                <a:gd name="connsiteY107" fmla="*/ 314683 h 483733"/>
                <a:gd name="connsiteX108" fmla="*/ 398043 w 536177"/>
                <a:gd name="connsiteY108" fmla="*/ 318851 h 483733"/>
                <a:gd name="connsiteX109" fmla="*/ 401169 w 536177"/>
                <a:gd name="connsiteY109" fmla="*/ 320935 h 483733"/>
                <a:gd name="connsiteX110" fmla="*/ 404295 w 536177"/>
                <a:gd name="connsiteY110" fmla="*/ 324061 h 483733"/>
                <a:gd name="connsiteX111" fmla="*/ 413673 w 536177"/>
                <a:gd name="connsiteY111" fmla="*/ 332397 h 483733"/>
                <a:gd name="connsiteX112" fmla="*/ 428261 w 536177"/>
                <a:gd name="connsiteY112" fmla="*/ 337607 h 483733"/>
                <a:gd name="connsiteX113" fmla="*/ 436597 w 536177"/>
                <a:gd name="connsiteY113" fmla="*/ 339691 h 483733"/>
                <a:gd name="connsiteX114" fmla="*/ 454311 w 536177"/>
                <a:gd name="connsiteY114" fmla="*/ 350111 h 483733"/>
                <a:gd name="connsiteX115" fmla="*/ 459521 w 536177"/>
                <a:gd name="connsiteY115" fmla="*/ 357405 h 483733"/>
                <a:gd name="connsiteX116" fmla="*/ 461605 w 536177"/>
                <a:gd name="connsiteY116" fmla="*/ 360531 h 483733"/>
                <a:gd name="connsiteX117" fmla="*/ 464731 w 536177"/>
                <a:gd name="connsiteY117" fmla="*/ 364699 h 483733"/>
                <a:gd name="connsiteX118" fmla="*/ 472025 w 536177"/>
                <a:gd name="connsiteY118" fmla="*/ 376161 h 483733"/>
                <a:gd name="connsiteX119" fmla="*/ 475151 w 536177"/>
                <a:gd name="connsiteY119" fmla="*/ 385539 h 483733"/>
                <a:gd name="connsiteX120" fmla="*/ 476193 w 536177"/>
                <a:gd name="connsiteY120" fmla="*/ 388665 h 483733"/>
                <a:gd name="connsiteX121" fmla="*/ 480361 w 536177"/>
                <a:gd name="connsiteY121" fmla="*/ 401169 h 483733"/>
                <a:gd name="connsiteX122" fmla="*/ 495991 w 536177"/>
                <a:gd name="connsiteY122" fmla="*/ 422009 h 483733"/>
                <a:gd name="connsiteX123" fmla="*/ 504326 w 536177"/>
                <a:gd name="connsiteY123" fmla="*/ 425135 h 483733"/>
                <a:gd name="connsiteX124" fmla="*/ 508494 w 536177"/>
                <a:gd name="connsiteY124" fmla="*/ 426177 h 483733"/>
                <a:gd name="connsiteX125" fmla="*/ 512662 w 536177"/>
                <a:gd name="connsiteY125" fmla="*/ 429303 h 483733"/>
                <a:gd name="connsiteX126" fmla="*/ 536177 w 536177"/>
                <a:gd name="connsiteY126" fmla="*/ 439573 h 483733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39908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63593 w 536177"/>
                <a:gd name="connsiteY20" fmla="*/ 431387 h 483674"/>
                <a:gd name="connsiteX21" fmla="*/ 110452 w 536177"/>
                <a:gd name="connsiteY21" fmla="*/ 395959 h 483674"/>
                <a:gd name="connsiteX22" fmla="*/ 101074 w 536177"/>
                <a:gd name="connsiteY22" fmla="*/ 384497 h 483674"/>
                <a:gd name="connsiteX23" fmla="*/ 98990 w 536177"/>
                <a:gd name="connsiteY23" fmla="*/ 380329 h 483674"/>
                <a:gd name="connsiteX24" fmla="*/ 93780 w 536177"/>
                <a:gd name="connsiteY24" fmla="*/ 371993 h 483674"/>
                <a:gd name="connsiteX25" fmla="*/ 72940 w 536177"/>
                <a:gd name="connsiteY25" fmla="*/ 360531 h 483674"/>
                <a:gd name="connsiteX26" fmla="*/ 60436 w 536177"/>
                <a:gd name="connsiteY26" fmla="*/ 355321 h 483674"/>
                <a:gd name="connsiteX27" fmla="*/ 52100 w 536177"/>
                <a:gd name="connsiteY27" fmla="*/ 349069 h 483674"/>
                <a:gd name="connsiteX28" fmla="*/ 44806 w 536177"/>
                <a:gd name="connsiteY28" fmla="*/ 343859 h 483674"/>
                <a:gd name="connsiteX29" fmla="*/ 27092 w 536177"/>
                <a:gd name="connsiteY29" fmla="*/ 334481 h 483674"/>
                <a:gd name="connsiteX30" fmla="*/ 16672 w 536177"/>
                <a:gd name="connsiteY30" fmla="*/ 330313 h 483674"/>
                <a:gd name="connsiteX31" fmla="*/ 0 w 536177"/>
                <a:gd name="connsiteY31" fmla="*/ 309473 h 483674"/>
                <a:gd name="connsiteX32" fmla="*/ 4168 w 536177"/>
                <a:gd name="connsiteY32" fmla="*/ 293843 h 483674"/>
                <a:gd name="connsiteX33" fmla="*/ 9378 w 536177"/>
                <a:gd name="connsiteY33" fmla="*/ 279255 h 483674"/>
                <a:gd name="connsiteX34" fmla="*/ 9378 w 536177"/>
                <a:gd name="connsiteY34" fmla="*/ 267793 h 483674"/>
                <a:gd name="connsiteX35" fmla="*/ 10420 w 536177"/>
                <a:gd name="connsiteY35" fmla="*/ 253205 h 483674"/>
                <a:gd name="connsiteX36" fmla="*/ 22924 w 536177"/>
                <a:gd name="connsiteY36" fmla="*/ 242785 h 483674"/>
                <a:gd name="connsiteX37" fmla="*/ 30218 w 536177"/>
                <a:gd name="connsiteY37" fmla="*/ 237575 h 483674"/>
                <a:gd name="connsiteX38" fmla="*/ 44806 w 536177"/>
                <a:gd name="connsiteY38" fmla="*/ 210483 h 483674"/>
                <a:gd name="connsiteX39" fmla="*/ 34386 w 536177"/>
                <a:gd name="connsiteY39" fmla="*/ 190685 h 483674"/>
                <a:gd name="connsiteX40" fmla="*/ 30218 w 536177"/>
                <a:gd name="connsiteY40" fmla="*/ 186517 h 483674"/>
                <a:gd name="connsiteX41" fmla="*/ 15630 w 536177"/>
                <a:gd name="connsiteY41" fmla="*/ 150047 h 483674"/>
                <a:gd name="connsiteX42" fmla="*/ 14588 w 536177"/>
                <a:gd name="connsiteY42" fmla="*/ 127124 h 483674"/>
                <a:gd name="connsiteX43" fmla="*/ 27092 w 536177"/>
                <a:gd name="connsiteY43" fmla="*/ 111494 h 483674"/>
                <a:gd name="connsiteX44" fmla="*/ 44806 w 536177"/>
                <a:gd name="connsiteY44" fmla="*/ 116704 h 483674"/>
                <a:gd name="connsiteX45" fmla="*/ 51058 w 536177"/>
                <a:gd name="connsiteY45" fmla="*/ 121914 h 483674"/>
                <a:gd name="connsiteX46" fmla="*/ 62520 w 536177"/>
                <a:gd name="connsiteY46" fmla="*/ 130250 h 483674"/>
                <a:gd name="connsiteX47" fmla="*/ 71898 w 536177"/>
                <a:gd name="connsiteY47" fmla="*/ 133375 h 483674"/>
                <a:gd name="connsiteX48" fmla="*/ 87528 w 536177"/>
                <a:gd name="connsiteY48" fmla="*/ 114620 h 483674"/>
                <a:gd name="connsiteX49" fmla="*/ 84402 w 536177"/>
                <a:gd name="connsiteY49" fmla="*/ 100032 h 483674"/>
                <a:gd name="connsiteX50" fmla="*/ 66688 w 536177"/>
                <a:gd name="connsiteY50" fmla="*/ 86486 h 483674"/>
                <a:gd name="connsiteX51" fmla="*/ 54184 w 536177"/>
                <a:gd name="connsiteY51" fmla="*/ 78150 h 483674"/>
                <a:gd name="connsiteX52" fmla="*/ 45848 w 536177"/>
                <a:gd name="connsiteY52" fmla="*/ 64604 h 483674"/>
                <a:gd name="connsiteX53" fmla="*/ 43764 w 536177"/>
                <a:gd name="connsiteY53" fmla="*/ 60436 h 483674"/>
                <a:gd name="connsiteX54" fmla="*/ 51058 w 536177"/>
                <a:gd name="connsiteY54" fmla="*/ 55226 h 483674"/>
                <a:gd name="connsiteX55" fmla="*/ 58352 w 536177"/>
                <a:gd name="connsiteY55" fmla="*/ 45848 h 483674"/>
                <a:gd name="connsiteX56" fmla="*/ 59394 w 536177"/>
                <a:gd name="connsiteY56" fmla="*/ 35428 h 483674"/>
                <a:gd name="connsiteX57" fmla="*/ 59394 w 536177"/>
                <a:gd name="connsiteY57" fmla="*/ 33344 h 483674"/>
                <a:gd name="connsiteX58" fmla="*/ 60436 w 536177"/>
                <a:gd name="connsiteY58" fmla="*/ 25008 h 483674"/>
                <a:gd name="connsiteX59" fmla="*/ 61478 w 536177"/>
                <a:gd name="connsiteY59" fmla="*/ 21882 h 483674"/>
                <a:gd name="connsiteX60" fmla="*/ 65646 w 536177"/>
                <a:gd name="connsiteY60" fmla="*/ 18756 h 483674"/>
                <a:gd name="connsiteX61" fmla="*/ 78150 w 536177"/>
                <a:gd name="connsiteY61" fmla="*/ 16672 h 483674"/>
                <a:gd name="connsiteX62" fmla="*/ 81276 w 536177"/>
                <a:gd name="connsiteY62" fmla="*/ 16672 h 483674"/>
                <a:gd name="connsiteX63" fmla="*/ 98990 w 536177"/>
                <a:gd name="connsiteY63" fmla="*/ 11462 h 483674"/>
                <a:gd name="connsiteX64" fmla="*/ 103158 w 536177"/>
                <a:gd name="connsiteY64" fmla="*/ 7294 h 483674"/>
                <a:gd name="connsiteX65" fmla="*/ 105242 w 536177"/>
                <a:gd name="connsiteY65" fmla="*/ 5210 h 483674"/>
                <a:gd name="connsiteX66" fmla="*/ 117746 w 536177"/>
                <a:gd name="connsiteY66" fmla="*/ 0 h 483674"/>
                <a:gd name="connsiteX67" fmla="*/ 128166 w 536177"/>
                <a:gd name="connsiteY67" fmla="*/ 3126 h 483674"/>
                <a:gd name="connsiteX68" fmla="*/ 129208 w 536177"/>
                <a:gd name="connsiteY68" fmla="*/ 5210 h 483674"/>
                <a:gd name="connsiteX69" fmla="*/ 132334 w 536177"/>
                <a:gd name="connsiteY69" fmla="*/ 9378 h 483674"/>
                <a:gd name="connsiteX70" fmla="*/ 139627 w 536177"/>
                <a:gd name="connsiteY70" fmla="*/ 11462 h 483674"/>
                <a:gd name="connsiteX71" fmla="*/ 155257 w 536177"/>
                <a:gd name="connsiteY71" fmla="*/ 11462 h 483674"/>
                <a:gd name="connsiteX72" fmla="*/ 156300 w 536177"/>
                <a:gd name="connsiteY72" fmla="*/ 11462 h 483674"/>
                <a:gd name="connsiteX73" fmla="*/ 167762 w 536177"/>
                <a:gd name="connsiteY73" fmla="*/ 11462 h 483674"/>
                <a:gd name="connsiteX74" fmla="*/ 174013 w 536177"/>
                <a:gd name="connsiteY74" fmla="*/ 20840 h 483674"/>
                <a:gd name="connsiteX75" fmla="*/ 175055 w 536177"/>
                <a:gd name="connsiteY75" fmla="*/ 31260 h 483674"/>
                <a:gd name="connsiteX76" fmla="*/ 175055 w 536177"/>
                <a:gd name="connsiteY76" fmla="*/ 34386 h 483674"/>
                <a:gd name="connsiteX77" fmla="*/ 176097 w 536177"/>
                <a:gd name="connsiteY77" fmla="*/ 50016 h 483674"/>
                <a:gd name="connsiteX78" fmla="*/ 176097 w 536177"/>
                <a:gd name="connsiteY78" fmla="*/ 59394 h 483674"/>
                <a:gd name="connsiteX79" fmla="*/ 176097 w 536177"/>
                <a:gd name="connsiteY79" fmla="*/ 69814 h 483674"/>
                <a:gd name="connsiteX80" fmla="*/ 178182 w 536177"/>
                <a:gd name="connsiteY80" fmla="*/ 76066 h 483674"/>
                <a:gd name="connsiteX81" fmla="*/ 179223 w 536177"/>
                <a:gd name="connsiteY81" fmla="*/ 79192 h 483674"/>
                <a:gd name="connsiteX82" fmla="*/ 179223 w 536177"/>
                <a:gd name="connsiteY82" fmla="*/ 80234 h 483674"/>
                <a:gd name="connsiteX83" fmla="*/ 180265 w 536177"/>
                <a:gd name="connsiteY83" fmla="*/ 83360 h 483674"/>
                <a:gd name="connsiteX84" fmla="*/ 182349 w 536177"/>
                <a:gd name="connsiteY84" fmla="*/ 87528 h 483674"/>
                <a:gd name="connsiteX85" fmla="*/ 192769 w 536177"/>
                <a:gd name="connsiteY85" fmla="*/ 103158 h 483674"/>
                <a:gd name="connsiteX86" fmla="*/ 208399 w 536177"/>
                <a:gd name="connsiteY86" fmla="*/ 123998 h 483674"/>
                <a:gd name="connsiteX87" fmla="*/ 227155 w 536177"/>
                <a:gd name="connsiteY87" fmla="*/ 132334 h 483674"/>
                <a:gd name="connsiteX88" fmla="*/ 232365 w 536177"/>
                <a:gd name="connsiteY88" fmla="*/ 133375 h 483674"/>
                <a:gd name="connsiteX89" fmla="*/ 241743 w 536177"/>
                <a:gd name="connsiteY89" fmla="*/ 135460 h 483674"/>
                <a:gd name="connsiteX90" fmla="*/ 251121 w 536177"/>
                <a:gd name="connsiteY90" fmla="*/ 142754 h 483674"/>
                <a:gd name="connsiteX91" fmla="*/ 252163 w 536177"/>
                <a:gd name="connsiteY91" fmla="*/ 153173 h 483674"/>
                <a:gd name="connsiteX92" fmla="*/ 252163 w 536177"/>
                <a:gd name="connsiteY92" fmla="*/ 162551 h 483674"/>
                <a:gd name="connsiteX93" fmla="*/ 264667 w 536177"/>
                <a:gd name="connsiteY93" fmla="*/ 179223 h 483674"/>
                <a:gd name="connsiteX94" fmla="*/ 273003 w 536177"/>
                <a:gd name="connsiteY94" fmla="*/ 187559 h 483674"/>
                <a:gd name="connsiteX95" fmla="*/ 276129 w 536177"/>
                <a:gd name="connsiteY95" fmla="*/ 192769 h 483674"/>
                <a:gd name="connsiteX96" fmla="*/ 278213 w 536177"/>
                <a:gd name="connsiteY96" fmla="*/ 195895 h 483674"/>
                <a:gd name="connsiteX97" fmla="*/ 286549 w 536177"/>
                <a:gd name="connsiteY97" fmla="*/ 207357 h 483674"/>
                <a:gd name="connsiteX98" fmla="*/ 311557 w 536177"/>
                <a:gd name="connsiteY98" fmla="*/ 234449 h 483674"/>
                <a:gd name="connsiteX99" fmla="*/ 318851 w 536177"/>
                <a:gd name="connsiteY99" fmla="*/ 240701 h 483674"/>
                <a:gd name="connsiteX100" fmla="*/ 323019 w 536177"/>
                <a:gd name="connsiteY100" fmla="*/ 243827 h 483674"/>
                <a:gd name="connsiteX101" fmla="*/ 334481 w 536177"/>
                <a:gd name="connsiteY101" fmla="*/ 255289 h 483674"/>
                <a:gd name="connsiteX102" fmla="*/ 337607 w 536177"/>
                <a:gd name="connsiteY102" fmla="*/ 259457 h 483674"/>
                <a:gd name="connsiteX103" fmla="*/ 341775 w 536177"/>
                <a:gd name="connsiteY103" fmla="*/ 264667 h 483674"/>
                <a:gd name="connsiteX104" fmla="*/ 361573 w 536177"/>
                <a:gd name="connsiteY104" fmla="*/ 281339 h 483674"/>
                <a:gd name="connsiteX105" fmla="*/ 384497 w 536177"/>
                <a:gd name="connsiteY105" fmla="*/ 301137 h 483674"/>
                <a:gd name="connsiteX106" fmla="*/ 387623 w 536177"/>
                <a:gd name="connsiteY106" fmla="*/ 306347 h 483674"/>
                <a:gd name="connsiteX107" fmla="*/ 393875 w 536177"/>
                <a:gd name="connsiteY107" fmla="*/ 314683 h 483674"/>
                <a:gd name="connsiteX108" fmla="*/ 398043 w 536177"/>
                <a:gd name="connsiteY108" fmla="*/ 318851 h 483674"/>
                <a:gd name="connsiteX109" fmla="*/ 401169 w 536177"/>
                <a:gd name="connsiteY109" fmla="*/ 320935 h 483674"/>
                <a:gd name="connsiteX110" fmla="*/ 404295 w 536177"/>
                <a:gd name="connsiteY110" fmla="*/ 324061 h 483674"/>
                <a:gd name="connsiteX111" fmla="*/ 413673 w 536177"/>
                <a:gd name="connsiteY111" fmla="*/ 332397 h 483674"/>
                <a:gd name="connsiteX112" fmla="*/ 428261 w 536177"/>
                <a:gd name="connsiteY112" fmla="*/ 337607 h 483674"/>
                <a:gd name="connsiteX113" fmla="*/ 436597 w 536177"/>
                <a:gd name="connsiteY113" fmla="*/ 339691 h 483674"/>
                <a:gd name="connsiteX114" fmla="*/ 454311 w 536177"/>
                <a:gd name="connsiteY114" fmla="*/ 350111 h 483674"/>
                <a:gd name="connsiteX115" fmla="*/ 459521 w 536177"/>
                <a:gd name="connsiteY115" fmla="*/ 357405 h 483674"/>
                <a:gd name="connsiteX116" fmla="*/ 461605 w 536177"/>
                <a:gd name="connsiteY116" fmla="*/ 360531 h 483674"/>
                <a:gd name="connsiteX117" fmla="*/ 464731 w 536177"/>
                <a:gd name="connsiteY117" fmla="*/ 364699 h 483674"/>
                <a:gd name="connsiteX118" fmla="*/ 472025 w 536177"/>
                <a:gd name="connsiteY118" fmla="*/ 376161 h 483674"/>
                <a:gd name="connsiteX119" fmla="*/ 475151 w 536177"/>
                <a:gd name="connsiteY119" fmla="*/ 385539 h 483674"/>
                <a:gd name="connsiteX120" fmla="*/ 476193 w 536177"/>
                <a:gd name="connsiteY120" fmla="*/ 388665 h 483674"/>
                <a:gd name="connsiteX121" fmla="*/ 480361 w 536177"/>
                <a:gd name="connsiteY121" fmla="*/ 401169 h 483674"/>
                <a:gd name="connsiteX122" fmla="*/ 495991 w 536177"/>
                <a:gd name="connsiteY122" fmla="*/ 422009 h 483674"/>
                <a:gd name="connsiteX123" fmla="*/ 504326 w 536177"/>
                <a:gd name="connsiteY123" fmla="*/ 425135 h 483674"/>
                <a:gd name="connsiteX124" fmla="*/ 508494 w 536177"/>
                <a:gd name="connsiteY124" fmla="*/ 426177 h 483674"/>
                <a:gd name="connsiteX125" fmla="*/ 512662 w 536177"/>
                <a:gd name="connsiteY125" fmla="*/ 429303 h 483674"/>
                <a:gd name="connsiteX126" fmla="*/ 536177 w 536177"/>
                <a:gd name="connsiteY126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63593 w 536177"/>
                <a:gd name="connsiteY20" fmla="*/ 431387 h 483674"/>
                <a:gd name="connsiteX21" fmla="*/ 110452 w 536177"/>
                <a:gd name="connsiteY21" fmla="*/ 395959 h 483674"/>
                <a:gd name="connsiteX22" fmla="*/ 101074 w 536177"/>
                <a:gd name="connsiteY22" fmla="*/ 384497 h 483674"/>
                <a:gd name="connsiteX23" fmla="*/ 98990 w 536177"/>
                <a:gd name="connsiteY23" fmla="*/ 380329 h 483674"/>
                <a:gd name="connsiteX24" fmla="*/ 93780 w 536177"/>
                <a:gd name="connsiteY24" fmla="*/ 371993 h 483674"/>
                <a:gd name="connsiteX25" fmla="*/ 72940 w 536177"/>
                <a:gd name="connsiteY25" fmla="*/ 360531 h 483674"/>
                <a:gd name="connsiteX26" fmla="*/ 60436 w 536177"/>
                <a:gd name="connsiteY26" fmla="*/ 355321 h 483674"/>
                <a:gd name="connsiteX27" fmla="*/ 52100 w 536177"/>
                <a:gd name="connsiteY27" fmla="*/ 349069 h 483674"/>
                <a:gd name="connsiteX28" fmla="*/ 44806 w 536177"/>
                <a:gd name="connsiteY28" fmla="*/ 343859 h 483674"/>
                <a:gd name="connsiteX29" fmla="*/ 27092 w 536177"/>
                <a:gd name="connsiteY29" fmla="*/ 334481 h 483674"/>
                <a:gd name="connsiteX30" fmla="*/ 16672 w 536177"/>
                <a:gd name="connsiteY30" fmla="*/ 330313 h 483674"/>
                <a:gd name="connsiteX31" fmla="*/ 0 w 536177"/>
                <a:gd name="connsiteY31" fmla="*/ 309473 h 483674"/>
                <a:gd name="connsiteX32" fmla="*/ 4168 w 536177"/>
                <a:gd name="connsiteY32" fmla="*/ 293843 h 483674"/>
                <a:gd name="connsiteX33" fmla="*/ 9378 w 536177"/>
                <a:gd name="connsiteY33" fmla="*/ 279255 h 483674"/>
                <a:gd name="connsiteX34" fmla="*/ 9378 w 536177"/>
                <a:gd name="connsiteY34" fmla="*/ 267793 h 483674"/>
                <a:gd name="connsiteX35" fmla="*/ 10420 w 536177"/>
                <a:gd name="connsiteY35" fmla="*/ 253205 h 483674"/>
                <a:gd name="connsiteX36" fmla="*/ 22924 w 536177"/>
                <a:gd name="connsiteY36" fmla="*/ 242785 h 483674"/>
                <a:gd name="connsiteX37" fmla="*/ 30218 w 536177"/>
                <a:gd name="connsiteY37" fmla="*/ 237575 h 483674"/>
                <a:gd name="connsiteX38" fmla="*/ 44806 w 536177"/>
                <a:gd name="connsiteY38" fmla="*/ 210483 h 483674"/>
                <a:gd name="connsiteX39" fmla="*/ 34386 w 536177"/>
                <a:gd name="connsiteY39" fmla="*/ 190685 h 483674"/>
                <a:gd name="connsiteX40" fmla="*/ 30218 w 536177"/>
                <a:gd name="connsiteY40" fmla="*/ 186517 h 483674"/>
                <a:gd name="connsiteX41" fmla="*/ 15630 w 536177"/>
                <a:gd name="connsiteY41" fmla="*/ 150047 h 483674"/>
                <a:gd name="connsiteX42" fmla="*/ 14588 w 536177"/>
                <a:gd name="connsiteY42" fmla="*/ 127124 h 483674"/>
                <a:gd name="connsiteX43" fmla="*/ 27092 w 536177"/>
                <a:gd name="connsiteY43" fmla="*/ 111494 h 483674"/>
                <a:gd name="connsiteX44" fmla="*/ 44806 w 536177"/>
                <a:gd name="connsiteY44" fmla="*/ 116704 h 483674"/>
                <a:gd name="connsiteX45" fmla="*/ 51058 w 536177"/>
                <a:gd name="connsiteY45" fmla="*/ 121914 h 483674"/>
                <a:gd name="connsiteX46" fmla="*/ 62520 w 536177"/>
                <a:gd name="connsiteY46" fmla="*/ 130250 h 483674"/>
                <a:gd name="connsiteX47" fmla="*/ 71898 w 536177"/>
                <a:gd name="connsiteY47" fmla="*/ 133375 h 483674"/>
                <a:gd name="connsiteX48" fmla="*/ 87528 w 536177"/>
                <a:gd name="connsiteY48" fmla="*/ 114620 h 483674"/>
                <a:gd name="connsiteX49" fmla="*/ 84402 w 536177"/>
                <a:gd name="connsiteY49" fmla="*/ 100032 h 483674"/>
                <a:gd name="connsiteX50" fmla="*/ 66688 w 536177"/>
                <a:gd name="connsiteY50" fmla="*/ 86486 h 483674"/>
                <a:gd name="connsiteX51" fmla="*/ 54184 w 536177"/>
                <a:gd name="connsiteY51" fmla="*/ 78150 h 483674"/>
                <a:gd name="connsiteX52" fmla="*/ 45848 w 536177"/>
                <a:gd name="connsiteY52" fmla="*/ 64604 h 483674"/>
                <a:gd name="connsiteX53" fmla="*/ 43764 w 536177"/>
                <a:gd name="connsiteY53" fmla="*/ 60436 h 483674"/>
                <a:gd name="connsiteX54" fmla="*/ 51058 w 536177"/>
                <a:gd name="connsiteY54" fmla="*/ 55226 h 483674"/>
                <a:gd name="connsiteX55" fmla="*/ 58352 w 536177"/>
                <a:gd name="connsiteY55" fmla="*/ 45848 h 483674"/>
                <a:gd name="connsiteX56" fmla="*/ 59394 w 536177"/>
                <a:gd name="connsiteY56" fmla="*/ 35428 h 483674"/>
                <a:gd name="connsiteX57" fmla="*/ 59394 w 536177"/>
                <a:gd name="connsiteY57" fmla="*/ 33344 h 483674"/>
                <a:gd name="connsiteX58" fmla="*/ 60436 w 536177"/>
                <a:gd name="connsiteY58" fmla="*/ 25008 h 483674"/>
                <a:gd name="connsiteX59" fmla="*/ 61478 w 536177"/>
                <a:gd name="connsiteY59" fmla="*/ 21882 h 483674"/>
                <a:gd name="connsiteX60" fmla="*/ 65646 w 536177"/>
                <a:gd name="connsiteY60" fmla="*/ 18756 h 483674"/>
                <a:gd name="connsiteX61" fmla="*/ 78150 w 536177"/>
                <a:gd name="connsiteY61" fmla="*/ 16672 h 483674"/>
                <a:gd name="connsiteX62" fmla="*/ 81276 w 536177"/>
                <a:gd name="connsiteY62" fmla="*/ 16672 h 483674"/>
                <a:gd name="connsiteX63" fmla="*/ 98990 w 536177"/>
                <a:gd name="connsiteY63" fmla="*/ 11462 h 483674"/>
                <a:gd name="connsiteX64" fmla="*/ 103158 w 536177"/>
                <a:gd name="connsiteY64" fmla="*/ 7294 h 483674"/>
                <a:gd name="connsiteX65" fmla="*/ 105242 w 536177"/>
                <a:gd name="connsiteY65" fmla="*/ 5210 h 483674"/>
                <a:gd name="connsiteX66" fmla="*/ 117746 w 536177"/>
                <a:gd name="connsiteY66" fmla="*/ 0 h 483674"/>
                <a:gd name="connsiteX67" fmla="*/ 128166 w 536177"/>
                <a:gd name="connsiteY67" fmla="*/ 3126 h 483674"/>
                <a:gd name="connsiteX68" fmla="*/ 129208 w 536177"/>
                <a:gd name="connsiteY68" fmla="*/ 5210 h 483674"/>
                <a:gd name="connsiteX69" fmla="*/ 132334 w 536177"/>
                <a:gd name="connsiteY69" fmla="*/ 9378 h 483674"/>
                <a:gd name="connsiteX70" fmla="*/ 139627 w 536177"/>
                <a:gd name="connsiteY70" fmla="*/ 11462 h 483674"/>
                <a:gd name="connsiteX71" fmla="*/ 155257 w 536177"/>
                <a:gd name="connsiteY71" fmla="*/ 11462 h 483674"/>
                <a:gd name="connsiteX72" fmla="*/ 156300 w 536177"/>
                <a:gd name="connsiteY72" fmla="*/ 11462 h 483674"/>
                <a:gd name="connsiteX73" fmla="*/ 167762 w 536177"/>
                <a:gd name="connsiteY73" fmla="*/ 11462 h 483674"/>
                <a:gd name="connsiteX74" fmla="*/ 174013 w 536177"/>
                <a:gd name="connsiteY74" fmla="*/ 20840 h 483674"/>
                <a:gd name="connsiteX75" fmla="*/ 175055 w 536177"/>
                <a:gd name="connsiteY75" fmla="*/ 31260 h 483674"/>
                <a:gd name="connsiteX76" fmla="*/ 175055 w 536177"/>
                <a:gd name="connsiteY76" fmla="*/ 34386 h 483674"/>
                <a:gd name="connsiteX77" fmla="*/ 176097 w 536177"/>
                <a:gd name="connsiteY77" fmla="*/ 50016 h 483674"/>
                <a:gd name="connsiteX78" fmla="*/ 176097 w 536177"/>
                <a:gd name="connsiteY78" fmla="*/ 59394 h 483674"/>
                <a:gd name="connsiteX79" fmla="*/ 176097 w 536177"/>
                <a:gd name="connsiteY79" fmla="*/ 69814 h 483674"/>
                <a:gd name="connsiteX80" fmla="*/ 178182 w 536177"/>
                <a:gd name="connsiteY80" fmla="*/ 76066 h 483674"/>
                <a:gd name="connsiteX81" fmla="*/ 179223 w 536177"/>
                <a:gd name="connsiteY81" fmla="*/ 79192 h 483674"/>
                <a:gd name="connsiteX82" fmla="*/ 179223 w 536177"/>
                <a:gd name="connsiteY82" fmla="*/ 80234 h 483674"/>
                <a:gd name="connsiteX83" fmla="*/ 180265 w 536177"/>
                <a:gd name="connsiteY83" fmla="*/ 83360 h 483674"/>
                <a:gd name="connsiteX84" fmla="*/ 182349 w 536177"/>
                <a:gd name="connsiteY84" fmla="*/ 87528 h 483674"/>
                <a:gd name="connsiteX85" fmla="*/ 192769 w 536177"/>
                <a:gd name="connsiteY85" fmla="*/ 103158 h 483674"/>
                <a:gd name="connsiteX86" fmla="*/ 208399 w 536177"/>
                <a:gd name="connsiteY86" fmla="*/ 123998 h 483674"/>
                <a:gd name="connsiteX87" fmla="*/ 227155 w 536177"/>
                <a:gd name="connsiteY87" fmla="*/ 132334 h 483674"/>
                <a:gd name="connsiteX88" fmla="*/ 232365 w 536177"/>
                <a:gd name="connsiteY88" fmla="*/ 133375 h 483674"/>
                <a:gd name="connsiteX89" fmla="*/ 241743 w 536177"/>
                <a:gd name="connsiteY89" fmla="*/ 135460 h 483674"/>
                <a:gd name="connsiteX90" fmla="*/ 251121 w 536177"/>
                <a:gd name="connsiteY90" fmla="*/ 142754 h 483674"/>
                <a:gd name="connsiteX91" fmla="*/ 252163 w 536177"/>
                <a:gd name="connsiteY91" fmla="*/ 153173 h 483674"/>
                <a:gd name="connsiteX92" fmla="*/ 252163 w 536177"/>
                <a:gd name="connsiteY92" fmla="*/ 162551 h 483674"/>
                <a:gd name="connsiteX93" fmla="*/ 264667 w 536177"/>
                <a:gd name="connsiteY93" fmla="*/ 179223 h 483674"/>
                <a:gd name="connsiteX94" fmla="*/ 273003 w 536177"/>
                <a:gd name="connsiteY94" fmla="*/ 187559 h 483674"/>
                <a:gd name="connsiteX95" fmla="*/ 276129 w 536177"/>
                <a:gd name="connsiteY95" fmla="*/ 192769 h 483674"/>
                <a:gd name="connsiteX96" fmla="*/ 278213 w 536177"/>
                <a:gd name="connsiteY96" fmla="*/ 195895 h 483674"/>
                <a:gd name="connsiteX97" fmla="*/ 286549 w 536177"/>
                <a:gd name="connsiteY97" fmla="*/ 207357 h 483674"/>
                <a:gd name="connsiteX98" fmla="*/ 311557 w 536177"/>
                <a:gd name="connsiteY98" fmla="*/ 234449 h 483674"/>
                <a:gd name="connsiteX99" fmla="*/ 318851 w 536177"/>
                <a:gd name="connsiteY99" fmla="*/ 240701 h 483674"/>
                <a:gd name="connsiteX100" fmla="*/ 323019 w 536177"/>
                <a:gd name="connsiteY100" fmla="*/ 243827 h 483674"/>
                <a:gd name="connsiteX101" fmla="*/ 334481 w 536177"/>
                <a:gd name="connsiteY101" fmla="*/ 255289 h 483674"/>
                <a:gd name="connsiteX102" fmla="*/ 337607 w 536177"/>
                <a:gd name="connsiteY102" fmla="*/ 259457 h 483674"/>
                <a:gd name="connsiteX103" fmla="*/ 341775 w 536177"/>
                <a:gd name="connsiteY103" fmla="*/ 264667 h 483674"/>
                <a:gd name="connsiteX104" fmla="*/ 361573 w 536177"/>
                <a:gd name="connsiteY104" fmla="*/ 281339 h 483674"/>
                <a:gd name="connsiteX105" fmla="*/ 384497 w 536177"/>
                <a:gd name="connsiteY105" fmla="*/ 301137 h 483674"/>
                <a:gd name="connsiteX106" fmla="*/ 387623 w 536177"/>
                <a:gd name="connsiteY106" fmla="*/ 306347 h 483674"/>
                <a:gd name="connsiteX107" fmla="*/ 393875 w 536177"/>
                <a:gd name="connsiteY107" fmla="*/ 314683 h 483674"/>
                <a:gd name="connsiteX108" fmla="*/ 398043 w 536177"/>
                <a:gd name="connsiteY108" fmla="*/ 318851 h 483674"/>
                <a:gd name="connsiteX109" fmla="*/ 401169 w 536177"/>
                <a:gd name="connsiteY109" fmla="*/ 320935 h 483674"/>
                <a:gd name="connsiteX110" fmla="*/ 404295 w 536177"/>
                <a:gd name="connsiteY110" fmla="*/ 324061 h 483674"/>
                <a:gd name="connsiteX111" fmla="*/ 413673 w 536177"/>
                <a:gd name="connsiteY111" fmla="*/ 332397 h 483674"/>
                <a:gd name="connsiteX112" fmla="*/ 428261 w 536177"/>
                <a:gd name="connsiteY112" fmla="*/ 337607 h 483674"/>
                <a:gd name="connsiteX113" fmla="*/ 436597 w 536177"/>
                <a:gd name="connsiteY113" fmla="*/ 339691 h 483674"/>
                <a:gd name="connsiteX114" fmla="*/ 454311 w 536177"/>
                <a:gd name="connsiteY114" fmla="*/ 350111 h 483674"/>
                <a:gd name="connsiteX115" fmla="*/ 459521 w 536177"/>
                <a:gd name="connsiteY115" fmla="*/ 357405 h 483674"/>
                <a:gd name="connsiteX116" fmla="*/ 461605 w 536177"/>
                <a:gd name="connsiteY116" fmla="*/ 360531 h 483674"/>
                <a:gd name="connsiteX117" fmla="*/ 464731 w 536177"/>
                <a:gd name="connsiteY117" fmla="*/ 364699 h 483674"/>
                <a:gd name="connsiteX118" fmla="*/ 472025 w 536177"/>
                <a:gd name="connsiteY118" fmla="*/ 376161 h 483674"/>
                <a:gd name="connsiteX119" fmla="*/ 475151 w 536177"/>
                <a:gd name="connsiteY119" fmla="*/ 385539 h 483674"/>
                <a:gd name="connsiteX120" fmla="*/ 476193 w 536177"/>
                <a:gd name="connsiteY120" fmla="*/ 388665 h 483674"/>
                <a:gd name="connsiteX121" fmla="*/ 480361 w 536177"/>
                <a:gd name="connsiteY121" fmla="*/ 401169 h 483674"/>
                <a:gd name="connsiteX122" fmla="*/ 495991 w 536177"/>
                <a:gd name="connsiteY122" fmla="*/ 422009 h 483674"/>
                <a:gd name="connsiteX123" fmla="*/ 504326 w 536177"/>
                <a:gd name="connsiteY123" fmla="*/ 425135 h 483674"/>
                <a:gd name="connsiteX124" fmla="*/ 508494 w 536177"/>
                <a:gd name="connsiteY124" fmla="*/ 426177 h 483674"/>
                <a:gd name="connsiteX125" fmla="*/ 512662 w 536177"/>
                <a:gd name="connsiteY125" fmla="*/ 429303 h 483674"/>
                <a:gd name="connsiteX126" fmla="*/ 536177 w 536177"/>
                <a:gd name="connsiteY126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63593 w 536177"/>
                <a:gd name="connsiteY20" fmla="*/ 431387 h 483674"/>
                <a:gd name="connsiteX21" fmla="*/ 101074 w 536177"/>
                <a:gd name="connsiteY21" fmla="*/ 384497 h 483674"/>
                <a:gd name="connsiteX22" fmla="*/ 98990 w 536177"/>
                <a:gd name="connsiteY22" fmla="*/ 380329 h 483674"/>
                <a:gd name="connsiteX23" fmla="*/ 93780 w 536177"/>
                <a:gd name="connsiteY23" fmla="*/ 371993 h 483674"/>
                <a:gd name="connsiteX24" fmla="*/ 72940 w 536177"/>
                <a:gd name="connsiteY24" fmla="*/ 360531 h 483674"/>
                <a:gd name="connsiteX25" fmla="*/ 60436 w 536177"/>
                <a:gd name="connsiteY25" fmla="*/ 355321 h 483674"/>
                <a:gd name="connsiteX26" fmla="*/ 52100 w 536177"/>
                <a:gd name="connsiteY26" fmla="*/ 349069 h 483674"/>
                <a:gd name="connsiteX27" fmla="*/ 44806 w 536177"/>
                <a:gd name="connsiteY27" fmla="*/ 343859 h 483674"/>
                <a:gd name="connsiteX28" fmla="*/ 27092 w 536177"/>
                <a:gd name="connsiteY28" fmla="*/ 334481 h 483674"/>
                <a:gd name="connsiteX29" fmla="*/ 16672 w 536177"/>
                <a:gd name="connsiteY29" fmla="*/ 330313 h 483674"/>
                <a:gd name="connsiteX30" fmla="*/ 0 w 536177"/>
                <a:gd name="connsiteY30" fmla="*/ 309473 h 483674"/>
                <a:gd name="connsiteX31" fmla="*/ 4168 w 536177"/>
                <a:gd name="connsiteY31" fmla="*/ 293843 h 483674"/>
                <a:gd name="connsiteX32" fmla="*/ 9378 w 536177"/>
                <a:gd name="connsiteY32" fmla="*/ 279255 h 483674"/>
                <a:gd name="connsiteX33" fmla="*/ 9378 w 536177"/>
                <a:gd name="connsiteY33" fmla="*/ 267793 h 483674"/>
                <a:gd name="connsiteX34" fmla="*/ 10420 w 536177"/>
                <a:gd name="connsiteY34" fmla="*/ 253205 h 483674"/>
                <a:gd name="connsiteX35" fmla="*/ 22924 w 536177"/>
                <a:gd name="connsiteY35" fmla="*/ 242785 h 483674"/>
                <a:gd name="connsiteX36" fmla="*/ 30218 w 536177"/>
                <a:gd name="connsiteY36" fmla="*/ 237575 h 483674"/>
                <a:gd name="connsiteX37" fmla="*/ 44806 w 536177"/>
                <a:gd name="connsiteY37" fmla="*/ 210483 h 483674"/>
                <a:gd name="connsiteX38" fmla="*/ 34386 w 536177"/>
                <a:gd name="connsiteY38" fmla="*/ 190685 h 483674"/>
                <a:gd name="connsiteX39" fmla="*/ 30218 w 536177"/>
                <a:gd name="connsiteY39" fmla="*/ 186517 h 483674"/>
                <a:gd name="connsiteX40" fmla="*/ 15630 w 536177"/>
                <a:gd name="connsiteY40" fmla="*/ 150047 h 483674"/>
                <a:gd name="connsiteX41" fmla="*/ 14588 w 536177"/>
                <a:gd name="connsiteY41" fmla="*/ 127124 h 483674"/>
                <a:gd name="connsiteX42" fmla="*/ 27092 w 536177"/>
                <a:gd name="connsiteY42" fmla="*/ 111494 h 483674"/>
                <a:gd name="connsiteX43" fmla="*/ 44806 w 536177"/>
                <a:gd name="connsiteY43" fmla="*/ 116704 h 483674"/>
                <a:gd name="connsiteX44" fmla="*/ 51058 w 536177"/>
                <a:gd name="connsiteY44" fmla="*/ 121914 h 483674"/>
                <a:gd name="connsiteX45" fmla="*/ 62520 w 536177"/>
                <a:gd name="connsiteY45" fmla="*/ 130250 h 483674"/>
                <a:gd name="connsiteX46" fmla="*/ 71898 w 536177"/>
                <a:gd name="connsiteY46" fmla="*/ 133375 h 483674"/>
                <a:gd name="connsiteX47" fmla="*/ 87528 w 536177"/>
                <a:gd name="connsiteY47" fmla="*/ 114620 h 483674"/>
                <a:gd name="connsiteX48" fmla="*/ 84402 w 536177"/>
                <a:gd name="connsiteY48" fmla="*/ 100032 h 483674"/>
                <a:gd name="connsiteX49" fmla="*/ 66688 w 536177"/>
                <a:gd name="connsiteY49" fmla="*/ 86486 h 483674"/>
                <a:gd name="connsiteX50" fmla="*/ 54184 w 536177"/>
                <a:gd name="connsiteY50" fmla="*/ 78150 h 483674"/>
                <a:gd name="connsiteX51" fmla="*/ 45848 w 536177"/>
                <a:gd name="connsiteY51" fmla="*/ 64604 h 483674"/>
                <a:gd name="connsiteX52" fmla="*/ 43764 w 536177"/>
                <a:gd name="connsiteY52" fmla="*/ 60436 h 483674"/>
                <a:gd name="connsiteX53" fmla="*/ 51058 w 536177"/>
                <a:gd name="connsiteY53" fmla="*/ 55226 h 483674"/>
                <a:gd name="connsiteX54" fmla="*/ 58352 w 536177"/>
                <a:gd name="connsiteY54" fmla="*/ 45848 h 483674"/>
                <a:gd name="connsiteX55" fmla="*/ 59394 w 536177"/>
                <a:gd name="connsiteY55" fmla="*/ 35428 h 483674"/>
                <a:gd name="connsiteX56" fmla="*/ 59394 w 536177"/>
                <a:gd name="connsiteY56" fmla="*/ 33344 h 483674"/>
                <a:gd name="connsiteX57" fmla="*/ 60436 w 536177"/>
                <a:gd name="connsiteY57" fmla="*/ 25008 h 483674"/>
                <a:gd name="connsiteX58" fmla="*/ 61478 w 536177"/>
                <a:gd name="connsiteY58" fmla="*/ 21882 h 483674"/>
                <a:gd name="connsiteX59" fmla="*/ 65646 w 536177"/>
                <a:gd name="connsiteY59" fmla="*/ 18756 h 483674"/>
                <a:gd name="connsiteX60" fmla="*/ 78150 w 536177"/>
                <a:gd name="connsiteY60" fmla="*/ 16672 h 483674"/>
                <a:gd name="connsiteX61" fmla="*/ 81276 w 536177"/>
                <a:gd name="connsiteY61" fmla="*/ 16672 h 483674"/>
                <a:gd name="connsiteX62" fmla="*/ 98990 w 536177"/>
                <a:gd name="connsiteY62" fmla="*/ 11462 h 483674"/>
                <a:gd name="connsiteX63" fmla="*/ 103158 w 536177"/>
                <a:gd name="connsiteY63" fmla="*/ 7294 h 483674"/>
                <a:gd name="connsiteX64" fmla="*/ 105242 w 536177"/>
                <a:gd name="connsiteY64" fmla="*/ 5210 h 483674"/>
                <a:gd name="connsiteX65" fmla="*/ 117746 w 536177"/>
                <a:gd name="connsiteY65" fmla="*/ 0 h 483674"/>
                <a:gd name="connsiteX66" fmla="*/ 128166 w 536177"/>
                <a:gd name="connsiteY66" fmla="*/ 3126 h 483674"/>
                <a:gd name="connsiteX67" fmla="*/ 129208 w 536177"/>
                <a:gd name="connsiteY67" fmla="*/ 5210 h 483674"/>
                <a:gd name="connsiteX68" fmla="*/ 132334 w 536177"/>
                <a:gd name="connsiteY68" fmla="*/ 9378 h 483674"/>
                <a:gd name="connsiteX69" fmla="*/ 139627 w 536177"/>
                <a:gd name="connsiteY69" fmla="*/ 11462 h 483674"/>
                <a:gd name="connsiteX70" fmla="*/ 155257 w 536177"/>
                <a:gd name="connsiteY70" fmla="*/ 11462 h 483674"/>
                <a:gd name="connsiteX71" fmla="*/ 156300 w 536177"/>
                <a:gd name="connsiteY71" fmla="*/ 11462 h 483674"/>
                <a:gd name="connsiteX72" fmla="*/ 167762 w 536177"/>
                <a:gd name="connsiteY72" fmla="*/ 11462 h 483674"/>
                <a:gd name="connsiteX73" fmla="*/ 174013 w 536177"/>
                <a:gd name="connsiteY73" fmla="*/ 20840 h 483674"/>
                <a:gd name="connsiteX74" fmla="*/ 175055 w 536177"/>
                <a:gd name="connsiteY74" fmla="*/ 31260 h 483674"/>
                <a:gd name="connsiteX75" fmla="*/ 175055 w 536177"/>
                <a:gd name="connsiteY75" fmla="*/ 34386 h 483674"/>
                <a:gd name="connsiteX76" fmla="*/ 176097 w 536177"/>
                <a:gd name="connsiteY76" fmla="*/ 50016 h 483674"/>
                <a:gd name="connsiteX77" fmla="*/ 176097 w 536177"/>
                <a:gd name="connsiteY77" fmla="*/ 59394 h 483674"/>
                <a:gd name="connsiteX78" fmla="*/ 176097 w 536177"/>
                <a:gd name="connsiteY78" fmla="*/ 69814 h 483674"/>
                <a:gd name="connsiteX79" fmla="*/ 178182 w 536177"/>
                <a:gd name="connsiteY79" fmla="*/ 76066 h 483674"/>
                <a:gd name="connsiteX80" fmla="*/ 179223 w 536177"/>
                <a:gd name="connsiteY80" fmla="*/ 79192 h 483674"/>
                <a:gd name="connsiteX81" fmla="*/ 179223 w 536177"/>
                <a:gd name="connsiteY81" fmla="*/ 80234 h 483674"/>
                <a:gd name="connsiteX82" fmla="*/ 180265 w 536177"/>
                <a:gd name="connsiteY82" fmla="*/ 83360 h 483674"/>
                <a:gd name="connsiteX83" fmla="*/ 182349 w 536177"/>
                <a:gd name="connsiteY83" fmla="*/ 87528 h 483674"/>
                <a:gd name="connsiteX84" fmla="*/ 192769 w 536177"/>
                <a:gd name="connsiteY84" fmla="*/ 103158 h 483674"/>
                <a:gd name="connsiteX85" fmla="*/ 208399 w 536177"/>
                <a:gd name="connsiteY85" fmla="*/ 123998 h 483674"/>
                <a:gd name="connsiteX86" fmla="*/ 227155 w 536177"/>
                <a:gd name="connsiteY86" fmla="*/ 132334 h 483674"/>
                <a:gd name="connsiteX87" fmla="*/ 232365 w 536177"/>
                <a:gd name="connsiteY87" fmla="*/ 133375 h 483674"/>
                <a:gd name="connsiteX88" fmla="*/ 241743 w 536177"/>
                <a:gd name="connsiteY88" fmla="*/ 135460 h 483674"/>
                <a:gd name="connsiteX89" fmla="*/ 251121 w 536177"/>
                <a:gd name="connsiteY89" fmla="*/ 142754 h 483674"/>
                <a:gd name="connsiteX90" fmla="*/ 252163 w 536177"/>
                <a:gd name="connsiteY90" fmla="*/ 153173 h 483674"/>
                <a:gd name="connsiteX91" fmla="*/ 252163 w 536177"/>
                <a:gd name="connsiteY91" fmla="*/ 162551 h 483674"/>
                <a:gd name="connsiteX92" fmla="*/ 264667 w 536177"/>
                <a:gd name="connsiteY92" fmla="*/ 179223 h 483674"/>
                <a:gd name="connsiteX93" fmla="*/ 273003 w 536177"/>
                <a:gd name="connsiteY93" fmla="*/ 187559 h 483674"/>
                <a:gd name="connsiteX94" fmla="*/ 276129 w 536177"/>
                <a:gd name="connsiteY94" fmla="*/ 192769 h 483674"/>
                <a:gd name="connsiteX95" fmla="*/ 278213 w 536177"/>
                <a:gd name="connsiteY95" fmla="*/ 195895 h 483674"/>
                <a:gd name="connsiteX96" fmla="*/ 286549 w 536177"/>
                <a:gd name="connsiteY96" fmla="*/ 207357 h 483674"/>
                <a:gd name="connsiteX97" fmla="*/ 311557 w 536177"/>
                <a:gd name="connsiteY97" fmla="*/ 234449 h 483674"/>
                <a:gd name="connsiteX98" fmla="*/ 318851 w 536177"/>
                <a:gd name="connsiteY98" fmla="*/ 240701 h 483674"/>
                <a:gd name="connsiteX99" fmla="*/ 323019 w 536177"/>
                <a:gd name="connsiteY99" fmla="*/ 243827 h 483674"/>
                <a:gd name="connsiteX100" fmla="*/ 334481 w 536177"/>
                <a:gd name="connsiteY100" fmla="*/ 255289 h 483674"/>
                <a:gd name="connsiteX101" fmla="*/ 337607 w 536177"/>
                <a:gd name="connsiteY101" fmla="*/ 259457 h 483674"/>
                <a:gd name="connsiteX102" fmla="*/ 341775 w 536177"/>
                <a:gd name="connsiteY102" fmla="*/ 264667 h 483674"/>
                <a:gd name="connsiteX103" fmla="*/ 361573 w 536177"/>
                <a:gd name="connsiteY103" fmla="*/ 281339 h 483674"/>
                <a:gd name="connsiteX104" fmla="*/ 384497 w 536177"/>
                <a:gd name="connsiteY104" fmla="*/ 301137 h 483674"/>
                <a:gd name="connsiteX105" fmla="*/ 387623 w 536177"/>
                <a:gd name="connsiteY105" fmla="*/ 306347 h 483674"/>
                <a:gd name="connsiteX106" fmla="*/ 393875 w 536177"/>
                <a:gd name="connsiteY106" fmla="*/ 314683 h 483674"/>
                <a:gd name="connsiteX107" fmla="*/ 398043 w 536177"/>
                <a:gd name="connsiteY107" fmla="*/ 318851 h 483674"/>
                <a:gd name="connsiteX108" fmla="*/ 401169 w 536177"/>
                <a:gd name="connsiteY108" fmla="*/ 320935 h 483674"/>
                <a:gd name="connsiteX109" fmla="*/ 404295 w 536177"/>
                <a:gd name="connsiteY109" fmla="*/ 324061 h 483674"/>
                <a:gd name="connsiteX110" fmla="*/ 413673 w 536177"/>
                <a:gd name="connsiteY110" fmla="*/ 332397 h 483674"/>
                <a:gd name="connsiteX111" fmla="*/ 428261 w 536177"/>
                <a:gd name="connsiteY111" fmla="*/ 337607 h 483674"/>
                <a:gd name="connsiteX112" fmla="*/ 436597 w 536177"/>
                <a:gd name="connsiteY112" fmla="*/ 339691 h 483674"/>
                <a:gd name="connsiteX113" fmla="*/ 454311 w 536177"/>
                <a:gd name="connsiteY113" fmla="*/ 350111 h 483674"/>
                <a:gd name="connsiteX114" fmla="*/ 459521 w 536177"/>
                <a:gd name="connsiteY114" fmla="*/ 357405 h 483674"/>
                <a:gd name="connsiteX115" fmla="*/ 461605 w 536177"/>
                <a:gd name="connsiteY115" fmla="*/ 360531 h 483674"/>
                <a:gd name="connsiteX116" fmla="*/ 464731 w 536177"/>
                <a:gd name="connsiteY116" fmla="*/ 364699 h 483674"/>
                <a:gd name="connsiteX117" fmla="*/ 472025 w 536177"/>
                <a:gd name="connsiteY117" fmla="*/ 376161 h 483674"/>
                <a:gd name="connsiteX118" fmla="*/ 475151 w 536177"/>
                <a:gd name="connsiteY118" fmla="*/ 385539 h 483674"/>
                <a:gd name="connsiteX119" fmla="*/ 476193 w 536177"/>
                <a:gd name="connsiteY119" fmla="*/ 388665 h 483674"/>
                <a:gd name="connsiteX120" fmla="*/ 480361 w 536177"/>
                <a:gd name="connsiteY120" fmla="*/ 401169 h 483674"/>
                <a:gd name="connsiteX121" fmla="*/ 495991 w 536177"/>
                <a:gd name="connsiteY121" fmla="*/ 422009 h 483674"/>
                <a:gd name="connsiteX122" fmla="*/ 504326 w 536177"/>
                <a:gd name="connsiteY122" fmla="*/ 425135 h 483674"/>
                <a:gd name="connsiteX123" fmla="*/ 508494 w 536177"/>
                <a:gd name="connsiteY123" fmla="*/ 426177 h 483674"/>
                <a:gd name="connsiteX124" fmla="*/ 512662 w 536177"/>
                <a:gd name="connsiteY124" fmla="*/ 429303 h 483674"/>
                <a:gd name="connsiteX125" fmla="*/ 536177 w 536177"/>
                <a:gd name="connsiteY125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63593 w 536177"/>
                <a:gd name="connsiteY20" fmla="*/ 431387 h 483674"/>
                <a:gd name="connsiteX21" fmla="*/ 101074 w 536177"/>
                <a:gd name="connsiteY21" fmla="*/ 384497 h 483674"/>
                <a:gd name="connsiteX22" fmla="*/ 93780 w 536177"/>
                <a:gd name="connsiteY22" fmla="*/ 371993 h 483674"/>
                <a:gd name="connsiteX23" fmla="*/ 72940 w 536177"/>
                <a:gd name="connsiteY23" fmla="*/ 360531 h 483674"/>
                <a:gd name="connsiteX24" fmla="*/ 60436 w 536177"/>
                <a:gd name="connsiteY24" fmla="*/ 355321 h 483674"/>
                <a:gd name="connsiteX25" fmla="*/ 52100 w 536177"/>
                <a:gd name="connsiteY25" fmla="*/ 349069 h 483674"/>
                <a:gd name="connsiteX26" fmla="*/ 44806 w 536177"/>
                <a:gd name="connsiteY26" fmla="*/ 343859 h 483674"/>
                <a:gd name="connsiteX27" fmla="*/ 27092 w 536177"/>
                <a:gd name="connsiteY27" fmla="*/ 334481 h 483674"/>
                <a:gd name="connsiteX28" fmla="*/ 16672 w 536177"/>
                <a:gd name="connsiteY28" fmla="*/ 330313 h 483674"/>
                <a:gd name="connsiteX29" fmla="*/ 0 w 536177"/>
                <a:gd name="connsiteY29" fmla="*/ 309473 h 483674"/>
                <a:gd name="connsiteX30" fmla="*/ 4168 w 536177"/>
                <a:gd name="connsiteY30" fmla="*/ 293843 h 483674"/>
                <a:gd name="connsiteX31" fmla="*/ 9378 w 536177"/>
                <a:gd name="connsiteY31" fmla="*/ 279255 h 483674"/>
                <a:gd name="connsiteX32" fmla="*/ 9378 w 536177"/>
                <a:gd name="connsiteY32" fmla="*/ 267793 h 483674"/>
                <a:gd name="connsiteX33" fmla="*/ 10420 w 536177"/>
                <a:gd name="connsiteY33" fmla="*/ 253205 h 483674"/>
                <a:gd name="connsiteX34" fmla="*/ 22924 w 536177"/>
                <a:gd name="connsiteY34" fmla="*/ 242785 h 483674"/>
                <a:gd name="connsiteX35" fmla="*/ 30218 w 536177"/>
                <a:gd name="connsiteY35" fmla="*/ 237575 h 483674"/>
                <a:gd name="connsiteX36" fmla="*/ 44806 w 536177"/>
                <a:gd name="connsiteY36" fmla="*/ 210483 h 483674"/>
                <a:gd name="connsiteX37" fmla="*/ 34386 w 536177"/>
                <a:gd name="connsiteY37" fmla="*/ 190685 h 483674"/>
                <a:gd name="connsiteX38" fmla="*/ 30218 w 536177"/>
                <a:gd name="connsiteY38" fmla="*/ 186517 h 483674"/>
                <a:gd name="connsiteX39" fmla="*/ 15630 w 536177"/>
                <a:gd name="connsiteY39" fmla="*/ 150047 h 483674"/>
                <a:gd name="connsiteX40" fmla="*/ 14588 w 536177"/>
                <a:gd name="connsiteY40" fmla="*/ 127124 h 483674"/>
                <a:gd name="connsiteX41" fmla="*/ 27092 w 536177"/>
                <a:gd name="connsiteY41" fmla="*/ 111494 h 483674"/>
                <a:gd name="connsiteX42" fmla="*/ 44806 w 536177"/>
                <a:gd name="connsiteY42" fmla="*/ 116704 h 483674"/>
                <a:gd name="connsiteX43" fmla="*/ 51058 w 536177"/>
                <a:gd name="connsiteY43" fmla="*/ 121914 h 483674"/>
                <a:gd name="connsiteX44" fmla="*/ 62520 w 536177"/>
                <a:gd name="connsiteY44" fmla="*/ 130250 h 483674"/>
                <a:gd name="connsiteX45" fmla="*/ 71898 w 536177"/>
                <a:gd name="connsiteY45" fmla="*/ 133375 h 483674"/>
                <a:gd name="connsiteX46" fmla="*/ 87528 w 536177"/>
                <a:gd name="connsiteY46" fmla="*/ 114620 h 483674"/>
                <a:gd name="connsiteX47" fmla="*/ 84402 w 536177"/>
                <a:gd name="connsiteY47" fmla="*/ 100032 h 483674"/>
                <a:gd name="connsiteX48" fmla="*/ 66688 w 536177"/>
                <a:gd name="connsiteY48" fmla="*/ 86486 h 483674"/>
                <a:gd name="connsiteX49" fmla="*/ 54184 w 536177"/>
                <a:gd name="connsiteY49" fmla="*/ 78150 h 483674"/>
                <a:gd name="connsiteX50" fmla="*/ 45848 w 536177"/>
                <a:gd name="connsiteY50" fmla="*/ 64604 h 483674"/>
                <a:gd name="connsiteX51" fmla="*/ 43764 w 536177"/>
                <a:gd name="connsiteY51" fmla="*/ 60436 h 483674"/>
                <a:gd name="connsiteX52" fmla="*/ 51058 w 536177"/>
                <a:gd name="connsiteY52" fmla="*/ 55226 h 483674"/>
                <a:gd name="connsiteX53" fmla="*/ 58352 w 536177"/>
                <a:gd name="connsiteY53" fmla="*/ 45848 h 483674"/>
                <a:gd name="connsiteX54" fmla="*/ 59394 w 536177"/>
                <a:gd name="connsiteY54" fmla="*/ 35428 h 483674"/>
                <a:gd name="connsiteX55" fmla="*/ 59394 w 536177"/>
                <a:gd name="connsiteY55" fmla="*/ 33344 h 483674"/>
                <a:gd name="connsiteX56" fmla="*/ 60436 w 536177"/>
                <a:gd name="connsiteY56" fmla="*/ 25008 h 483674"/>
                <a:gd name="connsiteX57" fmla="*/ 61478 w 536177"/>
                <a:gd name="connsiteY57" fmla="*/ 21882 h 483674"/>
                <a:gd name="connsiteX58" fmla="*/ 65646 w 536177"/>
                <a:gd name="connsiteY58" fmla="*/ 18756 h 483674"/>
                <a:gd name="connsiteX59" fmla="*/ 78150 w 536177"/>
                <a:gd name="connsiteY59" fmla="*/ 16672 h 483674"/>
                <a:gd name="connsiteX60" fmla="*/ 81276 w 536177"/>
                <a:gd name="connsiteY60" fmla="*/ 16672 h 483674"/>
                <a:gd name="connsiteX61" fmla="*/ 98990 w 536177"/>
                <a:gd name="connsiteY61" fmla="*/ 11462 h 483674"/>
                <a:gd name="connsiteX62" fmla="*/ 103158 w 536177"/>
                <a:gd name="connsiteY62" fmla="*/ 7294 h 483674"/>
                <a:gd name="connsiteX63" fmla="*/ 105242 w 536177"/>
                <a:gd name="connsiteY63" fmla="*/ 5210 h 483674"/>
                <a:gd name="connsiteX64" fmla="*/ 117746 w 536177"/>
                <a:gd name="connsiteY64" fmla="*/ 0 h 483674"/>
                <a:gd name="connsiteX65" fmla="*/ 128166 w 536177"/>
                <a:gd name="connsiteY65" fmla="*/ 3126 h 483674"/>
                <a:gd name="connsiteX66" fmla="*/ 129208 w 536177"/>
                <a:gd name="connsiteY66" fmla="*/ 5210 h 483674"/>
                <a:gd name="connsiteX67" fmla="*/ 132334 w 536177"/>
                <a:gd name="connsiteY67" fmla="*/ 9378 h 483674"/>
                <a:gd name="connsiteX68" fmla="*/ 139627 w 536177"/>
                <a:gd name="connsiteY68" fmla="*/ 11462 h 483674"/>
                <a:gd name="connsiteX69" fmla="*/ 155257 w 536177"/>
                <a:gd name="connsiteY69" fmla="*/ 11462 h 483674"/>
                <a:gd name="connsiteX70" fmla="*/ 156300 w 536177"/>
                <a:gd name="connsiteY70" fmla="*/ 11462 h 483674"/>
                <a:gd name="connsiteX71" fmla="*/ 167762 w 536177"/>
                <a:gd name="connsiteY71" fmla="*/ 11462 h 483674"/>
                <a:gd name="connsiteX72" fmla="*/ 174013 w 536177"/>
                <a:gd name="connsiteY72" fmla="*/ 20840 h 483674"/>
                <a:gd name="connsiteX73" fmla="*/ 175055 w 536177"/>
                <a:gd name="connsiteY73" fmla="*/ 31260 h 483674"/>
                <a:gd name="connsiteX74" fmla="*/ 175055 w 536177"/>
                <a:gd name="connsiteY74" fmla="*/ 34386 h 483674"/>
                <a:gd name="connsiteX75" fmla="*/ 176097 w 536177"/>
                <a:gd name="connsiteY75" fmla="*/ 50016 h 483674"/>
                <a:gd name="connsiteX76" fmla="*/ 176097 w 536177"/>
                <a:gd name="connsiteY76" fmla="*/ 59394 h 483674"/>
                <a:gd name="connsiteX77" fmla="*/ 176097 w 536177"/>
                <a:gd name="connsiteY77" fmla="*/ 69814 h 483674"/>
                <a:gd name="connsiteX78" fmla="*/ 178182 w 536177"/>
                <a:gd name="connsiteY78" fmla="*/ 76066 h 483674"/>
                <a:gd name="connsiteX79" fmla="*/ 179223 w 536177"/>
                <a:gd name="connsiteY79" fmla="*/ 79192 h 483674"/>
                <a:gd name="connsiteX80" fmla="*/ 179223 w 536177"/>
                <a:gd name="connsiteY80" fmla="*/ 80234 h 483674"/>
                <a:gd name="connsiteX81" fmla="*/ 180265 w 536177"/>
                <a:gd name="connsiteY81" fmla="*/ 83360 h 483674"/>
                <a:gd name="connsiteX82" fmla="*/ 182349 w 536177"/>
                <a:gd name="connsiteY82" fmla="*/ 87528 h 483674"/>
                <a:gd name="connsiteX83" fmla="*/ 192769 w 536177"/>
                <a:gd name="connsiteY83" fmla="*/ 103158 h 483674"/>
                <a:gd name="connsiteX84" fmla="*/ 208399 w 536177"/>
                <a:gd name="connsiteY84" fmla="*/ 123998 h 483674"/>
                <a:gd name="connsiteX85" fmla="*/ 227155 w 536177"/>
                <a:gd name="connsiteY85" fmla="*/ 132334 h 483674"/>
                <a:gd name="connsiteX86" fmla="*/ 232365 w 536177"/>
                <a:gd name="connsiteY86" fmla="*/ 133375 h 483674"/>
                <a:gd name="connsiteX87" fmla="*/ 241743 w 536177"/>
                <a:gd name="connsiteY87" fmla="*/ 135460 h 483674"/>
                <a:gd name="connsiteX88" fmla="*/ 251121 w 536177"/>
                <a:gd name="connsiteY88" fmla="*/ 142754 h 483674"/>
                <a:gd name="connsiteX89" fmla="*/ 252163 w 536177"/>
                <a:gd name="connsiteY89" fmla="*/ 153173 h 483674"/>
                <a:gd name="connsiteX90" fmla="*/ 252163 w 536177"/>
                <a:gd name="connsiteY90" fmla="*/ 162551 h 483674"/>
                <a:gd name="connsiteX91" fmla="*/ 264667 w 536177"/>
                <a:gd name="connsiteY91" fmla="*/ 179223 h 483674"/>
                <a:gd name="connsiteX92" fmla="*/ 273003 w 536177"/>
                <a:gd name="connsiteY92" fmla="*/ 187559 h 483674"/>
                <a:gd name="connsiteX93" fmla="*/ 276129 w 536177"/>
                <a:gd name="connsiteY93" fmla="*/ 192769 h 483674"/>
                <a:gd name="connsiteX94" fmla="*/ 278213 w 536177"/>
                <a:gd name="connsiteY94" fmla="*/ 195895 h 483674"/>
                <a:gd name="connsiteX95" fmla="*/ 286549 w 536177"/>
                <a:gd name="connsiteY95" fmla="*/ 207357 h 483674"/>
                <a:gd name="connsiteX96" fmla="*/ 311557 w 536177"/>
                <a:gd name="connsiteY96" fmla="*/ 234449 h 483674"/>
                <a:gd name="connsiteX97" fmla="*/ 318851 w 536177"/>
                <a:gd name="connsiteY97" fmla="*/ 240701 h 483674"/>
                <a:gd name="connsiteX98" fmla="*/ 323019 w 536177"/>
                <a:gd name="connsiteY98" fmla="*/ 243827 h 483674"/>
                <a:gd name="connsiteX99" fmla="*/ 334481 w 536177"/>
                <a:gd name="connsiteY99" fmla="*/ 255289 h 483674"/>
                <a:gd name="connsiteX100" fmla="*/ 337607 w 536177"/>
                <a:gd name="connsiteY100" fmla="*/ 259457 h 483674"/>
                <a:gd name="connsiteX101" fmla="*/ 341775 w 536177"/>
                <a:gd name="connsiteY101" fmla="*/ 264667 h 483674"/>
                <a:gd name="connsiteX102" fmla="*/ 361573 w 536177"/>
                <a:gd name="connsiteY102" fmla="*/ 281339 h 483674"/>
                <a:gd name="connsiteX103" fmla="*/ 384497 w 536177"/>
                <a:gd name="connsiteY103" fmla="*/ 301137 h 483674"/>
                <a:gd name="connsiteX104" fmla="*/ 387623 w 536177"/>
                <a:gd name="connsiteY104" fmla="*/ 306347 h 483674"/>
                <a:gd name="connsiteX105" fmla="*/ 393875 w 536177"/>
                <a:gd name="connsiteY105" fmla="*/ 314683 h 483674"/>
                <a:gd name="connsiteX106" fmla="*/ 398043 w 536177"/>
                <a:gd name="connsiteY106" fmla="*/ 318851 h 483674"/>
                <a:gd name="connsiteX107" fmla="*/ 401169 w 536177"/>
                <a:gd name="connsiteY107" fmla="*/ 320935 h 483674"/>
                <a:gd name="connsiteX108" fmla="*/ 404295 w 536177"/>
                <a:gd name="connsiteY108" fmla="*/ 324061 h 483674"/>
                <a:gd name="connsiteX109" fmla="*/ 413673 w 536177"/>
                <a:gd name="connsiteY109" fmla="*/ 332397 h 483674"/>
                <a:gd name="connsiteX110" fmla="*/ 428261 w 536177"/>
                <a:gd name="connsiteY110" fmla="*/ 337607 h 483674"/>
                <a:gd name="connsiteX111" fmla="*/ 436597 w 536177"/>
                <a:gd name="connsiteY111" fmla="*/ 339691 h 483674"/>
                <a:gd name="connsiteX112" fmla="*/ 454311 w 536177"/>
                <a:gd name="connsiteY112" fmla="*/ 350111 h 483674"/>
                <a:gd name="connsiteX113" fmla="*/ 459521 w 536177"/>
                <a:gd name="connsiteY113" fmla="*/ 357405 h 483674"/>
                <a:gd name="connsiteX114" fmla="*/ 461605 w 536177"/>
                <a:gd name="connsiteY114" fmla="*/ 360531 h 483674"/>
                <a:gd name="connsiteX115" fmla="*/ 464731 w 536177"/>
                <a:gd name="connsiteY115" fmla="*/ 364699 h 483674"/>
                <a:gd name="connsiteX116" fmla="*/ 472025 w 536177"/>
                <a:gd name="connsiteY116" fmla="*/ 376161 h 483674"/>
                <a:gd name="connsiteX117" fmla="*/ 475151 w 536177"/>
                <a:gd name="connsiteY117" fmla="*/ 385539 h 483674"/>
                <a:gd name="connsiteX118" fmla="*/ 476193 w 536177"/>
                <a:gd name="connsiteY118" fmla="*/ 388665 h 483674"/>
                <a:gd name="connsiteX119" fmla="*/ 480361 w 536177"/>
                <a:gd name="connsiteY119" fmla="*/ 401169 h 483674"/>
                <a:gd name="connsiteX120" fmla="*/ 495991 w 536177"/>
                <a:gd name="connsiteY120" fmla="*/ 422009 h 483674"/>
                <a:gd name="connsiteX121" fmla="*/ 504326 w 536177"/>
                <a:gd name="connsiteY121" fmla="*/ 425135 h 483674"/>
                <a:gd name="connsiteX122" fmla="*/ 508494 w 536177"/>
                <a:gd name="connsiteY122" fmla="*/ 426177 h 483674"/>
                <a:gd name="connsiteX123" fmla="*/ 512662 w 536177"/>
                <a:gd name="connsiteY123" fmla="*/ 429303 h 483674"/>
                <a:gd name="connsiteX124" fmla="*/ 536177 w 536177"/>
                <a:gd name="connsiteY124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01074 w 536177"/>
                <a:gd name="connsiteY21" fmla="*/ 384497 h 483674"/>
                <a:gd name="connsiteX22" fmla="*/ 93780 w 536177"/>
                <a:gd name="connsiteY22" fmla="*/ 371993 h 483674"/>
                <a:gd name="connsiteX23" fmla="*/ 72940 w 536177"/>
                <a:gd name="connsiteY23" fmla="*/ 360531 h 483674"/>
                <a:gd name="connsiteX24" fmla="*/ 60436 w 536177"/>
                <a:gd name="connsiteY24" fmla="*/ 355321 h 483674"/>
                <a:gd name="connsiteX25" fmla="*/ 52100 w 536177"/>
                <a:gd name="connsiteY25" fmla="*/ 349069 h 483674"/>
                <a:gd name="connsiteX26" fmla="*/ 44806 w 536177"/>
                <a:gd name="connsiteY26" fmla="*/ 343859 h 483674"/>
                <a:gd name="connsiteX27" fmla="*/ 27092 w 536177"/>
                <a:gd name="connsiteY27" fmla="*/ 334481 h 483674"/>
                <a:gd name="connsiteX28" fmla="*/ 16672 w 536177"/>
                <a:gd name="connsiteY28" fmla="*/ 330313 h 483674"/>
                <a:gd name="connsiteX29" fmla="*/ 0 w 536177"/>
                <a:gd name="connsiteY29" fmla="*/ 309473 h 483674"/>
                <a:gd name="connsiteX30" fmla="*/ 4168 w 536177"/>
                <a:gd name="connsiteY30" fmla="*/ 293843 h 483674"/>
                <a:gd name="connsiteX31" fmla="*/ 9378 w 536177"/>
                <a:gd name="connsiteY31" fmla="*/ 279255 h 483674"/>
                <a:gd name="connsiteX32" fmla="*/ 9378 w 536177"/>
                <a:gd name="connsiteY32" fmla="*/ 267793 h 483674"/>
                <a:gd name="connsiteX33" fmla="*/ 10420 w 536177"/>
                <a:gd name="connsiteY33" fmla="*/ 253205 h 483674"/>
                <a:gd name="connsiteX34" fmla="*/ 22924 w 536177"/>
                <a:gd name="connsiteY34" fmla="*/ 242785 h 483674"/>
                <a:gd name="connsiteX35" fmla="*/ 30218 w 536177"/>
                <a:gd name="connsiteY35" fmla="*/ 237575 h 483674"/>
                <a:gd name="connsiteX36" fmla="*/ 44806 w 536177"/>
                <a:gd name="connsiteY36" fmla="*/ 210483 h 483674"/>
                <a:gd name="connsiteX37" fmla="*/ 34386 w 536177"/>
                <a:gd name="connsiteY37" fmla="*/ 190685 h 483674"/>
                <a:gd name="connsiteX38" fmla="*/ 30218 w 536177"/>
                <a:gd name="connsiteY38" fmla="*/ 186517 h 483674"/>
                <a:gd name="connsiteX39" fmla="*/ 15630 w 536177"/>
                <a:gd name="connsiteY39" fmla="*/ 150047 h 483674"/>
                <a:gd name="connsiteX40" fmla="*/ 14588 w 536177"/>
                <a:gd name="connsiteY40" fmla="*/ 127124 h 483674"/>
                <a:gd name="connsiteX41" fmla="*/ 27092 w 536177"/>
                <a:gd name="connsiteY41" fmla="*/ 111494 h 483674"/>
                <a:gd name="connsiteX42" fmla="*/ 44806 w 536177"/>
                <a:gd name="connsiteY42" fmla="*/ 116704 h 483674"/>
                <a:gd name="connsiteX43" fmla="*/ 51058 w 536177"/>
                <a:gd name="connsiteY43" fmla="*/ 121914 h 483674"/>
                <a:gd name="connsiteX44" fmla="*/ 62520 w 536177"/>
                <a:gd name="connsiteY44" fmla="*/ 130250 h 483674"/>
                <a:gd name="connsiteX45" fmla="*/ 71898 w 536177"/>
                <a:gd name="connsiteY45" fmla="*/ 133375 h 483674"/>
                <a:gd name="connsiteX46" fmla="*/ 87528 w 536177"/>
                <a:gd name="connsiteY46" fmla="*/ 114620 h 483674"/>
                <a:gd name="connsiteX47" fmla="*/ 84402 w 536177"/>
                <a:gd name="connsiteY47" fmla="*/ 100032 h 483674"/>
                <a:gd name="connsiteX48" fmla="*/ 66688 w 536177"/>
                <a:gd name="connsiteY48" fmla="*/ 86486 h 483674"/>
                <a:gd name="connsiteX49" fmla="*/ 54184 w 536177"/>
                <a:gd name="connsiteY49" fmla="*/ 78150 h 483674"/>
                <a:gd name="connsiteX50" fmla="*/ 45848 w 536177"/>
                <a:gd name="connsiteY50" fmla="*/ 64604 h 483674"/>
                <a:gd name="connsiteX51" fmla="*/ 43764 w 536177"/>
                <a:gd name="connsiteY51" fmla="*/ 60436 h 483674"/>
                <a:gd name="connsiteX52" fmla="*/ 51058 w 536177"/>
                <a:gd name="connsiteY52" fmla="*/ 55226 h 483674"/>
                <a:gd name="connsiteX53" fmla="*/ 58352 w 536177"/>
                <a:gd name="connsiteY53" fmla="*/ 45848 h 483674"/>
                <a:gd name="connsiteX54" fmla="*/ 59394 w 536177"/>
                <a:gd name="connsiteY54" fmla="*/ 35428 h 483674"/>
                <a:gd name="connsiteX55" fmla="*/ 59394 w 536177"/>
                <a:gd name="connsiteY55" fmla="*/ 33344 h 483674"/>
                <a:gd name="connsiteX56" fmla="*/ 60436 w 536177"/>
                <a:gd name="connsiteY56" fmla="*/ 25008 h 483674"/>
                <a:gd name="connsiteX57" fmla="*/ 61478 w 536177"/>
                <a:gd name="connsiteY57" fmla="*/ 21882 h 483674"/>
                <a:gd name="connsiteX58" fmla="*/ 65646 w 536177"/>
                <a:gd name="connsiteY58" fmla="*/ 18756 h 483674"/>
                <a:gd name="connsiteX59" fmla="*/ 78150 w 536177"/>
                <a:gd name="connsiteY59" fmla="*/ 16672 h 483674"/>
                <a:gd name="connsiteX60" fmla="*/ 81276 w 536177"/>
                <a:gd name="connsiteY60" fmla="*/ 16672 h 483674"/>
                <a:gd name="connsiteX61" fmla="*/ 98990 w 536177"/>
                <a:gd name="connsiteY61" fmla="*/ 11462 h 483674"/>
                <a:gd name="connsiteX62" fmla="*/ 103158 w 536177"/>
                <a:gd name="connsiteY62" fmla="*/ 7294 h 483674"/>
                <a:gd name="connsiteX63" fmla="*/ 105242 w 536177"/>
                <a:gd name="connsiteY63" fmla="*/ 5210 h 483674"/>
                <a:gd name="connsiteX64" fmla="*/ 117746 w 536177"/>
                <a:gd name="connsiteY64" fmla="*/ 0 h 483674"/>
                <a:gd name="connsiteX65" fmla="*/ 128166 w 536177"/>
                <a:gd name="connsiteY65" fmla="*/ 3126 h 483674"/>
                <a:gd name="connsiteX66" fmla="*/ 129208 w 536177"/>
                <a:gd name="connsiteY66" fmla="*/ 5210 h 483674"/>
                <a:gd name="connsiteX67" fmla="*/ 132334 w 536177"/>
                <a:gd name="connsiteY67" fmla="*/ 9378 h 483674"/>
                <a:gd name="connsiteX68" fmla="*/ 139627 w 536177"/>
                <a:gd name="connsiteY68" fmla="*/ 11462 h 483674"/>
                <a:gd name="connsiteX69" fmla="*/ 155257 w 536177"/>
                <a:gd name="connsiteY69" fmla="*/ 11462 h 483674"/>
                <a:gd name="connsiteX70" fmla="*/ 156300 w 536177"/>
                <a:gd name="connsiteY70" fmla="*/ 11462 h 483674"/>
                <a:gd name="connsiteX71" fmla="*/ 167762 w 536177"/>
                <a:gd name="connsiteY71" fmla="*/ 11462 h 483674"/>
                <a:gd name="connsiteX72" fmla="*/ 174013 w 536177"/>
                <a:gd name="connsiteY72" fmla="*/ 20840 h 483674"/>
                <a:gd name="connsiteX73" fmla="*/ 175055 w 536177"/>
                <a:gd name="connsiteY73" fmla="*/ 31260 h 483674"/>
                <a:gd name="connsiteX74" fmla="*/ 175055 w 536177"/>
                <a:gd name="connsiteY74" fmla="*/ 34386 h 483674"/>
                <a:gd name="connsiteX75" fmla="*/ 176097 w 536177"/>
                <a:gd name="connsiteY75" fmla="*/ 50016 h 483674"/>
                <a:gd name="connsiteX76" fmla="*/ 176097 w 536177"/>
                <a:gd name="connsiteY76" fmla="*/ 59394 h 483674"/>
                <a:gd name="connsiteX77" fmla="*/ 176097 w 536177"/>
                <a:gd name="connsiteY77" fmla="*/ 69814 h 483674"/>
                <a:gd name="connsiteX78" fmla="*/ 178182 w 536177"/>
                <a:gd name="connsiteY78" fmla="*/ 76066 h 483674"/>
                <a:gd name="connsiteX79" fmla="*/ 179223 w 536177"/>
                <a:gd name="connsiteY79" fmla="*/ 79192 h 483674"/>
                <a:gd name="connsiteX80" fmla="*/ 179223 w 536177"/>
                <a:gd name="connsiteY80" fmla="*/ 80234 h 483674"/>
                <a:gd name="connsiteX81" fmla="*/ 180265 w 536177"/>
                <a:gd name="connsiteY81" fmla="*/ 83360 h 483674"/>
                <a:gd name="connsiteX82" fmla="*/ 182349 w 536177"/>
                <a:gd name="connsiteY82" fmla="*/ 87528 h 483674"/>
                <a:gd name="connsiteX83" fmla="*/ 192769 w 536177"/>
                <a:gd name="connsiteY83" fmla="*/ 103158 h 483674"/>
                <a:gd name="connsiteX84" fmla="*/ 208399 w 536177"/>
                <a:gd name="connsiteY84" fmla="*/ 123998 h 483674"/>
                <a:gd name="connsiteX85" fmla="*/ 227155 w 536177"/>
                <a:gd name="connsiteY85" fmla="*/ 132334 h 483674"/>
                <a:gd name="connsiteX86" fmla="*/ 232365 w 536177"/>
                <a:gd name="connsiteY86" fmla="*/ 133375 h 483674"/>
                <a:gd name="connsiteX87" fmla="*/ 241743 w 536177"/>
                <a:gd name="connsiteY87" fmla="*/ 135460 h 483674"/>
                <a:gd name="connsiteX88" fmla="*/ 251121 w 536177"/>
                <a:gd name="connsiteY88" fmla="*/ 142754 h 483674"/>
                <a:gd name="connsiteX89" fmla="*/ 252163 w 536177"/>
                <a:gd name="connsiteY89" fmla="*/ 153173 h 483674"/>
                <a:gd name="connsiteX90" fmla="*/ 252163 w 536177"/>
                <a:gd name="connsiteY90" fmla="*/ 162551 h 483674"/>
                <a:gd name="connsiteX91" fmla="*/ 264667 w 536177"/>
                <a:gd name="connsiteY91" fmla="*/ 179223 h 483674"/>
                <a:gd name="connsiteX92" fmla="*/ 273003 w 536177"/>
                <a:gd name="connsiteY92" fmla="*/ 187559 h 483674"/>
                <a:gd name="connsiteX93" fmla="*/ 276129 w 536177"/>
                <a:gd name="connsiteY93" fmla="*/ 192769 h 483674"/>
                <a:gd name="connsiteX94" fmla="*/ 278213 w 536177"/>
                <a:gd name="connsiteY94" fmla="*/ 195895 h 483674"/>
                <a:gd name="connsiteX95" fmla="*/ 286549 w 536177"/>
                <a:gd name="connsiteY95" fmla="*/ 207357 h 483674"/>
                <a:gd name="connsiteX96" fmla="*/ 311557 w 536177"/>
                <a:gd name="connsiteY96" fmla="*/ 234449 h 483674"/>
                <a:gd name="connsiteX97" fmla="*/ 318851 w 536177"/>
                <a:gd name="connsiteY97" fmla="*/ 240701 h 483674"/>
                <a:gd name="connsiteX98" fmla="*/ 323019 w 536177"/>
                <a:gd name="connsiteY98" fmla="*/ 243827 h 483674"/>
                <a:gd name="connsiteX99" fmla="*/ 334481 w 536177"/>
                <a:gd name="connsiteY99" fmla="*/ 255289 h 483674"/>
                <a:gd name="connsiteX100" fmla="*/ 337607 w 536177"/>
                <a:gd name="connsiteY100" fmla="*/ 259457 h 483674"/>
                <a:gd name="connsiteX101" fmla="*/ 341775 w 536177"/>
                <a:gd name="connsiteY101" fmla="*/ 264667 h 483674"/>
                <a:gd name="connsiteX102" fmla="*/ 361573 w 536177"/>
                <a:gd name="connsiteY102" fmla="*/ 281339 h 483674"/>
                <a:gd name="connsiteX103" fmla="*/ 384497 w 536177"/>
                <a:gd name="connsiteY103" fmla="*/ 301137 h 483674"/>
                <a:gd name="connsiteX104" fmla="*/ 387623 w 536177"/>
                <a:gd name="connsiteY104" fmla="*/ 306347 h 483674"/>
                <a:gd name="connsiteX105" fmla="*/ 393875 w 536177"/>
                <a:gd name="connsiteY105" fmla="*/ 314683 h 483674"/>
                <a:gd name="connsiteX106" fmla="*/ 398043 w 536177"/>
                <a:gd name="connsiteY106" fmla="*/ 318851 h 483674"/>
                <a:gd name="connsiteX107" fmla="*/ 401169 w 536177"/>
                <a:gd name="connsiteY107" fmla="*/ 320935 h 483674"/>
                <a:gd name="connsiteX108" fmla="*/ 404295 w 536177"/>
                <a:gd name="connsiteY108" fmla="*/ 324061 h 483674"/>
                <a:gd name="connsiteX109" fmla="*/ 413673 w 536177"/>
                <a:gd name="connsiteY109" fmla="*/ 332397 h 483674"/>
                <a:gd name="connsiteX110" fmla="*/ 428261 w 536177"/>
                <a:gd name="connsiteY110" fmla="*/ 337607 h 483674"/>
                <a:gd name="connsiteX111" fmla="*/ 436597 w 536177"/>
                <a:gd name="connsiteY111" fmla="*/ 339691 h 483674"/>
                <a:gd name="connsiteX112" fmla="*/ 454311 w 536177"/>
                <a:gd name="connsiteY112" fmla="*/ 350111 h 483674"/>
                <a:gd name="connsiteX113" fmla="*/ 459521 w 536177"/>
                <a:gd name="connsiteY113" fmla="*/ 357405 h 483674"/>
                <a:gd name="connsiteX114" fmla="*/ 461605 w 536177"/>
                <a:gd name="connsiteY114" fmla="*/ 360531 h 483674"/>
                <a:gd name="connsiteX115" fmla="*/ 464731 w 536177"/>
                <a:gd name="connsiteY115" fmla="*/ 364699 h 483674"/>
                <a:gd name="connsiteX116" fmla="*/ 472025 w 536177"/>
                <a:gd name="connsiteY116" fmla="*/ 376161 h 483674"/>
                <a:gd name="connsiteX117" fmla="*/ 475151 w 536177"/>
                <a:gd name="connsiteY117" fmla="*/ 385539 h 483674"/>
                <a:gd name="connsiteX118" fmla="*/ 476193 w 536177"/>
                <a:gd name="connsiteY118" fmla="*/ 388665 h 483674"/>
                <a:gd name="connsiteX119" fmla="*/ 480361 w 536177"/>
                <a:gd name="connsiteY119" fmla="*/ 401169 h 483674"/>
                <a:gd name="connsiteX120" fmla="*/ 495991 w 536177"/>
                <a:gd name="connsiteY120" fmla="*/ 422009 h 483674"/>
                <a:gd name="connsiteX121" fmla="*/ 504326 w 536177"/>
                <a:gd name="connsiteY121" fmla="*/ 425135 h 483674"/>
                <a:gd name="connsiteX122" fmla="*/ 508494 w 536177"/>
                <a:gd name="connsiteY122" fmla="*/ 426177 h 483674"/>
                <a:gd name="connsiteX123" fmla="*/ 512662 w 536177"/>
                <a:gd name="connsiteY123" fmla="*/ 429303 h 483674"/>
                <a:gd name="connsiteX124" fmla="*/ 536177 w 536177"/>
                <a:gd name="connsiteY124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01074 w 536177"/>
                <a:gd name="connsiteY21" fmla="*/ 384497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44806 w 536177"/>
                <a:gd name="connsiteY35" fmla="*/ 210483 h 483674"/>
                <a:gd name="connsiteX36" fmla="*/ 34386 w 536177"/>
                <a:gd name="connsiteY36" fmla="*/ 190685 h 483674"/>
                <a:gd name="connsiteX37" fmla="*/ 30218 w 536177"/>
                <a:gd name="connsiteY37" fmla="*/ 186517 h 483674"/>
                <a:gd name="connsiteX38" fmla="*/ 15630 w 536177"/>
                <a:gd name="connsiteY38" fmla="*/ 150047 h 483674"/>
                <a:gd name="connsiteX39" fmla="*/ 14588 w 536177"/>
                <a:gd name="connsiteY39" fmla="*/ 127124 h 483674"/>
                <a:gd name="connsiteX40" fmla="*/ 27092 w 536177"/>
                <a:gd name="connsiteY40" fmla="*/ 111494 h 483674"/>
                <a:gd name="connsiteX41" fmla="*/ 44806 w 536177"/>
                <a:gd name="connsiteY41" fmla="*/ 116704 h 483674"/>
                <a:gd name="connsiteX42" fmla="*/ 51058 w 536177"/>
                <a:gd name="connsiteY42" fmla="*/ 121914 h 483674"/>
                <a:gd name="connsiteX43" fmla="*/ 62520 w 536177"/>
                <a:gd name="connsiteY43" fmla="*/ 130250 h 483674"/>
                <a:gd name="connsiteX44" fmla="*/ 71898 w 536177"/>
                <a:gd name="connsiteY44" fmla="*/ 133375 h 483674"/>
                <a:gd name="connsiteX45" fmla="*/ 87528 w 536177"/>
                <a:gd name="connsiteY45" fmla="*/ 114620 h 483674"/>
                <a:gd name="connsiteX46" fmla="*/ 84402 w 536177"/>
                <a:gd name="connsiteY46" fmla="*/ 100032 h 483674"/>
                <a:gd name="connsiteX47" fmla="*/ 66688 w 536177"/>
                <a:gd name="connsiteY47" fmla="*/ 86486 h 483674"/>
                <a:gd name="connsiteX48" fmla="*/ 54184 w 536177"/>
                <a:gd name="connsiteY48" fmla="*/ 78150 h 483674"/>
                <a:gd name="connsiteX49" fmla="*/ 45848 w 536177"/>
                <a:gd name="connsiteY49" fmla="*/ 64604 h 483674"/>
                <a:gd name="connsiteX50" fmla="*/ 43764 w 536177"/>
                <a:gd name="connsiteY50" fmla="*/ 60436 h 483674"/>
                <a:gd name="connsiteX51" fmla="*/ 51058 w 536177"/>
                <a:gd name="connsiteY51" fmla="*/ 55226 h 483674"/>
                <a:gd name="connsiteX52" fmla="*/ 58352 w 536177"/>
                <a:gd name="connsiteY52" fmla="*/ 45848 h 483674"/>
                <a:gd name="connsiteX53" fmla="*/ 59394 w 536177"/>
                <a:gd name="connsiteY53" fmla="*/ 35428 h 483674"/>
                <a:gd name="connsiteX54" fmla="*/ 59394 w 536177"/>
                <a:gd name="connsiteY54" fmla="*/ 33344 h 483674"/>
                <a:gd name="connsiteX55" fmla="*/ 60436 w 536177"/>
                <a:gd name="connsiteY55" fmla="*/ 25008 h 483674"/>
                <a:gd name="connsiteX56" fmla="*/ 61478 w 536177"/>
                <a:gd name="connsiteY56" fmla="*/ 21882 h 483674"/>
                <a:gd name="connsiteX57" fmla="*/ 65646 w 536177"/>
                <a:gd name="connsiteY57" fmla="*/ 18756 h 483674"/>
                <a:gd name="connsiteX58" fmla="*/ 78150 w 536177"/>
                <a:gd name="connsiteY58" fmla="*/ 16672 h 483674"/>
                <a:gd name="connsiteX59" fmla="*/ 81276 w 536177"/>
                <a:gd name="connsiteY59" fmla="*/ 16672 h 483674"/>
                <a:gd name="connsiteX60" fmla="*/ 98990 w 536177"/>
                <a:gd name="connsiteY60" fmla="*/ 11462 h 483674"/>
                <a:gd name="connsiteX61" fmla="*/ 103158 w 536177"/>
                <a:gd name="connsiteY61" fmla="*/ 7294 h 483674"/>
                <a:gd name="connsiteX62" fmla="*/ 105242 w 536177"/>
                <a:gd name="connsiteY62" fmla="*/ 5210 h 483674"/>
                <a:gd name="connsiteX63" fmla="*/ 117746 w 536177"/>
                <a:gd name="connsiteY63" fmla="*/ 0 h 483674"/>
                <a:gd name="connsiteX64" fmla="*/ 128166 w 536177"/>
                <a:gd name="connsiteY64" fmla="*/ 3126 h 483674"/>
                <a:gd name="connsiteX65" fmla="*/ 129208 w 536177"/>
                <a:gd name="connsiteY65" fmla="*/ 5210 h 483674"/>
                <a:gd name="connsiteX66" fmla="*/ 132334 w 536177"/>
                <a:gd name="connsiteY66" fmla="*/ 9378 h 483674"/>
                <a:gd name="connsiteX67" fmla="*/ 139627 w 536177"/>
                <a:gd name="connsiteY67" fmla="*/ 11462 h 483674"/>
                <a:gd name="connsiteX68" fmla="*/ 155257 w 536177"/>
                <a:gd name="connsiteY68" fmla="*/ 11462 h 483674"/>
                <a:gd name="connsiteX69" fmla="*/ 156300 w 536177"/>
                <a:gd name="connsiteY69" fmla="*/ 11462 h 483674"/>
                <a:gd name="connsiteX70" fmla="*/ 167762 w 536177"/>
                <a:gd name="connsiteY70" fmla="*/ 11462 h 483674"/>
                <a:gd name="connsiteX71" fmla="*/ 174013 w 536177"/>
                <a:gd name="connsiteY71" fmla="*/ 20840 h 483674"/>
                <a:gd name="connsiteX72" fmla="*/ 175055 w 536177"/>
                <a:gd name="connsiteY72" fmla="*/ 31260 h 483674"/>
                <a:gd name="connsiteX73" fmla="*/ 175055 w 536177"/>
                <a:gd name="connsiteY73" fmla="*/ 34386 h 483674"/>
                <a:gd name="connsiteX74" fmla="*/ 176097 w 536177"/>
                <a:gd name="connsiteY74" fmla="*/ 50016 h 483674"/>
                <a:gd name="connsiteX75" fmla="*/ 176097 w 536177"/>
                <a:gd name="connsiteY75" fmla="*/ 59394 h 483674"/>
                <a:gd name="connsiteX76" fmla="*/ 176097 w 536177"/>
                <a:gd name="connsiteY76" fmla="*/ 69814 h 483674"/>
                <a:gd name="connsiteX77" fmla="*/ 178182 w 536177"/>
                <a:gd name="connsiteY77" fmla="*/ 76066 h 483674"/>
                <a:gd name="connsiteX78" fmla="*/ 179223 w 536177"/>
                <a:gd name="connsiteY78" fmla="*/ 79192 h 483674"/>
                <a:gd name="connsiteX79" fmla="*/ 179223 w 536177"/>
                <a:gd name="connsiteY79" fmla="*/ 80234 h 483674"/>
                <a:gd name="connsiteX80" fmla="*/ 180265 w 536177"/>
                <a:gd name="connsiteY80" fmla="*/ 83360 h 483674"/>
                <a:gd name="connsiteX81" fmla="*/ 182349 w 536177"/>
                <a:gd name="connsiteY81" fmla="*/ 87528 h 483674"/>
                <a:gd name="connsiteX82" fmla="*/ 192769 w 536177"/>
                <a:gd name="connsiteY82" fmla="*/ 103158 h 483674"/>
                <a:gd name="connsiteX83" fmla="*/ 208399 w 536177"/>
                <a:gd name="connsiteY83" fmla="*/ 123998 h 483674"/>
                <a:gd name="connsiteX84" fmla="*/ 227155 w 536177"/>
                <a:gd name="connsiteY84" fmla="*/ 132334 h 483674"/>
                <a:gd name="connsiteX85" fmla="*/ 232365 w 536177"/>
                <a:gd name="connsiteY85" fmla="*/ 133375 h 483674"/>
                <a:gd name="connsiteX86" fmla="*/ 241743 w 536177"/>
                <a:gd name="connsiteY86" fmla="*/ 135460 h 483674"/>
                <a:gd name="connsiteX87" fmla="*/ 251121 w 536177"/>
                <a:gd name="connsiteY87" fmla="*/ 142754 h 483674"/>
                <a:gd name="connsiteX88" fmla="*/ 252163 w 536177"/>
                <a:gd name="connsiteY88" fmla="*/ 153173 h 483674"/>
                <a:gd name="connsiteX89" fmla="*/ 252163 w 536177"/>
                <a:gd name="connsiteY89" fmla="*/ 162551 h 483674"/>
                <a:gd name="connsiteX90" fmla="*/ 264667 w 536177"/>
                <a:gd name="connsiteY90" fmla="*/ 179223 h 483674"/>
                <a:gd name="connsiteX91" fmla="*/ 273003 w 536177"/>
                <a:gd name="connsiteY91" fmla="*/ 187559 h 483674"/>
                <a:gd name="connsiteX92" fmla="*/ 276129 w 536177"/>
                <a:gd name="connsiteY92" fmla="*/ 192769 h 483674"/>
                <a:gd name="connsiteX93" fmla="*/ 278213 w 536177"/>
                <a:gd name="connsiteY93" fmla="*/ 195895 h 483674"/>
                <a:gd name="connsiteX94" fmla="*/ 286549 w 536177"/>
                <a:gd name="connsiteY94" fmla="*/ 207357 h 483674"/>
                <a:gd name="connsiteX95" fmla="*/ 311557 w 536177"/>
                <a:gd name="connsiteY95" fmla="*/ 234449 h 483674"/>
                <a:gd name="connsiteX96" fmla="*/ 318851 w 536177"/>
                <a:gd name="connsiteY96" fmla="*/ 240701 h 483674"/>
                <a:gd name="connsiteX97" fmla="*/ 323019 w 536177"/>
                <a:gd name="connsiteY97" fmla="*/ 243827 h 483674"/>
                <a:gd name="connsiteX98" fmla="*/ 334481 w 536177"/>
                <a:gd name="connsiteY98" fmla="*/ 255289 h 483674"/>
                <a:gd name="connsiteX99" fmla="*/ 337607 w 536177"/>
                <a:gd name="connsiteY99" fmla="*/ 259457 h 483674"/>
                <a:gd name="connsiteX100" fmla="*/ 341775 w 536177"/>
                <a:gd name="connsiteY100" fmla="*/ 264667 h 483674"/>
                <a:gd name="connsiteX101" fmla="*/ 361573 w 536177"/>
                <a:gd name="connsiteY101" fmla="*/ 281339 h 483674"/>
                <a:gd name="connsiteX102" fmla="*/ 384497 w 536177"/>
                <a:gd name="connsiteY102" fmla="*/ 301137 h 483674"/>
                <a:gd name="connsiteX103" fmla="*/ 387623 w 536177"/>
                <a:gd name="connsiteY103" fmla="*/ 306347 h 483674"/>
                <a:gd name="connsiteX104" fmla="*/ 393875 w 536177"/>
                <a:gd name="connsiteY104" fmla="*/ 314683 h 483674"/>
                <a:gd name="connsiteX105" fmla="*/ 398043 w 536177"/>
                <a:gd name="connsiteY105" fmla="*/ 318851 h 483674"/>
                <a:gd name="connsiteX106" fmla="*/ 401169 w 536177"/>
                <a:gd name="connsiteY106" fmla="*/ 320935 h 483674"/>
                <a:gd name="connsiteX107" fmla="*/ 404295 w 536177"/>
                <a:gd name="connsiteY107" fmla="*/ 324061 h 483674"/>
                <a:gd name="connsiteX108" fmla="*/ 413673 w 536177"/>
                <a:gd name="connsiteY108" fmla="*/ 332397 h 483674"/>
                <a:gd name="connsiteX109" fmla="*/ 428261 w 536177"/>
                <a:gd name="connsiteY109" fmla="*/ 337607 h 483674"/>
                <a:gd name="connsiteX110" fmla="*/ 436597 w 536177"/>
                <a:gd name="connsiteY110" fmla="*/ 339691 h 483674"/>
                <a:gd name="connsiteX111" fmla="*/ 454311 w 536177"/>
                <a:gd name="connsiteY111" fmla="*/ 350111 h 483674"/>
                <a:gd name="connsiteX112" fmla="*/ 459521 w 536177"/>
                <a:gd name="connsiteY112" fmla="*/ 357405 h 483674"/>
                <a:gd name="connsiteX113" fmla="*/ 461605 w 536177"/>
                <a:gd name="connsiteY113" fmla="*/ 360531 h 483674"/>
                <a:gd name="connsiteX114" fmla="*/ 464731 w 536177"/>
                <a:gd name="connsiteY114" fmla="*/ 364699 h 483674"/>
                <a:gd name="connsiteX115" fmla="*/ 472025 w 536177"/>
                <a:gd name="connsiteY115" fmla="*/ 376161 h 483674"/>
                <a:gd name="connsiteX116" fmla="*/ 475151 w 536177"/>
                <a:gd name="connsiteY116" fmla="*/ 385539 h 483674"/>
                <a:gd name="connsiteX117" fmla="*/ 476193 w 536177"/>
                <a:gd name="connsiteY117" fmla="*/ 388665 h 483674"/>
                <a:gd name="connsiteX118" fmla="*/ 480361 w 536177"/>
                <a:gd name="connsiteY118" fmla="*/ 401169 h 483674"/>
                <a:gd name="connsiteX119" fmla="*/ 495991 w 536177"/>
                <a:gd name="connsiteY119" fmla="*/ 422009 h 483674"/>
                <a:gd name="connsiteX120" fmla="*/ 504326 w 536177"/>
                <a:gd name="connsiteY120" fmla="*/ 425135 h 483674"/>
                <a:gd name="connsiteX121" fmla="*/ 508494 w 536177"/>
                <a:gd name="connsiteY121" fmla="*/ 426177 h 483674"/>
                <a:gd name="connsiteX122" fmla="*/ 512662 w 536177"/>
                <a:gd name="connsiteY122" fmla="*/ 429303 h 483674"/>
                <a:gd name="connsiteX123" fmla="*/ 536177 w 536177"/>
                <a:gd name="connsiteY123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44806 w 536177"/>
                <a:gd name="connsiteY35" fmla="*/ 210483 h 483674"/>
                <a:gd name="connsiteX36" fmla="*/ 34386 w 536177"/>
                <a:gd name="connsiteY36" fmla="*/ 190685 h 483674"/>
                <a:gd name="connsiteX37" fmla="*/ 30218 w 536177"/>
                <a:gd name="connsiteY37" fmla="*/ 186517 h 483674"/>
                <a:gd name="connsiteX38" fmla="*/ 15630 w 536177"/>
                <a:gd name="connsiteY38" fmla="*/ 150047 h 483674"/>
                <a:gd name="connsiteX39" fmla="*/ 14588 w 536177"/>
                <a:gd name="connsiteY39" fmla="*/ 127124 h 483674"/>
                <a:gd name="connsiteX40" fmla="*/ 27092 w 536177"/>
                <a:gd name="connsiteY40" fmla="*/ 111494 h 483674"/>
                <a:gd name="connsiteX41" fmla="*/ 44806 w 536177"/>
                <a:gd name="connsiteY41" fmla="*/ 116704 h 483674"/>
                <a:gd name="connsiteX42" fmla="*/ 51058 w 536177"/>
                <a:gd name="connsiteY42" fmla="*/ 121914 h 483674"/>
                <a:gd name="connsiteX43" fmla="*/ 62520 w 536177"/>
                <a:gd name="connsiteY43" fmla="*/ 130250 h 483674"/>
                <a:gd name="connsiteX44" fmla="*/ 71898 w 536177"/>
                <a:gd name="connsiteY44" fmla="*/ 133375 h 483674"/>
                <a:gd name="connsiteX45" fmla="*/ 87528 w 536177"/>
                <a:gd name="connsiteY45" fmla="*/ 114620 h 483674"/>
                <a:gd name="connsiteX46" fmla="*/ 84402 w 536177"/>
                <a:gd name="connsiteY46" fmla="*/ 100032 h 483674"/>
                <a:gd name="connsiteX47" fmla="*/ 66688 w 536177"/>
                <a:gd name="connsiteY47" fmla="*/ 86486 h 483674"/>
                <a:gd name="connsiteX48" fmla="*/ 54184 w 536177"/>
                <a:gd name="connsiteY48" fmla="*/ 78150 h 483674"/>
                <a:gd name="connsiteX49" fmla="*/ 45848 w 536177"/>
                <a:gd name="connsiteY49" fmla="*/ 64604 h 483674"/>
                <a:gd name="connsiteX50" fmla="*/ 43764 w 536177"/>
                <a:gd name="connsiteY50" fmla="*/ 60436 h 483674"/>
                <a:gd name="connsiteX51" fmla="*/ 51058 w 536177"/>
                <a:gd name="connsiteY51" fmla="*/ 55226 h 483674"/>
                <a:gd name="connsiteX52" fmla="*/ 58352 w 536177"/>
                <a:gd name="connsiteY52" fmla="*/ 45848 h 483674"/>
                <a:gd name="connsiteX53" fmla="*/ 59394 w 536177"/>
                <a:gd name="connsiteY53" fmla="*/ 35428 h 483674"/>
                <a:gd name="connsiteX54" fmla="*/ 59394 w 536177"/>
                <a:gd name="connsiteY54" fmla="*/ 33344 h 483674"/>
                <a:gd name="connsiteX55" fmla="*/ 60436 w 536177"/>
                <a:gd name="connsiteY55" fmla="*/ 25008 h 483674"/>
                <a:gd name="connsiteX56" fmla="*/ 61478 w 536177"/>
                <a:gd name="connsiteY56" fmla="*/ 21882 h 483674"/>
                <a:gd name="connsiteX57" fmla="*/ 65646 w 536177"/>
                <a:gd name="connsiteY57" fmla="*/ 18756 h 483674"/>
                <a:gd name="connsiteX58" fmla="*/ 78150 w 536177"/>
                <a:gd name="connsiteY58" fmla="*/ 16672 h 483674"/>
                <a:gd name="connsiteX59" fmla="*/ 81276 w 536177"/>
                <a:gd name="connsiteY59" fmla="*/ 16672 h 483674"/>
                <a:gd name="connsiteX60" fmla="*/ 98990 w 536177"/>
                <a:gd name="connsiteY60" fmla="*/ 11462 h 483674"/>
                <a:gd name="connsiteX61" fmla="*/ 103158 w 536177"/>
                <a:gd name="connsiteY61" fmla="*/ 7294 h 483674"/>
                <a:gd name="connsiteX62" fmla="*/ 105242 w 536177"/>
                <a:gd name="connsiteY62" fmla="*/ 5210 h 483674"/>
                <a:gd name="connsiteX63" fmla="*/ 117746 w 536177"/>
                <a:gd name="connsiteY63" fmla="*/ 0 h 483674"/>
                <a:gd name="connsiteX64" fmla="*/ 128166 w 536177"/>
                <a:gd name="connsiteY64" fmla="*/ 3126 h 483674"/>
                <a:gd name="connsiteX65" fmla="*/ 129208 w 536177"/>
                <a:gd name="connsiteY65" fmla="*/ 5210 h 483674"/>
                <a:gd name="connsiteX66" fmla="*/ 132334 w 536177"/>
                <a:gd name="connsiteY66" fmla="*/ 9378 h 483674"/>
                <a:gd name="connsiteX67" fmla="*/ 139627 w 536177"/>
                <a:gd name="connsiteY67" fmla="*/ 11462 h 483674"/>
                <a:gd name="connsiteX68" fmla="*/ 155257 w 536177"/>
                <a:gd name="connsiteY68" fmla="*/ 11462 h 483674"/>
                <a:gd name="connsiteX69" fmla="*/ 156300 w 536177"/>
                <a:gd name="connsiteY69" fmla="*/ 11462 h 483674"/>
                <a:gd name="connsiteX70" fmla="*/ 167762 w 536177"/>
                <a:gd name="connsiteY70" fmla="*/ 11462 h 483674"/>
                <a:gd name="connsiteX71" fmla="*/ 174013 w 536177"/>
                <a:gd name="connsiteY71" fmla="*/ 20840 h 483674"/>
                <a:gd name="connsiteX72" fmla="*/ 175055 w 536177"/>
                <a:gd name="connsiteY72" fmla="*/ 31260 h 483674"/>
                <a:gd name="connsiteX73" fmla="*/ 175055 w 536177"/>
                <a:gd name="connsiteY73" fmla="*/ 34386 h 483674"/>
                <a:gd name="connsiteX74" fmla="*/ 176097 w 536177"/>
                <a:gd name="connsiteY74" fmla="*/ 50016 h 483674"/>
                <a:gd name="connsiteX75" fmla="*/ 176097 w 536177"/>
                <a:gd name="connsiteY75" fmla="*/ 59394 h 483674"/>
                <a:gd name="connsiteX76" fmla="*/ 176097 w 536177"/>
                <a:gd name="connsiteY76" fmla="*/ 69814 h 483674"/>
                <a:gd name="connsiteX77" fmla="*/ 178182 w 536177"/>
                <a:gd name="connsiteY77" fmla="*/ 76066 h 483674"/>
                <a:gd name="connsiteX78" fmla="*/ 179223 w 536177"/>
                <a:gd name="connsiteY78" fmla="*/ 79192 h 483674"/>
                <a:gd name="connsiteX79" fmla="*/ 179223 w 536177"/>
                <a:gd name="connsiteY79" fmla="*/ 80234 h 483674"/>
                <a:gd name="connsiteX80" fmla="*/ 180265 w 536177"/>
                <a:gd name="connsiteY80" fmla="*/ 83360 h 483674"/>
                <a:gd name="connsiteX81" fmla="*/ 182349 w 536177"/>
                <a:gd name="connsiteY81" fmla="*/ 87528 h 483674"/>
                <a:gd name="connsiteX82" fmla="*/ 192769 w 536177"/>
                <a:gd name="connsiteY82" fmla="*/ 103158 h 483674"/>
                <a:gd name="connsiteX83" fmla="*/ 208399 w 536177"/>
                <a:gd name="connsiteY83" fmla="*/ 123998 h 483674"/>
                <a:gd name="connsiteX84" fmla="*/ 227155 w 536177"/>
                <a:gd name="connsiteY84" fmla="*/ 132334 h 483674"/>
                <a:gd name="connsiteX85" fmla="*/ 232365 w 536177"/>
                <a:gd name="connsiteY85" fmla="*/ 133375 h 483674"/>
                <a:gd name="connsiteX86" fmla="*/ 241743 w 536177"/>
                <a:gd name="connsiteY86" fmla="*/ 135460 h 483674"/>
                <a:gd name="connsiteX87" fmla="*/ 251121 w 536177"/>
                <a:gd name="connsiteY87" fmla="*/ 142754 h 483674"/>
                <a:gd name="connsiteX88" fmla="*/ 252163 w 536177"/>
                <a:gd name="connsiteY88" fmla="*/ 153173 h 483674"/>
                <a:gd name="connsiteX89" fmla="*/ 252163 w 536177"/>
                <a:gd name="connsiteY89" fmla="*/ 162551 h 483674"/>
                <a:gd name="connsiteX90" fmla="*/ 264667 w 536177"/>
                <a:gd name="connsiteY90" fmla="*/ 179223 h 483674"/>
                <a:gd name="connsiteX91" fmla="*/ 273003 w 536177"/>
                <a:gd name="connsiteY91" fmla="*/ 187559 h 483674"/>
                <a:gd name="connsiteX92" fmla="*/ 276129 w 536177"/>
                <a:gd name="connsiteY92" fmla="*/ 192769 h 483674"/>
                <a:gd name="connsiteX93" fmla="*/ 278213 w 536177"/>
                <a:gd name="connsiteY93" fmla="*/ 195895 h 483674"/>
                <a:gd name="connsiteX94" fmla="*/ 286549 w 536177"/>
                <a:gd name="connsiteY94" fmla="*/ 207357 h 483674"/>
                <a:gd name="connsiteX95" fmla="*/ 311557 w 536177"/>
                <a:gd name="connsiteY95" fmla="*/ 234449 h 483674"/>
                <a:gd name="connsiteX96" fmla="*/ 318851 w 536177"/>
                <a:gd name="connsiteY96" fmla="*/ 240701 h 483674"/>
                <a:gd name="connsiteX97" fmla="*/ 323019 w 536177"/>
                <a:gd name="connsiteY97" fmla="*/ 243827 h 483674"/>
                <a:gd name="connsiteX98" fmla="*/ 334481 w 536177"/>
                <a:gd name="connsiteY98" fmla="*/ 255289 h 483674"/>
                <a:gd name="connsiteX99" fmla="*/ 337607 w 536177"/>
                <a:gd name="connsiteY99" fmla="*/ 259457 h 483674"/>
                <a:gd name="connsiteX100" fmla="*/ 341775 w 536177"/>
                <a:gd name="connsiteY100" fmla="*/ 264667 h 483674"/>
                <a:gd name="connsiteX101" fmla="*/ 361573 w 536177"/>
                <a:gd name="connsiteY101" fmla="*/ 281339 h 483674"/>
                <a:gd name="connsiteX102" fmla="*/ 384497 w 536177"/>
                <a:gd name="connsiteY102" fmla="*/ 301137 h 483674"/>
                <a:gd name="connsiteX103" fmla="*/ 387623 w 536177"/>
                <a:gd name="connsiteY103" fmla="*/ 306347 h 483674"/>
                <a:gd name="connsiteX104" fmla="*/ 393875 w 536177"/>
                <a:gd name="connsiteY104" fmla="*/ 314683 h 483674"/>
                <a:gd name="connsiteX105" fmla="*/ 398043 w 536177"/>
                <a:gd name="connsiteY105" fmla="*/ 318851 h 483674"/>
                <a:gd name="connsiteX106" fmla="*/ 401169 w 536177"/>
                <a:gd name="connsiteY106" fmla="*/ 320935 h 483674"/>
                <a:gd name="connsiteX107" fmla="*/ 404295 w 536177"/>
                <a:gd name="connsiteY107" fmla="*/ 324061 h 483674"/>
                <a:gd name="connsiteX108" fmla="*/ 413673 w 536177"/>
                <a:gd name="connsiteY108" fmla="*/ 332397 h 483674"/>
                <a:gd name="connsiteX109" fmla="*/ 428261 w 536177"/>
                <a:gd name="connsiteY109" fmla="*/ 337607 h 483674"/>
                <a:gd name="connsiteX110" fmla="*/ 436597 w 536177"/>
                <a:gd name="connsiteY110" fmla="*/ 339691 h 483674"/>
                <a:gd name="connsiteX111" fmla="*/ 454311 w 536177"/>
                <a:gd name="connsiteY111" fmla="*/ 350111 h 483674"/>
                <a:gd name="connsiteX112" fmla="*/ 459521 w 536177"/>
                <a:gd name="connsiteY112" fmla="*/ 357405 h 483674"/>
                <a:gd name="connsiteX113" fmla="*/ 461605 w 536177"/>
                <a:gd name="connsiteY113" fmla="*/ 360531 h 483674"/>
                <a:gd name="connsiteX114" fmla="*/ 464731 w 536177"/>
                <a:gd name="connsiteY114" fmla="*/ 364699 h 483674"/>
                <a:gd name="connsiteX115" fmla="*/ 472025 w 536177"/>
                <a:gd name="connsiteY115" fmla="*/ 376161 h 483674"/>
                <a:gd name="connsiteX116" fmla="*/ 475151 w 536177"/>
                <a:gd name="connsiteY116" fmla="*/ 385539 h 483674"/>
                <a:gd name="connsiteX117" fmla="*/ 476193 w 536177"/>
                <a:gd name="connsiteY117" fmla="*/ 388665 h 483674"/>
                <a:gd name="connsiteX118" fmla="*/ 480361 w 536177"/>
                <a:gd name="connsiteY118" fmla="*/ 401169 h 483674"/>
                <a:gd name="connsiteX119" fmla="*/ 495991 w 536177"/>
                <a:gd name="connsiteY119" fmla="*/ 422009 h 483674"/>
                <a:gd name="connsiteX120" fmla="*/ 504326 w 536177"/>
                <a:gd name="connsiteY120" fmla="*/ 425135 h 483674"/>
                <a:gd name="connsiteX121" fmla="*/ 508494 w 536177"/>
                <a:gd name="connsiteY121" fmla="*/ 426177 h 483674"/>
                <a:gd name="connsiteX122" fmla="*/ 512662 w 536177"/>
                <a:gd name="connsiteY122" fmla="*/ 429303 h 483674"/>
                <a:gd name="connsiteX123" fmla="*/ 536177 w 536177"/>
                <a:gd name="connsiteY123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44806 w 536177"/>
                <a:gd name="connsiteY35" fmla="*/ 210483 h 483674"/>
                <a:gd name="connsiteX36" fmla="*/ 34386 w 536177"/>
                <a:gd name="connsiteY36" fmla="*/ 190685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27092 w 536177"/>
                <a:gd name="connsiteY39" fmla="*/ 111494 h 483674"/>
                <a:gd name="connsiteX40" fmla="*/ 44806 w 536177"/>
                <a:gd name="connsiteY40" fmla="*/ 116704 h 483674"/>
                <a:gd name="connsiteX41" fmla="*/ 51058 w 536177"/>
                <a:gd name="connsiteY41" fmla="*/ 121914 h 483674"/>
                <a:gd name="connsiteX42" fmla="*/ 62520 w 536177"/>
                <a:gd name="connsiteY42" fmla="*/ 130250 h 483674"/>
                <a:gd name="connsiteX43" fmla="*/ 71898 w 536177"/>
                <a:gd name="connsiteY43" fmla="*/ 133375 h 483674"/>
                <a:gd name="connsiteX44" fmla="*/ 87528 w 536177"/>
                <a:gd name="connsiteY44" fmla="*/ 114620 h 483674"/>
                <a:gd name="connsiteX45" fmla="*/ 84402 w 536177"/>
                <a:gd name="connsiteY45" fmla="*/ 100032 h 483674"/>
                <a:gd name="connsiteX46" fmla="*/ 66688 w 536177"/>
                <a:gd name="connsiteY46" fmla="*/ 86486 h 483674"/>
                <a:gd name="connsiteX47" fmla="*/ 54184 w 536177"/>
                <a:gd name="connsiteY47" fmla="*/ 78150 h 483674"/>
                <a:gd name="connsiteX48" fmla="*/ 45848 w 536177"/>
                <a:gd name="connsiteY48" fmla="*/ 64604 h 483674"/>
                <a:gd name="connsiteX49" fmla="*/ 43764 w 536177"/>
                <a:gd name="connsiteY49" fmla="*/ 60436 h 483674"/>
                <a:gd name="connsiteX50" fmla="*/ 51058 w 536177"/>
                <a:gd name="connsiteY50" fmla="*/ 55226 h 483674"/>
                <a:gd name="connsiteX51" fmla="*/ 58352 w 536177"/>
                <a:gd name="connsiteY51" fmla="*/ 45848 h 483674"/>
                <a:gd name="connsiteX52" fmla="*/ 59394 w 536177"/>
                <a:gd name="connsiteY52" fmla="*/ 35428 h 483674"/>
                <a:gd name="connsiteX53" fmla="*/ 59394 w 536177"/>
                <a:gd name="connsiteY53" fmla="*/ 33344 h 483674"/>
                <a:gd name="connsiteX54" fmla="*/ 60436 w 536177"/>
                <a:gd name="connsiteY54" fmla="*/ 25008 h 483674"/>
                <a:gd name="connsiteX55" fmla="*/ 61478 w 536177"/>
                <a:gd name="connsiteY55" fmla="*/ 21882 h 483674"/>
                <a:gd name="connsiteX56" fmla="*/ 65646 w 536177"/>
                <a:gd name="connsiteY56" fmla="*/ 18756 h 483674"/>
                <a:gd name="connsiteX57" fmla="*/ 78150 w 536177"/>
                <a:gd name="connsiteY57" fmla="*/ 16672 h 483674"/>
                <a:gd name="connsiteX58" fmla="*/ 81276 w 536177"/>
                <a:gd name="connsiteY58" fmla="*/ 16672 h 483674"/>
                <a:gd name="connsiteX59" fmla="*/ 98990 w 536177"/>
                <a:gd name="connsiteY59" fmla="*/ 11462 h 483674"/>
                <a:gd name="connsiteX60" fmla="*/ 103158 w 536177"/>
                <a:gd name="connsiteY60" fmla="*/ 7294 h 483674"/>
                <a:gd name="connsiteX61" fmla="*/ 105242 w 536177"/>
                <a:gd name="connsiteY61" fmla="*/ 5210 h 483674"/>
                <a:gd name="connsiteX62" fmla="*/ 117746 w 536177"/>
                <a:gd name="connsiteY62" fmla="*/ 0 h 483674"/>
                <a:gd name="connsiteX63" fmla="*/ 128166 w 536177"/>
                <a:gd name="connsiteY63" fmla="*/ 3126 h 483674"/>
                <a:gd name="connsiteX64" fmla="*/ 129208 w 536177"/>
                <a:gd name="connsiteY64" fmla="*/ 5210 h 483674"/>
                <a:gd name="connsiteX65" fmla="*/ 132334 w 536177"/>
                <a:gd name="connsiteY65" fmla="*/ 9378 h 483674"/>
                <a:gd name="connsiteX66" fmla="*/ 139627 w 536177"/>
                <a:gd name="connsiteY66" fmla="*/ 11462 h 483674"/>
                <a:gd name="connsiteX67" fmla="*/ 155257 w 536177"/>
                <a:gd name="connsiteY67" fmla="*/ 11462 h 483674"/>
                <a:gd name="connsiteX68" fmla="*/ 156300 w 536177"/>
                <a:gd name="connsiteY68" fmla="*/ 11462 h 483674"/>
                <a:gd name="connsiteX69" fmla="*/ 167762 w 536177"/>
                <a:gd name="connsiteY69" fmla="*/ 11462 h 483674"/>
                <a:gd name="connsiteX70" fmla="*/ 174013 w 536177"/>
                <a:gd name="connsiteY70" fmla="*/ 20840 h 483674"/>
                <a:gd name="connsiteX71" fmla="*/ 175055 w 536177"/>
                <a:gd name="connsiteY71" fmla="*/ 31260 h 483674"/>
                <a:gd name="connsiteX72" fmla="*/ 175055 w 536177"/>
                <a:gd name="connsiteY72" fmla="*/ 34386 h 483674"/>
                <a:gd name="connsiteX73" fmla="*/ 176097 w 536177"/>
                <a:gd name="connsiteY73" fmla="*/ 50016 h 483674"/>
                <a:gd name="connsiteX74" fmla="*/ 176097 w 536177"/>
                <a:gd name="connsiteY74" fmla="*/ 59394 h 483674"/>
                <a:gd name="connsiteX75" fmla="*/ 176097 w 536177"/>
                <a:gd name="connsiteY75" fmla="*/ 69814 h 483674"/>
                <a:gd name="connsiteX76" fmla="*/ 178182 w 536177"/>
                <a:gd name="connsiteY76" fmla="*/ 76066 h 483674"/>
                <a:gd name="connsiteX77" fmla="*/ 179223 w 536177"/>
                <a:gd name="connsiteY77" fmla="*/ 79192 h 483674"/>
                <a:gd name="connsiteX78" fmla="*/ 179223 w 536177"/>
                <a:gd name="connsiteY78" fmla="*/ 80234 h 483674"/>
                <a:gd name="connsiteX79" fmla="*/ 180265 w 536177"/>
                <a:gd name="connsiteY79" fmla="*/ 83360 h 483674"/>
                <a:gd name="connsiteX80" fmla="*/ 182349 w 536177"/>
                <a:gd name="connsiteY80" fmla="*/ 87528 h 483674"/>
                <a:gd name="connsiteX81" fmla="*/ 192769 w 536177"/>
                <a:gd name="connsiteY81" fmla="*/ 103158 h 483674"/>
                <a:gd name="connsiteX82" fmla="*/ 208399 w 536177"/>
                <a:gd name="connsiteY82" fmla="*/ 123998 h 483674"/>
                <a:gd name="connsiteX83" fmla="*/ 227155 w 536177"/>
                <a:gd name="connsiteY83" fmla="*/ 132334 h 483674"/>
                <a:gd name="connsiteX84" fmla="*/ 232365 w 536177"/>
                <a:gd name="connsiteY84" fmla="*/ 133375 h 483674"/>
                <a:gd name="connsiteX85" fmla="*/ 241743 w 536177"/>
                <a:gd name="connsiteY85" fmla="*/ 135460 h 483674"/>
                <a:gd name="connsiteX86" fmla="*/ 251121 w 536177"/>
                <a:gd name="connsiteY86" fmla="*/ 142754 h 483674"/>
                <a:gd name="connsiteX87" fmla="*/ 252163 w 536177"/>
                <a:gd name="connsiteY87" fmla="*/ 153173 h 483674"/>
                <a:gd name="connsiteX88" fmla="*/ 252163 w 536177"/>
                <a:gd name="connsiteY88" fmla="*/ 162551 h 483674"/>
                <a:gd name="connsiteX89" fmla="*/ 264667 w 536177"/>
                <a:gd name="connsiteY89" fmla="*/ 179223 h 483674"/>
                <a:gd name="connsiteX90" fmla="*/ 273003 w 536177"/>
                <a:gd name="connsiteY90" fmla="*/ 187559 h 483674"/>
                <a:gd name="connsiteX91" fmla="*/ 276129 w 536177"/>
                <a:gd name="connsiteY91" fmla="*/ 192769 h 483674"/>
                <a:gd name="connsiteX92" fmla="*/ 278213 w 536177"/>
                <a:gd name="connsiteY92" fmla="*/ 195895 h 483674"/>
                <a:gd name="connsiteX93" fmla="*/ 286549 w 536177"/>
                <a:gd name="connsiteY93" fmla="*/ 207357 h 483674"/>
                <a:gd name="connsiteX94" fmla="*/ 311557 w 536177"/>
                <a:gd name="connsiteY94" fmla="*/ 234449 h 483674"/>
                <a:gd name="connsiteX95" fmla="*/ 318851 w 536177"/>
                <a:gd name="connsiteY95" fmla="*/ 240701 h 483674"/>
                <a:gd name="connsiteX96" fmla="*/ 323019 w 536177"/>
                <a:gd name="connsiteY96" fmla="*/ 243827 h 483674"/>
                <a:gd name="connsiteX97" fmla="*/ 334481 w 536177"/>
                <a:gd name="connsiteY97" fmla="*/ 255289 h 483674"/>
                <a:gd name="connsiteX98" fmla="*/ 337607 w 536177"/>
                <a:gd name="connsiteY98" fmla="*/ 259457 h 483674"/>
                <a:gd name="connsiteX99" fmla="*/ 341775 w 536177"/>
                <a:gd name="connsiteY99" fmla="*/ 264667 h 483674"/>
                <a:gd name="connsiteX100" fmla="*/ 361573 w 536177"/>
                <a:gd name="connsiteY100" fmla="*/ 281339 h 483674"/>
                <a:gd name="connsiteX101" fmla="*/ 384497 w 536177"/>
                <a:gd name="connsiteY101" fmla="*/ 301137 h 483674"/>
                <a:gd name="connsiteX102" fmla="*/ 387623 w 536177"/>
                <a:gd name="connsiteY102" fmla="*/ 306347 h 483674"/>
                <a:gd name="connsiteX103" fmla="*/ 393875 w 536177"/>
                <a:gd name="connsiteY103" fmla="*/ 314683 h 483674"/>
                <a:gd name="connsiteX104" fmla="*/ 398043 w 536177"/>
                <a:gd name="connsiteY104" fmla="*/ 318851 h 483674"/>
                <a:gd name="connsiteX105" fmla="*/ 401169 w 536177"/>
                <a:gd name="connsiteY105" fmla="*/ 320935 h 483674"/>
                <a:gd name="connsiteX106" fmla="*/ 404295 w 536177"/>
                <a:gd name="connsiteY106" fmla="*/ 324061 h 483674"/>
                <a:gd name="connsiteX107" fmla="*/ 413673 w 536177"/>
                <a:gd name="connsiteY107" fmla="*/ 332397 h 483674"/>
                <a:gd name="connsiteX108" fmla="*/ 428261 w 536177"/>
                <a:gd name="connsiteY108" fmla="*/ 337607 h 483674"/>
                <a:gd name="connsiteX109" fmla="*/ 436597 w 536177"/>
                <a:gd name="connsiteY109" fmla="*/ 339691 h 483674"/>
                <a:gd name="connsiteX110" fmla="*/ 454311 w 536177"/>
                <a:gd name="connsiteY110" fmla="*/ 350111 h 483674"/>
                <a:gd name="connsiteX111" fmla="*/ 459521 w 536177"/>
                <a:gd name="connsiteY111" fmla="*/ 357405 h 483674"/>
                <a:gd name="connsiteX112" fmla="*/ 461605 w 536177"/>
                <a:gd name="connsiteY112" fmla="*/ 360531 h 483674"/>
                <a:gd name="connsiteX113" fmla="*/ 464731 w 536177"/>
                <a:gd name="connsiteY113" fmla="*/ 364699 h 483674"/>
                <a:gd name="connsiteX114" fmla="*/ 472025 w 536177"/>
                <a:gd name="connsiteY114" fmla="*/ 376161 h 483674"/>
                <a:gd name="connsiteX115" fmla="*/ 475151 w 536177"/>
                <a:gd name="connsiteY115" fmla="*/ 385539 h 483674"/>
                <a:gd name="connsiteX116" fmla="*/ 476193 w 536177"/>
                <a:gd name="connsiteY116" fmla="*/ 388665 h 483674"/>
                <a:gd name="connsiteX117" fmla="*/ 480361 w 536177"/>
                <a:gd name="connsiteY117" fmla="*/ 401169 h 483674"/>
                <a:gd name="connsiteX118" fmla="*/ 495991 w 536177"/>
                <a:gd name="connsiteY118" fmla="*/ 422009 h 483674"/>
                <a:gd name="connsiteX119" fmla="*/ 504326 w 536177"/>
                <a:gd name="connsiteY119" fmla="*/ 425135 h 483674"/>
                <a:gd name="connsiteX120" fmla="*/ 508494 w 536177"/>
                <a:gd name="connsiteY120" fmla="*/ 426177 h 483674"/>
                <a:gd name="connsiteX121" fmla="*/ 512662 w 536177"/>
                <a:gd name="connsiteY121" fmla="*/ 429303 h 483674"/>
                <a:gd name="connsiteX122" fmla="*/ 536177 w 536177"/>
                <a:gd name="connsiteY122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4386 w 536177"/>
                <a:gd name="connsiteY36" fmla="*/ 190685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27092 w 536177"/>
                <a:gd name="connsiteY39" fmla="*/ 111494 h 483674"/>
                <a:gd name="connsiteX40" fmla="*/ 44806 w 536177"/>
                <a:gd name="connsiteY40" fmla="*/ 116704 h 483674"/>
                <a:gd name="connsiteX41" fmla="*/ 51058 w 536177"/>
                <a:gd name="connsiteY41" fmla="*/ 121914 h 483674"/>
                <a:gd name="connsiteX42" fmla="*/ 62520 w 536177"/>
                <a:gd name="connsiteY42" fmla="*/ 130250 h 483674"/>
                <a:gd name="connsiteX43" fmla="*/ 71898 w 536177"/>
                <a:gd name="connsiteY43" fmla="*/ 133375 h 483674"/>
                <a:gd name="connsiteX44" fmla="*/ 87528 w 536177"/>
                <a:gd name="connsiteY44" fmla="*/ 114620 h 483674"/>
                <a:gd name="connsiteX45" fmla="*/ 84402 w 536177"/>
                <a:gd name="connsiteY45" fmla="*/ 100032 h 483674"/>
                <a:gd name="connsiteX46" fmla="*/ 66688 w 536177"/>
                <a:gd name="connsiteY46" fmla="*/ 86486 h 483674"/>
                <a:gd name="connsiteX47" fmla="*/ 54184 w 536177"/>
                <a:gd name="connsiteY47" fmla="*/ 78150 h 483674"/>
                <a:gd name="connsiteX48" fmla="*/ 45848 w 536177"/>
                <a:gd name="connsiteY48" fmla="*/ 64604 h 483674"/>
                <a:gd name="connsiteX49" fmla="*/ 43764 w 536177"/>
                <a:gd name="connsiteY49" fmla="*/ 60436 h 483674"/>
                <a:gd name="connsiteX50" fmla="*/ 51058 w 536177"/>
                <a:gd name="connsiteY50" fmla="*/ 55226 h 483674"/>
                <a:gd name="connsiteX51" fmla="*/ 58352 w 536177"/>
                <a:gd name="connsiteY51" fmla="*/ 45848 h 483674"/>
                <a:gd name="connsiteX52" fmla="*/ 59394 w 536177"/>
                <a:gd name="connsiteY52" fmla="*/ 35428 h 483674"/>
                <a:gd name="connsiteX53" fmla="*/ 59394 w 536177"/>
                <a:gd name="connsiteY53" fmla="*/ 33344 h 483674"/>
                <a:gd name="connsiteX54" fmla="*/ 60436 w 536177"/>
                <a:gd name="connsiteY54" fmla="*/ 25008 h 483674"/>
                <a:gd name="connsiteX55" fmla="*/ 61478 w 536177"/>
                <a:gd name="connsiteY55" fmla="*/ 21882 h 483674"/>
                <a:gd name="connsiteX56" fmla="*/ 65646 w 536177"/>
                <a:gd name="connsiteY56" fmla="*/ 18756 h 483674"/>
                <a:gd name="connsiteX57" fmla="*/ 78150 w 536177"/>
                <a:gd name="connsiteY57" fmla="*/ 16672 h 483674"/>
                <a:gd name="connsiteX58" fmla="*/ 81276 w 536177"/>
                <a:gd name="connsiteY58" fmla="*/ 16672 h 483674"/>
                <a:gd name="connsiteX59" fmla="*/ 98990 w 536177"/>
                <a:gd name="connsiteY59" fmla="*/ 11462 h 483674"/>
                <a:gd name="connsiteX60" fmla="*/ 103158 w 536177"/>
                <a:gd name="connsiteY60" fmla="*/ 7294 h 483674"/>
                <a:gd name="connsiteX61" fmla="*/ 105242 w 536177"/>
                <a:gd name="connsiteY61" fmla="*/ 5210 h 483674"/>
                <a:gd name="connsiteX62" fmla="*/ 117746 w 536177"/>
                <a:gd name="connsiteY62" fmla="*/ 0 h 483674"/>
                <a:gd name="connsiteX63" fmla="*/ 128166 w 536177"/>
                <a:gd name="connsiteY63" fmla="*/ 3126 h 483674"/>
                <a:gd name="connsiteX64" fmla="*/ 129208 w 536177"/>
                <a:gd name="connsiteY64" fmla="*/ 5210 h 483674"/>
                <a:gd name="connsiteX65" fmla="*/ 132334 w 536177"/>
                <a:gd name="connsiteY65" fmla="*/ 9378 h 483674"/>
                <a:gd name="connsiteX66" fmla="*/ 139627 w 536177"/>
                <a:gd name="connsiteY66" fmla="*/ 11462 h 483674"/>
                <a:gd name="connsiteX67" fmla="*/ 155257 w 536177"/>
                <a:gd name="connsiteY67" fmla="*/ 11462 h 483674"/>
                <a:gd name="connsiteX68" fmla="*/ 156300 w 536177"/>
                <a:gd name="connsiteY68" fmla="*/ 11462 h 483674"/>
                <a:gd name="connsiteX69" fmla="*/ 167762 w 536177"/>
                <a:gd name="connsiteY69" fmla="*/ 11462 h 483674"/>
                <a:gd name="connsiteX70" fmla="*/ 174013 w 536177"/>
                <a:gd name="connsiteY70" fmla="*/ 20840 h 483674"/>
                <a:gd name="connsiteX71" fmla="*/ 175055 w 536177"/>
                <a:gd name="connsiteY71" fmla="*/ 31260 h 483674"/>
                <a:gd name="connsiteX72" fmla="*/ 175055 w 536177"/>
                <a:gd name="connsiteY72" fmla="*/ 34386 h 483674"/>
                <a:gd name="connsiteX73" fmla="*/ 176097 w 536177"/>
                <a:gd name="connsiteY73" fmla="*/ 50016 h 483674"/>
                <a:gd name="connsiteX74" fmla="*/ 176097 w 536177"/>
                <a:gd name="connsiteY74" fmla="*/ 59394 h 483674"/>
                <a:gd name="connsiteX75" fmla="*/ 176097 w 536177"/>
                <a:gd name="connsiteY75" fmla="*/ 69814 h 483674"/>
                <a:gd name="connsiteX76" fmla="*/ 178182 w 536177"/>
                <a:gd name="connsiteY76" fmla="*/ 76066 h 483674"/>
                <a:gd name="connsiteX77" fmla="*/ 179223 w 536177"/>
                <a:gd name="connsiteY77" fmla="*/ 79192 h 483674"/>
                <a:gd name="connsiteX78" fmla="*/ 179223 w 536177"/>
                <a:gd name="connsiteY78" fmla="*/ 80234 h 483674"/>
                <a:gd name="connsiteX79" fmla="*/ 180265 w 536177"/>
                <a:gd name="connsiteY79" fmla="*/ 83360 h 483674"/>
                <a:gd name="connsiteX80" fmla="*/ 182349 w 536177"/>
                <a:gd name="connsiteY80" fmla="*/ 87528 h 483674"/>
                <a:gd name="connsiteX81" fmla="*/ 192769 w 536177"/>
                <a:gd name="connsiteY81" fmla="*/ 103158 h 483674"/>
                <a:gd name="connsiteX82" fmla="*/ 208399 w 536177"/>
                <a:gd name="connsiteY82" fmla="*/ 123998 h 483674"/>
                <a:gd name="connsiteX83" fmla="*/ 227155 w 536177"/>
                <a:gd name="connsiteY83" fmla="*/ 132334 h 483674"/>
                <a:gd name="connsiteX84" fmla="*/ 232365 w 536177"/>
                <a:gd name="connsiteY84" fmla="*/ 133375 h 483674"/>
                <a:gd name="connsiteX85" fmla="*/ 241743 w 536177"/>
                <a:gd name="connsiteY85" fmla="*/ 135460 h 483674"/>
                <a:gd name="connsiteX86" fmla="*/ 251121 w 536177"/>
                <a:gd name="connsiteY86" fmla="*/ 142754 h 483674"/>
                <a:gd name="connsiteX87" fmla="*/ 252163 w 536177"/>
                <a:gd name="connsiteY87" fmla="*/ 153173 h 483674"/>
                <a:gd name="connsiteX88" fmla="*/ 252163 w 536177"/>
                <a:gd name="connsiteY88" fmla="*/ 162551 h 483674"/>
                <a:gd name="connsiteX89" fmla="*/ 264667 w 536177"/>
                <a:gd name="connsiteY89" fmla="*/ 179223 h 483674"/>
                <a:gd name="connsiteX90" fmla="*/ 273003 w 536177"/>
                <a:gd name="connsiteY90" fmla="*/ 187559 h 483674"/>
                <a:gd name="connsiteX91" fmla="*/ 276129 w 536177"/>
                <a:gd name="connsiteY91" fmla="*/ 192769 h 483674"/>
                <a:gd name="connsiteX92" fmla="*/ 278213 w 536177"/>
                <a:gd name="connsiteY92" fmla="*/ 195895 h 483674"/>
                <a:gd name="connsiteX93" fmla="*/ 286549 w 536177"/>
                <a:gd name="connsiteY93" fmla="*/ 207357 h 483674"/>
                <a:gd name="connsiteX94" fmla="*/ 311557 w 536177"/>
                <a:gd name="connsiteY94" fmla="*/ 234449 h 483674"/>
                <a:gd name="connsiteX95" fmla="*/ 318851 w 536177"/>
                <a:gd name="connsiteY95" fmla="*/ 240701 h 483674"/>
                <a:gd name="connsiteX96" fmla="*/ 323019 w 536177"/>
                <a:gd name="connsiteY96" fmla="*/ 243827 h 483674"/>
                <a:gd name="connsiteX97" fmla="*/ 334481 w 536177"/>
                <a:gd name="connsiteY97" fmla="*/ 255289 h 483674"/>
                <a:gd name="connsiteX98" fmla="*/ 337607 w 536177"/>
                <a:gd name="connsiteY98" fmla="*/ 259457 h 483674"/>
                <a:gd name="connsiteX99" fmla="*/ 341775 w 536177"/>
                <a:gd name="connsiteY99" fmla="*/ 264667 h 483674"/>
                <a:gd name="connsiteX100" fmla="*/ 361573 w 536177"/>
                <a:gd name="connsiteY100" fmla="*/ 281339 h 483674"/>
                <a:gd name="connsiteX101" fmla="*/ 384497 w 536177"/>
                <a:gd name="connsiteY101" fmla="*/ 301137 h 483674"/>
                <a:gd name="connsiteX102" fmla="*/ 387623 w 536177"/>
                <a:gd name="connsiteY102" fmla="*/ 306347 h 483674"/>
                <a:gd name="connsiteX103" fmla="*/ 393875 w 536177"/>
                <a:gd name="connsiteY103" fmla="*/ 314683 h 483674"/>
                <a:gd name="connsiteX104" fmla="*/ 398043 w 536177"/>
                <a:gd name="connsiteY104" fmla="*/ 318851 h 483674"/>
                <a:gd name="connsiteX105" fmla="*/ 401169 w 536177"/>
                <a:gd name="connsiteY105" fmla="*/ 320935 h 483674"/>
                <a:gd name="connsiteX106" fmla="*/ 404295 w 536177"/>
                <a:gd name="connsiteY106" fmla="*/ 324061 h 483674"/>
                <a:gd name="connsiteX107" fmla="*/ 413673 w 536177"/>
                <a:gd name="connsiteY107" fmla="*/ 332397 h 483674"/>
                <a:gd name="connsiteX108" fmla="*/ 428261 w 536177"/>
                <a:gd name="connsiteY108" fmla="*/ 337607 h 483674"/>
                <a:gd name="connsiteX109" fmla="*/ 436597 w 536177"/>
                <a:gd name="connsiteY109" fmla="*/ 339691 h 483674"/>
                <a:gd name="connsiteX110" fmla="*/ 454311 w 536177"/>
                <a:gd name="connsiteY110" fmla="*/ 350111 h 483674"/>
                <a:gd name="connsiteX111" fmla="*/ 459521 w 536177"/>
                <a:gd name="connsiteY111" fmla="*/ 357405 h 483674"/>
                <a:gd name="connsiteX112" fmla="*/ 461605 w 536177"/>
                <a:gd name="connsiteY112" fmla="*/ 360531 h 483674"/>
                <a:gd name="connsiteX113" fmla="*/ 464731 w 536177"/>
                <a:gd name="connsiteY113" fmla="*/ 364699 h 483674"/>
                <a:gd name="connsiteX114" fmla="*/ 472025 w 536177"/>
                <a:gd name="connsiteY114" fmla="*/ 376161 h 483674"/>
                <a:gd name="connsiteX115" fmla="*/ 475151 w 536177"/>
                <a:gd name="connsiteY115" fmla="*/ 385539 h 483674"/>
                <a:gd name="connsiteX116" fmla="*/ 476193 w 536177"/>
                <a:gd name="connsiteY116" fmla="*/ 388665 h 483674"/>
                <a:gd name="connsiteX117" fmla="*/ 480361 w 536177"/>
                <a:gd name="connsiteY117" fmla="*/ 401169 h 483674"/>
                <a:gd name="connsiteX118" fmla="*/ 495991 w 536177"/>
                <a:gd name="connsiteY118" fmla="*/ 422009 h 483674"/>
                <a:gd name="connsiteX119" fmla="*/ 504326 w 536177"/>
                <a:gd name="connsiteY119" fmla="*/ 425135 h 483674"/>
                <a:gd name="connsiteX120" fmla="*/ 508494 w 536177"/>
                <a:gd name="connsiteY120" fmla="*/ 426177 h 483674"/>
                <a:gd name="connsiteX121" fmla="*/ 512662 w 536177"/>
                <a:gd name="connsiteY121" fmla="*/ 429303 h 483674"/>
                <a:gd name="connsiteX122" fmla="*/ 536177 w 536177"/>
                <a:gd name="connsiteY122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27092 w 536177"/>
                <a:gd name="connsiteY39" fmla="*/ 111494 h 483674"/>
                <a:gd name="connsiteX40" fmla="*/ 44806 w 536177"/>
                <a:gd name="connsiteY40" fmla="*/ 116704 h 483674"/>
                <a:gd name="connsiteX41" fmla="*/ 51058 w 536177"/>
                <a:gd name="connsiteY41" fmla="*/ 121914 h 483674"/>
                <a:gd name="connsiteX42" fmla="*/ 62520 w 536177"/>
                <a:gd name="connsiteY42" fmla="*/ 130250 h 483674"/>
                <a:gd name="connsiteX43" fmla="*/ 71898 w 536177"/>
                <a:gd name="connsiteY43" fmla="*/ 133375 h 483674"/>
                <a:gd name="connsiteX44" fmla="*/ 87528 w 536177"/>
                <a:gd name="connsiteY44" fmla="*/ 114620 h 483674"/>
                <a:gd name="connsiteX45" fmla="*/ 84402 w 536177"/>
                <a:gd name="connsiteY45" fmla="*/ 100032 h 483674"/>
                <a:gd name="connsiteX46" fmla="*/ 66688 w 536177"/>
                <a:gd name="connsiteY46" fmla="*/ 86486 h 483674"/>
                <a:gd name="connsiteX47" fmla="*/ 54184 w 536177"/>
                <a:gd name="connsiteY47" fmla="*/ 78150 h 483674"/>
                <a:gd name="connsiteX48" fmla="*/ 45848 w 536177"/>
                <a:gd name="connsiteY48" fmla="*/ 64604 h 483674"/>
                <a:gd name="connsiteX49" fmla="*/ 43764 w 536177"/>
                <a:gd name="connsiteY49" fmla="*/ 60436 h 483674"/>
                <a:gd name="connsiteX50" fmla="*/ 51058 w 536177"/>
                <a:gd name="connsiteY50" fmla="*/ 55226 h 483674"/>
                <a:gd name="connsiteX51" fmla="*/ 58352 w 536177"/>
                <a:gd name="connsiteY51" fmla="*/ 45848 h 483674"/>
                <a:gd name="connsiteX52" fmla="*/ 59394 w 536177"/>
                <a:gd name="connsiteY52" fmla="*/ 35428 h 483674"/>
                <a:gd name="connsiteX53" fmla="*/ 59394 w 536177"/>
                <a:gd name="connsiteY53" fmla="*/ 33344 h 483674"/>
                <a:gd name="connsiteX54" fmla="*/ 60436 w 536177"/>
                <a:gd name="connsiteY54" fmla="*/ 25008 h 483674"/>
                <a:gd name="connsiteX55" fmla="*/ 61478 w 536177"/>
                <a:gd name="connsiteY55" fmla="*/ 21882 h 483674"/>
                <a:gd name="connsiteX56" fmla="*/ 65646 w 536177"/>
                <a:gd name="connsiteY56" fmla="*/ 18756 h 483674"/>
                <a:gd name="connsiteX57" fmla="*/ 78150 w 536177"/>
                <a:gd name="connsiteY57" fmla="*/ 16672 h 483674"/>
                <a:gd name="connsiteX58" fmla="*/ 81276 w 536177"/>
                <a:gd name="connsiteY58" fmla="*/ 16672 h 483674"/>
                <a:gd name="connsiteX59" fmla="*/ 98990 w 536177"/>
                <a:gd name="connsiteY59" fmla="*/ 11462 h 483674"/>
                <a:gd name="connsiteX60" fmla="*/ 103158 w 536177"/>
                <a:gd name="connsiteY60" fmla="*/ 7294 h 483674"/>
                <a:gd name="connsiteX61" fmla="*/ 105242 w 536177"/>
                <a:gd name="connsiteY61" fmla="*/ 5210 h 483674"/>
                <a:gd name="connsiteX62" fmla="*/ 117746 w 536177"/>
                <a:gd name="connsiteY62" fmla="*/ 0 h 483674"/>
                <a:gd name="connsiteX63" fmla="*/ 128166 w 536177"/>
                <a:gd name="connsiteY63" fmla="*/ 3126 h 483674"/>
                <a:gd name="connsiteX64" fmla="*/ 129208 w 536177"/>
                <a:gd name="connsiteY64" fmla="*/ 5210 h 483674"/>
                <a:gd name="connsiteX65" fmla="*/ 132334 w 536177"/>
                <a:gd name="connsiteY65" fmla="*/ 9378 h 483674"/>
                <a:gd name="connsiteX66" fmla="*/ 139627 w 536177"/>
                <a:gd name="connsiteY66" fmla="*/ 11462 h 483674"/>
                <a:gd name="connsiteX67" fmla="*/ 155257 w 536177"/>
                <a:gd name="connsiteY67" fmla="*/ 11462 h 483674"/>
                <a:gd name="connsiteX68" fmla="*/ 156300 w 536177"/>
                <a:gd name="connsiteY68" fmla="*/ 11462 h 483674"/>
                <a:gd name="connsiteX69" fmla="*/ 167762 w 536177"/>
                <a:gd name="connsiteY69" fmla="*/ 11462 h 483674"/>
                <a:gd name="connsiteX70" fmla="*/ 174013 w 536177"/>
                <a:gd name="connsiteY70" fmla="*/ 20840 h 483674"/>
                <a:gd name="connsiteX71" fmla="*/ 175055 w 536177"/>
                <a:gd name="connsiteY71" fmla="*/ 31260 h 483674"/>
                <a:gd name="connsiteX72" fmla="*/ 175055 w 536177"/>
                <a:gd name="connsiteY72" fmla="*/ 34386 h 483674"/>
                <a:gd name="connsiteX73" fmla="*/ 176097 w 536177"/>
                <a:gd name="connsiteY73" fmla="*/ 50016 h 483674"/>
                <a:gd name="connsiteX74" fmla="*/ 176097 w 536177"/>
                <a:gd name="connsiteY74" fmla="*/ 59394 h 483674"/>
                <a:gd name="connsiteX75" fmla="*/ 176097 w 536177"/>
                <a:gd name="connsiteY75" fmla="*/ 69814 h 483674"/>
                <a:gd name="connsiteX76" fmla="*/ 178182 w 536177"/>
                <a:gd name="connsiteY76" fmla="*/ 76066 h 483674"/>
                <a:gd name="connsiteX77" fmla="*/ 179223 w 536177"/>
                <a:gd name="connsiteY77" fmla="*/ 79192 h 483674"/>
                <a:gd name="connsiteX78" fmla="*/ 179223 w 536177"/>
                <a:gd name="connsiteY78" fmla="*/ 80234 h 483674"/>
                <a:gd name="connsiteX79" fmla="*/ 180265 w 536177"/>
                <a:gd name="connsiteY79" fmla="*/ 83360 h 483674"/>
                <a:gd name="connsiteX80" fmla="*/ 182349 w 536177"/>
                <a:gd name="connsiteY80" fmla="*/ 87528 h 483674"/>
                <a:gd name="connsiteX81" fmla="*/ 192769 w 536177"/>
                <a:gd name="connsiteY81" fmla="*/ 103158 h 483674"/>
                <a:gd name="connsiteX82" fmla="*/ 208399 w 536177"/>
                <a:gd name="connsiteY82" fmla="*/ 123998 h 483674"/>
                <a:gd name="connsiteX83" fmla="*/ 227155 w 536177"/>
                <a:gd name="connsiteY83" fmla="*/ 132334 h 483674"/>
                <a:gd name="connsiteX84" fmla="*/ 232365 w 536177"/>
                <a:gd name="connsiteY84" fmla="*/ 133375 h 483674"/>
                <a:gd name="connsiteX85" fmla="*/ 241743 w 536177"/>
                <a:gd name="connsiteY85" fmla="*/ 135460 h 483674"/>
                <a:gd name="connsiteX86" fmla="*/ 251121 w 536177"/>
                <a:gd name="connsiteY86" fmla="*/ 142754 h 483674"/>
                <a:gd name="connsiteX87" fmla="*/ 252163 w 536177"/>
                <a:gd name="connsiteY87" fmla="*/ 153173 h 483674"/>
                <a:gd name="connsiteX88" fmla="*/ 252163 w 536177"/>
                <a:gd name="connsiteY88" fmla="*/ 162551 h 483674"/>
                <a:gd name="connsiteX89" fmla="*/ 264667 w 536177"/>
                <a:gd name="connsiteY89" fmla="*/ 179223 h 483674"/>
                <a:gd name="connsiteX90" fmla="*/ 273003 w 536177"/>
                <a:gd name="connsiteY90" fmla="*/ 187559 h 483674"/>
                <a:gd name="connsiteX91" fmla="*/ 276129 w 536177"/>
                <a:gd name="connsiteY91" fmla="*/ 192769 h 483674"/>
                <a:gd name="connsiteX92" fmla="*/ 278213 w 536177"/>
                <a:gd name="connsiteY92" fmla="*/ 195895 h 483674"/>
                <a:gd name="connsiteX93" fmla="*/ 286549 w 536177"/>
                <a:gd name="connsiteY93" fmla="*/ 207357 h 483674"/>
                <a:gd name="connsiteX94" fmla="*/ 311557 w 536177"/>
                <a:gd name="connsiteY94" fmla="*/ 234449 h 483674"/>
                <a:gd name="connsiteX95" fmla="*/ 318851 w 536177"/>
                <a:gd name="connsiteY95" fmla="*/ 240701 h 483674"/>
                <a:gd name="connsiteX96" fmla="*/ 323019 w 536177"/>
                <a:gd name="connsiteY96" fmla="*/ 243827 h 483674"/>
                <a:gd name="connsiteX97" fmla="*/ 334481 w 536177"/>
                <a:gd name="connsiteY97" fmla="*/ 255289 h 483674"/>
                <a:gd name="connsiteX98" fmla="*/ 337607 w 536177"/>
                <a:gd name="connsiteY98" fmla="*/ 259457 h 483674"/>
                <a:gd name="connsiteX99" fmla="*/ 341775 w 536177"/>
                <a:gd name="connsiteY99" fmla="*/ 264667 h 483674"/>
                <a:gd name="connsiteX100" fmla="*/ 361573 w 536177"/>
                <a:gd name="connsiteY100" fmla="*/ 281339 h 483674"/>
                <a:gd name="connsiteX101" fmla="*/ 384497 w 536177"/>
                <a:gd name="connsiteY101" fmla="*/ 301137 h 483674"/>
                <a:gd name="connsiteX102" fmla="*/ 387623 w 536177"/>
                <a:gd name="connsiteY102" fmla="*/ 306347 h 483674"/>
                <a:gd name="connsiteX103" fmla="*/ 393875 w 536177"/>
                <a:gd name="connsiteY103" fmla="*/ 314683 h 483674"/>
                <a:gd name="connsiteX104" fmla="*/ 398043 w 536177"/>
                <a:gd name="connsiteY104" fmla="*/ 318851 h 483674"/>
                <a:gd name="connsiteX105" fmla="*/ 401169 w 536177"/>
                <a:gd name="connsiteY105" fmla="*/ 320935 h 483674"/>
                <a:gd name="connsiteX106" fmla="*/ 404295 w 536177"/>
                <a:gd name="connsiteY106" fmla="*/ 324061 h 483674"/>
                <a:gd name="connsiteX107" fmla="*/ 413673 w 536177"/>
                <a:gd name="connsiteY107" fmla="*/ 332397 h 483674"/>
                <a:gd name="connsiteX108" fmla="*/ 428261 w 536177"/>
                <a:gd name="connsiteY108" fmla="*/ 337607 h 483674"/>
                <a:gd name="connsiteX109" fmla="*/ 436597 w 536177"/>
                <a:gd name="connsiteY109" fmla="*/ 339691 h 483674"/>
                <a:gd name="connsiteX110" fmla="*/ 454311 w 536177"/>
                <a:gd name="connsiteY110" fmla="*/ 350111 h 483674"/>
                <a:gd name="connsiteX111" fmla="*/ 459521 w 536177"/>
                <a:gd name="connsiteY111" fmla="*/ 357405 h 483674"/>
                <a:gd name="connsiteX112" fmla="*/ 461605 w 536177"/>
                <a:gd name="connsiteY112" fmla="*/ 360531 h 483674"/>
                <a:gd name="connsiteX113" fmla="*/ 464731 w 536177"/>
                <a:gd name="connsiteY113" fmla="*/ 364699 h 483674"/>
                <a:gd name="connsiteX114" fmla="*/ 472025 w 536177"/>
                <a:gd name="connsiteY114" fmla="*/ 376161 h 483674"/>
                <a:gd name="connsiteX115" fmla="*/ 475151 w 536177"/>
                <a:gd name="connsiteY115" fmla="*/ 385539 h 483674"/>
                <a:gd name="connsiteX116" fmla="*/ 476193 w 536177"/>
                <a:gd name="connsiteY116" fmla="*/ 388665 h 483674"/>
                <a:gd name="connsiteX117" fmla="*/ 480361 w 536177"/>
                <a:gd name="connsiteY117" fmla="*/ 401169 h 483674"/>
                <a:gd name="connsiteX118" fmla="*/ 495991 w 536177"/>
                <a:gd name="connsiteY118" fmla="*/ 422009 h 483674"/>
                <a:gd name="connsiteX119" fmla="*/ 504326 w 536177"/>
                <a:gd name="connsiteY119" fmla="*/ 425135 h 483674"/>
                <a:gd name="connsiteX120" fmla="*/ 508494 w 536177"/>
                <a:gd name="connsiteY120" fmla="*/ 426177 h 483674"/>
                <a:gd name="connsiteX121" fmla="*/ 512662 w 536177"/>
                <a:gd name="connsiteY121" fmla="*/ 429303 h 483674"/>
                <a:gd name="connsiteX122" fmla="*/ 536177 w 536177"/>
                <a:gd name="connsiteY122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27092 w 536177"/>
                <a:gd name="connsiteY39" fmla="*/ 111494 h 483674"/>
                <a:gd name="connsiteX40" fmla="*/ 44806 w 536177"/>
                <a:gd name="connsiteY40" fmla="*/ 116704 h 483674"/>
                <a:gd name="connsiteX41" fmla="*/ 51058 w 536177"/>
                <a:gd name="connsiteY41" fmla="*/ 121914 h 483674"/>
                <a:gd name="connsiteX42" fmla="*/ 62520 w 536177"/>
                <a:gd name="connsiteY42" fmla="*/ 130250 h 483674"/>
                <a:gd name="connsiteX43" fmla="*/ 71898 w 536177"/>
                <a:gd name="connsiteY43" fmla="*/ 133375 h 483674"/>
                <a:gd name="connsiteX44" fmla="*/ 87528 w 536177"/>
                <a:gd name="connsiteY44" fmla="*/ 114620 h 483674"/>
                <a:gd name="connsiteX45" fmla="*/ 84402 w 536177"/>
                <a:gd name="connsiteY45" fmla="*/ 100032 h 483674"/>
                <a:gd name="connsiteX46" fmla="*/ 66688 w 536177"/>
                <a:gd name="connsiteY46" fmla="*/ 86486 h 483674"/>
                <a:gd name="connsiteX47" fmla="*/ 54184 w 536177"/>
                <a:gd name="connsiteY47" fmla="*/ 78150 h 483674"/>
                <a:gd name="connsiteX48" fmla="*/ 45848 w 536177"/>
                <a:gd name="connsiteY48" fmla="*/ 64604 h 483674"/>
                <a:gd name="connsiteX49" fmla="*/ 43764 w 536177"/>
                <a:gd name="connsiteY49" fmla="*/ 60436 h 483674"/>
                <a:gd name="connsiteX50" fmla="*/ 51058 w 536177"/>
                <a:gd name="connsiteY50" fmla="*/ 55226 h 483674"/>
                <a:gd name="connsiteX51" fmla="*/ 58352 w 536177"/>
                <a:gd name="connsiteY51" fmla="*/ 45848 h 483674"/>
                <a:gd name="connsiteX52" fmla="*/ 59394 w 536177"/>
                <a:gd name="connsiteY52" fmla="*/ 35428 h 483674"/>
                <a:gd name="connsiteX53" fmla="*/ 59394 w 536177"/>
                <a:gd name="connsiteY53" fmla="*/ 33344 h 483674"/>
                <a:gd name="connsiteX54" fmla="*/ 60436 w 536177"/>
                <a:gd name="connsiteY54" fmla="*/ 25008 h 483674"/>
                <a:gd name="connsiteX55" fmla="*/ 61478 w 536177"/>
                <a:gd name="connsiteY55" fmla="*/ 21882 h 483674"/>
                <a:gd name="connsiteX56" fmla="*/ 65646 w 536177"/>
                <a:gd name="connsiteY56" fmla="*/ 18756 h 483674"/>
                <a:gd name="connsiteX57" fmla="*/ 78150 w 536177"/>
                <a:gd name="connsiteY57" fmla="*/ 16672 h 483674"/>
                <a:gd name="connsiteX58" fmla="*/ 81276 w 536177"/>
                <a:gd name="connsiteY58" fmla="*/ 16672 h 483674"/>
                <a:gd name="connsiteX59" fmla="*/ 98990 w 536177"/>
                <a:gd name="connsiteY59" fmla="*/ 11462 h 483674"/>
                <a:gd name="connsiteX60" fmla="*/ 103158 w 536177"/>
                <a:gd name="connsiteY60" fmla="*/ 7294 h 483674"/>
                <a:gd name="connsiteX61" fmla="*/ 105242 w 536177"/>
                <a:gd name="connsiteY61" fmla="*/ 5210 h 483674"/>
                <a:gd name="connsiteX62" fmla="*/ 117746 w 536177"/>
                <a:gd name="connsiteY62" fmla="*/ 0 h 483674"/>
                <a:gd name="connsiteX63" fmla="*/ 128166 w 536177"/>
                <a:gd name="connsiteY63" fmla="*/ 3126 h 483674"/>
                <a:gd name="connsiteX64" fmla="*/ 129208 w 536177"/>
                <a:gd name="connsiteY64" fmla="*/ 5210 h 483674"/>
                <a:gd name="connsiteX65" fmla="*/ 132334 w 536177"/>
                <a:gd name="connsiteY65" fmla="*/ 9378 h 483674"/>
                <a:gd name="connsiteX66" fmla="*/ 139627 w 536177"/>
                <a:gd name="connsiteY66" fmla="*/ 11462 h 483674"/>
                <a:gd name="connsiteX67" fmla="*/ 155257 w 536177"/>
                <a:gd name="connsiteY67" fmla="*/ 11462 h 483674"/>
                <a:gd name="connsiteX68" fmla="*/ 156300 w 536177"/>
                <a:gd name="connsiteY68" fmla="*/ 11462 h 483674"/>
                <a:gd name="connsiteX69" fmla="*/ 167762 w 536177"/>
                <a:gd name="connsiteY69" fmla="*/ 11462 h 483674"/>
                <a:gd name="connsiteX70" fmla="*/ 174013 w 536177"/>
                <a:gd name="connsiteY70" fmla="*/ 20840 h 483674"/>
                <a:gd name="connsiteX71" fmla="*/ 175055 w 536177"/>
                <a:gd name="connsiteY71" fmla="*/ 31260 h 483674"/>
                <a:gd name="connsiteX72" fmla="*/ 175055 w 536177"/>
                <a:gd name="connsiteY72" fmla="*/ 34386 h 483674"/>
                <a:gd name="connsiteX73" fmla="*/ 176097 w 536177"/>
                <a:gd name="connsiteY73" fmla="*/ 50016 h 483674"/>
                <a:gd name="connsiteX74" fmla="*/ 176097 w 536177"/>
                <a:gd name="connsiteY74" fmla="*/ 59394 h 483674"/>
                <a:gd name="connsiteX75" fmla="*/ 176097 w 536177"/>
                <a:gd name="connsiteY75" fmla="*/ 69814 h 483674"/>
                <a:gd name="connsiteX76" fmla="*/ 178182 w 536177"/>
                <a:gd name="connsiteY76" fmla="*/ 76066 h 483674"/>
                <a:gd name="connsiteX77" fmla="*/ 179223 w 536177"/>
                <a:gd name="connsiteY77" fmla="*/ 79192 h 483674"/>
                <a:gd name="connsiteX78" fmla="*/ 179223 w 536177"/>
                <a:gd name="connsiteY78" fmla="*/ 80234 h 483674"/>
                <a:gd name="connsiteX79" fmla="*/ 180265 w 536177"/>
                <a:gd name="connsiteY79" fmla="*/ 83360 h 483674"/>
                <a:gd name="connsiteX80" fmla="*/ 182349 w 536177"/>
                <a:gd name="connsiteY80" fmla="*/ 87528 h 483674"/>
                <a:gd name="connsiteX81" fmla="*/ 192769 w 536177"/>
                <a:gd name="connsiteY81" fmla="*/ 103158 h 483674"/>
                <a:gd name="connsiteX82" fmla="*/ 208399 w 536177"/>
                <a:gd name="connsiteY82" fmla="*/ 123998 h 483674"/>
                <a:gd name="connsiteX83" fmla="*/ 227155 w 536177"/>
                <a:gd name="connsiteY83" fmla="*/ 132334 h 483674"/>
                <a:gd name="connsiteX84" fmla="*/ 232365 w 536177"/>
                <a:gd name="connsiteY84" fmla="*/ 133375 h 483674"/>
                <a:gd name="connsiteX85" fmla="*/ 241743 w 536177"/>
                <a:gd name="connsiteY85" fmla="*/ 135460 h 483674"/>
                <a:gd name="connsiteX86" fmla="*/ 251121 w 536177"/>
                <a:gd name="connsiteY86" fmla="*/ 142754 h 483674"/>
                <a:gd name="connsiteX87" fmla="*/ 252163 w 536177"/>
                <a:gd name="connsiteY87" fmla="*/ 153173 h 483674"/>
                <a:gd name="connsiteX88" fmla="*/ 252163 w 536177"/>
                <a:gd name="connsiteY88" fmla="*/ 162551 h 483674"/>
                <a:gd name="connsiteX89" fmla="*/ 264667 w 536177"/>
                <a:gd name="connsiteY89" fmla="*/ 179223 h 483674"/>
                <a:gd name="connsiteX90" fmla="*/ 273003 w 536177"/>
                <a:gd name="connsiteY90" fmla="*/ 187559 h 483674"/>
                <a:gd name="connsiteX91" fmla="*/ 276129 w 536177"/>
                <a:gd name="connsiteY91" fmla="*/ 192769 h 483674"/>
                <a:gd name="connsiteX92" fmla="*/ 278213 w 536177"/>
                <a:gd name="connsiteY92" fmla="*/ 195895 h 483674"/>
                <a:gd name="connsiteX93" fmla="*/ 286549 w 536177"/>
                <a:gd name="connsiteY93" fmla="*/ 207357 h 483674"/>
                <a:gd name="connsiteX94" fmla="*/ 311557 w 536177"/>
                <a:gd name="connsiteY94" fmla="*/ 234449 h 483674"/>
                <a:gd name="connsiteX95" fmla="*/ 318851 w 536177"/>
                <a:gd name="connsiteY95" fmla="*/ 240701 h 483674"/>
                <a:gd name="connsiteX96" fmla="*/ 323019 w 536177"/>
                <a:gd name="connsiteY96" fmla="*/ 243827 h 483674"/>
                <a:gd name="connsiteX97" fmla="*/ 334481 w 536177"/>
                <a:gd name="connsiteY97" fmla="*/ 255289 h 483674"/>
                <a:gd name="connsiteX98" fmla="*/ 337607 w 536177"/>
                <a:gd name="connsiteY98" fmla="*/ 259457 h 483674"/>
                <a:gd name="connsiteX99" fmla="*/ 341775 w 536177"/>
                <a:gd name="connsiteY99" fmla="*/ 264667 h 483674"/>
                <a:gd name="connsiteX100" fmla="*/ 361573 w 536177"/>
                <a:gd name="connsiteY100" fmla="*/ 281339 h 483674"/>
                <a:gd name="connsiteX101" fmla="*/ 384497 w 536177"/>
                <a:gd name="connsiteY101" fmla="*/ 301137 h 483674"/>
                <a:gd name="connsiteX102" fmla="*/ 387623 w 536177"/>
                <a:gd name="connsiteY102" fmla="*/ 306347 h 483674"/>
                <a:gd name="connsiteX103" fmla="*/ 393875 w 536177"/>
                <a:gd name="connsiteY103" fmla="*/ 314683 h 483674"/>
                <a:gd name="connsiteX104" fmla="*/ 398043 w 536177"/>
                <a:gd name="connsiteY104" fmla="*/ 318851 h 483674"/>
                <a:gd name="connsiteX105" fmla="*/ 401169 w 536177"/>
                <a:gd name="connsiteY105" fmla="*/ 320935 h 483674"/>
                <a:gd name="connsiteX106" fmla="*/ 404295 w 536177"/>
                <a:gd name="connsiteY106" fmla="*/ 324061 h 483674"/>
                <a:gd name="connsiteX107" fmla="*/ 413673 w 536177"/>
                <a:gd name="connsiteY107" fmla="*/ 332397 h 483674"/>
                <a:gd name="connsiteX108" fmla="*/ 428261 w 536177"/>
                <a:gd name="connsiteY108" fmla="*/ 337607 h 483674"/>
                <a:gd name="connsiteX109" fmla="*/ 436597 w 536177"/>
                <a:gd name="connsiteY109" fmla="*/ 339691 h 483674"/>
                <a:gd name="connsiteX110" fmla="*/ 454311 w 536177"/>
                <a:gd name="connsiteY110" fmla="*/ 350111 h 483674"/>
                <a:gd name="connsiteX111" fmla="*/ 459521 w 536177"/>
                <a:gd name="connsiteY111" fmla="*/ 357405 h 483674"/>
                <a:gd name="connsiteX112" fmla="*/ 461605 w 536177"/>
                <a:gd name="connsiteY112" fmla="*/ 360531 h 483674"/>
                <a:gd name="connsiteX113" fmla="*/ 464731 w 536177"/>
                <a:gd name="connsiteY113" fmla="*/ 364699 h 483674"/>
                <a:gd name="connsiteX114" fmla="*/ 472025 w 536177"/>
                <a:gd name="connsiteY114" fmla="*/ 376161 h 483674"/>
                <a:gd name="connsiteX115" fmla="*/ 475151 w 536177"/>
                <a:gd name="connsiteY115" fmla="*/ 385539 h 483674"/>
                <a:gd name="connsiteX116" fmla="*/ 476193 w 536177"/>
                <a:gd name="connsiteY116" fmla="*/ 388665 h 483674"/>
                <a:gd name="connsiteX117" fmla="*/ 480361 w 536177"/>
                <a:gd name="connsiteY117" fmla="*/ 401169 h 483674"/>
                <a:gd name="connsiteX118" fmla="*/ 495991 w 536177"/>
                <a:gd name="connsiteY118" fmla="*/ 422009 h 483674"/>
                <a:gd name="connsiteX119" fmla="*/ 504326 w 536177"/>
                <a:gd name="connsiteY119" fmla="*/ 425135 h 483674"/>
                <a:gd name="connsiteX120" fmla="*/ 508494 w 536177"/>
                <a:gd name="connsiteY120" fmla="*/ 426177 h 483674"/>
                <a:gd name="connsiteX121" fmla="*/ 512662 w 536177"/>
                <a:gd name="connsiteY121" fmla="*/ 429303 h 483674"/>
                <a:gd name="connsiteX122" fmla="*/ 536177 w 536177"/>
                <a:gd name="connsiteY122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44806 w 536177"/>
                <a:gd name="connsiteY39" fmla="*/ 116704 h 483674"/>
                <a:gd name="connsiteX40" fmla="*/ 51058 w 536177"/>
                <a:gd name="connsiteY40" fmla="*/ 121914 h 483674"/>
                <a:gd name="connsiteX41" fmla="*/ 62520 w 536177"/>
                <a:gd name="connsiteY41" fmla="*/ 130250 h 483674"/>
                <a:gd name="connsiteX42" fmla="*/ 71898 w 536177"/>
                <a:gd name="connsiteY42" fmla="*/ 133375 h 483674"/>
                <a:gd name="connsiteX43" fmla="*/ 87528 w 536177"/>
                <a:gd name="connsiteY43" fmla="*/ 114620 h 483674"/>
                <a:gd name="connsiteX44" fmla="*/ 84402 w 536177"/>
                <a:gd name="connsiteY44" fmla="*/ 100032 h 483674"/>
                <a:gd name="connsiteX45" fmla="*/ 66688 w 536177"/>
                <a:gd name="connsiteY45" fmla="*/ 86486 h 483674"/>
                <a:gd name="connsiteX46" fmla="*/ 54184 w 536177"/>
                <a:gd name="connsiteY46" fmla="*/ 78150 h 483674"/>
                <a:gd name="connsiteX47" fmla="*/ 45848 w 536177"/>
                <a:gd name="connsiteY47" fmla="*/ 64604 h 483674"/>
                <a:gd name="connsiteX48" fmla="*/ 43764 w 536177"/>
                <a:gd name="connsiteY48" fmla="*/ 60436 h 483674"/>
                <a:gd name="connsiteX49" fmla="*/ 51058 w 536177"/>
                <a:gd name="connsiteY49" fmla="*/ 55226 h 483674"/>
                <a:gd name="connsiteX50" fmla="*/ 58352 w 536177"/>
                <a:gd name="connsiteY50" fmla="*/ 45848 h 483674"/>
                <a:gd name="connsiteX51" fmla="*/ 59394 w 536177"/>
                <a:gd name="connsiteY51" fmla="*/ 35428 h 483674"/>
                <a:gd name="connsiteX52" fmla="*/ 59394 w 536177"/>
                <a:gd name="connsiteY52" fmla="*/ 33344 h 483674"/>
                <a:gd name="connsiteX53" fmla="*/ 60436 w 536177"/>
                <a:gd name="connsiteY53" fmla="*/ 25008 h 483674"/>
                <a:gd name="connsiteX54" fmla="*/ 61478 w 536177"/>
                <a:gd name="connsiteY54" fmla="*/ 21882 h 483674"/>
                <a:gd name="connsiteX55" fmla="*/ 65646 w 536177"/>
                <a:gd name="connsiteY55" fmla="*/ 18756 h 483674"/>
                <a:gd name="connsiteX56" fmla="*/ 78150 w 536177"/>
                <a:gd name="connsiteY56" fmla="*/ 16672 h 483674"/>
                <a:gd name="connsiteX57" fmla="*/ 81276 w 536177"/>
                <a:gd name="connsiteY57" fmla="*/ 16672 h 483674"/>
                <a:gd name="connsiteX58" fmla="*/ 98990 w 536177"/>
                <a:gd name="connsiteY58" fmla="*/ 11462 h 483674"/>
                <a:gd name="connsiteX59" fmla="*/ 103158 w 536177"/>
                <a:gd name="connsiteY59" fmla="*/ 7294 h 483674"/>
                <a:gd name="connsiteX60" fmla="*/ 105242 w 536177"/>
                <a:gd name="connsiteY60" fmla="*/ 5210 h 483674"/>
                <a:gd name="connsiteX61" fmla="*/ 117746 w 536177"/>
                <a:gd name="connsiteY61" fmla="*/ 0 h 483674"/>
                <a:gd name="connsiteX62" fmla="*/ 128166 w 536177"/>
                <a:gd name="connsiteY62" fmla="*/ 3126 h 483674"/>
                <a:gd name="connsiteX63" fmla="*/ 129208 w 536177"/>
                <a:gd name="connsiteY63" fmla="*/ 5210 h 483674"/>
                <a:gd name="connsiteX64" fmla="*/ 132334 w 536177"/>
                <a:gd name="connsiteY64" fmla="*/ 9378 h 483674"/>
                <a:gd name="connsiteX65" fmla="*/ 139627 w 536177"/>
                <a:gd name="connsiteY65" fmla="*/ 11462 h 483674"/>
                <a:gd name="connsiteX66" fmla="*/ 155257 w 536177"/>
                <a:gd name="connsiteY66" fmla="*/ 11462 h 483674"/>
                <a:gd name="connsiteX67" fmla="*/ 156300 w 536177"/>
                <a:gd name="connsiteY67" fmla="*/ 11462 h 483674"/>
                <a:gd name="connsiteX68" fmla="*/ 167762 w 536177"/>
                <a:gd name="connsiteY68" fmla="*/ 11462 h 483674"/>
                <a:gd name="connsiteX69" fmla="*/ 174013 w 536177"/>
                <a:gd name="connsiteY69" fmla="*/ 20840 h 483674"/>
                <a:gd name="connsiteX70" fmla="*/ 175055 w 536177"/>
                <a:gd name="connsiteY70" fmla="*/ 31260 h 483674"/>
                <a:gd name="connsiteX71" fmla="*/ 175055 w 536177"/>
                <a:gd name="connsiteY71" fmla="*/ 34386 h 483674"/>
                <a:gd name="connsiteX72" fmla="*/ 176097 w 536177"/>
                <a:gd name="connsiteY72" fmla="*/ 50016 h 483674"/>
                <a:gd name="connsiteX73" fmla="*/ 176097 w 536177"/>
                <a:gd name="connsiteY73" fmla="*/ 59394 h 483674"/>
                <a:gd name="connsiteX74" fmla="*/ 176097 w 536177"/>
                <a:gd name="connsiteY74" fmla="*/ 69814 h 483674"/>
                <a:gd name="connsiteX75" fmla="*/ 178182 w 536177"/>
                <a:gd name="connsiteY75" fmla="*/ 76066 h 483674"/>
                <a:gd name="connsiteX76" fmla="*/ 179223 w 536177"/>
                <a:gd name="connsiteY76" fmla="*/ 79192 h 483674"/>
                <a:gd name="connsiteX77" fmla="*/ 179223 w 536177"/>
                <a:gd name="connsiteY77" fmla="*/ 80234 h 483674"/>
                <a:gd name="connsiteX78" fmla="*/ 180265 w 536177"/>
                <a:gd name="connsiteY78" fmla="*/ 83360 h 483674"/>
                <a:gd name="connsiteX79" fmla="*/ 182349 w 536177"/>
                <a:gd name="connsiteY79" fmla="*/ 87528 h 483674"/>
                <a:gd name="connsiteX80" fmla="*/ 192769 w 536177"/>
                <a:gd name="connsiteY80" fmla="*/ 103158 h 483674"/>
                <a:gd name="connsiteX81" fmla="*/ 208399 w 536177"/>
                <a:gd name="connsiteY81" fmla="*/ 123998 h 483674"/>
                <a:gd name="connsiteX82" fmla="*/ 227155 w 536177"/>
                <a:gd name="connsiteY82" fmla="*/ 132334 h 483674"/>
                <a:gd name="connsiteX83" fmla="*/ 232365 w 536177"/>
                <a:gd name="connsiteY83" fmla="*/ 133375 h 483674"/>
                <a:gd name="connsiteX84" fmla="*/ 241743 w 536177"/>
                <a:gd name="connsiteY84" fmla="*/ 135460 h 483674"/>
                <a:gd name="connsiteX85" fmla="*/ 251121 w 536177"/>
                <a:gd name="connsiteY85" fmla="*/ 142754 h 483674"/>
                <a:gd name="connsiteX86" fmla="*/ 252163 w 536177"/>
                <a:gd name="connsiteY86" fmla="*/ 153173 h 483674"/>
                <a:gd name="connsiteX87" fmla="*/ 252163 w 536177"/>
                <a:gd name="connsiteY87" fmla="*/ 162551 h 483674"/>
                <a:gd name="connsiteX88" fmla="*/ 264667 w 536177"/>
                <a:gd name="connsiteY88" fmla="*/ 179223 h 483674"/>
                <a:gd name="connsiteX89" fmla="*/ 273003 w 536177"/>
                <a:gd name="connsiteY89" fmla="*/ 187559 h 483674"/>
                <a:gd name="connsiteX90" fmla="*/ 276129 w 536177"/>
                <a:gd name="connsiteY90" fmla="*/ 192769 h 483674"/>
                <a:gd name="connsiteX91" fmla="*/ 278213 w 536177"/>
                <a:gd name="connsiteY91" fmla="*/ 195895 h 483674"/>
                <a:gd name="connsiteX92" fmla="*/ 286549 w 536177"/>
                <a:gd name="connsiteY92" fmla="*/ 207357 h 483674"/>
                <a:gd name="connsiteX93" fmla="*/ 311557 w 536177"/>
                <a:gd name="connsiteY93" fmla="*/ 234449 h 483674"/>
                <a:gd name="connsiteX94" fmla="*/ 318851 w 536177"/>
                <a:gd name="connsiteY94" fmla="*/ 240701 h 483674"/>
                <a:gd name="connsiteX95" fmla="*/ 323019 w 536177"/>
                <a:gd name="connsiteY95" fmla="*/ 243827 h 483674"/>
                <a:gd name="connsiteX96" fmla="*/ 334481 w 536177"/>
                <a:gd name="connsiteY96" fmla="*/ 255289 h 483674"/>
                <a:gd name="connsiteX97" fmla="*/ 337607 w 536177"/>
                <a:gd name="connsiteY97" fmla="*/ 259457 h 483674"/>
                <a:gd name="connsiteX98" fmla="*/ 341775 w 536177"/>
                <a:gd name="connsiteY98" fmla="*/ 264667 h 483674"/>
                <a:gd name="connsiteX99" fmla="*/ 361573 w 536177"/>
                <a:gd name="connsiteY99" fmla="*/ 281339 h 483674"/>
                <a:gd name="connsiteX100" fmla="*/ 384497 w 536177"/>
                <a:gd name="connsiteY100" fmla="*/ 301137 h 483674"/>
                <a:gd name="connsiteX101" fmla="*/ 387623 w 536177"/>
                <a:gd name="connsiteY101" fmla="*/ 306347 h 483674"/>
                <a:gd name="connsiteX102" fmla="*/ 393875 w 536177"/>
                <a:gd name="connsiteY102" fmla="*/ 314683 h 483674"/>
                <a:gd name="connsiteX103" fmla="*/ 398043 w 536177"/>
                <a:gd name="connsiteY103" fmla="*/ 318851 h 483674"/>
                <a:gd name="connsiteX104" fmla="*/ 401169 w 536177"/>
                <a:gd name="connsiteY104" fmla="*/ 320935 h 483674"/>
                <a:gd name="connsiteX105" fmla="*/ 404295 w 536177"/>
                <a:gd name="connsiteY105" fmla="*/ 324061 h 483674"/>
                <a:gd name="connsiteX106" fmla="*/ 413673 w 536177"/>
                <a:gd name="connsiteY106" fmla="*/ 332397 h 483674"/>
                <a:gd name="connsiteX107" fmla="*/ 428261 w 536177"/>
                <a:gd name="connsiteY107" fmla="*/ 337607 h 483674"/>
                <a:gd name="connsiteX108" fmla="*/ 436597 w 536177"/>
                <a:gd name="connsiteY108" fmla="*/ 339691 h 483674"/>
                <a:gd name="connsiteX109" fmla="*/ 454311 w 536177"/>
                <a:gd name="connsiteY109" fmla="*/ 350111 h 483674"/>
                <a:gd name="connsiteX110" fmla="*/ 459521 w 536177"/>
                <a:gd name="connsiteY110" fmla="*/ 357405 h 483674"/>
                <a:gd name="connsiteX111" fmla="*/ 461605 w 536177"/>
                <a:gd name="connsiteY111" fmla="*/ 360531 h 483674"/>
                <a:gd name="connsiteX112" fmla="*/ 464731 w 536177"/>
                <a:gd name="connsiteY112" fmla="*/ 364699 h 483674"/>
                <a:gd name="connsiteX113" fmla="*/ 472025 w 536177"/>
                <a:gd name="connsiteY113" fmla="*/ 376161 h 483674"/>
                <a:gd name="connsiteX114" fmla="*/ 475151 w 536177"/>
                <a:gd name="connsiteY114" fmla="*/ 385539 h 483674"/>
                <a:gd name="connsiteX115" fmla="*/ 476193 w 536177"/>
                <a:gd name="connsiteY115" fmla="*/ 388665 h 483674"/>
                <a:gd name="connsiteX116" fmla="*/ 480361 w 536177"/>
                <a:gd name="connsiteY116" fmla="*/ 401169 h 483674"/>
                <a:gd name="connsiteX117" fmla="*/ 495991 w 536177"/>
                <a:gd name="connsiteY117" fmla="*/ 422009 h 483674"/>
                <a:gd name="connsiteX118" fmla="*/ 504326 w 536177"/>
                <a:gd name="connsiteY118" fmla="*/ 425135 h 483674"/>
                <a:gd name="connsiteX119" fmla="*/ 508494 w 536177"/>
                <a:gd name="connsiteY119" fmla="*/ 426177 h 483674"/>
                <a:gd name="connsiteX120" fmla="*/ 512662 w 536177"/>
                <a:gd name="connsiteY120" fmla="*/ 429303 h 483674"/>
                <a:gd name="connsiteX121" fmla="*/ 536177 w 536177"/>
                <a:gd name="connsiteY121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5630 w 536177"/>
                <a:gd name="connsiteY37" fmla="*/ 150047 h 483674"/>
                <a:gd name="connsiteX38" fmla="*/ 44806 w 536177"/>
                <a:gd name="connsiteY38" fmla="*/ 116704 h 483674"/>
                <a:gd name="connsiteX39" fmla="*/ 51058 w 536177"/>
                <a:gd name="connsiteY39" fmla="*/ 121914 h 483674"/>
                <a:gd name="connsiteX40" fmla="*/ 62520 w 536177"/>
                <a:gd name="connsiteY40" fmla="*/ 130250 h 483674"/>
                <a:gd name="connsiteX41" fmla="*/ 71898 w 536177"/>
                <a:gd name="connsiteY41" fmla="*/ 133375 h 483674"/>
                <a:gd name="connsiteX42" fmla="*/ 87528 w 536177"/>
                <a:gd name="connsiteY42" fmla="*/ 114620 h 483674"/>
                <a:gd name="connsiteX43" fmla="*/ 84402 w 536177"/>
                <a:gd name="connsiteY43" fmla="*/ 100032 h 483674"/>
                <a:gd name="connsiteX44" fmla="*/ 66688 w 536177"/>
                <a:gd name="connsiteY44" fmla="*/ 86486 h 483674"/>
                <a:gd name="connsiteX45" fmla="*/ 54184 w 536177"/>
                <a:gd name="connsiteY45" fmla="*/ 78150 h 483674"/>
                <a:gd name="connsiteX46" fmla="*/ 45848 w 536177"/>
                <a:gd name="connsiteY46" fmla="*/ 64604 h 483674"/>
                <a:gd name="connsiteX47" fmla="*/ 43764 w 536177"/>
                <a:gd name="connsiteY47" fmla="*/ 60436 h 483674"/>
                <a:gd name="connsiteX48" fmla="*/ 51058 w 536177"/>
                <a:gd name="connsiteY48" fmla="*/ 55226 h 483674"/>
                <a:gd name="connsiteX49" fmla="*/ 58352 w 536177"/>
                <a:gd name="connsiteY49" fmla="*/ 45848 h 483674"/>
                <a:gd name="connsiteX50" fmla="*/ 59394 w 536177"/>
                <a:gd name="connsiteY50" fmla="*/ 35428 h 483674"/>
                <a:gd name="connsiteX51" fmla="*/ 59394 w 536177"/>
                <a:gd name="connsiteY51" fmla="*/ 33344 h 483674"/>
                <a:gd name="connsiteX52" fmla="*/ 60436 w 536177"/>
                <a:gd name="connsiteY52" fmla="*/ 25008 h 483674"/>
                <a:gd name="connsiteX53" fmla="*/ 61478 w 536177"/>
                <a:gd name="connsiteY53" fmla="*/ 21882 h 483674"/>
                <a:gd name="connsiteX54" fmla="*/ 65646 w 536177"/>
                <a:gd name="connsiteY54" fmla="*/ 18756 h 483674"/>
                <a:gd name="connsiteX55" fmla="*/ 78150 w 536177"/>
                <a:gd name="connsiteY55" fmla="*/ 16672 h 483674"/>
                <a:gd name="connsiteX56" fmla="*/ 81276 w 536177"/>
                <a:gd name="connsiteY56" fmla="*/ 16672 h 483674"/>
                <a:gd name="connsiteX57" fmla="*/ 98990 w 536177"/>
                <a:gd name="connsiteY57" fmla="*/ 11462 h 483674"/>
                <a:gd name="connsiteX58" fmla="*/ 103158 w 536177"/>
                <a:gd name="connsiteY58" fmla="*/ 7294 h 483674"/>
                <a:gd name="connsiteX59" fmla="*/ 105242 w 536177"/>
                <a:gd name="connsiteY59" fmla="*/ 5210 h 483674"/>
                <a:gd name="connsiteX60" fmla="*/ 117746 w 536177"/>
                <a:gd name="connsiteY60" fmla="*/ 0 h 483674"/>
                <a:gd name="connsiteX61" fmla="*/ 128166 w 536177"/>
                <a:gd name="connsiteY61" fmla="*/ 3126 h 483674"/>
                <a:gd name="connsiteX62" fmla="*/ 129208 w 536177"/>
                <a:gd name="connsiteY62" fmla="*/ 5210 h 483674"/>
                <a:gd name="connsiteX63" fmla="*/ 132334 w 536177"/>
                <a:gd name="connsiteY63" fmla="*/ 9378 h 483674"/>
                <a:gd name="connsiteX64" fmla="*/ 139627 w 536177"/>
                <a:gd name="connsiteY64" fmla="*/ 11462 h 483674"/>
                <a:gd name="connsiteX65" fmla="*/ 155257 w 536177"/>
                <a:gd name="connsiteY65" fmla="*/ 11462 h 483674"/>
                <a:gd name="connsiteX66" fmla="*/ 156300 w 536177"/>
                <a:gd name="connsiteY66" fmla="*/ 11462 h 483674"/>
                <a:gd name="connsiteX67" fmla="*/ 167762 w 536177"/>
                <a:gd name="connsiteY67" fmla="*/ 11462 h 483674"/>
                <a:gd name="connsiteX68" fmla="*/ 174013 w 536177"/>
                <a:gd name="connsiteY68" fmla="*/ 20840 h 483674"/>
                <a:gd name="connsiteX69" fmla="*/ 175055 w 536177"/>
                <a:gd name="connsiteY69" fmla="*/ 31260 h 483674"/>
                <a:gd name="connsiteX70" fmla="*/ 175055 w 536177"/>
                <a:gd name="connsiteY70" fmla="*/ 34386 h 483674"/>
                <a:gd name="connsiteX71" fmla="*/ 176097 w 536177"/>
                <a:gd name="connsiteY71" fmla="*/ 50016 h 483674"/>
                <a:gd name="connsiteX72" fmla="*/ 176097 w 536177"/>
                <a:gd name="connsiteY72" fmla="*/ 59394 h 483674"/>
                <a:gd name="connsiteX73" fmla="*/ 176097 w 536177"/>
                <a:gd name="connsiteY73" fmla="*/ 69814 h 483674"/>
                <a:gd name="connsiteX74" fmla="*/ 178182 w 536177"/>
                <a:gd name="connsiteY74" fmla="*/ 76066 h 483674"/>
                <a:gd name="connsiteX75" fmla="*/ 179223 w 536177"/>
                <a:gd name="connsiteY75" fmla="*/ 79192 h 483674"/>
                <a:gd name="connsiteX76" fmla="*/ 179223 w 536177"/>
                <a:gd name="connsiteY76" fmla="*/ 80234 h 483674"/>
                <a:gd name="connsiteX77" fmla="*/ 180265 w 536177"/>
                <a:gd name="connsiteY77" fmla="*/ 83360 h 483674"/>
                <a:gd name="connsiteX78" fmla="*/ 182349 w 536177"/>
                <a:gd name="connsiteY78" fmla="*/ 87528 h 483674"/>
                <a:gd name="connsiteX79" fmla="*/ 192769 w 536177"/>
                <a:gd name="connsiteY79" fmla="*/ 103158 h 483674"/>
                <a:gd name="connsiteX80" fmla="*/ 208399 w 536177"/>
                <a:gd name="connsiteY80" fmla="*/ 123998 h 483674"/>
                <a:gd name="connsiteX81" fmla="*/ 227155 w 536177"/>
                <a:gd name="connsiteY81" fmla="*/ 132334 h 483674"/>
                <a:gd name="connsiteX82" fmla="*/ 232365 w 536177"/>
                <a:gd name="connsiteY82" fmla="*/ 133375 h 483674"/>
                <a:gd name="connsiteX83" fmla="*/ 241743 w 536177"/>
                <a:gd name="connsiteY83" fmla="*/ 135460 h 483674"/>
                <a:gd name="connsiteX84" fmla="*/ 251121 w 536177"/>
                <a:gd name="connsiteY84" fmla="*/ 142754 h 483674"/>
                <a:gd name="connsiteX85" fmla="*/ 252163 w 536177"/>
                <a:gd name="connsiteY85" fmla="*/ 153173 h 483674"/>
                <a:gd name="connsiteX86" fmla="*/ 252163 w 536177"/>
                <a:gd name="connsiteY86" fmla="*/ 162551 h 483674"/>
                <a:gd name="connsiteX87" fmla="*/ 264667 w 536177"/>
                <a:gd name="connsiteY87" fmla="*/ 179223 h 483674"/>
                <a:gd name="connsiteX88" fmla="*/ 273003 w 536177"/>
                <a:gd name="connsiteY88" fmla="*/ 187559 h 483674"/>
                <a:gd name="connsiteX89" fmla="*/ 276129 w 536177"/>
                <a:gd name="connsiteY89" fmla="*/ 192769 h 483674"/>
                <a:gd name="connsiteX90" fmla="*/ 278213 w 536177"/>
                <a:gd name="connsiteY90" fmla="*/ 195895 h 483674"/>
                <a:gd name="connsiteX91" fmla="*/ 286549 w 536177"/>
                <a:gd name="connsiteY91" fmla="*/ 207357 h 483674"/>
                <a:gd name="connsiteX92" fmla="*/ 311557 w 536177"/>
                <a:gd name="connsiteY92" fmla="*/ 234449 h 483674"/>
                <a:gd name="connsiteX93" fmla="*/ 318851 w 536177"/>
                <a:gd name="connsiteY93" fmla="*/ 240701 h 483674"/>
                <a:gd name="connsiteX94" fmla="*/ 323019 w 536177"/>
                <a:gd name="connsiteY94" fmla="*/ 243827 h 483674"/>
                <a:gd name="connsiteX95" fmla="*/ 334481 w 536177"/>
                <a:gd name="connsiteY95" fmla="*/ 255289 h 483674"/>
                <a:gd name="connsiteX96" fmla="*/ 337607 w 536177"/>
                <a:gd name="connsiteY96" fmla="*/ 259457 h 483674"/>
                <a:gd name="connsiteX97" fmla="*/ 341775 w 536177"/>
                <a:gd name="connsiteY97" fmla="*/ 264667 h 483674"/>
                <a:gd name="connsiteX98" fmla="*/ 361573 w 536177"/>
                <a:gd name="connsiteY98" fmla="*/ 281339 h 483674"/>
                <a:gd name="connsiteX99" fmla="*/ 384497 w 536177"/>
                <a:gd name="connsiteY99" fmla="*/ 301137 h 483674"/>
                <a:gd name="connsiteX100" fmla="*/ 387623 w 536177"/>
                <a:gd name="connsiteY100" fmla="*/ 306347 h 483674"/>
                <a:gd name="connsiteX101" fmla="*/ 393875 w 536177"/>
                <a:gd name="connsiteY101" fmla="*/ 314683 h 483674"/>
                <a:gd name="connsiteX102" fmla="*/ 398043 w 536177"/>
                <a:gd name="connsiteY102" fmla="*/ 318851 h 483674"/>
                <a:gd name="connsiteX103" fmla="*/ 401169 w 536177"/>
                <a:gd name="connsiteY103" fmla="*/ 320935 h 483674"/>
                <a:gd name="connsiteX104" fmla="*/ 404295 w 536177"/>
                <a:gd name="connsiteY104" fmla="*/ 324061 h 483674"/>
                <a:gd name="connsiteX105" fmla="*/ 413673 w 536177"/>
                <a:gd name="connsiteY105" fmla="*/ 332397 h 483674"/>
                <a:gd name="connsiteX106" fmla="*/ 428261 w 536177"/>
                <a:gd name="connsiteY106" fmla="*/ 337607 h 483674"/>
                <a:gd name="connsiteX107" fmla="*/ 436597 w 536177"/>
                <a:gd name="connsiteY107" fmla="*/ 339691 h 483674"/>
                <a:gd name="connsiteX108" fmla="*/ 454311 w 536177"/>
                <a:gd name="connsiteY108" fmla="*/ 350111 h 483674"/>
                <a:gd name="connsiteX109" fmla="*/ 459521 w 536177"/>
                <a:gd name="connsiteY109" fmla="*/ 357405 h 483674"/>
                <a:gd name="connsiteX110" fmla="*/ 461605 w 536177"/>
                <a:gd name="connsiteY110" fmla="*/ 360531 h 483674"/>
                <a:gd name="connsiteX111" fmla="*/ 464731 w 536177"/>
                <a:gd name="connsiteY111" fmla="*/ 364699 h 483674"/>
                <a:gd name="connsiteX112" fmla="*/ 472025 w 536177"/>
                <a:gd name="connsiteY112" fmla="*/ 376161 h 483674"/>
                <a:gd name="connsiteX113" fmla="*/ 475151 w 536177"/>
                <a:gd name="connsiteY113" fmla="*/ 385539 h 483674"/>
                <a:gd name="connsiteX114" fmla="*/ 476193 w 536177"/>
                <a:gd name="connsiteY114" fmla="*/ 388665 h 483674"/>
                <a:gd name="connsiteX115" fmla="*/ 480361 w 536177"/>
                <a:gd name="connsiteY115" fmla="*/ 401169 h 483674"/>
                <a:gd name="connsiteX116" fmla="*/ 495991 w 536177"/>
                <a:gd name="connsiteY116" fmla="*/ 422009 h 483674"/>
                <a:gd name="connsiteX117" fmla="*/ 504326 w 536177"/>
                <a:gd name="connsiteY117" fmla="*/ 425135 h 483674"/>
                <a:gd name="connsiteX118" fmla="*/ 508494 w 536177"/>
                <a:gd name="connsiteY118" fmla="*/ 426177 h 483674"/>
                <a:gd name="connsiteX119" fmla="*/ 512662 w 536177"/>
                <a:gd name="connsiteY119" fmla="*/ 429303 h 483674"/>
                <a:gd name="connsiteX120" fmla="*/ 536177 w 536177"/>
                <a:gd name="connsiteY120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8012 w 536177"/>
                <a:gd name="connsiteY37" fmla="*/ 150047 h 483674"/>
                <a:gd name="connsiteX38" fmla="*/ 44806 w 536177"/>
                <a:gd name="connsiteY38" fmla="*/ 116704 h 483674"/>
                <a:gd name="connsiteX39" fmla="*/ 51058 w 536177"/>
                <a:gd name="connsiteY39" fmla="*/ 121914 h 483674"/>
                <a:gd name="connsiteX40" fmla="*/ 62520 w 536177"/>
                <a:gd name="connsiteY40" fmla="*/ 130250 h 483674"/>
                <a:gd name="connsiteX41" fmla="*/ 71898 w 536177"/>
                <a:gd name="connsiteY41" fmla="*/ 133375 h 483674"/>
                <a:gd name="connsiteX42" fmla="*/ 87528 w 536177"/>
                <a:gd name="connsiteY42" fmla="*/ 114620 h 483674"/>
                <a:gd name="connsiteX43" fmla="*/ 84402 w 536177"/>
                <a:gd name="connsiteY43" fmla="*/ 100032 h 483674"/>
                <a:gd name="connsiteX44" fmla="*/ 66688 w 536177"/>
                <a:gd name="connsiteY44" fmla="*/ 86486 h 483674"/>
                <a:gd name="connsiteX45" fmla="*/ 54184 w 536177"/>
                <a:gd name="connsiteY45" fmla="*/ 78150 h 483674"/>
                <a:gd name="connsiteX46" fmla="*/ 45848 w 536177"/>
                <a:gd name="connsiteY46" fmla="*/ 64604 h 483674"/>
                <a:gd name="connsiteX47" fmla="*/ 43764 w 536177"/>
                <a:gd name="connsiteY47" fmla="*/ 60436 h 483674"/>
                <a:gd name="connsiteX48" fmla="*/ 51058 w 536177"/>
                <a:gd name="connsiteY48" fmla="*/ 55226 h 483674"/>
                <a:gd name="connsiteX49" fmla="*/ 58352 w 536177"/>
                <a:gd name="connsiteY49" fmla="*/ 45848 h 483674"/>
                <a:gd name="connsiteX50" fmla="*/ 59394 w 536177"/>
                <a:gd name="connsiteY50" fmla="*/ 35428 h 483674"/>
                <a:gd name="connsiteX51" fmla="*/ 59394 w 536177"/>
                <a:gd name="connsiteY51" fmla="*/ 33344 h 483674"/>
                <a:gd name="connsiteX52" fmla="*/ 60436 w 536177"/>
                <a:gd name="connsiteY52" fmla="*/ 25008 h 483674"/>
                <a:gd name="connsiteX53" fmla="*/ 61478 w 536177"/>
                <a:gd name="connsiteY53" fmla="*/ 21882 h 483674"/>
                <a:gd name="connsiteX54" fmla="*/ 65646 w 536177"/>
                <a:gd name="connsiteY54" fmla="*/ 18756 h 483674"/>
                <a:gd name="connsiteX55" fmla="*/ 78150 w 536177"/>
                <a:gd name="connsiteY55" fmla="*/ 16672 h 483674"/>
                <a:gd name="connsiteX56" fmla="*/ 81276 w 536177"/>
                <a:gd name="connsiteY56" fmla="*/ 16672 h 483674"/>
                <a:gd name="connsiteX57" fmla="*/ 98990 w 536177"/>
                <a:gd name="connsiteY57" fmla="*/ 11462 h 483674"/>
                <a:gd name="connsiteX58" fmla="*/ 103158 w 536177"/>
                <a:gd name="connsiteY58" fmla="*/ 7294 h 483674"/>
                <a:gd name="connsiteX59" fmla="*/ 105242 w 536177"/>
                <a:gd name="connsiteY59" fmla="*/ 5210 h 483674"/>
                <a:gd name="connsiteX60" fmla="*/ 117746 w 536177"/>
                <a:gd name="connsiteY60" fmla="*/ 0 h 483674"/>
                <a:gd name="connsiteX61" fmla="*/ 128166 w 536177"/>
                <a:gd name="connsiteY61" fmla="*/ 3126 h 483674"/>
                <a:gd name="connsiteX62" fmla="*/ 129208 w 536177"/>
                <a:gd name="connsiteY62" fmla="*/ 5210 h 483674"/>
                <a:gd name="connsiteX63" fmla="*/ 132334 w 536177"/>
                <a:gd name="connsiteY63" fmla="*/ 9378 h 483674"/>
                <a:gd name="connsiteX64" fmla="*/ 139627 w 536177"/>
                <a:gd name="connsiteY64" fmla="*/ 11462 h 483674"/>
                <a:gd name="connsiteX65" fmla="*/ 155257 w 536177"/>
                <a:gd name="connsiteY65" fmla="*/ 11462 h 483674"/>
                <a:gd name="connsiteX66" fmla="*/ 156300 w 536177"/>
                <a:gd name="connsiteY66" fmla="*/ 11462 h 483674"/>
                <a:gd name="connsiteX67" fmla="*/ 167762 w 536177"/>
                <a:gd name="connsiteY67" fmla="*/ 11462 h 483674"/>
                <a:gd name="connsiteX68" fmla="*/ 174013 w 536177"/>
                <a:gd name="connsiteY68" fmla="*/ 20840 h 483674"/>
                <a:gd name="connsiteX69" fmla="*/ 175055 w 536177"/>
                <a:gd name="connsiteY69" fmla="*/ 31260 h 483674"/>
                <a:gd name="connsiteX70" fmla="*/ 175055 w 536177"/>
                <a:gd name="connsiteY70" fmla="*/ 34386 h 483674"/>
                <a:gd name="connsiteX71" fmla="*/ 176097 w 536177"/>
                <a:gd name="connsiteY71" fmla="*/ 50016 h 483674"/>
                <a:gd name="connsiteX72" fmla="*/ 176097 w 536177"/>
                <a:gd name="connsiteY72" fmla="*/ 59394 h 483674"/>
                <a:gd name="connsiteX73" fmla="*/ 176097 w 536177"/>
                <a:gd name="connsiteY73" fmla="*/ 69814 h 483674"/>
                <a:gd name="connsiteX74" fmla="*/ 178182 w 536177"/>
                <a:gd name="connsiteY74" fmla="*/ 76066 h 483674"/>
                <a:gd name="connsiteX75" fmla="*/ 179223 w 536177"/>
                <a:gd name="connsiteY75" fmla="*/ 79192 h 483674"/>
                <a:gd name="connsiteX76" fmla="*/ 179223 w 536177"/>
                <a:gd name="connsiteY76" fmla="*/ 80234 h 483674"/>
                <a:gd name="connsiteX77" fmla="*/ 180265 w 536177"/>
                <a:gd name="connsiteY77" fmla="*/ 83360 h 483674"/>
                <a:gd name="connsiteX78" fmla="*/ 182349 w 536177"/>
                <a:gd name="connsiteY78" fmla="*/ 87528 h 483674"/>
                <a:gd name="connsiteX79" fmla="*/ 192769 w 536177"/>
                <a:gd name="connsiteY79" fmla="*/ 103158 h 483674"/>
                <a:gd name="connsiteX80" fmla="*/ 208399 w 536177"/>
                <a:gd name="connsiteY80" fmla="*/ 123998 h 483674"/>
                <a:gd name="connsiteX81" fmla="*/ 227155 w 536177"/>
                <a:gd name="connsiteY81" fmla="*/ 132334 h 483674"/>
                <a:gd name="connsiteX82" fmla="*/ 232365 w 536177"/>
                <a:gd name="connsiteY82" fmla="*/ 133375 h 483674"/>
                <a:gd name="connsiteX83" fmla="*/ 241743 w 536177"/>
                <a:gd name="connsiteY83" fmla="*/ 135460 h 483674"/>
                <a:gd name="connsiteX84" fmla="*/ 251121 w 536177"/>
                <a:gd name="connsiteY84" fmla="*/ 142754 h 483674"/>
                <a:gd name="connsiteX85" fmla="*/ 252163 w 536177"/>
                <a:gd name="connsiteY85" fmla="*/ 153173 h 483674"/>
                <a:gd name="connsiteX86" fmla="*/ 252163 w 536177"/>
                <a:gd name="connsiteY86" fmla="*/ 162551 h 483674"/>
                <a:gd name="connsiteX87" fmla="*/ 264667 w 536177"/>
                <a:gd name="connsiteY87" fmla="*/ 179223 h 483674"/>
                <a:gd name="connsiteX88" fmla="*/ 273003 w 536177"/>
                <a:gd name="connsiteY88" fmla="*/ 187559 h 483674"/>
                <a:gd name="connsiteX89" fmla="*/ 276129 w 536177"/>
                <a:gd name="connsiteY89" fmla="*/ 192769 h 483674"/>
                <a:gd name="connsiteX90" fmla="*/ 278213 w 536177"/>
                <a:gd name="connsiteY90" fmla="*/ 195895 h 483674"/>
                <a:gd name="connsiteX91" fmla="*/ 286549 w 536177"/>
                <a:gd name="connsiteY91" fmla="*/ 207357 h 483674"/>
                <a:gd name="connsiteX92" fmla="*/ 311557 w 536177"/>
                <a:gd name="connsiteY92" fmla="*/ 234449 h 483674"/>
                <a:gd name="connsiteX93" fmla="*/ 318851 w 536177"/>
                <a:gd name="connsiteY93" fmla="*/ 240701 h 483674"/>
                <a:gd name="connsiteX94" fmla="*/ 323019 w 536177"/>
                <a:gd name="connsiteY94" fmla="*/ 243827 h 483674"/>
                <a:gd name="connsiteX95" fmla="*/ 334481 w 536177"/>
                <a:gd name="connsiteY95" fmla="*/ 255289 h 483674"/>
                <a:gd name="connsiteX96" fmla="*/ 337607 w 536177"/>
                <a:gd name="connsiteY96" fmla="*/ 259457 h 483674"/>
                <a:gd name="connsiteX97" fmla="*/ 341775 w 536177"/>
                <a:gd name="connsiteY97" fmla="*/ 264667 h 483674"/>
                <a:gd name="connsiteX98" fmla="*/ 361573 w 536177"/>
                <a:gd name="connsiteY98" fmla="*/ 281339 h 483674"/>
                <a:gd name="connsiteX99" fmla="*/ 384497 w 536177"/>
                <a:gd name="connsiteY99" fmla="*/ 301137 h 483674"/>
                <a:gd name="connsiteX100" fmla="*/ 387623 w 536177"/>
                <a:gd name="connsiteY100" fmla="*/ 306347 h 483674"/>
                <a:gd name="connsiteX101" fmla="*/ 393875 w 536177"/>
                <a:gd name="connsiteY101" fmla="*/ 314683 h 483674"/>
                <a:gd name="connsiteX102" fmla="*/ 398043 w 536177"/>
                <a:gd name="connsiteY102" fmla="*/ 318851 h 483674"/>
                <a:gd name="connsiteX103" fmla="*/ 401169 w 536177"/>
                <a:gd name="connsiteY103" fmla="*/ 320935 h 483674"/>
                <a:gd name="connsiteX104" fmla="*/ 404295 w 536177"/>
                <a:gd name="connsiteY104" fmla="*/ 324061 h 483674"/>
                <a:gd name="connsiteX105" fmla="*/ 413673 w 536177"/>
                <a:gd name="connsiteY105" fmla="*/ 332397 h 483674"/>
                <a:gd name="connsiteX106" fmla="*/ 428261 w 536177"/>
                <a:gd name="connsiteY106" fmla="*/ 337607 h 483674"/>
                <a:gd name="connsiteX107" fmla="*/ 436597 w 536177"/>
                <a:gd name="connsiteY107" fmla="*/ 339691 h 483674"/>
                <a:gd name="connsiteX108" fmla="*/ 454311 w 536177"/>
                <a:gd name="connsiteY108" fmla="*/ 350111 h 483674"/>
                <a:gd name="connsiteX109" fmla="*/ 459521 w 536177"/>
                <a:gd name="connsiteY109" fmla="*/ 357405 h 483674"/>
                <a:gd name="connsiteX110" fmla="*/ 461605 w 536177"/>
                <a:gd name="connsiteY110" fmla="*/ 360531 h 483674"/>
                <a:gd name="connsiteX111" fmla="*/ 464731 w 536177"/>
                <a:gd name="connsiteY111" fmla="*/ 364699 h 483674"/>
                <a:gd name="connsiteX112" fmla="*/ 472025 w 536177"/>
                <a:gd name="connsiteY112" fmla="*/ 376161 h 483674"/>
                <a:gd name="connsiteX113" fmla="*/ 475151 w 536177"/>
                <a:gd name="connsiteY113" fmla="*/ 385539 h 483674"/>
                <a:gd name="connsiteX114" fmla="*/ 476193 w 536177"/>
                <a:gd name="connsiteY114" fmla="*/ 388665 h 483674"/>
                <a:gd name="connsiteX115" fmla="*/ 480361 w 536177"/>
                <a:gd name="connsiteY115" fmla="*/ 401169 h 483674"/>
                <a:gd name="connsiteX116" fmla="*/ 495991 w 536177"/>
                <a:gd name="connsiteY116" fmla="*/ 422009 h 483674"/>
                <a:gd name="connsiteX117" fmla="*/ 504326 w 536177"/>
                <a:gd name="connsiteY117" fmla="*/ 425135 h 483674"/>
                <a:gd name="connsiteX118" fmla="*/ 508494 w 536177"/>
                <a:gd name="connsiteY118" fmla="*/ 426177 h 483674"/>
                <a:gd name="connsiteX119" fmla="*/ 512662 w 536177"/>
                <a:gd name="connsiteY119" fmla="*/ 429303 h 483674"/>
                <a:gd name="connsiteX120" fmla="*/ 536177 w 536177"/>
                <a:gd name="connsiteY120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8012 w 536177"/>
                <a:gd name="connsiteY37" fmla="*/ 150047 h 483674"/>
                <a:gd name="connsiteX38" fmla="*/ 44806 w 536177"/>
                <a:gd name="connsiteY38" fmla="*/ 116704 h 483674"/>
                <a:gd name="connsiteX39" fmla="*/ 51058 w 536177"/>
                <a:gd name="connsiteY39" fmla="*/ 121914 h 483674"/>
                <a:gd name="connsiteX40" fmla="*/ 62520 w 536177"/>
                <a:gd name="connsiteY40" fmla="*/ 130250 h 483674"/>
                <a:gd name="connsiteX41" fmla="*/ 71898 w 536177"/>
                <a:gd name="connsiteY41" fmla="*/ 133375 h 483674"/>
                <a:gd name="connsiteX42" fmla="*/ 104197 w 536177"/>
                <a:gd name="connsiteY42" fmla="*/ 117001 h 483674"/>
                <a:gd name="connsiteX43" fmla="*/ 84402 w 536177"/>
                <a:gd name="connsiteY43" fmla="*/ 100032 h 483674"/>
                <a:gd name="connsiteX44" fmla="*/ 66688 w 536177"/>
                <a:gd name="connsiteY44" fmla="*/ 86486 h 483674"/>
                <a:gd name="connsiteX45" fmla="*/ 54184 w 536177"/>
                <a:gd name="connsiteY45" fmla="*/ 78150 h 483674"/>
                <a:gd name="connsiteX46" fmla="*/ 45848 w 536177"/>
                <a:gd name="connsiteY46" fmla="*/ 64604 h 483674"/>
                <a:gd name="connsiteX47" fmla="*/ 43764 w 536177"/>
                <a:gd name="connsiteY47" fmla="*/ 60436 h 483674"/>
                <a:gd name="connsiteX48" fmla="*/ 51058 w 536177"/>
                <a:gd name="connsiteY48" fmla="*/ 55226 h 483674"/>
                <a:gd name="connsiteX49" fmla="*/ 58352 w 536177"/>
                <a:gd name="connsiteY49" fmla="*/ 45848 h 483674"/>
                <a:gd name="connsiteX50" fmla="*/ 59394 w 536177"/>
                <a:gd name="connsiteY50" fmla="*/ 35428 h 483674"/>
                <a:gd name="connsiteX51" fmla="*/ 59394 w 536177"/>
                <a:gd name="connsiteY51" fmla="*/ 33344 h 483674"/>
                <a:gd name="connsiteX52" fmla="*/ 60436 w 536177"/>
                <a:gd name="connsiteY52" fmla="*/ 25008 h 483674"/>
                <a:gd name="connsiteX53" fmla="*/ 61478 w 536177"/>
                <a:gd name="connsiteY53" fmla="*/ 21882 h 483674"/>
                <a:gd name="connsiteX54" fmla="*/ 65646 w 536177"/>
                <a:gd name="connsiteY54" fmla="*/ 18756 h 483674"/>
                <a:gd name="connsiteX55" fmla="*/ 78150 w 536177"/>
                <a:gd name="connsiteY55" fmla="*/ 16672 h 483674"/>
                <a:gd name="connsiteX56" fmla="*/ 81276 w 536177"/>
                <a:gd name="connsiteY56" fmla="*/ 16672 h 483674"/>
                <a:gd name="connsiteX57" fmla="*/ 98990 w 536177"/>
                <a:gd name="connsiteY57" fmla="*/ 11462 h 483674"/>
                <a:gd name="connsiteX58" fmla="*/ 103158 w 536177"/>
                <a:gd name="connsiteY58" fmla="*/ 7294 h 483674"/>
                <a:gd name="connsiteX59" fmla="*/ 105242 w 536177"/>
                <a:gd name="connsiteY59" fmla="*/ 5210 h 483674"/>
                <a:gd name="connsiteX60" fmla="*/ 117746 w 536177"/>
                <a:gd name="connsiteY60" fmla="*/ 0 h 483674"/>
                <a:gd name="connsiteX61" fmla="*/ 128166 w 536177"/>
                <a:gd name="connsiteY61" fmla="*/ 3126 h 483674"/>
                <a:gd name="connsiteX62" fmla="*/ 129208 w 536177"/>
                <a:gd name="connsiteY62" fmla="*/ 5210 h 483674"/>
                <a:gd name="connsiteX63" fmla="*/ 132334 w 536177"/>
                <a:gd name="connsiteY63" fmla="*/ 9378 h 483674"/>
                <a:gd name="connsiteX64" fmla="*/ 139627 w 536177"/>
                <a:gd name="connsiteY64" fmla="*/ 11462 h 483674"/>
                <a:gd name="connsiteX65" fmla="*/ 155257 w 536177"/>
                <a:gd name="connsiteY65" fmla="*/ 11462 h 483674"/>
                <a:gd name="connsiteX66" fmla="*/ 156300 w 536177"/>
                <a:gd name="connsiteY66" fmla="*/ 11462 h 483674"/>
                <a:gd name="connsiteX67" fmla="*/ 167762 w 536177"/>
                <a:gd name="connsiteY67" fmla="*/ 11462 h 483674"/>
                <a:gd name="connsiteX68" fmla="*/ 174013 w 536177"/>
                <a:gd name="connsiteY68" fmla="*/ 20840 h 483674"/>
                <a:gd name="connsiteX69" fmla="*/ 175055 w 536177"/>
                <a:gd name="connsiteY69" fmla="*/ 31260 h 483674"/>
                <a:gd name="connsiteX70" fmla="*/ 175055 w 536177"/>
                <a:gd name="connsiteY70" fmla="*/ 34386 h 483674"/>
                <a:gd name="connsiteX71" fmla="*/ 176097 w 536177"/>
                <a:gd name="connsiteY71" fmla="*/ 50016 h 483674"/>
                <a:gd name="connsiteX72" fmla="*/ 176097 w 536177"/>
                <a:gd name="connsiteY72" fmla="*/ 59394 h 483674"/>
                <a:gd name="connsiteX73" fmla="*/ 176097 w 536177"/>
                <a:gd name="connsiteY73" fmla="*/ 69814 h 483674"/>
                <a:gd name="connsiteX74" fmla="*/ 178182 w 536177"/>
                <a:gd name="connsiteY74" fmla="*/ 76066 h 483674"/>
                <a:gd name="connsiteX75" fmla="*/ 179223 w 536177"/>
                <a:gd name="connsiteY75" fmla="*/ 79192 h 483674"/>
                <a:gd name="connsiteX76" fmla="*/ 179223 w 536177"/>
                <a:gd name="connsiteY76" fmla="*/ 80234 h 483674"/>
                <a:gd name="connsiteX77" fmla="*/ 180265 w 536177"/>
                <a:gd name="connsiteY77" fmla="*/ 83360 h 483674"/>
                <a:gd name="connsiteX78" fmla="*/ 182349 w 536177"/>
                <a:gd name="connsiteY78" fmla="*/ 87528 h 483674"/>
                <a:gd name="connsiteX79" fmla="*/ 192769 w 536177"/>
                <a:gd name="connsiteY79" fmla="*/ 103158 h 483674"/>
                <a:gd name="connsiteX80" fmla="*/ 208399 w 536177"/>
                <a:gd name="connsiteY80" fmla="*/ 123998 h 483674"/>
                <a:gd name="connsiteX81" fmla="*/ 227155 w 536177"/>
                <a:gd name="connsiteY81" fmla="*/ 132334 h 483674"/>
                <a:gd name="connsiteX82" fmla="*/ 232365 w 536177"/>
                <a:gd name="connsiteY82" fmla="*/ 133375 h 483674"/>
                <a:gd name="connsiteX83" fmla="*/ 241743 w 536177"/>
                <a:gd name="connsiteY83" fmla="*/ 135460 h 483674"/>
                <a:gd name="connsiteX84" fmla="*/ 251121 w 536177"/>
                <a:gd name="connsiteY84" fmla="*/ 142754 h 483674"/>
                <a:gd name="connsiteX85" fmla="*/ 252163 w 536177"/>
                <a:gd name="connsiteY85" fmla="*/ 153173 h 483674"/>
                <a:gd name="connsiteX86" fmla="*/ 252163 w 536177"/>
                <a:gd name="connsiteY86" fmla="*/ 162551 h 483674"/>
                <a:gd name="connsiteX87" fmla="*/ 264667 w 536177"/>
                <a:gd name="connsiteY87" fmla="*/ 179223 h 483674"/>
                <a:gd name="connsiteX88" fmla="*/ 273003 w 536177"/>
                <a:gd name="connsiteY88" fmla="*/ 187559 h 483674"/>
                <a:gd name="connsiteX89" fmla="*/ 276129 w 536177"/>
                <a:gd name="connsiteY89" fmla="*/ 192769 h 483674"/>
                <a:gd name="connsiteX90" fmla="*/ 278213 w 536177"/>
                <a:gd name="connsiteY90" fmla="*/ 195895 h 483674"/>
                <a:gd name="connsiteX91" fmla="*/ 286549 w 536177"/>
                <a:gd name="connsiteY91" fmla="*/ 207357 h 483674"/>
                <a:gd name="connsiteX92" fmla="*/ 311557 w 536177"/>
                <a:gd name="connsiteY92" fmla="*/ 234449 h 483674"/>
                <a:gd name="connsiteX93" fmla="*/ 318851 w 536177"/>
                <a:gd name="connsiteY93" fmla="*/ 240701 h 483674"/>
                <a:gd name="connsiteX94" fmla="*/ 323019 w 536177"/>
                <a:gd name="connsiteY94" fmla="*/ 243827 h 483674"/>
                <a:gd name="connsiteX95" fmla="*/ 334481 w 536177"/>
                <a:gd name="connsiteY95" fmla="*/ 255289 h 483674"/>
                <a:gd name="connsiteX96" fmla="*/ 337607 w 536177"/>
                <a:gd name="connsiteY96" fmla="*/ 259457 h 483674"/>
                <a:gd name="connsiteX97" fmla="*/ 341775 w 536177"/>
                <a:gd name="connsiteY97" fmla="*/ 264667 h 483674"/>
                <a:gd name="connsiteX98" fmla="*/ 361573 w 536177"/>
                <a:gd name="connsiteY98" fmla="*/ 281339 h 483674"/>
                <a:gd name="connsiteX99" fmla="*/ 384497 w 536177"/>
                <a:gd name="connsiteY99" fmla="*/ 301137 h 483674"/>
                <a:gd name="connsiteX100" fmla="*/ 387623 w 536177"/>
                <a:gd name="connsiteY100" fmla="*/ 306347 h 483674"/>
                <a:gd name="connsiteX101" fmla="*/ 393875 w 536177"/>
                <a:gd name="connsiteY101" fmla="*/ 314683 h 483674"/>
                <a:gd name="connsiteX102" fmla="*/ 398043 w 536177"/>
                <a:gd name="connsiteY102" fmla="*/ 318851 h 483674"/>
                <a:gd name="connsiteX103" fmla="*/ 401169 w 536177"/>
                <a:gd name="connsiteY103" fmla="*/ 320935 h 483674"/>
                <a:gd name="connsiteX104" fmla="*/ 404295 w 536177"/>
                <a:gd name="connsiteY104" fmla="*/ 324061 h 483674"/>
                <a:gd name="connsiteX105" fmla="*/ 413673 w 536177"/>
                <a:gd name="connsiteY105" fmla="*/ 332397 h 483674"/>
                <a:gd name="connsiteX106" fmla="*/ 428261 w 536177"/>
                <a:gd name="connsiteY106" fmla="*/ 337607 h 483674"/>
                <a:gd name="connsiteX107" fmla="*/ 436597 w 536177"/>
                <a:gd name="connsiteY107" fmla="*/ 339691 h 483674"/>
                <a:gd name="connsiteX108" fmla="*/ 454311 w 536177"/>
                <a:gd name="connsiteY108" fmla="*/ 350111 h 483674"/>
                <a:gd name="connsiteX109" fmla="*/ 459521 w 536177"/>
                <a:gd name="connsiteY109" fmla="*/ 357405 h 483674"/>
                <a:gd name="connsiteX110" fmla="*/ 461605 w 536177"/>
                <a:gd name="connsiteY110" fmla="*/ 360531 h 483674"/>
                <a:gd name="connsiteX111" fmla="*/ 464731 w 536177"/>
                <a:gd name="connsiteY111" fmla="*/ 364699 h 483674"/>
                <a:gd name="connsiteX112" fmla="*/ 472025 w 536177"/>
                <a:gd name="connsiteY112" fmla="*/ 376161 h 483674"/>
                <a:gd name="connsiteX113" fmla="*/ 475151 w 536177"/>
                <a:gd name="connsiteY113" fmla="*/ 385539 h 483674"/>
                <a:gd name="connsiteX114" fmla="*/ 476193 w 536177"/>
                <a:gd name="connsiteY114" fmla="*/ 388665 h 483674"/>
                <a:gd name="connsiteX115" fmla="*/ 480361 w 536177"/>
                <a:gd name="connsiteY115" fmla="*/ 401169 h 483674"/>
                <a:gd name="connsiteX116" fmla="*/ 495991 w 536177"/>
                <a:gd name="connsiteY116" fmla="*/ 422009 h 483674"/>
                <a:gd name="connsiteX117" fmla="*/ 504326 w 536177"/>
                <a:gd name="connsiteY117" fmla="*/ 425135 h 483674"/>
                <a:gd name="connsiteX118" fmla="*/ 508494 w 536177"/>
                <a:gd name="connsiteY118" fmla="*/ 426177 h 483674"/>
                <a:gd name="connsiteX119" fmla="*/ 512662 w 536177"/>
                <a:gd name="connsiteY119" fmla="*/ 429303 h 483674"/>
                <a:gd name="connsiteX120" fmla="*/ 536177 w 536177"/>
                <a:gd name="connsiteY120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8012 w 536177"/>
                <a:gd name="connsiteY37" fmla="*/ 150047 h 483674"/>
                <a:gd name="connsiteX38" fmla="*/ 44806 w 536177"/>
                <a:gd name="connsiteY38" fmla="*/ 116704 h 483674"/>
                <a:gd name="connsiteX39" fmla="*/ 51058 w 536177"/>
                <a:gd name="connsiteY39" fmla="*/ 121914 h 483674"/>
                <a:gd name="connsiteX40" fmla="*/ 62520 w 536177"/>
                <a:gd name="connsiteY40" fmla="*/ 130250 h 483674"/>
                <a:gd name="connsiteX41" fmla="*/ 79041 w 536177"/>
                <a:gd name="connsiteY41" fmla="*/ 135756 h 483674"/>
                <a:gd name="connsiteX42" fmla="*/ 104197 w 536177"/>
                <a:gd name="connsiteY42" fmla="*/ 117001 h 483674"/>
                <a:gd name="connsiteX43" fmla="*/ 84402 w 536177"/>
                <a:gd name="connsiteY43" fmla="*/ 100032 h 483674"/>
                <a:gd name="connsiteX44" fmla="*/ 66688 w 536177"/>
                <a:gd name="connsiteY44" fmla="*/ 86486 h 483674"/>
                <a:gd name="connsiteX45" fmla="*/ 54184 w 536177"/>
                <a:gd name="connsiteY45" fmla="*/ 78150 h 483674"/>
                <a:gd name="connsiteX46" fmla="*/ 45848 w 536177"/>
                <a:gd name="connsiteY46" fmla="*/ 64604 h 483674"/>
                <a:gd name="connsiteX47" fmla="*/ 43764 w 536177"/>
                <a:gd name="connsiteY47" fmla="*/ 60436 h 483674"/>
                <a:gd name="connsiteX48" fmla="*/ 51058 w 536177"/>
                <a:gd name="connsiteY48" fmla="*/ 55226 h 483674"/>
                <a:gd name="connsiteX49" fmla="*/ 58352 w 536177"/>
                <a:gd name="connsiteY49" fmla="*/ 45848 h 483674"/>
                <a:gd name="connsiteX50" fmla="*/ 59394 w 536177"/>
                <a:gd name="connsiteY50" fmla="*/ 35428 h 483674"/>
                <a:gd name="connsiteX51" fmla="*/ 59394 w 536177"/>
                <a:gd name="connsiteY51" fmla="*/ 33344 h 483674"/>
                <a:gd name="connsiteX52" fmla="*/ 60436 w 536177"/>
                <a:gd name="connsiteY52" fmla="*/ 25008 h 483674"/>
                <a:gd name="connsiteX53" fmla="*/ 61478 w 536177"/>
                <a:gd name="connsiteY53" fmla="*/ 21882 h 483674"/>
                <a:gd name="connsiteX54" fmla="*/ 65646 w 536177"/>
                <a:gd name="connsiteY54" fmla="*/ 18756 h 483674"/>
                <a:gd name="connsiteX55" fmla="*/ 78150 w 536177"/>
                <a:gd name="connsiteY55" fmla="*/ 16672 h 483674"/>
                <a:gd name="connsiteX56" fmla="*/ 81276 w 536177"/>
                <a:gd name="connsiteY56" fmla="*/ 16672 h 483674"/>
                <a:gd name="connsiteX57" fmla="*/ 98990 w 536177"/>
                <a:gd name="connsiteY57" fmla="*/ 11462 h 483674"/>
                <a:gd name="connsiteX58" fmla="*/ 103158 w 536177"/>
                <a:gd name="connsiteY58" fmla="*/ 7294 h 483674"/>
                <a:gd name="connsiteX59" fmla="*/ 105242 w 536177"/>
                <a:gd name="connsiteY59" fmla="*/ 5210 h 483674"/>
                <a:gd name="connsiteX60" fmla="*/ 117746 w 536177"/>
                <a:gd name="connsiteY60" fmla="*/ 0 h 483674"/>
                <a:gd name="connsiteX61" fmla="*/ 128166 w 536177"/>
                <a:gd name="connsiteY61" fmla="*/ 3126 h 483674"/>
                <a:gd name="connsiteX62" fmla="*/ 129208 w 536177"/>
                <a:gd name="connsiteY62" fmla="*/ 5210 h 483674"/>
                <a:gd name="connsiteX63" fmla="*/ 132334 w 536177"/>
                <a:gd name="connsiteY63" fmla="*/ 9378 h 483674"/>
                <a:gd name="connsiteX64" fmla="*/ 139627 w 536177"/>
                <a:gd name="connsiteY64" fmla="*/ 11462 h 483674"/>
                <a:gd name="connsiteX65" fmla="*/ 155257 w 536177"/>
                <a:gd name="connsiteY65" fmla="*/ 11462 h 483674"/>
                <a:gd name="connsiteX66" fmla="*/ 156300 w 536177"/>
                <a:gd name="connsiteY66" fmla="*/ 11462 h 483674"/>
                <a:gd name="connsiteX67" fmla="*/ 167762 w 536177"/>
                <a:gd name="connsiteY67" fmla="*/ 11462 h 483674"/>
                <a:gd name="connsiteX68" fmla="*/ 174013 w 536177"/>
                <a:gd name="connsiteY68" fmla="*/ 20840 h 483674"/>
                <a:gd name="connsiteX69" fmla="*/ 175055 w 536177"/>
                <a:gd name="connsiteY69" fmla="*/ 31260 h 483674"/>
                <a:gd name="connsiteX70" fmla="*/ 175055 w 536177"/>
                <a:gd name="connsiteY70" fmla="*/ 34386 h 483674"/>
                <a:gd name="connsiteX71" fmla="*/ 176097 w 536177"/>
                <a:gd name="connsiteY71" fmla="*/ 50016 h 483674"/>
                <a:gd name="connsiteX72" fmla="*/ 176097 w 536177"/>
                <a:gd name="connsiteY72" fmla="*/ 59394 h 483674"/>
                <a:gd name="connsiteX73" fmla="*/ 176097 w 536177"/>
                <a:gd name="connsiteY73" fmla="*/ 69814 h 483674"/>
                <a:gd name="connsiteX74" fmla="*/ 178182 w 536177"/>
                <a:gd name="connsiteY74" fmla="*/ 76066 h 483674"/>
                <a:gd name="connsiteX75" fmla="*/ 179223 w 536177"/>
                <a:gd name="connsiteY75" fmla="*/ 79192 h 483674"/>
                <a:gd name="connsiteX76" fmla="*/ 179223 w 536177"/>
                <a:gd name="connsiteY76" fmla="*/ 80234 h 483674"/>
                <a:gd name="connsiteX77" fmla="*/ 180265 w 536177"/>
                <a:gd name="connsiteY77" fmla="*/ 83360 h 483674"/>
                <a:gd name="connsiteX78" fmla="*/ 182349 w 536177"/>
                <a:gd name="connsiteY78" fmla="*/ 87528 h 483674"/>
                <a:gd name="connsiteX79" fmla="*/ 192769 w 536177"/>
                <a:gd name="connsiteY79" fmla="*/ 103158 h 483674"/>
                <a:gd name="connsiteX80" fmla="*/ 208399 w 536177"/>
                <a:gd name="connsiteY80" fmla="*/ 123998 h 483674"/>
                <a:gd name="connsiteX81" fmla="*/ 227155 w 536177"/>
                <a:gd name="connsiteY81" fmla="*/ 132334 h 483674"/>
                <a:gd name="connsiteX82" fmla="*/ 232365 w 536177"/>
                <a:gd name="connsiteY82" fmla="*/ 133375 h 483674"/>
                <a:gd name="connsiteX83" fmla="*/ 241743 w 536177"/>
                <a:gd name="connsiteY83" fmla="*/ 135460 h 483674"/>
                <a:gd name="connsiteX84" fmla="*/ 251121 w 536177"/>
                <a:gd name="connsiteY84" fmla="*/ 142754 h 483674"/>
                <a:gd name="connsiteX85" fmla="*/ 252163 w 536177"/>
                <a:gd name="connsiteY85" fmla="*/ 153173 h 483674"/>
                <a:gd name="connsiteX86" fmla="*/ 252163 w 536177"/>
                <a:gd name="connsiteY86" fmla="*/ 162551 h 483674"/>
                <a:gd name="connsiteX87" fmla="*/ 264667 w 536177"/>
                <a:gd name="connsiteY87" fmla="*/ 179223 h 483674"/>
                <a:gd name="connsiteX88" fmla="*/ 273003 w 536177"/>
                <a:gd name="connsiteY88" fmla="*/ 187559 h 483674"/>
                <a:gd name="connsiteX89" fmla="*/ 276129 w 536177"/>
                <a:gd name="connsiteY89" fmla="*/ 192769 h 483674"/>
                <a:gd name="connsiteX90" fmla="*/ 278213 w 536177"/>
                <a:gd name="connsiteY90" fmla="*/ 195895 h 483674"/>
                <a:gd name="connsiteX91" fmla="*/ 286549 w 536177"/>
                <a:gd name="connsiteY91" fmla="*/ 207357 h 483674"/>
                <a:gd name="connsiteX92" fmla="*/ 311557 w 536177"/>
                <a:gd name="connsiteY92" fmla="*/ 234449 h 483674"/>
                <a:gd name="connsiteX93" fmla="*/ 318851 w 536177"/>
                <a:gd name="connsiteY93" fmla="*/ 240701 h 483674"/>
                <a:gd name="connsiteX94" fmla="*/ 323019 w 536177"/>
                <a:gd name="connsiteY94" fmla="*/ 243827 h 483674"/>
                <a:gd name="connsiteX95" fmla="*/ 334481 w 536177"/>
                <a:gd name="connsiteY95" fmla="*/ 255289 h 483674"/>
                <a:gd name="connsiteX96" fmla="*/ 337607 w 536177"/>
                <a:gd name="connsiteY96" fmla="*/ 259457 h 483674"/>
                <a:gd name="connsiteX97" fmla="*/ 341775 w 536177"/>
                <a:gd name="connsiteY97" fmla="*/ 264667 h 483674"/>
                <a:gd name="connsiteX98" fmla="*/ 361573 w 536177"/>
                <a:gd name="connsiteY98" fmla="*/ 281339 h 483674"/>
                <a:gd name="connsiteX99" fmla="*/ 384497 w 536177"/>
                <a:gd name="connsiteY99" fmla="*/ 301137 h 483674"/>
                <a:gd name="connsiteX100" fmla="*/ 387623 w 536177"/>
                <a:gd name="connsiteY100" fmla="*/ 306347 h 483674"/>
                <a:gd name="connsiteX101" fmla="*/ 393875 w 536177"/>
                <a:gd name="connsiteY101" fmla="*/ 314683 h 483674"/>
                <a:gd name="connsiteX102" fmla="*/ 398043 w 536177"/>
                <a:gd name="connsiteY102" fmla="*/ 318851 h 483674"/>
                <a:gd name="connsiteX103" fmla="*/ 401169 w 536177"/>
                <a:gd name="connsiteY103" fmla="*/ 320935 h 483674"/>
                <a:gd name="connsiteX104" fmla="*/ 404295 w 536177"/>
                <a:gd name="connsiteY104" fmla="*/ 324061 h 483674"/>
                <a:gd name="connsiteX105" fmla="*/ 413673 w 536177"/>
                <a:gd name="connsiteY105" fmla="*/ 332397 h 483674"/>
                <a:gd name="connsiteX106" fmla="*/ 428261 w 536177"/>
                <a:gd name="connsiteY106" fmla="*/ 337607 h 483674"/>
                <a:gd name="connsiteX107" fmla="*/ 436597 w 536177"/>
                <a:gd name="connsiteY107" fmla="*/ 339691 h 483674"/>
                <a:gd name="connsiteX108" fmla="*/ 454311 w 536177"/>
                <a:gd name="connsiteY108" fmla="*/ 350111 h 483674"/>
                <a:gd name="connsiteX109" fmla="*/ 459521 w 536177"/>
                <a:gd name="connsiteY109" fmla="*/ 357405 h 483674"/>
                <a:gd name="connsiteX110" fmla="*/ 461605 w 536177"/>
                <a:gd name="connsiteY110" fmla="*/ 360531 h 483674"/>
                <a:gd name="connsiteX111" fmla="*/ 464731 w 536177"/>
                <a:gd name="connsiteY111" fmla="*/ 364699 h 483674"/>
                <a:gd name="connsiteX112" fmla="*/ 472025 w 536177"/>
                <a:gd name="connsiteY112" fmla="*/ 376161 h 483674"/>
                <a:gd name="connsiteX113" fmla="*/ 475151 w 536177"/>
                <a:gd name="connsiteY113" fmla="*/ 385539 h 483674"/>
                <a:gd name="connsiteX114" fmla="*/ 476193 w 536177"/>
                <a:gd name="connsiteY114" fmla="*/ 388665 h 483674"/>
                <a:gd name="connsiteX115" fmla="*/ 480361 w 536177"/>
                <a:gd name="connsiteY115" fmla="*/ 401169 h 483674"/>
                <a:gd name="connsiteX116" fmla="*/ 495991 w 536177"/>
                <a:gd name="connsiteY116" fmla="*/ 422009 h 483674"/>
                <a:gd name="connsiteX117" fmla="*/ 504326 w 536177"/>
                <a:gd name="connsiteY117" fmla="*/ 425135 h 483674"/>
                <a:gd name="connsiteX118" fmla="*/ 508494 w 536177"/>
                <a:gd name="connsiteY118" fmla="*/ 426177 h 483674"/>
                <a:gd name="connsiteX119" fmla="*/ 512662 w 536177"/>
                <a:gd name="connsiteY119" fmla="*/ 429303 h 483674"/>
                <a:gd name="connsiteX120" fmla="*/ 536177 w 536177"/>
                <a:gd name="connsiteY120" fmla="*/ 439573 h 483674"/>
                <a:gd name="connsiteX0" fmla="*/ 532009 w 532009"/>
                <a:gd name="connsiteY0" fmla="*/ 439573 h 483674"/>
                <a:gd name="connsiteX1" fmla="*/ 489886 w 532009"/>
                <a:gd name="connsiteY1" fmla="*/ 483634 h 483674"/>
                <a:gd name="connsiteX2" fmla="*/ 461010 w 532009"/>
                <a:gd name="connsiteY2" fmla="*/ 465327 h 483674"/>
                <a:gd name="connsiteX3" fmla="*/ 413967 w 532009"/>
                <a:gd name="connsiteY3" fmla="*/ 435555 h 483674"/>
                <a:gd name="connsiteX4" fmla="*/ 377203 w 532009"/>
                <a:gd name="connsiteY4" fmla="*/ 432429 h 483674"/>
                <a:gd name="connsiteX5" fmla="*/ 366783 w 532009"/>
                <a:gd name="connsiteY5" fmla="*/ 437639 h 483674"/>
                <a:gd name="connsiteX6" fmla="*/ 356363 w 532009"/>
                <a:gd name="connsiteY6" fmla="*/ 441807 h 483674"/>
                <a:gd name="connsiteX7" fmla="*/ 356363 w 532009"/>
                <a:gd name="connsiteY7" fmla="*/ 441807 h 483674"/>
                <a:gd name="connsiteX8" fmla="*/ 344901 w 532009"/>
                <a:gd name="connsiteY8" fmla="*/ 435555 h 483674"/>
                <a:gd name="connsiteX9" fmla="*/ 342817 w 532009"/>
                <a:gd name="connsiteY9" fmla="*/ 433471 h 483674"/>
                <a:gd name="connsiteX10" fmla="*/ 332397 w 532009"/>
                <a:gd name="connsiteY10" fmla="*/ 424093 h 483674"/>
                <a:gd name="connsiteX11" fmla="*/ 319893 w 532009"/>
                <a:gd name="connsiteY11" fmla="*/ 420967 h 483674"/>
                <a:gd name="connsiteX12" fmla="*/ 314683 w 532009"/>
                <a:gd name="connsiteY12" fmla="*/ 419925 h 483674"/>
                <a:gd name="connsiteX13" fmla="*/ 288633 w 532009"/>
                <a:gd name="connsiteY13" fmla="*/ 416799 h 483674"/>
                <a:gd name="connsiteX14" fmla="*/ 253205 w 532009"/>
                <a:gd name="connsiteY14" fmla="*/ 415757 h 483674"/>
                <a:gd name="connsiteX15" fmla="*/ 247995 w 532009"/>
                <a:gd name="connsiteY15" fmla="*/ 416799 h 483674"/>
                <a:gd name="connsiteX16" fmla="*/ 239659 w 532009"/>
                <a:gd name="connsiteY16" fmla="*/ 417841 h 483674"/>
                <a:gd name="connsiteX17" fmla="*/ 232365 w 532009"/>
                <a:gd name="connsiteY17" fmla="*/ 417841 h 483674"/>
                <a:gd name="connsiteX18" fmla="*/ 225071 w 532009"/>
                <a:gd name="connsiteY18" fmla="*/ 417841 h 483674"/>
                <a:gd name="connsiteX19" fmla="*/ 194853 w 532009"/>
                <a:gd name="connsiteY19" fmla="*/ 425135 h 483674"/>
                <a:gd name="connsiteX20" fmla="*/ 168950 w 532009"/>
                <a:gd name="connsiteY20" fmla="*/ 429006 h 483674"/>
                <a:gd name="connsiteX21" fmla="*/ 108812 w 532009"/>
                <a:gd name="connsiteY21" fmla="*/ 377353 h 483674"/>
                <a:gd name="connsiteX22" fmla="*/ 68772 w 532009"/>
                <a:gd name="connsiteY22" fmla="*/ 360531 h 483674"/>
                <a:gd name="connsiteX23" fmla="*/ 56268 w 532009"/>
                <a:gd name="connsiteY23" fmla="*/ 355321 h 483674"/>
                <a:gd name="connsiteX24" fmla="*/ 47932 w 532009"/>
                <a:gd name="connsiteY24" fmla="*/ 349069 h 483674"/>
                <a:gd name="connsiteX25" fmla="*/ 40638 w 532009"/>
                <a:gd name="connsiteY25" fmla="*/ 343859 h 483674"/>
                <a:gd name="connsiteX26" fmla="*/ 22924 w 532009"/>
                <a:gd name="connsiteY26" fmla="*/ 334481 h 483674"/>
                <a:gd name="connsiteX27" fmla="*/ 12504 w 532009"/>
                <a:gd name="connsiteY27" fmla="*/ 330313 h 483674"/>
                <a:gd name="connsiteX28" fmla="*/ 0 w 532009"/>
                <a:gd name="connsiteY28" fmla="*/ 293843 h 483674"/>
                <a:gd name="connsiteX29" fmla="*/ 5210 w 532009"/>
                <a:gd name="connsiteY29" fmla="*/ 279255 h 483674"/>
                <a:gd name="connsiteX30" fmla="*/ 5210 w 532009"/>
                <a:gd name="connsiteY30" fmla="*/ 267793 h 483674"/>
                <a:gd name="connsiteX31" fmla="*/ 6252 w 532009"/>
                <a:gd name="connsiteY31" fmla="*/ 253205 h 483674"/>
                <a:gd name="connsiteX32" fmla="*/ 18756 w 532009"/>
                <a:gd name="connsiteY32" fmla="*/ 242785 h 483674"/>
                <a:gd name="connsiteX33" fmla="*/ 26050 w 532009"/>
                <a:gd name="connsiteY33" fmla="*/ 237575 h 483674"/>
                <a:gd name="connsiteX34" fmla="*/ 52544 w 532009"/>
                <a:gd name="connsiteY34" fmla="*/ 212865 h 483674"/>
                <a:gd name="connsiteX35" fmla="*/ 32599 w 532009"/>
                <a:gd name="connsiteY35" fmla="*/ 181160 h 483674"/>
                <a:gd name="connsiteX36" fmla="*/ 13844 w 532009"/>
                <a:gd name="connsiteY36" fmla="*/ 150047 h 483674"/>
                <a:gd name="connsiteX37" fmla="*/ 40638 w 532009"/>
                <a:gd name="connsiteY37" fmla="*/ 116704 h 483674"/>
                <a:gd name="connsiteX38" fmla="*/ 46890 w 532009"/>
                <a:gd name="connsiteY38" fmla="*/ 121914 h 483674"/>
                <a:gd name="connsiteX39" fmla="*/ 58352 w 532009"/>
                <a:gd name="connsiteY39" fmla="*/ 130250 h 483674"/>
                <a:gd name="connsiteX40" fmla="*/ 74873 w 532009"/>
                <a:gd name="connsiteY40" fmla="*/ 135756 h 483674"/>
                <a:gd name="connsiteX41" fmla="*/ 100029 w 532009"/>
                <a:gd name="connsiteY41" fmla="*/ 117001 h 483674"/>
                <a:gd name="connsiteX42" fmla="*/ 80234 w 532009"/>
                <a:gd name="connsiteY42" fmla="*/ 100032 h 483674"/>
                <a:gd name="connsiteX43" fmla="*/ 62520 w 532009"/>
                <a:gd name="connsiteY43" fmla="*/ 86486 h 483674"/>
                <a:gd name="connsiteX44" fmla="*/ 50016 w 532009"/>
                <a:gd name="connsiteY44" fmla="*/ 78150 h 483674"/>
                <a:gd name="connsiteX45" fmla="*/ 41680 w 532009"/>
                <a:gd name="connsiteY45" fmla="*/ 64604 h 483674"/>
                <a:gd name="connsiteX46" fmla="*/ 39596 w 532009"/>
                <a:gd name="connsiteY46" fmla="*/ 60436 h 483674"/>
                <a:gd name="connsiteX47" fmla="*/ 46890 w 532009"/>
                <a:gd name="connsiteY47" fmla="*/ 55226 h 483674"/>
                <a:gd name="connsiteX48" fmla="*/ 54184 w 532009"/>
                <a:gd name="connsiteY48" fmla="*/ 45848 h 483674"/>
                <a:gd name="connsiteX49" fmla="*/ 55226 w 532009"/>
                <a:gd name="connsiteY49" fmla="*/ 35428 h 483674"/>
                <a:gd name="connsiteX50" fmla="*/ 55226 w 532009"/>
                <a:gd name="connsiteY50" fmla="*/ 33344 h 483674"/>
                <a:gd name="connsiteX51" fmla="*/ 56268 w 532009"/>
                <a:gd name="connsiteY51" fmla="*/ 25008 h 483674"/>
                <a:gd name="connsiteX52" fmla="*/ 57310 w 532009"/>
                <a:gd name="connsiteY52" fmla="*/ 21882 h 483674"/>
                <a:gd name="connsiteX53" fmla="*/ 61478 w 532009"/>
                <a:gd name="connsiteY53" fmla="*/ 18756 h 483674"/>
                <a:gd name="connsiteX54" fmla="*/ 73982 w 532009"/>
                <a:gd name="connsiteY54" fmla="*/ 16672 h 483674"/>
                <a:gd name="connsiteX55" fmla="*/ 77108 w 532009"/>
                <a:gd name="connsiteY55" fmla="*/ 16672 h 483674"/>
                <a:gd name="connsiteX56" fmla="*/ 94822 w 532009"/>
                <a:gd name="connsiteY56" fmla="*/ 11462 h 483674"/>
                <a:gd name="connsiteX57" fmla="*/ 98990 w 532009"/>
                <a:gd name="connsiteY57" fmla="*/ 7294 h 483674"/>
                <a:gd name="connsiteX58" fmla="*/ 101074 w 532009"/>
                <a:gd name="connsiteY58" fmla="*/ 5210 h 483674"/>
                <a:gd name="connsiteX59" fmla="*/ 113578 w 532009"/>
                <a:gd name="connsiteY59" fmla="*/ 0 h 483674"/>
                <a:gd name="connsiteX60" fmla="*/ 123998 w 532009"/>
                <a:gd name="connsiteY60" fmla="*/ 3126 h 483674"/>
                <a:gd name="connsiteX61" fmla="*/ 125040 w 532009"/>
                <a:gd name="connsiteY61" fmla="*/ 5210 h 483674"/>
                <a:gd name="connsiteX62" fmla="*/ 128166 w 532009"/>
                <a:gd name="connsiteY62" fmla="*/ 9378 h 483674"/>
                <a:gd name="connsiteX63" fmla="*/ 135459 w 532009"/>
                <a:gd name="connsiteY63" fmla="*/ 11462 h 483674"/>
                <a:gd name="connsiteX64" fmla="*/ 151089 w 532009"/>
                <a:gd name="connsiteY64" fmla="*/ 11462 h 483674"/>
                <a:gd name="connsiteX65" fmla="*/ 152132 w 532009"/>
                <a:gd name="connsiteY65" fmla="*/ 11462 h 483674"/>
                <a:gd name="connsiteX66" fmla="*/ 163594 w 532009"/>
                <a:gd name="connsiteY66" fmla="*/ 11462 h 483674"/>
                <a:gd name="connsiteX67" fmla="*/ 169845 w 532009"/>
                <a:gd name="connsiteY67" fmla="*/ 20840 h 483674"/>
                <a:gd name="connsiteX68" fmla="*/ 170887 w 532009"/>
                <a:gd name="connsiteY68" fmla="*/ 31260 h 483674"/>
                <a:gd name="connsiteX69" fmla="*/ 170887 w 532009"/>
                <a:gd name="connsiteY69" fmla="*/ 34386 h 483674"/>
                <a:gd name="connsiteX70" fmla="*/ 171929 w 532009"/>
                <a:gd name="connsiteY70" fmla="*/ 50016 h 483674"/>
                <a:gd name="connsiteX71" fmla="*/ 171929 w 532009"/>
                <a:gd name="connsiteY71" fmla="*/ 59394 h 483674"/>
                <a:gd name="connsiteX72" fmla="*/ 171929 w 532009"/>
                <a:gd name="connsiteY72" fmla="*/ 69814 h 483674"/>
                <a:gd name="connsiteX73" fmla="*/ 174014 w 532009"/>
                <a:gd name="connsiteY73" fmla="*/ 76066 h 483674"/>
                <a:gd name="connsiteX74" fmla="*/ 175055 w 532009"/>
                <a:gd name="connsiteY74" fmla="*/ 79192 h 483674"/>
                <a:gd name="connsiteX75" fmla="*/ 175055 w 532009"/>
                <a:gd name="connsiteY75" fmla="*/ 80234 h 483674"/>
                <a:gd name="connsiteX76" fmla="*/ 176097 w 532009"/>
                <a:gd name="connsiteY76" fmla="*/ 83360 h 483674"/>
                <a:gd name="connsiteX77" fmla="*/ 178181 w 532009"/>
                <a:gd name="connsiteY77" fmla="*/ 87528 h 483674"/>
                <a:gd name="connsiteX78" fmla="*/ 188601 w 532009"/>
                <a:gd name="connsiteY78" fmla="*/ 103158 h 483674"/>
                <a:gd name="connsiteX79" fmla="*/ 204231 w 532009"/>
                <a:gd name="connsiteY79" fmla="*/ 123998 h 483674"/>
                <a:gd name="connsiteX80" fmla="*/ 222987 w 532009"/>
                <a:gd name="connsiteY80" fmla="*/ 132334 h 483674"/>
                <a:gd name="connsiteX81" fmla="*/ 228197 w 532009"/>
                <a:gd name="connsiteY81" fmla="*/ 133375 h 483674"/>
                <a:gd name="connsiteX82" fmla="*/ 237575 w 532009"/>
                <a:gd name="connsiteY82" fmla="*/ 135460 h 483674"/>
                <a:gd name="connsiteX83" fmla="*/ 246953 w 532009"/>
                <a:gd name="connsiteY83" fmla="*/ 142754 h 483674"/>
                <a:gd name="connsiteX84" fmla="*/ 247995 w 532009"/>
                <a:gd name="connsiteY84" fmla="*/ 153173 h 483674"/>
                <a:gd name="connsiteX85" fmla="*/ 247995 w 532009"/>
                <a:gd name="connsiteY85" fmla="*/ 162551 h 483674"/>
                <a:gd name="connsiteX86" fmla="*/ 260499 w 532009"/>
                <a:gd name="connsiteY86" fmla="*/ 179223 h 483674"/>
                <a:gd name="connsiteX87" fmla="*/ 268835 w 532009"/>
                <a:gd name="connsiteY87" fmla="*/ 187559 h 483674"/>
                <a:gd name="connsiteX88" fmla="*/ 271961 w 532009"/>
                <a:gd name="connsiteY88" fmla="*/ 192769 h 483674"/>
                <a:gd name="connsiteX89" fmla="*/ 274045 w 532009"/>
                <a:gd name="connsiteY89" fmla="*/ 195895 h 483674"/>
                <a:gd name="connsiteX90" fmla="*/ 282381 w 532009"/>
                <a:gd name="connsiteY90" fmla="*/ 207357 h 483674"/>
                <a:gd name="connsiteX91" fmla="*/ 307389 w 532009"/>
                <a:gd name="connsiteY91" fmla="*/ 234449 h 483674"/>
                <a:gd name="connsiteX92" fmla="*/ 314683 w 532009"/>
                <a:gd name="connsiteY92" fmla="*/ 240701 h 483674"/>
                <a:gd name="connsiteX93" fmla="*/ 318851 w 532009"/>
                <a:gd name="connsiteY93" fmla="*/ 243827 h 483674"/>
                <a:gd name="connsiteX94" fmla="*/ 330313 w 532009"/>
                <a:gd name="connsiteY94" fmla="*/ 255289 h 483674"/>
                <a:gd name="connsiteX95" fmla="*/ 333439 w 532009"/>
                <a:gd name="connsiteY95" fmla="*/ 259457 h 483674"/>
                <a:gd name="connsiteX96" fmla="*/ 337607 w 532009"/>
                <a:gd name="connsiteY96" fmla="*/ 264667 h 483674"/>
                <a:gd name="connsiteX97" fmla="*/ 357405 w 532009"/>
                <a:gd name="connsiteY97" fmla="*/ 281339 h 483674"/>
                <a:gd name="connsiteX98" fmla="*/ 380329 w 532009"/>
                <a:gd name="connsiteY98" fmla="*/ 301137 h 483674"/>
                <a:gd name="connsiteX99" fmla="*/ 383455 w 532009"/>
                <a:gd name="connsiteY99" fmla="*/ 306347 h 483674"/>
                <a:gd name="connsiteX100" fmla="*/ 389707 w 532009"/>
                <a:gd name="connsiteY100" fmla="*/ 314683 h 483674"/>
                <a:gd name="connsiteX101" fmla="*/ 393875 w 532009"/>
                <a:gd name="connsiteY101" fmla="*/ 318851 h 483674"/>
                <a:gd name="connsiteX102" fmla="*/ 397001 w 532009"/>
                <a:gd name="connsiteY102" fmla="*/ 320935 h 483674"/>
                <a:gd name="connsiteX103" fmla="*/ 400127 w 532009"/>
                <a:gd name="connsiteY103" fmla="*/ 324061 h 483674"/>
                <a:gd name="connsiteX104" fmla="*/ 409505 w 532009"/>
                <a:gd name="connsiteY104" fmla="*/ 332397 h 483674"/>
                <a:gd name="connsiteX105" fmla="*/ 424093 w 532009"/>
                <a:gd name="connsiteY105" fmla="*/ 337607 h 483674"/>
                <a:gd name="connsiteX106" fmla="*/ 432429 w 532009"/>
                <a:gd name="connsiteY106" fmla="*/ 339691 h 483674"/>
                <a:gd name="connsiteX107" fmla="*/ 450143 w 532009"/>
                <a:gd name="connsiteY107" fmla="*/ 350111 h 483674"/>
                <a:gd name="connsiteX108" fmla="*/ 455353 w 532009"/>
                <a:gd name="connsiteY108" fmla="*/ 357405 h 483674"/>
                <a:gd name="connsiteX109" fmla="*/ 457437 w 532009"/>
                <a:gd name="connsiteY109" fmla="*/ 360531 h 483674"/>
                <a:gd name="connsiteX110" fmla="*/ 460563 w 532009"/>
                <a:gd name="connsiteY110" fmla="*/ 364699 h 483674"/>
                <a:gd name="connsiteX111" fmla="*/ 467857 w 532009"/>
                <a:gd name="connsiteY111" fmla="*/ 376161 h 483674"/>
                <a:gd name="connsiteX112" fmla="*/ 470983 w 532009"/>
                <a:gd name="connsiteY112" fmla="*/ 385539 h 483674"/>
                <a:gd name="connsiteX113" fmla="*/ 472025 w 532009"/>
                <a:gd name="connsiteY113" fmla="*/ 388665 h 483674"/>
                <a:gd name="connsiteX114" fmla="*/ 476193 w 532009"/>
                <a:gd name="connsiteY114" fmla="*/ 401169 h 483674"/>
                <a:gd name="connsiteX115" fmla="*/ 491823 w 532009"/>
                <a:gd name="connsiteY115" fmla="*/ 422009 h 483674"/>
                <a:gd name="connsiteX116" fmla="*/ 500158 w 532009"/>
                <a:gd name="connsiteY116" fmla="*/ 425135 h 483674"/>
                <a:gd name="connsiteX117" fmla="*/ 504326 w 532009"/>
                <a:gd name="connsiteY117" fmla="*/ 426177 h 483674"/>
                <a:gd name="connsiteX118" fmla="*/ 508494 w 532009"/>
                <a:gd name="connsiteY118" fmla="*/ 429303 h 483674"/>
                <a:gd name="connsiteX119" fmla="*/ 532009 w 532009"/>
                <a:gd name="connsiteY119" fmla="*/ 439573 h 483674"/>
                <a:gd name="connsiteX0" fmla="*/ 532186 w 532186"/>
                <a:gd name="connsiteY0" fmla="*/ 439573 h 483674"/>
                <a:gd name="connsiteX1" fmla="*/ 490063 w 532186"/>
                <a:gd name="connsiteY1" fmla="*/ 483634 h 483674"/>
                <a:gd name="connsiteX2" fmla="*/ 461187 w 532186"/>
                <a:gd name="connsiteY2" fmla="*/ 465327 h 483674"/>
                <a:gd name="connsiteX3" fmla="*/ 414144 w 532186"/>
                <a:gd name="connsiteY3" fmla="*/ 435555 h 483674"/>
                <a:gd name="connsiteX4" fmla="*/ 377380 w 532186"/>
                <a:gd name="connsiteY4" fmla="*/ 432429 h 483674"/>
                <a:gd name="connsiteX5" fmla="*/ 366960 w 532186"/>
                <a:gd name="connsiteY5" fmla="*/ 437639 h 483674"/>
                <a:gd name="connsiteX6" fmla="*/ 356540 w 532186"/>
                <a:gd name="connsiteY6" fmla="*/ 441807 h 483674"/>
                <a:gd name="connsiteX7" fmla="*/ 356540 w 532186"/>
                <a:gd name="connsiteY7" fmla="*/ 441807 h 483674"/>
                <a:gd name="connsiteX8" fmla="*/ 345078 w 532186"/>
                <a:gd name="connsiteY8" fmla="*/ 435555 h 483674"/>
                <a:gd name="connsiteX9" fmla="*/ 342994 w 532186"/>
                <a:gd name="connsiteY9" fmla="*/ 433471 h 483674"/>
                <a:gd name="connsiteX10" fmla="*/ 332574 w 532186"/>
                <a:gd name="connsiteY10" fmla="*/ 424093 h 483674"/>
                <a:gd name="connsiteX11" fmla="*/ 320070 w 532186"/>
                <a:gd name="connsiteY11" fmla="*/ 420967 h 483674"/>
                <a:gd name="connsiteX12" fmla="*/ 314860 w 532186"/>
                <a:gd name="connsiteY12" fmla="*/ 419925 h 483674"/>
                <a:gd name="connsiteX13" fmla="*/ 288810 w 532186"/>
                <a:gd name="connsiteY13" fmla="*/ 416799 h 483674"/>
                <a:gd name="connsiteX14" fmla="*/ 253382 w 532186"/>
                <a:gd name="connsiteY14" fmla="*/ 415757 h 483674"/>
                <a:gd name="connsiteX15" fmla="*/ 248172 w 532186"/>
                <a:gd name="connsiteY15" fmla="*/ 416799 h 483674"/>
                <a:gd name="connsiteX16" fmla="*/ 239836 w 532186"/>
                <a:gd name="connsiteY16" fmla="*/ 417841 h 483674"/>
                <a:gd name="connsiteX17" fmla="*/ 232542 w 532186"/>
                <a:gd name="connsiteY17" fmla="*/ 417841 h 483674"/>
                <a:gd name="connsiteX18" fmla="*/ 225248 w 532186"/>
                <a:gd name="connsiteY18" fmla="*/ 417841 h 483674"/>
                <a:gd name="connsiteX19" fmla="*/ 195030 w 532186"/>
                <a:gd name="connsiteY19" fmla="*/ 425135 h 483674"/>
                <a:gd name="connsiteX20" fmla="*/ 169127 w 532186"/>
                <a:gd name="connsiteY20" fmla="*/ 429006 h 483674"/>
                <a:gd name="connsiteX21" fmla="*/ 108989 w 532186"/>
                <a:gd name="connsiteY21" fmla="*/ 377353 h 483674"/>
                <a:gd name="connsiteX22" fmla="*/ 68949 w 532186"/>
                <a:gd name="connsiteY22" fmla="*/ 360531 h 483674"/>
                <a:gd name="connsiteX23" fmla="*/ 56445 w 532186"/>
                <a:gd name="connsiteY23" fmla="*/ 355321 h 483674"/>
                <a:gd name="connsiteX24" fmla="*/ 48109 w 532186"/>
                <a:gd name="connsiteY24" fmla="*/ 349069 h 483674"/>
                <a:gd name="connsiteX25" fmla="*/ 40815 w 532186"/>
                <a:gd name="connsiteY25" fmla="*/ 343859 h 483674"/>
                <a:gd name="connsiteX26" fmla="*/ 23101 w 532186"/>
                <a:gd name="connsiteY26" fmla="*/ 334481 h 483674"/>
                <a:gd name="connsiteX27" fmla="*/ 12681 w 532186"/>
                <a:gd name="connsiteY27" fmla="*/ 330313 h 483674"/>
                <a:gd name="connsiteX28" fmla="*/ 177 w 532186"/>
                <a:gd name="connsiteY28" fmla="*/ 293843 h 483674"/>
                <a:gd name="connsiteX29" fmla="*/ 5387 w 532186"/>
                <a:gd name="connsiteY29" fmla="*/ 267793 h 483674"/>
                <a:gd name="connsiteX30" fmla="*/ 6429 w 532186"/>
                <a:gd name="connsiteY30" fmla="*/ 253205 h 483674"/>
                <a:gd name="connsiteX31" fmla="*/ 18933 w 532186"/>
                <a:gd name="connsiteY31" fmla="*/ 242785 h 483674"/>
                <a:gd name="connsiteX32" fmla="*/ 26227 w 532186"/>
                <a:gd name="connsiteY32" fmla="*/ 237575 h 483674"/>
                <a:gd name="connsiteX33" fmla="*/ 52721 w 532186"/>
                <a:gd name="connsiteY33" fmla="*/ 212865 h 483674"/>
                <a:gd name="connsiteX34" fmla="*/ 32776 w 532186"/>
                <a:gd name="connsiteY34" fmla="*/ 181160 h 483674"/>
                <a:gd name="connsiteX35" fmla="*/ 14021 w 532186"/>
                <a:gd name="connsiteY35" fmla="*/ 150047 h 483674"/>
                <a:gd name="connsiteX36" fmla="*/ 40815 w 532186"/>
                <a:gd name="connsiteY36" fmla="*/ 116704 h 483674"/>
                <a:gd name="connsiteX37" fmla="*/ 47067 w 532186"/>
                <a:gd name="connsiteY37" fmla="*/ 121914 h 483674"/>
                <a:gd name="connsiteX38" fmla="*/ 58529 w 532186"/>
                <a:gd name="connsiteY38" fmla="*/ 130250 h 483674"/>
                <a:gd name="connsiteX39" fmla="*/ 75050 w 532186"/>
                <a:gd name="connsiteY39" fmla="*/ 135756 h 483674"/>
                <a:gd name="connsiteX40" fmla="*/ 100206 w 532186"/>
                <a:gd name="connsiteY40" fmla="*/ 117001 h 483674"/>
                <a:gd name="connsiteX41" fmla="*/ 80411 w 532186"/>
                <a:gd name="connsiteY41" fmla="*/ 100032 h 483674"/>
                <a:gd name="connsiteX42" fmla="*/ 62697 w 532186"/>
                <a:gd name="connsiteY42" fmla="*/ 86486 h 483674"/>
                <a:gd name="connsiteX43" fmla="*/ 50193 w 532186"/>
                <a:gd name="connsiteY43" fmla="*/ 78150 h 483674"/>
                <a:gd name="connsiteX44" fmla="*/ 41857 w 532186"/>
                <a:gd name="connsiteY44" fmla="*/ 64604 h 483674"/>
                <a:gd name="connsiteX45" fmla="*/ 39773 w 532186"/>
                <a:gd name="connsiteY45" fmla="*/ 60436 h 483674"/>
                <a:gd name="connsiteX46" fmla="*/ 47067 w 532186"/>
                <a:gd name="connsiteY46" fmla="*/ 55226 h 483674"/>
                <a:gd name="connsiteX47" fmla="*/ 54361 w 532186"/>
                <a:gd name="connsiteY47" fmla="*/ 45848 h 483674"/>
                <a:gd name="connsiteX48" fmla="*/ 55403 w 532186"/>
                <a:gd name="connsiteY48" fmla="*/ 35428 h 483674"/>
                <a:gd name="connsiteX49" fmla="*/ 55403 w 532186"/>
                <a:gd name="connsiteY49" fmla="*/ 33344 h 483674"/>
                <a:gd name="connsiteX50" fmla="*/ 56445 w 532186"/>
                <a:gd name="connsiteY50" fmla="*/ 25008 h 483674"/>
                <a:gd name="connsiteX51" fmla="*/ 57487 w 532186"/>
                <a:gd name="connsiteY51" fmla="*/ 21882 h 483674"/>
                <a:gd name="connsiteX52" fmla="*/ 61655 w 532186"/>
                <a:gd name="connsiteY52" fmla="*/ 18756 h 483674"/>
                <a:gd name="connsiteX53" fmla="*/ 74159 w 532186"/>
                <a:gd name="connsiteY53" fmla="*/ 16672 h 483674"/>
                <a:gd name="connsiteX54" fmla="*/ 77285 w 532186"/>
                <a:gd name="connsiteY54" fmla="*/ 16672 h 483674"/>
                <a:gd name="connsiteX55" fmla="*/ 94999 w 532186"/>
                <a:gd name="connsiteY55" fmla="*/ 11462 h 483674"/>
                <a:gd name="connsiteX56" fmla="*/ 99167 w 532186"/>
                <a:gd name="connsiteY56" fmla="*/ 7294 h 483674"/>
                <a:gd name="connsiteX57" fmla="*/ 101251 w 532186"/>
                <a:gd name="connsiteY57" fmla="*/ 5210 h 483674"/>
                <a:gd name="connsiteX58" fmla="*/ 113755 w 532186"/>
                <a:gd name="connsiteY58" fmla="*/ 0 h 483674"/>
                <a:gd name="connsiteX59" fmla="*/ 124175 w 532186"/>
                <a:gd name="connsiteY59" fmla="*/ 3126 h 483674"/>
                <a:gd name="connsiteX60" fmla="*/ 125217 w 532186"/>
                <a:gd name="connsiteY60" fmla="*/ 5210 h 483674"/>
                <a:gd name="connsiteX61" fmla="*/ 128343 w 532186"/>
                <a:gd name="connsiteY61" fmla="*/ 9378 h 483674"/>
                <a:gd name="connsiteX62" fmla="*/ 135636 w 532186"/>
                <a:gd name="connsiteY62" fmla="*/ 11462 h 483674"/>
                <a:gd name="connsiteX63" fmla="*/ 151266 w 532186"/>
                <a:gd name="connsiteY63" fmla="*/ 11462 h 483674"/>
                <a:gd name="connsiteX64" fmla="*/ 152309 w 532186"/>
                <a:gd name="connsiteY64" fmla="*/ 11462 h 483674"/>
                <a:gd name="connsiteX65" fmla="*/ 163771 w 532186"/>
                <a:gd name="connsiteY65" fmla="*/ 11462 h 483674"/>
                <a:gd name="connsiteX66" fmla="*/ 170022 w 532186"/>
                <a:gd name="connsiteY66" fmla="*/ 20840 h 483674"/>
                <a:gd name="connsiteX67" fmla="*/ 171064 w 532186"/>
                <a:gd name="connsiteY67" fmla="*/ 31260 h 483674"/>
                <a:gd name="connsiteX68" fmla="*/ 171064 w 532186"/>
                <a:gd name="connsiteY68" fmla="*/ 34386 h 483674"/>
                <a:gd name="connsiteX69" fmla="*/ 172106 w 532186"/>
                <a:gd name="connsiteY69" fmla="*/ 50016 h 483674"/>
                <a:gd name="connsiteX70" fmla="*/ 172106 w 532186"/>
                <a:gd name="connsiteY70" fmla="*/ 59394 h 483674"/>
                <a:gd name="connsiteX71" fmla="*/ 172106 w 532186"/>
                <a:gd name="connsiteY71" fmla="*/ 69814 h 483674"/>
                <a:gd name="connsiteX72" fmla="*/ 174191 w 532186"/>
                <a:gd name="connsiteY72" fmla="*/ 76066 h 483674"/>
                <a:gd name="connsiteX73" fmla="*/ 175232 w 532186"/>
                <a:gd name="connsiteY73" fmla="*/ 79192 h 483674"/>
                <a:gd name="connsiteX74" fmla="*/ 175232 w 532186"/>
                <a:gd name="connsiteY74" fmla="*/ 80234 h 483674"/>
                <a:gd name="connsiteX75" fmla="*/ 176274 w 532186"/>
                <a:gd name="connsiteY75" fmla="*/ 83360 h 483674"/>
                <a:gd name="connsiteX76" fmla="*/ 178358 w 532186"/>
                <a:gd name="connsiteY76" fmla="*/ 87528 h 483674"/>
                <a:gd name="connsiteX77" fmla="*/ 188778 w 532186"/>
                <a:gd name="connsiteY77" fmla="*/ 103158 h 483674"/>
                <a:gd name="connsiteX78" fmla="*/ 204408 w 532186"/>
                <a:gd name="connsiteY78" fmla="*/ 123998 h 483674"/>
                <a:gd name="connsiteX79" fmla="*/ 223164 w 532186"/>
                <a:gd name="connsiteY79" fmla="*/ 132334 h 483674"/>
                <a:gd name="connsiteX80" fmla="*/ 228374 w 532186"/>
                <a:gd name="connsiteY80" fmla="*/ 133375 h 483674"/>
                <a:gd name="connsiteX81" fmla="*/ 237752 w 532186"/>
                <a:gd name="connsiteY81" fmla="*/ 135460 h 483674"/>
                <a:gd name="connsiteX82" fmla="*/ 247130 w 532186"/>
                <a:gd name="connsiteY82" fmla="*/ 142754 h 483674"/>
                <a:gd name="connsiteX83" fmla="*/ 248172 w 532186"/>
                <a:gd name="connsiteY83" fmla="*/ 153173 h 483674"/>
                <a:gd name="connsiteX84" fmla="*/ 248172 w 532186"/>
                <a:gd name="connsiteY84" fmla="*/ 162551 h 483674"/>
                <a:gd name="connsiteX85" fmla="*/ 260676 w 532186"/>
                <a:gd name="connsiteY85" fmla="*/ 179223 h 483674"/>
                <a:gd name="connsiteX86" fmla="*/ 269012 w 532186"/>
                <a:gd name="connsiteY86" fmla="*/ 187559 h 483674"/>
                <a:gd name="connsiteX87" fmla="*/ 272138 w 532186"/>
                <a:gd name="connsiteY87" fmla="*/ 192769 h 483674"/>
                <a:gd name="connsiteX88" fmla="*/ 274222 w 532186"/>
                <a:gd name="connsiteY88" fmla="*/ 195895 h 483674"/>
                <a:gd name="connsiteX89" fmla="*/ 282558 w 532186"/>
                <a:gd name="connsiteY89" fmla="*/ 207357 h 483674"/>
                <a:gd name="connsiteX90" fmla="*/ 307566 w 532186"/>
                <a:gd name="connsiteY90" fmla="*/ 234449 h 483674"/>
                <a:gd name="connsiteX91" fmla="*/ 314860 w 532186"/>
                <a:gd name="connsiteY91" fmla="*/ 240701 h 483674"/>
                <a:gd name="connsiteX92" fmla="*/ 319028 w 532186"/>
                <a:gd name="connsiteY92" fmla="*/ 243827 h 483674"/>
                <a:gd name="connsiteX93" fmla="*/ 330490 w 532186"/>
                <a:gd name="connsiteY93" fmla="*/ 255289 h 483674"/>
                <a:gd name="connsiteX94" fmla="*/ 333616 w 532186"/>
                <a:gd name="connsiteY94" fmla="*/ 259457 h 483674"/>
                <a:gd name="connsiteX95" fmla="*/ 337784 w 532186"/>
                <a:gd name="connsiteY95" fmla="*/ 264667 h 483674"/>
                <a:gd name="connsiteX96" fmla="*/ 357582 w 532186"/>
                <a:gd name="connsiteY96" fmla="*/ 281339 h 483674"/>
                <a:gd name="connsiteX97" fmla="*/ 380506 w 532186"/>
                <a:gd name="connsiteY97" fmla="*/ 301137 h 483674"/>
                <a:gd name="connsiteX98" fmla="*/ 383632 w 532186"/>
                <a:gd name="connsiteY98" fmla="*/ 306347 h 483674"/>
                <a:gd name="connsiteX99" fmla="*/ 389884 w 532186"/>
                <a:gd name="connsiteY99" fmla="*/ 314683 h 483674"/>
                <a:gd name="connsiteX100" fmla="*/ 394052 w 532186"/>
                <a:gd name="connsiteY100" fmla="*/ 318851 h 483674"/>
                <a:gd name="connsiteX101" fmla="*/ 397178 w 532186"/>
                <a:gd name="connsiteY101" fmla="*/ 320935 h 483674"/>
                <a:gd name="connsiteX102" fmla="*/ 400304 w 532186"/>
                <a:gd name="connsiteY102" fmla="*/ 324061 h 483674"/>
                <a:gd name="connsiteX103" fmla="*/ 409682 w 532186"/>
                <a:gd name="connsiteY103" fmla="*/ 332397 h 483674"/>
                <a:gd name="connsiteX104" fmla="*/ 424270 w 532186"/>
                <a:gd name="connsiteY104" fmla="*/ 337607 h 483674"/>
                <a:gd name="connsiteX105" fmla="*/ 432606 w 532186"/>
                <a:gd name="connsiteY105" fmla="*/ 339691 h 483674"/>
                <a:gd name="connsiteX106" fmla="*/ 450320 w 532186"/>
                <a:gd name="connsiteY106" fmla="*/ 350111 h 483674"/>
                <a:gd name="connsiteX107" fmla="*/ 455530 w 532186"/>
                <a:gd name="connsiteY107" fmla="*/ 357405 h 483674"/>
                <a:gd name="connsiteX108" fmla="*/ 457614 w 532186"/>
                <a:gd name="connsiteY108" fmla="*/ 360531 h 483674"/>
                <a:gd name="connsiteX109" fmla="*/ 460740 w 532186"/>
                <a:gd name="connsiteY109" fmla="*/ 364699 h 483674"/>
                <a:gd name="connsiteX110" fmla="*/ 468034 w 532186"/>
                <a:gd name="connsiteY110" fmla="*/ 376161 h 483674"/>
                <a:gd name="connsiteX111" fmla="*/ 471160 w 532186"/>
                <a:gd name="connsiteY111" fmla="*/ 385539 h 483674"/>
                <a:gd name="connsiteX112" fmla="*/ 472202 w 532186"/>
                <a:gd name="connsiteY112" fmla="*/ 388665 h 483674"/>
                <a:gd name="connsiteX113" fmla="*/ 476370 w 532186"/>
                <a:gd name="connsiteY113" fmla="*/ 401169 h 483674"/>
                <a:gd name="connsiteX114" fmla="*/ 492000 w 532186"/>
                <a:gd name="connsiteY114" fmla="*/ 422009 h 483674"/>
                <a:gd name="connsiteX115" fmla="*/ 500335 w 532186"/>
                <a:gd name="connsiteY115" fmla="*/ 425135 h 483674"/>
                <a:gd name="connsiteX116" fmla="*/ 504503 w 532186"/>
                <a:gd name="connsiteY116" fmla="*/ 426177 h 483674"/>
                <a:gd name="connsiteX117" fmla="*/ 508671 w 532186"/>
                <a:gd name="connsiteY117" fmla="*/ 429303 h 483674"/>
                <a:gd name="connsiteX118" fmla="*/ 532186 w 532186"/>
                <a:gd name="connsiteY118" fmla="*/ 439573 h 483674"/>
                <a:gd name="connsiteX0" fmla="*/ 532267 w 532267"/>
                <a:gd name="connsiteY0" fmla="*/ 439573 h 483674"/>
                <a:gd name="connsiteX1" fmla="*/ 490144 w 532267"/>
                <a:gd name="connsiteY1" fmla="*/ 483634 h 483674"/>
                <a:gd name="connsiteX2" fmla="*/ 461268 w 532267"/>
                <a:gd name="connsiteY2" fmla="*/ 465327 h 483674"/>
                <a:gd name="connsiteX3" fmla="*/ 414225 w 532267"/>
                <a:gd name="connsiteY3" fmla="*/ 435555 h 483674"/>
                <a:gd name="connsiteX4" fmla="*/ 377461 w 532267"/>
                <a:gd name="connsiteY4" fmla="*/ 432429 h 483674"/>
                <a:gd name="connsiteX5" fmla="*/ 367041 w 532267"/>
                <a:gd name="connsiteY5" fmla="*/ 437639 h 483674"/>
                <a:gd name="connsiteX6" fmla="*/ 356621 w 532267"/>
                <a:gd name="connsiteY6" fmla="*/ 441807 h 483674"/>
                <a:gd name="connsiteX7" fmla="*/ 356621 w 532267"/>
                <a:gd name="connsiteY7" fmla="*/ 441807 h 483674"/>
                <a:gd name="connsiteX8" fmla="*/ 345159 w 532267"/>
                <a:gd name="connsiteY8" fmla="*/ 435555 h 483674"/>
                <a:gd name="connsiteX9" fmla="*/ 343075 w 532267"/>
                <a:gd name="connsiteY9" fmla="*/ 433471 h 483674"/>
                <a:gd name="connsiteX10" fmla="*/ 332655 w 532267"/>
                <a:gd name="connsiteY10" fmla="*/ 424093 h 483674"/>
                <a:gd name="connsiteX11" fmla="*/ 320151 w 532267"/>
                <a:gd name="connsiteY11" fmla="*/ 420967 h 483674"/>
                <a:gd name="connsiteX12" fmla="*/ 314941 w 532267"/>
                <a:gd name="connsiteY12" fmla="*/ 419925 h 483674"/>
                <a:gd name="connsiteX13" fmla="*/ 288891 w 532267"/>
                <a:gd name="connsiteY13" fmla="*/ 416799 h 483674"/>
                <a:gd name="connsiteX14" fmla="*/ 253463 w 532267"/>
                <a:gd name="connsiteY14" fmla="*/ 415757 h 483674"/>
                <a:gd name="connsiteX15" fmla="*/ 248253 w 532267"/>
                <a:gd name="connsiteY15" fmla="*/ 416799 h 483674"/>
                <a:gd name="connsiteX16" fmla="*/ 239917 w 532267"/>
                <a:gd name="connsiteY16" fmla="*/ 417841 h 483674"/>
                <a:gd name="connsiteX17" fmla="*/ 232623 w 532267"/>
                <a:gd name="connsiteY17" fmla="*/ 417841 h 483674"/>
                <a:gd name="connsiteX18" fmla="*/ 225329 w 532267"/>
                <a:gd name="connsiteY18" fmla="*/ 417841 h 483674"/>
                <a:gd name="connsiteX19" fmla="*/ 195111 w 532267"/>
                <a:gd name="connsiteY19" fmla="*/ 425135 h 483674"/>
                <a:gd name="connsiteX20" fmla="*/ 169208 w 532267"/>
                <a:gd name="connsiteY20" fmla="*/ 429006 h 483674"/>
                <a:gd name="connsiteX21" fmla="*/ 109070 w 532267"/>
                <a:gd name="connsiteY21" fmla="*/ 377353 h 483674"/>
                <a:gd name="connsiteX22" fmla="*/ 69030 w 532267"/>
                <a:gd name="connsiteY22" fmla="*/ 360531 h 483674"/>
                <a:gd name="connsiteX23" fmla="*/ 56526 w 532267"/>
                <a:gd name="connsiteY23" fmla="*/ 355321 h 483674"/>
                <a:gd name="connsiteX24" fmla="*/ 48190 w 532267"/>
                <a:gd name="connsiteY24" fmla="*/ 349069 h 483674"/>
                <a:gd name="connsiteX25" fmla="*/ 40896 w 532267"/>
                <a:gd name="connsiteY25" fmla="*/ 343859 h 483674"/>
                <a:gd name="connsiteX26" fmla="*/ 23182 w 532267"/>
                <a:gd name="connsiteY26" fmla="*/ 334481 h 483674"/>
                <a:gd name="connsiteX27" fmla="*/ 12762 w 532267"/>
                <a:gd name="connsiteY27" fmla="*/ 330313 h 483674"/>
                <a:gd name="connsiteX28" fmla="*/ 258 w 532267"/>
                <a:gd name="connsiteY28" fmla="*/ 293843 h 483674"/>
                <a:gd name="connsiteX29" fmla="*/ 5468 w 532267"/>
                <a:gd name="connsiteY29" fmla="*/ 267793 h 483674"/>
                <a:gd name="connsiteX30" fmla="*/ 19014 w 532267"/>
                <a:gd name="connsiteY30" fmla="*/ 242785 h 483674"/>
                <a:gd name="connsiteX31" fmla="*/ 26308 w 532267"/>
                <a:gd name="connsiteY31" fmla="*/ 237575 h 483674"/>
                <a:gd name="connsiteX32" fmla="*/ 52802 w 532267"/>
                <a:gd name="connsiteY32" fmla="*/ 212865 h 483674"/>
                <a:gd name="connsiteX33" fmla="*/ 32857 w 532267"/>
                <a:gd name="connsiteY33" fmla="*/ 181160 h 483674"/>
                <a:gd name="connsiteX34" fmla="*/ 14102 w 532267"/>
                <a:gd name="connsiteY34" fmla="*/ 150047 h 483674"/>
                <a:gd name="connsiteX35" fmla="*/ 40896 w 532267"/>
                <a:gd name="connsiteY35" fmla="*/ 116704 h 483674"/>
                <a:gd name="connsiteX36" fmla="*/ 47148 w 532267"/>
                <a:gd name="connsiteY36" fmla="*/ 121914 h 483674"/>
                <a:gd name="connsiteX37" fmla="*/ 58610 w 532267"/>
                <a:gd name="connsiteY37" fmla="*/ 130250 h 483674"/>
                <a:gd name="connsiteX38" fmla="*/ 75131 w 532267"/>
                <a:gd name="connsiteY38" fmla="*/ 135756 h 483674"/>
                <a:gd name="connsiteX39" fmla="*/ 100287 w 532267"/>
                <a:gd name="connsiteY39" fmla="*/ 117001 h 483674"/>
                <a:gd name="connsiteX40" fmla="*/ 80492 w 532267"/>
                <a:gd name="connsiteY40" fmla="*/ 100032 h 483674"/>
                <a:gd name="connsiteX41" fmla="*/ 62778 w 532267"/>
                <a:gd name="connsiteY41" fmla="*/ 86486 h 483674"/>
                <a:gd name="connsiteX42" fmla="*/ 50274 w 532267"/>
                <a:gd name="connsiteY42" fmla="*/ 78150 h 483674"/>
                <a:gd name="connsiteX43" fmla="*/ 41938 w 532267"/>
                <a:gd name="connsiteY43" fmla="*/ 64604 h 483674"/>
                <a:gd name="connsiteX44" fmla="*/ 39854 w 532267"/>
                <a:gd name="connsiteY44" fmla="*/ 60436 h 483674"/>
                <a:gd name="connsiteX45" fmla="*/ 47148 w 532267"/>
                <a:gd name="connsiteY45" fmla="*/ 55226 h 483674"/>
                <a:gd name="connsiteX46" fmla="*/ 54442 w 532267"/>
                <a:gd name="connsiteY46" fmla="*/ 45848 h 483674"/>
                <a:gd name="connsiteX47" fmla="*/ 55484 w 532267"/>
                <a:gd name="connsiteY47" fmla="*/ 35428 h 483674"/>
                <a:gd name="connsiteX48" fmla="*/ 55484 w 532267"/>
                <a:gd name="connsiteY48" fmla="*/ 33344 h 483674"/>
                <a:gd name="connsiteX49" fmla="*/ 56526 w 532267"/>
                <a:gd name="connsiteY49" fmla="*/ 25008 h 483674"/>
                <a:gd name="connsiteX50" fmla="*/ 57568 w 532267"/>
                <a:gd name="connsiteY50" fmla="*/ 21882 h 483674"/>
                <a:gd name="connsiteX51" fmla="*/ 61736 w 532267"/>
                <a:gd name="connsiteY51" fmla="*/ 18756 h 483674"/>
                <a:gd name="connsiteX52" fmla="*/ 74240 w 532267"/>
                <a:gd name="connsiteY52" fmla="*/ 16672 h 483674"/>
                <a:gd name="connsiteX53" fmla="*/ 77366 w 532267"/>
                <a:gd name="connsiteY53" fmla="*/ 16672 h 483674"/>
                <a:gd name="connsiteX54" fmla="*/ 95080 w 532267"/>
                <a:gd name="connsiteY54" fmla="*/ 11462 h 483674"/>
                <a:gd name="connsiteX55" fmla="*/ 99248 w 532267"/>
                <a:gd name="connsiteY55" fmla="*/ 7294 h 483674"/>
                <a:gd name="connsiteX56" fmla="*/ 101332 w 532267"/>
                <a:gd name="connsiteY56" fmla="*/ 5210 h 483674"/>
                <a:gd name="connsiteX57" fmla="*/ 113836 w 532267"/>
                <a:gd name="connsiteY57" fmla="*/ 0 h 483674"/>
                <a:gd name="connsiteX58" fmla="*/ 124256 w 532267"/>
                <a:gd name="connsiteY58" fmla="*/ 3126 h 483674"/>
                <a:gd name="connsiteX59" fmla="*/ 125298 w 532267"/>
                <a:gd name="connsiteY59" fmla="*/ 5210 h 483674"/>
                <a:gd name="connsiteX60" fmla="*/ 128424 w 532267"/>
                <a:gd name="connsiteY60" fmla="*/ 9378 h 483674"/>
                <a:gd name="connsiteX61" fmla="*/ 135717 w 532267"/>
                <a:gd name="connsiteY61" fmla="*/ 11462 h 483674"/>
                <a:gd name="connsiteX62" fmla="*/ 151347 w 532267"/>
                <a:gd name="connsiteY62" fmla="*/ 11462 h 483674"/>
                <a:gd name="connsiteX63" fmla="*/ 152390 w 532267"/>
                <a:gd name="connsiteY63" fmla="*/ 11462 h 483674"/>
                <a:gd name="connsiteX64" fmla="*/ 163852 w 532267"/>
                <a:gd name="connsiteY64" fmla="*/ 11462 h 483674"/>
                <a:gd name="connsiteX65" fmla="*/ 170103 w 532267"/>
                <a:gd name="connsiteY65" fmla="*/ 20840 h 483674"/>
                <a:gd name="connsiteX66" fmla="*/ 171145 w 532267"/>
                <a:gd name="connsiteY66" fmla="*/ 31260 h 483674"/>
                <a:gd name="connsiteX67" fmla="*/ 171145 w 532267"/>
                <a:gd name="connsiteY67" fmla="*/ 34386 h 483674"/>
                <a:gd name="connsiteX68" fmla="*/ 172187 w 532267"/>
                <a:gd name="connsiteY68" fmla="*/ 50016 h 483674"/>
                <a:gd name="connsiteX69" fmla="*/ 172187 w 532267"/>
                <a:gd name="connsiteY69" fmla="*/ 59394 h 483674"/>
                <a:gd name="connsiteX70" fmla="*/ 172187 w 532267"/>
                <a:gd name="connsiteY70" fmla="*/ 69814 h 483674"/>
                <a:gd name="connsiteX71" fmla="*/ 174272 w 532267"/>
                <a:gd name="connsiteY71" fmla="*/ 76066 h 483674"/>
                <a:gd name="connsiteX72" fmla="*/ 175313 w 532267"/>
                <a:gd name="connsiteY72" fmla="*/ 79192 h 483674"/>
                <a:gd name="connsiteX73" fmla="*/ 175313 w 532267"/>
                <a:gd name="connsiteY73" fmla="*/ 80234 h 483674"/>
                <a:gd name="connsiteX74" fmla="*/ 176355 w 532267"/>
                <a:gd name="connsiteY74" fmla="*/ 83360 h 483674"/>
                <a:gd name="connsiteX75" fmla="*/ 178439 w 532267"/>
                <a:gd name="connsiteY75" fmla="*/ 87528 h 483674"/>
                <a:gd name="connsiteX76" fmla="*/ 188859 w 532267"/>
                <a:gd name="connsiteY76" fmla="*/ 103158 h 483674"/>
                <a:gd name="connsiteX77" fmla="*/ 204489 w 532267"/>
                <a:gd name="connsiteY77" fmla="*/ 123998 h 483674"/>
                <a:gd name="connsiteX78" fmla="*/ 223245 w 532267"/>
                <a:gd name="connsiteY78" fmla="*/ 132334 h 483674"/>
                <a:gd name="connsiteX79" fmla="*/ 228455 w 532267"/>
                <a:gd name="connsiteY79" fmla="*/ 133375 h 483674"/>
                <a:gd name="connsiteX80" fmla="*/ 237833 w 532267"/>
                <a:gd name="connsiteY80" fmla="*/ 135460 h 483674"/>
                <a:gd name="connsiteX81" fmla="*/ 247211 w 532267"/>
                <a:gd name="connsiteY81" fmla="*/ 142754 h 483674"/>
                <a:gd name="connsiteX82" fmla="*/ 248253 w 532267"/>
                <a:gd name="connsiteY82" fmla="*/ 153173 h 483674"/>
                <a:gd name="connsiteX83" fmla="*/ 248253 w 532267"/>
                <a:gd name="connsiteY83" fmla="*/ 162551 h 483674"/>
                <a:gd name="connsiteX84" fmla="*/ 260757 w 532267"/>
                <a:gd name="connsiteY84" fmla="*/ 179223 h 483674"/>
                <a:gd name="connsiteX85" fmla="*/ 269093 w 532267"/>
                <a:gd name="connsiteY85" fmla="*/ 187559 h 483674"/>
                <a:gd name="connsiteX86" fmla="*/ 272219 w 532267"/>
                <a:gd name="connsiteY86" fmla="*/ 192769 h 483674"/>
                <a:gd name="connsiteX87" fmla="*/ 274303 w 532267"/>
                <a:gd name="connsiteY87" fmla="*/ 195895 h 483674"/>
                <a:gd name="connsiteX88" fmla="*/ 282639 w 532267"/>
                <a:gd name="connsiteY88" fmla="*/ 207357 h 483674"/>
                <a:gd name="connsiteX89" fmla="*/ 307647 w 532267"/>
                <a:gd name="connsiteY89" fmla="*/ 234449 h 483674"/>
                <a:gd name="connsiteX90" fmla="*/ 314941 w 532267"/>
                <a:gd name="connsiteY90" fmla="*/ 240701 h 483674"/>
                <a:gd name="connsiteX91" fmla="*/ 319109 w 532267"/>
                <a:gd name="connsiteY91" fmla="*/ 243827 h 483674"/>
                <a:gd name="connsiteX92" fmla="*/ 330571 w 532267"/>
                <a:gd name="connsiteY92" fmla="*/ 255289 h 483674"/>
                <a:gd name="connsiteX93" fmla="*/ 333697 w 532267"/>
                <a:gd name="connsiteY93" fmla="*/ 259457 h 483674"/>
                <a:gd name="connsiteX94" fmla="*/ 337865 w 532267"/>
                <a:gd name="connsiteY94" fmla="*/ 264667 h 483674"/>
                <a:gd name="connsiteX95" fmla="*/ 357663 w 532267"/>
                <a:gd name="connsiteY95" fmla="*/ 281339 h 483674"/>
                <a:gd name="connsiteX96" fmla="*/ 380587 w 532267"/>
                <a:gd name="connsiteY96" fmla="*/ 301137 h 483674"/>
                <a:gd name="connsiteX97" fmla="*/ 383713 w 532267"/>
                <a:gd name="connsiteY97" fmla="*/ 306347 h 483674"/>
                <a:gd name="connsiteX98" fmla="*/ 389965 w 532267"/>
                <a:gd name="connsiteY98" fmla="*/ 314683 h 483674"/>
                <a:gd name="connsiteX99" fmla="*/ 394133 w 532267"/>
                <a:gd name="connsiteY99" fmla="*/ 318851 h 483674"/>
                <a:gd name="connsiteX100" fmla="*/ 397259 w 532267"/>
                <a:gd name="connsiteY100" fmla="*/ 320935 h 483674"/>
                <a:gd name="connsiteX101" fmla="*/ 400385 w 532267"/>
                <a:gd name="connsiteY101" fmla="*/ 324061 h 483674"/>
                <a:gd name="connsiteX102" fmla="*/ 409763 w 532267"/>
                <a:gd name="connsiteY102" fmla="*/ 332397 h 483674"/>
                <a:gd name="connsiteX103" fmla="*/ 424351 w 532267"/>
                <a:gd name="connsiteY103" fmla="*/ 337607 h 483674"/>
                <a:gd name="connsiteX104" fmla="*/ 432687 w 532267"/>
                <a:gd name="connsiteY104" fmla="*/ 339691 h 483674"/>
                <a:gd name="connsiteX105" fmla="*/ 450401 w 532267"/>
                <a:gd name="connsiteY105" fmla="*/ 350111 h 483674"/>
                <a:gd name="connsiteX106" fmla="*/ 455611 w 532267"/>
                <a:gd name="connsiteY106" fmla="*/ 357405 h 483674"/>
                <a:gd name="connsiteX107" fmla="*/ 457695 w 532267"/>
                <a:gd name="connsiteY107" fmla="*/ 360531 h 483674"/>
                <a:gd name="connsiteX108" fmla="*/ 460821 w 532267"/>
                <a:gd name="connsiteY108" fmla="*/ 364699 h 483674"/>
                <a:gd name="connsiteX109" fmla="*/ 468115 w 532267"/>
                <a:gd name="connsiteY109" fmla="*/ 376161 h 483674"/>
                <a:gd name="connsiteX110" fmla="*/ 471241 w 532267"/>
                <a:gd name="connsiteY110" fmla="*/ 385539 h 483674"/>
                <a:gd name="connsiteX111" fmla="*/ 472283 w 532267"/>
                <a:gd name="connsiteY111" fmla="*/ 388665 h 483674"/>
                <a:gd name="connsiteX112" fmla="*/ 476451 w 532267"/>
                <a:gd name="connsiteY112" fmla="*/ 401169 h 483674"/>
                <a:gd name="connsiteX113" fmla="*/ 492081 w 532267"/>
                <a:gd name="connsiteY113" fmla="*/ 422009 h 483674"/>
                <a:gd name="connsiteX114" fmla="*/ 500416 w 532267"/>
                <a:gd name="connsiteY114" fmla="*/ 425135 h 483674"/>
                <a:gd name="connsiteX115" fmla="*/ 504584 w 532267"/>
                <a:gd name="connsiteY115" fmla="*/ 426177 h 483674"/>
                <a:gd name="connsiteX116" fmla="*/ 508752 w 532267"/>
                <a:gd name="connsiteY116" fmla="*/ 429303 h 483674"/>
                <a:gd name="connsiteX117" fmla="*/ 532267 w 532267"/>
                <a:gd name="connsiteY117" fmla="*/ 439573 h 483674"/>
                <a:gd name="connsiteX0" fmla="*/ 532903 w 532903"/>
                <a:gd name="connsiteY0" fmla="*/ 439573 h 483674"/>
                <a:gd name="connsiteX1" fmla="*/ 490780 w 532903"/>
                <a:gd name="connsiteY1" fmla="*/ 483634 h 483674"/>
                <a:gd name="connsiteX2" fmla="*/ 461904 w 532903"/>
                <a:gd name="connsiteY2" fmla="*/ 465327 h 483674"/>
                <a:gd name="connsiteX3" fmla="*/ 414861 w 532903"/>
                <a:gd name="connsiteY3" fmla="*/ 435555 h 483674"/>
                <a:gd name="connsiteX4" fmla="*/ 378097 w 532903"/>
                <a:gd name="connsiteY4" fmla="*/ 432429 h 483674"/>
                <a:gd name="connsiteX5" fmla="*/ 367677 w 532903"/>
                <a:gd name="connsiteY5" fmla="*/ 437639 h 483674"/>
                <a:gd name="connsiteX6" fmla="*/ 357257 w 532903"/>
                <a:gd name="connsiteY6" fmla="*/ 441807 h 483674"/>
                <a:gd name="connsiteX7" fmla="*/ 357257 w 532903"/>
                <a:gd name="connsiteY7" fmla="*/ 441807 h 483674"/>
                <a:gd name="connsiteX8" fmla="*/ 345795 w 532903"/>
                <a:gd name="connsiteY8" fmla="*/ 435555 h 483674"/>
                <a:gd name="connsiteX9" fmla="*/ 343711 w 532903"/>
                <a:gd name="connsiteY9" fmla="*/ 433471 h 483674"/>
                <a:gd name="connsiteX10" fmla="*/ 333291 w 532903"/>
                <a:gd name="connsiteY10" fmla="*/ 424093 h 483674"/>
                <a:gd name="connsiteX11" fmla="*/ 320787 w 532903"/>
                <a:gd name="connsiteY11" fmla="*/ 420967 h 483674"/>
                <a:gd name="connsiteX12" fmla="*/ 315577 w 532903"/>
                <a:gd name="connsiteY12" fmla="*/ 419925 h 483674"/>
                <a:gd name="connsiteX13" fmla="*/ 289527 w 532903"/>
                <a:gd name="connsiteY13" fmla="*/ 416799 h 483674"/>
                <a:gd name="connsiteX14" fmla="*/ 254099 w 532903"/>
                <a:gd name="connsiteY14" fmla="*/ 415757 h 483674"/>
                <a:gd name="connsiteX15" fmla="*/ 248889 w 532903"/>
                <a:gd name="connsiteY15" fmla="*/ 416799 h 483674"/>
                <a:gd name="connsiteX16" fmla="*/ 240553 w 532903"/>
                <a:gd name="connsiteY16" fmla="*/ 417841 h 483674"/>
                <a:gd name="connsiteX17" fmla="*/ 233259 w 532903"/>
                <a:gd name="connsiteY17" fmla="*/ 417841 h 483674"/>
                <a:gd name="connsiteX18" fmla="*/ 225965 w 532903"/>
                <a:gd name="connsiteY18" fmla="*/ 417841 h 483674"/>
                <a:gd name="connsiteX19" fmla="*/ 195747 w 532903"/>
                <a:gd name="connsiteY19" fmla="*/ 425135 h 483674"/>
                <a:gd name="connsiteX20" fmla="*/ 169844 w 532903"/>
                <a:gd name="connsiteY20" fmla="*/ 429006 h 483674"/>
                <a:gd name="connsiteX21" fmla="*/ 109706 w 532903"/>
                <a:gd name="connsiteY21" fmla="*/ 377353 h 483674"/>
                <a:gd name="connsiteX22" fmla="*/ 69666 w 532903"/>
                <a:gd name="connsiteY22" fmla="*/ 360531 h 483674"/>
                <a:gd name="connsiteX23" fmla="*/ 57162 w 532903"/>
                <a:gd name="connsiteY23" fmla="*/ 355321 h 483674"/>
                <a:gd name="connsiteX24" fmla="*/ 48826 w 532903"/>
                <a:gd name="connsiteY24" fmla="*/ 349069 h 483674"/>
                <a:gd name="connsiteX25" fmla="*/ 41532 w 532903"/>
                <a:gd name="connsiteY25" fmla="*/ 343859 h 483674"/>
                <a:gd name="connsiteX26" fmla="*/ 23818 w 532903"/>
                <a:gd name="connsiteY26" fmla="*/ 334481 h 483674"/>
                <a:gd name="connsiteX27" fmla="*/ 894 w 532903"/>
                <a:gd name="connsiteY27" fmla="*/ 293843 h 483674"/>
                <a:gd name="connsiteX28" fmla="*/ 6104 w 532903"/>
                <a:gd name="connsiteY28" fmla="*/ 267793 h 483674"/>
                <a:gd name="connsiteX29" fmla="*/ 19650 w 532903"/>
                <a:gd name="connsiteY29" fmla="*/ 242785 h 483674"/>
                <a:gd name="connsiteX30" fmla="*/ 26944 w 532903"/>
                <a:gd name="connsiteY30" fmla="*/ 237575 h 483674"/>
                <a:gd name="connsiteX31" fmla="*/ 53438 w 532903"/>
                <a:gd name="connsiteY31" fmla="*/ 212865 h 483674"/>
                <a:gd name="connsiteX32" fmla="*/ 33493 w 532903"/>
                <a:gd name="connsiteY32" fmla="*/ 181160 h 483674"/>
                <a:gd name="connsiteX33" fmla="*/ 14738 w 532903"/>
                <a:gd name="connsiteY33" fmla="*/ 150047 h 483674"/>
                <a:gd name="connsiteX34" fmla="*/ 41532 w 532903"/>
                <a:gd name="connsiteY34" fmla="*/ 116704 h 483674"/>
                <a:gd name="connsiteX35" fmla="*/ 47784 w 532903"/>
                <a:gd name="connsiteY35" fmla="*/ 121914 h 483674"/>
                <a:gd name="connsiteX36" fmla="*/ 59246 w 532903"/>
                <a:gd name="connsiteY36" fmla="*/ 130250 h 483674"/>
                <a:gd name="connsiteX37" fmla="*/ 75767 w 532903"/>
                <a:gd name="connsiteY37" fmla="*/ 135756 h 483674"/>
                <a:gd name="connsiteX38" fmla="*/ 100923 w 532903"/>
                <a:gd name="connsiteY38" fmla="*/ 117001 h 483674"/>
                <a:gd name="connsiteX39" fmla="*/ 81128 w 532903"/>
                <a:gd name="connsiteY39" fmla="*/ 100032 h 483674"/>
                <a:gd name="connsiteX40" fmla="*/ 63414 w 532903"/>
                <a:gd name="connsiteY40" fmla="*/ 86486 h 483674"/>
                <a:gd name="connsiteX41" fmla="*/ 50910 w 532903"/>
                <a:gd name="connsiteY41" fmla="*/ 78150 h 483674"/>
                <a:gd name="connsiteX42" fmla="*/ 42574 w 532903"/>
                <a:gd name="connsiteY42" fmla="*/ 64604 h 483674"/>
                <a:gd name="connsiteX43" fmla="*/ 40490 w 532903"/>
                <a:gd name="connsiteY43" fmla="*/ 60436 h 483674"/>
                <a:gd name="connsiteX44" fmla="*/ 47784 w 532903"/>
                <a:gd name="connsiteY44" fmla="*/ 55226 h 483674"/>
                <a:gd name="connsiteX45" fmla="*/ 55078 w 532903"/>
                <a:gd name="connsiteY45" fmla="*/ 45848 h 483674"/>
                <a:gd name="connsiteX46" fmla="*/ 56120 w 532903"/>
                <a:gd name="connsiteY46" fmla="*/ 35428 h 483674"/>
                <a:gd name="connsiteX47" fmla="*/ 56120 w 532903"/>
                <a:gd name="connsiteY47" fmla="*/ 33344 h 483674"/>
                <a:gd name="connsiteX48" fmla="*/ 57162 w 532903"/>
                <a:gd name="connsiteY48" fmla="*/ 25008 h 483674"/>
                <a:gd name="connsiteX49" fmla="*/ 58204 w 532903"/>
                <a:gd name="connsiteY49" fmla="*/ 21882 h 483674"/>
                <a:gd name="connsiteX50" fmla="*/ 62372 w 532903"/>
                <a:gd name="connsiteY50" fmla="*/ 18756 h 483674"/>
                <a:gd name="connsiteX51" fmla="*/ 74876 w 532903"/>
                <a:gd name="connsiteY51" fmla="*/ 16672 h 483674"/>
                <a:gd name="connsiteX52" fmla="*/ 78002 w 532903"/>
                <a:gd name="connsiteY52" fmla="*/ 16672 h 483674"/>
                <a:gd name="connsiteX53" fmla="*/ 95716 w 532903"/>
                <a:gd name="connsiteY53" fmla="*/ 11462 h 483674"/>
                <a:gd name="connsiteX54" fmla="*/ 99884 w 532903"/>
                <a:gd name="connsiteY54" fmla="*/ 7294 h 483674"/>
                <a:gd name="connsiteX55" fmla="*/ 101968 w 532903"/>
                <a:gd name="connsiteY55" fmla="*/ 5210 h 483674"/>
                <a:gd name="connsiteX56" fmla="*/ 114472 w 532903"/>
                <a:gd name="connsiteY56" fmla="*/ 0 h 483674"/>
                <a:gd name="connsiteX57" fmla="*/ 124892 w 532903"/>
                <a:gd name="connsiteY57" fmla="*/ 3126 h 483674"/>
                <a:gd name="connsiteX58" fmla="*/ 125934 w 532903"/>
                <a:gd name="connsiteY58" fmla="*/ 5210 h 483674"/>
                <a:gd name="connsiteX59" fmla="*/ 129060 w 532903"/>
                <a:gd name="connsiteY59" fmla="*/ 9378 h 483674"/>
                <a:gd name="connsiteX60" fmla="*/ 136353 w 532903"/>
                <a:gd name="connsiteY60" fmla="*/ 11462 h 483674"/>
                <a:gd name="connsiteX61" fmla="*/ 151983 w 532903"/>
                <a:gd name="connsiteY61" fmla="*/ 11462 h 483674"/>
                <a:gd name="connsiteX62" fmla="*/ 153026 w 532903"/>
                <a:gd name="connsiteY62" fmla="*/ 11462 h 483674"/>
                <a:gd name="connsiteX63" fmla="*/ 164488 w 532903"/>
                <a:gd name="connsiteY63" fmla="*/ 11462 h 483674"/>
                <a:gd name="connsiteX64" fmla="*/ 170739 w 532903"/>
                <a:gd name="connsiteY64" fmla="*/ 20840 h 483674"/>
                <a:gd name="connsiteX65" fmla="*/ 171781 w 532903"/>
                <a:gd name="connsiteY65" fmla="*/ 31260 h 483674"/>
                <a:gd name="connsiteX66" fmla="*/ 171781 w 532903"/>
                <a:gd name="connsiteY66" fmla="*/ 34386 h 483674"/>
                <a:gd name="connsiteX67" fmla="*/ 172823 w 532903"/>
                <a:gd name="connsiteY67" fmla="*/ 50016 h 483674"/>
                <a:gd name="connsiteX68" fmla="*/ 172823 w 532903"/>
                <a:gd name="connsiteY68" fmla="*/ 59394 h 483674"/>
                <a:gd name="connsiteX69" fmla="*/ 172823 w 532903"/>
                <a:gd name="connsiteY69" fmla="*/ 69814 h 483674"/>
                <a:gd name="connsiteX70" fmla="*/ 174908 w 532903"/>
                <a:gd name="connsiteY70" fmla="*/ 76066 h 483674"/>
                <a:gd name="connsiteX71" fmla="*/ 175949 w 532903"/>
                <a:gd name="connsiteY71" fmla="*/ 79192 h 483674"/>
                <a:gd name="connsiteX72" fmla="*/ 175949 w 532903"/>
                <a:gd name="connsiteY72" fmla="*/ 80234 h 483674"/>
                <a:gd name="connsiteX73" fmla="*/ 176991 w 532903"/>
                <a:gd name="connsiteY73" fmla="*/ 83360 h 483674"/>
                <a:gd name="connsiteX74" fmla="*/ 179075 w 532903"/>
                <a:gd name="connsiteY74" fmla="*/ 87528 h 483674"/>
                <a:gd name="connsiteX75" fmla="*/ 189495 w 532903"/>
                <a:gd name="connsiteY75" fmla="*/ 103158 h 483674"/>
                <a:gd name="connsiteX76" fmla="*/ 205125 w 532903"/>
                <a:gd name="connsiteY76" fmla="*/ 123998 h 483674"/>
                <a:gd name="connsiteX77" fmla="*/ 223881 w 532903"/>
                <a:gd name="connsiteY77" fmla="*/ 132334 h 483674"/>
                <a:gd name="connsiteX78" fmla="*/ 229091 w 532903"/>
                <a:gd name="connsiteY78" fmla="*/ 133375 h 483674"/>
                <a:gd name="connsiteX79" fmla="*/ 238469 w 532903"/>
                <a:gd name="connsiteY79" fmla="*/ 135460 h 483674"/>
                <a:gd name="connsiteX80" fmla="*/ 247847 w 532903"/>
                <a:gd name="connsiteY80" fmla="*/ 142754 h 483674"/>
                <a:gd name="connsiteX81" fmla="*/ 248889 w 532903"/>
                <a:gd name="connsiteY81" fmla="*/ 153173 h 483674"/>
                <a:gd name="connsiteX82" fmla="*/ 248889 w 532903"/>
                <a:gd name="connsiteY82" fmla="*/ 162551 h 483674"/>
                <a:gd name="connsiteX83" fmla="*/ 261393 w 532903"/>
                <a:gd name="connsiteY83" fmla="*/ 179223 h 483674"/>
                <a:gd name="connsiteX84" fmla="*/ 269729 w 532903"/>
                <a:gd name="connsiteY84" fmla="*/ 187559 h 483674"/>
                <a:gd name="connsiteX85" fmla="*/ 272855 w 532903"/>
                <a:gd name="connsiteY85" fmla="*/ 192769 h 483674"/>
                <a:gd name="connsiteX86" fmla="*/ 274939 w 532903"/>
                <a:gd name="connsiteY86" fmla="*/ 195895 h 483674"/>
                <a:gd name="connsiteX87" fmla="*/ 283275 w 532903"/>
                <a:gd name="connsiteY87" fmla="*/ 207357 h 483674"/>
                <a:gd name="connsiteX88" fmla="*/ 308283 w 532903"/>
                <a:gd name="connsiteY88" fmla="*/ 234449 h 483674"/>
                <a:gd name="connsiteX89" fmla="*/ 315577 w 532903"/>
                <a:gd name="connsiteY89" fmla="*/ 240701 h 483674"/>
                <a:gd name="connsiteX90" fmla="*/ 319745 w 532903"/>
                <a:gd name="connsiteY90" fmla="*/ 243827 h 483674"/>
                <a:gd name="connsiteX91" fmla="*/ 331207 w 532903"/>
                <a:gd name="connsiteY91" fmla="*/ 255289 h 483674"/>
                <a:gd name="connsiteX92" fmla="*/ 334333 w 532903"/>
                <a:gd name="connsiteY92" fmla="*/ 259457 h 483674"/>
                <a:gd name="connsiteX93" fmla="*/ 338501 w 532903"/>
                <a:gd name="connsiteY93" fmla="*/ 264667 h 483674"/>
                <a:gd name="connsiteX94" fmla="*/ 358299 w 532903"/>
                <a:gd name="connsiteY94" fmla="*/ 281339 h 483674"/>
                <a:gd name="connsiteX95" fmla="*/ 381223 w 532903"/>
                <a:gd name="connsiteY95" fmla="*/ 301137 h 483674"/>
                <a:gd name="connsiteX96" fmla="*/ 384349 w 532903"/>
                <a:gd name="connsiteY96" fmla="*/ 306347 h 483674"/>
                <a:gd name="connsiteX97" fmla="*/ 390601 w 532903"/>
                <a:gd name="connsiteY97" fmla="*/ 314683 h 483674"/>
                <a:gd name="connsiteX98" fmla="*/ 394769 w 532903"/>
                <a:gd name="connsiteY98" fmla="*/ 318851 h 483674"/>
                <a:gd name="connsiteX99" fmla="*/ 397895 w 532903"/>
                <a:gd name="connsiteY99" fmla="*/ 320935 h 483674"/>
                <a:gd name="connsiteX100" fmla="*/ 401021 w 532903"/>
                <a:gd name="connsiteY100" fmla="*/ 324061 h 483674"/>
                <a:gd name="connsiteX101" fmla="*/ 410399 w 532903"/>
                <a:gd name="connsiteY101" fmla="*/ 332397 h 483674"/>
                <a:gd name="connsiteX102" fmla="*/ 424987 w 532903"/>
                <a:gd name="connsiteY102" fmla="*/ 337607 h 483674"/>
                <a:gd name="connsiteX103" fmla="*/ 433323 w 532903"/>
                <a:gd name="connsiteY103" fmla="*/ 339691 h 483674"/>
                <a:gd name="connsiteX104" fmla="*/ 451037 w 532903"/>
                <a:gd name="connsiteY104" fmla="*/ 350111 h 483674"/>
                <a:gd name="connsiteX105" fmla="*/ 456247 w 532903"/>
                <a:gd name="connsiteY105" fmla="*/ 357405 h 483674"/>
                <a:gd name="connsiteX106" fmla="*/ 458331 w 532903"/>
                <a:gd name="connsiteY106" fmla="*/ 360531 h 483674"/>
                <a:gd name="connsiteX107" fmla="*/ 461457 w 532903"/>
                <a:gd name="connsiteY107" fmla="*/ 364699 h 483674"/>
                <a:gd name="connsiteX108" fmla="*/ 468751 w 532903"/>
                <a:gd name="connsiteY108" fmla="*/ 376161 h 483674"/>
                <a:gd name="connsiteX109" fmla="*/ 471877 w 532903"/>
                <a:gd name="connsiteY109" fmla="*/ 385539 h 483674"/>
                <a:gd name="connsiteX110" fmla="*/ 472919 w 532903"/>
                <a:gd name="connsiteY110" fmla="*/ 388665 h 483674"/>
                <a:gd name="connsiteX111" fmla="*/ 477087 w 532903"/>
                <a:gd name="connsiteY111" fmla="*/ 401169 h 483674"/>
                <a:gd name="connsiteX112" fmla="*/ 492717 w 532903"/>
                <a:gd name="connsiteY112" fmla="*/ 422009 h 483674"/>
                <a:gd name="connsiteX113" fmla="*/ 501052 w 532903"/>
                <a:gd name="connsiteY113" fmla="*/ 425135 h 483674"/>
                <a:gd name="connsiteX114" fmla="*/ 505220 w 532903"/>
                <a:gd name="connsiteY114" fmla="*/ 426177 h 483674"/>
                <a:gd name="connsiteX115" fmla="*/ 509388 w 532903"/>
                <a:gd name="connsiteY115" fmla="*/ 429303 h 483674"/>
                <a:gd name="connsiteX116" fmla="*/ 532903 w 532903"/>
                <a:gd name="connsiteY116" fmla="*/ 439573 h 483674"/>
                <a:gd name="connsiteX0" fmla="*/ 526856 w 526856"/>
                <a:gd name="connsiteY0" fmla="*/ 439573 h 483674"/>
                <a:gd name="connsiteX1" fmla="*/ 484733 w 526856"/>
                <a:gd name="connsiteY1" fmla="*/ 483634 h 483674"/>
                <a:gd name="connsiteX2" fmla="*/ 455857 w 526856"/>
                <a:gd name="connsiteY2" fmla="*/ 465327 h 483674"/>
                <a:gd name="connsiteX3" fmla="*/ 408814 w 526856"/>
                <a:gd name="connsiteY3" fmla="*/ 435555 h 483674"/>
                <a:gd name="connsiteX4" fmla="*/ 372050 w 526856"/>
                <a:gd name="connsiteY4" fmla="*/ 432429 h 483674"/>
                <a:gd name="connsiteX5" fmla="*/ 361630 w 526856"/>
                <a:gd name="connsiteY5" fmla="*/ 437639 h 483674"/>
                <a:gd name="connsiteX6" fmla="*/ 351210 w 526856"/>
                <a:gd name="connsiteY6" fmla="*/ 441807 h 483674"/>
                <a:gd name="connsiteX7" fmla="*/ 351210 w 526856"/>
                <a:gd name="connsiteY7" fmla="*/ 441807 h 483674"/>
                <a:gd name="connsiteX8" fmla="*/ 339748 w 526856"/>
                <a:gd name="connsiteY8" fmla="*/ 435555 h 483674"/>
                <a:gd name="connsiteX9" fmla="*/ 337664 w 526856"/>
                <a:gd name="connsiteY9" fmla="*/ 433471 h 483674"/>
                <a:gd name="connsiteX10" fmla="*/ 327244 w 526856"/>
                <a:gd name="connsiteY10" fmla="*/ 424093 h 483674"/>
                <a:gd name="connsiteX11" fmla="*/ 314740 w 526856"/>
                <a:gd name="connsiteY11" fmla="*/ 420967 h 483674"/>
                <a:gd name="connsiteX12" fmla="*/ 309530 w 526856"/>
                <a:gd name="connsiteY12" fmla="*/ 419925 h 483674"/>
                <a:gd name="connsiteX13" fmla="*/ 283480 w 526856"/>
                <a:gd name="connsiteY13" fmla="*/ 416799 h 483674"/>
                <a:gd name="connsiteX14" fmla="*/ 248052 w 526856"/>
                <a:gd name="connsiteY14" fmla="*/ 415757 h 483674"/>
                <a:gd name="connsiteX15" fmla="*/ 242842 w 526856"/>
                <a:gd name="connsiteY15" fmla="*/ 416799 h 483674"/>
                <a:gd name="connsiteX16" fmla="*/ 234506 w 526856"/>
                <a:gd name="connsiteY16" fmla="*/ 417841 h 483674"/>
                <a:gd name="connsiteX17" fmla="*/ 227212 w 526856"/>
                <a:gd name="connsiteY17" fmla="*/ 417841 h 483674"/>
                <a:gd name="connsiteX18" fmla="*/ 219918 w 526856"/>
                <a:gd name="connsiteY18" fmla="*/ 417841 h 483674"/>
                <a:gd name="connsiteX19" fmla="*/ 189700 w 526856"/>
                <a:gd name="connsiteY19" fmla="*/ 425135 h 483674"/>
                <a:gd name="connsiteX20" fmla="*/ 163797 w 526856"/>
                <a:gd name="connsiteY20" fmla="*/ 429006 h 483674"/>
                <a:gd name="connsiteX21" fmla="*/ 103659 w 526856"/>
                <a:gd name="connsiteY21" fmla="*/ 377353 h 483674"/>
                <a:gd name="connsiteX22" fmla="*/ 63619 w 526856"/>
                <a:gd name="connsiteY22" fmla="*/ 360531 h 483674"/>
                <a:gd name="connsiteX23" fmla="*/ 51115 w 526856"/>
                <a:gd name="connsiteY23" fmla="*/ 355321 h 483674"/>
                <a:gd name="connsiteX24" fmla="*/ 42779 w 526856"/>
                <a:gd name="connsiteY24" fmla="*/ 349069 h 483674"/>
                <a:gd name="connsiteX25" fmla="*/ 35485 w 526856"/>
                <a:gd name="connsiteY25" fmla="*/ 343859 h 483674"/>
                <a:gd name="connsiteX26" fmla="*/ 17771 w 526856"/>
                <a:gd name="connsiteY26" fmla="*/ 334481 h 483674"/>
                <a:gd name="connsiteX27" fmla="*/ 9134 w 526856"/>
                <a:gd name="connsiteY27" fmla="*/ 293843 h 483674"/>
                <a:gd name="connsiteX28" fmla="*/ 57 w 526856"/>
                <a:gd name="connsiteY28" fmla="*/ 267793 h 483674"/>
                <a:gd name="connsiteX29" fmla="*/ 13603 w 526856"/>
                <a:gd name="connsiteY29" fmla="*/ 242785 h 483674"/>
                <a:gd name="connsiteX30" fmla="*/ 20897 w 526856"/>
                <a:gd name="connsiteY30" fmla="*/ 237575 h 483674"/>
                <a:gd name="connsiteX31" fmla="*/ 47391 w 526856"/>
                <a:gd name="connsiteY31" fmla="*/ 212865 h 483674"/>
                <a:gd name="connsiteX32" fmla="*/ 27446 w 526856"/>
                <a:gd name="connsiteY32" fmla="*/ 181160 h 483674"/>
                <a:gd name="connsiteX33" fmla="*/ 8691 w 526856"/>
                <a:gd name="connsiteY33" fmla="*/ 150047 h 483674"/>
                <a:gd name="connsiteX34" fmla="*/ 35485 w 526856"/>
                <a:gd name="connsiteY34" fmla="*/ 116704 h 483674"/>
                <a:gd name="connsiteX35" fmla="*/ 41737 w 526856"/>
                <a:gd name="connsiteY35" fmla="*/ 121914 h 483674"/>
                <a:gd name="connsiteX36" fmla="*/ 53199 w 526856"/>
                <a:gd name="connsiteY36" fmla="*/ 130250 h 483674"/>
                <a:gd name="connsiteX37" fmla="*/ 69720 w 526856"/>
                <a:gd name="connsiteY37" fmla="*/ 135756 h 483674"/>
                <a:gd name="connsiteX38" fmla="*/ 94876 w 526856"/>
                <a:gd name="connsiteY38" fmla="*/ 117001 h 483674"/>
                <a:gd name="connsiteX39" fmla="*/ 75081 w 526856"/>
                <a:gd name="connsiteY39" fmla="*/ 100032 h 483674"/>
                <a:gd name="connsiteX40" fmla="*/ 57367 w 526856"/>
                <a:gd name="connsiteY40" fmla="*/ 86486 h 483674"/>
                <a:gd name="connsiteX41" fmla="*/ 44863 w 526856"/>
                <a:gd name="connsiteY41" fmla="*/ 78150 h 483674"/>
                <a:gd name="connsiteX42" fmla="*/ 36527 w 526856"/>
                <a:gd name="connsiteY42" fmla="*/ 64604 h 483674"/>
                <a:gd name="connsiteX43" fmla="*/ 34443 w 526856"/>
                <a:gd name="connsiteY43" fmla="*/ 60436 h 483674"/>
                <a:gd name="connsiteX44" fmla="*/ 41737 w 526856"/>
                <a:gd name="connsiteY44" fmla="*/ 55226 h 483674"/>
                <a:gd name="connsiteX45" fmla="*/ 49031 w 526856"/>
                <a:gd name="connsiteY45" fmla="*/ 45848 h 483674"/>
                <a:gd name="connsiteX46" fmla="*/ 50073 w 526856"/>
                <a:gd name="connsiteY46" fmla="*/ 35428 h 483674"/>
                <a:gd name="connsiteX47" fmla="*/ 50073 w 526856"/>
                <a:gd name="connsiteY47" fmla="*/ 33344 h 483674"/>
                <a:gd name="connsiteX48" fmla="*/ 51115 w 526856"/>
                <a:gd name="connsiteY48" fmla="*/ 25008 h 483674"/>
                <a:gd name="connsiteX49" fmla="*/ 52157 w 526856"/>
                <a:gd name="connsiteY49" fmla="*/ 21882 h 483674"/>
                <a:gd name="connsiteX50" fmla="*/ 56325 w 526856"/>
                <a:gd name="connsiteY50" fmla="*/ 18756 h 483674"/>
                <a:gd name="connsiteX51" fmla="*/ 68829 w 526856"/>
                <a:gd name="connsiteY51" fmla="*/ 16672 h 483674"/>
                <a:gd name="connsiteX52" fmla="*/ 71955 w 526856"/>
                <a:gd name="connsiteY52" fmla="*/ 16672 h 483674"/>
                <a:gd name="connsiteX53" fmla="*/ 89669 w 526856"/>
                <a:gd name="connsiteY53" fmla="*/ 11462 h 483674"/>
                <a:gd name="connsiteX54" fmla="*/ 93837 w 526856"/>
                <a:gd name="connsiteY54" fmla="*/ 7294 h 483674"/>
                <a:gd name="connsiteX55" fmla="*/ 95921 w 526856"/>
                <a:gd name="connsiteY55" fmla="*/ 5210 h 483674"/>
                <a:gd name="connsiteX56" fmla="*/ 108425 w 526856"/>
                <a:gd name="connsiteY56" fmla="*/ 0 h 483674"/>
                <a:gd name="connsiteX57" fmla="*/ 118845 w 526856"/>
                <a:gd name="connsiteY57" fmla="*/ 3126 h 483674"/>
                <a:gd name="connsiteX58" fmla="*/ 119887 w 526856"/>
                <a:gd name="connsiteY58" fmla="*/ 5210 h 483674"/>
                <a:gd name="connsiteX59" fmla="*/ 123013 w 526856"/>
                <a:gd name="connsiteY59" fmla="*/ 9378 h 483674"/>
                <a:gd name="connsiteX60" fmla="*/ 130306 w 526856"/>
                <a:gd name="connsiteY60" fmla="*/ 11462 h 483674"/>
                <a:gd name="connsiteX61" fmla="*/ 145936 w 526856"/>
                <a:gd name="connsiteY61" fmla="*/ 11462 h 483674"/>
                <a:gd name="connsiteX62" fmla="*/ 146979 w 526856"/>
                <a:gd name="connsiteY62" fmla="*/ 11462 h 483674"/>
                <a:gd name="connsiteX63" fmla="*/ 158441 w 526856"/>
                <a:gd name="connsiteY63" fmla="*/ 11462 h 483674"/>
                <a:gd name="connsiteX64" fmla="*/ 164692 w 526856"/>
                <a:gd name="connsiteY64" fmla="*/ 20840 h 483674"/>
                <a:gd name="connsiteX65" fmla="*/ 165734 w 526856"/>
                <a:gd name="connsiteY65" fmla="*/ 31260 h 483674"/>
                <a:gd name="connsiteX66" fmla="*/ 165734 w 526856"/>
                <a:gd name="connsiteY66" fmla="*/ 34386 h 483674"/>
                <a:gd name="connsiteX67" fmla="*/ 166776 w 526856"/>
                <a:gd name="connsiteY67" fmla="*/ 50016 h 483674"/>
                <a:gd name="connsiteX68" fmla="*/ 166776 w 526856"/>
                <a:gd name="connsiteY68" fmla="*/ 59394 h 483674"/>
                <a:gd name="connsiteX69" fmla="*/ 166776 w 526856"/>
                <a:gd name="connsiteY69" fmla="*/ 69814 h 483674"/>
                <a:gd name="connsiteX70" fmla="*/ 168861 w 526856"/>
                <a:gd name="connsiteY70" fmla="*/ 76066 h 483674"/>
                <a:gd name="connsiteX71" fmla="*/ 169902 w 526856"/>
                <a:gd name="connsiteY71" fmla="*/ 79192 h 483674"/>
                <a:gd name="connsiteX72" fmla="*/ 169902 w 526856"/>
                <a:gd name="connsiteY72" fmla="*/ 80234 h 483674"/>
                <a:gd name="connsiteX73" fmla="*/ 170944 w 526856"/>
                <a:gd name="connsiteY73" fmla="*/ 83360 h 483674"/>
                <a:gd name="connsiteX74" fmla="*/ 173028 w 526856"/>
                <a:gd name="connsiteY74" fmla="*/ 87528 h 483674"/>
                <a:gd name="connsiteX75" fmla="*/ 183448 w 526856"/>
                <a:gd name="connsiteY75" fmla="*/ 103158 h 483674"/>
                <a:gd name="connsiteX76" fmla="*/ 199078 w 526856"/>
                <a:gd name="connsiteY76" fmla="*/ 123998 h 483674"/>
                <a:gd name="connsiteX77" fmla="*/ 217834 w 526856"/>
                <a:gd name="connsiteY77" fmla="*/ 132334 h 483674"/>
                <a:gd name="connsiteX78" fmla="*/ 223044 w 526856"/>
                <a:gd name="connsiteY78" fmla="*/ 133375 h 483674"/>
                <a:gd name="connsiteX79" fmla="*/ 232422 w 526856"/>
                <a:gd name="connsiteY79" fmla="*/ 135460 h 483674"/>
                <a:gd name="connsiteX80" fmla="*/ 241800 w 526856"/>
                <a:gd name="connsiteY80" fmla="*/ 142754 h 483674"/>
                <a:gd name="connsiteX81" fmla="*/ 242842 w 526856"/>
                <a:gd name="connsiteY81" fmla="*/ 153173 h 483674"/>
                <a:gd name="connsiteX82" fmla="*/ 242842 w 526856"/>
                <a:gd name="connsiteY82" fmla="*/ 162551 h 483674"/>
                <a:gd name="connsiteX83" fmla="*/ 255346 w 526856"/>
                <a:gd name="connsiteY83" fmla="*/ 179223 h 483674"/>
                <a:gd name="connsiteX84" fmla="*/ 263682 w 526856"/>
                <a:gd name="connsiteY84" fmla="*/ 187559 h 483674"/>
                <a:gd name="connsiteX85" fmla="*/ 266808 w 526856"/>
                <a:gd name="connsiteY85" fmla="*/ 192769 h 483674"/>
                <a:gd name="connsiteX86" fmla="*/ 268892 w 526856"/>
                <a:gd name="connsiteY86" fmla="*/ 195895 h 483674"/>
                <a:gd name="connsiteX87" fmla="*/ 277228 w 526856"/>
                <a:gd name="connsiteY87" fmla="*/ 207357 h 483674"/>
                <a:gd name="connsiteX88" fmla="*/ 302236 w 526856"/>
                <a:gd name="connsiteY88" fmla="*/ 234449 h 483674"/>
                <a:gd name="connsiteX89" fmla="*/ 309530 w 526856"/>
                <a:gd name="connsiteY89" fmla="*/ 240701 h 483674"/>
                <a:gd name="connsiteX90" fmla="*/ 313698 w 526856"/>
                <a:gd name="connsiteY90" fmla="*/ 243827 h 483674"/>
                <a:gd name="connsiteX91" fmla="*/ 325160 w 526856"/>
                <a:gd name="connsiteY91" fmla="*/ 255289 h 483674"/>
                <a:gd name="connsiteX92" fmla="*/ 328286 w 526856"/>
                <a:gd name="connsiteY92" fmla="*/ 259457 h 483674"/>
                <a:gd name="connsiteX93" fmla="*/ 332454 w 526856"/>
                <a:gd name="connsiteY93" fmla="*/ 264667 h 483674"/>
                <a:gd name="connsiteX94" fmla="*/ 352252 w 526856"/>
                <a:gd name="connsiteY94" fmla="*/ 281339 h 483674"/>
                <a:gd name="connsiteX95" fmla="*/ 375176 w 526856"/>
                <a:gd name="connsiteY95" fmla="*/ 301137 h 483674"/>
                <a:gd name="connsiteX96" fmla="*/ 378302 w 526856"/>
                <a:gd name="connsiteY96" fmla="*/ 306347 h 483674"/>
                <a:gd name="connsiteX97" fmla="*/ 384554 w 526856"/>
                <a:gd name="connsiteY97" fmla="*/ 314683 h 483674"/>
                <a:gd name="connsiteX98" fmla="*/ 388722 w 526856"/>
                <a:gd name="connsiteY98" fmla="*/ 318851 h 483674"/>
                <a:gd name="connsiteX99" fmla="*/ 391848 w 526856"/>
                <a:gd name="connsiteY99" fmla="*/ 320935 h 483674"/>
                <a:gd name="connsiteX100" fmla="*/ 394974 w 526856"/>
                <a:gd name="connsiteY100" fmla="*/ 324061 h 483674"/>
                <a:gd name="connsiteX101" fmla="*/ 404352 w 526856"/>
                <a:gd name="connsiteY101" fmla="*/ 332397 h 483674"/>
                <a:gd name="connsiteX102" fmla="*/ 418940 w 526856"/>
                <a:gd name="connsiteY102" fmla="*/ 337607 h 483674"/>
                <a:gd name="connsiteX103" fmla="*/ 427276 w 526856"/>
                <a:gd name="connsiteY103" fmla="*/ 339691 h 483674"/>
                <a:gd name="connsiteX104" fmla="*/ 444990 w 526856"/>
                <a:gd name="connsiteY104" fmla="*/ 350111 h 483674"/>
                <a:gd name="connsiteX105" fmla="*/ 450200 w 526856"/>
                <a:gd name="connsiteY105" fmla="*/ 357405 h 483674"/>
                <a:gd name="connsiteX106" fmla="*/ 452284 w 526856"/>
                <a:gd name="connsiteY106" fmla="*/ 360531 h 483674"/>
                <a:gd name="connsiteX107" fmla="*/ 455410 w 526856"/>
                <a:gd name="connsiteY107" fmla="*/ 364699 h 483674"/>
                <a:gd name="connsiteX108" fmla="*/ 462704 w 526856"/>
                <a:gd name="connsiteY108" fmla="*/ 376161 h 483674"/>
                <a:gd name="connsiteX109" fmla="*/ 465830 w 526856"/>
                <a:gd name="connsiteY109" fmla="*/ 385539 h 483674"/>
                <a:gd name="connsiteX110" fmla="*/ 466872 w 526856"/>
                <a:gd name="connsiteY110" fmla="*/ 388665 h 483674"/>
                <a:gd name="connsiteX111" fmla="*/ 471040 w 526856"/>
                <a:gd name="connsiteY111" fmla="*/ 401169 h 483674"/>
                <a:gd name="connsiteX112" fmla="*/ 486670 w 526856"/>
                <a:gd name="connsiteY112" fmla="*/ 422009 h 483674"/>
                <a:gd name="connsiteX113" fmla="*/ 495005 w 526856"/>
                <a:gd name="connsiteY113" fmla="*/ 425135 h 483674"/>
                <a:gd name="connsiteX114" fmla="*/ 499173 w 526856"/>
                <a:gd name="connsiteY114" fmla="*/ 426177 h 483674"/>
                <a:gd name="connsiteX115" fmla="*/ 503341 w 526856"/>
                <a:gd name="connsiteY115" fmla="*/ 429303 h 483674"/>
                <a:gd name="connsiteX116" fmla="*/ 526856 w 526856"/>
                <a:gd name="connsiteY116" fmla="*/ 439573 h 483674"/>
                <a:gd name="connsiteX0" fmla="*/ 518413 w 518413"/>
                <a:gd name="connsiteY0" fmla="*/ 439573 h 483674"/>
                <a:gd name="connsiteX1" fmla="*/ 476290 w 518413"/>
                <a:gd name="connsiteY1" fmla="*/ 483634 h 483674"/>
                <a:gd name="connsiteX2" fmla="*/ 447414 w 518413"/>
                <a:gd name="connsiteY2" fmla="*/ 465327 h 483674"/>
                <a:gd name="connsiteX3" fmla="*/ 400371 w 518413"/>
                <a:gd name="connsiteY3" fmla="*/ 435555 h 483674"/>
                <a:gd name="connsiteX4" fmla="*/ 363607 w 518413"/>
                <a:gd name="connsiteY4" fmla="*/ 432429 h 483674"/>
                <a:gd name="connsiteX5" fmla="*/ 353187 w 518413"/>
                <a:gd name="connsiteY5" fmla="*/ 437639 h 483674"/>
                <a:gd name="connsiteX6" fmla="*/ 342767 w 518413"/>
                <a:gd name="connsiteY6" fmla="*/ 441807 h 483674"/>
                <a:gd name="connsiteX7" fmla="*/ 342767 w 518413"/>
                <a:gd name="connsiteY7" fmla="*/ 441807 h 483674"/>
                <a:gd name="connsiteX8" fmla="*/ 331305 w 518413"/>
                <a:gd name="connsiteY8" fmla="*/ 435555 h 483674"/>
                <a:gd name="connsiteX9" fmla="*/ 329221 w 518413"/>
                <a:gd name="connsiteY9" fmla="*/ 433471 h 483674"/>
                <a:gd name="connsiteX10" fmla="*/ 318801 w 518413"/>
                <a:gd name="connsiteY10" fmla="*/ 424093 h 483674"/>
                <a:gd name="connsiteX11" fmla="*/ 306297 w 518413"/>
                <a:gd name="connsiteY11" fmla="*/ 420967 h 483674"/>
                <a:gd name="connsiteX12" fmla="*/ 301087 w 518413"/>
                <a:gd name="connsiteY12" fmla="*/ 419925 h 483674"/>
                <a:gd name="connsiteX13" fmla="*/ 275037 w 518413"/>
                <a:gd name="connsiteY13" fmla="*/ 416799 h 483674"/>
                <a:gd name="connsiteX14" fmla="*/ 239609 w 518413"/>
                <a:gd name="connsiteY14" fmla="*/ 415757 h 483674"/>
                <a:gd name="connsiteX15" fmla="*/ 234399 w 518413"/>
                <a:gd name="connsiteY15" fmla="*/ 416799 h 483674"/>
                <a:gd name="connsiteX16" fmla="*/ 226063 w 518413"/>
                <a:gd name="connsiteY16" fmla="*/ 417841 h 483674"/>
                <a:gd name="connsiteX17" fmla="*/ 218769 w 518413"/>
                <a:gd name="connsiteY17" fmla="*/ 417841 h 483674"/>
                <a:gd name="connsiteX18" fmla="*/ 211475 w 518413"/>
                <a:gd name="connsiteY18" fmla="*/ 417841 h 483674"/>
                <a:gd name="connsiteX19" fmla="*/ 181257 w 518413"/>
                <a:gd name="connsiteY19" fmla="*/ 425135 h 483674"/>
                <a:gd name="connsiteX20" fmla="*/ 155354 w 518413"/>
                <a:gd name="connsiteY20" fmla="*/ 429006 h 483674"/>
                <a:gd name="connsiteX21" fmla="*/ 95216 w 518413"/>
                <a:gd name="connsiteY21" fmla="*/ 377353 h 483674"/>
                <a:gd name="connsiteX22" fmla="*/ 55176 w 518413"/>
                <a:gd name="connsiteY22" fmla="*/ 360531 h 483674"/>
                <a:gd name="connsiteX23" fmla="*/ 42672 w 518413"/>
                <a:gd name="connsiteY23" fmla="*/ 355321 h 483674"/>
                <a:gd name="connsiteX24" fmla="*/ 34336 w 518413"/>
                <a:gd name="connsiteY24" fmla="*/ 349069 h 483674"/>
                <a:gd name="connsiteX25" fmla="*/ 27042 w 518413"/>
                <a:gd name="connsiteY25" fmla="*/ 343859 h 483674"/>
                <a:gd name="connsiteX26" fmla="*/ 9328 w 518413"/>
                <a:gd name="connsiteY26" fmla="*/ 334481 h 483674"/>
                <a:gd name="connsiteX27" fmla="*/ 691 w 518413"/>
                <a:gd name="connsiteY27" fmla="*/ 293843 h 483674"/>
                <a:gd name="connsiteX28" fmla="*/ 5901 w 518413"/>
                <a:gd name="connsiteY28" fmla="*/ 267793 h 483674"/>
                <a:gd name="connsiteX29" fmla="*/ 5160 w 518413"/>
                <a:gd name="connsiteY29" fmla="*/ 242785 h 483674"/>
                <a:gd name="connsiteX30" fmla="*/ 12454 w 518413"/>
                <a:gd name="connsiteY30" fmla="*/ 237575 h 483674"/>
                <a:gd name="connsiteX31" fmla="*/ 38948 w 518413"/>
                <a:gd name="connsiteY31" fmla="*/ 212865 h 483674"/>
                <a:gd name="connsiteX32" fmla="*/ 19003 w 518413"/>
                <a:gd name="connsiteY32" fmla="*/ 181160 h 483674"/>
                <a:gd name="connsiteX33" fmla="*/ 248 w 518413"/>
                <a:gd name="connsiteY33" fmla="*/ 150047 h 483674"/>
                <a:gd name="connsiteX34" fmla="*/ 27042 w 518413"/>
                <a:gd name="connsiteY34" fmla="*/ 116704 h 483674"/>
                <a:gd name="connsiteX35" fmla="*/ 33294 w 518413"/>
                <a:gd name="connsiteY35" fmla="*/ 121914 h 483674"/>
                <a:gd name="connsiteX36" fmla="*/ 44756 w 518413"/>
                <a:gd name="connsiteY36" fmla="*/ 130250 h 483674"/>
                <a:gd name="connsiteX37" fmla="*/ 61277 w 518413"/>
                <a:gd name="connsiteY37" fmla="*/ 135756 h 483674"/>
                <a:gd name="connsiteX38" fmla="*/ 86433 w 518413"/>
                <a:gd name="connsiteY38" fmla="*/ 117001 h 483674"/>
                <a:gd name="connsiteX39" fmla="*/ 66638 w 518413"/>
                <a:gd name="connsiteY39" fmla="*/ 100032 h 483674"/>
                <a:gd name="connsiteX40" fmla="*/ 48924 w 518413"/>
                <a:gd name="connsiteY40" fmla="*/ 86486 h 483674"/>
                <a:gd name="connsiteX41" fmla="*/ 36420 w 518413"/>
                <a:gd name="connsiteY41" fmla="*/ 78150 h 483674"/>
                <a:gd name="connsiteX42" fmla="*/ 28084 w 518413"/>
                <a:gd name="connsiteY42" fmla="*/ 64604 h 483674"/>
                <a:gd name="connsiteX43" fmla="*/ 26000 w 518413"/>
                <a:gd name="connsiteY43" fmla="*/ 60436 h 483674"/>
                <a:gd name="connsiteX44" fmla="*/ 33294 w 518413"/>
                <a:gd name="connsiteY44" fmla="*/ 55226 h 483674"/>
                <a:gd name="connsiteX45" fmla="*/ 40588 w 518413"/>
                <a:gd name="connsiteY45" fmla="*/ 45848 h 483674"/>
                <a:gd name="connsiteX46" fmla="*/ 41630 w 518413"/>
                <a:gd name="connsiteY46" fmla="*/ 35428 h 483674"/>
                <a:gd name="connsiteX47" fmla="*/ 41630 w 518413"/>
                <a:gd name="connsiteY47" fmla="*/ 33344 h 483674"/>
                <a:gd name="connsiteX48" fmla="*/ 42672 w 518413"/>
                <a:gd name="connsiteY48" fmla="*/ 25008 h 483674"/>
                <a:gd name="connsiteX49" fmla="*/ 43714 w 518413"/>
                <a:gd name="connsiteY49" fmla="*/ 21882 h 483674"/>
                <a:gd name="connsiteX50" fmla="*/ 47882 w 518413"/>
                <a:gd name="connsiteY50" fmla="*/ 18756 h 483674"/>
                <a:gd name="connsiteX51" fmla="*/ 60386 w 518413"/>
                <a:gd name="connsiteY51" fmla="*/ 16672 h 483674"/>
                <a:gd name="connsiteX52" fmla="*/ 63512 w 518413"/>
                <a:gd name="connsiteY52" fmla="*/ 16672 h 483674"/>
                <a:gd name="connsiteX53" fmla="*/ 81226 w 518413"/>
                <a:gd name="connsiteY53" fmla="*/ 11462 h 483674"/>
                <a:gd name="connsiteX54" fmla="*/ 85394 w 518413"/>
                <a:gd name="connsiteY54" fmla="*/ 7294 h 483674"/>
                <a:gd name="connsiteX55" fmla="*/ 87478 w 518413"/>
                <a:gd name="connsiteY55" fmla="*/ 5210 h 483674"/>
                <a:gd name="connsiteX56" fmla="*/ 99982 w 518413"/>
                <a:gd name="connsiteY56" fmla="*/ 0 h 483674"/>
                <a:gd name="connsiteX57" fmla="*/ 110402 w 518413"/>
                <a:gd name="connsiteY57" fmla="*/ 3126 h 483674"/>
                <a:gd name="connsiteX58" fmla="*/ 111444 w 518413"/>
                <a:gd name="connsiteY58" fmla="*/ 5210 h 483674"/>
                <a:gd name="connsiteX59" fmla="*/ 114570 w 518413"/>
                <a:gd name="connsiteY59" fmla="*/ 9378 h 483674"/>
                <a:gd name="connsiteX60" fmla="*/ 121863 w 518413"/>
                <a:gd name="connsiteY60" fmla="*/ 11462 h 483674"/>
                <a:gd name="connsiteX61" fmla="*/ 137493 w 518413"/>
                <a:gd name="connsiteY61" fmla="*/ 11462 h 483674"/>
                <a:gd name="connsiteX62" fmla="*/ 138536 w 518413"/>
                <a:gd name="connsiteY62" fmla="*/ 11462 h 483674"/>
                <a:gd name="connsiteX63" fmla="*/ 149998 w 518413"/>
                <a:gd name="connsiteY63" fmla="*/ 11462 h 483674"/>
                <a:gd name="connsiteX64" fmla="*/ 156249 w 518413"/>
                <a:gd name="connsiteY64" fmla="*/ 20840 h 483674"/>
                <a:gd name="connsiteX65" fmla="*/ 157291 w 518413"/>
                <a:gd name="connsiteY65" fmla="*/ 31260 h 483674"/>
                <a:gd name="connsiteX66" fmla="*/ 157291 w 518413"/>
                <a:gd name="connsiteY66" fmla="*/ 34386 h 483674"/>
                <a:gd name="connsiteX67" fmla="*/ 158333 w 518413"/>
                <a:gd name="connsiteY67" fmla="*/ 50016 h 483674"/>
                <a:gd name="connsiteX68" fmla="*/ 158333 w 518413"/>
                <a:gd name="connsiteY68" fmla="*/ 59394 h 483674"/>
                <a:gd name="connsiteX69" fmla="*/ 158333 w 518413"/>
                <a:gd name="connsiteY69" fmla="*/ 69814 h 483674"/>
                <a:gd name="connsiteX70" fmla="*/ 160418 w 518413"/>
                <a:gd name="connsiteY70" fmla="*/ 76066 h 483674"/>
                <a:gd name="connsiteX71" fmla="*/ 161459 w 518413"/>
                <a:gd name="connsiteY71" fmla="*/ 79192 h 483674"/>
                <a:gd name="connsiteX72" fmla="*/ 161459 w 518413"/>
                <a:gd name="connsiteY72" fmla="*/ 80234 h 483674"/>
                <a:gd name="connsiteX73" fmla="*/ 162501 w 518413"/>
                <a:gd name="connsiteY73" fmla="*/ 83360 h 483674"/>
                <a:gd name="connsiteX74" fmla="*/ 164585 w 518413"/>
                <a:gd name="connsiteY74" fmla="*/ 87528 h 483674"/>
                <a:gd name="connsiteX75" fmla="*/ 175005 w 518413"/>
                <a:gd name="connsiteY75" fmla="*/ 103158 h 483674"/>
                <a:gd name="connsiteX76" fmla="*/ 190635 w 518413"/>
                <a:gd name="connsiteY76" fmla="*/ 123998 h 483674"/>
                <a:gd name="connsiteX77" fmla="*/ 209391 w 518413"/>
                <a:gd name="connsiteY77" fmla="*/ 132334 h 483674"/>
                <a:gd name="connsiteX78" fmla="*/ 214601 w 518413"/>
                <a:gd name="connsiteY78" fmla="*/ 133375 h 483674"/>
                <a:gd name="connsiteX79" fmla="*/ 223979 w 518413"/>
                <a:gd name="connsiteY79" fmla="*/ 135460 h 483674"/>
                <a:gd name="connsiteX80" fmla="*/ 233357 w 518413"/>
                <a:gd name="connsiteY80" fmla="*/ 142754 h 483674"/>
                <a:gd name="connsiteX81" fmla="*/ 234399 w 518413"/>
                <a:gd name="connsiteY81" fmla="*/ 153173 h 483674"/>
                <a:gd name="connsiteX82" fmla="*/ 234399 w 518413"/>
                <a:gd name="connsiteY82" fmla="*/ 162551 h 483674"/>
                <a:gd name="connsiteX83" fmla="*/ 246903 w 518413"/>
                <a:gd name="connsiteY83" fmla="*/ 179223 h 483674"/>
                <a:gd name="connsiteX84" fmla="*/ 255239 w 518413"/>
                <a:gd name="connsiteY84" fmla="*/ 187559 h 483674"/>
                <a:gd name="connsiteX85" fmla="*/ 258365 w 518413"/>
                <a:gd name="connsiteY85" fmla="*/ 192769 h 483674"/>
                <a:gd name="connsiteX86" fmla="*/ 260449 w 518413"/>
                <a:gd name="connsiteY86" fmla="*/ 195895 h 483674"/>
                <a:gd name="connsiteX87" fmla="*/ 268785 w 518413"/>
                <a:gd name="connsiteY87" fmla="*/ 207357 h 483674"/>
                <a:gd name="connsiteX88" fmla="*/ 293793 w 518413"/>
                <a:gd name="connsiteY88" fmla="*/ 234449 h 483674"/>
                <a:gd name="connsiteX89" fmla="*/ 301087 w 518413"/>
                <a:gd name="connsiteY89" fmla="*/ 240701 h 483674"/>
                <a:gd name="connsiteX90" fmla="*/ 305255 w 518413"/>
                <a:gd name="connsiteY90" fmla="*/ 243827 h 483674"/>
                <a:gd name="connsiteX91" fmla="*/ 316717 w 518413"/>
                <a:gd name="connsiteY91" fmla="*/ 255289 h 483674"/>
                <a:gd name="connsiteX92" fmla="*/ 319843 w 518413"/>
                <a:gd name="connsiteY92" fmla="*/ 259457 h 483674"/>
                <a:gd name="connsiteX93" fmla="*/ 324011 w 518413"/>
                <a:gd name="connsiteY93" fmla="*/ 264667 h 483674"/>
                <a:gd name="connsiteX94" fmla="*/ 343809 w 518413"/>
                <a:gd name="connsiteY94" fmla="*/ 281339 h 483674"/>
                <a:gd name="connsiteX95" fmla="*/ 366733 w 518413"/>
                <a:gd name="connsiteY95" fmla="*/ 301137 h 483674"/>
                <a:gd name="connsiteX96" fmla="*/ 369859 w 518413"/>
                <a:gd name="connsiteY96" fmla="*/ 306347 h 483674"/>
                <a:gd name="connsiteX97" fmla="*/ 376111 w 518413"/>
                <a:gd name="connsiteY97" fmla="*/ 314683 h 483674"/>
                <a:gd name="connsiteX98" fmla="*/ 380279 w 518413"/>
                <a:gd name="connsiteY98" fmla="*/ 318851 h 483674"/>
                <a:gd name="connsiteX99" fmla="*/ 383405 w 518413"/>
                <a:gd name="connsiteY99" fmla="*/ 320935 h 483674"/>
                <a:gd name="connsiteX100" fmla="*/ 386531 w 518413"/>
                <a:gd name="connsiteY100" fmla="*/ 324061 h 483674"/>
                <a:gd name="connsiteX101" fmla="*/ 395909 w 518413"/>
                <a:gd name="connsiteY101" fmla="*/ 332397 h 483674"/>
                <a:gd name="connsiteX102" fmla="*/ 410497 w 518413"/>
                <a:gd name="connsiteY102" fmla="*/ 337607 h 483674"/>
                <a:gd name="connsiteX103" fmla="*/ 418833 w 518413"/>
                <a:gd name="connsiteY103" fmla="*/ 339691 h 483674"/>
                <a:gd name="connsiteX104" fmla="*/ 436547 w 518413"/>
                <a:gd name="connsiteY104" fmla="*/ 350111 h 483674"/>
                <a:gd name="connsiteX105" fmla="*/ 441757 w 518413"/>
                <a:gd name="connsiteY105" fmla="*/ 357405 h 483674"/>
                <a:gd name="connsiteX106" fmla="*/ 443841 w 518413"/>
                <a:gd name="connsiteY106" fmla="*/ 360531 h 483674"/>
                <a:gd name="connsiteX107" fmla="*/ 446967 w 518413"/>
                <a:gd name="connsiteY107" fmla="*/ 364699 h 483674"/>
                <a:gd name="connsiteX108" fmla="*/ 454261 w 518413"/>
                <a:gd name="connsiteY108" fmla="*/ 376161 h 483674"/>
                <a:gd name="connsiteX109" fmla="*/ 457387 w 518413"/>
                <a:gd name="connsiteY109" fmla="*/ 385539 h 483674"/>
                <a:gd name="connsiteX110" fmla="*/ 458429 w 518413"/>
                <a:gd name="connsiteY110" fmla="*/ 388665 h 483674"/>
                <a:gd name="connsiteX111" fmla="*/ 462597 w 518413"/>
                <a:gd name="connsiteY111" fmla="*/ 401169 h 483674"/>
                <a:gd name="connsiteX112" fmla="*/ 478227 w 518413"/>
                <a:gd name="connsiteY112" fmla="*/ 422009 h 483674"/>
                <a:gd name="connsiteX113" fmla="*/ 486562 w 518413"/>
                <a:gd name="connsiteY113" fmla="*/ 425135 h 483674"/>
                <a:gd name="connsiteX114" fmla="*/ 490730 w 518413"/>
                <a:gd name="connsiteY114" fmla="*/ 426177 h 483674"/>
                <a:gd name="connsiteX115" fmla="*/ 494898 w 518413"/>
                <a:gd name="connsiteY115" fmla="*/ 429303 h 483674"/>
                <a:gd name="connsiteX116" fmla="*/ 518413 w 518413"/>
                <a:gd name="connsiteY116" fmla="*/ 439573 h 483674"/>
                <a:gd name="connsiteX0" fmla="*/ 518413 w 518413"/>
                <a:gd name="connsiteY0" fmla="*/ 439573 h 483674"/>
                <a:gd name="connsiteX1" fmla="*/ 476290 w 518413"/>
                <a:gd name="connsiteY1" fmla="*/ 483634 h 483674"/>
                <a:gd name="connsiteX2" fmla="*/ 447414 w 518413"/>
                <a:gd name="connsiteY2" fmla="*/ 465327 h 483674"/>
                <a:gd name="connsiteX3" fmla="*/ 400371 w 518413"/>
                <a:gd name="connsiteY3" fmla="*/ 435555 h 483674"/>
                <a:gd name="connsiteX4" fmla="*/ 363607 w 518413"/>
                <a:gd name="connsiteY4" fmla="*/ 432429 h 483674"/>
                <a:gd name="connsiteX5" fmla="*/ 353187 w 518413"/>
                <a:gd name="connsiteY5" fmla="*/ 437639 h 483674"/>
                <a:gd name="connsiteX6" fmla="*/ 342767 w 518413"/>
                <a:gd name="connsiteY6" fmla="*/ 441807 h 483674"/>
                <a:gd name="connsiteX7" fmla="*/ 342767 w 518413"/>
                <a:gd name="connsiteY7" fmla="*/ 441807 h 483674"/>
                <a:gd name="connsiteX8" fmla="*/ 331305 w 518413"/>
                <a:gd name="connsiteY8" fmla="*/ 435555 h 483674"/>
                <a:gd name="connsiteX9" fmla="*/ 329221 w 518413"/>
                <a:gd name="connsiteY9" fmla="*/ 433471 h 483674"/>
                <a:gd name="connsiteX10" fmla="*/ 318801 w 518413"/>
                <a:gd name="connsiteY10" fmla="*/ 424093 h 483674"/>
                <a:gd name="connsiteX11" fmla="*/ 306297 w 518413"/>
                <a:gd name="connsiteY11" fmla="*/ 420967 h 483674"/>
                <a:gd name="connsiteX12" fmla="*/ 301087 w 518413"/>
                <a:gd name="connsiteY12" fmla="*/ 419925 h 483674"/>
                <a:gd name="connsiteX13" fmla="*/ 275037 w 518413"/>
                <a:gd name="connsiteY13" fmla="*/ 416799 h 483674"/>
                <a:gd name="connsiteX14" fmla="*/ 239609 w 518413"/>
                <a:gd name="connsiteY14" fmla="*/ 415757 h 483674"/>
                <a:gd name="connsiteX15" fmla="*/ 234399 w 518413"/>
                <a:gd name="connsiteY15" fmla="*/ 416799 h 483674"/>
                <a:gd name="connsiteX16" fmla="*/ 226063 w 518413"/>
                <a:gd name="connsiteY16" fmla="*/ 417841 h 483674"/>
                <a:gd name="connsiteX17" fmla="*/ 218769 w 518413"/>
                <a:gd name="connsiteY17" fmla="*/ 417841 h 483674"/>
                <a:gd name="connsiteX18" fmla="*/ 211475 w 518413"/>
                <a:gd name="connsiteY18" fmla="*/ 417841 h 483674"/>
                <a:gd name="connsiteX19" fmla="*/ 181257 w 518413"/>
                <a:gd name="connsiteY19" fmla="*/ 425135 h 483674"/>
                <a:gd name="connsiteX20" fmla="*/ 155354 w 518413"/>
                <a:gd name="connsiteY20" fmla="*/ 429006 h 483674"/>
                <a:gd name="connsiteX21" fmla="*/ 95216 w 518413"/>
                <a:gd name="connsiteY21" fmla="*/ 377353 h 483674"/>
                <a:gd name="connsiteX22" fmla="*/ 55176 w 518413"/>
                <a:gd name="connsiteY22" fmla="*/ 360531 h 483674"/>
                <a:gd name="connsiteX23" fmla="*/ 42672 w 518413"/>
                <a:gd name="connsiteY23" fmla="*/ 355321 h 483674"/>
                <a:gd name="connsiteX24" fmla="*/ 34336 w 518413"/>
                <a:gd name="connsiteY24" fmla="*/ 349069 h 483674"/>
                <a:gd name="connsiteX25" fmla="*/ 27042 w 518413"/>
                <a:gd name="connsiteY25" fmla="*/ 343859 h 483674"/>
                <a:gd name="connsiteX26" fmla="*/ 9328 w 518413"/>
                <a:gd name="connsiteY26" fmla="*/ 334481 h 483674"/>
                <a:gd name="connsiteX27" fmla="*/ 691 w 518413"/>
                <a:gd name="connsiteY27" fmla="*/ 293843 h 483674"/>
                <a:gd name="connsiteX28" fmla="*/ 5901 w 518413"/>
                <a:gd name="connsiteY28" fmla="*/ 267793 h 483674"/>
                <a:gd name="connsiteX29" fmla="*/ 5160 w 518413"/>
                <a:gd name="connsiteY29" fmla="*/ 242785 h 483674"/>
                <a:gd name="connsiteX30" fmla="*/ 38948 w 518413"/>
                <a:gd name="connsiteY30" fmla="*/ 212865 h 483674"/>
                <a:gd name="connsiteX31" fmla="*/ 19003 w 518413"/>
                <a:gd name="connsiteY31" fmla="*/ 181160 h 483674"/>
                <a:gd name="connsiteX32" fmla="*/ 248 w 518413"/>
                <a:gd name="connsiteY32" fmla="*/ 150047 h 483674"/>
                <a:gd name="connsiteX33" fmla="*/ 27042 w 518413"/>
                <a:gd name="connsiteY33" fmla="*/ 116704 h 483674"/>
                <a:gd name="connsiteX34" fmla="*/ 33294 w 518413"/>
                <a:gd name="connsiteY34" fmla="*/ 121914 h 483674"/>
                <a:gd name="connsiteX35" fmla="*/ 44756 w 518413"/>
                <a:gd name="connsiteY35" fmla="*/ 130250 h 483674"/>
                <a:gd name="connsiteX36" fmla="*/ 61277 w 518413"/>
                <a:gd name="connsiteY36" fmla="*/ 135756 h 483674"/>
                <a:gd name="connsiteX37" fmla="*/ 86433 w 518413"/>
                <a:gd name="connsiteY37" fmla="*/ 117001 h 483674"/>
                <a:gd name="connsiteX38" fmla="*/ 66638 w 518413"/>
                <a:gd name="connsiteY38" fmla="*/ 100032 h 483674"/>
                <a:gd name="connsiteX39" fmla="*/ 48924 w 518413"/>
                <a:gd name="connsiteY39" fmla="*/ 86486 h 483674"/>
                <a:gd name="connsiteX40" fmla="*/ 36420 w 518413"/>
                <a:gd name="connsiteY40" fmla="*/ 78150 h 483674"/>
                <a:gd name="connsiteX41" fmla="*/ 28084 w 518413"/>
                <a:gd name="connsiteY41" fmla="*/ 64604 h 483674"/>
                <a:gd name="connsiteX42" fmla="*/ 26000 w 518413"/>
                <a:gd name="connsiteY42" fmla="*/ 60436 h 483674"/>
                <a:gd name="connsiteX43" fmla="*/ 33294 w 518413"/>
                <a:gd name="connsiteY43" fmla="*/ 55226 h 483674"/>
                <a:gd name="connsiteX44" fmla="*/ 40588 w 518413"/>
                <a:gd name="connsiteY44" fmla="*/ 45848 h 483674"/>
                <a:gd name="connsiteX45" fmla="*/ 41630 w 518413"/>
                <a:gd name="connsiteY45" fmla="*/ 35428 h 483674"/>
                <a:gd name="connsiteX46" fmla="*/ 41630 w 518413"/>
                <a:gd name="connsiteY46" fmla="*/ 33344 h 483674"/>
                <a:gd name="connsiteX47" fmla="*/ 42672 w 518413"/>
                <a:gd name="connsiteY47" fmla="*/ 25008 h 483674"/>
                <a:gd name="connsiteX48" fmla="*/ 43714 w 518413"/>
                <a:gd name="connsiteY48" fmla="*/ 21882 h 483674"/>
                <a:gd name="connsiteX49" fmla="*/ 47882 w 518413"/>
                <a:gd name="connsiteY49" fmla="*/ 18756 h 483674"/>
                <a:gd name="connsiteX50" fmla="*/ 60386 w 518413"/>
                <a:gd name="connsiteY50" fmla="*/ 16672 h 483674"/>
                <a:gd name="connsiteX51" fmla="*/ 63512 w 518413"/>
                <a:gd name="connsiteY51" fmla="*/ 16672 h 483674"/>
                <a:gd name="connsiteX52" fmla="*/ 81226 w 518413"/>
                <a:gd name="connsiteY52" fmla="*/ 11462 h 483674"/>
                <a:gd name="connsiteX53" fmla="*/ 85394 w 518413"/>
                <a:gd name="connsiteY53" fmla="*/ 7294 h 483674"/>
                <a:gd name="connsiteX54" fmla="*/ 87478 w 518413"/>
                <a:gd name="connsiteY54" fmla="*/ 5210 h 483674"/>
                <a:gd name="connsiteX55" fmla="*/ 99982 w 518413"/>
                <a:gd name="connsiteY55" fmla="*/ 0 h 483674"/>
                <a:gd name="connsiteX56" fmla="*/ 110402 w 518413"/>
                <a:gd name="connsiteY56" fmla="*/ 3126 h 483674"/>
                <a:gd name="connsiteX57" fmla="*/ 111444 w 518413"/>
                <a:gd name="connsiteY57" fmla="*/ 5210 h 483674"/>
                <a:gd name="connsiteX58" fmla="*/ 114570 w 518413"/>
                <a:gd name="connsiteY58" fmla="*/ 9378 h 483674"/>
                <a:gd name="connsiteX59" fmla="*/ 121863 w 518413"/>
                <a:gd name="connsiteY59" fmla="*/ 11462 h 483674"/>
                <a:gd name="connsiteX60" fmla="*/ 137493 w 518413"/>
                <a:gd name="connsiteY60" fmla="*/ 11462 h 483674"/>
                <a:gd name="connsiteX61" fmla="*/ 138536 w 518413"/>
                <a:gd name="connsiteY61" fmla="*/ 11462 h 483674"/>
                <a:gd name="connsiteX62" fmla="*/ 149998 w 518413"/>
                <a:gd name="connsiteY62" fmla="*/ 11462 h 483674"/>
                <a:gd name="connsiteX63" fmla="*/ 156249 w 518413"/>
                <a:gd name="connsiteY63" fmla="*/ 20840 h 483674"/>
                <a:gd name="connsiteX64" fmla="*/ 157291 w 518413"/>
                <a:gd name="connsiteY64" fmla="*/ 31260 h 483674"/>
                <a:gd name="connsiteX65" fmla="*/ 157291 w 518413"/>
                <a:gd name="connsiteY65" fmla="*/ 34386 h 483674"/>
                <a:gd name="connsiteX66" fmla="*/ 158333 w 518413"/>
                <a:gd name="connsiteY66" fmla="*/ 50016 h 483674"/>
                <a:gd name="connsiteX67" fmla="*/ 158333 w 518413"/>
                <a:gd name="connsiteY67" fmla="*/ 59394 h 483674"/>
                <a:gd name="connsiteX68" fmla="*/ 158333 w 518413"/>
                <a:gd name="connsiteY68" fmla="*/ 69814 h 483674"/>
                <a:gd name="connsiteX69" fmla="*/ 160418 w 518413"/>
                <a:gd name="connsiteY69" fmla="*/ 76066 h 483674"/>
                <a:gd name="connsiteX70" fmla="*/ 161459 w 518413"/>
                <a:gd name="connsiteY70" fmla="*/ 79192 h 483674"/>
                <a:gd name="connsiteX71" fmla="*/ 161459 w 518413"/>
                <a:gd name="connsiteY71" fmla="*/ 80234 h 483674"/>
                <a:gd name="connsiteX72" fmla="*/ 162501 w 518413"/>
                <a:gd name="connsiteY72" fmla="*/ 83360 h 483674"/>
                <a:gd name="connsiteX73" fmla="*/ 164585 w 518413"/>
                <a:gd name="connsiteY73" fmla="*/ 87528 h 483674"/>
                <a:gd name="connsiteX74" fmla="*/ 175005 w 518413"/>
                <a:gd name="connsiteY74" fmla="*/ 103158 h 483674"/>
                <a:gd name="connsiteX75" fmla="*/ 190635 w 518413"/>
                <a:gd name="connsiteY75" fmla="*/ 123998 h 483674"/>
                <a:gd name="connsiteX76" fmla="*/ 209391 w 518413"/>
                <a:gd name="connsiteY76" fmla="*/ 132334 h 483674"/>
                <a:gd name="connsiteX77" fmla="*/ 214601 w 518413"/>
                <a:gd name="connsiteY77" fmla="*/ 133375 h 483674"/>
                <a:gd name="connsiteX78" fmla="*/ 223979 w 518413"/>
                <a:gd name="connsiteY78" fmla="*/ 135460 h 483674"/>
                <a:gd name="connsiteX79" fmla="*/ 233357 w 518413"/>
                <a:gd name="connsiteY79" fmla="*/ 142754 h 483674"/>
                <a:gd name="connsiteX80" fmla="*/ 234399 w 518413"/>
                <a:gd name="connsiteY80" fmla="*/ 153173 h 483674"/>
                <a:gd name="connsiteX81" fmla="*/ 234399 w 518413"/>
                <a:gd name="connsiteY81" fmla="*/ 162551 h 483674"/>
                <a:gd name="connsiteX82" fmla="*/ 246903 w 518413"/>
                <a:gd name="connsiteY82" fmla="*/ 179223 h 483674"/>
                <a:gd name="connsiteX83" fmla="*/ 255239 w 518413"/>
                <a:gd name="connsiteY83" fmla="*/ 187559 h 483674"/>
                <a:gd name="connsiteX84" fmla="*/ 258365 w 518413"/>
                <a:gd name="connsiteY84" fmla="*/ 192769 h 483674"/>
                <a:gd name="connsiteX85" fmla="*/ 260449 w 518413"/>
                <a:gd name="connsiteY85" fmla="*/ 195895 h 483674"/>
                <a:gd name="connsiteX86" fmla="*/ 268785 w 518413"/>
                <a:gd name="connsiteY86" fmla="*/ 207357 h 483674"/>
                <a:gd name="connsiteX87" fmla="*/ 293793 w 518413"/>
                <a:gd name="connsiteY87" fmla="*/ 234449 h 483674"/>
                <a:gd name="connsiteX88" fmla="*/ 301087 w 518413"/>
                <a:gd name="connsiteY88" fmla="*/ 240701 h 483674"/>
                <a:gd name="connsiteX89" fmla="*/ 305255 w 518413"/>
                <a:gd name="connsiteY89" fmla="*/ 243827 h 483674"/>
                <a:gd name="connsiteX90" fmla="*/ 316717 w 518413"/>
                <a:gd name="connsiteY90" fmla="*/ 255289 h 483674"/>
                <a:gd name="connsiteX91" fmla="*/ 319843 w 518413"/>
                <a:gd name="connsiteY91" fmla="*/ 259457 h 483674"/>
                <a:gd name="connsiteX92" fmla="*/ 324011 w 518413"/>
                <a:gd name="connsiteY92" fmla="*/ 264667 h 483674"/>
                <a:gd name="connsiteX93" fmla="*/ 343809 w 518413"/>
                <a:gd name="connsiteY93" fmla="*/ 281339 h 483674"/>
                <a:gd name="connsiteX94" fmla="*/ 366733 w 518413"/>
                <a:gd name="connsiteY94" fmla="*/ 301137 h 483674"/>
                <a:gd name="connsiteX95" fmla="*/ 369859 w 518413"/>
                <a:gd name="connsiteY95" fmla="*/ 306347 h 483674"/>
                <a:gd name="connsiteX96" fmla="*/ 376111 w 518413"/>
                <a:gd name="connsiteY96" fmla="*/ 314683 h 483674"/>
                <a:gd name="connsiteX97" fmla="*/ 380279 w 518413"/>
                <a:gd name="connsiteY97" fmla="*/ 318851 h 483674"/>
                <a:gd name="connsiteX98" fmla="*/ 383405 w 518413"/>
                <a:gd name="connsiteY98" fmla="*/ 320935 h 483674"/>
                <a:gd name="connsiteX99" fmla="*/ 386531 w 518413"/>
                <a:gd name="connsiteY99" fmla="*/ 324061 h 483674"/>
                <a:gd name="connsiteX100" fmla="*/ 395909 w 518413"/>
                <a:gd name="connsiteY100" fmla="*/ 332397 h 483674"/>
                <a:gd name="connsiteX101" fmla="*/ 410497 w 518413"/>
                <a:gd name="connsiteY101" fmla="*/ 337607 h 483674"/>
                <a:gd name="connsiteX102" fmla="*/ 418833 w 518413"/>
                <a:gd name="connsiteY102" fmla="*/ 339691 h 483674"/>
                <a:gd name="connsiteX103" fmla="*/ 436547 w 518413"/>
                <a:gd name="connsiteY103" fmla="*/ 350111 h 483674"/>
                <a:gd name="connsiteX104" fmla="*/ 441757 w 518413"/>
                <a:gd name="connsiteY104" fmla="*/ 357405 h 483674"/>
                <a:gd name="connsiteX105" fmla="*/ 443841 w 518413"/>
                <a:gd name="connsiteY105" fmla="*/ 360531 h 483674"/>
                <a:gd name="connsiteX106" fmla="*/ 446967 w 518413"/>
                <a:gd name="connsiteY106" fmla="*/ 364699 h 483674"/>
                <a:gd name="connsiteX107" fmla="*/ 454261 w 518413"/>
                <a:gd name="connsiteY107" fmla="*/ 376161 h 483674"/>
                <a:gd name="connsiteX108" fmla="*/ 457387 w 518413"/>
                <a:gd name="connsiteY108" fmla="*/ 385539 h 483674"/>
                <a:gd name="connsiteX109" fmla="*/ 458429 w 518413"/>
                <a:gd name="connsiteY109" fmla="*/ 388665 h 483674"/>
                <a:gd name="connsiteX110" fmla="*/ 462597 w 518413"/>
                <a:gd name="connsiteY110" fmla="*/ 401169 h 483674"/>
                <a:gd name="connsiteX111" fmla="*/ 478227 w 518413"/>
                <a:gd name="connsiteY111" fmla="*/ 422009 h 483674"/>
                <a:gd name="connsiteX112" fmla="*/ 486562 w 518413"/>
                <a:gd name="connsiteY112" fmla="*/ 425135 h 483674"/>
                <a:gd name="connsiteX113" fmla="*/ 490730 w 518413"/>
                <a:gd name="connsiteY113" fmla="*/ 426177 h 483674"/>
                <a:gd name="connsiteX114" fmla="*/ 494898 w 518413"/>
                <a:gd name="connsiteY114" fmla="*/ 429303 h 483674"/>
                <a:gd name="connsiteX115" fmla="*/ 518413 w 518413"/>
                <a:gd name="connsiteY115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218931 w 518575"/>
                <a:gd name="connsiteY17" fmla="*/ 417841 h 483674"/>
                <a:gd name="connsiteX18" fmla="*/ 211637 w 518575"/>
                <a:gd name="connsiteY18" fmla="*/ 417841 h 483674"/>
                <a:gd name="connsiteX19" fmla="*/ 181419 w 518575"/>
                <a:gd name="connsiteY19" fmla="*/ 425135 h 483674"/>
                <a:gd name="connsiteX20" fmla="*/ 155516 w 518575"/>
                <a:gd name="connsiteY20" fmla="*/ 429006 h 483674"/>
                <a:gd name="connsiteX21" fmla="*/ 95378 w 518575"/>
                <a:gd name="connsiteY21" fmla="*/ 377353 h 483674"/>
                <a:gd name="connsiteX22" fmla="*/ 55338 w 518575"/>
                <a:gd name="connsiteY22" fmla="*/ 360531 h 483674"/>
                <a:gd name="connsiteX23" fmla="*/ 42834 w 518575"/>
                <a:gd name="connsiteY23" fmla="*/ 355321 h 483674"/>
                <a:gd name="connsiteX24" fmla="*/ 34498 w 518575"/>
                <a:gd name="connsiteY24" fmla="*/ 349069 h 483674"/>
                <a:gd name="connsiteX25" fmla="*/ 27204 w 518575"/>
                <a:gd name="connsiteY25" fmla="*/ 343859 h 483674"/>
                <a:gd name="connsiteX26" fmla="*/ 9490 w 518575"/>
                <a:gd name="connsiteY26" fmla="*/ 334481 h 483674"/>
                <a:gd name="connsiteX27" fmla="*/ 853 w 518575"/>
                <a:gd name="connsiteY27" fmla="*/ 293843 h 483674"/>
                <a:gd name="connsiteX28" fmla="*/ 6063 w 518575"/>
                <a:gd name="connsiteY28" fmla="*/ 267793 h 483674"/>
                <a:gd name="connsiteX29" fmla="*/ 17228 w 518575"/>
                <a:gd name="connsiteY29" fmla="*/ 242785 h 483674"/>
                <a:gd name="connsiteX30" fmla="*/ 39110 w 518575"/>
                <a:gd name="connsiteY30" fmla="*/ 212865 h 483674"/>
                <a:gd name="connsiteX31" fmla="*/ 19165 w 518575"/>
                <a:gd name="connsiteY31" fmla="*/ 181160 h 483674"/>
                <a:gd name="connsiteX32" fmla="*/ 410 w 518575"/>
                <a:gd name="connsiteY32" fmla="*/ 150047 h 483674"/>
                <a:gd name="connsiteX33" fmla="*/ 27204 w 518575"/>
                <a:gd name="connsiteY33" fmla="*/ 116704 h 483674"/>
                <a:gd name="connsiteX34" fmla="*/ 33456 w 518575"/>
                <a:gd name="connsiteY34" fmla="*/ 121914 h 483674"/>
                <a:gd name="connsiteX35" fmla="*/ 44918 w 518575"/>
                <a:gd name="connsiteY35" fmla="*/ 130250 h 483674"/>
                <a:gd name="connsiteX36" fmla="*/ 61439 w 518575"/>
                <a:gd name="connsiteY36" fmla="*/ 135756 h 483674"/>
                <a:gd name="connsiteX37" fmla="*/ 86595 w 518575"/>
                <a:gd name="connsiteY37" fmla="*/ 117001 h 483674"/>
                <a:gd name="connsiteX38" fmla="*/ 66800 w 518575"/>
                <a:gd name="connsiteY38" fmla="*/ 100032 h 483674"/>
                <a:gd name="connsiteX39" fmla="*/ 49086 w 518575"/>
                <a:gd name="connsiteY39" fmla="*/ 86486 h 483674"/>
                <a:gd name="connsiteX40" fmla="*/ 36582 w 518575"/>
                <a:gd name="connsiteY40" fmla="*/ 78150 h 483674"/>
                <a:gd name="connsiteX41" fmla="*/ 28246 w 518575"/>
                <a:gd name="connsiteY41" fmla="*/ 64604 h 483674"/>
                <a:gd name="connsiteX42" fmla="*/ 26162 w 518575"/>
                <a:gd name="connsiteY42" fmla="*/ 60436 h 483674"/>
                <a:gd name="connsiteX43" fmla="*/ 33456 w 518575"/>
                <a:gd name="connsiteY43" fmla="*/ 55226 h 483674"/>
                <a:gd name="connsiteX44" fmla="*/ 40750 w 518575"/>
                <a:gd name="connsiteY44" fmla="*/ 45848 h 483674"/>
                <a:gd name="connsiteX45" fmla="*/ 41792 w 518575"/>
                <a:gd name="connsiteY45" fmla="*/ 35428 h 483674"/>
                <a:gd name="connsiteX46" fmla="*/ 41792 w 518575"/>
                <a:gd name="connsiteY46" fmla="*/ 33344 h 483674"/>
                <a:gd name="connsiteX47" fmla="*/ 42834 w 518575"/>
                <a:gd name="connsiteY47" fmla="*/ 25008 h 483674"/>
                <a:gd name="connsiteX48" fmla="*/ 43876 w 518575"/>
                <a:gd name="connsiteY48" fmla="*/ 21882 h 483674"/>
                <a:gd name="connsiteX49" fmla="*/ 48044 w 518575"/>
                <a:gd name="connsiteY49" fmla="*/ 18756 h 483674"/>
                <a:gd name="connsiteX50" fmla="*/ 60548 w 518575"/>
                <a:gd name="connsiteY50" fmla="*/ 16672 h 483674"/>
                <a:gd name="connsiteX51" fmla="*/ 63674 w 518575"/>
                <a:gd name="connsiteY51" fmla="*/ 16672 h 483674"/>
                <a:gd name="connsiteX52" fmla="*/ 81388 w 518575"/>
                <a:gd name="connsiteY52" fmla="*/ 11462 h 483674"/>
                <a:gd name="connsiteX53" fmla="*/ 85556 w 518575"/>
                <a:gd name="connsiteY53" fmla="*/ 7294 h 483674"/>
                <a:gd name="connsiteX54" fmla="*/ 87640 w 518575"/>
                <a:gd name="connsiteY54" fmla="*/ 5210 h 483674"/>
                <a:gd name="connsiteX55" fmla="*/ 100144 w 518575"/>
                <a:gd name="connsiteY55" fmla="*/ 0 h 483674"/>
                <a:gd name="connsiteX56" fmla="*/ 110564 w 518575"/>
                <a:gd name="connsiteY56" fmla="*/ 3126 h 483674"/>
                <a:gd name="connsiteX57" fmla="*/ 111606 w 518575"/>
                <a:gd name="connsiteY57" fmla="*/ 5210 h 483674"/>
                <a:gd name="connsiteX58" fmla="*/ 114732 w 518575"/>
                <a:gd name="connsiteY58" fmla="*/ 9378 h 483674"/>
                <a:gd name="connsiteX59" fmla="*/ 122025 w 518575"/>
                <a:gd name="connsiteY59" fmla="*/ 11462 h 483674"/>
                <a:gd name="connsiteX60" fmla="*/ 137655 w 518575"/>
                <a:gd name="connsiteY60" fmla="*/ 11462 h 483674"/>
                <a:gd name="connsiteX61" fmla="*/ 138698 w 518575"/>
                <a:gd name="connsiteY61" fmla="*/ 11462 h 483674"/>
                <a:gd name="connsiteX62" fmla="*/ 150160 w 518575"/>
                <a:gd name="connsiteY62" fmla="*/ 11462 h 483674"/>
                <a:gd name="connsiteX63" fmla="*/ 156411 w 518575"/>
                <a:gd name="connsiteY63" fmla="*/ 20840 h 483674"/>
                <a:gd name="connsiteX64" fmla="*/ 157453 w 518575"/>
                <a:gd name="connsiteY64" fmla="*/ 31260 h 483674"/>
                <a:gd name="connsiteX65" fmla="*/ 157453 w 518575"/>
                <a:gd name="connsiteY65" fmla="*/ 34386 h 483674"/>
                <a:gd name="connsiteX66" fmla="*/ 158495 w 518575"/>
                <a:gd name="connsiteY66" fmla="*/ 50016 h 483674"/>
                <a:gd name="connsiteX67" fmla="*/ 158495 w 518575"/>
                <a:gd name="connsiteY67" fmla="*/ 59394 h 483674"/>
                <a:gd name="connsiteX68" fmla="*/ 158495 w 518575"/>
                <a:gd name="connsiteY68" fmla="*/ 69814 h 483674"/>
                <a:gd name="connsiteX69" fmla="*/ 160580 w 518575"/>
                <a:gd name="connsiteY69" fmla="*/ 76066 h 483674"/>
                <a:gd name="connsiteX70" fmla="*/ 161621 w 518575"/>
                <a:gd name="connsiteY70" fmla="*/ 79192 h 483674"/>
                <a:gd name="connsiteX71" fmla="*/ 161621 w 518575"/>
                <a:gd name="connsiteY71" fmla="*/ 80234 h 483674"/>
                <a:gd name="connsiteX72" fmla="*/ 162663 w 518575"/>
                <a:gd name="connsiteY72" fmla="*/ 83360 h 483674"/>
                <a:gd name="connsiteX73" fmla="*/ 164747 w 518575"/>
                <a:gd name="connsiteY73" fmla="*/ 87528 h 483674"/>
                <a:gd name="connsiteX74" fmla="*/ 175167 w 518575"/>
                <a:gd name="connsiteY74" fmla="*/ 103158 h 483674"/>
                <a:gd name="connsiteX75" fmla="*/ 190797 w 518575"/>
                <a:gd name="connsiteY75" fmla="*/ 123998 h 483674"/>
                <a:gd name="connsiteX76" fmla="*/ 209553 w 518575"/>
                <a:gd name="connsiteY76" fmla="*/ 132334 h 483674"/>
                <a:gd name="connsiteX77" fmla="*/ 214763 w 518575"/>
                <a:gd name="connsiteY77" fmla="*/ 133375 h 483674"/>
                <a:gd name="connsiteX78" fmla="*/ 224141 w 518575"/>
                <a:gd name="connsiteY78" fmla="*/ 135460 h 483674"/>
                <a:gd name="connsiteX79" fmla="*/ 233519 w 518575"/>
                <a:gd name="connsiteY79" fmla="*/ 142754 h 483674"/>
                <a:gd name="connsiteX80" fmla="*/ 234561 w 518575"/>
                <a:gd name="connsiteY80" fmla="*/ 153173 h 483674"/>
                <a:gd name="connsiteX81" fmla="*/ 234561 w 518575"/>
                <a:gd name="connsiteY81" fmla="*/ 162551 h 483674"/>
                <a:gd name="connsiteX82" fmla="*/ 247065 w 518575"/>
                <a:gd name="connsiteY82" fmla="*/ 179223 h 483674"/>
                <a:gd name="connsiteX83" fmla="*/ 255401 w 518575"/>
                <a:gd name="connsiteY83" fmla="*/ 187559 h 483674"/>
                <a:gd name="connsiteX84" fmla="*/ 258527 w 518575"/>
                <a:gd name="connsiteY84" fmla="*/ 192769 h 483674"/>
                <a:gd name="connsiteX85" fmla="*/ 260611 w 518575"/>
                <a:gd name="connsiteY85" fmla="*/ 195895 h 483674"/>
                <a:gd name="connsiteX86" fmla="*/ 268947 w 518575"/>
                <a:gd name="connsiteY86" fmla="*/ 207357 h 483674"/>
                <a:gd name="connsiteX87" fmla="*/ 293955 w 518575"/>
                <a:gd name="connsiteY87" fmla="*/ 234449 h 483674"/>
                <a:gd name="connsiteX88" fmla="*/ 301249 w 518575"/>
                <a:gd name="connsiteY88" fmla="*/ 240701 h 483674"/>
                <a:gd name="connsiteX89" fmla="*/ 305417 w 518575"/>
                <a:gd name="connsiteY89" fmla="*/ 243827 h 483674"/>
                <a:gd name="connsiteX90" fmla="*/ 316879 w 518575"/>
                <a:gd name="connsiteY90" fmla="*/ 255289 h 483674"/>
                <a:gd name="connsiteX91" fmla="*/ 320005 w 518575"/>
                <a:gd name="connsiteY91" fmla="*/ 259457 h 483674"/>
                <a:gd name="connsiteX92" fmla="*/ 324173 w 518575"/>
                <a:gd name="connsiteY92" fmla="*/ 264667 h 483674"/>
                <a:gd name="connsiteX93" fmla="*/ 343971 w 518575"/>
                <a:gd name="connsiteY93" fmla="*/ 281339 h 483674"/>
                <a:gd name="connsiteX94" fmla="*/ 366895 w 518575"/>
                <a:gd name="connsiteY94" fmla="*/ 301137 h 483674"/>
                <a:gd name="connsiteX95" fmla="*/ 370021 w 518575"/>
                <a:gd name="connsiteY95" fmla="*/ 306347 h 483674"/>
                <a:gd name="connsiteX96" fmla="*/ 376273 w 518575"/>
                <a:gd name="connsiteY96" fmla="*/ 314683 h 483674"/>
                <a:gd name="connsiteX97" fmla="*/ 380441 w 518575"/>
                <a:gd name="connsiteY97" fmla="*/ 318851 h 483674"/>
                <a:gd name="connsiteX98" fmla="*/ 383567 w 518575"/>
                <a:gd name="connsiteY98" fmla="*/ 320935 h 483674"/>
                <a:gd name="connsiteX99" fmla="*/ 386693 w 518575"/>
                <a:gd name="connsiteY99" fmla="*/ 324061 h 483674"/>
                <a:gd name="connsiteX100" fmla="*/ 396071 w 518575"/>
                <a:gd name="connsiteY100" fmla="*/ 332397 h 483674"/>
                <a:gd name="connsiteX101" fmla="*/ 410659 w 518575"/>
                <a:gd name="connsiteY101" fmla="*/ 337607 h 483674"/>
                <a:gd name="connsiteX102" fmla="*/ 418995 w 518575"/>
                <a:gd name="connsiteY102" fmla="*/ 339691 h 483674"/>
                <a:gd name="connsiteX103" fmla="*/ 436709 w 518575"/>
                <a:gd name="connsiteY103" fmla="*/ 350111 h 483674"/>
                <a:gd name="connsiteX104" fmla="*/ 441919 w 518575"/>
                <a:gd name="connsiteY104" fmla="*/ 357405 h 483674"/>
                <a:gd name="connsiteX105" fmla="*/ 444003 w 518575"/>
                <a:gd name="connsiteY105" fmla="*/ 360531 h 483674"/>
                <a:gd name="connsiteX106" fmla="*/ 447129 w 518575"/>
                <a:gd name="connsiteY106" fmla="*/ 364699 h 483674"/>
                <a:gd name="connsiteX107" fmla="*/ 454423 w 518575"/>
                <a:gd name="connsiteY107" fmla="*/ 376161 h 483674"/>
                <a:gd name="connsiteX108" fmla="*/ 457549 w 518575"/>
                <a:gd name="connsiteY108" fmla="*/ 385539 h 483674"/>
                <a:gd name="connsiteX109" fmla="*/ 458591 w 518575"/>
                <a:gd name="connsiteY109" fmla="*/ 388665 h 483674"/>
                <a:gd name="connsiteX110" fmla="*/ 462759 w 518575"/>
                <a:gd name="connsiteY110" fmla="*/ 401169 h 483674"/>
                <a:gd name="connsiteX111" fmla="*/ 478389 w 518575"/>
                <a:gd name="connsiteY111" fmla="*/ 422009 h 483674"/>
                <a:gd name="connsiteX112" fmla="*/ 486724 w 518575"/>
                <a:gd name="connsiteY112" fmla="*/ 425135 h 483674"/>
                <a:gd name="connsiteX113" fmla="*/ 490892 w 518575"/>
                <a:gd name="connsiteY113" fmla="*/ 426177 h 483674"/>
                <a:gd name="connsiteX114" fmla="*/ 495060 w 518575"/>
                <a:gd name="connsiteY114" fmla="*/ 429303 h 483674"/>
                <a:gd name="connsiteX115" fmla="*/ 518575 w 518575"/>
                <a:gd name="connsiteY115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218931 w 518575"/>
                <a:gd name="connsiteY17" fmla="*/ 417841 h 483674"/>
                <a:gd name="connsiteX18" fmla="*/ 211637 w 518575"/>
                <a:gd name="connsiteY18" fmla="*/ 417841 h 483674"/>
                <a:gd name="connsiteX19" fmla="*/ 181419 w 518575"/>
                <a:gd name="connsiteY19" fmla="*/ 425135 h 483674"/>
                <a:gd name="connsiteX20" fmla="*/ 155516 w 518575"/>
                <a:gd name="connsiteY20" fmla="*/ 429006 h 483674"/>
                <a:gd name="connsiteX21" fmla="*/ 95378 w 518575"/>
                <a:gd name="connsiteY21" fmla="*/ 377353 h 483674"/>
                <a:gd name="connsiteX22" fmla="*/ 55338 w 518575"/>
                <a:gd name="connsiteY22" fmla="*/ 360531 h 483674"/>
                <a:gd name="connsiteX23" fmla="*/ 42834 w 518575"/>
                <a:gd name="connsiteY23" fmla="*/ 355321 h 483674"/>
                <a:gd name="connsiteX24" fmla="*/ 34498 w 518575"/>
                <a:gd name="connsiteY24" fmla="*/ 349069 h 483674"/>
                <a:gd name="connsiteX25" fmla="*/ 27204 w 518575"/>
                <a:gd name="connsiteY25" fmla="*/ 343859 h 483674"/>
                <a:gd name="connsiteX26" fmla="*/ 9490 w 518575"/>
                <a:gd name="connsiteY26" fmla="*/ 334481 h 483674"/>
                <a:gd name="connsiteX27" fmla="*/ 853 w 518575"/>
                <a:gd name="connsiteY27" fmla="*/ 293843 h 483674"/>
                <a:gd name="connsiteX28" fmla="*/ 6063 w 518575"/>
                <a:gd name="connsiteY28" fmla="*/ 267793 h 483674"/>
                <a:gd name="connsiteX29" fmla="*/ 17228 w 518575"/>
                <a:gd name="connsiteY29" fmla="*/ 242785 h 483674"/>
                <a:gd name="connsiteX30" fmla="*/ 48635 w 518575"/>
                <a:gd name="connsiteY30" fmla="*/ 217627 h 483674"/>
                <a:gd name="connsiteX31" fmla="*/ 19165 w 518575"/>
                <a:gd name="connsiteY31" fmla="*/ 181160 h 483674"/>
                <a:gd name="connsiteX32" fmla="*/ 410 w 518575"/>
                <a:gd name="connsiteY32" fmla="*/ 150047 h 483674"/>
                <a:gd name="connsiteX33" fmla="*/ 27204 w 518575"/>
                <a:gd name="connsiteY33" fmla="*/ 116704 h 483674"/>
                <a:gd name="connsiteX34" fmla="*/ 33456 w 518575"/>
                <a:gd name="connsiteY34" fmla="*/ 121914 h 483674"/>
                <a:gd name="connsiteX35" fmla="*/ 44918 w 518575"/>
                <a:gd name="connsiteY35" fmla="*/ 130250 h 483674"/>
                <a:gd name="connsiteX36" fmla="*/ 61439 w 518575"/>
                <a:gd name="connsiteY36" fmla="*/ 135756 h 483674"/>
                <a:gd name="connsiteX37" fmla="*/ 86595 w 518575"/>
                <a:gd name="connsiteY37" fmla="*/ 117001 h 483674"/>
                <a:gd name="connsiteX38" fmla="*/ 66800 w 518575"/>
                <a:gd name="connsiteY38" fmla="*/ 100032 h 483674"/>
                <a:gd name="connsiteX39" fmla="*/ 49086 w 518575"/>
                <a:gd name="connsiteY39" fmla="*/ 86486 h 483674"/>
                <a:gd name="connsiteX40" fmla="*/ 36582 w 518575"/>
                <a:gd name="connsiteY40" fmla="*/ 78150 h 483674"/>
                <a:gd name="connsiteX41" fmla="*/ 28246 w 518575"/>
                <a:gd name="connsiteY41" fmla="*/ 64604 h 483674"/>
                <a:gd name="connsiteX42" fmla="*/ 26162 w 518575"/>
                <a:gd name="connsiteY42" fmla="*/ 60436 h 483674"/>
                <a:gd name="connsiteX43" fmla="*/ 33456 w 518575"/>
                <a:gd name="connsiteY43" fmla="*/ 55226 h 483674"/>
                <a:gd name="connsiteX44" fmla="*/ 40750 w 518575"/>
                <a:gd name="connsiteY44" fmla="*/ 45848 h 483674"/>
                <a:gd name="connsiteX45" fmla="*/ 41792 w 518575"/>
                <a:gd name="connsiteY45" fmla="*/ 35428 h 483674"/>
                <a:gd name="connsiteX46" fmla="*/ 41792 w 518575"/>
                <a:gd name="connsiteY46" fmla="*/ 33344 h 483674"/>
                <a:gd name="connsiteX47" fmla="*/ 42834 w 518575"/>
                <a:gd name="connsiteY47" fmla="*/ 25008 h 483674"/>
                <a:gd name="connsiteX48" fmla="*/ 43876 w 518575"/>
                <a:gd name="connsiteY48" fmla="*/ 21882 h 483674"/>
                <a:gd name="connsiteX49" fmla="*/ 48044 w 518575"/>
                <a:gd name="connsiteY49" fmla="*/ 18756 h 483674"/>
                <a:gd name="connsiteX50" fmla="*/ 60548 w 518575"/>
                <a:gd name="connsiteY50" fmla="*/ 16672 h 483674"/>
                <a:gd name="connsiteX51" fmla="*/ 63674 w 518575"/>
                <a:gd name="connsiteY51" fmla="*/ 16672 h 483674"/>
                <a:gd name="connsiteX52" fmla="*/ 81388 w 518575"/>
                <a:gd name="connsiteY52" fmla="*/ 11462 h 483674"/>
                <a:gd name="connsiteX53" fmla="*/ 85556 w 518575"/>
                <a:gd name="connsiteY53" fmla="*/ 7294 h 483674"/>
                <a:gd name="connsiteX54" fmla="*/ 87640 w 518575"/>
                <a:gd name="connsiteY54" fmla="*/ 5210 h 483674"/>
                <a:gd name="connsiteX55" fmla="*/ 100144 w 518575"/>
                <a:gd name="connsiteY55" fmla="*/ 0 h 483674"/>
                <a:gd name="connsiteX56" fmla="*/ 110564 w 518575"/>
                <a:gd name="connsiteY56" fmla="*/ 3126 h 483674"/>
                <a:gd name="connsiteX57" fmla="*/ 111606 w 518575"/>
                <a:gd name="connsiteY57" fmla="*/ 5210 h 483674"/>
                <a:gd name="connsiteX58" fmla="*/ 114732 w 518575"/>
                <a:gd name="connsiteY58" fmla="*/ 9378 h 483674"/>
                <a:gd name="connsiteX59" fmla="*/ 122025 w 518575"/>
                <a:gd name="connsiteY59" fmla="*/ 11462 h 483674"/>
                <a:gd name="connsiteX60" fmla="*/ 137655 w 518575"/>
                <a:gd name="connsiteY60" fmla="*/ 11462 h 483674"/>
                <a:gd name="connsiteX61" fmla="*/ 138698 w 518575"/>
                <a:gd name="connsiteY61" fmla="*/ 11462 h 483674"/>
                <a:gd name="connsiteX62" fmla="*/ 150160 w 518575"/>
                <a:gd name="connsiteY62" fmla="*/ 11462 h 483674"/>
                <a:gd name="connsiteX63" fmla="*/ 156411 w 518575"/>
                <a:gd name="connsiteY63" fmla="*/ 20840 h 483674"/>
                <a:gd name="connsiteX64" fmla="*/ 157453 w 518575"/>
                <a:gd name="connsiteY64" fmla="*/ 31260 h 483674"/>
                <a:gd name="connsiteX65" fmla="*/ 157453 w 518575"/>
                <a:gd name="connsiteY65" fmla="*/ 34386 h 483674"/>
                <a:gd name="connsiteX66" fmla="*/ 158495 w 518575"/>
                <a:gd name="connsiteY66" fmla="*/ 50016 h 483674"/>
                <a:gd name="connsiteX67" fmla="*/ 158495 w 518575"/>
                <a:gd name="connsiteY67" fmla="*/ 59394 h 483674"/>
                <a:gd name="connsiteX68" fmla="*/ 158495 w 518575"/>
                <a:gd name="connsiteY68" fmla="*/ 69814 h 483674"/>
                <a:gd name="connsiteX69" fmla="*/ 160580 w 518575"/>
                <a:gd name="connsiteY69" fmla="*/ 76066 h 483674"/>
                <a:gd name="connsiteX70" fmla="*/ 161621 w 518575"/>
                <a:gd name="connsiteY70" fmla="*/ 79192 h 483674"/>
                <a:gd name="connsiteX71" fmla="*/ 161621 w 518575"/>
                <a:gd name="connsiteY71" fmla="*/ 80234 h 483674"/>
                <a:gd name="connsiteX72" fmla="*/ 162663 w 518575"/>
                <a:gd name="connsiteY72" fmla="*/ 83360 h 483674"/>
                <a:gd name="connsiteX73" fmla="*/ 164747 w 518575"/>
                <a:gd name="connsiteY73" fmla="*/ 87528 h 483674"/>
                <a:gd name="connsiteX74" fmla="*/ 175167 w 518575"/>
                <a:gd name="connsiteY74" fmla="*/ 103158 h 483674"/>
                <a:gd name="connsiteX75" fmla="*/ 190797 w 518575"/>
                <a:gd name="connsiteY75" fmla="*/ 123998 h 483674"/>
                <a:gd name="connsiteX76" fmla="*/ 209553 w 518575"/>
                <a:gd name="connsiteY76" fmla="*/ 132334 h 483674"/>
                <a:gd name="connsiteX77" fmla="*/ 214763 w 518575"/>
                <a:gd name="connsiteY77" fmla="*/ 133375 h 483674"/>
                <a:gd name="connsiteX78" fmla="*/ 224141 w 518575"/>
                <a:gd name="connsiteY78" fmla="*/ 135460 h 483674"/>
                <a:gd name="connsiteX79" fmla="*/ 233519 w 518575"/>
                <a:gd name="connsiteY79" fmla="*/ 142754 h 483674"/>
                <a:gd name="connsiteX80" fmla="*/ 234561 w 518575"/>
                <a:gd name="connsiteY80" fmla="*/ 153173 h 483674"/>
                <a:gd name="connsiteX81" fmla="*/ 234561 w 518575"/>
                <a:gd name="connsiteY81" fmla="*/ 162551 h 483674"/>
                <a:gd name="connsiteX82" fmla="*/ 247065 w 518575"/>
                <a:gd name="connsiteY82" fmla="*/ 179223 h 483674"/>
                <a:gd name="connsiteX83" fmla="*/ 255401 w 518575"/>
                <a:gd name="connsiteY83" fmla="*/ 187559 h 483674"/>
                <a:gd name="connsiteX84" fmla="*/ 258527 w 518575"/>
                <a:gd name="connsiteY84" fmla="*/ 192769 h 483674"/>
                <a:gd name="connsiteX85" fmla="*/ 260611 w 518575"/>
                <a:gd name="connsiteY85" fmla="*/ 195895 h 483674"/>
                <a:gd name="connsiteX86" fmla="*/ 268947 w 518575"/>
                <a:gd name="connsiteY86" fmla="*/ 207357 h 483674"/>
                <a:gd name="connsiteX87" fmla="*/ 293955 w 518575"/>
                <a:gd name="connsiteY87" fmla="*/ 234449 h 483674"/>
                <a:gd name="connsiteX88" fmla="*/ 301249 w 518575"/>
                <a:gd name="connsiteY88" fmla="*/ 240701 h 483674"/>
                <a:gd name="connsiteX89" fmla="*/ 305417 w 518575"/>
                <a:gd name="connsiteY89" fmla="*/ 243827 h 483674"/>
                <a:gd name="connsiteX90" fmla="*/ 316879 w 518575"/>
                <a:gd name="connsiteY90" fmla="*/ 255289 h 483674"/>
                <a:gd name="connsiteX91" fmla="*/ 320005 w 518575"/>
                <a:gd name="connsiteY91" fmla="*/ 259457 h 483674"/>
                <a:gd name="connsiteX92" fmla="*/ 324173 w 518575"/>
                <a:gd name="connsiteY92" fmla="*/ 264667 h 483674"/>
                <a:gd name="connsiteX93" fmla="*/ 343971 w 518575"/>
                <a:gd name="connsiteY93" fmla="*/ 281339 h 483674"/>
                <a:gd name="connsiteX94" fmla="*/ 366895 w 518575"/>
                <a:gd name="connsiteY94" fmla="*/ 301137 h 483674"/>
                <a:gd name="connsiteX95" fmla="*/ 370021 w 518575"/>
                <a:gd name="connsiteY95" fmla="*/ 306347 h 483674"/>
                <a:gd name="connsiteX96" fmla="*/ 376273 w 518575"/>
                <a:gd name="connsiteY96" fmla="*/ 314683 h 483674"/>
                <a:gd name="connsiteX97" fmla="*/ 380441 w 518575"/>
                <a:gd name="connsiteY97" fmla="*/ 318851 h 483674"/>
                <a:gd name="connsiteX98" fmla="*/ 383567 w 518575"/>
                <a:gd name="connsiteY98" fmla="*/ 320935 h 483674"/>
                <a:gd name="connsiteX99" fmla="*/ 386693 w 518575"/>
                <a:gd name="connsiteY99" fmla="*/ 324061 h 483674"/>
                <a:gd name="connsiteX100" fmla="*/ 396071 w 518575"/>
                <a:gd name="connsiteY100" fmla="*/ 332397 h 483674"/>
                <a:gd name="connsiteX101" fmla="*/ 410659 w 518575"/>
                <a:gd name="connsiteY101" fmla="*/ 337607 h 483674"/>
                <a:gd name="connsiteX102" fmla="*/ 418995 w 518575"/>
                <a:gd name="connsiteY102" fmla="*/ 339691 h 483674"/>
                <a:gd name="connsiteX103" fmla="*/ 436709 w 518575"/>
                <a:gd name="connsiteY103" fmla="*/ 350111 h 483674"/>
                <a:gd name="connsiteX104" fmla="*/ 441919 w 518575"/>
                <a:gd name="connsiteY104" fmla="*/ 357405 h 483674"/>
                <a:gd name="connsiteX105" fmla="*/ 444003 w 518575"/>
                <a:gd name="connsiteY105" fmla="*/ 360531 h 483674"/>
                <a:gd name="connsiteX106" fmla="*/ 447129 w 518575"/>
                <a:gd name="connsiteY106" fmla="*/ 364699 h 483674"/>
                <a:gd name="connsiteX107" fmla="*/ 454423 w 518575"/>
                <a:gd name="connsiteY107" fmla="*/ 376161 h 483674"/>
                <a:gd name="connsiteX108" fmla="*/ 457549 w 518575"/>
                <a:gd name="connsiteY108" fmla="*/ 385539 h 483674"/>
                <a:gd name="connsiteX109" fmla="*/ 458591 w 518575"/>
                <a:gd name="connsiteY109" fmla="*/ 388665 h 483674"/>
                <a:gd name="connsiteX110" fmla="*/ 462759 w 518575"/>
                <a:gd name="connsiteY110" fmla="*/ 401169 h 483674"/>
                <a:gd name="connsiteX111" fmla="*/ 478389 w 518575"/>
                <a:gd name="connsiteY111" fmla="*/ 422009 h 483674"/>
                <a:gd name="connsiteX112" fmla="*/ 486724 w 518575"/>
                <a:gd name="connsiteY112" fmla="*/ 425135 h 483674"/>
                <a:gd name="connsiteX113" fmla="*/ 490892 w 518575"/>
                <a:gd name="connsiteY113" fmla="*/ 426177 h 483674"/>
                <a:gd name="connsiteX114" fmla="*/ 495060 w 518575"/>
                <a:gd name="connsiteY114" fmla="*/ 429303 h 483674"/>
                <a:gd name="connsiteX115" fmla="*/ 518575 w 518575"/>
                <a:gd name="connsiteY115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218931 w 518575"/>
                <a:gd name="connsiteY17" fmla="*/ 417841 h 483674"/>
                <a:gd name="connsiteX18" fmla="*/ 211637 w 518575"/>
                <a:gd name="connsiteY18" fmla="*/ 417841 h 483674"/>
                <a:gd name="connsiteX19" fmla="*/ 186182 w 518575"/>
                <a:gd name="connsiteY19" fmla="*/ 429897 h 483674"/>
                <a:gd name="connsiteX20" fmla="*/ 155516 w 518575"/>
                <a:gd name="connsiteY20" fmla="*/ 429006 h 483674"/>
                <a:gd name="connsiteX21" fmla="*/ 95378 w 518575"/>
                <a:gd name="connsiteY21" fmla="*/ 377353 h 483674"/>
                <a:gd name="connsiteX22" fmla="*/ 55338 w 518575"/>
                <a:gd name="connsiteY22" fmla="*/ 360531 h 483674"/>
                <a:gd name="connsiteX23" fmla="*/ 42834 w 518575"/>
                <a:gd name="connsiteY23" fmla="*/ 355321 h 483674"/>
                <a:gd name="connsiteX24" fmla="*/ 34498 w 518575"/>
                <a:gd name="connsiteY24" fmla="*/ 349069 h 483674"/>
                <a:gd name="connsiteX25" fmla="*/ 27204 w 518575"/>
                <a:gd name="connsiteY25" fmla="*/ 343859 h 483674"/>
                <a:gd name="connsiteX26" fmla="*/ 9490 w 518575"/>
                <a:gd name="connsiteY26" fmla="*/ 334481 h 483674"/>
                <a:gd name="connsiteX27" fmla="*/ 853 w 518575"/>
                <a:gd name="connsiteY27" fmla="*/ 293843 h 483674"/>
                <a:gd name="connsiteX28" fmla="*/ 6063 w 518575"/>
                <a:gd name="connsiteY28" fmla="*/ 267793 h 483674"/>
                <a:gd name="connsiteX29" fmla="*/ 17228 w 518575"/>
                <a:gd name="connsiteY29" fmla="*/ 242785 h 483674"/>
                <a:gd name="connsiteX30" fmla="*/ 48635 w 518575"/>
                <a:gd name="connsiteY30" fmla="*/ 217627 h 483674"/>
                <a:gd name="connsiteX31" fmla="*/ 19165 w 518575"/>
                <a:gd name="connsiteY31" fmla="*/ 181160 h 483674"/>
                <a:gd name="connsiteX32" fmla="*/ 410 w 518575"/>
                <a:gd name="connsiteY32" fmla="*/ 150047 h 483674"/>
                <a:gd name="connsiteX33" fmla="*/ 27204 w 518575"/>
                <a:gd name="connsiteY33" fmla="*/ 116704 h 483674"/>
                <a:gd name="connsiteX34" fmla="*/ 33456 w 518575"/>
                <a:gd name="connsiteY34" fmla="*/ 121914 h 483674"/>
                <a:gd name="connsiteX35" fmla="*/ 44918 w 518575"/>
                <a:gd name="connsiteY35" fmla="*/ 130250 h 483674"/>
                <a:gd name="connsiteX36" fmla="*/ 61439 w 518575"/>
                <a:gd name="connsiteY36" fmla="*/ 135756 h 483674"/>
                <a:gd name="connsiteX37" fmla="*/ 86595 w 518575"/>
                <a:gd name="connsiteY37" fmla="*/ 117001 h 483674"/>
                <a:gd name="connsiteX38" fmla="*/ 66800 w 518575"/>
                <a:gd name="connsiteY38" fmla="*/ 100032 h 483674"/>
                <a:gd name="connsiteX39" fmla="*/ 49086 w 518575"/>
                <a:gd name="connsiteY39" fmla="*/ 86486 h 483674"/>
                <a:gd name="connsiteX40" fmla="*/ 36582 w 518575"/>
                <a:gd name="connsiteY40" fmla="*/ 78150 h 483674"/>
                <a:gd name="connsiteX41" fmla="*/ 28246 w 518575"/>
                <a:gd name="connsiteY41" fmla="*/ 64604 h 483674"/>
                <a:gd name="connsiteX42" fmla="*/ 26162 w 518575"/>
                <a:gd name="connsiteY42" fmla="*/ 60436 h 483674"/>
                <a:gd name="connsiteX43" fmla="*/ 33456 w 518575"/>
                <a:gd name="connsiteY43" fmla="*/ 55226 h 483674"/>
                <a:gd name="connsiteX44" fmla="*/ 40750 w 518575"/>
                <a:gd name="connsiteY44" fmla="*/ 45848 h 483674"/>
                <a:gd name="connsiteX45" fmla="*/ 41792 w 518575"/>
                <a:gd name="connsiteY45" fmla="*/ 35428 h 483674"/>
                <a:gd name="connsiteX46" fmla="*/ 41792 w 518575"/>
                <a:gd name="connsiteY46" fmla="*/ 33344 h 483674"/>
                <a:gd name="connsiteX47" fmla="*/ 42834 w 518575"/>
                <a:gd name="connsiteY47" fmla="*/ 25008 h 483674"/>
                <a:gd name="connsiteX48" fmla="*/ 43876 w 518575"/>
                <a:gd name="connsiteY48" fmla="*/ 21882 h 483674"/>
                <a:gd name="connsiteX49" fmla="*/ 48044 w 518575"/>
                <a:gd name="connsiteY49" fmla="*/ 18756 h 483674"/>
                <a:gd name="connsiteX50" fmla="*/ 60548 w 518575"/>
                <a:gd name="connsiteY50" fmla="*/ 16672 h 483674"/>
                <a:gd name="connsiteX51" fmla="*/ 63674 w 518575"/>
                <a:gd name="connsiteY51" fmla="*/ 16672 h 483674"/>
                <a:gd name="connsiteX52" fmla="*/ 81388 w 518575"/>
                <a:gd name="connsiteY52" fmla="*/ 11462 h 483674"/>
                <a:gd name="connsiteX53" fmla="*/ 85556 w 518575"/>
                <a:gd name="connsiteY53" fmla="*/ 7294 h 483674"/>
                <a:gd name="connsiteX54" fmla="*/ 87640 w 518575"/>
                <a:gd name="connsiteY54" fmla="*/ 5210 h 483674"/>
                <a:gd name="connsiteX55" fmla="*/ 100144 w 518575"/>
                <a:gd name="connsiteY55" fmla="*/ 0 h 483674"/>
                <a:gd name="connsiteX56" fmla="*/ 110564 w 518575"/>
                <a:gd name="connsiteY56" fmla="*/ 3126 h 483674"/>
                <a:gd name="connsiteX57" fmla="*/ 111606 w 518575"/>
                <a:gd name="connsiteY57" fmla="*/ 5210 h 483674"/>
                <a:gd name="connsiteX58" fmla="*/ 114732 w 518575"/>
                <a:gd name="connsiteY58" fmla="*/ 9378 h 483674"/>
                <a:gd name="connsiteX59" fmla="*/ 122025 w 518575"/>
                <a:gd name="connsiteY59" fmla="*/ 11462 h 483674"/>
                <a:gd name="connsiteX60" fmla="*/ 137655 w 518575"/>
                <a:gd name="connsiteY60" fmla="*/ 11462 h 483674"/>
                <a:gd name="connsiteX61" fmla="*/ 138698 w 518575"/>
                <a:gd name="connsiteY61" fmla="*/ 11462 h 483674"/>
                <a:gd name="connsiteX62" fmla="*/ 150160 w 518575"/>
                <a:gd name="connsiteY62" fmla="*/ 11462 h 483674"/>
                <a:gd name="connsiteX63" fmla="*/ 156411 w 518575"/>
                <a:gd name="connsiteY63" fmla="*/ 20840 h 483674"/>
                <a:gd name="connsiteX64" fmla="*/ 157453 w 518575"/>
                <a:gd name="connsiteY64" fmla="*/ 31260 h 483674"/>
                <a:gd name="connsiteX65" fmla="*/ 157453 w 518575"/>
                <a:gd name="connsiteY65" fmla="*/ 34386 h 483674"/>
                <a:gd name="connsiteX66" fmla="*/ 158495 w 518575"/>
                <a:gd name="connsiteY66" fmla="*/ 50016 h 483674"/>
                <a:gd name="connsiteX67" fmla="*/ 158495 w 518575"/>
                <a:gd name="connsiteY67" fmla="*/ 59394 h 483674"/>
                <a:gd name="connsiteX68" fmla="*/ 158495 w 518575"/>
                <a:gd name="connsiteY68" fmla="*/ 69814 h 483674"/>
                <a:gd name="connsiteX69" fmla="*/ 160580 w 518575"/>
                <a:gd name="connsiteY69" fmla="*/ 76066 h 483674"/>
                <a:gd name="connsiteX70" fmla="*/ 161621 w 518575"/>
                <a:gd name="connsiteY70" fmla="*/ 79192 h 483674"/>
                <a:gd name="connsiteX71" fmla="*/ 161621 w 518575"/>
                <a:gd name="connsiteY71" fmla="*/ 80234 h 483674"/>
                <a:gd name="connsiteX72" fmla="*/ 162663 w 518575"/>
                <a:gd name="connsiteY72" fmla="*/ 83360 h 483674"/>
                <a:gd name="connsiteX73" fmla="*/ 164747 w 518575"/>
                <a:gd name="connsiteY73" fmla="*/ 87528 h 483674"/>
                <a:gd name="connsiteX74" fmla="*/ 175167 w 518575"/>
                <a:gd name="connsiteY74" fmla="*/ 103158 h 483674"/>
                <a:gd name="connsiteX75" fmla="*/ 190797 w 518575"/>
                <a:gd name="connsiteY75" fmla="*/ 123998 h 483674"/>
                <a:gd name="connsiteX76" fmla="*/ 209553 w 518575"/>
                <a:gd name="connsiteY76" fmla="*/ 132334 h 483674"/>
                <a:gd name="connsiteX77" fmla="*/ 214763 w 518575"/>
                <a:gd name="connsiteY77" fmla="*/ 133375 h 483674"/>
                <a:gd name="connsiteX78" fmla="*/ 224141 w 518575"/>
                <a:gd name="connsiteY78" fmla="*/ 135460 h 483674"/>
                <a:gd name="connsiteX79" fmla="*/ 233519 w 518575"/>
                <a:gd name="connsiteY79" fmla="*/ 142754 h 483674"/>
                <a:gd name="connsiteX80" fmla="*/ 234561 w 518575"/>
                <a:gd name="connsiteY80" fmla="*/ 153173 h 483674"/>
                <a:gd name="connsiteX81" fmla="*/ 234561 w 518575"/>
                <a:gd name="connsiteY81" fmla="*/ 162551 h 483674"/>
                <a:gd name="connsiteX82" fmla="*/ 247065 w 518575"/>
                <a:gd name="connsiteY82" fmla="*/ 179223 h 483674"/>
                <a:gd name="connsiteX83" fmla="*/ 255401 w 518575"/>
                <a:gd name="connsiteY83" fmla="*/ 187559 h 483674"/>
                <a:gd name="connsiteX84" fmla="*/ 258527 w 518575"/>
                <a:gd name="connsiteY84" fmla="*/ 192769 h 483674"/>
                <a:gd name="connsiteX85" fmla="*/ 260611 w 518575"/>
                <a:gd name="connsiteY85" fmla="*/ 195895 h 483674"/>
                <a:gd name="connsiteX86" fmla="*/ 268947 w 518575"/>
                <a:gd name="connsiteY86" fmla="*/ 207357 h 483674"/>
                <a:gd name="connsiteX87" fmla="*/ 293955 w 518575"/>
                <a:gd name="connsiteY87" fmla="*/ 234449 h 483674"/>
                <a:gd name="connsiteX88" fmla="*/ 301249 w 518575"/>
                <a:gd name="connsiteY88" fmla="*/ 240701 h 483674"/>
                <a:gd name="connsiteX89" fmla="*/ 305417 w 518575"/>
                <a:gd name="connsiteY89" fmla="*/ 243827 h 483674"/>
                <a:gd name="connsiteX90" fmla="*/ 316879 w 518575"/>
                <a:gd name="connsiteY90" fmla="*/ 255289 h 483674"/>
                <a:gd name="connsiteX91" fmla="*/ 320005 w 518575"/>
                <a:gd name="connsiteY91" fmla="*/ 259457 h 483674"/>
                <a:gd name="connsiteX92" fmla="*/ 324173 w 518575"/>
                <a:gd name="connsiteY92" fmla="*/ 264667 h 483674"/>
                <a:gd name="connsiteX93" fmla="*/ 343971 w 518575"/>
                <a:gd name="connsiteY93" fmla="*/ 281339 h 483674"/>
                <a:gd name="connsiteX94" fmla="*/ 366895 w 518575"/>
                <a:gd name="connsiteY94" fmla="*/ 301137 h 483674"/>
                <a:gd name="connsiteX95" fmla="*/ 370021 w 518575"/>
                <a:gd name="connsiteY95" fmla="*/ 306347 h 483674"/>
                <a:gd name="connsiteX96" fmla="*/ 376273 w 518575"/>
                <a:gd name="connsiteY96" fmla="*/ 314683 h 483674"/>
                <a:gd name="connsiteX97" fmla="*/ 380441 w 518575"/>
                <a:gd name="connsiteY97" fmla="*/ 318851 h 483674"/>
                <a:gd name="connsiteX98" fmla="*/ 383567 w 518575"/>
                <a:gd name="connsiteY98" fmla="*/ 320935 h 483674"/>
                <a:gd name="connsiteX99" fmla="*/ 386693 w 518575"/>
                <a:gd name="connsiteY99" fmla="*/ 324061 h 483674"/>
                <a:gd name="connsiteX100" fmla="*/ 396071 w 518575"/>
                <a:gd name="connsiteY100" fmla="*/ 332397 h 483674"/>
                <a:gd name="connsiteX101" fmla="*/ 410659 w 518575"/>
                <a:gd name="connsiteY101" fmla="*/ 337607 h 483674"/>
                <a:gd name="connsiteX102" fmla="*/ 418995 w 518575"/>
                <a:gd name="connsiteY102" fmla="*/ 339691 h 483674"/>
                <a:gd name="connsiteX103" fmla="*/ 436709 w 518575"/>
                <a:gd name="connsiteY103" fmla="*/ 350111 h 483674"/>
                <a:gd name="connsiteX104" fmla="*/ 441919 w 518575"/>
                <a:gd name="connsiteY104" fmla="*/ 357405 h 483674"/>
                <a:gd name="connsiteX105" fmla="*/ 444003 w 518575"/>
                <a:gd name="connsiteY105" fmla="*/ 360531 h 483674"/>
                <a:gd name="connsiteX106" fmla="*/ 447129 w 518575"/>
                <a:gd name="connsiteY106" fmla="*/ 364699 h 483674"/>
                <a:gd name="connsiteX107" fmla="*/ 454423 w 518575"/>
                <a:gd name="connsiteY107" fmla="*/ 376161 h 483674"/>
                <a:gd name="connsiteX108" fmla="*/ 457549 w 518575"/>
                <a:gd name="connsiteY108" fmla="*/ 385539 h 483674"/>
                <a:gd name="connsiteX109" fmla="*/ 458591 w 518575"/>
                <a:gd name="connsiteY109" fmla="*/ 388665 h 483674"/>
                <a:gd name="connsiteX110" fmla="*/ 462759 w 518575"/>
                <a:gd name="connsiteY110" fmla="*/ 401169 h 483674"/>
                <a:gd name="connsiteX111" fmla="*/ 478389 w 518575"/>
                <a:gd name="connsiteY111" fmla="*/ 422009 h 483674"/>
                <a:gd name="connsiteX112" fmla="*/ 486724 w 518575"/>
                <a:gd name="connsiteY112" fmla="*/ 425135 h 483674"/>
                <a:gd name="connsiteX113" fmla="*/ 490892 w 518575"/>
                <a:gd name="connsiteY113" fmla="*/ 426177 h 483674"/>
                <a:gd name="connsiteX114" fmla="*/ 495060 w 518575"/>
                <a:gd name="connsiteY114" fmla="*/ 429303 h 483674"/>
                <a:gd name="connsiteX115" fmla="*/ 518575 w 518575"/>
                <a:gd name="connsiteY115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211637 w 518575"/>
                <a:gd name="connsiteY17" fmla="*/ 417841 h 483674"/>
                <a:gd name="connsiteX18" fmla="*/ 186182 w 518575"/>
                <a:gd name="connsiteY18" fmla="*/ 429897 h 483674"/>
                <a:gd name="connsiteX19" fmla="*/ 155516 w 518575"/>
                <a:gd name="connsiteY19" fmla="*/ 429006 h 483674"/>
                <a:gd name="connsiteX20" fmla="*/ 95378 w 518575"/>
                <a:gd name="connsiteY20" fmla="*/ 377353 h 483674"/>
                <a:gd name="connsiteX21" fmla="*/ 55338 w 518575"/>
                <a:gd name="connsiteY21" fmla="*/ 360531 h 483674"/>
                <a:gd name="connsiteX22" fmla="*/ 42834 w 518575"/>
                <a:gd name="connsiteY22" fmla="*/ 355321 h 483674"/>
                <a:gd name="connsiteX23" fmla="*/ 34498 w 518575"/>
                <a:gd name="connsiteY23" fmla="*/ 349069 h 483674"/>
                <a:gd name="connsiteX24" fmla="*/ 27204 w 518575"/>
                <a:gd name="connsiteY24" fmla="*/ 343859 h 483674"/>
                <a:gd name="connsiteX25" fmla="*/ 9490 w 518575"/>
                <a:gd name="connsiteY25" fmla="*/ 334481 h 483674"/>
                <a:gd name="connsiteX26" fmla="*/ 853 w 518575"/>
                <a:gd name="connsiteY26" fmla="*/ 293843 h 483674"/>
                <a:gd name="connsiteX27" fmla="*/ 6063 w 518575"/>
                <a:gd name="connsiteY27" fmla="*/ 267793 h 483674"/>
                <a:gd name="connsiteX28" fmla="*/ 17228 w 518575"/>
                <a:gd name="connsiteY28" fmla="*/ 242785 h 483674"/>
                <a:gd name="connsiteX29" fmla="*/ 48635 w 518575"/>
                <a:gd name="connsiteY29" fmla="*/ 217627 h 483674"/>
                <a:gd name="connsiteX30" fmla="*/ 19165 w 518575"/>
                <a:gd name="connsiteY30" fmla="*/ 181160 h 483674"/>
                <a:gd name="connsiteX31" fmla="*/ 410 w 518575"/>
                <a:gd name="connsiteY31" fmla="*/ 150047 h 483674"/>
                <a:gd name="connsiteX32" fmla="*/ 27204 w 518575"/>
                <a:gd name="connsiteY32" fmla="*/ 116704 h 483674"/>
                <a:gd name="connsiteX33" fmla="*/ 33456 w 518575"/>
                <a:gd name="connsiteY33" fmla="*/ 121914 h 483674"/>
                <a:gd name="connsiteX34" fmla="*/ 44918 w 518575"/>
                <a:gd name="connsiteY34" fmla="*/ 130250 h 483674"/>
                <a:gd name="connsiteX35" fmla="*/ 61439 w 518575"/>
                <a:gd name="connsiteY35" fmla="*/ 135756 h 483674"/>
                <a:gd name="connsiteX36" fmla="*/ 86595 w 518575"/>
                <a:gd name="connsiteY36" fmla="*/ 117001 h 483674"/>
                <a:gd name="connsiteX37" fmla="*/ 66800 w 518575"/>
                <a:gd name="connsiteY37" fmla="*/ 100032 h 483674"/>
                <a:gd name="connsiteX38" fmla="*/ 49086 w 518575"/>
                <a:gd name="connsiteY38" fmla="*/ 86486 h 483674"/>
                <a:gd name="connsiteX39" fmla="*/ 36582 w 518575"/>
                <a:gd name="connsiteY39" fmla="*/ 78150 h 483674"/>
                <a:gd name="connsiteX40" fmla="*/ 28246 w 518575"/>
                <a:gd name="connsiteY40" fmla="*/ 64604 h 483674"/>
                <a:gd name="connsiteX41" fmla="*/ 26162 w 518575"/>
                <a:gd name="connsiteY41" fmla="*/ 60436 h 483674"/>
                <a:gd name="connsiteX42" fmla="*/ 33456 w 518575"/>
                <a:gd name="connsiteY42" fmla="*/ 55226 h 483674"/>
                <a:gd name="connsiteX43" fmla="*/ 40750 w 518575"/>
                <a:gd name="connsiteY43" fmla="*/ 45848 h 483674"/>
                <a:gd name="connsiteX44" fmla="*/ 41792 w 518575"/>
                <a:gd name="connsiteY44" fmla="*/ 35428 h 483674"/>
                <a:gd name="connsiteX45" fmla="*/ 41792 w 518575"/>
                <a:gd name="connsiteY45" fmla="*/ 33344 h 483674"/>
                <a:gd name="connsiteX46" fmla="*/ 42834 w 518575"/>
                <a:gd name="connsiteY46" fmla="*/ 25008 h 483674"/>
                <a:gd name="connsiteX47" fmla="*/ 43876 w 518575"/>
                <a:gd name="connsiteY47" fmla="*/ 21882 h 483674"/>
                <a:gd name="connsiteX48" fmla="*/ 48044 w 518575"/>
                <a:gd name="connsiteY48" fmla="*/ 18756 h 483674"/>
                <a:gd name="connsiteX49" fmla="*/ 60548 w 518575"/>
                <a:gd name="connsiteY49" fmla="*/ 16672 h 483674"/>
                <a:gd name="connsiteX50" fmla="*/ 63674 w 518575"/>
                <a:gd name="connsiteY50" fmla="*/ 16672 h 483674"/>
                <a:gd name="connsiteX51" fmla="*/ 81388 w 518575"/>
                <a:gd name="connsiteY51" fmla="*/ 11462 h 483674"/>
                <a:gd name="connsiteX52" fmla="*/ 85556 w 518575"/>
                <a:gd name="connsiteY52" fmla="*/ 7294 h 483674"/>
                <a:gd name="connsiteX53" fmla="*/ 87640 w 518575"/>
                <a:gd name="connsiteY53" fmla="*/ 5210 h 483674"/>
                <a:gd name="connsiteX54" fmla="*/ 100144 w 518575"/>
                <a:gd name="connsiteY54" fmla="*/ 0 h 483674"/>
                <a:gd name="connsiteX55" fmla="*/ 110564 w 518575"/>
                <a:gd name="connsiteY55" fmla="*/ 3126 h 483674"/>
                <a:gd name="connsiteX56" fmla="*/ 111606 w 518575"/>
                <a:gd name="connsiteY56" fmla="*/ 5210 h 483674"/>
                <a:gd name="connsiteX57" fmla="*/ 114732 w 518575"/>
                <a:gd name="connsiteY57" fmla="*/ 9378 h 483674"/>
                <a:gd name="connsiteX58" fmla="*/ 122025 w 518575"/>
                <a:gd name="connsiteY58" fmla="*/ 11462 h 483674"/>
                <a:gd name="connsiteX59" fmla="*/ 137655 w 518575"/>
                <a:gd name="connsiteY59" fmla="*/ 11462 h 483674"/>
                <a:gd name="connsiteX60" fmla="*/ 138698 w 518575"/>
                <a:gd name="connsiteY60" fmla="*/ 11462 h 483674"/>
                <a:gd name="connsiteX61" fmla="*/ 150160 w 518575"/>
                <a:gd name="connsiteY61" fmla="*/ 11462 h 483674"/>
                <a:gd name="connsiteX62" fmla="*/ 156411 w 518575"/>
                <a:gd name="connsiteY62" fmla="*/ 20840 h 483674"/>
                <a:gd name="connsiteX63" fmla="*/ 157453 w 518575"/>
                <a:gd name="connsiteY63" fmla="*/ 31260 h 483674"/>
                <a:gd name="connsiteX64" fmla="*/ 157453 w 518575"/>
                <a:gd name="connsiteY64" fmla="*/ 34386 h 483674"/>
                <a:gd name="connsiteX65" fmla="*/ 158495 w 518575"/>
                <a:gd name="connsiteY65" fmla="*/ 50016 h 483674"/>
                <a:gd name="connsiteX66" fmla="*/ 158495 w 518575"/>
                <a:gd name="connsiteY66" fmla="*/ 59394 h 483674"/>
                <a:gd name="connsiteX67" fmla="*/ 158495 w 518575"/>
                <a:gd name="connsiteY67" fmla="*/ 69814 h 483674"/>
                <a:gd name="connsiteX68" fmla="*/ 160580 w 518575"/>
                <a:gd name="connsiteY68" fmla="*/ 76066 h 483674"/>
                <a:gd name="connsiteX69" fmla="*/ 161621 w 518575"/>
                <a:gd name="connsiteY69" fmla="*/ 79192 h 483674"/>
                <a:gd name="connsiteX70" fmla="*/ 161621 w 518575"/>
                <a:gd name="connsiteY70" fmla="*/ 80234 h 483674"/>
                <a:gd name="connsiteX71" fmla="*/ 162663 w 518575"/>
                <a:gd name="connsiteY71" fmla="*/ 83360 h 483674"/>
                <a:gd name="connsiteX72" fmla="*/ 164747 w 518575"/>
                <a:gd name="connsiteY72" fmla="*/ 87528 h 483674"/>
                <a:gd name="connsiteX73" fmla="*/ 175167 w 518575"/>
                <a:gd name="connsiteY73" fmla="*/ 103158 h 483674"/>
                <a:gd name="connsiteX74" fmla="*/ 190797 w 518575"/>
                <a:gd name="connsiteY74" fmla="*/ 123998 h 483674"/>
                <a:gd name="connsiteX75" fmla="*/ 209553 w 518575"/>
                <a:gd name="connsiteY75" fmla="*/ 132334 h 483674"/>
                <a:gd name="connsiteX76" fmla="*/ 214763 w 518575"/>
                <a:gd name="connsiteY76" fmla="*/ 133375 h 483674"/>
                <a:gd name="connsiteX77" fmla="*/ 224141 w 518575"/>
                <a:gd name="connsiteY77" fmla="*/ 135460 h 483674"/>
                <a:gd name="connsiteX78" fmla="*/ 233519 w 518575"/>
                <a:gd name="connsiteY78" fmla="*/ 142754 h 483674"/>
                <a:gd name="connsiteX79" fmla="*/ 234561 w 518575"/>
                <a:gd name="connsiteY79" fmla="*/ 153173 h 483674"/>
                <a:gd name="connsiteX80" fmla="*/ 234561 w 518575"/>
                <a:gd name="connsiteY80" fmla="*/ 162551 h 483674"/>
                <a:gd name="connsiteX81" fmla="*/ 247065 w 518575"/>
                <a:gd name="connsiteY81" fmla="*/ 179223 h 483674"/>
                <a:gd name="connsiteX82" fmla="*/ 255401 w 518575"/>
                <a:gd name="connsiteY82" fmla="*/ 187559 h 483674"/>
                <a:gd name="connsiteX83" fmla="*/ 258527 w 518575"/>
                <a:gd name="connsiteY83" fmla="*/ 192769 h 483674"/>
                <a:gd name="connsiteX84" fmla="*/ 260611 w 518575"/>
                <a:gd name="connsiteY84" fmla="*/ 195895 h 483674"/>
                <a:gd name="connsiteX85" fmla="*/ 268947 w 518575"/>
                <a:gd name="connsiteY85" fmla="*/ 207357 h 483674"/>
                <a:gd name="connsiteX86" fmla="*/ 293955 w 518575"/>
                <a:gd name="connsiteY86" fmla="*/ 234449 h 483674"/>
                <a:gd name="connsiteX87" fmla="*/ 301249 w 518575"/>
                <a:gd name="connsiteY87" fmla="*/ 240701 h 483674"/>
                <a:gd name="connsiteX88" fmla="*/ 305417 w 518575"/>
                <a:gd name="connsiteY88" fmla="*/ 243827 h 483674"/>
                <a:gd name="connsiteX89" fmla="*/ 316879 w 518575"/>
                <a:gd name="connsiteY89" fmla="*/ 255289 h 483674"/>
                <a:gd name="connsiteX90" fmla="*/ 320005 w 518575"/>
                <a:gd name="connsiteY90" fmla="*/ 259457 h 483674"/>
                <a:gd name="connsiteX91" fmla="*/ 324173 w 518575"/>
                <a:gd name="connsiteY91" fmla="*/ 264667 h 483674"/>
                <a:gd name="connsiteX92" fmla="*/ 343971 w 518575"/>
                <a:gd name="connsiteY92" fmla="*/ 281339 h 483674"/>
                <a:gd name="connsiteX93" fmla="*/ 366895 w 518575"/>
                <a:gd name="connsiteY93" fmla="*/ 301137 h 483674"/>
                <a:gd name="connsiteX94" fmla="*/ 370021 w 518575"/>
                <a:gd name="connsiteY94" fmla="*/ 306347 h 483674"/>
                <a:gd name="connsiteX95" fmla="*/ 376273 w 518575"/>
                <a:gd name="connsiteY95" fmla="*/ 314683 h 483674"/>
                <a:gd name="connsiteX96" fmla="*/ 380441 w 518575"/>
                <a:gd name="connsiteY96" fmla="*/ 318851 h 483674"/>
                <a:gd name="connsiteX97" fmla="*/ 383567 w 518575"/>
                <a:gd name="connsiteY97" fmla="*/ 320935 h 483674"/>
                <a:gd name="connsiteX98" fmla="*/ 386693 w 518575"/>
                <a:gd name="connsiteY98" fmla="*/ 324061 h 483674"/>
                <a:gd name="connsiteX99" fmla="*/ 396071 w 518575"/>
                <a:gd name="connsiteY99" fmla="*/ 332397 h 483674"/>
                <a:gd name="connsiteX100" fmla="*/ 410659 w 518575"/>
                <a:gd name="connsiteY100" fmla="*/ 337607 h 483674"/>
                <a:gd name="connsiteX101" fmla="*/ 418995 w 518575"/>
                <a:gd name="connsiteY101" fmla="*/ 339691 h 483674"/>
                <a:gd name="connsiteX102" fmla="*/ 436709 w 518575"/>
                <a:gd name="connsiteY102" fmla="*/ 350111 h 483674"/>
                <a:gd name="connsiteX103" fmla="*/ 441919 w 518575"/>
                <a:gd name="connsiteY103" fmla="*/ 357405 h 483674"/>
                <a:gd name="connsiteX104" fmla="*/ 444003 w 518575"/>
                <a:gd name="connsiteY104" fmla="*/ 360531 h 483674"/>
                <a:gd name="connsiteX105" fmla="*/ 447129 w 518575"/>
                <a:gd name="connsiteY105" fmla="*/ 364699 h 483674"/>
                <a:gd name="connsiteX106" fmla="*/ 454423 w 518575"/>
                <a:gd name="connsiteY106" fmla="*/ 376161 h 483674"/>
                <a:gd name="connsiteX107" fmla="*/ 457549 w 518575"/>
                <a:gd name="connsiteY107" fmla="*/ 385539 h 483674"/>
                <a:gd name="connsiteX108" fmla="*/ 458591 w 518575"/>
                <a:gd name="connsiteY108" fmla="*/ 388665 h 483674"/>
                <a:gd name="connsiteX109" fmla="*/ 462759 w 518575"/>
                <a:gd name="connsiteY109" fmla="*/ 401169 h 483674"/>
                <a:gd name="connsiteX110" fmla="*/ 478389 w 518575"/>
                <a:gd name="connsiteY110" fmla="*/ 422009 h 483674"/>
                <a:gd name="connsiteX111" fmla="*/ 486724 w 518575"/>
                <a:gd name="connsiteY111" fmla="*/ 425135 h 483674"/>
                <a:gd name="connsiteX112" fmla="*/ 490892 w 518575"/>
                <a:gd name="connsiteY112" fmla="*/ 426177 h 483674"/>
                <a:gd name="connsiteX113" fmla="*/ 495060 w 518575"/>
                <a:gd name="connsiteY113" fmla="*/ 429303 h 483674"/>
                <a:gd name="connsiteX114" fmla="*/ 518575 w 518575"/>
                <a:gd name="connsiteY114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186182 w 518575"/>
                <a:gd name="connsiteY17" fmla="*/ 429897 h 483674"/>
                <a:gd name="connsiteX18" fmla="*/ 155516 w 518575"/>
                <a:gd name="connsiteY18" fmla="*/ 429006 h 483674"/>
                <a:gd name="connsiteX19" fmla="*/ 95378 w 518575"/>
                <a:gd name="connsiteY19" fmla="*/ 377353 h 483674"/>
                <a:gd name="connsiteX20" fmla="*/ 55338 w 518575"/>
                <a:gd name="connsiteY20" fmla="*/ 360531 h 483674"/>
                <a:gd name="connsiteX21" fmla="*/ 42834 w 518575"/>
                <a:gd name="connsiteY21" fmla="*/ 355321 h 483674"/>
                <a:gd name="connsiteX22" fmla="*/ 34498 w 518575"/>
                <a:gd name="connsiteY22" fmla="*/ 349069 h 483674"/>
                <a:gd name="connsiteX23" fmla="*/ 27204 w 518575"/>
                <a:gd name="connsiteY23" fmla="*/ 343859 h 483674"/>
                <a:gd name="connsiteX24" fmla="*/ 9490 w 518575"/>
                <a:gd name="connsiteY24" fmla="*/ 334481 h 483674"/>
                <a:gd name="connsiteX25" fmla="*/ 853 w 518575"/>
                <a:gd name="connsiteY25" fmla="*/ 293843 h 483674"/>
                <a:gd name="connsiteX26" fmla="*/ 6063 w 518575"/>
                <a:gd name="connsiteY26" fmla="*/ 267793 h 483674"/>
                <a:gd name="connsiteX27" fmla="*/ 17228 w 518575"/>
                <a:gd name="connsiteY27" fmla="*/ 242785 h 483674"/>
                <a:gd name="connsiteX28" fmla="*/ 48635 w 518575"/>
                <a:gd name="connsiteY28" fmla="*/ 217627 h 483674"/>
                <a:gd name="connsiteX29" fmla="*/ 19165 w 518575"/>
                <a:gd name="connsiteY29" fmla="*/ 181160 h 483674"/>
                <a:gd name="connsiteX30" fmla="*/ 410 w 518575"/>
                <a:gd name="connsiteY30" fmla="*/ 150047 h 483674"/>
                <a:gd name="connsiteX31" fmla="*/ 27204 w 518575"/>
                <a:gd name="connsiteY31" fmla="*/ 116704 h 483674"/>
                <a:gd name="connsiteX32" fmla="*/ 33456 w 518575"/>
                <a:gd name="connsiteY32" fmla="*/ 121914 h 483674"/>
                <a:gd name="connsiteX33" fmla="*/ 44918 w 518575"/>
                <a:gd name="connsiteY33" fmla="*/ 130250 h 483674"/>
                <a:gd name="connsiteX34" fmla="*/ 61439 w 518575"/>
                <a:gd name="connsiteY34" fmla="*/ 135756 h 483674"/>
                <a:gd name="connsiteX35" fmla="*/ 86595 w 518575"/>
                <a:gd name="connsiteY35" fmla="*/ 117001 h 483674"/>
                <a:gd name="connsiteX36" fmla="*/ 66800 w 518575"/>
                <a:gd name="connsiteY36" fmla="*/ 100032 h 483674"/>
                <a:gd name="connsiteX37" fmla="*/ 49086 w 518575"/>
                <a:gd name="connsiteY37" fmla="*/ 86486 h 483674"/>
                <a:gd name="connsiteX38" fmla="*/ 36582 w 518575"/>
                <a:gd name="connsiteY38" fmla="*/ 78150 h 483674"/>
                <a:gd name="connsiteX39" fmla="*/ 28246 w 518575"/>
                <a:gd name="connsiteY39" fmla="*/ 64604 h 483674"/>
                <a:gd name="connsiteX40" fmla="*/ 26162 w 518575"/>
                <a:gd name="connsiteY40" fmla="*/ 60436 h 483674"/>
                <a:gd name="connsiteX41" fmla="*/ 33456 w 518575"/>
                <a:gd name="connsiteY41" fmla="*/ 55226 h 483674"/>
                <a:gd name="connsiteX42" fmla="*/ 40750 w 518575"/>
                <a:gd name="connsiteY42" fmla="*/ 45848 h 483674"/>
                <a:gd name="connsiteX43" fmla="*/ 41792 w 518575"/>
                <a:gd name="connsiteY43" fmla="*/ 35428 h 483674"/>
                <a:gd name="connsiteX44" fmla="*/ 41792 w 518575"/>
                <a:gd name="connsiteY44" fmla="*/ 33344 h 483674"/>
                <a:gd name="connsiteX45" fmla="*/ 42834 w 518575"/>
                <a:gd name="connsiteY45" fmla="*/ 25008 h 483674"/>
                <a:gd name="connsiteX46" fmla="*/ 43876 w 518575"/>
                <a:gd name="connsiteY46" fmla="*/ 21882 h 483674"/>
                <a:gd name="connsiteX47" fmla="*/ 48044 w 518575"/>
                <a:gd name="connsiteY47" fmla="*/ 18756 h 483674"/>
                <a:gd name="connsiteX48" fmla="*/ 60548 w 518575"/>
                <a:gd name="connsiteY48" fmla="*/ 16672 h 483674"/>
                <a:gd name="connsiteX49" fmla="*/ 63674 w 518575"/>
                <a:gd name="connsiteY49" fmla="*/ 16672 h 483674"/>
                <a:gd name="connsiteX50" fmla="*/ 81388 w 518575"/>
                <a:gd name="connsiteY50" fmla="*/ 11462 h 483674"/>
                <a:gd name="connsiteX51" fmla="*/ 85556 w 518575"/>
                <a:gd name="connsiteY51" fmla="*/ 7294 h 483674"/>
                <a:gd name="connsiteX52" fmla="*/ 87640 w 518575"/>
                <a:gd name="connsiteY52" fmla="*/ 5210 h 483674"/>
                <a:gd name="connsiteX53" fmla="*/ 100144 w 518575"/>
                <a:gd name="connsiteY53" fmla="*/ 0 h 483674"/>
                <a:gd name="connsiteX54" fmla="*/ 110564 w 518575"/>
                <a:gd name="connsiteY54" fmla="*/ 3126 h 483674"/>
                <a:gd name="connsiteX55" fmla="*/ 111606 w 518575"/>
                <a:gd name="connsiteY55" fmla="*/ 5210 h 483674"/>
                <a:gd name="connsiteX56" fmla="*/ 114732 w 518575"/>
                <a:gd name="connsiteY56" fmla="*/ 9378 h 483674"/>
                <a:gd name="connsiteX57" fmla="*/ 122025 w 518575"/>
                <a:gd name="connsiteY57" fmla="*/ 11462 h 483674"/>
                <a:gd name="connsiteX58" fmla="*/ 137655 w 518575"/>
                <a:gd name="connsiteY58" fmla="*/ 11462 h 483674"/>
                <a:gd name="connsiteX59" fmla="*/ 138698 w 518575"/>
                <a:gd name="connsiteY59" fmla="*/ 11462 h 483674"/>
                <a:gd name="connsiteX60" fmla="*/ 150160 w 518575"/>
                <a:gd name="connsiteY60" fmla="*/ 11462 h 483674"/>
                <a:gd name="connsiteX61" fmla="*/ 156411 w 518575"/>
                <a:gd name="connsiteY61" fmla="*/ 20840 h 483674"/>
                <a:gd name="connsiteX62" fmla="*/ 157453 w 518575"/>
                <a:gd name="connsiteY62" fmla="*/ 31260 h 483674"/>
                <a:gd name="connsiteX63" fmla="*/ 157453 w 518575"/>
                <a:gd name="connsiteY63" fmla="*/ 34386 h 483674"/>
                <a:gd name="connsiteX64" fmla="*/ 158495 w 518575"/>
                <a:gd name="connsiteY64" fmla="*/ 50016 h 483674"/>
                <a:gd name="connsiteX65" fmla="*/ 158495 w 518575"/>
                <a:gd name="connsiteY65" fmla="*/ 59394 h 483674"/>
                <a:gd name="connsiteX66" fmla="*/ 158495 w 518575"/>
                <a:gd name="connsiteY66" fmla="*/ 69814 h 483674"/>
                <a:gd name="connsiteX67" fmla="*/ 160580 w 518575"/>
                <a:gd name="connsiteY67" fmla="*/ 76066 h 483674"/>
                <a:gd name="connsiteX68" fmla="*/ 161621 w 518575"/>
                <a:gd name="connsiteY68" fmla="*/ 79192 h 483674"/>
                <a:gd name="connsiteX69" fmla="*/ 161621 w 518575"/>
                <a:gd name="connsiteY69" fmla="*/ 80234 h 483674"/>
                <a:gd name="connsiteX70" fmla="*/ 162663 w 518575"/>
                <a:gd name="connsiteY70" fmla="*/ 83360 h 483674"/>
                <a:gd name="connsiteX71" fmla="*/ 164747 w 518575"/>
                <a:gd name="connsiteY71" fmla="*/ 87528 h 483674"/>
                <a:gd name="connsiteX72" fmla="*/ 175167 w 518575"/>
                <a:gd name="connsiteY72" fmla="*/ 103158 h 483674"/>
                <a:gd name="connsiteX73" fmla="*/ 190797 w 518575"/>
                <a:gd name="connsiteY73" fmla="*/ 123998 h 483674"/>
                <a:gd name="connsiteX74" fmla="*/ 209553 w 518575"/>
                <a:gd name="connsiteY74" fmla="*/ 132334 h 483674"/>
                <a:gd name="connsiteX75" fmla="*/ 214763 w 518575"/>
                <a:gd name="connsiteY75" fmla="*/ 133375 h 483674"/>
                <a:gd name="connsiteX76" fmla="*/ 224141 w 518575"/>
                <a:gd name="connsiteY76" fmla="*/ 135460 h 483674"/>
                <a:gd name="connsiteX77" fmla="*/ 233519 w 518575"/>
                <a:gd name="connsiteY77" fmla="*/ 142754 h 483674"/>
                <a:gd name="connsiteX78" fmla="*/ 234561 w 518575"/>
                <a:gd name="connsiteY78" fmla="*/ 153173 h 483674"/>
                <a:gd name="connsiteX79" fmla="*/ 234561 w 518575"/>
                <a:gd name="connsiteY79" fmla="*/ 162551 h 483674"/>
                <a:gd name="connsiteX80" fmla="*/ 247065 w 518575"/>
                <a:gd name="connsiteY80" fmla="*/ 179223 h 483674"/>
                <a:gd name="connsiteX81" fmla="*/ 255401 w 518575"/>
                <a:gd name="connsiteY81" fmla="*/ 187559 h 483674"/>
                <a:gd name="connsiteX82" fmla="*/ 258527 w 518575"/>
                <a:gd name="connsiteY82" fmla="*/ 192769 h 483674"/>
                <a:gd name="connsiteX83" fmla="*/ 260611 w 518575"/>
                <a:gd name="connsiteY83" fmla="*/ 195895 h 483674"/>
                <a:gd name="connsiteX84" fmla="*/ 268947 w 518575"/>
                <a:gd name="connsiteY84" fmla="*/ 207357 h 483674"/>
                <a:gd name="connsiteX85" fmla="*/ 293955 w 518575"/>
                <a:gd name="connsiteY85" fmla="*/ 234449 h 483674"/>
                <a:gd name="connsiteX86" fmla="*/ 301249 w 518575"/>
                <a:gd name="connsiteY86" fmla="*/ 240701 h 483674"/>
                <a:gd name="connsiteX87" fmla="*/ 305417 w 518575"/>
                <a:gd name="connsiteY87" fmla="*/ 243827 h 483674"/>
                <a:gd name="connsiteX88" fmla="*/ 316879 w 518575"/>
                <a:gd name="connsiteY88" fmla="*/ 255289 h 483674"/>
                <a:gd name="connsiteX89" fmla="*/ 320005 w 518575"/>
                <a:gd name="connsiteY89" fmla="*/ 259457 h 483674"/>
                <a:gd name="connsiteX90" fmla="*/ 324173 w 518575"/>
                <a:gd name="connsiteY90" fmla="*/ 264667 h 483674"/>
                <a:gd name="connsiteX91" fmla="*/ 343971 w 518575"/>
                <a:gd name="connsiteY91" fmla="*/ 281339 h 483674"/>
                <a:gd name="connsiteX92" fmla="*/ 366895 w 518575"/>
                <a:gd name="connsiteY92" fmla="*/ 301137 h 483674"/>
                <a:gd name="connsiteX93" fmla="*/ 370021 w 518575"/>
                <a:gd name="connsiteY93" fmla="*/ 306347 h 483674"/>
                <a:gd name="connsiteX94" fmla="*/ 376273 w 518575"/>
                <a:gd name="connsiteY94" fmla="*/ 314683 h 483674"/>
                <a:gd name="connsiteX95" fmla="*/ 380441 w 518575"/>
                <a:gd name="connsiteY95" fmla="*/ 318851 h 483674"/>
                <a:gd name="connsiteX96" fmla="*/ 383567 w 518575"/>
                <a:gd name="connsiteY96" fmla="*/ 320935 h 483674"/>
                <a:gd name="connsiteX97" fmla="*/ 386693 w 518575"/>
                <a:gd name="connsiteY97" fmla="*/ 324061 h 483674"/>
                <a:gd name="connsiteX98" fmla="*/ 396071 w 518575"/>
                <a:gd name="connsiteY98" fmla="*/ 332397 h 483674"/>
                <a:gd name="connsiteX99" fmla="*/ 410659 w 518575"/>
                <a:gd name="connsiteY99" fmla="*/ 337607 h 483674"/>
                <a:gd name="connsiteX100" fmla="*/ 418995 w 518575"/>
                <a:gd name="connsiteY100" fmla="*/ 339691 h 483674"/>
                <a:gd name="connsiteX101" fmla="*/ 436709 w 518575"/>
                <a:gd name="connsiteY101" fmla="*/ 350111 h 483674"/>
                <a:gd name="connsiteX102" fmla="*/ 441919 w 518575"/>
                <a:gd name="connsiteY102" fmla="*/ 357405 h 483674"/>
                <a:gd name="connsiteX103" fmla="*/ 444003 w 518575"/>
                <a:gd name="connsiteY103" fmla="*/ 360531 h 483674"/>
                <a:gd name="connsiteX104" fmla="*/ 447129 w 518575"/>
                <a:gd name="connsiteY104" fmla="*/ 364699 h 483674"/>
                <a:gd name="connsiteX105" fmla="*/ 454423 w 518575"/>
                <a:gd name="connsiteY105" fmla="*/ 376161 h 483674"/>
                <a:gd name="connsiteX106" fmla="*/ 457549 w 518575"/>
                <a:gd name="connsiteY106" fmla="*/ 385539 h 483674"/>
                <a:gd name="connsiteX107" fmla="*/ 458591 w 518575"/>
                <a:gd name="connsiteY107" fmla="*/ 388665 h 483674"/>
                <a:gd name="connsiteX108" fmla="*/ 462759 w 518575"/>
                <a:gd name="connsiteY108" fmla="*/ 401169 h 483674"/>
                <a:gd name="connsiteX109" fmla="*/ 478389 w 518575"/>
                <a:gd name="connsiteY109" fmla="*/ 422009 h 483674"/>
                <a:gd name="connsiteX110" fmla="*/ 486724 w 518575"/>
                <a:gd name="connsiteY110" fmla="*/ 425135 h 483674"/>
                <a:gd name="connsiteX111" fmla="*/ 490892 w 518575"/>
                <a:gd name="connsiteY111" fmla="*/ 426177 h 483674"/>
                <a:gd name="connsiteX112" fmla="*/ 495060 w 518575"/>
                <a:gd name="connsiteY112" fmla="*/ 429303 h 483674"/>
                <a:gd name="connsiteX113" fmla="*/ 518575 w 518575"/>
                <a:gd name="connsiteY113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186182 w 518575"/>
                <a:gd name="connsiteY16" fmla="*/ 429897 h 483674"/>
                <a:gd name="connsiteX17" fmla="*/ 155516 w 518575"/>
                <a:gd name="connsiteY17" fmla="*/ 429006 h 483674"/>
                <a:gd name="connsiteX18" fmla="*/ 95378 w 518575"/>
                <a:gd name="connsiteY18" fmla="*/ 377353 h 483674"/>
                <a:gd name="connsiteX19" fmla="*/ 55338 w 518575"/>
                <a:gd name="connsiteY19" fmla="*/ 360531 h 483674"/>
                <a:gd name="connsiteX20" fmla="*/ 42834 w 518575"/>
                <a:gd name="connsiteY20" fmla="*/ 355321 h 483674"/>
                <a:gd name="connsiteX21" fmla="*/ 34498 w 518575"/>
                <a:gd name="connsiteY21" fmla="*/ 349069 h 483674"/>
                <a:gd name="connsiteX22" fmla="*/ 27204 w 518575"/>
                <a:gd name="connsiteY22" fmla="*/ 343859 h 483674"/>
                <a:gd name="connsiteX23" fmla="*/ 9490 w 518575"/>
                <a:gd name="connsiteY23" fmla="*/ 334481 h 483674"/>
                <a:gd name="connsiteX24" fmla="*/ 853 w 518575"/>
                <a:gd name="connsiteY24" fmla="*/ 293843 h 483674"/>
                <a:gd name="connsiteX25" fmla="*/ 6063 w 518575"/>
                <a:gd name="connsiteY25" fmla="*/ 267793 h 483674"/>
                <a:gd name="connsiteX26" fmla="*/ 17228 w 518575"/>
                <a:gd name="connsiteY26" fmla="*/ 242785 h 483674"/>
                <a:gd name="connsiteX27" fmla="*/ 48635 w 518575"/>
                <a:gd name="connsiteY27" fmla="*/ 217627 h 483674"/>
                <a:gd name="connsiteX28" fmla="*/ 19165 w 518575"/>
                <a:gd name="connsiteY28" fmla="*/ 181160 h 483674"/>
                <a:gd name="connsiteX29" fmla="*/ 410 w 518575"/>
                <a:gd name="connsiteY29" fmla="*/ 150047 h 483674"/>
                <a:gd name="connsiteX30" fmla="*/ 27204 w 518575"/>
                <a:gd name="connsiteY30" fmla="*/ 116704 h 483674"/>
                <a:gd name="connsiteX31" fmla="*/ 33456 w 518575"/>
                <a:gd name="connsiteY31" fmla="*/ 121914 h 483674"/>
                <a:gd name="connsiteX32" fmla="*/ 44918 w 518575"/>
                <a:gd name="connsiteY32" fmla="*/ 130250 h 483674"/>
                <a:gd name="connsiteX33" fmla="*/ 61439 w 518575"/>
                <a:gd name="connsiteY33" fmla="*/ 135756 h 483674"/>
                <a:gd name="connsiteX34" fmla="*/ 86595 w 518575"/>
                <a:gd name="connsiteY34" fmla="*/ 117001 h 483674"/>
                <a:gd name="connsiteX35" fmla="*/ 66800 w 518575"/>
                <a:gd name="connsiteY35" fmla="*/ 100032 h 483674"/>
                <a:gd name="connsiteX36" fmla="*/ 49086 w 518575"/>
                <a:gd name="connsiteY36" fmla="*/ 86486 h 483674"/>
                <a:gd name="connsiteX37" fmla="*/ 36582 w 518575"/>
                <a:gd name="connsiteY37" fmla="*/ 78150 h 483674"/>
                <a:gd name="connsiteX38" fmla="*/ 28246 w 518575"/>
                <a:gd name="connsiteY38" fmla="*/ 64604 h 483674"/>
                <a:gd name="connsiteX39" fmla="*/ 26162 w 518575"/>
                <a:gd name="connsiteY39" fmla="*/ 60436 h 483674"/>
                <a:gd name="connsiteX40" fmla="*/ 33456 w 518575"/>
                <a:gd name="connsiteY40" fmla="*/ 55226 h 483674"/>
                <a:gd name="connsiteX41" fmla="*/ 40750 w 518575"/>
                <a:gd name="connsiteY41" fmla="*/ 45848 h 483674"/>
                <a:gd name="connsiteX42" fmla="*/ 41792 w 518575"/>
                <a:gd name="connsiteY42" fmla="*/ 35428 h 483674"/>
                <a:gd name="connsiteX43" fmla="*/ 41792 w 518575"/>
                <a:gd name="connsiteY43" fmla="*/ 33344 h 483674"/>
                <a:gd name="connsiteX44" fmla="*/ 42834 w 518575"/>
                <a:gd name="connsiteY44" fmla="*/ 25008 h 483674"/>
                <a:gd name="connsiteX45" fmla="*/ 43876 w 518575"/>
                <a:gd name="connsiteY45" fmla="*/ 21882 h 483674"/>
                <a:gd name="connsiteX46" fmla="*/ 48044 w 518575"/>
                <a:gd name="connsiteY46" fmla="*/ 18756 h 483674"/>
                <a:gd name="connsiteX47" fmla="*/ 60548 w 518575"/>
                <a:gd name="connsiteY47" fmla="*/ 16672 h 483674"/>
                <a:gd name="connsiteX48" fmla="*/ 63674 w 518575"/>
                <a:gd name="connsiteY48" fmla="*/ 16672 h 483674"/>
                <a:gd name="connsiteX49" fmla="*/ 81388 w 518575"/>
                <a:gd name="connsiteY49" fmla="*/ 11462 h 483674"/>
                <a:gd name="connsiteX50" fmla="*/ 85556 w 518575"/>
                <a:gd name="connsiteY50" fmla="*/ 7294 h 483674"/>
                <a:gd name="connsiteX51" fmla="*/ 87640 w 518575"/>
                <a:gd name="connsiteY51" fmla="*/ 5210 h 483674"/>
                <a:gd name="connsiteX52" fmla="*/ 100144 w 518575"/>
                <a:gd name="connsiteY52" fmla="*/ 0 h 483674"/>
                <a:gd name="connsiteX53" fmla="*/ 110564 w 518575"/>
                <a:gd name="connsiteY53" fmla="*/ 3126 h 483674"/>
                <a:gd name="connsiteX54" fmla="*/ 111606 w 518575"/>
                <a:gd name="connsiteY54" fmla="*/ 5210 h 483674"/>
                <a:gd name="connsiteX55" fmla="*/ 114732 w 518575"/>
                <a:gd name="connsiteY55" fmla="*/ 9378 h 483674"/>
                <a:gd name="connsiteX56" fmla="*/ 122025 w 518575"/>
                <a:gd name="connsiteY56" fmla="*/ 11462 h 483674"/>
                <a:gd name="connsiteX57" fmla="*/ 137655 w 518575"/>
                <a:gd name="connsiteY57" fmla="*/ 11462 h 483674"/>
                <a:gd name="connsiteX58" fmla="*/ 138698 w 518575"/>
                <a:gd name="connsiteY58" fmla="*/ 11462 h 483674"/>
                <a:gd name="connsiteX59" fmla="*/ 150160 w 518575"/>
                <a:gd name="connsiteY59" fmla="*/ 11462 h 483674"/>
                <a:gd name="connsiteX60" fmla="*/ 156411 w 518575"/>
                <a:gd name="connsiteY60" fmla="*/ 20840 h 483674"/>
                <a:gd name="connsiteX61" fmla="*/ 157453 w 518575"/>
                <a:gd name="connsiteY61" fmla="*/ 31260 h 483674"/>
                <a:gd name="connsiteX62" fmla="*/ 157453 w 518575"/>
                <a:gd name="connsiteY62" fmla="*/ 34386 h 483674"/>
                <a:gd name="connsiteX63" fmla="*/ 158495 w 518575"/>
                <a:gd name="connsiteY63" fmla="*/ 50016 h 483674"/>
                <a:gd name="connsiteX64" fmla="*/ 158495 w 518575"/>
                <a:gd name="connsiteY64" fmla="*/ 59394 h 483674"/>
                <a:gd name="connsiteX65" fmla="*/ 158495 w 518575"/>
                <a:gd name="connsiteY65" fmla="*/ 69814 h 483674"/>
                <a:gd name="connsiteX66" fmla="*/ 160580 w 518575"/>
                <a:gd name="connsiteY66" fmla="*/ 76066 h 483674"/>
                <a:gd name="connsiteX67" fmla="*/ 161621 w 518575"/>
                <a:gd name="connsiteY67" fmla="*/ 79192 h 483674"/>
                <a:gd name="connsiteX68" fmla="*/ 161621 w 518575"/>
                <a:gd name="connsiteY68" fmla="*/ 80234 h 483674"/>
                <a:gd name="connsiteX69" fmla="*/ 162663 w 518575"/>
                <a:gd name="connsiteY69" fmla="*/ 83360 h 483674"/>
                <a:gd name="connsiteX70" fmla="*/ 164747 w 518575"/>
                <a:gd name="connsiteY70" fmla="*/ 87528 h 483674"/>
                <a:gd name="connsiteX71" fmla="*/ 175167 w 518575"/>
                <a:gd name="connsiteY71" fmla="*/ 103158 h 483674"/>
                <a:gd name="connsiteX72" fmla="*/ 190797 w 518575"/>
                <a:gd name="connsiteY72" fmla="*/ 123998 h 483674"/>
                <a:gd name="connsiteX73" fmla="*/ 209553 w 518575"/>
                <a:gd name="connsiteY73" fmla="*/ 132334 h 483674"/>
                <a:gd name="connsiteX74" fmla="*/ 214763 w 518575"/>
                <a:gd name="connsiteY74" fmla="*/ 133375 h 483674"/>
                <a:gd name="connsiteX75" fmla="*/ 224141 w 518575"/>
                <a:gd name="connsiteY75" fmla="*/ 135460 h 483674"/>
                <a:gd name="connsiteX76" fmla="*/ 233519 w 518575"/>
                <a:gd name="connsiteY76" fmla="*/ 142754 h 483674"/>
                <a:gd name="connsiteX77" fmla="*/ 234561 w 518575"/>
                <a:gd name="connsiteY77" fmla="*/ 153173 h 483674"/>
                <a:gd name="connsiteX78" fmla="*/ 234561 w 518575"/>
                <a:gd name="connsiteY78" fmla="*/ 162551 h 483674"/>
                <a:gd name="connsiteX79" fmla="*/ 247065 w 518575"/>
                <a:gd name="connsiteY79" fmla="*/ 179223 h 483674"/>
                <a:gd name="connsiteX80" fmla="*/ 255401 w 518575"/>
                <a:gd name="connsiteY80" fmla="*/ 187559 h 483674"/>
                <a:gd name="connsiteX81" fmla="*/ 258527 w 518575"/>
                <a:gd name="connsiteY81" fmla="*/ 192769 h 483674"/>
                <a:gd name="connsiteX82" fmla="*/ 260611 w 518575"/>
                <a:gd name="connsiteY82" fmla="*/ 195895 h 483674"/>
                <a:gd name="connsiteX83" fmla="*/ 268947 w 518575"/>
                <a:gd name="connsiteY83" fmla="*/ 207357 h 483674"/>
                <a:gd name="connsiteX84" fmla="*/ 293955 w 518575"/>
                <a:gd name="connsiteY84" fmla="*/ 234449 h 483674"/>
                <a:gd name="connsiteX85" fmla="*/ 301249 w 518575"/>
                <a:gd name="connsiteY85" fmla="*/ 240701 h 483674"/>
                <a:gd name="connsiteX86" fmla="*/ 305417 w 518575"/>
                <a:gd name="connsiteY86" fmla="*/ 243827 h 483674"/>
                <a:gd name="connsiteX87" fmla="*/ 316879 w 518575"/>
                <a:gd name="connsiteY87" fmla="*/ 255289 h 483674"/>
                <a:gd name="connsiteX88" fmla="*/ 320005 w 518575"/>
                <a:gd name="connsiteY88" fmla="*/ 259457 h 483674"/>
                <a:gd name="connsiteX89" fmla="*/ 324173 w 518575"/>
                <a:gd name="connsiteY89" fmla="*/ 264667 h 483674"/>
                <a:gd name="connsiteX90" fmla="*/ 343971 w 518575"/>
                <a:gd name="connsiteY90" fmla="*/ 281339 h 483674"/>
                <a:gd name="connsiteX91" fmla="*/ 366895 w 518575"/>
                <a:gd name="connsiteY91" fmla="*/ 301137 h 483674"/>
                <a:gd name="connsiteX92" fmla="*/ 370021 w 518575"/>
                <a:gd name="connsiteY92" fmla="*/ 306347 h 483674"/>
                <a:gd name="connsiteX93" fmla="*/ 376273 w 518575"/>
                <a:gd name="connsiteY93" fmla="*/ 314683 h 483674"/>
                <a:gd name="connsiteX94" fmla="*/ 380441 w 518575"/>
                <a:gd name="connsiteY94" fmla="*/ 318851 h 483674"/>
                <a:gd name="connsiteX95" fmla="*/ 383567 w 518575"/>
                <a:gd name="connsiteY95" fmla="*/ 320935 h 483674"/>
                <a:gd name="connsiteX96" fmla="*/ 386693 w 518575"/>
                <a:gd name="connsiteY96" fmla="*/ 324061 h 483674"/>
                <a:gd name="connsiteX97" fmla="*/ 396071 w 518575"/>
                <a:gd name="connsiteY97" fmla="*/ 332397 h 483674"/>
                <a:gd name="connsiteX98" fmla="*/ 410659 w 518575"/>
                <a:gd name="connsiteY98" fmla="*/ 337607 h 483674"/>
                <a:gd name="connsiteX99" fmla="*/ 418995 w 518575"/>
                <a:gd name="connsiteY99" fmla="*/ 339691 h 483674"/>
                <a:gd name="connsiteX100" fmla="*/ 436709 w 518575"/>
                <a:gd name="connsiteY100" fmla="*/ 350111 h 483674"/>
                <a:gd name="connsiteX101" fmla="*/ 441919 w 518575"/>
                <a:gd name="connsiteY101" fmla="*/ 357405 h 483674"/>
                <a:gd name="connsiteX102" fmla="*/ 444003 w 518575"/>
                <a:gd name="connsiteY102" fmla="*/ 360531 h 483674"/>
                <a:gd name="connsiteX103" fmla="*/ 447129 w 518575"/>
                <a:gd name="connsiteY103" fmla="*/ 364699 h 483674"/>
                <a:gd name="connsiteX104" fmla="*/ 454423 w 518575"/>
                <a:gd name="connsiteY104" fmla="*/ 376161 h 483674"/>
                <a:gd name="connsiteX105" fmla="*/ 457549 w 518575"/>
                <a:gd name="connsiteY105" fmla="*/ 385539 h 483674"/>
                <a:gd name="connsiteX106" fmla="*/ 458591 w 518575"/>
                <a:gd name="connsiteY106" fmla="*/ 388665 h 483674"/>
                <a:gd name="connsiteX107" fmla="*/ 462759 w 518575"/>
                <a:gd name="connsiteY107" fmla="*/ 401169 h 483674"/>
                <a:gd name="connsiteX108" fmla="*/ 478389 w 518575"/>
                <a:gd name="connsiteY108" fmla="*/ 422009 h 483674"/>
                <a:gd name="connsiteX109" fmla="*/ 486724 w 518575"/>
                <a:gd name="connsiteY109" fmla="*/ 425135 h 483674"/>
                <a:gd name="connsiteX110" fmla="*/ 490892 w 518575"/>
                <a:gd name="connsiteY110" fmla="*/ 426177 h 483674"/>
                <a:gd name="connsiteX111" fmla="*/ 495060 w 518575"/>
                <a:gd name="connsiteY111" fmla="*/ 429303 h 483674"/>
                <a:gd name="connsiteX112" fmla="*/ 518575 w 518575"/>
                <a:gd name="connsiteY112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1249 w 518575"/>
                <a:gd name="connsiteY11" fmla="*/ 419925 h 483674"/>
                <a:gd name="connsiteX12" fmla="*/ 275199 w 518575"/>
                <a:gd name="connsiteY12" fmla="*/ 416799 h 483674"/>
                <a:gd name="connsiteX13" fmla="*/ 239771 w 518575"/>
                <a:gd name="connsiteY13" fmla="*/ 415757 h 483674"/>
                <a:gd name="connsiteX14" fmla="*/ 234561 w 518575"/>
                <a:gd name="connsiteY14" fmla="*/ 416799 h 483674"/>
                <a:gd name="connsiteX15" fmla="*/ 186182 w 518575"/>
                <a:gd name="connsiteY15" fmla="*/ 429897 h 483674"/>
                <a:gd name="connsiteX16" fmla="*/ 155516 w 518575"/>
                <a:gd name="connsiteY16" fmla="*/ 429006 h 483674"/>
                <a:gd name="connsiteX17" fmla="*/ 95378 w 518575"/>
                <a:gd name="connsiteY17" fmla="*/ 377353 h 483674"/>
                <a:gd name="connsiteX18" fmla="*/ 55338 w 518575"/>
                <a:gd name="connsiteY18" fmla="*/ 360531 h 483674"/>
                <a:gd name="connsiteX19" fmla="*/ 42834 w 518575"/>
                <a:gd name="connsiteY19" fmla="*/ 355321 h 483674"/>
                <a:gd name="connsiteX20" fmla="*/ 34498 w 518575"/>
                <a:gd name="connsiteY20" fmla="*/ 349069 h 483674"/>
                <a:gd name="connsiteX21" fmla="*/ 27204 w 518575"/>
                <a:gd name="connsiteY21" fmla="*/ 343859 h 483674"/>
                <a:gd name="connsiteX22" fmla="*/ 9490 w 518575"/>
                <a:gd name="connsiteY22" fmla="*/ 334481 h 483674"/>
                <a:gd name="connsiteX23" fmla="*/ 853 w 518575"/>
                <a:gd name="connsiteY23" fmla="*/ 293843 h 483674"/>
                <a:gd name="connsiteX24" fmla="*/ 6063 w 518575"/>
                <a:gd name="connsiteY24" fmla="*/ 267793 h 483674"/>
                <a:gd name="connsiteX25" fmla="*/ 17228 w 518575"/>
                <a:gd name="connsiteY25" fmla="*/ 242785 h 483674"/>
                <a:gd name="connsiteX26" fmla="*/ 48635 w 518575"/>
                <a:gd name="connsiteY26" fmla="*/ 217627 h 483674"/>
                <a:gd name="connsiteX27" fmla="*/ 19165 w 518575"/>
                <a:gd name="connsiteY27" fmla="*/ 181160 h 483674"/>
                <a:gd name="connsiteX28" fmla="*/ 410 w 518575"/>
                <a:gd name="connsiteY28" fmla="*/ 150047 h 483674"/>
                <a:gd name="connsiteX29" fmla="*/ 27204 w 518575"/>
                <a:gd name="connsiteY29" fmla="*/ 116704 h 483674"/>
                <a:gd name="connsiteX30" fmla="*/ 33456 w 518575"/>
                <a:gd name="connsiteY30" fmla="*/ 121914 h 483674"/>
                <a:gd name="connsiteX31" fmla="*/ 44918 w 518575"/>
                <a:gd name="connsiteY31" fmla="*/ 130250 h 483674"/>
                <a:gd name="connsiteX32" fmla="*/ 61439 w 518575"/>
                <a:gd name="connsiteY32" fmla="*/ 135756 h 483674"/>
                <a:gd name="connsiteX33" fmla="*/ 86595 w 518575"/>
                <a:gd name="connsiteY33" fmla="*/ 117001 h 483674"/>
                <a:gd name="connsiteX34" fmla="*/ 66800 w 518575"/>
                <a:gd name="connsiteY34" fmla="*/ 100032 h 483674"/>
                <a:gd name="connsiteX35" fmla="*/ 49086 w 518575"/>
                <a:gd name="connsiteY35" fmla="*/ 86486 h 483674"/>
                <a:gd name="connsiteX36" fmla="*/ 36582 w 518575"/>
                <a:gd name="connsiteY36" fmla="*/ 78150 h 483674"/>
                <a:gd name="connsiteX37" fmla="*/ 28246 w 518575"/>
                <a:gd name="connsiteY37" fmla="*/ 64604 h 483674"/>
                <a:gd name="connsiteX38" fmla="*/ 26162 w 518575"/>
                <a:gd name="connsiteY38" fmla="*/ 60436 h 483674"/>
                <a:gd name="connsiteX39" fmla="*/ 33456 w 518575"/>
                <a:gd name="connsiteY39" fmla="*/ 55226 h 483674"/>
                <a:gd name="connsiteX40" fmla="*/ 40750 w 518575"/>
                <a:gd name="connsiteY40" fmla="*/ 45848 h 483674"/>
                <a:gd name="connsiteX41" fmla="*/ 41792 w 518575"/>
                <a:gd name="connsiteY41" fmla="*/ 35428 h 483674"/>
                <a:gd name="connsiteX42" fmla="*/ 41792 w 518575"/>
                <a:gd name="connsiteY42" fmla="*/ 33344 h 483674"/>
                <a:gd name="connsiteX43" fmla="*/ 42834 w 518575"/>
                <a:gd name="connsiteY43" fmla="*/ 25008 h 483674"/>
                <a:gd name="connsiteX44" fmla="*/ 43876 w 518575"/>
                <a:gd name="connsiteY44" fmla="*/ 21882 h 483674"/>
                <a:gd name="connsiteX45" fmla="*/ 48044 w 518575"/>
                <a:gd name="connsiteY45" fmla="*/ 18756 h 483674"/>
                <a:gd name="connsiteX46" fmla="*/ 60548 w 518575"/>
                <a:gd name="connsiteY46" fmla="*/ 16672 h 483674"/>
                <a:gd name="connsiteX47" fmla="*/ 63674 w 518575"/>
                <a:gd name="connsiteY47" fmla="*/ 16672 h 483674"/>
                <a:gd name="connsiteX48" fmla="*/ 81388 w 518575"/>
                <a:gd name="connsiteY48" fmla="*/ 11462 h 483674"/>
                <a:gd name="connsiteX49" fmla="*/ 85556 w 518575"/>
                <a:gd name="connsiteY49" fmla="*/ 7294 h 483674"/>
                <a:gd name="connsiteX50" fmla="*/ 87640 w 518575"/>
                <a:gd name="connsiteY50" fmla="*/ 5210 h 483674"/>
                <a:gd name="connsiteX51" fmla="*/ 100144 w 518575"/>
                <a:gd name="connsiteY51" fmla="*/ 0 h 483674"/>
                <a:gd name="connsiteX52" fmla="*/ 110564 w 518575"/>
                <a:gd name="connsiteY52" fmla="*/ 3126 h 483674"/>
                <a:gd name="connsiteX53" fmla="*/ 111606 w 518575"/>
                <a:gd name="connsiteY53" fmla="*/ 5210 h 483674"/>
                <a:gd name="connsiteX54" fmla="*/ 114732 w 518575"/>
                <a:gd name="connsiteY54" fmla="*/ 9378 h 483674"/>
                <a:gd name="connsiteX55" fmla="*/ 122025 w 518575"/>
                <a:gd name="connsiteY55" fmla="*/ 11462 h 483674"/>
                <a:gd name="connsiteX56" fmla="*/ 137655 w 518575"/>
                <a:gd name="connsiteY56" fmla="*/ 11462 h 483674"/>
                <a:gd name="connsiteX57" fmla="*/ 138698 w 518575"/>
                <a:gd name="connsiteY57" fmla="*/ 11462 h 483674"/>
                <a:gd name="connsiteX58" fmla="*/ 150160 w 518575"/>
                <a:gd name="connsiteY58" fmla="*/ 11462 h 483674"/>
                <a:gd name="connsiteX59" fmla="*/ 156411 w 518575"/>
                <a:gd name="connsiteY59" fmla="*/ 20840 h 483674"/>
                <a:gd name="connsiteX60" fmla="*/ 157453 w 518575"/>
                <a:gd name="connsiteY60" fmla="*/ 31260 h 483674"/>
                <a:gd name="connsiteX61" fmla="*/ 157453 w 518575"/>
                <a:gd name="connsiteY61" fmla="*/ 34386 h 483674"/>
                <a:gd name="connsiteX62" fmla="*/ 158495 w 518575"/>
                <a:gd name="connsiteY62" fmla="*/ 50016 h 483674"/>
                <a:gd name="connsiteX63" fmla="*/ 158495 w 518575"/>
                <a:gd name="connsiteY63" fmla="*/ 59394 h 483674"/>
                <a:gd name="connsiteX64" fmla="*/ 158495 w 518575"/>
                <a:gd name="connsiteY64" fmla="*/ 69814 h 483674"/>
                <a:gd name="connsiteX65" fmla="*/ 160580 w 518575"/>
                <a:gd name="connsiteY65" fmla="*/ 76066 h 483674"/>
                <a:gd name="connsiteX66" fmla="*/ 161621 w 518575"/>
                <a:gd name="connsiteY66" fmla="*/ 79192 h 483674"/>
                <a:gd name="connsiteX67" fmla="*/ 161621 w 518575"/>
                <a:gd name="connsiteY67" fmla="*/ 80234 h 483674"/>
                <a:gd name="connsiteX68" fmla="*/ 162663 w 518575"/>
                <a:gd name="connsiteY68" fmla="*/ 83360 h 483674"/>
                <a:gd name="connsiteX69" fmla="*/ 164747 w 518575"/>
                <a:gd name="connsiteY69" fmla="*/ 87528 h 483674"/>
                <a:gd name="connsiteX70" fmla="*/ 175167 w 518575"/>
                <a:gd name="connsiteY70" fmla="*/ 103158 h 483674"/>
                <a:gd name="connsiteX71" fmla="*/ 190797 w 518575"/>
                <a:gd name="connsiteY71" fmla="*/ 123998 h 483674"/>
                <a:gd name="connsiteX72" fmla="*/ 209553 w 518575"/>
                <a:gd name="connsiteY72" fmla="*/ 132334 h 483674"/>
                <a:gd name="connsiteX73" fmla="*/ 214763 w 518575"/>
                <a:gd name="connsiteY73" fmla="*/ 133375 h 483674"/>
                <a:gd name="connsiteX74" fmla="*/ 224141 w 518575"/>
                <a:gd name="connsiteY74" fmla="*/ 135460 h 483674"/>
                <a:gd name="connsiteX75" fmla="*/ 233519 w 518575"/>
                <a:gd name="connsiteY75" fmla="*/ 142754 h 483674"/>
                <a:gd name="connsiteX76" fmla="*/ 234561 w 518575"/>
                <a:gd name="connsiteY76" fmla="*/ 153173 h 483674"/>
                <a:gd name="connsiteX77" fmla="*/ 234561 w 518575"/>
                <a:gd name="connsiteY77" fmla="*/ 162551 h 483674"/>
                <a:gd name="connsiteX78" fmla="*/ 247065 w 518575"/>
                <a:gd name="connsiteY78" fmla="*/ 179223 h 483674"/>
                <a:gd name="connsiteX79" fmla="*/ 255401 w 518575"/>
                <a:gd name="connsiteY79" fmla="*/ 187559 h 483674"/>
                <a:gd name="connsiteX80" fmla="*/ 258527 w 518575"/>
                <a:gd name="connsiteY80" fmla="*/ 192769 h 483674"/>
                <a:gd name="connsiteX81" fmla="*/ 260611 w 518575"/>
                <a:gd name="connsiteY81" fmla="*/ 195895 h 483674"/>
                <a:gd name="connsiteX82" fmla="*/ 268947 w 518575"/>
                <a:gd name="connsiteY82" fmla="*/ 207357 h 483674"/>
                <a:gd name="connsiteX83" fmla="*/ 293955 w 518575"/>
                <a:gd name="connsiteY83" fmla="*/ 234449 h 483674"/>
                <a:gd name="connsiteX84" fmla="*/ 301249 w 518575"/>
                <a:gd name="connsiteY84" fmla="*/ 240701 h 483674"/>
                <a:gd name="connsiteX85" fmla="*/ 305417 w 518575"/>
                <a:gd name="connsiteY85" fmla="*/ 243827 h 483674"/>
                <a:gd name="connsiteX86" fmla="*/ 316879 w 518575"/>
                <a:gd name="connsiteY86" fmla="*/ 255289 h 483674"/>
                <a:gd name="connsiteX87" fmla="*/ 320005 w 518575"/>
                <a:gd name="connsiteY87" fmla="*/ 259457 h 483674"/>
                <a:gd name="connsiteX88" fmla="*/ 324173 w 518575"/>
                <a:gd name="connsiteY88" fmla="*/ 264667 h 483674"/>
                <a:gd name="connsiteX89" fmla="*/ 343971 w 518575"/>
                <a:gd name="connsiteY89" fmla="*/ 281339 h 483674"/>
                <a:gd name="connsiteX90" fmla="*/ 366895 w 518575"/>
                <a:gd name="connsiteY90" fmla="*/ 301137 h 483674"/>
                <a:gd name="connsiteX91" fmla="*/ 370021 w 518575"/>
                <a:gd name="connsiteY91" fmla="*/ 306347 h 483674"/>
                <a:gd name="connsiteX92" fmla="*/ 376273 w 518575"/>
                <a:gd name="connsiteY92" fmla="*/ 314683 h 483674"/>
                <a:gd name="connsiteX93" fmla="*/ 380441 w 518575"/>
                <a:gd name="connsiteY93" fmla="*/ 318851 h 483674"/>
                <a:gd name="connsiteX94" fmla="*/ 383567 w 518575"/>
                <a:gd name="connsiteY94" fmla="*/ 320935 h 483674"/>
                <a:gd name="connsiteX95" fmla="*/ 386693 w 518575"/>
                <a:gd name="connsiteY95" fmla="*/ 324061 h 483674"/>
                <a:gd name="connsiteX96" fmla="*/ 396071 w 518575"/>
                <a:gd name="connsiteY96" fmla="*/ 332397 h 483674"/>
                <a:gd name="connsiteX97" fmla="*/ 410659 w 518575"/>
                <a:gd name="connsiteY97" fmla="*/ 337607 h 483674"/>
                <a:gd name="connsiteX98" fmla="*/ 418995 w 518575"/>
                <a:gd name="connsiteY98" fmla="*/ 339691 h 483674"/>
                <a:gd name="connsiteX99" fmla="*/ 436709 w 518575"/>
                <a:gd name="connsiteY99" fmla="*/ 350111 h 483674"/>
                <a:gd name="connsiteX100" fmla="*/ 441919 w 518575"/>
                <a:gd name="connsiteY100" fmla="*/ 357405 h 483674"/>
                <a:gd name="connsiteX101" fmla="*/ 444003 w 518575"/>
                <a:gd name="connsiteY101" fmla="*/ 360531 h 483674"/>
                <a:gd name="connsiteX102" fmla="*/ 447129 w 518575"/>
                <a:gd name="connsiteY102" fmla="*/ 364699 h 483674"/>
                <a:gd name="connsiteX103" fmla="*/ 454423 w 518575"/>
                <a:gd name="connsiteY103" fmla="*/ 376161 h 483674"/>
                <a:gd name="connsiteX104" fmla="*/ 457549 w 518575"/>
                <a:gd name="connsiteY104" fmla="*/ 385539 h 483674"/>
                <a:gd name="connsiteX105" fmla="*/ 458591 w 518575"/>
                <a:gd name="connsiteY105" fmla="*/ 388665 h 483674"/>
                <a:gd name="connsiteX106" fmla="*/ 462759 w 518575"/>
                <a:gd name="connsiteY106" fmla="*/ 401169 h 483674"/>
                <a:gd name="connsiteX107" fmla="*/ 478389 w 518575"/>
                <a:gd name="connsiteY107" fmla="*/ 422009 h 483674"/>
                <a:gd name="connsiteX108" fmla="*/ 486724 w 518575"/>
                <a:gd name="connsiteY108" fmla="*/ 425135 h 483674"/>
                <a:gd name="connsiteX109" fmla="*/ 490892 w 518575"/>
                <a:gd name="connsiteY109" fmla="*/ 426177 h 483674"/>
                <a:gd name="connsiteX110" fmla="*/ 495060 w 518575"/>
                <a:gd name="connsiteY110" fmla="*/ 429303 h 483674"/>
                <a:gd name="connsiteX111" fmla="*/ 518575 w 518575"/>
                <a:gd name="connsiteY111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01249 w 518575"/>
                <a:gd name="connsiteY10" fmla="*/ 419925 h 483674"/>
                <a:gd name="connsiteX11" fmla="*/ 275199 w 518575"/>
                <a:gd name="connsiteY11" fmla="*/ 416799 h 483674"/>
                <a:gd name="connsiteX12" fmla="*/ 239771 w 518575"/>
                <a:gd name="connsiteY12" fmla="*/ 415757 h 483674"/>
                <a:gd name="connsiteX13" fmla="*/ 234561 w 518575"/>
                <a:gd name="connsiteY13" fmla="*/ 416799 h 483674"/>
                <a:gd name="connsiteX14" fmla="*/ 186182 w 518575"/>
                <a:gd name="connsiteY14" fmla="*/ 429897 h 483674"/>
                <a:gd name="connsiteX15" fmla="*/ 155516 w 518575"/>
                <a:gd name="connsiteY15" fmla="*/ 429006 h 483674"/>
                <a:gd name="connsiteX16" fmla="*/ 95378 w 518575"/>
                <a:gd name="connsiteY16" fmla="*/ 377353 h 483674"/>
                <a:gd name="connsiteX17" fmla="*/ 55338 w 518575"/>
                <a:gd name="connsiteY17" fmla="*/ 360531 h 483674"/>
                <a:gd name="connsiteX18" fmla="*/ 42834 w 518575"/>
                <a:gd name="connsiteY18" fmla="*/ 355321 h 483674"/>
                <a:gd name="connsiteX19" fmla="*/ 34498 w 518575"/>
                <a:gd name="connsiteY19" fmla="*/ 349069 h 483674"/>
                <a:gd name="connsiteX20" fmla="*/ 27204 w 518575"/>
                <a:gd name="connsiteY20" fmla="*/ 343859 h 483674"/>
                <a:gd name="connsiteX21" fmla="*/ 9490 w 518575"/>
                <a:gd name="connsiteY21" fmla="*/ 334481 h 483674"/>
                <a:gd name="connsiteX22" fmla="*/ 853 w 518575"/>
                <a:gd name="connsiteY22" fmla="*/ 293843 h 483674"/>
                <a:gd name="connsiteX23" fmla="*/ 6063 w 518575"/>
                <a:gd name="connsiteY23" fmla="*/ 267793 h 483674"/>
                <a:gd name="connsiteX24" fmla="*/ 17228 w 518575"/>
                <a:gd name="connsiteY24" fmla="*/ 242785 h 483674"/>
                <a:gd name="connsiteX25" fmla="*/ 48635 w 518575"/>
                <a:gd name="connsiteY25" fmla="*/ 217627 h 483674"/>
                <a:gd name="connsiteX26" fmla="*/ 19165 w 518575"/>
                <a:gd name="connsiteY26" fmla="*/ 181160 h 483674"/>
                <a:gd name="connsiteX27" fmla="*/ 410 w 518575"/>
                <a:gd name="connsiteY27" fmla="*/ 150047 h 483674"/>
                <a:gd name="connsiteX28" fmla="*/ 27204 w 518575"/>
                <a:gd name="connsiteY28" fmla="*/ 116704 h 483674"/>
                <a:gd name="connsiteX29" fmla="*/ 33456 w 518575"/>
                <a:gd name="connsiteY29" fmla="*/ 121914 h 483674"/>
                <a:gd name="connsiteX30" fmla="*/ 44918 w 518575"/>
                <a:gd name="connsiteY30" fmla="*/ 130250 h 483674"/>
                <a:gd name="connsiteX31" fmla="*/ 61439 w 518575"/>
                <a:gd name="connsiteY31" fmla="*/ 135756 h 483674"/>
                <a:gd name="connsiteX32" fmla="*/ 86595 w 518575"/>
                <a:gd name="connsiteY32" fmla="*/ 117001 h 483674"/>
                <a:gd name="connsiteX33" fmla="*/ 66800 w 518575"/>
                <a:gd name="connsiteY33" fmla="*/ 100032 h 483674"/>
                <a:gd name="connsiteX34" fmla="*/ 49086 w 518575"/>
                <a:gd name="connsiteY34" fmla="*/ 86486 h 483674"/>
                <a:gd name="connsiteX35" fmla="*/ 36582 w 518575"/>
                <a:gd name="connsiteY35" fmla="*/ 78150 h 483674"/>
                <a:gd name="connsiteX36" fmla="*/ 28246 w 518575"/>
                <a:gd name="connsiteY36" fmla="*/ 64604 h 483674"/>
                <a:gd name="connsiteX37" fmla="*/ 26162 w 518575"/>
                <a:gd name="connsiteY37" fmla="*/ 60436 h 483674"/>
                <a:gd name="connsiteX38" fmla="*/ 33456 w 518575"/>
                <a:gd name="connsiteY38" fmla="*/ 55226 h 483674"/>
                <a:gd name="connsiteX39" fmla="*/ 40750 w 518575"/>
                <a:gd name="connsiteY39" fmla="*/ 45848 h 483674"/>
                <a:gd name="connsiteX40" fmla="*/ 41792 w 518575"/>
                <a:gd name="connsiteY40" fmla="*/ 35428 h 483674"/>
                <a:gd name="connsiteX41" fmla="*/ 41792 w 518575"/>
                <a:gd name="connsiteY41" fmla="*/ 33344 h 483674"/>
                <a:gd name="connsiteX42" fmla="*/ 42834 w 518575"/>
                <a:gd name="connsiteY42" fmla="*/ 25008 h 483674"/>
                <a:gd name="connsiteX43" fmla="*/ 43876 w 518575"/>
                <a:gd name="connsiteY43" fmla="*/ 21882 h 483674"/>
                <a:gd name="connsiteX44" fmla="*/ 48044 w 518575"/>
                <a:gd name="connsiteY44" fmla="*/ 18756 h 483674"/>
                <a:gd name="connsiteX45" fmla="*/ 60548 w 518575"/>
                <a:gd name="connsiteY45" fmla="*/ 16672 h 483674"/>
                <a:gd name="connsiteX46" fmla="*/ 63674 w 518575"/>
                <a:gd name="connsiteY46" fmla="*/ 16672 h 483674"/>
                <a:gd name="connsiteX47" fmla="*/ 81388 w 518575"/>
                <a:gd name="connsiteY47" fmla="*/ 11462 h 483674"/>
                <a:gd name="connsiteX48" fmla="*/ 85556 w 518575"/>
                <a:gd name="connsiteY48" fmla="*/ 7294 h 483674"/>
                <a:gd name="connsiteX49" fmla="*/ 87640 w 518575"/>
                <a:gd name="connsiteY49" fmla="*/ 5210 h 483674"/>
                <a:gd name="connsiteX50" fmla="*/ 100144 w 518575"/>
                <a:gd name="connsiteY50" fmla="*/ 0 h 483674"/>
                <a:gd name="connsiteX51" fmla="*/ 110564 w 518575"/>
                <a:gd name="connsiteY51" fmla="*/ 3126 h 483674"/>
                <a:gd name="connsiteX52" fmla="*/ 111606 w 518575"/>
                <a:gd name="connsiteY52" fmla="*/ 5210 h 483674"/>
                <a:gd name="connsiteX53" fmla="*/ 114732 w 518575"/>
                <a:gd name="connsiteY53" fmla="*/ 9378 h 483674"/>
                <a:gd name="connsiteX54" fmla="*/ 122025 w 518575"/>
                <a:gd name="connsiteY54" fmla="*/ 11462 h 483674"/>
                <a:gd name="connsiteX55" fmla="*/ 137655 w 518575"/>
                <a:gd name="connsiteY55" fmla="*/ 11462 h 483674"/>
                <a:gd name="connsiteX56" fmla="*/ 138698 w 518575"/>
                <a:gd name="connsiteY56" fmla="*/ 11462 h 483674"/>
                <a:gd name="connsiteX57" fmla="*/ 150160 w 518575"/>
                <a:gd name="connsiteY57" fmla="*/ 11462 h 483674"/>
                <a:gd name="connsiteX58" fmla="*/ 156411 w 518575"/>
                <a:gd name="connsiteY58" fmla="*/ 20840 h 483674"/>
                <a:gd name="connsiteX59" fmla="*/ 157453 w 518575"/>
                <a:gd name="connsiteY59" fmla="*/ 31260 h 483674"/>
                <a:gd name="connsiteX60" fmla="*/ 157453 w 518575"/>
                <a:gd name="connsiteY60" fmla="*/ 34386 h 483674"/>
                <a:gd name="connsiteX61" fmla="*/ 158495 w 518575"/>
                <a:gd name="connsiteY61" fmla="*/ 50016 h 483674"/>
                <a:gd name="connsiteX62" fmla="*/ 158495 w 518575"/>
                <a:gd name="connsiteY62" fmla="*/ 59394 h 483674"/>
                <a:gd name="connsiteX63" fmla="*/ 158495 w 518575"/>
                <a:gd name="connsiteY63" fmla="*/ 69814 h 483674"/>
                <a:gd name="connsiteX64" fmla="*/ 160580 w 518575"/>
                <a:gd name="connsiteY64" fmla="*/ 76066 h 483674"/>
                <a:gd name="connsiteX65" fmla="*/ 161621 w 518575"/>
                <a:gd name="connsiteY65" fmla="*/ 79192 h 483674"/>
                <a:gd name="connsiteX66" fmla="*/ 161621 w 518575"/>
                <a:gd name="connsiteY66" fmla="*/ 80234 h 483674"/>
                <a:gd name="connsiteX67" fmla="*/ 162663 w 518575"/>
                <a:gd name="connsiteY67" fmla="*/ 83360 h 483674"/>
                <a:gd name="connsiteX68" fmla="*/ 164747 w 518575"/>
                <a:gd name="connsiteY68" fmla="*/ 87528 h 483674"/>
                <a:gd name="connsiteX69" fmla="*/ 175167 w 518575"/>
                <a:gd name="connsiteY69" fmla="*/ 103158 h 483674"/>
                <a:gd name="connsiteX70" fmla="*/ 190797 w 518575"/>
                <a:gd name="connsiteY70" fmla="*/ 123998 h 483674"/>
                <a:gd name="connsiteX71" fmla="*/ 209553 w 518575"/>
                <a:gd name="connsiteY71" fmla="*/ 132334 h 483674"/>
                <a:gd name="connsiteX72" fmla="*/ 214763 w 518575"/>
                <a:gd name="connsiteY72" fmla="*/ 133375 h 483674"/>
                <a:gd name="connsiteX73" fmla="*/ 224141 w 518575"/>
                <a:gd name="connsiteY73" fmla="*/ 135460 h 483674"/>
                <a:gd name="connsiteX74" fmla="*/ 233519 w 518575"/>
                <a:gd name="connsiteY74" fmla="*/ 142754 h 483674"/>
                <a:gd name="connsiteX75" fmla="*/ 234561 w 518575"/>
                <a:gd name="connsiteY75" fmla="*/ 153173 h 483674"/>
                <a:gd name="connsiteX76" fmla="*/ 234561 w 518575"/>
                <a:gd name="connsiteY76" fmla="*/ 162551 h 483674"/>
                <a:gd name="connsiteX77" fmla="*/ 247065 w 518575"/>
                <a:gd name="connsiteY77" fmla="*/ 179223 h 483674"/>
                <a:gd name="connsiteX78" fmla="*/ 255401 w 518575"/>
                <a:gd name="connsiteY78" fmla="*/ 187559 h 483674"/>
                <a:gd name="connsiteX79" fmla="*/ 258527 w 518575"/>
                <a:gd name="connsiteY79" fmla="*/ 192769 h 483674"/>
                <a:gd name="connsiteX80" fmla="*/ 260611 w 518575"/>
                <a:gd name="connsiteY80" fmla="*/ 195895 h 483674"/>
                <a:gd name="connsiteX81" fmla="*/ 268947 w 518575"/>
                <a:gd name="connsiteY81" fmla="*/ 207357 h 483674"/>
                <a:gd name="connsiteX82" fmla="*/ 293955 w 518575"/>
                <a:gd name="connsiteY82" fmla="*/ 234449 h 483674"/>
                <a:gd name="connsiteX83" fmla="*/ 301249 w 518575"/>
                <a:gd name="connsiteY83" fmla="*/ 240701 h 483674"/>
                <a:gd name="connsiteX84" fmla="*/ 305417 w 518575"/>
                <a:gd name="connsiteY84" fmla="*/ 243827 h 483674"/>
                <a:gd name="connsiteX85" fmla="*/ 316879 w 518575"/>
                <a:gd name="connsiteY85" fmla="*/ 255289 h 483674"/>
                <a:gd name="connsiteX86" fmla="*/ 320005 w 518575"/>
                <a:gd name="connsiteY86" fmla="*/ 259457 h 483674"/>
                <a:gd name="connsiteX87" fmla="*/ 324173 w 518575"/>
                <a:gd name="connsiteY87" fmla="*/ 264667 h 483674"/>
                <a:gd name="connsiteX88" fmla="*/ 343971 w 518575"/>
                <a:gd name="connsiteY88" fmla="*/ 281339 h 483674"/>
                <a:gd name="connsiteX89" fmla="*/ 366895 w 518575"/>
                <a:gd name="connsiteY89" fmla="*/ 301137 h 483674"/>
                <a:gd name="connsiteX90" fmla="*/ 370021 w 518575"/>
                <a:gd name="connsiteY90" fmla="*/ 306347 h 483674"/>
                <a:gd name="connsiteX91" fmla="*/ 376273 w 518575"/>
                <a:gd name="connsiteY91" fmla="*/ 314683 h 483674"/>
                <a:gd name="connsiteX92" fmla="*/ 380441 w 518575"/>
                <a:gd name="connsiteY92" fmla="*/ 318851 h 483674"/>
                <a:gd name="connsiteX93" fmla="*/ 383567 w 518575"/>
                <a:gd name="connsiteY93" fmla="*/ 320935 h 483674"/>
                <a:gd name="connsiteX94" fmla="*/ 386693 w 518575"/>
                <a:gd name="connsiteY94" fmla="*/ 324061 h 483674"/>
                <a:gd name="connsiteX95" fmla="*/ 396071 w 518575"/>
                <a:gd name="connsiteY95" fmla="*/ 332397 h 483674"/>
                <a:gd name="connsiteX96" fmla="*/ 410659 w 518575"/>
                <a:gd name="connsiteY96" fmla="*/ 337607 h 483674"/>
                <a:gd name="connsiteX97" fmla="*/ 418995 w 518575"/>
                <a:gd name="connsiteY97" fmla="*/ 339691 h 483674"/>
                <a:gd name="connsiteX98" fmla="*/ 436709 w 518575"/>
                <a:gd name="connsiteY98" fmla="*/ 350111 h 483674"/>
                <a:gd name="connsiteX99" fmla="*/ 441919 w 518575"/>
                <a:gd name="connsiteY99" fmla="*/ 357405 h 483674"/>
                <a:gd name="connsiteX100" fmla="*/ 444003 w 518575"/>
                <a:gd name="connsiteY100" fmla="*/ 360531 h 483674"/>
                <a:gd name="connsiteX101" fmla="*/ 447129 w 518575"/>
                <a:gd name="connsiteY101" fmla="*/ 364699 h 483674"/>
                <a:gd name="connsiteX102" fmla="*/ 454423 w 518575"/>
                <a:gd name="connsiteY102" fmla="*/ 376161 h 483674"/>
                <a:gd name="connsiteX103" fmla="*/ 457549 w 518575"/>
                <a:gd name="connsiteY103" fmla="*/ 385539 h 483674"/>
                <a:gd name="connsiteX104" fmla="*/ 458591 w 518575"/>
                <a:gd name="connsiteY104" fmla="*/ 388665 h 483674"/>
                <a:gd name="connsiteX105" fmla="*/ 462759 w 518575"/>
                <a:gd name="connsiteY105" fmla="*/ 401169 h 483674"/>
                <a:gd name="connsiteX106" fmla="*/ 478389 w 518575"/>
                <a:gd name="connsiteY106" fmla="*/ 422009 h 483674"/>
                <a:gd name="connsiteX107" fmla="*/ 486724 w 518575"/>
                <a:gd name="connsiteY107" fmla="*/ 425135 h 483674"/>
                <a:gd name="connsiteX108" fmla="*/ 490892 w 518575"/>
                <a:gd name="connsiteY108" fmla="*/ 426177 h 483674"/>
                <a:gd name="connsiteX109" fmla="*/ 495060 w 518575"/>
                <a:gd name="connsiteY109" fmla="*/ 429303 h 483674"/>
                <a:gd name="connsiteX110" fmla="*/ 518575 w 518575"/>
                <a:gd name="connsiteY110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01249 w 518575"/>
                <a:gd name="connsiteY9" fmla="*/ 419925 h 483674"/>
                <a:gd name="connsiteX10" fmla="*/ 275199 w 518575"/>
                <a:gd name="connsiteY10" fmla="*/ 416799 h 483674"/>
                <a:gd name="connsiteX11" fmla="*/ 239771 w 518575"/>
                <a:gd name="connsiteY11" fmla="*/ 415757 h 483674"/>
                <a:gd name="connsiteX12" fmla="*/ 234561 w 518575"/>
                <a:gd name="connsiteY12" fmla="*/ 416799 h 483674"/>
                <a:gd name="connsiteX13" fmla="*/ 186182 w 518575"/>
                <a:gd name="connsiteY13" fmla="*/ 429897 h 483674"/>
                <a:gd name="connsiteX14" fmla="*/ 155516 w 518575"/>
                <a:gd name="connsiteY14" fmla="*/ 429006 h 483674"/>
                <a:gd name="connsiteX15" fmla="*/ 95378 w 518575"/>
                <a:gd name="connsiteY15" fmla="*/ 377353 h 483674"/>
                <a:gd name="connsiteX16" fmla="*/ 55338 w 518575"/>
                <a:gd name="connsiteY16" fmla="*/ 360531 h 483674"/>
                <a:gd name="connsiteX17" fmla="*/ 42834 w 518575"/>
                <a:gd name="connsiteY17" fmla="*/ 355321 h 483674"/>
                <a:gd name="connsiteX18" fmla="*/ 34498 w 518575"/>
                <a:gd name="connsiteY18" fmla="*/ 349069 h 483674"/>
                <a:gd name="connsiteX19" fmla="*/ 27204 w 518575"/>
                <a:gd name="connsiteY19" fmla="*/ 343859 h 483674"/>
                <a:gd name="connsiteX20" fmla="*/ 9490 w 518575"/>
                <a:gd name="connsiteY20" fmla="*/ 334481 h 483674"/>
                <a:gd name="connsiteX21" fmla="*/ 853 w 518575"/>
                <a:gd name="connsiteY21" fmla="*/ 293843 h 483674"/>
                <a:gd name="connsiteX22" fmla="*/ 6063 w 518575"/>
                <a:gd name="connsiteY22" fmla="*/ 267793 h 483674"/>
                <a:gd name="connsiteX23" fmla="*/ 17228 w 518575"/>
                <a:gd name="connsiteY23" fmla="*/ 242785 h 483674"/>
                <a:gd name="connsiteX24" fmla="*/ 48635 w 518575"/>
                <a:gd name="connsiteY24" fmla="*/ 217627 h 483674"/>
                <a:gd name="connsiteX25" fmla="*/ 19165 w 518575"/>
                <a:gd name="connsiteY25" fmla="*/ 181160 h 483674"/>
                <a:gd name="connsiteX26" fmla="*/ 410 w 518575"/>
                <a:gd name="connsiteY26" fmla="*/ 150047 h 483674"/>
                <a:gd name="connsiteX27" fmla="*/ 27204 w 518575"/>
                <a:gd name="connsiteY27" fmla="*/ 116704 h 483674"/>
                <a:gd name="connsiteX28" fmla="*/ 33456 w 518575"/>
                <a:gd name="connsiteY28" fmla="*/ 121914 h 483674"/>
                <a:gd name="connsiteX29" fmla="*/ 44918 w 518575"/>
                <a:gd name="connsiteY29" fmla="*/ 130250 h 483674"/>
                <a:gd name="connsiteX30" fmla="*/ 61439 w 518575"/>
                <a:gd name="connsiteY30" fmla="*/ 135756 h 483674"/>
                <a:gd name="connsiteX31" fmla="*/ 86595 w 518575"/>
                <a:gd name="connsiteY31" fmla="*/ 117001 h 483674"/>
                <a:gd name="connsiteX32" fmla="*/ 66800 w 518575"/>
                <a:gd name="connsiteY32" fmla="*/ 100032 h 483674"/>
                <a:gd name="connsiteX33" fmla="*/ 49086 w 518575"/>
                <a:gd name="connsiteY33" fmla="*/ 86486 h 483674"/>
                <a:gd name="connsiteX34" fmla="*/ 36582 w 518575"/>
                <a:gd name="connsiteY34" fmla="*/ 78150 h 483674"/>
                <a:gd name="connsiteX35" fmla="*/ 28246 w 518575"/>
                <a:gd name="connsiteY35" fmla="*/ 64604 h 483674"/>
                <a:gd name="connsiteX36" fmla="*/ 26162 w 518575"/>
                <a:gd name="connsiteY36" fmla="*/ 60436 h 483674"/>
                <a:gd name="connsiteX37" fmla="*/ 33456 w 518575"/>
                <a:gd name="connsiteY37" fmla="*/ 55226 h 483674"/>
                <a:gd name="connsiteX38" fmla="*/ 40750 w 518575"/>
                <a:gd name="connsiteY38" fmla="*/ 45848 h 483674"/>
                <a:gd name="connsiteX39" fmla="*/ 41792 w 518575"/>
                <a:gd name="connsiteY39" fmla="*/ 35428 h 483674"/>
                <a:gd name="connsiteX40" fmla="*/ 41792 w 518575"/>
                <a:gd name="connsiteY40" fmla="*/ 33344 h 483674"/>
                <a:gd name="connsiteX41" fmla="*/ 42834 w 518575"/>
                <a:gd name="connsiteY41" fmla="*/ 25008 h 483674"/>
                <a:gd name="connsiteX42" fmla="*/ 43876 w 518575"/>
                <a:gd name="connsiteY42" fmla="*/ 21882 h 483674"/>
                <a:gd name="connsiteX43" fmla="*/ 48044 w 518575"/>
                <a:gd name="connsiteY43" fmla="*/ 18756 h 483674"/>
                <a:gd name="connsiteX44" fmla="*/ 60548 w 518575"/>
                <a:gd name="connsiteY44" fmla="*/ 16672 h 483674"/>
                <a:gd name="connsiteX45" fmla="*/ 63674 w 518575"/>
                <a:gd name="connsiteY45" fmla="*/ 16672 h 483674"/>
                <a:gd name="connsiteX46" fmla="*/ 81388 w 518575"/>
                <a:gd name="connsiteY46" fmla="*/ 11462 h 483674"/>
                <a:gd name="connsiteX47" fmla="*/ 85556 w 518575"/>
                <a:gd name="connsiteY47" fmla="*/ 7294 h 483674"/>
                <a:gd name="connsiteX48" fmla="*/ 87640 w 518575"/>
                <a:gd name="connsiteY48" fmla="*/ 5210 h 483674"/>
                <a:gd name="connsiteX49" fmla="*/ 100144 w 518575"/>
                <a:gd name="connsiteY49" fmla="*/ 0 h 483674"/>
                <a:gd name="connsiteX50" fmla="*/ 110564 w 518575"/>
                <a:gd name="connsiteY50" fmla="*/ 3126 h 483674"/>
                <a:gd name="connsiteX51" fmla="*/ 111606 w 518575"/>
                <a:gd name="connsiteY51" fmla="*/ 5210 h 483674"/>
                <a:gd name="connsiteX52" fmla="*/ 114732 w 518575"/>
                <a:gd name="connsiteY52" fmla="*/ 9378 h 483674"/>
                <a:gd name="connsiteX53" fmla="*/ 122025 w 518575"/>
                <a:gd name="connsiteY53" fmla="*/ 11462 h 483674"/>
                <a:gd name="connsiteX54" fmla="*/ 137655 w 518575"/>
                <a:gd name="connsiteY54" fmla="*/ 11462 h 483674"/>
                <a:gd name="connsiteX55" fmla="*/ 138698 w 518575"/>
                <a:gd name="connsiteY55" fmla="*/ 11462 h 483674"/>
                <a:gd name="connsiteX56" fmla="*/ 150160 w 518575"/>
                <a:gd name="connsiteY56" fmla="*/ 11462 h 483674"/>
                <a:gd name="connsiteX57" fmla="*/ 156411 w 518575"/>
                <a:gd name="connsiteY57" fmla="*/ 20840 h 483674"/>
                <a:gd name="connsiteX58" fmla="*/ 157453 w 518575"/>
                <a:gd name="connsiteY58" fmla="*/ 31260 h 483674"/>
                <a:gd name="connsiteX59" fmla="*/ 157453 w 518575"/>
                <a:gd name="connsiteY59" fmla="*/ 34386 h 483674"/>
                <a:gd name="connsiteX60" fmla="*/ 158495 w 518575"/>
                <a:gd name="connsiteY60" fmla="*/ 50016 h 483674"/>
                <a:gd name="connsiteX61" fmla="*/ 158495 w 518575"/>
                <a:gd name="connsiteY61" fmla="*/ 59394 h 483674"/>
                <a:gd name="connsiteX62" fmla="*/ 158495 w 518575"/>
                <a:gd name="connsiteY62" fmla="*/ 69814 h 483674"/>
                <a:gd name="connsiteX63" fmla="*/ 160580 w 518575"/>
                <a:gd name="connsiteY63" fmla="*/ 76066 h 483674"/>
                <a:gd name="connsiteX64" fmla="*/ 161621 w 518575"/>
                <a:gd name="connsiteY64" fmla="*/ 79192 h 483674"/>
                <a:gd name="connsiteX65" fmla="*/ 161621 w 518575"/>
                <a:gd name="connsiteY65" fmla="*/ 80234 h 483674"/>
                <a:gd name="connsiteX66" fmla="*/ 162663 w 518575"/>
                <a:gd name="connsiteY66" fmla="*/ 83360 h 483674"/>
                <a:gd name="connsiteX67" fmla="*/ 164747 w 518575"/>
                <a:gd name="connsiteY67" fmla="*/ 87528 h 483674"/>
                <a:gd name="connsiteX68" fmla="*/ 175167 w 518575"/>
                <a:gd name="connsiteY68" fmla="*/ 103158 h 483674"/>
                <a:gd name="connsiteX69" fmla="*/ 190797 w 518575"/>
                <a:gd name="connsiteY69" fmla="*/ 123998 h 483674"/>
                <a:gd name="connsiteX70" fmla="*/ 209553 w 518575"/>
                <a:gd name="connsiteY70" fmla="*/ 132334 h 483674"/>
                <a:gd name="connsiteX71" fmla="*/ 214763 w 518575"/>
                <a:gd name="connsiteY71" fmla="*/ 133375 h 483674"/>
                <a:gd name="connsiteX72" fmla="*/ 224141 w 518575"/>
                <a:gd name="connsiteY72" fmla="*/ 135460 h 483674"/>
                <a:gd name="connsiteX73" fmla="*/ 233519 w 518575"/>
                <a:gd name="connsiteY73" fmla="*/ 142754 h 483674"/>
                <a:gd name="connsiteX74" fmla="*/ 234561 w 518575"/>
                <a:gd name="connsiteY74" fmla="*/ 153173 h 483674"/>
                <a:gd name="connsiteX75" fmla="*/ 234561 w 518575"/>
                <a:gd name="connsiteY75" fmla="*/ 162551 h 483674"/>
                <a:gd name="connsiteX76" fmla="*/ 247065 w 518575"/>
                <a:gd name="connsiteY76" fmla="*/ 179223 h 483674"/>
                <a:gd name="connsiteX77" fmla="*/ 255401 w 518575"/>
                <a:gd name="connsiteY77" fmla="*/ 187559 h 483674"/>
                <a:gd name="connsiteX78" fmla="*/ 258527 w 518575"/>
                <a:gd name="connsiteY78" fmla="*/ 192769 h 483674"/>
                <a:gd name="connsiteX79" fmla="*/ 260611 w 518575"/>
                <a:gd name="connsiteY79" fmla="*/ 195895 h 483674"/>
                <a:gd name="connsiteX80" fmla="*/ 268947 w 518575"/>
                <a:gd name="connsiteY80" fmla="*/ 207357 h 483674"/>
                <a:gd name="connsiteX81" fmla="*/ 293955 w 518575"/>
                <a:gd name="connsiteY81" fmla="*/ 234449 h 483674"/>
                <a:gd name="connsiteX82" fmla="*/ 301249 w 518575"/>
                <a:gd name="connsiteY82" fmla="*/ 240701 h 483674"/>
                <a:gd name="connsiteX83" fmla="*/ 305417 w 518575"/>
                <a:gd name="connsiteY83" fmla="*/ 243827 h 483674"/>
                <a:gd name="connsiteX84" fmla="*/ 316879 w 518575"/>
                <a:gd name="connsiteY84" fmla="*/ 255289 h 483674"/>
                <a:gd name="connsiteX85" fmla="*/ 320005 w 518575"/>
                <a:gd name="connsiteY85" fmla="*/ 259457 h 483674"/>
                <a:gd name="connsiteX86" fmla="*/ 324173 w 518575"/>
                <a:gd name="connsiteY86" fmla="*/ 264667 h 483674"/>
                <a:gd name="connsiteX87" fmla="*/ 343971 w 518575"/>
                <a:gd name="connsiteY87" fmla="*/ 281339 h 483674"/>
                <a:gd name="connsiteX88" fmla="*/ 366895 w 518575"/>
                <a:gd name="connsiteY88" fmla="*/ 301137 h 483674"/>
                <a:gd name="connsiteX89" fmla="*/ 370021 w 518575"/>
                <a:gd name="connsiteY89" fmla="*/ 306347 h 483674"/>
                <a:gd name="connsiteX90" fmla="*/ 376273 w 518575"/>
                <a:gd name="connsiteY90" fmla="*/ 314683 h 483674"/>
                <a:gd name="connsiteX91" fmla="*/ 380441 w 518575"/>
                <a:gd name="connsiteY91" fmla="*/ 318851 h 483674"/>
                <a:gd name="connsiteX92" fmla="*/ 383567 w 518575"/>
                <a:gd name="connsiteY92" fmla="*/ 320935 h 483674"/>
                <a:gd name="connsiteX93" fmla="*/ 386693 w 518575"/>
                <a:gd name="connsiteY93" fmla="*/ 324061 h 483674"/>
                <a:gd name="connsiteX94" fmla="*/ 396071 w 518575"/>
                <a:gd name="connsiteY94" fmla="*/ 332397 h 483674"/>
                <a:gd name="connsiteX95" fmla="*/ 410659 w 518575"/>
                <a:gd name="connsiteY95" fmla="*/ 337607 h 483674"/>
                <a:gd name="connsiteX96" fmla="*/ 418995 w 518575"/>
                <a:gd name="connsiteY96" fmla="*/ 339691 h 483674"/>
                <a:gd name="connsiteX97" fmla="*/ 436709 w 518575"/>
                <a:gd name="connsiteY97" fmla="*/ 350111 h 483674"/>
                <a:gd name="connsiteX98" fmla="*/ 441919 w 518575"/>
                <a:gd name="connsiteY98" fmla="*/ 357405 h 483674"/>
                <a:gd name="connsiteX99" fmla="*/ 444003 w 518575"/>
                <a:gd name="connsiteY99" fmla="*/ 360531 h 483674"/>
                <a:gd name="connsiteX100" fmla="*/ 447129 w 518575"/>
                <a:gd name="connsiteY100" fmla="*/ 364699 h 483674"/>
                <a:gd name="connsiteX101" fmla="*/ 454423 w 518575"/>
                <a:gd name="connsiteY101" fmla="*/ 376161 h 483674"/>
                <a:gd name="connsiteX102" fmla="*/ 457549 w 518575"/>
                <a:gd name="connsiteY102" fmla="*/ 385539 h 483674"/>
                <a:gd name="connsiteX103" fmla="*/ 458591 w 518575"/>
                <a:gd name="connsiteY103" fmla="*/ 388665 h 483674"/>
                <a:gd name="connsiteX104" fmla="*/ 462759 w 518575"/>
                <a:gd name="connsiteY104" fmla="*/ 401169 h 483674"/>
                <a:gd name="connsiteX105" fmla="*/ 478389 w 518575"/>
                <a:gd name="connsiteY105" fmla="*/ 422009 h 483674"/>
                <a:gd name="connsiteX106" fmla="*/ 486724 w 518575"/>
                <a:gd name="connsiteY106" fmla="*/ 425135 h 483674"/>
                <a:gd name="connsiteX107" fmla="*/ 490892 w 518575"/>
                <a:gd name="connsiteY107" fmla="*/ 426177 h 483674"/>
                <a:gd name="connsiteX108" fmla="*/ 495060 w 518575"/>
                <a:gd name="connsiteY108" fmla="*/ 429303 h 483674"/>
                <a:gd name="connsiteX109" fmla="*/ 518575 w 518575"/>
                <a:gd name="connsiteY109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31467 w 518575"/>
                <a:gd name="connsiteY7" fmla="*/ 435555 h 483674"/>
                <a:gd name="connsiteX8" fmla="*/ 301249 w 518575"/>
                <a:gd name="connsiteY8" fmla="*/ 419925 h 483674"/>
                <a:gd name="connsiteX9" fmla="*/ 275199 w 518575"/>
                <a:gd name="connsiteY9" fmla="*/ 416799 h 483674"/>
                <a:gd name="connsiteX10" fmla="*/ 239771 w 518575"/>
                <a:gd name="connsiteY10" fmla="*/ 415757 h 483674"/>
                <a:gd name="connsiteX11" fmla="*/ 234561 w 518575"/>
                <a:gd name="connsiteY11" fmla="*/ 416799 h 483674"/>
                <a:gd name="connsiteX12" fmla="*/ 186182 w 518575"/>
                <a:gd name="connsiteY12" fmla="*/ 429897 h 483674"/>
                <a:gd name="connsiteX13" fmla="*/ 155516 w 518575"/>
                <a:gd name="connsiteY13" fmla="*/ 429006 h 483674"/>
                <a:gd name="connsiteX14" fmla="*/ 95378 w 518575"/>
                <a:gd name="connsiteY14" fmla="*/ 377353 h 483674"/>
                <a:gd name="connsiteX15" fmla="*/ 55338 w 518575"/>
                <a:gd name="connsiteY15" fmla="*/ 360531 h 483674"/>
                <a:gd name="connsiteX16" fmla="*/ 42834 w 518575"/>
                <a:gd name="connsiteY16" fmla="*/ 355321 h 483674"/>
                <a:gd name="connsiteX17" fmla="*/ 34498 w 518575"/>
                <a:gd name="connsiteY17" fmla="*/ 349069 h 483674"/>
                <a:gd name="connsiteX18" fmla="*/ 27204 w 518575"/>
                <a:gd name="connsiteY18" fmla="*/ 343859 h 483674"/>
                <a:gd name="connsiteX19" fmla="*/ 9490 w 518575"/>
                <a:gd name="connsiteY19" fmla="*/ 334481 h 483674"/>
                <a:gd name="connsiteX20" fmla="*/ 853 w 518575"/>
                <a:gd name="connsiteY20" fmla="*/ 293843 h 483674"/>
                <a:gd name="connsiteX21" fmla="*/ 6063 w 518575"/>
                <a:gd name="connsiteY21" fmla="*/ 267793 h 483674"/>
                <a:gd name="connsiteX22" fmla="*/ 17228 w 518575"/>
                <a:gd name="connsiteY22" fmla="*/ 242785 h 483674"/>
                <a:gd name="connsiteX23" fmla="*/ 48635 w 518575"/>
                <a:gd name="connsiteY23" fmla="*/ 217627 h 483674"/>
                <a:gd name="connsiteX24" fmla="*/ 19165 w 518575"/>
                <a:gd name="connsiteY24" fmla="*/ 181160 h 483674"/>
                <a:gd name="connsiteX25" fmla="*/ 410 w 518575"/>
                <a:gd name="connsiteY25" fmla="*/ 150047 h 483674"/>
                <a:gd name="connsiteX26" fmla="*/ 27204 w 518575"/>
                <a:gd name="connsiteY26" fmla="*/ 116704 h 483674"/>
                <a:gd name="connsiteX27" fmla="*/ 33456 w 518575"/>
                <a:gd name="connsiteY27" fmla="*/ 121914 h 483674"/>
                <a:gd name="connsiteX28" fmla="*/ 44918 w 518575"/>
                <a:gd name="connsiteY28" fmla="*/ 130250 h 483674"/>
                <a:gd name="connsiteX29" fmla="*/ 61439 w 518575"/>
                <a:gd name="connsiteY29" fmla="*/ 135756 h 483674"/>
                <a:gd name="connsiteX30" fmla="*/ 86595 w 518575"/>
                <a:gd name="connsiteY30" fmla="*/ 117001 h 483674"/>
                <a:gd name="connsiteX31" fmla="*/ 66800 w 518575"/>
                <a:gd name="connsiteY31" fmla="*/ 100032 h 483674"/>
                <a:gd name="connsiteX32" fmla="*/ 49086 w 518575"/>
                <a:gd name="connsiteY32" fmla="*/ 86486 h 483674"/>
                <a:gd name="connsiteX33" fmla="*/ 36582 w 518575"/>
                <a:gd name="connsiteY33" fmla="*/ 78150 h 483674"/>
                <a:gd name="connsiteX34" fmla="*/ 28246 w 518575"/>
                <a:gd name="connsiteY34" fmla="*/ 64604 h 483674"/>
                <a:gd name="connsiteX35" fmla="*/ 26162 w 518575"/>
                <a:gd name="connsiteY35" fmla="*/ 60436 h 483674"/>
                <a:gd name="connsiteX36" fmla="*/ 33456 w 518575"/>
                <a:gd name="connsiteY36" fmla="*/ 55226 h 483674"/>
                <a:gd name="connsiteX37" fmla="*/ 40750 w 518575"/>
                <a:gd name="connsiteY37" fmla="*/ 45848 h 483674"/>
                <a:gd name="connsiteX38" fmla="*/ 41792 w 518575"/>
                <a:gd name="connsiteY38" fmla="*/ 35428 h 483674"/>
                <a:gd name="connsiteX39" fmla="*/ 41792 w 518575"/>
                <a:gd name="connsiteY39" fmla="*/ 33344 h 483674"/>
                <a:gd name="connsiteX40" fmla="*/ 42834 w 518575"/>
                <a:gd name="connsiteY40" fmla="*/ 25008 h 483674"/>
                <a:gd name="connsiteX41" fmla="*/ 43876 w 518575"/>
                <a:gd name="connsiteY41" fmla="*/ 21882 h 483674"/>
                <a:gd name="connsiteX42" fmla="*/ 48044 w 518575"/>
                <a:gd name="connsiteY42" fmla="*/ 18756 h 483674"/>
                <a:gd name="connsiteX43" fmla="*/ 60548 w 518575"/>
                <a:gd name="connsiteY43" fmla="*/ 16672 h 483674"/>
                <a:gd name="connsiteX44" fmla="*/ 63674 w 518575"/>
                <a:gd name="connsiteY44" fmla="*/ 16672 h 483674"/>
                <a:gd name="connsiteX45" fmla="*/ 81388 w 518575"/>
                <a:gd name="connsiteY45" fmla="*/ 11462 h 483674"/>
                <a:gd name="connsiteX46" fmla="*/ 85556 w 518575"/>
                <a:gd name="connsiteY46" fmla="*/ 7294 h 483674"/>
                <a:gd name="connsiteX47" fmla="*/ 87640 w 518575"/>
                <a:gd name="connsiteY47" fmla="*/ 5210 h 483674"/>
                <a:gd name="connsiteX48" fmla="*/ 100144 w 518575"/>
                <a:gd name="connsiteY48" fmla="*/ 0 h 483674"/>
                <a:gd name="connsiteX49" fmla="*/ 110564 w 518575"/>
                <a:gd name="connsiteY49" fmla="*/ 3126 h 483674"/>
                <a:gd name="connsiteX50" fmla="*/ 111606 w 518575"/>
                <a:gd name="connsiteY50" fmla="*/ 5210 h 483674"/>
                <a:gd name="connsiteX51" fmla="*/ 114732 w 518575"/>
                <a:gd name="connsiteY51" fmla="*/ 9378 h 483674"/>
                <a:gd name="connsiteX52" fmla="*/ 122025 w 518575"/>
                <a:gd name="connsiteY52" fmla="*/ 11462 h 483674"/>
                <a:gd name="connsiteX53" fmla="*/ 137655 w 518575"/>
                <a:gd name="connsiteY53" fmla="*/ 11462 h 483674"/>
                <a:gd name="connsiteX54" fmla="*/ 138698 w 518575"/>
                <a:gd name="connsiteY54" fmla="*/ 11462 h 483674"/>
                <a:gd name="connsiteX55" fmla="*/ 150160 w 518575"/>
                <a:gd name="connsiteY55" fmla="*/ 11462 h 483674"/>
                <a:gd name="connsiteX56" fmla="*/ 156411 w 518575"/>
                <a:gd name="connsiteY56" fmla="*/ 20840 h 483674"/>
                <a:gd name="connsiteX57" fmla="*/ 157453 w 518575"/>
                <a:gd name="connsiteY57" fmla="*/ 31260 h 483674"/>
                <a:gd name="connsiteX58" fmla="*/ 157453 w 518575"/>
                <a:gd name="connsiteY58" fmla="*/ 34386 h 483674"/>
                <a:gd name="connsiteX59" fmla="*/ 158495 w 518575"/>
                <a:gd name="connsiteY59" fmla="*/ 50016 h 483674"/>
                <a:gd name="connsiteX60" fmla="*/ 158495 w 518575"/>
                <a:gd name="connsiteY60" fmla="*/ 59394 h 483674"/>
                <a:gd name="connsiteX61" fmla="*/ 158495 w 518575"/>
                <a:gd name="connsiteY61" fmla="*/ 69814 h 483674"/>
                <a:gd name="connsiteX62" fmla="*/ 160580 w 518575"/>
                <a:gd name="connsiteY62" fmla="*/ 76066 h 483674"/>
                <a:gd name="connsiteX63" fmla="*/ 161621 w 518575"/>
                <a:gd name="connsiteY63" fmla="*/ 79192 h 483674"/>
                <a:gd name="connsiteX64" fmla="*/ 161621 w 518575"/>
                <a:gd name="connsiteY64" fmla="*/ 80234 h 483674"/>
                <a:gd name="connsiteX65" fmla="*/ 162663 w 518575"/>
                <a:gd name="connsiteY65" fmla="*/ 83360 h 483674"/>
                <a:gd name="connsiteX66" fmla="*/ 164747 w 518575"/>
                <a:gd name="connsiteY66" fmla="*/ 87528 h 483674"/>
                <a:gd name="connsiteX67" fmla="*/ 175167 w 518575"/>
                <a:gd name="connsiteY67" fmla="*/ 103158 h 483674"/>
                <a:gd name="connsiteX68" fmla="*/ 190797 w 518575"/>
                <a:gd name="connsiteY68" fmla="*/ 123998 h 483674"/>
                <a:gd name="connsiteX69" fmla="*/ 209553 w 518575"/>
                <a:gd name="connsiteY69" fmla="*/ 132334 h 483674"/>
                <a:gd name="connsiteX70" fmla="*/ 214763 w 518575"/>
                <a:gd name="connsiteY70" fmla="*/ 133375 h 483674"/>
                <a:gd name="connsiteX71" fmla="*/ 224141 w 518575"/>
                <a:gd name="connsiteY71" fmla="*/ 135460 h 483674"/>
                <a:gd name="connsiteX72" fmla="*/ 233519 w 518575"/>
                <a:gd name="connsiteY72" fmla="*/ 142754 h 483674"/>
                <a:gd name="connsiteX73" fmla="*/ 234561 w 518575"/>
                <a:gd name="connsiteY73" fmla="*/ 153173 h 483674"/>
                <a:gd name="connsiteX74" fmla="*/ 234561 w 518575"/>
                <a:gd name="connsiteY74" fmla="*/ 162551 h 483674"/>
                <a:gd name="connsiteX75" fmla="*/ 247065 w 518575"/>
                <a:gd name="connsiteY75" fmla="*/ 179223 h 483674"/>
                <a:gd name="connsiteX76" fmla="*/ 255401 w 518575"/>
                <a:gd name="connsiteY76" fmla="*/ 187559 h 483674"/>
                <a:gd name="connsiteX77" fmla="*/ 258527 w 518575"/>
                <a:gd name="connsiteY77" fmla="*/ 192769 h 483674"/>
                <a:gd name="connsiteX78" fmla="*/ 260611 w 518575"/>
                <a:gd name="connsiteY78" fmla="*/ 195895 h 483674"/>
                <a:gd name="connsiteX79" fmla="*/ 268947 w 518575"/>
                <a:gd name="connsiteY79" fmla="*/ 207357 h 483674"/>
                <a:gd name="connsiteX80" fmla="*/ 293955 w 518575"/>
                <a:gd name="connsiteY80" fmla="*/ 234449 h 483674"/>
                <a:gd name="connsiteX81" fmla="*/ 301249 w 518575"/>
                <a:gd name="connsiteY81" fmla="*/ 240701 h 483674"/>
                <a:gd name="connsiteX82" fmla="*/ 305417 w 518575"/>
                <a:gd name="connsiteY82" fmla="*/ 243827 h 483674"/>
                <a:gd name="connsiteX83" fmla="*/ 316879 w 518575"/>
                <a:gd name="connsiteY83" fmla="*/ 255289 h 483674"/>
                <a:gd name="connsiteX84" fmla="*/ 320005 w 518575"/>
                <a:gd name="connsiteY84" fmla="*/ 259457 h 483674"/>
                <a:gd name="connsiteX85" fmla="*/ 324173 w 518575"/>
                <a:gd name="connsiteY85" fmla="*/ 264667 h 483674"/>
                <a:gd name="connsiteX86" fmla="*/ 343971 w 518575"/>
                <a:gd name="connsiteY86" fmla="*/ 281339 h 483674"/>
                <a:gd name="connsiteX87" fmla="*/ 366895 w 518575"/>
                <a:gd name="connsiteY87" fmla="*/ 301137 h 483674"/>
                <a:gd name="connsiteX88" fmla="*/ 370021 w 518575"/>
                <a:gd name="connsiteY88" fmla="*/ 306347 h 483674"/>
                <a:gd name="connsiteX89" fmla="*/ 376273 w 518575"/>
                <a:gd name="connsiteY89" fmla="*/ 314683 h 483674"/>
                <a:gd name="connsiteX90" fmla="*/ 380441 w 518575"/>
                <a:gd name="connsiteY90" fmla="*/ 318851 h 483674"/>
                <a:gd name="connsiteX91" fmla="*/ 383567 w 518575"/>
                <a:gd name="connsiteY91" fmla="*/ 320935 h 483674"/>
                <a:gd name="connsiteX92" fmla="*/ 386693 w 518575"/>
                <a:gd name="connsiteY92" fmla="*/ 324061 h 483674"/>
                <a:gd name="connsiteX93" fmla="*/ 396071 w 518575"/>
                <a:gd name="connsiteY93" fmla="*/ 332397 h 483674"/>
                <a:gd name="connsiteX94" fmla="*/ 410659 w 518575"/>
                <a:gd name="connsiteY94" fmla="*/ 337607 h 483674"/>
                <a:gd name="connsiteX95" fmla="*/ 418995 w 518575"/>
                <a:gd name="connsiteY95" fmla="*/ 339691 h 483674"/>
                <a:gd name="connsiteX96" fmla="*/ 436709 w 518575"/>
                <a:gd name="connsiteY96" fmla="*/ 350111 h 483674"/>
                <a:gd name="connsiteX97" fmla="*/ 441919 w 518575"/>
                <a:gd name="connsiteY97" fmla="*/ 357405 h 483674"/>
                <a:gd name="connsiteX98" fmla="*/ 444003 w 518575"/>
                <a:gd name="connsiteY98" fmla="*/ 360531 h 483674"/>
                <a:gd name="connsiteX99" fmla="*/ 447129 w 518575"/>
                <a:gd name="connsiteY99" fmla="*/ 364699 h 483674"/>
                <a:gd name="connsiteX100" fmla="*/ 454423 w 518575"/>
                <a:gd name="connsiteY100" fmla="*/ 376161 h 483674"/>
                <a:gd name="connsiteX101" fmla="*/ 457549 w 518575"/>
                <a:gd name="connsiteY101" fmla="*/ 385539 h 483674"/>
                <a:gd name="connsiteX102" fmla="*/ 458591 w 518575"/>
                <a:gd name="connsiteY102" fmla="*/ 388665 h 483674"/>
                <a:gd name="connsiteX103" fmla="*/ 462759 w 518575"/>
                <a:gd name="connsiteY103" fmla="*/ 401169 h 483674"/>
                <a:gd name="connsiteX104" fmla="*/ 478389 w 518575"/>
                <a:gd name="connsiteY104" fmla="*/ 422009 h 483674"/>
                <a:gd name="connsiteX105" fmla="*/ 486724 w 518575"/>
                <a:gd name="connsiteY105" fmla="*/ 425135 h 483674"/>
                <a:gd name="connsiteX106" fmla="*/ 490892 w 518575"/>
                <a:gd name="connsiteY106" fmla="*/ 426177 h 483674"/>
                <a:gd name="connsiteX107" fmla="*/ 495060 w 518575"/>
                <a:gd name="connsiteY107" fmla="*/ 429303 h 483674"/>
                <a:gd name="connsiteX108" fmla="*/ 518575 w 518575"/>
                <a:gd name="connsiteY108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31467 w 518575"/>
                <a:gd name="connsiteY6" fmla="*/ 435555 h 483674"/>
                <a:gd name="connsiteX7" fmla="*/ 301249 w 518575"/>
                <a:gd name="connsiteY7" fmla="*/ 419925 h 483674"/>
                <a:gd name="connsiteX8" fmla="*/ 275199 w 518575"/>
                <a:gd name="connsiteY8" fmla="*/ 416799 h 483674"/>
                <a:gd name="connsiteX9" fmla="*/ 239771 w 518575"/>
                <a:gd name="connsiteY9" fmla="*/ 415757 h 483674"/>
                <a:gd name="connsiteX10" fmla="*/ 234561 w 518575"/>
                <a:gd name="connsiteY10" fmla="*/ 416799 h 483674"/>
                <a:gd name="connsiteX11" fmla="*/ 186182 w 518575"/>
                <a:gd name="connsiteY11" fmla="*/ 429897 h 483674"/>
                <a:gd name="connsiteX12" fmla="*/ 155516 w 518575"/>
                <a:gd name="connsiteY12" fmla="*/ 429006 h 483674"/>
                <a:gd name="connsiteX13" fmla="*/ 95378 w 518575"/>
                <a:gd name="connsiteY13" fmla="*/ 377353 h 483674"/>
                <a:gd name="connsiteX14" fmla="*/ 55338 w 518575"/>
                <a:gd name="connsiteY14" fmla="*/ 360531 h 483674"/>
                <a:gd name="connsiteX15" fmla="*/ 42834 w 518575"/>
                <a:gd name="connsiteY15" fmla="*/ 355321 h 483674"/>
                <a:gd name="connsiteX16" fmla="*/ 34498 w 518575"/>
                <a:gd name="connsiteY16" fmla="*/ 349069 h 483674"/>
                <a:gd name="connsiteX17" fmla="*/ 27204 w 518575"/>
                <a:gd name="connsiteY17" fmla="*/ 343859 h 483674"/>
                <a:gd name="connsiteX18" fmla="*/ 9490 w 518575"/>
                <a:gd name="connsiteY18" fmla="*/ 334481 h 483674"/>
                <a:gd name="connsiteX19" fmla="*/ 853 w 518575"/>
                <a:gd name="connsiteY19" fmla="*/ 293843 h 483674"/>
                <a:gd name="connsiteX20" fmla="*/ 6063 w 518575"/>
                <a:gd name="connsiteY20" fmla="*/ 267793 h 483674"/>
                <a:gd name="connsiteX21" fmla="*/ 17228 w 518575"/>
                <a:gd name="connsiteY21" fmla="*/ 242785 h 483674"/>
                <a:gd name="connsiteX22" fmla="*/ 48635 w 518575"/>
                <a:gd name="connsiteY22" fmla="*/ 217627 h 483674"/>
                <a:gd name="connsiteX23" fmla="*/ 19165 w 518575"/>
                <a:gd name="connsiteY23" fmla="*/ 181160 h 483674"/>
                <a:gd name="connsiteX24" fmla="*/ 410 w 518575"/>
                <a:gd name="connsiteY24" fmla="*/ 150047 h 483674"/>
                <a:gd name="connsiteX25" fmla="*/ 27204 w 518575"/>
                <a:gd name="connsiteY25" fmla="*/ 116704 h 483674"/>
                <a:gd name="connsiteX26" fmla="*/ 33456 w 518575"/>
                <a:gd name="connsiteY26" fmla="*/ 121914 h 483674"/>
                <a:gd name="connsiteX27" fmla="*/ 44918 w 518575"/>
                <a:gd name="connsiteY27" fmla="*/ 130250 h 483674"/>
                <a:gd name="connsiteX28" fmla="*/ 61439 w 518575"/>
                <a:gd name="connsiteY28" fmla="*/ 135756 h 483674"/>
                <a:gd name="connsiteX29" fmla="*/ 86595 w 518575"/>
                <a:gd name="connsiteY29" fmla="*/ 117001 h 483674"/>
                <a:gd name="connsiteX30" fmla="*/ 66800 w 518575"/>
                <a:gd name="connsiteY30" fmla="*/ 100032 h 483674"/>
                <a:gd name="connsiteX31" fmla="*/ 49086 w 518575"/>
                <a:gd name="connsiteY31" fmla="*/ 86486 h 483674"/>
                <a:gd name="connsiteX32" fmla="*/ 36582 w 518575"/>
                <a:gd name="connsiteY32" fmla="*/ 78150 h 483674"/>
                <a:gd name="connsiteX33" fmla="*/ 28246 w 518575"/>
                <a:gd name="connsiteY33" fmla="*/ 64604 h 483674"/>
                <a:gd name="connsiteX34" fmla="*/ 26162 w 518575"/>
                <a:gd name="connsiteY34" fmla="*/ 60436 h 483674"/>
                <a:gd name="connsiteX35" fmla="*/ 33456 w 518575"/>
                <a:gd name="connsiteY35" fmla="*/ 55226 h 483674"/>
                <a:gd name="connsiteX36" fmla="*/ 40750 w 518575"/>
                <a:gd name="connsiteY36" fmla="*/ 45848 h 483674"/>
                <a:gd name="connsiteX37" fmla="*/ 41792 w 518575"/>
                <a:gd name="connsiteY37" fmla="*/ 35428 h 483674"/>
                <a:gd name="connsiteX38" fmla="*/ 41792 w 518575"/>
                <a:gd name="connsiteY38" fmla="*/ 33344 h 483674"/>
                <a:gd name="connsiteX39" fmla="*/ 42834 w 518575"/>
                <a:gd name="connsiteY39" fmla="*/ 25008 h 483674"/>
                <a:gd name="connsiteX40" fmla="*/ 43876 w 518575"/>
                <a:gd name="connsiteY40" fmla="*/ 21882 h 483674"/>
                <a:gd name="connsiteX41" fmla="*/ 48044 w 518575"/>
                <a:gd name="connsiteY41" fmla="*/ 18756 h 483674"/>
                <a:gd name="connsiteX42" fmla="*/ 60548 w 518575"/>
                <a:gd name="connsiteY42" fmla="*/ 16672 h 483674"/>
                <a:gd name="connsiteX43" fmla="*/ 63674 w 518575"/>
                <a:gd name="connsiteY43" fmla="*/ 16672 h 483674"/>
                <a:gd name="connsiteX44" fmla="*/ 81388 w 518575"/>
                <a:gd name="connsiteY44" fmla="*/ 11462 h 483674"/>
                <a:gd name="connsiteX45" fmla="*/ 85556 w 518575"/>
                <a:gd name="connsiteY45" fmla="*/ 7294 h 483674"/>
                <a:gd name="connsiteX46" fmla="*/ 87640 w 518575"/>
                <a:gd name="connsiteY46" fmla="*/ 5210 h 483674"/>
                <a:gd name="connsiteX47" fmla="*/ 100144 w 518575"/>
                <a:gd name="connsiteY47" fmla="*/ 0 h 483674"/>
                <a:gd name="connsiteX48" fmla="*/ 110564 w 518575"/>
                <a:gd name="connsiteY48" fmla="*/ 3126 h 483674"/>
                <a:gd name="connsiteX49" fmla="*/ 111606 w 518575"/>
                <a:gd name="connsiteY49" fmla="*/ 5210 h 483674"/>
                <a:gd name="connsiteX50" fmla="*/ 114732 w 518575"/>
                <a:gd name="connsiteY50" fmla="*/ 9378 h 483674"/>
                <a:gd name="connsiteX51" fmla="*/ 122025 w 518575"/>
                <a:gd name="connsiteY51" fmla="*/ 11462 h 483674"/>
                <a:gd name="connsiteX52" fmla="*/ 137655 w 518575"/>
                <a:gd name="connsiteY52" fmla="*/ 11462 h 483674"/>
                <a:gd name="connsiteX53" fmla="*/ 138698 w 518575"/>
                <a:gd name="connsiteY53" fmla="*/ 11462 h 483674"/>
                <a:gd name="connsiteX54" fmla="*/ 150160 w 518575"/>
                <a:gd name="connsiteY54" fmla="*/ 11462 h 483674"/>
                <a:gd name="connsiteX55" fmla="*/ 156411 w 518575"/>
                <a:gd name="connsiteY55" fmla="*/ 20840 h 483674"/>
                <a:gd name="connsiteX56" fmla="*/ 157453 w 518575"/>
                <a:gd name="connsiteY56" fmla="*/ 31260 h 483674"/>
                <a:gd name="connsiteX57" fmla="*/ 157453 w 518575"/>
                <a:gd name="connsiteY57" fmla="*/ 34386 h 483674"/>
                <a:gd name="connsiteX58" fmla="*/ 158495 w 518575"/>
                <a:gd name="connsiteY58" fmla="*/ 50016 h 483674"/>
                <a:gd name="connsiteX59" fmla="*/ 158495 w 518575"/>
                <a:gd name="connsiteY59" fmla="*/ 59394 h 483674"/>
                <a:gd name="connsiteX60" fmla="*/ 158495 w 518575"/>
                <a:gd name="connsiteY60" fmla="*/ 69814 h 483674"/>
                <a:gd name="connsiteX61" fmla="*/ 160580 w 518575"/>
                <a:gd name="connsiteY61" fmla="*/ 76066 h 483674"/>
                <a:gd name="connsiteX62" fmla="*/ 161621 w 518575"/>
                <a:gd name="connsiteY62" fmla="*/ 79192 h 483674"/>
                <a:gd name="connsiteX63" fmla="*/ 161621 w 518575"/>
                <a:gd name="connsiteY63" fmla="*/ 80234 h 483674"/>
                <a:gd name="connsiteX64" fmla="*/ 162663 w 518575"/>
                <a:gd name="connsiteY64" fmla="*/ 83360 h 483674"/>
                <a:gd name="connsiteX65" fmla="*/ 164747 w 518575"/>
                <a:gd name="connsiteY65" fmla="*/ 87528 h 483674"/>
                <a:gd name="connsiteX66" fmla="*/ 175167 w 518575"/>
                <a:gd name="connsiteY66" fmla="*/ 103158 h 483674"/>
                <a:gd name="connsiteX67" fmla="*/ 190797 w 518575"/>
                <a:gd name="connsiteY67" fmla="*/ 123998 h 483674"/>
                <a:gd name="connsiteX68" fmla="*/ 209553 w 518575"/>
                <a:gd name="connsiteY68" fmla="*/ 132334 h 483674"/>
                <a:gd name="connsiteX69" fmla="*/ 214763 w 518575"/>
                <a:gd name="connsiteY69" fmla="*/ 133375 h 483674"/>
                <a:gd name="connsiteX70" fmla="*/ 224141 w 518575"/>
                <a:gd name="connsiteY70" fmla="*/ 135460 h 483674"/>
                <a:gd name="connsiteX71" fmla="*/ 233519 w 518575"/>
                <a:gd name="connsiteY71" fmla="*/ 142754 h 483674"/>
                <a:gd name="connsiteX72" fmla="*/ 234561 w 518575"/>
                <a:gd name="connsiteY72" fmla="*/ 153173 h 483674"/>
                <a:gd name="connsiteX73" fmla="*/ 234561 w 518575"/>
                <a:gd name="connsiteY73" fmla="*/ 162551 h 483674"/>
                <a:gd name="connsiteX74" fmla="*/ 247065 w 518575"/>
                <a:gd name="connsiteY74" fmla="*/ 179223 h 483674"/>
                <a:gd name="connsiteX75" fmla="*/ 255401 w 518575"/>
                <a:gd name="connsiteY75" fmla="*/ 187559 h 483674"/>
                <a:gd name="connsiteX76" fmla="*/ 258527 w 518575"/>
                <a:gd name="connsiteY76" fmla="*/ 192769 h 483674"/>
                <a:gd name="connsiteX77" fmla="*/ 260611 w 518575"/>
                <a:gd name="connsiteY77" fmla="*/ 195895 h 483674"/>
                <a:gd name="connsiteX78" fmla="*/ 268947 w 518575"/>
                <a:gd name="connsiteY78" fmla="*/ 207357 h 483674"/>
                <a:gd name="connsiteX79" fmla="*/ 293955 w 518575"/>
                <a:gd name="connsiteY79" fmla="*/ 234449 h 483674"/>
                <a:gd name="connsiteX80" fmla="*/ 301249 w 518575"/>
                <a:gd name="connsiteY80" fmla="*/ 240701 h 483674"/>
                <a:gd name="connsiteX81" fmla="*/ 305417 w 518575"/>
                <a:gd name="connsiteY81" fmla="*/ 243827 h 483674"/>
                <a:gd name="connsiteX82" fmla="*/ 316879 w 518575"/>
                <a:gd name="connsiteY82" fmla="*/ 255289 h 483674"/>
                <a:gd name="connsiteX83" fmla="*/ 320005 w 518575"/>
                <a:gd name="connsiteY83" fmla="*/ 259457 h 483674"/>
                <a:gd name="connsiteX84" fmla="*/ 324173 w 518575"/>
                <a:gd name="connsiteY84" fmla="*/ 264667 h 483674"/>
                <a:gd name="connsiteX85" fmla="*/ 343971 w 518575"/>
                <a:gd name="connsiteY85" fmla="*/ 281339 h 483674"/>
                <a:gd name="connsiteX86" fmla="*/ 366895 w 518575"/>
                <a:gd name="connsiteY86" fmla="*/ 301137 h 483674"/>
                <a:gd name="connsiteX87" fmla="*/ 370021 w 518575"/>
                <a:gd name="connsiteY87" fmla="*/ 306347 h 483674"/>
                <a:gd name="connsiteX88" fmla="*/ 376273 w 518575"/>
                <a:gd name="connsiteY88" fmla="*/ 314683 h 483674"/>
                <a:gd name="connsiteX89" fmla="*/ 380441 w 518575"/>
                <a:gd name="connsiteY89" fmla="*/ 318851 h 483674"/>
                <a:gd name="connsiteX90" fmla="*/ 383567 w 518575"/>
                <a:gd name="connsiteY90" fmla="*/ 320935 h 483674"/>
                <a:gd name="connsiteX91" fmla="*/ 386693 w 518575"/>
                <a:gd name="connsiteY91" fmla="*/ 324061 h 483674"/>
                <a:gd name="connsiteX92" fmla="*/ 396071 w 518575"/>
                <a:gd name="connsiteY92" fmla="*/ 332397 h 483674"/>
                <a:gd name="connsiteX93" fmla="*/ 410659 w 518575"/>
                <a:gd name="connsiteY93" fmla="*/ 337607 h 483674"/>
                <a:gd name="connsiteX94" fmla="*/ 418995 w 518575"/>
                <a:gd name="connsiteY94" fmla="*/ 339691 h 483674"/>
                <a:gd name="connsiteX95" fmla="*/ 436709 w 518575"/>
                <a:gd name="connsiteY95" fmla="*/ 350111 h 483674"/>
                <a:gd name="connsiteX96" fmla="*/ 441919 w 518575"/>
                <a:gd name="connsiteY96" fmla="*/ 357405 h 483674"/>
                <a:gd name="connsiteX97" fmla="*/ 444003 w 518575"/>
                <a:gd name="connsiteY97" fmla="*/ 360531 h 483674"/>
                <a:gd name="connsiteX98" fmla="*/ 447129 w 518575"/>
                <a:gd name="connsiteY98" fmla="*/ 364699 h 483674"/>
                <a:gd name="connsiteX99" fmla="*/ 454423 w 518575"/>
                <a:gd name="connsiteY99" fmla="*/ 376161 h 483674"/>
                <a:gd name="connsiteX100" fmla="*/ 457549 w 518575"/>
                <a:gd name="connsiteY100" fmla="*/ 385539 h 483674"/>
                <a:gd name="connsiteX101" fmla="*/ 458591 w 518575"/>
                <a:gd name="connsiteY101" fmla="*/ 388665 h 483674"/>
                <a:gd name="connsiteX102" fmla="*/ 462759 w 518575"/>
                <a:gd name="connsiteY102" fmla="*/ 401169 h 483674"/>
                <a:gd name="connsiteX103" fmla="*/ 478389 w 518575"/>
                <a:gd name="connsiteY103" fmla="*/ 422009 h 483674"/>
                <a:gd name="connsiteX104" fmla="*/ 486724 w 518575"/>
                <a:gd name="connsiteY104" fmla="*/ 425135 h 483674"/>
                <a:gd name="connsiteX105" fmla="*/ 490892 w 518575"/>
                <a:gd name="connsiteY105" fmla="*/ 426177 h 483674"/>
                <a:gd name="connsiteX106" fmla="*/ 495060 w 518575"/>
                <a:gd name="connsiteY106" fmla="*/ 429303 h 483674"/>
                <a:gd name="connsiteX107" fmla="*/ 518575 w 518575"/>
                <a:gd name="connsiteY107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31467 w 518575"/>
                <a:gd name="connsiteY5" fmla="*/ 435555 h 483674"/>
                <a:gd name="connsiteX6" fmla="*/ 301249 w 518575"/>
                <a:gd name="connsiteY6" fmla="*/ 419925 h 483674"/>
                <a:gd name="connsiteX7" fmla="*/ 275199 w 518575"/>
                <a:gd name="connsiteY7" fmla="*/ 416799 h 483674"/>
                <a:gd name="connsiteX8" fmla="*/ 239771 w 518575"/>
                <a:gd name="connsiteY8" fmla="*/ 415757 h 483674"/>
                <a:gd name="connsiteX9" fmla="*/ 234561 w 518575"/>
                <a:gd name="connsiteY9" fmla="*/ 416799 h 483674"/>
                <a:gd name="connsiteX10" fmla="*/ 186182 w 518575"/>
                <a:gd name="connsiteY10" fmla="*/ 429897 h 483674"/>
                <a:gd name="connsiteX11" fmla="*/ 155516 w 518575"/>
                <a:gd name="connsiteY11" fmla="*/ 429006 h 483674"/>
                <a:gd name="connsiteX12" fmla="*/ 95378 w 518575"/>
                <a:gd name="connsiteY12" fmla="*/ 377353 h 483674"/>
                <a:gd name="connsiteX13" fmla="*/ 55338 w 518575"/>
                <a:gd name="connsiteY13" fmla="*/ 360531 h 483674"/>
                <a:gd name="connsiteX14" fmla="*/ 42834 w 518575"/>
                <a:gd name="connsiteY14" fmla="*/ 355321 h 483674"/>
                <a:gd name="connsiteX15" fmla="*/ 34498 w 518575"/>
                <a:gd name="connsiteY15" fmla="*/ 349069 h 483674"/>
                <a:gd name="connsiteX16" fmla="*/ 27204 w 518575"/>
                <a:gd name="connsiteY16" fmla="*/ 343859 h 483674"/>
                <a:gd name="connsiteX17" fmla="*/ 9490 w 518575"/>
                <a:gd name="connsiteY17" fmla="*/ 334481 h 483674"/>
                <a:gd name="connsiteX18" fmla="*/ 853 w 518575"/>
                <a:gd name="connsiteY18" fmla="*/ 293843 h 483674"/>
                <a:gd name="connsiteX19" fmla="*/ 6063 w 518575"/>
                <a:gd name="connsiteY19" fmla="*/ 267793 h 483674"/>
                <a:gd name="connsiteX20" fmla="*/ 17228 w 518575"/>
                <a:gd name="connsiteY20" fmla="*/ 242785 h 483674"/>
                <a:gd name="connsiteX21" fmla="*/ 48635 w 518575"/>
                <a:gd name="connsiteY21" fmla="*/ 217627 h 483674"/>
                <a:gd name="connsiteX22" fmla="*/ 19165 w 518575"/>
                <a:gd name="connsiteY22" fmla="*/ 181160 h 483674"/>
                <a:gd name="connsiteX23" fmla="*/ 410 w 518575"/>
                <a:gd name="connsiteY23" fmla="*/ 150047 h 483674"/>
                <a:gd name="connsiteX24" fmla="*/ 27204 w 518575"/>
                <a:gd name="connsiteY24" fmla="*/ 116704 h 483674"/>
                <a:gd name="connsiteX25" fmla="*/ 33456 w 518575"/>
                <a:gd name="connsiteY25" fmla="*/ 121914 h 483674"/>
                <a:gd name="connsiteX26" fmla="*/ 44918 w 518575"/>
                <a:gd name="connsiteY26" fmla="*/ 130250 h 483674"/>
                <a:gd name="connsiteX27" fmla="*/ 61439 w 518575"/>
                <a:gd name="connsiteY27" fmla="*/ 135756 h 483674"/>
                <a:gd name="connsiteX28" fmla="*/ 86595 w 518575"/>
                <a:gd name="connsiteY28" fmla="*/ 117001 h 483674"/>
                <a:gd name="connsiteX29" fmla="*/ 66800 w 518575"/>
                <a:gd name="connsiteY29" fmla="*/ 100032 h 483674"/>
                <a:gd name="connsiteX30" fmla="*/ 49086 w 518575"/>
                <a:gd name="connsiteY30" fmla="*/ 86486 h 483674"/>
                <a:gd name="connsiteX31" fmla="*/ 36582 w 518575"/>
                <a:gd name="connsiteY31" fmla="*/ 78150 h 483674"/>
                <a:gd name="connsiteX32" fmla="*/ 28246 w 518575"/>
                <a:gd name="connsiteY32" fmla="*/ 64604 h 483674"/>
                <a:gd name="connsiteX33" fmla="*/ 26162 w 518575"/>
                <a:gd name="connsiteY33" fmla="*/ 60436 h 483674"/>
                <a:gd name="connsiteX34" fmla="*/ 33456 w 518575"/>
                <a:gd name="connsiteY34" fmla="*/ 55226 h 483674"/>
                <a:gd name="connsiteX35" fmla="*/ 40750 w 518575"/>
                <a:gd name="connsiteY35" fmla="*/ 45848 h 483674"/>
                <a:gd name="connsiteX36" fmla="*/ 41792 w 518575"/>
                <a:gd name="connsiteY36" fmla="*/ 35428 h 483674"/>
                <a:gd name="connsiteX37" fmla="*/ 41792 w 518575"/>
                <a:gd name="connsiteY37" fmla="*/ 33344 h 483674"/>
                <a:gd name="connsiteX38" fmla="*/ 42834 w 518575"/>
                <a:gd name="connsiteY38" fmla="*/ 25008 h 483674"/>
                <a:gd name="connsiteX39" fmla="*/ 43876 w 518575"/>
                <a:gd name="connsiteY39" fmla="*/ 21882 h 483674"/>
                <a:gd name="connsiteX40" fmla="*/ 48044 w 518575"/>
                <a:gd name="connsiteY40" fmla="*/ 18756 h 483674"/>
                <a:gd name="connsiteX41" fmla="*/ 60548 w 518575"/>
                <a:gd name="connsiteY41" fmla="*/ 16672 h 483674"/>
                <a:gd name="connsiteX42" fmla="*/ 63674 w 518575"/>
                <a:gd name="connsiteY42" fmla="*/ 16672 h 483674"/>
                <a:gd name="connsiteX43" fmla="*/ 81388 w 518575"/>
                <a:gd name="connsiteY43" fmla="*/ 11462 h 483674"/>
                <a:gd name="connsiteX44" fmla="*/ 85556 w 518575"/>
                <a:gd name="connsiteY44" fmla="*/ 7294 h 483674"/>
                <a:gd name="connsiteX45" fmla="*/ 87640 w 518575"/>
                <a:gd name="connsiteY45" fmla="*/ 5210 h 483674"/>
                <a:gd name="connsiteX46" fmla="*/ 100144 w 518575"/>
                <a:gd name="connsiteY46" fmla="*/ 0 h 483674"/>
                <a:gd name="connsiteX47" fmla="*/ 110564 w 518575"/>
                <a:gd name="connsiteY47" fmla="*/ 3126 h 483674"/>
                <a:gd name="connsiteX48" fmla="*/ 111606 w 518575"/>
                <a:gd name="connsiteY48" fmla="*/ 5210 h 483674"/>
                <a:gd name="connsiteX49" fmla="*/ 114732 w 518575"/>
                <a:gd name="connsiteY49" fmla="*/ 9378 h 483674"/>
                <a:gd name="connsiteX50" fmla="*/ 122025 w 518575"/>
                <a:gd name="connsiteY50" fmla="*/ 11462 h 483674"/>
                <a:gd name="connsiteX51" fmla="*/ 137655 w 518575"/>
                <a:gd name="connsiteY51" fmla="*/ 11462 h 483674"/>
                <a:gd name="connsiteX52" fmla="*/ 138698 w 518575"/>
                <a:gd name="connsiteY52" fmla="*/ 11462 h 483674"/>
                <a:gd name="connsiteX53" fmla="*/ 150160 w 518575"/>
                <a:gd name="connsiteY53" fmla="*/ 11462 h 483674"/>
                <a:gd name="connsiteX54" fmla="*/ 156411 w 518575"/>
                <a:gd name="connsiteY54" fmla="*/ 20840 h 483674"/>
                <a:gd name="connsiteX55" fmla="*/ 157453 w 518575"/>
                <a:gd name="connsiteY55" fmla="*/ 31260 h 483674"/>
                <a:gd name="connsiteX56" fmla="*/ 157453 w 518575"/>
                <a:gd name="connsiteY56" fmla="*/ 34386 h 483674"/>
                <a:gd name="connsiteX57" fmla="*/ 158495 w 518575"/>
                <a:gd name="connsiteY57" fmla="*/ 50016 h 483674"/>
                <a:gd name="connsiteX58" fmla="*/ 158495 w 518575"/>
                <a:gd name="connsiteY58" fmla="*/ 59394 h 483674"/>
                <a:gd name="connsiteX59" fmla="*/ 158495 w 518575"/>
                <a:gd name="connsiteY59" fmla="*/ 69814 h 483674"/>
                <a:gd name="connsiteX60" fmla="*/ 160580 w 518575"/>
                <a:gd name="connsiteY60" fmla="*/ 76066 h 483674"/>
                <a:gd name="connsiteX61" fmla="*/ 161621 w 518575"/>
                <a:gd name="connsiteY61" fmla="*/ 79192 h 483674"/>
                <a:gd name="connsiteX62" fmla="*/ 161621 w 518575"/>
                <a:gd name="connsiteY62" fmla="*/ 80234 h 483674"/>
                <a:gd name="connsiteX63" fmla="*/ 162663 w 518575"/>
                <a:gd name="connsiteY63" fmla="*/ 83360 h 483674"/>
                <a:gd name="connsiteX64" fmla="*/ 164747 w 518575"/>
                <a:gd name="connsiteY64" fmla="*/ 87528 h 483674"/>
                <a:gd name="connsiteX65" fmla="*/ 175167 w 518575"/>
                <a:gd name="connsiteY65" fmla="*/ 103158 h 483674"/>
                <a:gd name="connsiteX66" fmla="*/ 190797 w 518575"/>
                <a:gd name="connsiteY66" fmla="*/ 123998 h 483674"/>
                <a:gd name="connsiteX67" fmla="*/ 209553 w 518575"/>
                <a:gd name="connsiteY67" fmla="*/ 132334 h 483674"/>
                <a:gd name="connsiteX68" fmla="*/ 214763 w 518575"/>
                <a:gd name="connsiteY68" fmla="*/ 133375 h 483674"/>
                <a:gd name="connsiteX69" fmla="*/ 224141 w 518575"/>
                <a:gd name="connsiteY69" fmla="*/ 135460 h 483674"/>
                <a:gd name="connsiteX70" fmla="*/ 233519 w 518575"/>
                <a:gd name="connsiteY70" fmla="*/ 142754 h 483674"/>
                <a:gd name="connsiteX71" fmla="*/ 234561 w 518575"/>
                <a:gd name="connsiteY71" fmla="*/ 153173 h 483674"/>
                <a:gd name="connsiteX72" fmla="*/ 234561 w 518575"/>
                <a:gd name="connsiteY72" fmla="*/ 162551 h 483674"/>
                <a:gd name="connsiteX73" fmla="*/ 247065 w 518575"/>
                <a:gd name="connsiteY73" fmla="*/ 179223 h 483674"/>
                <a:gd name="connsiteX74" fmla="*/ 255401 w 518575"/>
                <a:gd name="connsiteY74" fmla="*/ 187559 h 483674"/>
                <a:gd name="connsiteX75" fmla="*/ 258527 w 518575"/>
                <a:gd name="connsiteY75" fmla="*/ 192769 h 483674"/>
                <a:gd name="connsiteX76" fmla="*/ 260611 w 518575"/>
                <a:gd name="connsiteY76" fmla="*/ 195895 h 483674"/>
                <a:gd name="connsiteX77" fmla="*/ 268947 w 518575"/>
                <a:gd name="connsiteY77" fmla="*/ 207357 h 483674"/>
                <a:gd name="connsiteX78" fmla="*/ 293955 w 518575"/>
                <a:gd name="connsiteY78" fmla="*/ 234449 h 483674"/>
                <a:gd name="connsiteX79" fmla="*/ 301249 w 518575"/>
                <a:gd name="connsiteY79" fmla="*/ 240701 h 483674"/>
                <a:gd name="connsiteX80" fmla="*/ 305417 w 518575"/>
                <a:gd name="connsiteY80" fmla="*/ 243827 h 483674"/>
                <a:gd name="connsiteX81" fmla="*/ 316879 w 518575"/>
                <a:gd name="connsiteY81" fmla="*/ 255289 h 483674"/>
                <a:gd name="connsiteX82" fmla="*/ 320005 w 518575"/>
                <a:gd name="connsiteY82" fmla="*/ 259457 h 483674"/>
                <a:gd name="connsiteX83" fmla="*/ 324173 w 518575"/>
                <a:gd name="connsiteY83" fmla="*/ 264667 h 483674"/>
                <a:gd name="connsiteX84" fmla="*/ 343971 w 518575"/>
                <a:gd name="connsiteY84" fmla="*/ 281339 h 483674"/>
                <a:gd name="connsiteX85" fmla="*/ 366895 w 518575"/>
                <a:gd name="connsiteY85" fmla="*/ 301137 h 483674"/>
                <a:gd name="connsiteX86" fmla="*/ 370021 w 518575"/>
                <a:gd name="connsiteY86" fmla="*/ 306347 h 483674"/>
                <a:gd name="connsiteX87" fmla="*/ 376273 w 518575"/>
                <a:gd name="connsiteY87" fmla="*/ 314683 h 483674"/>
                <a:gd name="connsiteX88" fmla="*/ 380441 w 518575"/>
                <a:gd name="connsiteY88" fmla="*/ 318851 h 483674"/>
                <a:gd name="connsiteX89" fmla="*/ 383567 w 518575"/>
                <a:gd name="connsiteY89" fmla="*/ 320935 h 483674"/>
                <a:gd name="connsiteX90" fmla="*/ 386693 w 518575"/>
                <a:gd name="connsiteY90" fmla="*/ 324061 h 483674"/>
                <a:gd name="connsiteX91" fmla="*/ 396071 w 518575"/>
                <a:gd name="connsiteY91" fmla="*/ 332397 h 483674"/>
                <a:gd name="connsiteX92" fmla="*/ 410659 w 518575"/>
                <a:gd name="connsiteY92" fmla="*/ 337607 h 483674"/>
                <a:gd name="connsiteX93" fmla="*/ 418995 w 518575"/>
                <a:gd name="connsiteY93" fmla="*/ 339691 h 483674"/>
                <a:gd name="connsiteX94" fmla="*/ 436709 w 518575"/>
                <a:gd name="connsiteY94" fmla="*/ 350111 h 483674"/>
                <a:gd name="connsiteX95" fmla="*/ 441919 w 518575"/>
                <a:gd name="connsiteY95" fmla="*/ 357405 h 483674"/>
                <a:gd name="connsiteX96" fmla="*/ 444003 w 518575"/>
                <a:gd name="connsiteY96" fmla="*/ 360531 h 483674"/>
                <a:gd name="connsiteX97" fmla="*/ 447129 w 518575"/>
                <a:gd name="connsiteY97" fmla="*/ 364699 h 483674"/>
                <a:gd name="connsiteX98" fmla="*/ 454423 w 518575"/>
                <a:gd name="connsiteY98" fmla="*/ 376161 h 483674"/>
                <a:gd name="connsiteX99" fmla="*/ 457549 w 518575"/>
                <a:gd name="connsiteY99" fmla="*/ 385539 h 483674"/>
                <a:gd name="connsiteX100" fmla="*/ 458591 w 518575"/>
                <a:gd name="connsiteY100" fmla="*/ 388665 h 483674"/>
                <a:gd name="connsiteX101" fmla="*/ 462759 w 518575"/>
                <a:gd name="connsiteY101" fmla="*/ 401169 h 483674"/>
                <a:gd name="connsiteX102" fmla="*/ 478389 w 518575"/>
                <a:gd name="connsiteY102" fmla="*/ 422009 h 483674"/>
                <a:gd name="connsiteX103" fmla="*/ 486724 w 518575"/>
                <a:gd name="connsiteY103" fmla="*/ 425135 h 483674"/>
                <a:gd name="connsiteX104" fmla="*/ 490892 w 518575"/>
                <a:gd name="connsiteY104" fmla="*/ 426177 h 483674"/>
                <a:gd name="connsiteX105" fmla="*/ 495060 w 518575"/>
                <a:gd name="connsiteY105" fmla="*/ 429303 h 483674"/>
                <a:gd name="connsiteX106" fmla="*/ 518575 w 518575"/>
                <a:gd name="connsiteY106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41954 h 483674"/>
                <a:gd name="connsiteX5" fmla="*/ 331467 w 518575"/>
                <a:gd name="connsiteY5" fmla="*/ 435555 h 483674"/>
                <a:gd name="connsiteX6" fmla="*/ 301249 w 518575"/>
                <a:gd name="connsiteY6" fmla="*/ 419925 h 483674"/>
                <a:gd name="connsiteX7" fmla="*/ 275199 w 518575"/>
                <a:gd name="connsiteY7" fmla="*/ 416799 h 483674"/>
                <a:gd name="connsiteX8" fmla="*/ 239771 w 518575"/>
                <a:gd name="connsiteY8" fmla="*/ 415757 h 483674"/>
                <a:gd name="connsiteX9" fmla="*/ 234561 w 518575"/>
                <a:gd name="connsiteY9" fmla="*/ 416799 h 483674"/>
                <a:gd name="connsiteX10" fmla="*/ 186182 w 518575"/>
                <a:gd name="connsiteY10" fmla="*/ 429897 h 483674"/>
                <a:gd name="connsiteX11" fmla="*/ 155516 w 518575"/>
                <a:gd name="connsiteY11" fmla="*/ 429006 h 483674"/>
                <a:gd name="connsiteX12" fmla="*/ 95378 w 518575"/>
                <a:gd name="connsiteY12" fmla="*/ 377353 h 483674"/>
                <a:gd name="connsiteX13" fmla="*/ 55338 w 518575"/>
                <a:gd name="connsiteY13" fmla="*/ 360531 h 483674"/>
                <a:gd name="connsiteX14" fmla="*/ 42834 w 518575"/>
                <a:gd name="connsiteY14" fmla="*/ 355321 h 483674"/>
                <a:gd name="connsiteX15" fmla="*/ 34498 w 518575"/>
                <a:gd name="connsiteY15" fmla="*/ 349069 h 483674"/>
                <a:gd name="connsiteX16" fmla="*/ 27204 w 518575"/>
                <a:gd name="connsiteY16" fmla="*/ 343859 h 483674"/>
                <a:gd name="connsiteX17" fmla="*/ 9490 w 518575"/>
                <a:gd name="connsiteY17" fmla="*/ 334481 h 483674"/>
                <a:gd name="connsiteX18" fmla="*/ 853 w 518575"/>
                <a:gd name="connsiteY18" fmla="*/ 293843 h 483674"/>
                <a:gd name="connsiteX19" fmla="*/ 6063 w 518575"/>
                <a:gd name="connsiteY19" fmla="*/ 267793 h 483674"/>
                <a:gd name="connsiteX20" fmla="*/ 17228 w 518575"/>
                <a:gd name="connsiteY20" fmla="*/ 242785 h 483674"/>
                <a:gd name="connsiteX21" fmla="*/ 48635 w 518575"/>
                <a:gd name="connsiteY21" fmla="*/ 217627 h 483674"/>
                <a:gd name="connsiteX22" fmla="*/ 19165 w 518575"/>
                <a:gd name="connsiteY22" fmla="*/ 181160 h 483674"/>
                <a:gd name="connsiteX23" fmla="*/ 410 w 518575"/>
                <a:gd name="connsiteY23" fmla="*/ 150047 h 483674"/>
                <a:gd name="connsiteX24" fmla="*/ 27204 w 518575"/>
                <a:gd name="connsiteY24" fmla="*/ 116704 h 483674"/>
                <a:gd name="connsiteX25" fmla="*/ 33456 w 518575"/>
                <a:gd name="connsiteY25" fmla="*/ 121914 h 483674"/>
                <a:gd name="connsiteX26" fmla="*/ 44918 w 518575"/>
                <a:gd name="connsiteY26" fmla="*/ 130250 h 483674"/>
                <a:gd name="connsiteX27" fmla="*/ 61439 w 518575"/>
                <a:gd name="connsiteY27" fmla="*/ 135756 h 483674"/>
                <a:gd name="connsiteX28" fmla="*/ 86595 w 518575"/>
                <a:gd name="connsiteY28" fmla="*/ 117001 h 483674"/>
                <a:gd name="connsiteX29" fmla="*/ 66800 w 518575"/>
                <a:gd name="connsiteY29" fmla="*/ 100032 h 483674"/>
                <a:gd name="connsiteX30" fmla="*/ 49086 w 518575"/>
                <a:gd name="connsiteY30" fmla="*/ 86486 h 483674"/>
                <a:gd name="connsiteX31" fmla="*/ 36582 w 518575"/>
                <a:gd name="connsiteY31" fmla="*/ 78150 h 483674"/>
                <a:gd name="connsiteX32" fmla="*/ 28246 w 518575"/>
                <a:gd name="connsiteY32" fmla="*/ 64604 h 483674"/>
                <a:gd name="connsiteX33" fmla="*/ 26162 w 518575"/>
                <a:gd name="connsiteY33" fmla="*/ 60436 h 483674"/>
                <a:gd name="connsiteX34" fmla="*/ 33456 w 518575"/>
                <a:gd name="connsiteY34" fmla="*/ 55226 h 483674"/>
                <a:gd name="connsiteX35" fmla="*/ 40750 w 518575"/>
                <a:gd name="connsiteY35" fmla="*/ 45848 h 483674"/>
                <a:gd name="connsiteX36" fmla="*/ 41792 w 518575"/>
                <a:gd name="connsiteY36" fmla="*/ 35428 h 483674"/>
                <a:gd name="connsiteX37" fmla="*/ 41792 w 518575"/>
                <a:gd name="connsiteY37" fmla="*/ 33344 h 483674"/>
                <a:gd name="connsiteX38" fmla="*/ 42834 w 518575"/>
                <a:gd name="connsiteY38" fmla="*/ 25008 h 483674"/>
                <a:gd name="connsiteX39" fmla="*/ 43876 w 518575"/>
                <a:gd name="connsiteY39" fmla="*/ 21882 h 483674"/>
                <a:gd name="connsiteX40" fmla="*/ 48044 w 518575"/>
                <a:gd name="connsiteY40" fmla="*/ 18756 h 483674"/>
                <a:gd name="connsiteX41" fmla="*/ 60548 w 518575"/>
                <a:gd name="connsiteY41" fmla="*/ 16672 h 483674"/>
                <a:gd name="connsiteX42" fmla="*/ 63674 w 518575"/>
                <a:gd name="connsiteY42" fmla="*/ 16672 h 483674"/>
                <a:gd name="connsiteX43" fmla="*/ 81388 w 518575"/>
                <a:gd name="connsiteY43" fmla="*/ 11462 h 483674"/>
                <a:gd name="connsiteX44" fmla="*/ 85556 w 518575"/>
                <a:gd name="connsiteY44" fmla="*/ 7294 h 483674"/>
                <a:gd name="connsiteX45" fmla="*/ 87640 w 518575"/>
                <a:gd name="connsiteY45" fmla="*/ 5210 h 483674"/>
                <a:gd name="connsiteX46" fmla="*/ 100144 w 518575"/>
                <a:gd name="connsiteY46" fmla="*/ 0 h 483674"/>
                <a:gd name="connsiteX47" fmla="*/ 110564 w 518575"/>
                <a:gd name="connsiteY47" fmla="*/ 3126 h 483674"/>
                <a:gd name="connsiteX48" fmla="*/ 111606 w 518575"/>
                <a:gd name="connsiteY48" fmla="*/ 5210 h 483674"/>
                <a:gd name="connsiteX49" fmla="*/ 114732 w 518575"/>
                <a:gd name="connsiteY49" fmla="*/ 9378 h 483674"/>
                <a:gd name="connsiteX50" fmla="*/ 122025 w 518575"/>
                <a:gd name="connsiteY50" fmla="*/ 11462 h 483674"/>
                <a:gd name="connsiteX51" fmla="*/ 137655 w 518575"/>
                <a:gd name="connsiteY51" fmla="*/ 11462 h 483674"/>
                <a:gd name="connsiteX52" fmla="*/ 138698 w 518575"/>
                <a:gd name="connsiteY52" fmla="*/ 11462 h 483674"/>
                <a:gd name="connsiteX53" fmla="*/ 150160 w 518575"/>
                <a:gd name="connsiteY53" fmla="*/ 11462 h 483674"/>
                <a:gd name="connsiteX54" fmla="*/ 156411 w 518575"/>
                <a:gd name="connsiteY54" fmla="*/ 20840 h 483674"/>
                <a:gd name="connsiteX55" fmla="*/ 157453 w 518575"/>
                <a:gd name="connsiteY55" fmla="*/ 31260 h 483674"/>
                <a:gd name="connsiteX56" fmla="*/ 157453 w 518575"/>
                <a:gd name="connsiteY56" fmla="*/ 34386 h 483674"/>
                <a:gd name="connsiteX57" fmla="*/ 158495 w 518575"/>
                <a:gd name="connsiteY57" fmla="*/ 50016 h 483674"/>
                <a:gd name="connsiteX58" fmla="*/ 158495 w 518575"/>
                <a:gd name="connsiteY58" fmla="*/ 59394 h 483674"/>
                <a:gd name="connsiteX59" fmla="*/ 158495 w 518575"/>
                <a:gd name="connsiteY59" fmla="*/ 69814 h 483674"/>
                <a:gd name="connsiteX60" fmla="*/ 160580 w 518575"/>
                <a:gd name="connsiteY60" fmla="*/ 76066 h 483674"/>
                <a:gd name="connsiteX61" fmla="*/ 161621 w 518575"/>
                <a:gd name="connsiteY61" fmla="*/ 79192 h 483674"/>
                <a:gd name="connsiteX62" fmla="*/ 161621 w 518575"/>
                <a:gd name="connsiteY62" fmla="*/ 80234 h 483674"/>
                <a:gd name="connsiteX63" fmla="*/ 162663 w 518575"/>
                <a:gd name="connsiteY63" fmla="*/ 83360 h 483674"/>
                <a:gd name="connsiteX64" fmla="*/ 164747 w 518575"/>
                <a:gd name="connsiteY64" fmla="*/ 87528 h 483674"/>
                <a:gd name="connsiteX65" fmla="*/ 175167 w 518575"/>
                <a:gd name="connsiteY65" fmla="*/ 103158 h 483674"/>
                <a:gd name="connsiteX66" fmla="*/ 190797 w 518575"/>
                <a:gd name="connsiteY66" fmla="*/ 123998 h 483674"/>
                <a:gd name="connsiteX67" fmla="*/ 209553 w 518575"/>
                <a:gd name="connsiteY67" fmla="*/ 132334 h 483674"/>
                <a:gd name="connsiteX68" fmla="*/ 214763 w 518575"/>
                <a:gd name="connsiteY68" fmla="*/ 133375 h 483674"/>
                <a:gd name="connsiteX69" fmla="*/ 224141 w 518575"/>
                <a:gd name="connsiteY69" fmla="*/ 135460 h 483674"/>
                <a:gd name="connsiteX70" fmla="*/ 233519 w 518575"/>
                <a:gd name="connsiteY70" fmla="*/ 142754 h 483674"/>
                <a:gd name="connsiteX71" fmla="*/ 234561 w 518575"/>
                <a:gd name="connsiteY71" fmla="*/ 153173 h 483674"/>
                <a:gd name="connsiteX72" fmla="*/ 234561 w 518575"/>
                <a:gd name="connsiteY72" fmla="*/ 162551 h 483674"/>
                <a:gd name="connsiteX73" fmla="*/ 247065 w 518575"/>
                <a:gd name="connsiteY73" fmla="*/ 179223 h 483674"/>
                <a:gd name="connsiteX74" fmla="*/ 255401 w 518575"/>
                <a:gd name="connsiteY74" fmla="*/ 187559 h 483674"/>
                <a:gd name="connsiteX75" fmla="*/ 258527 w 518575"/>
                <a:gd name="connsiteY75" fmla="*/ 192769 h 483674"/>
                <a:gd name="connsiteX76" fmla="*/ 260611 w 518575"/>
                <a:gd name="connsiteY76" fmla="*/ 195895 h 483674"/>
                <a:gd name="connsiteX77" fmla="*/ 268947 w 518575"/>
                <a:gd name="connsiteY77" fmla="*/ 207357 h 483674"/>
                <a:gd name="connsiteX78" fmla="*/ 293955 w 518575"/>
                <a:gd name="connsiteY78" fmla="*/ 234449 h 483674"/>
                <a:gd name="connsiteX79" fmla="*/ 301249 w 518575"/>
                <a:gd name="connsiteY79" fmla="*/ 240701 h 483674"/>
                <a:gd name="connsiteX80" fmla="*/ 305417 w 518575"/>
                <a:gd name="connsiteY80" fmla="*/ 243827 h 483674"/>
                <a:gd name="connsiteX81" fmla="*/ 316879 w 518575"/>
                <a:gd name="connsiteY81" fmla="*/ 255289 h 483674"/>
                <a:gd name="connsiteX82" fmla="*/ 320005 w 518575"/>
                <a:gd name="connsiteY82" fmla="*/ 259457 h 483674"/>
                <a:gd name="connsiteX83" fmla="*/ 324173 w 518575"/>
                <a:gd name="connsiteY83" fmla="*/ 264667 h 483674"/>
                <a:gd name="connsiteX84" fmla="*/ 343971 w 518575"/>
                <a:gd name="connsiteY84" fmla="*/ 281339 h 483674"/>
                <a:gd name="connsiteX85" fmla="*/ 366895 w 518575"/>
                <a:gd name="connsiteY85" fmla="*/ 301137 h 483674"/>
                <a:gd name="connsiteX86" fmla="*/ 370021 w 518575"/>
                <a:gd name="connsiteY86" fmla="*/ 306347 h 483674"/>
                <a:gd name="connsiteX87" fmla="*/ 376273 w 518575"/>
                <a:gd name="connsiteY87" fmla="*/ 314683 h 483674"/>
                <a:gd name="connsiteX88" fmla="*/ 380441 w 518575"/>
                <a:gd name="connsiteY88" fmla="*/ 318851 h 483674"/>
                <a:gd name="connsiteX89" fmla="*/ 383567 w 518575"/>
                <a:gd name="connsiteY89" fmla="*/ 320935 h 483674"/>
                <a:gd name="connsiteX90" fmla="*/ 386693 w 518575"/>
                <a:gd name="connsiteY90" fmla="*/ 324061 h 483674"/>
                <a:gd name="connsiteX91" fmla="*/ 396071 w 518575"/>
                <a:gd name="connsiteY91" fmla="*/ 332397 h 483674"/>
                <a:gd name="connsiteX92" fmla="*/ 410659 w 518575"/>
                <a:gd name="connsiteY92" fmla="*/ 337607 h 483674"/>
                <a:gd name="connsiteX93" fmla="*/ 418995 w 518575"/>
                <a:gd name="connsiteY93" fmla="*/ 339691 h 483674"/>
                <a:gd name="connsiteX94" fmla="*/ 436709 w 518575"/>
                <a:gd name="connsiteY94" fmla="*/ 350111 h 483674"/>
                <a:gd name="connsiteX95" fmla="*/ 441919 w 518575"/>
                <a:gd name="connsiteY95" fmla="*/ 357405 h 483674"/>
                <a:gd name="connsiteX96" fmla="*/ 444003 w 518575"/>
                <a:gd name="connsiteY96" fmla="*/ 360531 h 483674"/>
                <a:gd name="connsiteX97" fmla="*/ 447129 w 518575"/>
                <a:gd name="connsiteY97" fmla="*/ 364699 h 483674"/>
                <a:gd name="connsiteX98" fmla="*/ 454423 w 518575"/>
                <a:gd name="connsiteY98" fmla="*/ 376161 h 483674"/>
                <a:gd name="connsiteX99" fmla="*/ 457549 w 518575"/>
                <a:gd name="connsiteY99" fmla="*/ 385539 h 483674"/>
                <a:gd name="connsiteX100" fmla="*/ 458591 w 518575"/>
                <a:gd name="connsiteY100" fmla="*/ 388665 h 483674"/>
                <a:gd name="connsiteX101" fmla="*/ 462759 w 518575"/>
                <a:gd name="connsiteY101" fmla="*/ 401169 h 483674"/>
                <a:gd name="connsiteX102" fmla="*/ 478389 w 518575"/>
                <a:gd name="connsiteY102" fmla="*/ 422009 h 483674"/>
                <a:gd name="connsiteX103" fmla="*/ 486724 w 518575"/>
                <a:gd name="connsiteY103" fmla="*/ 425135 h 483674"/>
                <a:gd name="connsiteX104" fmla="*/ 490892 w 518575"/>
                <a:gd name="connsiteY104" fmla="*/ 426177 h 483674"/>
                <a:gd name="connsiteX105" fmla="*/ 495060 w 518575"/>
                <a:gd name="connsiteY105" fmla="*/ 429303 h 483674"/>
                <a:gd name="connsiteX106" fmla="*/ 518575 w 518575"/>
                <a:gd name="connsiteY106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41954 h 483674"/>
                <a:gd name="connsiteX5" fmla="*/ 336229 w 518575"/>
                <a:gd name="connsiteY5" fmla="*/ 426030 h 483674"/>
                <a:gd name="connsiteX6" fmla="*/ 301249 w 518575"/>
                <a:gd name="connsiteY6" fmla="*/ 419925 h 483674"/>
                <a:gd name="connsiteX7" fmla="*/ 275199 w 518575"/>
                <a:gd name="connsiteY7" fmla="*/ 416799 h 483674"/>
                <a:gd name="connsiteX8" fmla="*/ 239771 w 518575"/>
                <a:gd name="connsiteY8" fmla="*/ 415757 h 483674"/>
                <a:gd name="connsiteX9" fmla="*/ 234561 w 518575"/>
                <a:gd name="connsiteY9" fmla="*/ 416799 h 483674"/>
                <a:gd name="connsiteX10" fmla="*/ 186182 w 518575"/>
                <a:gd name="connsiteY10" fmla="*/ 429897 h 483674"/>
                <a:gd name="connsiteX11" fmla="*/ 155516 w 518575"/>
                <a:gd name="connsiteY11" fmla="*/ 429006 h 483674"/>
                <a:gd name="connsiteX12" fmla="*/ 95378 w 518575"/>
                <a:gd name="connsiteY12" fmla="*/ 377353 h 483674"/>
                <a:gd name="connsiteX13" fmla="*/ 55338 w 518575"/>
                <a:gd name="connsiteY13" fmla="*/ 360531 h 483674"/>
                <a:gd name="connsiteX14" fmla="*/ 42834 w 518575"/>
                <a:gd name="connsiteY14" fmla="*/ 355321 h 483674"/>
                <a:gd name="connsiteX15" fmla="*/ 34498 w 518575"/>
                <a:gd name="connsiteY15" fmla="*/ 349069 h 483674"/>
                <a:gd name="connsiteX16" fmla="*/ 27204 w 518575"/>
                <a:gd name="connsiteY16" fmla="*/ 343859 h 483674"/>
                <a:gd name="connsiteX17" fmla="*/ 9490 w 518575"/>
                <a:gd name="connsiteY17" fmla="*/ 334481 h 483674"/>
                <a:gd name="connsiteX18" fmla="*/ 853 w 518575"/>
                <a:gd name="connsiteY18" fmla="*/ 293843 h 483674"/>
                <a:gd name="connsiteX19" fmla="*/ 6063 w 518575"/>
                <a:gd name="connsiteY19" fmla="*/ 267793 h 483674"/>
                <a:gd name="connsiteX20" fmla="*/ 17228 w 518575"/>
                <a:gd name="connsiteY20" fmla="*/ 242785 h 483674"/>
                <a:gd name="connsiteX21" fmla="*/ 48635 w 518575"/>
                <a:gd name="connsiteY21" fmla="*/ 217627 h 483674"/>
                <a:gd name="connsiteX22" fmla="*/ 19165 w 518575"/>
                <a:gd name="connsiteY22" fmla="*/ 181160 h 483674"/>
                <a:gd name="connsiteX23" fmla="*/ 410 w 518575"/>
                <a:gd name="connsiteY23" fmla="*/ 150047 h 483674"/>
                <a:gd name="connsiteX24" fmla="*/ 27204 w 518575"/>
                <a:gd name="connsiteY24" fmla="*/ 116704 h 483674"/>
                <a:gd name="connsiteX25" fmla="*/ 33456 w 518575"/>
                <a:gd name="connsiteY25" fmla="*/ 121914 h 483674"/>
                <a:gd name="connsiteX26" fmla="*/ 44918 w 518575"/>
                <a:gd name="connsiteY26" fmla="*/ 130250 h 483674"/>
                <a:gd name="connsiteX27" fmla="*/ 61439 w 518575"/>
                <a:gd name="connsiteY27" fmla="*/ 135756 h 483674"/>
                <a:gd name="connsiteX28" fmla="*/ 86595 w 518575"/>
                <a:gd name="connsiteY28" fmla="*/ 117001 h 483674"/>
                <a:gd name="connsiteX29" fmla="*/ 66800 w 518575"/>
                <a:gd name="connsiteY29" fmla="*/ 100032 h 483674"/>
                <a:gd name="connsiteX30" fmla="*/ 49086 w 518575"/>
                <a:gd name="connsiteY30" fmla="*/ 86486 h 483674"/>
                <a:gd name="connsiteX31" fmla="*/ 36582 w 518575"/>
                <a:gd name="connsiteY31" fmla="*/ 78150 h 483674"/>
                <a:gd name="connsiteX32" fmla="*/ 28246 w 518575"/>
                <a:gd name="connsiteY32" fmla="*/ 64604 h 483674"/>
                <a:gd name="connsiteX33" fmla="*/ 26162 w 518575"/>
                <a:gd name="connsiteY33" fmla="*/ 60436 h 483674"/>
                <a:gd name="connsiteX34" fmla="*/ 33456 w 518575"/>
                <a:gd name="connsiteY34" fmla="*/ 55226 h 483674"/>
                <a:gd name="connsiteX35" fmla="*/ 40750 w 518575"/>
                <a:gd name="connsiteY35" fmla="*/ 45848 h 483674"/>
                <a:gd name="connsiteX36" fmla="*/ 41792 w 518575"/>
                <a:gd name="connsiteY36" fmla="*/ 35428 h 483674"/>
                <a:gd name="connsiteX37" fmla="*/ 41792 w 518575"/>
                <a:gd name="connsiteY37" fmla="*/ 33344 h 483674"/>
                <a:gd name="connsiteX38" fmla="*/ 42834 w 518575"/>
                <a:gd name="connsiteY38" fmla="*/ 25008 h 483674"/>
                <a:gd name="connsiteX39" fmla="*/ 43876 w 518575"/>
                <a:gd name="connsiteY39" fmla="*/ 21882 h 483674"/>
                <a:gd name="connsiteX40" fmla="*/ 48044 w 518575"/>
                <a:gd name="connsiteY40" fmla="*/ 18756 h 483674"/>
                <a:gd name="connsiteX41" fmla="*/ 60548 w 518575"/>
                <a:gd name="connsiteY41" fmla="*/ 16672 h 483674"/>
                <a:gd name="connsiteX42" fmla="*/ 63674 w 518575"/>
                <a:gd name="connsiteY42" fmla="*/ 16672 h 483674"/>
                <a:gd name="connsiteX43" fmla="*/ 81388 w 518575"/>
                <a:gd name="connsiteY43" fmla="*/ 11462 h 483674"/>
                <a:gd name="connsiteX44" fmla="*/ 85556 w 518575"/>
                <a:gd name="connsiteY44" fmla="*/ 7294 h 483674"/>
                <a:gd name="connsiteX45" fmla="*/ 87640 w 518575"/>
                <a:gd name="connsiteY45" fmla="*/ 5210 h 483674"/>
                <a:gd name="connsiteX46" fmla="*/ 100144 w 518575"/>
                <a:gd name="connsiteY46" fmla="*/ 0 h 483674"/>
                <a:gd name="connsiteX47" fmla="*/ 110564 w 518575"/>
                <a:gd name="connsiteY47" fmla="*/ 3126 h 483674"/>
                <a:gd name="connsiteX48" fmla="*/ 111606 w 518575"/>
                <a:gd name="connsiteY48" fmla="*/ 5210 h 483674"/>
                <a:gd name="connsiteX49" fmla="*/ 114732 w 518575"/>
                <a:gd name="connsiteY49" fmla="*/ 9378 h 483674"/>
                <a:gd name="connsiteX50" fmla="*/ 122025 w 518575"/>
                <a:gd name="connsiteY50" fmla="*/ 11462 h 483674"/>
                <a:gd name="connsiteX51" fmla="*/ 137655 w 518575"/>
                <a:gd name="connsiteY51" fmla="*/ 11462 h 483674"/>
                <a:gd name="connsiteX52" fmla="*/ 138698 w 518575"/>
                <a:gd name="connsiteY52" fmla="*/ 11462 h 483674"/>
                <a:gd name="connsiteX53" fmla="*/ 150160 w 518575"/>
                <a:gd name="connsiteY53" fmla="*/ 11462 h 483674"/>
                <a:gd name="connsiteX54" fmla="*/ 156411 w 518575"/>
                <a:gd name="connsiteY54" fmla="*/ 20840 h 483674"/>
                <a:gd name="connsiteX55" fmla="*/ 157453 w 518575"/>
                <a:gd name="connsiteY55" fmla="*/ 31260 h 483674"/>
                <a:gd name="connsiteX56" fmla="*/ 157453 w 518575"/>
                <a:gd name="connsiteY56" fmla="*/ 34386 h 483674"/>
                <a:gd name="connsiteX57" fmla="*/ 158495 w 518575"/>
                <a:gd name="connsiteY57" fmla="*/ 50016 h 483674"/>
                <a:gd name="connsiteX58" fmla="*/ 158495 w 518575"/>
                <a:gd name="connsiteY58" fmla="*/ 59394 h 483674"/>
                <a:gd name="connsiteX59" fmla="*/ 158495 w 518575"/>
                <a:gd name="connsiteY59" fmla="*/ 69814 h 483674"/>
                <a:gd name="connsiteX60" fmla="*/ 160580 w 518575"/>
                <a:gd name="connsiteY60" fmla="*/ 76066 h 483674"/>
                <a:gd name="connsiteX61" fmla="*/ 161621 w 518575"/>
                <a:gd name="connsiteY61" fmla="*/ 79192 h 483674"/>
                <a:gd name="connsiteX62" fmla="*/ 161621 w 518575"/>
                <a:gd name="connsiteY62" fmla="*/ 80234 h 483674"/>
                <a:gd name="connsiteX63" fmla="*/ 162663 w 518575"/>
                <a:gd name="connsiteY63" fmla="*/ 83360 h 483674"/>
                <a:gd name="connsiteX64" fmla="*/ 164747 w 518575"/>
                <a:gd name="connsiteY64" fmla="*/ 87528 h 483674"/>
                <a:gd name="connsiteX65" fmla="*/ 175167 w 518575"/>
                <a:gd name="connsiteY65" fmla="*/ 103158 h 483674"/>
                <a:gd name="connsiteX66" fmla="*/ 190797 w 518575"/>
                <a:gd name="connsiteY66" fmla="*/ 123998 h 483674"/>
                <a:gd name="connsiteX67" fmla="*/ 209553 w 518575"/>
                <a:gd name="connsiteY67" fmla="*/ 132334 h 483674"/>
                <a:gd name="connsiteX68" fmla="*/ 214763 w 518575"/>
                <a:gd name="connsiteY68" fmla="*/ 133375 h 483674"/>
                <a:gd name="connsiteX69" fmla="*/ 224141 w 518575"/>
                <a:gd name="connsiteY69" fmla="*/ 135460 h 483674"/>
                <a:gd name="connsiteX70" fmla="*/ 233519 w 518575"/>
                <a:gd name="connsiteY70" fmla="*/ 142754 h 483674"/>
                <a:gd name="connsiteX71" fmla="*/ 234561 w 518575"/>
                <a:gd name="connsiteY71" fmla="*/ 153173 h 483674"/>
                <a:gd name="connsiteX72" fmla="*/ 234561 w 518575"/>
                <a:gd name="connsiteY72" fmla="*/ 162551 h 483674"/>
                <a:gd name="connsiteX73" fmla="*/ 247065 w 518575"/>
                <a:gd name="connsiteY73" fmla="*/ 179223 h 483674"/>
                <a:gd name="connsiteX74" fmla="*/ 255401 w 518575"/>
                <a:gd name="connsiteY74" fmla="*/ 187559 h 483674"/>
                <a:gd name="connsiteX75" fmla="*/ 258527 w 518575"/>
                <a:gd name="connsiteY75" fmla="*/ 192769 h 483674"/>
                <a:gd name="connsiteX76" fmla="*/ 260611 w 518575"/>
                <a:gd name="connsiteY76" fmla="*/ 195895 h 483674"/>
                <a:gd name="connsiteX77" fmla="*/ 268947 w 518575"/>
                <a:gd name="connsiteY77" fmla="*/ 207357 h 483674"/>
                <a:gd name="connsiteX78" fmla="*/ 293955 w 518575"/>
                <a:gd name="connsiteY78" fmla="*/ 234449 h 483674"/>
                <a:gd name="connsiteX79" fmla="*/ 301249 w 518575"/>
                <a:gd name="connsiteY79" fmla="*/ 240701 h 483674"/>
                <a:gd name="connsiteX80" fmla="*/ 305417 w 518575"/>
                <a:gd name="connsiteY80" fmla="*/ 243827 h 483674"/>
                <a:gd name="connsiteX81" fmla="*/ 316879 w 518575"/>
                <a:gd name="connsiteY81" fmla="*/ 255289 h 483674"/>
                <a:gd name="connsiteX82" fmla="*/ 320005 w 518575"/>
                <a:gd name="connsiteY82" fmla="*/ 259457 h 483674"/>
                <a:gd name="connsiteX83" fmla="*/ 324173 w 518575"/>
                <a:gd name="connsiteY83" fmla="*/ 264667 h 483674"/>
                <a:gd name="connsiteX84" fmla="*/ 343971 w 518575"/>
                <a:gd name="connsiteY84" fmla="*/ 281339 h 483674"/>
                <a:gd name="connsiteX85" fmla="*/ 366895 w 518575"/>
                <a:gd name="connsiteY85" fmla="*/ 301137 h 483674"/>
                <a:gd name="connsiteX86" fmla="*/ 370021 w 518575"/>
                <a:gd name="connsiteY86" fmla="*/ 306347 h 483674"/>
                <a:gd name="connsiteX87" fmla="*/ 376273 w 518575"/>
                <a:gd name="connsiteY87" fmla="*/ 314683 h 483674"/>
                <a:gd name="connsiteX88" fmla="*/ 380441 w 518575"/>
                <a:gd name="connsiteY88" fmla="*/ 318851 h 483674"/>
                <a:gd name="connsiteX89" fmla="*/ 383567 w 518575"/>
                <a:gd name="connsiteY89" fmla="*/ 320935 h 483674"/>
                <a:gd name="connsiteX90" fmla="*/ 386693 w 518575"/>
                <a:gd name="connsiteY90" fmla="*/ 324061 h 483674"/>
                <a:gd name="connsiteX91" fmla="*/ 396071 w 518575"/>
                <a:gd name="connsiteY91" fmla="*/ 332397 h 483674"/>
                <a:gd name="connsiteX92" fmla="*/ 410659 w 518575"/>
                <a:gd name="connsiteY92" fmla="*/ 337607 h 483674"/>
                <a:gd name="connsiteX93" fmla="*/ 418995 w 518575"/>
                <a:gd name="connsiteY93" fmla="*/ 339691 h 483674"/>
                <a:gd name="connsiteX94" fmla="*/ 436709 w 518575"/>
                <a:gd name="connsiteY94" fmla="*/ 350111 h 483674"/>
                <a:gd name="connsiteX95" fmla="*/ 441919 w 518575"/>
                <a:gd name="connsiteY95" fmla="*/ 357405 h 483674"/>
                <a:gd name="connsiteX96" fmla="*/ 444003 w 518575"/>
                <a:gd name="connsiteY96" fmla="*/ 360531 h 483674"/>
                <a:gd name="connsiteX97" fmla="*/ 447129 w 518575"/>
                <a:gd name="connsiteY97" fmla="*/ 364699 h 483674"/>
                <a:gd name="connsiteX98" fmla="*/ 454423 w 518575"/>
                <a:gd name="connsiteY98" fmla="*/ 376161 h 483674"/>
                <a:gd name="connsiteX99" fmla="*/ 457549 w 518575"/>
                <a:gd name="connsiteY99" fmla="*/ 385539 h 483674"/>
                <a:gd name="connsiteX100" fmla="*/ 458591 w 518575"/>
                <a:gd name="connsiteY100" fmla="*/ 388665 h 483674"/>
                <a:gd name="connsiteX101" fmla="*/ 462759 w 518575"/>
                <a:gd name="connsiteY101" fmla="*/ 401169 h 483674"/>
                <a:gd name="connsiteX102" fmla="*/ 478389 w 518575"/>
                <a:gd name="connsiteY102" fmla="*/ 422009 h 483674"/>
                <a:gd name="connsiteX103" fmla="*/ 486724 w 518575"/>
                <a:gd name="connsiteY103" fmla="*/ 425135 h 483674"/>
                <a:gd name="connsiteX104" fmla="*/ 490892 w 518575"/>
                <a:gd name="connsiteY104" fmla="*/ 426177 h 483674"/>
                <a:gd name="connsiteX105" fmla="*/ 495060 w 518575"/>
                <a:gd name="connsiteY105" fmla="*/ 429303 h 483674"/>
                <a:gd name="connsiteX106" fmla="*/ 518575 w 518575"/>
                <a:gd name="connsiteY106" fmla="*/ 439573 h 48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18575" h="483674">
                  <a:moveTo>
                    <a:pt x="518575" y="439573"/>
                  </a:moveTo>
                  <a:cubicBezTo>
                    <a:pt x="513886" y="447041"/>
                    <a:pt x="483919" y="476167"/>
                    <a:pt x="476452" y="483634"/>
                  </a:cubicBezTo>
                  <a:cubicBezTo>
                    <a:pt x="472284" y="484675"/>
                    <a:pt x="450701" y="465327"/>
                    <a:pt x="447576" y="465327"/>
                  </a:cubicBezTo>
                  <a:cubicBezTo>
                    <a:pt x="431748" y="457314"/>
                    <a:pt x="415295" y="443022"/>
                    <a:pt x="400533" y="435555"/>
                  </a:cubicBezTo>
                  <a:cubicBezTo>
                    <a:pt x="394281" y="433471"/>
                    <a:pt x="370021" y="440912"/>
                    <a:pt x="363769" y="441954"/>
                  </a:cubicBezTo>
                  <a:cubicBezTo>
                    <a:pt x="352258" y="441954"/>
                    <a:pt x="346649" y="428114"/>
                    <a:pt x="336229" y="426030"/>
                  </a:cubicBezTo>
                  <a:lnTo>
                    <a:pt x="301249" y="419925"/>
                  </a:lnTo>
                  <a:cubicBezTo>
                    <a:pt x="291871" y="418883"/>
                    <a:pt x="283535" y="418883"/>
                    <a:pt x="275199" y="416799"/>
                  </a:cubicBezTo>
                  <a:cubicBezTo>
                    <a:pt x="261653" y="414715"/>
                    <a:pt x="250191" y="413673"/>
                    <a:pt x="239771" y="415757"/>
                  </a:cubicBezTo>
                  <a:cubicBezTo>
                    <a:pt x="237687" y="415757"/>
                    <a:pt x="236645" y="415757"/>
                    <a:pt x="234561" y="416799"/>
                  </a:cubicBezTo>
                  <a:cubicBezTo>
                    <a:pt x="225629" y="419156"/>
                    <a:pt x="199356" y="427863"/>
                    <a:pt x="186182" y="429897"/>
                  </a:cubicBezTo>
                  <a:cubicBezTo>
                    <a:pt x="173008" y="431931"/>
                    <a:pt x="170650" y="437763"/>
                    <a:pt x="155516" y="429006"/>
                  </a:cubicBezTo>
                  <a:cubicBezTo>
                    <a:pt x="140382" y="420249"/>
                    <a:pt x="106145" y="385863"/>
                    <a:pt x="95378" y="377353"/>
                  </a:cubicBezTo>
                  <a:cubicBezTo>
                    <a:pt x="78682" y="365940"/>
                    <a:pt x="62111" y="365394"/>
                    <a:pt x="55338" y="360531"/>
                  </a:cubicBezTo>
                  <a:cubicBezTo>
                    <a:pt x="48565" y="355668"/>
                    <a:pt x="45960" y="357405"/>
                    <a:pt x="42834" y="355321"/>
                  </a:cubicBezTo>
                  <a:cubicBezTo>
                    <a:pt x="39708" y="353237"/>
                    <a:pt x="36582" y="351153"/>
                    <a:pt x="34498" y="349069"/>
                  </a:cubicBezTo>
                  <a:cubicBezTo>
                    <a:pt x="32414" y="346985"/>
                    <a:pt x="30330" y="344901"/>
                    <a:pt x="27204" y="343859"/>
                  </a:cubicBezTo>
                  <a:cubicBezTo>
                    <a:pt x="21994" y="339691"/>
                    <a:pt x="15742" y="337607"/>
                    <a:pt x="9490" y="334481"/>
                  </a:cubicBezTo>
                  <a:cubicBezTo>
                    <a:pt x="2717" y="326145"/>
                    <a:pt x="3805" y="304958"/>
                    <a:pt x="853" y="293843"/>
                  </a:cubicBezTo>
                  <a:cubicBezTo>
                    <a:pt x="-2099" y="282728"/>
                    <a:pt x="3334" y="276303"/>
                    <a:pt x="6063" y="267793"/>
                  </a:cubicBezTo>
                  <a:cubicBezTo>
                    <a:pt x="8792" y="259283"/>
                    <a:pt x="13755" y="247821"/>
                    <a:pt x="17228" y="242785"/>
                  </a:cubicBezTo>
                  <a:cubicBezTo>
                    <a:pt x="22736" y="233630"/>
                    <a:pt x="46328" y="227898"/>
                    <a:pt x="48635" y="217627"/>
                  </a:cubicBezTo>
                  <a:cubicBezTo>
                    <a:pt x="50942" y="207356"/>
                    <a:pt x="27203" y="192423"/>
                    <a:pt x="19165" y="181160"/>
                  </a:cubicBezTo>
                  <a:cubicBezTo>
                    <a:pt x="11127" y="169897"/>
                    <a:pt x="6662" y="163593"/>
                    <a:pt x="410" y="150047"/>
                  </a:cubicBezTo>
                  <a:cubicBezTo>
                    <a:pt x="1750" y="139305"/>
                    <a:pt x="21299" y="121393"/>
                    <a:pt x="27204" y="116704"/>
                  </a:cubicBezTo>
                  <a:cubicBezTo>
                    <a:pt x="29288" y="118788"/>
                    <a:pt x="31372" y="119830"/>
                    <a:pt x="33456" y="121914"/>
                  </a:cubicBezTo>
                  <a:cubicBezTo>
                    <a:pt x="36582" y="125040"/>
                    <a:pt x="40750" y="128165"/>
                    <a:pt x="44918" y="130250"/>
                  </a:cubicBezTo>
                  <a:cubicBezTo>
                    <a:pt x="48044" y="132334"/>
                    <a:pt x="54493" y="137964"/>
                    <a:pt x="61439" y="135756"/>
                  </a:cubicBezTo>
                  <a:cubicBezTo>
                    <a:pt x="68385" y="133548"/>
                    <a:pt x="85553" y="126379"/>
                    <a:pt x="86595" y="117001"/>
                  </a:cubicBezTo>
                  <a:cubicBezTo>
                    <a:pt x="86595" y="111791"/>
                    <a:pt x="68884" y="104200"/>
                    <a:pt x="66800" y="100032"/>
                  </a:cubicBezTo>
                  <a:cubicBezTo>
                    <a:pt x="62632" y="92738"/>
                    <a:pt x="55338" y="89612"/>
                    <a:pt x="49086" y="86486"/>
                  </a:cubicBezTo>
                  <a:cubicBezTo>
                    <a:pt x="43876" y="84402"/>
                    <a:pt x="39708" y="82318"/>
                    <a:pt x="36582" y="78150"/>
                  </a:cubicBezTo>
                  <a:cubicBezTo>
                    <a:pt x="33456" y="75024"/>
                    <a:pt x="30330" y="69814"/>
                    <a:pt x="28246" y="64604"/>
                  </a:cubicBezTo>
                  <a:cubicBezTo>
                    <a:pt x="27204" y="63562"/>
                    <a:pt x="27204" y="61478"/>
                    <a:pt x="26162" y="60436"/>
                  </a:cubicBezTo>
                  <a:cubicBezTo>
                    <a:pt x="28246" y="58352"/>
                    <a:pt x="31372" y="57310"/>
                    <a:pt x="33456" y="55226"/>
                  </a:cubicBezTo>
                  <a:cubicBezTo>
                    <a:pt x="36582" y="53142"/>
                    <a:pt x="39708" y="50016"/>
                    <a:pt x="40750" y="45848"/>
                  </a:cubicBezTo>
                  <a:cubicBezTo>
                    <a:pt x="41792" y="42722"/>
                    <a:pt x="41792" y="38554"/>
                    <a:pt x="41792" y="35428"/>
                  </a:cubicBezTo>
                  <a:lnTo>
                    <a:pt x="41792" y="33344"/>
                  </a:lnTo>
                  <a:cubicBezTo>
                    <a:pt x="41792" y="30218"/>
                    <a:pt x="41792" y="28134"/>
                    <a:pt x="42834" y="25008"/>
                  </a:cubicBezTo>
                  <a:cubicBezTo>
                    <a:pt x="42834" y="23966"/>
                    <a:pt x="43876" y="21882"/>
                    <a:pt x="43876" y="21882"/>
                  </a:cubicBezTo>
                  <a:cubicBezTo>
                    <a:pt x="44918" y="20840"/>
                    <a:pt x="45960" y="19798"/>
                    <a:pt x="48044" y="18756"/>
                  </a:cubicBezTo>
                  <a:cubicBezTo>
                    <a:pt x="52212" y="17714"/>
                    <a:pt x="56380" y="17714"/>
                    <a:pt x="60548" y="16672"/>
                  </a:cubicBezTo>
                  <a:lnTo>
                    <a:pt x="63674" y="16672"/>
                  </a:lnTo>
                  <a:cubicBezTo>
                    <a:pt x="68884" y="16672"/>
                    <a:pt x="76178" y="15630"/>
                    <a:pt x="81388" y="11462"/>
                  </a:cubicBezTo>
                  <a:cubicBezTo>
                    <a:pt x="82430" y="10420"/>
                    <a:pt x="84514" y="9378"/>
                    <a:pt x="85556" y="7294"/>
                  </a:cubicBezTo>
                  <a:lnTo>
                    <a:pt x="87640" y="5210"/>
                  </a:lnTo>
                  <a:cubicBezTo>
                    <a:pt x="90766" y="2084"/>
                    <a:pt x="95976" y="0"/>
                    <a:pt x="100144" y="0"/>
                  </a:cubicBezTo>
                  <a:cubicBezTo>
                    <a:pt x="104312" y="0"/>
                    <a:pt x="108480" y="0"/>
                    <a:pt x="110564" y="3126"/>
                  </a:cubicBezTo>
                  <a:cubicBezTo>
                    <a:pt x="110564" y="4168"/>
                    <a:pt x="111606" y="4168"/>
                    <a:pt x="111606" y="5210"/>
                  </a:cubicBezTo>
                  <a:cubicBezTo>
                    <a:pt x="112648" y="6252"/>
                    <a:pt x="112648" y="8336"/>
                    <a:pt x="114732" y="9378"/>
                  </a:cubicBezTo>
                  <a:cubicBezTo>
                    <a:pt x="116816" y="11462"/>
                    <a:pt x="119942" y="11462"/>
                    <a:pt x="122025" y="11462"/>
                  </a:cubicBezTo>
                  <a:lnTo>
                    <a:pt x="137655" y="11462"/>
                  </a:lnTo>
                  <a:lnTo>
                    <a:pt x="138698" y="11462"/>
                  </a:lnTo>
                  <a:cubicBezTo>
                    <a:pt x="142865" y="11462"/>
                    <a:pt x="147034" y="10420"/>
                    <a:pt x="150160" y="11462"/>
                  </a:cubicBezTo>
                  <a:cubicBezTo>
                    <a:pt x="153285" y="12504"/>
                    <a:pt x="155370" y="16672"/>
                    <a:pt x="156411" y="20840"/>
                  </a:cubicBezTo>
                  <a:cubicBezTo>
                    <a:pt x="157453" y="23966"/>
                    <a:pt x="157453" y="28134"/>
                    <a:pt x="157453" y="31260"/>
                  </a:cubicBezTo>
                  <a:lnTo>
                    <a:pt x="157453" y="34386"/>
                  </a:lnTo>
                  <a:cubicBezTo>
                    <a:pt x="157453" y="39596"/>
                    <a:pt x="157453" y="44806"/>
                    <a:pt x="158495" y="50016"/>
                  </a:cubicBezTo>
                  <a:cubicBezTo>
                    <a:pt x="159537" y="53142"/>
                    <a:pt x="159537" y="56268"/>
                    <a:pt x="158495" y="59394"/>
                  </a:cubicBezTo>
                  <a:cubicBezTo>
                    <a:pt x="157453" y="62520"/>
                    <a:pt x="157453" y="65646"/>
                    <a:pt x="158495" y="69814"/>
                  </a:cubicBezTo>
                  <a:cubicBezTo>
                    <a:pt x="158495" y="71898"/>
                    <a:pt x="159537" y="73982"/>
                    <a:pt x="160580" y="76066"/>
                  </a:cubicBezTo>
                  <a:cubicBezTo>
                    <a:pt x="160580" y="77108"/>
                    <a:pt x="161621" y="78150"/>
                    <a:pt x="161621" y="79192"/>
                  </a:cubicBezTo>
                  <a:lnTo>
                    <a:pt x="161621" y="80234"/>
                  </a:lnTo>
                  <a:cubicBezTo>
                    <a:pt x="161621" y="81276"/>
                    <a:pt x="162663" y="82318"/>
                    <a:pt x="162663" y="83360"/>
                  </a:cubicBezTo>
                  <a:cubicBezTo>
                    <a:pt x="162663" y="84402"/>
                    <a:pt x="163705" y="86486"/>
                    <a:pt x="164747" y="87528"/>
                  </a:cubicBezTo>
                  <a:cubicBezTo>
                    <a:pt x="167873" y="92738"/>
                    <a:pt x="170999" y="97948"/>
                    <a:pt x="175167" y="103158"/>
                  </a:cubicBezTo>
                  <a:cubicBezTo>
                    <a:pt x="180377" y="110452"/>
                    <a:pt x="185587" y="117745"/>
                    <a:pt x="190797" y="123998"/>
                  </a:cubicBezTo>
                  <a:cubicBezTo>
                    <a:pt x="193923" y="128165"/>
                    <a:pt x="202259" y="130250"/>
                    <a:pt x="209553" y="132334"/>
                  </a:cubicBezTo>
                  <a:cubicBezTo>
                    <a:pt x="211637" y="132334"/>
                    <a:pt x="212679" y="133375"/>
                    <a:pt x="214763" y="133375"/>
                  </a:cubicBezTo>
                  <a:cubicBezTo>
                    <a:pt x="217889" y="134418"/>
                    <a:pt x="221015" y="134418"/>
                    <a:pt x="224141" y="135460"/>
                  </a:cubicBezTo>
                  <a:cubicBezTo>
                    <a:pt x="227267" y="136501"/>
                    <a:pt x="231435" y="138585"/>
                    <a:pt x="233519" y="142754"/>
                  </a:cubicBezTo>
                  <a:cubicBezTo>
                    <a:pt x="234561" y="145880"/>
                    <a:pt x="234561" y="149005"/>
                    <a:pt x="234561" y="153173"/>
                  </a:cubicBezTo>
                  <a:cubicBezTo>
                    <a:pt x="234561" y="156300"/>
                    <a:pt x="233519" y="159425"/>
                    <a:pt x="234561" y="162551"/>
                  </a:cubicBezTo>
                  <a:cubicBezTo>
                    <a:pt x="235603" y="169845"/>
                    <a:pt x="241855" y="175055"/>
                    <a:pt x="247065" y="179223"/>
                  </a:cubicBezTo>
                  <a:cubicBezTo>
                    <a:pt x="250191" y="182349"/>
                    <a:pt x="253317" y="184433"/>
                    <a:pt x="255401" y="187559"/>
                  </a:cubicBezTo>
                  <a:cubicBezTo>
                    <a:pt x="256443" y="189643"/>
                    <a:pt x="257485" y="190685"/>
                    <a:pt x="258527" y="192769"/>
                  </a:cubicBezTo>
                  <a:cubicBezTo>
                    <a:pt x="259569" y="193811"/>
                    <a:pt x="259569" y="194853"/>
                    <a:pt x="260611" y="195895"/>
                  </a:cubicBezTo>
                  <a:cubicBezTo>
                    <a:pt x="262695" y="200063"/>
                    <a:pt x="265821" y="204231"/>
                    <a:pt x="268947" y="207357"/>
                  </a:cubicBezTo>
                  <a:cubicBezTo>
                    <a:pt x="277283" y="216735"/>
                    <a:pt x="284577" y="226113"/>
                    <a:pt x="293955" y="234449"/>
                  </a:cubicBezTo>
                  <a:cubicBezTo>
                    <a:pt x="296039" y="236533"/>
                    <a:pt x="299165" y="238617"/>
                    <a:pt x="301249" y="240701"/>
                  </a:cubicBezTo>
                  <a:cubicBezTo>
                    <a:pt x="302291" y="241743"/>
                    <a:pt x="304375" y="242785"/>
                    <a:pt x="305417" y="243827"/>
                  </a:cubicBezTo>
                  <a:cubicBezTo>
                    <a:pt x="310627" y="247995"/>
                    <a:pt x="313753" y="251121"/>
                    <a:pt x="316879" y="255289"/>
                  </a:cubicBezTo>
                  <a:cubicBezTo>
                    <a:pt x="317921" y="256331"/>
                    <a:pt x="318963" y="258415"/>
                    <a:pt x="320005" y="259457"/>
                  </a:cubicBezTo>
                  <a:cubicBezTo>
                    <a:pt x="321047" y="261541"/>
                    <a:pt x="323131" y="263625"/>
                    <a:pt x="324173" y="264667"/>
                  </a:cubicBezTo>
                  <a:cubicBezTo>
                    <a:pt x="330425" y="270919"/>
                    <a:pt x="337719" y="276129"/>
                    <a:pt x="343971" y="281339"/>
                  </a:cubicBezTo>
                  <a:cubicBezTo>
                    <a:pt x="352307" y="287591"/>
                    <a:pt x="360643" y="292801"/>
                    <a:pt x="366895" y="301137"/>
                  </a:cubicBezTo>
                  <a:cubicBezTo>
                    <a:pt x="367937" y="303221"/>
                    <a:pt x="368979" y="304263"/>
                    <a:pt x="370021" y="306347"/>
                  </a:cubicBezTo>
                  <a:cubicBezTo>
                    <a:pt x="372105" y="309473"/>
                    <a:pt x="374189" y="312599"/>
                    <a:pt x="376273" y="314683"/>
                  </a:cubicBezTo>
                  <a:lnTo>
                    <a:pt x="380441" y="318851"/>
                  </a:lnTo>
                  <a:cubicBezTo>
                    <a:pt x="381483" y="319893"/>
                    <a:pt x="382525" y="319893"/>
                    <a:pt x="383567" y="320935"/>
                  </a:cubicBezTo>
                  <a:lnTo>
                    <a:pt x="386693" y="324061"/>
                  </a:lnTo>
                  <a:cubicBezTo>
                    <a:pt x="389819" y="327187"/>
                    <a:pt x="392945" y="330313"/>
                    <a:pt x="396071" y="332397"/>
                  </a:cubicBezTo>
                  <a:cubicBezTo>
                    <a:pt x="401281" y="335523"/>
                    <a:pt x="405449" y="336565"/>
                    <a:pt x="410659" y="337607"/>
                  </a:cubicBezTo>
                  <a:cubicBezTo>
                    <a:pt x="413785" y="338649"/>
                    <a:pt x="415869" y="338649"/>
                    <a:pt x="418995" y="339691"/>
                  </a:cubicBezTo>
                  <a:cubicBezTo>
                    <a:pt x="426289" y="341775"/>
                    <a:pt x="432541" y="345943"/>
                    <a:pt x="436709" y="350111"/>
                  </a:cubicBezTo>
                  <a:cubicBezTo>
                    <a:pt x="438793" y="352195"/>
                    <a:pt x="440877" y="354279"/>
                    <a:pt x="441919" y="357405"/>
                  </a:cubicBezTo>
                  <a:cubicBezTo>
                    <a:pt x="442961" y="358447"/>
                    <a:pt x="444003" y="359489"/>
                    <a:pt x="444003" y="360531"/>
                  </a:cubicBezTo>
                  <a:cubicBezTo>
                    <a:pt x="445045" y="361573"/>
                    <a:pt x="446087" y="363657"/>
                    <a:pt x="447129" y="364699"/>
                  </a:cubicBezTo>
                  <a:cubicBezTo>
                    <a:pt x="450254" y="368867"/>
                    <a:pt x="452339" y="371993"/>
                    <a:pt x="454423" y="376161"/>
                  </a:cubicBezTo>
                  <a:lnTo>
                    <a:pt x="457549" y="385539"/>
                  </a:lnTo>
                  <a:lnTo>
                    <a:pt x="458591" y="388665"/>
                  </a:lnTo>
                  <a:cubicBezTo>
                    <a:pt x="459633" y="392833"/>
                    <a:pt x="461717" y="397001"/>
                    <a:pt x="462759" y="401169"/>
                  </a:cubicBezTo>
                  <a:cubicBezTo>
                    <a:pt x="466927" y="410547"/>
                    <a:pt x="472136" y="416799"/>
                    <a:pt x="478389" y="422009"/>
                  </a:cubicBezTo>
                  <a:cubicBezTo>
                    <a:pt x="481514" y="424093"/>
                    <a:pt x="484640" y="424093"/>
                    <a:pt x="486724" y="425135"/>
                  </a:cubicBezTo>
                  <a:cubicBezTo>
                    <a:pt x="488809" y="425135"/>
                    <a:pt x="489850" y="425135"/>
                    <a:pt x="490892" y="426177"/>
                  </a:cubicBezTo>
                  <a:cubicBezTo>
                    <a:pt x="492976" y="427219"/>
                    <a:pt x="494018" y="428261"/>
                    <a:pt x="495060" y="429303"/>
                  </a:cubicBezTo>
                  <a:cubicBezTo>
                    <a:pt x="496102" y="430345"/>
                    <a:pt x="518575" y="438531"/>
                    <a:pt x="518575" y="439573"/>
                  </a:cubicBezTo>
                  <a:close/>
                </a:path>
              </a:pathLst>
            </a:custGeom>
            <a:solidFill>
              <a:srgbClr val="00B1BD">
                <a:alpha val="5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7172">
              <a:extLst>
                <a:ext uri="{FF2B5EF4-FFF2-40B4-BE49-F238E27FC236}">
                  <a16:creationId xmlns:a16="http://schemas.microsoft.com/office/drawing/2014/main" id="{83DC04A1-5186-4AA3-96B7-9B6D015B6A04}"/>
                </a:ext>
              </a:extLst>
            </p:cNvPr>
            <p:cNvSpPr/>
            <p:nvPr/>
          </p:nvSpPr>
          <p:spPr>
            <a:xfrm>
              <a:off x="3423237" y="2781998"/>
              <a:ext cx="2011054" cy="2250713"/>
            </a:xfrm>
            <a:custGeom>
              <a:avLst/>
              <a:gdLst>
                <a:gd name="connsiteX0" fmla="*/ 2011852 w 2011053"/>
                <a:gd name="connsiteY0" fmla="*/ 1528088 h 2250713"/>
                <a:gd name="connsiteX1" fmla="*/ 1996222 w 2011053"/>
                <a:gd name="connsiteY1" fmla="*/ 1593734 h 2250713"/>
                <a:gd name="connsiteX2" fmla="*/ 1992054 w 2011053"/>
                <a:gd name="connsiteY2" fmla="*/ 1601028 h 2250713"/>
                <a:gd name="connsiteX3" fmla="*/ 1981634 w 2011053"/>
                <a:gd name="connsiteY3" fmla="*/ 1621868 h 2250713"/>
                <a:gd name="connsiteX4" fmla="*/ 1980592 w 2011053"/>
                <a:gd name="connsiteY4" fmla="*/ 1628120 h 2250713"/>
                <a:gd name="connsiteX5" fmla="*/ 1979550 w 2011053"/>
                <a:gd name="connsiteY5" fmla="*/ 1633330 h 2250713"/>
                <a:gd name="connsiteX6" fmla="*/ 1970172 w 2011053"/>
                <a:gd name="connsiteY6" fmla="*/ 1653128 h 2250713"/>
                <a:gd name="connsiteX7" fmla="*/ 1962878 w 2011053"/>
                <a:gd name="connsiteY7" fmla="*/ 1666674 h 2250713"/>
                <a:gd name="connsiteX8" fmla="*/ 1956626 w 2011053"/>
                <a:gd name="connsiteY8" fmla="*/ 1691682 h 2250713"/>
                <a:gd name="connsiteX9" fmla="*/ 1956626 w 2011053"/>
                <a:gd name="connsiteY9" fmla="*/ 1691682 h 2250713"/>
                <a:gd name="connsiteX10" fmla="*/ 1956626 w 2011053"/>
                <a:gd name="connsiteY10" fmla="*/ 1691682 h 2250713"/>
                <a:gd name="connsiteX11" fmla="*/ 1947248 w 2011053"/>
                <a:gd name="connsiteY11" fmla="*/ 1684388 h 2250713"/>
                <a:gd name="connsiteX12" fmla="*/ 1937870 w 2011053"/>
                <a:gd name="connsiteY12" fmla="*/ 1668758 h 2250713"/>
                <a:gd name="connsiteX13" fmla="*/ 1936828 w 2011053"/>
                <a:gd name="connsiteY13" fmla="*/ 1660422 h 2250713"/>
                <a:gd name="connsiteX14" fmla="*/ 1934744 w 2011053"/>
                <a:gd name="connsiteY14" fmla="*/ 1650002 h 2250713"/>
                <a:gd name="connsiteX15" fmla="*/ 1918072 w 2011053"/>
                <a:gd name="connsiteY15" fmla="*/ 1629162 h 2250713"/>
                <a:gd name="connsiteX16" fmla="*/ 1907652 w 2011053"/>
                <a:gd name="connsiteY16" fmla="*/ 1622910 h 2250713"/>
                <a:gd name="connsiteX17" fmla="*/ 1892022 w 2011053"/>
                <a:gd name="connsiteY17" fmla="*/ 1630204 h 2250713"/>
                <a:gd name="connsiteX18" fmla="*/ 1859721 w 2011053"/>
                <a:gd name="connsiteY18" fmla="*/ 1648960 h 2250713"/>
                <a:gd name="connsiteX19" fmla="*/ 1826377 w 2011053"/>
                <a:gd name="connsiteY19" fmla="*/ 1640624 h 2250713"/>
                <a:gd name="connsiteX20" fmla="*/ 1825335 w 2011053"/>
                <a:gd name="connsiteY20" fmla="*/ 1639582 h 2250713"/>
                <a:gd name="connsiteX21" fmla="*/ 1803453 w 2011053"/>
                <a:gd name="connsiteY21" fmla="*/ 1634372 h 2250713"/>
                <a:gd name="connsiteX22" fmla="*/ 1789907 w 2011053"/>
                <a:gd name="connsiteY22" fmla="*/ 1647918 h 2250713"/>
                <a:gd name="connsiteX23" fmla="*/ 1784697 w 2011053"/>
                <a:gd name="connsiteY23" fmla="*/ 1688556 h 2250713"/>
                <a:gd name="connsiteX24" fmla="*/ 1787823 w 2011053"/>
                <a:gd name="connsiteY24" fmla="*/ 1694808 h 2250713"/>
                <a:gd name="connsiteX25" fmla="*/ 1790949 w 2011053"/>
                <a:gd name="connsiteY25" fmla="*/ 1700018 h 2250713"/>
                <a:gd name="connsiteX26" fmla="*/ 1790949 w 2011053"/>
                <a:gd name="connsiteY26" fmla="*/ 1723984 h 2250713"/>
                <a:gd name="connsiteX27" fmla="*/ 1786781 w 2011053"/>
                <a:gd name="connsiteY27" fmla="*/ 1730236 h 2250713"/>
                <a:gd name="connsiteX28" fmla="*/ 1780529 w 2011053"/>
                <a:gd name="connsiteY28" fmla="*/ 1742740 h 2250713"/>
                <a:gd name="connsiteX29" fmla="*/ 1783655 w 2011053"/>
                <a:gd name="connsiteY29" fmla="*/ 1752118 h 2250713"/>
                <a:gd name="connsiteX30" fmla="*/ 1785739 w 2011053"/>
                <a:gd name="connsiteY30" fmla="*/ 1756286 h 2250713"/>
                <a:gd name="connsiteX31" fmla="*/ 1777403 w 2011053"/>
                <a:gd name="connsiteY31" fmla="*/ 1777126 h 2250713"/>
                <a:gd name="connsiteX32" fmla="*/ 1773235 w 2011053"/>
                <a:gd name="connsiteY32" fmla="*/ 1785462 h 2250713"/>
                <a:gd name="connsiteX33" fmla="*/ 1777403 w 2011053"/>
                <a:gd name="connsiteY33" fmla="*/ 1793797 h 2250713"/>
                <a:gd name="connsiteX34" fmla="*/ 1779487 w 2011053"/>
                <a:gd name="connsiteY34" fmla="*/ 1796924 h 2250713"/>
                <a:gd name="connsiteX35" fmla="*/ 1774277 w 2011053"/>
                <a:gd name="connsiteY35" fmla="*/ 1814637 h 2250713"/>
                <a:gd name="connsiteX36" fmla="*/ 1773235 w 2011053"/>
                <a:gd name="connsiteY36" fmla="*/ 1816721 h 2250713"/>
                <a:gd name="connsiteX37" fmla="*/ 1763857 w 2011053"/>
                <a:gd name="connsiteY37" fmla="*/ 1837561 h 2250713"/>
                <a:gd name="connsiteX38" fmla="*/ 1764899 w 2011053"/>
                <a:gd name="connsiteY38" fmla="*/ 1843813 h 2250713"/>
                <a:gd name="connsiteX39" fmla="*/ 1765941 w 2011053"/>
                <a:gd name="connsiteY39" fmla="*/ 1849023 h 2250713"/>
                <a:gd name="connsiteX40" fmla="*/ 1760731 w 2011053"/>
                <a:gd name="connsiteY40" fmla="*/ 1860485 h 2250713"/>
                <a:gd name="connsiteX41" fmla="*/ 1757605 w 2011053"/>
                <a:gd name="connsiteY41" fmla="*/ 1864653 h 2250713"/>
                <a:gd name="connsiteX42" fmla="*/ 1758647 w 2011053"/>
                <a:gd name="connsiteY42" fmla="*/ 1886535 h 2250713"/>
                <a:gd name="connsiteX43" fmla="*/ 1763857 w 2011053"/>
                <a:gd name="connsiteY43" fmla="*/ 1889661 h 2250713"/>
                <a:gd name="connsiteX44" fmla="*/ 1765941 w 2011053"/>
                <a:gd name="connsiteY44" fmla="*/ 1890703 h 2250713"/>
                <a:gd name="connsiteX45" fmla="*/ 1771151 w 2011053"/>
                <a:gd name="connsiteY45" fmla="*/ 1896955 h 2250713"/>
                <a:gd name="connsiteX46" fmla="*/ 1768025 w 2011053"/>
                <a:gd name="connsiteY46" fmla="*/ 1914669 h 2250713"/>
                <a:gd name="connsiteX47" fmla="*/ 1733639 w 2011053"/>
                <a:gd name="connsiteY47" fmla="*/ 1937593 h 2250713"/>
                <a:gd name="connsiteX48" fmla="*/ 1730513 w 2011053"/>
                <a:gd name="connsiteY48" fmla="*/ 1937593 h 2250713"/>
                <a:gd name="connsiteX49" fmla="*/ 1718009 w 2011053"/>
                <a:gd name="connsiteY49" fmla="*/ 1940719 h 2250713"/>
                <a:gd name="connsiteX50" fmla="*/ 1712799 w 2011053"/>
                <a:gd name="connsiteY50" fmla="*/ 1944887 h 2250713"/>
                <a:gd name="connsiteX51" fmla="*/ 1708631 w 2011053"/>
                <a:gd name="connsiteY51" fmla="*/ 1948013 h 2250713"/>
                <a:gd name="connsiteX52" fmla="*/ 1690917 w 2011053"/>
                <a:gd name="connsiteY52" fmla="*/ 1951139 h 2250713"/>
                <a:gd name="connsiteX53" fmla="*/ 1677371 w 2011053"/>
                <a:gd name="connsiteY53" fmla="*/ 1952181 h 2250713"/>
                <a:gd name="connsiteX54" fmla="*/ 1671119 w 2011053"/>
                <a:gd name="connsiteY54" fmla="*/ 1954265 h 2250713"/>
                <a:gd name="connsiteX55" fmla="*/ 1664867 w 2011053"/>
                <a:gd name="connsiteY55" fmla="*/ 1956349 h 2250713"/>
                <a:gd name="connsiteX56" fmla="*/ 1632565 w 2011053"/>
                <a:gd name="connsiteY56" fmla="*/ 1945929 h 2250713"/>
                <a:gd name="connsiteX57" fmla="*/ 1629439 w 2011053"/>
                <a:gd name="connsiteY57" fmla="*/ 1944887 h 2250713"/>
                <a:gd name="connsiteX58" fmla="*/ 1619019 w 2011053"/>
                <a:gd name="connsiteY58" fmla="*/ 1940719 h 2250713"/>
                <a:gd name="connsiteX59" fmla="*/ 1610683 w 2011053"/>
                <a:gd name="connsiteY59" fmla="*/ 1939677 h 2250713"/>
                <a:gd name="connsiteX60" fmla="*/ 1606515 w 2011053"/>
                <a:gd name="connsiteY60" fmla="*/ 1939677 h 2250713"/>
                <a:gd name="connsiteX61" fmla="*/ 1579423 w 2011053"/>
                <a:gd name="connsiteY61" fmla="*/ 1924047 h 2250713"/>
                <a:gd name="connsiteX62" fmla="*/ 1570045 w 2011053"/>
                <a:gd name="connsiteY62" fmla="*/ 1913627 h 2250713"/>
                <a:gd name="connsiteX63" fmla="*/ 1556500 w 2011053"/>
                <a:gd name="connsiteY63" fmla="*/ 1899039 h 2250713"/>
                <a:gd name="connsiteX64" fmla="*/ 1529408 w 2011053"/>
                <a:gd name="connsiteY64" fmla="*/ 1883409 h 2250713"/>
                <a:gd name="connsiteX65" fmla="*/ 1514820 w 2011053"/>
                <a:gd name="connsiteY65" fmla="*/ 1881325 h 2250713"/>
                <a:gd name="connsiteX66" fmla="*/ 1498148 w 2011053"/>
                <a:gd name="connsiteY66" fmla="*/ 1896955 h 2250713"/>
                <a:gd name="connsiteX67" fmla="*/ 1495022 w 2011053"/>
                <a:gd name="connsiteY67" fmla="*/ 1915711 h 2250713"/>
                <a:gd name="connsiteX68" fmla="*/ 1486686 w 2011053"/>
                <a:gd name="connsiteY68" fmla="*/ 1938635 h 2250713"/>
                <a:gd name="connsiteX69" fmla="*/ 1485644 w 2011053"/>
                <a:gd name="connsiteY69" fmla="*/ 1938635 h 2250713"/>
                <a:gd name="connsiteX70" fmla="*/ 1481476 w 2011053"/>
                <a:gd name="connsiteY70" fmla="*/ 1941761 h 2250713"/>
                <a:gd name="connsiteX71" fmla="*/ 1484602 w 2011053"/>
                <a:gd name="connsiteY71" fmla="*/ 1957391 h 2250713"/>
                <a:gd name="connsiteX72" fmla="*/ 1486686 w 2011053"/>
                <a:gd name="connsiteY72" fmla="*/ 1959475 h 2250713"/>
                <a:gd name="connsiteX73" fmla="*/ 1490854 w 2011053"/>
                <a:gd name="connsiteY73" fmla="*/ 1966769 h 2250713"/>
                <a:gd name="connsiteX74" fmla="*/ 1486686 w 2011053"/>
                <a:gd name="connsiteY74" fmla="*/ 1977189 h 2250713"/>
                <a:gd name="connsiteX75" fmla="*/ 1485644 w 2011053"/>
                <a:gd name="connsiteY75" fmla="*/ 1978231 h 2250713"/>
                <a:gd name="connsiteX76" fmla="*/ 1475224 w 2011053"/>
                <a:gd name="connsiteY76" fmla="*/ 2003239 h 2250713"/>
                <a:gd name="connsiteX77" fmla="*/ 1474182 w 2011053"/>
                <a:gd name="connsiteY77" fmla="*/ 2006365 h 2250713"/>
                <a:gd name="connsiteX78" fmla="*/ 1467930 w 2011053"/>
                <a:gd name="connsiteY78" fmla="*/ 2020953 h 2250713"/>
                <a:gd name="connsiteX79" fmla="*/ 1448132 w 2011053"/>
                <a:gd name="connsiteY79" fmla="*/ 2018869 h 2250713"/>
                <a:gd name="connsiteX80" fmla="*/ 1433544 w 2011053"/>
                <a:gd name="connsiteY80" fmla="*/ 2010533 h 2250713"/>
                <a:gd name="connsiteX81" fmla="*/ 1432502 w 2011053"/>
                <a:gd name="connsiteY81" fmla="*/ 2010533 h 2250713"/>
                <a:gd name="connsiteX82" fmla="*/ 1424166 w 2011053"/>
                <a:gd name="connsiteY82" fmla="*/ 2006365 h 2250713"/>
                <a:gd name="connsiteX83" fmla="*/ 1398116 w 2011053"/>
                <a:gd name="connsiteY83" fmla="*/ 2017827 h 2250713"/>
                <a:gd name="connsiteX84" fmla="*/ 1394990 w 2011053"/>
                <a:gd name="connsiteY84" fmla="*/ 2020953 h 2250713"/>
                <a:gd name="connsiteX85" fmla="*/ 1379360 w 2011053"/>
                <a:gd name="connsiteY85" fmla="*/ 2034499 h 2250713"/>
                <a:gd name="connsiteX86" fmla="*/ 1368940 w 2011053"/>
                <a:gd name="connsiteY86" fmla="*/ 2035541 h 2250713"/>
                <a:gd name="connsiteX87" fmla="*/ 1364772 w 2011053"/>
                <a:gd name="connsiteY87" fmla="*/ 2035541 h 2250713"/>
                <a:gd name="connsiteX88" fmla="*/ 1348100 w 2011053"/>
                <a:gd name="connsiteY88" fmla="*/ 2042835 h 2250713"/>
                <a:gd name="connsiteX89" fmla="*/ 1350184 w 2011053"/>
                <a:gd name="connsiteY89" fmla="*/ 2063675 h 2250713"/>
                <a:gd name="connsiteX90" fmla="*/ 1360604 w 2011053"/>
                <a:gd name="connsiteY90" fmla="*/ 2073053 h 2250713"/>
                <a:gd name="connsiteX91" fmla="*/ 1364772 w 2011053"/>
                <a:gd name="connsiteY91" fmla="*/ 2077221 h 2250713"/>
                <a:gd name="connsiteX92" fmla="*/ 1378318 w 2011053"/>
                <a:gd name="connsiteY92" fmla="*/ 2095976 h 2250713"/>
                <a:gd name="connsiteX93" fmla="*/ 1378318 w 2011053"/>
                <a:gd name="connsiteY93" fmla="*/ 2097019 h 2250713"/>
                <a:gd name="connsiteX94" fmla="*/ 1381444 w 2011053"/>
                <a:gd name="connsiteY94" fmla="*/ 2106396 h 2250713"/>
                <a:gd name="connsiteX95" fmla="*/ 1381444 w 2011053"/>
                <a:gd name="connsiteY95" fmla="*/ 2111606 h 2250713"/>
                <a:gd name="connsiteX96" fmla="*/ 1381444 w 2011053"/>
                <a:gd name="connsiteY96" fmla="*/ 2119943 h 2250713"/>
                <a:gd name="connsiteX97" fmla="*/ 1383528 w 2011053"/>
                <a:gd name="connsiteY97" fmla="*/ 2126195 h 2250713"/>
                <a:gd name="connsiteX98" fmla="*/ 1385612 w 2011053"/>
                <a:gd name="connsiteY98" fmla="*/ 2131405 h 2250713"/>
                <a:gd name="connsiteX99" fmla="*/ 1385612 w 2011053"/>
                <a:gd name="connsiteY99" fmla="*/ 2138698 h 2250713"/>
                <a:gd name="connsiteX100" fmla="*/ 1380402 w 2011053"/>
                <a:gd name="connsiteY100" fmla="*/ 2174126 h 2250713"/>
                <a:gd name="connsiteX101" fmla="*/ 1380402 w 2011053"/>
                <a:gd name="connsiteY101" fmla="*/ 2200176 h 2250713"/>
                <a:gd name="connsiteX102" fmla="*/ 1381444 w 2011053"/>
                <a:gd name="connsiteY102" fmla="*/ 2203302 h 2250713"/>
                <a:gd name="connsiteX103" fmla="*/ 1382486 w 2011053"/>
                <a:gd name="connsiteY103" fmla="*/ 2209554 h 2250713"/>
                <a:gd name="connsiteX104" fmla="*/ 1377276 w 2011053"/>
                <a:gd name="connsiteY104" fmla="*/ 2216848 h 2250713"/>
                <a:gd name="connsiteX105" fmla="*/ 1374150 w 2011053"/>
                <a:gd name="connsiteY105" fmla="*/ 2219974 h 2250713"/>
                <a:gd name="connsiteX106" fmla="*/ 1361646 w 2011053"/>
                <a:gd name="connsiteY106" fmla="*/ 2235604 h 2250713"/>
                <a:gd name="connsiteX107" fmla="*/ 1353310 w 2011053"/>
                <a:gd name="connsiteY107" fmla="*/ 2246024 h 2250713"/>
                <a:gd name="connsiteX108" fmla="*/ 1350184 w 2011053"/>
                <a:gd name="connsiteY108" fmla="*/ 2236646 h 2250713"/>
                <a:gd name="connsiteX109" fmla="*/ 1344974 w 2011053"/>
                <a:gd name="connsiteY109" fmla="*/ 2217890 h 2250713"/>
                <a:gd name="connsiteX110" fmla="*/ 1331428 w 2011053"/>
                <a:gd name="connsiteY110" fmla="*/ 2196008 h 2250713"/>
                <a:gd name="connsiteX111" fmla="*/ 1317882 w 2011053"/>
                <a:gd name="connsiteY111" fmla="*/ 2192882 h 2250713"/>
                <a:gd name="connsiteX112" fmla="*/ 1305378 w 2011053"/>
                <a:gd name="connsiteY112" fmla="*/ 2187672 h 2250713"/>
                <a:gd name="connsiteX113" fmla="*/ 1303294 w 2011053"/>
                <a:gd name="connsiteY113" fmla="*/ 2173085 h 2250713"/>
                <a:gd name="connsiteX114" fmla="*/ 1303294 w 2011053"/>
                <a:gd name="connsiteY114" fmla="*/ 2137656 h 2250713"/>
                <a:gd name="connsiteX115" fmla="*/ 1299126 w 2011053"/>
                <a:gd name="connsiteY115" fmla="*/ 2126195 h 2250713"/>
                <a:gd name="connsiteX116" fmla="*/ 1290790 w 2011053"/>
                <a:gd name="connsiteY116" fmla="*/ 2122026 h 2250713"/>
                <a:gd name="connsiteX117" fmla="*/ 1219934 w 2011053"/>
                <a:gd name="connsiteY117" fmla="*/ 2102229 h 2250713"/>
                <a:gd name="connsiteX118" fmla="*/ 1195969 w 2011053"/>
                <a:gd name="connsiteY118" fmla="*/ 2089725 h 2250713"/>
                <a:gd name="connsiteX119" fmla="*/ 1191801 w 2011053"/>
                <a:gd name="connsiteY119" fmla="*/ 2084515 h 2250713"/>
                <a:gd name="connsiteX120" fmla="*/ 1184507 w 2011053"/>
                <a:gd name="connsiteY120" fmla="*/ 2075137 h 2250713"/>
                <a:gd name="connsiteX121" fmla="*/ 1178255 w 2011053"/>
                <a:gd name="connsiteY121" fmla="*/ 2069927 h 2250713"/>
                <a:gd name="connsiteX122" fmla="*/ 1169919 w 2011053"/>
                <a:gd name="connsiteY122" fmla="*/ 2063675 h 2250713"/>
                <a:gd name="connsiteX123" fmla="*/ 1162625 w 2011053"/>
                <a:gd name="connsiteY123" fmla="*/ 2059507 h 2250713"/>
                <a:gd name="connsiteX124" fmla="*/ 1157415 w 2011053"/>
                <a:gd name="connsiteY124" fmla="*/ 2058465 h 2250713"/>
                <a:gd name="connsiteX125" fmla="*/ 1152205 w 2011053"/>
                <a:gd name="connsiteY125" fmla="*/ 2057423 h 2250713"/>
                <a:gd name="connsiteX126" fmla="*/ 1150121 w 2011053"/>
                <a:gd name="connsiteY126" fmla="*/ 2051171 h 2250713"/>
                <a:gd name="connsiteX127" fmla="*/ 1149079 w 2011053"/>
                <a:gd name="connsiteY127" fmla="*/ 2047003 h 2250713"/>
                <a:gd name="connsiteX128" fmla="*/ 1142827 w 2011053"/>
                <a:gd name="connsiteY128" fmla="*/ 2036583 h 2250713"/>
                <a:gd name="connsiteX129" fmla="*/ 1138659 w 2011053"/>
                <a:gd name="connsiteY129" fmla="*/ 2030331 h 2250713"/>
                <a:gd name="connsiteX130" fmla="*/ 1136575 w 2011053"/>
                <a:gd name="connsiteY130" fmla="*/ 2019911 h 2250713"/>
                <a:gd name="connsiteX131" fmla="*/ 1178255 w 2011053"/>
                <a:gd name="connsiteY131" fmla="*/ 1962601 h 2250713"/>
                <a:gd name="connsiteX132" fmla="*/ 1181381 w 2011053"/>
                <a:gd name="connsiteY132" fmla="*/ 1961559 h 2250713"/>
                <a:gd name="connsiteX133" fmla="*/ 1193884 w 2011053"/>
                <a:gd name="connsiteY133" fmla="*/ 1956349 h 2250713"/>
                <a:gd name="connsiteX134" fmla="*/ 1201179 w 2011053"/>
                <a:gd name="connsiteY134" fmla="*/ 1945929 h 2250713"/>
                <a:gd name="connsiteX135" fmla="*/ 1212641 w 2011053"/>
                <a:gd name="connsiteY135" fmla="*/ 1925089 h 2250713"/>
                <a:gd name="connsiteX136" fmla="*/ 1216809 w 2011053"/>
                <a:gd name="connsiteY136" fmla="*/ 1917795 h 2250713"/>
                <a:gd name="connsiteX137" fmla="*/ 1218893 w 2011053"/>
                <a:gd name="connsiteY137" fmla="*/ 1912585 h 2250713"/>
                <a:gd name="connsiteX138" fmla="*/ 1228271 w 2011053"/>
                <a:gd name="connsiteY138" fmla="*/ 1894871 h 2250713"/>
                <a:gd name="connsiteX139" fmla="*/ 1237648 w 2011053"/>
                <a:gd name="connsiteY139" fmla="*/ 1888619 h 2250713"/>
                <a:gd name="connsiteX140" fmla="*/ 1244943 w 2011053"/>
                <a:gd name="connsiteY140" fmla="*/ 1883409 h 2250713"/>
                <a:gd name="connsiteX141" fmla="*/ 1251194 w 2011053"/>
                <a:gd name="connsiteY141" fmla="*/ 1861527 h 2250713"/>
                <a:gd name="connsiteX142" fmla="*/ 1244943 w 2011053"/>
                <a:gd name="connsiteY142" fmla="*/ 1856317 h 2250713"/>
                <a:gd name="connsiteX143" fmla="*/ 1242858 w 2011053"/>
                <a:gd name="connsiteY143" fmla="*/ 1855275 h 2250713"/>
                <a:gd name="connsiteX144" fmla="*/ 1237648 w 2011053"/>
                <a:gd name="connsiteY144" fmla="*/ 1838603 h 2250713"/>
                <a:gd name="connsiteX145" fmla="*/ 1240774 w 2011053"/>
                <a:gd name="connsiteY145" fmla="*/ 1835477 h 2250713"/>
                <a:gd name="connsiteX146" fmla="*/ 1243900 w 2011053"/>
                <a:gd name="connsiteY146" fmla="*/ 1830267 h 2250713"/>
                <a:gd name="connsiteX147" fmla="*/ 1243900 w 2011053"/>
                <a:gd name="connsiteY147" fmla="*/ 1811511 h 2250713"/>
                <a:gd name="connsiteX148" fmla="*/ 1242858 w 2011053"/>
                <a:gd name="connsiteY148" fmla="*/ 1806301 h 2250713"/>
                <a:gd name="connsiteX149" fmla="*/ 1243900 w 2011053"/>
                <a:gd name="connsiteY149" fmla="*/ 1790672 h 2250713"/>
                <a:gd name="connsiteX150" fmla="*/ 1249110 w 2011053"/>
                <a:gd name="connsiteY150" fmla="*/ 1781294 h 2250713"/>
                <a:gd name="connsiteX151" fmla="*/ 1276202 w 2011053"/>
                <a:gd name="connsiteY151" fmla="*/ 1782336 h 2250713"/>
                <a:gd name="connsiteX152" fmla="*/ 1280370 w 2011053"/>
                <a:gd name="connsiteY152" fmla="*/ 1784419 h 2250713"/>
                <a:gd name="connsiteX153" fmla="*/ 1308504 w 2011053"/>
                <a:gd name="connsiteY153" fmla="*/ 1792756 h 2250713"/>
                <a:gd name="connsiteX154" fmla="*/ 1314756 w 2011053"/>
                <a:gd name="connsiteY154" fmla="*/ 1791714 h 2250713"/>
                <a:gd name="connsiteX155" fmla="*/ 1325176 w 2011053"/>
                <a:gd name="connsiteY155" fmla="*/ 1790672 h 2250713"/>
                <a:gd name="connsiteX156" fmla="*/ 1329344 w 2011053"/>
                <a:gd name="connsiteY156" fmla="*/ 1792756 h 2250713"/>
                <a:gd name="connsiteX157" fmla="*/ 1333512 w 2011053"/>
                <a:gd name="connsiteY157" fmla="*/ 1794839 h 2250713"/>
                <a:gd name="connsiteX158" fmla="*/ 1356436 w 2011053"/>
                <a:gd name="connsiteY158" fmla="*/ 1787546 h 2250713"/>
                <a:gd name="connsiteX159" fmla="*/ 1360604 w 2011053"/>
                <a:gd name="connsiteY159" fmla="*/ 1766706 h 2250713"/>
                <a:gd name="connsiteX160" fmla="*/ 1361646 w 2011053"/>
                <a:gd name="connsiteY160" fmla="*/ 1756286 h 2250713"/>
                <a:gd name="connsiteX161" fmla="*/ 1363730 w 2011053"/>
                <a:gd name="connsiteY161" fmla="*/ 1752118 h 2250713"/>
                <a:gd name="connsiteX162" fmla="*/ 1368940 w 2011053"/>
                <a:gd name="connsiteY162" fmla="*/ 1750034 h 2250713"/>
                <a:gd name="connsiteX163" fmla="*/ 1374150 w 2011053"/>
                <a:gd name="connsiteY163" fmla="*/ 1748992 h 2250713"/>
                <a:gd name="connsiteX164" fmla="*/ 1383528 w 2011053"/>
                <a:gd name="connsiteY164" fmla="*/ 1732320 h 2250713"/>
                <a:gd name="connsiteX165" fmla="*/ 1385612 w 2011053"/>
                <a:gd name="connsiteY165" fmla="*/ 1719816 h 2250713"/>
                <a:gd name="connsiteX166" fmla="*/ 1387696 w 2011053"/>
                <a:gd name="connsiteY166" fmla="*/ 1711480 h 2250713"/>
                <a:gd name="connsiteX167" fmla="*/ 1393948 w 2011053"/>
                <a:gd name="connsiteY167" fmla="*/ 1704186 h 2250713"/>
                <a:gd name="connsiteX168" fmla="*/ 1412704 w 2011053"/>
                <a:gd name="connsiteY168" fmla="*/ 1689598 h 2250713"/>
                <a:gd name="connsiteX169" fmla="*/ 1416872 w 2011053"/>
                <a:gd name="connsiteY169" fmla="*/ 1687514 h 2250713"/>
                <a:gd name="connsiteX170" fmla="*/ 1423124 w 2011053"/>
                <a:gd name="connsiteY170" fmla="*/ 1684388 h 2250713"/>
                <a:gd name="connsiteX171" fmla="*/ 1429376 w 2011053"/>
                <a:gd name="connsiteY171" fmla="*/ 1672926 h 2250713"/>
                <a:gd name="connsiteX172" fmla="*/ 1432502 w 2011053"/>
                <a:gd name="connsiteY172" fmla="*/ 1653128 h 2250713"/>
                <a:gd name="connsiteX173" fmla="*/ 1433544 w 2011053"/>
                <a:gd name="connsiteY173" fmla="*/ 1635414 h 2250713"/>
                <a:gd name="connsiteX174" fmla="*/ 1434586 w 2011053"/>
                <a:gd name="connsiteY174" fmla="*/ 1627078 h 2250713"/>
                <a:gd name="connsiteX175" fmla="*/ 1437712 w 2011053"/>
                <a:gd name="connsiteY175" fmla="*/ 1619784 h 2250713"/>
                <a:gd name="connsiteX176" fmla="*/ 1439796 w 2011053"/>
                <a:gd name="connsiteY176" fmla="*/ 1616658 h 2250713"/>
                <a:gd name="connsiteX177" fmla="*/ 1445006 w 2011053"/>
                <a:gd name="connsiteY177" fmla="*/ 1601028 h 2250713"/>
                <a:gd name="connsiteX178" fmla="*/ 1443964 w 2011053"/>
                <a:gd name="connsiteY178" fmla="*/ 1596860 h 2250713"/>
                <a:gd name="connsiteX179" fmla="*/ 1440838 w 2011053"/>
                <a:gd name="connsiteY179" fmla="*/ 1593734 h 2250713"/>
                <a:gd name="connsiteX180" fmla="*/ 1424166 w 2011053"/>
                <a:gd name="connsiteY180" fmla="*/ 1591650 h 2250713"/>
                <a:gd name="connsiteX181" fmla="*/ 1416872 w 2011053"/>
                <a:gd name="connsiteY181" fmla="*/ 1591650 h 2250713"/>
                <a:gd name="connsiteX182" fmla="*/ 1406452 w 2011053"/>
                <a:gd name="connsiteY182" fmla="*/ 1592692 h 2250713"/>
                <a:gd name="connsiteX183" fmla="*/ 1392906 w 2011053"/>
                <a:gd name="connsiteY183" fmla="*/ 1592692 h 2250713"/>
                <a:gd name="connsiteX184" fmla="*/ 1381444 w 2011053"/>
                <a:gd name="connsiteY184" fmla="*/ 1589566 h 2250713"/>
                <a:gd name="connsiteX185" fmla="*/ 1376234 w 2011053"/>
                <a:gd name="connsiteY185" fmla="*/ 1587482 h 2250713"/>
                <a:gd name="connsiteX186" fmla="*/ 1325176 w 2011053"/>
                <a:gd name="connsiteY186" fmla="*/ 1585398 h 2250713"/>
                <a:gd name="connsiteX187" fmla="*/ 1297042 w 2011053"/>
                <a:gd name="connsiteY187" fmla="*/ 1586440 h 2250713"/>
                <a:gd name="connsiteX188" fmla="*/ 1280370 w 2011053"/>
                <a:gd name="connsiteY188" fmla="*/ 1583314 h 2250713"/>
                <a:gd name="connsiteX189" fmla="*/ 1262656 w 2011053"/>
                <a:gd name="connsiteY189" fmla="*/ 1573936 h 2250713"/>
                <a:gd name="connsiteX190" fmla="*/ 1235564 w 2011053"/>
                <a:gd name="connsiteY190" fmla="*/ 1557264 h 2250713"/>
                <a:gd name="connsiteX191" fmla="*/ 1228271 w 2011053"/>
                <a:gd name="connsiteY191" fmla="*/ 1551012 h 2250713"/>
                <a:gd name="connsiteX192" fmla="*/ 1226186 w 2011053"/>
                <a:gd name="connsiteY192" fmla="*/ 1542676 h 2250713"/>
                <a:gd name="connsiteX193" fmla="*/ 1225144 w 2011053"/>
                <a:gd name="connsiteY193" fmla="*/ 1532256 h 2250713"/>
                <a:gd name="connsiteX194" fmla="*/ 1223061 w 2011053"/>
                <a:gd name="connsiteY194" fmla="*/ 1511416 h 2250713"/>
                <a:gd name="connsiteX195" fmla="*/ 1217851 w 2011053"/>
                <a:gd name="connsiteY195" fmla="*/ 1493702 h 2250713"/>
                <a:gd name="connsiteX196" fmla="*/ 1214724 w 2011053"/>
                <a:gd name="connsiteY196" fmla="*/ 1485366 h 2250713"/>
                <a:gd name="connsiteX197" fmla="*/ 1208473 w 2011053"/>
                <a:gd name="connsiteY197" fmla="*/ 1471820 h 2250713"/>
                <a:gd name="connsiteX198" fmla="*/ 1202221 w 2011053"/>
                <a:gd name="connsiteY198" fmla="*/ 1467653 h 2250713"/>
                <a:gd name="connsiteX199" fmla="*/ 1187633 w 2011053"/>
                <a:gd name="connsiteY199" fmla="*/ 1472862 h 2250713"/>
                <a:gd name="connsiteX200" fmla="*/ 1186591 w 2011053"/>
                <a:gd name="connsiteY200" fmla="*/ 1473905 h 2250713"/>
                <a:gd name="connsiteX201" fmla="*/ 1134491 w 2011053"/>
                <a:gd name="connsiteY201" fmla="*/ 1486408 h 2250713"/>
                <a:gd name="connsiteX202" fmla="*/ 1132407 w 2011053"/>
                <a:gd name="connsiteY202" fmla="*/ 1486408 h 2250713"/>
                <a:gd name="connsiteX203" fmla="*/ 1089685 w 2011053"/>
                <a:gd name="connsiteY203" fmla="*/ 1494744 h 2250713"/>
                <a:gd name="connsiteX204" fmla="*/ 1081349 w 2011053"/>
                <a:gd name="connsiteY204" fmla="*/ 1502038 h 2250713"/>
                <a:gd name="connsiteX205" fmla="*/ 1079265 w 2011053"/>
                <a:gd name="connsiteY205" fmla="*/ 1513500 h 2250713"/>
                <a:gd name="connsiteX206" fmla="*/ 1080307 w 2011053"/>
                <a:gd name="connsiteY206" fmla="*/ 1533298 h 2250713"/>
                <a:gd name="connsiteX207" fmla="*/ 1078223 w 2011053"/>
                <a:gd name="connsiteY207" fmla="*/ 1543718 h 2250713"/>
                <a:gd name="connsiteX208" fmla="*/ 1063635 w 2011053"/>
                <a:gd name="connsiteY208" fmla="*/ 1547886 h 2250713"/>
                <a:gd name="connsiteX209" fmla="*/ 943805 w 2011053"/>
                <a:gd name="connsiteY209" fmla="*/ 1535382 h 2250713"/>
                <a:gd name="connsiteX210" fmla="*/ 939637 w 2011053"/>
                <a:gd name="connsiteY210" fmla="*/ 1533298 h 2250713"/>
                <a:gd name="connsiteX211" fmla="*/ 938595 w 2011053"/>
                <a:gd name="connsiteY211" fmla="*/ 1529130 h 2250713"/>
                <a:gd name="connsiteX212" fmla="*/ 938595 w 2011053"/>
                <a:gd name="connsiteY212" fmla="*/ 1480156 h 2250713"/>
                <a:gd name="connsiteX213" fmla="*/ 933385 w 2011053"/>
                <a:gd name="connsiteY213" fmla="*/ 1449939 h 2250713"/>
                <a:gd name="connsiteX214" fmla="*/ 918797 w 2011053"/>
                <a:gd name="connsiteY214" fmla="*/ 1442645 h 2250713"/>
                <a:gd name="connsiteX215" fmla="*/ 895874 w 2011053"/>
                <a:gd name="connsiteY215" fmla="*/ 1449939 h 2250713"/>
                <a:gd name="connsiteX216" fmla="*/ 877117 w 2011053"/>
                <a:gd name="connsiteY216" fmla="*/ 1480156 h 2250713"/>
                <a:gd name="connsiteX217" fmla="*/ 876075 w 2011053"/>
                <a:gd name="connsiteY217" fmla="*/ 1482240 h 2250713"/>
                <a:gd name="connsiteX218" fmla="*/ 842732 w 2011053"/>
                <a:gd name="connsiteY218" fmla="*/ 1551012 h 2250713"/>
                <a:gd name="connsiteX219" fmla="*/ 837522 w 2011053"/>
                <a:gd name="connsiteY219" fmla="*/ 1559348 h 2250713"/>
                <a:gd name="connsiteX220" fmla="*/ 817724 w 2011053"/>
                <a:gd name="connsiteY220" fmla="*/ 1565600 h 2250713"/>
                <a:gd name="connsiteX221" fmla="*/ 800010 w 2011053"/>
                <a:gd name="connsiteY221" fmla="*/ 1568726 h 2250713"/>
                <a:gd name="connsiteX222" fmla="*/ 790632 w 2011053"/>
                <a:gd name="connsiteY222" fmla="*/ 1569768 h 2250713"/>
                <a:gd name="connsiteX223" fmla="*/ 787506 w 2011053"/>
                <a:gd name="connsiteY223" fmla="*/ 1558306 h 2250713"/>
                <a:gd name="connsiteX224" fmla="*/ 784380 w 2011053"/>
                <a:gd name="connsiteY224" fmla="*/ 1544760 h 2250713"/>
                <a:gd name="connsiteX225" fmla="*/ 783338 w 2011053"/>
                <a:gd name="connsiteY225" fmla="*/ 1541634 h 2250713"/>
                <a:gd name="connsiteX226" fmla="*/ 769792 w 2011053"/>
                <a:gd name="connsiteY226" fmla="*/ 1523920 h 2250713"/>
                <a:gd name="connsiteX227" fmla="*/ 753120 w 2011053"/>
                <a:gd name="connsiteY227" fmla="*/ 1516626 h 2250713"/>
                <a:gd name="connsiteX228" fmla="*/ 742700 w 2011053"/>
                <a:gd name="connsiteY228" fmla="*/ 1513500 h 2250713"/>
                <a:gd name="connsiteX229" fmla="*/ 733322 w 2011053"/>
                <a:gd name="connsiteY229" fmla="*/ 1508290 h 2250713"/>
                <a:gd name="connsiteX230" fmla="*/ 729154 w 2011053"/>
                <a:gd name="connsiteY230" fmla="*/ 1505164 h 2250713"/>
                <a:gd name="connsiteX231" fmla="*/ 712482 w 2011053"/>
                <a:gd name="connsiteY231" fmla="*/ 1496828 h 2250713"/>
                <a:gd name="connsiteX232" fmla="*/ 696852 w 2011053"/>
                <a:gd name="connsiteY232" fmla="*/ 1489535 h 2250713"/>
                <a:gd name="connsiteX233" fmla="*/ 677054 w 2011053"/>
                <a:gd name="connsiteY233" fmla="*/ 1474946 h 2250713"/>
                <a:gd name="connsiteX234" fmla="*/ 663508 w 2011053"/>
                <a:gd name="connsiteY234" fmla="*/ 1464526 h 2250713"/>
                <a:gd name="connsiteX235" fmla="*/ 630164 w 2011053"/>
                <a:gd name="connsiteY235" fmla="*/ 1445771 h 2250713"/>
                <a:gd name="connsiteX236" fmla="*/ 600988 w 2011053"/>
                <a:gd name="connsiteY236" fmla="*/ 1431183 h 2250713"/>
                <a:gd name="connsiteX237" fmla="*/ 582232 w 2011053"/>
                <a:gd name="connsiteY237" fmla="*/ 1419721 h 2250713"/>
                <a:gd name="connsiteX238" fmla="*/ 577023 w 2011053"/>
                <a:gd name="connsiteY238" fmla="*/ 1415553 h 2250713"/>
                <a:gd name="connsiteX239" fmla="*/ 570770 w 2011053"/>
                <a:gd name="connsiteY239" fmla="*/ 1410343 h 2250713"/>
                <a:gd name="connsiteX240" fmla="*/ 541595 w 2011053"/>
                <a:gd name="connsiteY240" fmla="*/ 1396797 h 2250713"/>
                <a:gd name="connsiteX241" fmla="*/ 536385 w 2011053"/>
                <a:gd name="connsiteY241" fmla="*/ 1394713 h 2250713"/>
                <a:gd name="connsiteX242" fmla="*/ 497831 w 2011053"/>
                <a:gd name="connsiteY242" fmla="*/ 1385335 h 2250713"/>
                <a:gd name="connsiteX243" fmla="*/ 496789 w 2011053"/>
                <a:gd name="connsiteY243" fmla="*/ 1385335 h 2250713"/>
                <a:gd name="connsiteX244" fmla="*/ 485327 w 2011053"/>
                <a:gd name="connsiteY244" fmla="*/ 1383251 h 2250713"/>
                <a:gd name="connsiteX245" fmla="*/ 473865 w 2011053"/>
                <a:gd name="connsiteY245" fmla="*/ 1368663 h 2250713"/>
                <a:gd name="connsiteX246" fmla="*/ 470739 w 2011053"/>
                <a:gd name="connsiteY246" fmla="*/ 1361369 h 2250713"/>
                <a:gd name="connsiteX247" fmla="*/ 465529 w 2011053"/>
                <a:gd name="connsiteY247" fmla="*/ 1348865 h 2250713"/>
                <a:gd name="connsiteX248" fmla="*/ 456151 w 2011053"/>
                <a:gd name="connsiteY248" fmla="*/ 1335319 h 2250713"/>
                <a:gd name="connsiteX249" fmla="*/ 446773 w 2011053"/>
                <a:gd name="connsiteY249" fmla="*/ 1321773 h 2250713"/>
                <a:gd name="connsiteX250" fmla="*/ 441563 w 2011053"/>
                <a:gd name="connsiteY250" fmla="*/ 1307185 h 2250713"/>
                <a:gd name="connsiteX251" fmla="*/ 438437 w 2011053"/>
                <a:gd name="connsiteY251" fmla="*/ 1296765 h 2250713"/>
                <a:gd name="connsiteX252" fmla="*/ 407177 w 2011053"/>
                <a:gd name="connsiteY252" fmla="*/ 1255085 h 2250713"/>
                <a:gd name="connsiteX253" fmla="*/ 399883 w 2011053"/>
                <a:gd name="connsiteY253" fmla="*/ 1246749 h 2250713"/>
                <a:gd name="connsiteX254" fmla="*/ 362371 w 2011053"/>
                <a:gd name="connsiteY254" fmla="*/ 1194649 h 2250713"/>
                <a:gd name="connsiteX255" fmla="*/ 345699 w 2011053"/>
                <a:gd name="connsiteY255" fmla="*/ 1162347 h 2250713"/>
                <a:gd name="connsiteX256" fmla="*/ 331111 w 2011053"/>
                <a:gd name="connsiteY256" fmla="*/ 1146717 h 2250713"/>
                <a:gd name="connsiteX257" fmla="*/ 306103 w 2011053"/>
                <a:gd name="connsiteY257" fmla="*/ 1150886 h 2250713"/>
                <a:gd name="connsiteX258" fmla="*/ 301935 w 2011053"/>
                <a:gd name="connsiteY258" fmla="*/ 1152970 h 2250713"/>
                <a:gd name="connsiteX259" fmla="*/ 168560 w 2011053"/>
                <a:gd name="connsiteY259" fmla="*/ 1202985 h 2250713"/>
                <a:gd name="connsiteX260" fmla="*/ 11218 w 2011053"/>
                <a:gd name="connsiteY260" fmla="*/ 962284 h 2250713"/>
                <a:gd name="connsiteX261" fmla="*/ 8092 w 2011053"/>
                <a:gd name="connsiteY261" fmla="*/ 953948 h 2250713"/>
                <a:gd name="connsiteX262" fmla="*/ 17470 w 2011053"/>
                <a:gd name="connsiteY262" fmla="*/ 944570 h 2250713"/>
                <a:gd name="connsiteX263" fmla="*/ 102914 w 2011053"/>
                <a:gd name="connsiteY263" fmla="*/ 903932 h 2250713"/>
                <a:gd name="connsiteX264" fmla="*/ 107082 w 2011053"/>
                <a:gd name="connsiteY264" fmla="*/ 900806 h 2250713"/>
                <a:gd name="connsiteX265" fmla="*/ 108124 w 2011053"/>
                <a:gd name="connsiteY265" fmla="*/ 893512 h 2250713"/>
                <a:gd name="connsiteX266" fmla="*/ 102914 w 2011053"/>
                <a:gd name="connsiteY266" fmla="*/ 867462 h 2250713"/>
                <a:gd name="connsiteX267" fmla="*/ 93536 w 2011053"/>
                <a:gd name="connsiteY267" fmla="*/ 852874 h 2250713"/>
                <a:gd name="connsiteX268" fmla="*/ 88326 w 2011053"/>
                <a:gd name="connsiteY268" fmla="*/ 846622 h 2250713"/>
                <a:gd name="connsiteX269" fmla="*/ 69570 w 2011053"/>
                <a:gd name="connsiteY269" fmla="*/ 810152 h 2250713"/>
                <a:gd name="connsiteX270" fmla="*/ 63318 w 2011053"/>
                <a:gd name="connsiteY270" fmla="*/ 792439 h 2250713"/>
                <a:gd name="connsiteX271" fmla="*/ 62276 w 2011053"/>
                <a:gd name="connsiteY271" fmla="*/ 764305 h 2250713"/>
                <a:gd name="connsiteX272" fmla="*/ 67486 w 2011053"/>
                <a:gd name="connsiteY272" fmla="*/ 688239 h 2250713"/>
                <a:gd name="connsiteX273" fmla="*/ 69570 w 2011053"/>
                <a:gd name="connsiteY273" fmla="*/ 671567 h 2250713"/>
                <a:gd name="connsiteX274" fmla="*/ 81032 w 2011053"/>
                <a:gd name="connsiteY274" fmla="*/ 648643 h 2250713"/>
                <a:gd name="connsiteX275" fmla="*/ 86242 w 2011053"/>
                <a:gd name="connsiteY275" fmla="*/ 640307 h 2250713"/>
                <a:gd name="connsiteX276" fmla="*/ 311313 w 2011053"/>
                <a:gd name="connsiteY276" fmla="*/ 234970 h 2250713"/>
                <a:gd name="connsiteX277" fmla="*/ 312355 w 2011053"/>
                <a:gd name="connsiteY277" fmla="*/ 222466 h 2250713"/>
                <a:gd name="connsiteX278" fmla="*/ 304019 w 2011053"/>
                <a:gd name="connsiteY278" fmla="*/ 214130 h 2250713"/>
                <a:gd name="connsiteX279" fmla="*/ 201904 w 2011053"/>
                <a:gd name="connsiteY279" fmla="*/ 177660 h 2250713"/>
                <a:gd name="connsiteX280" fmla="*/ 187316 w 2011053"/>
                <a:gd name="connsiteY280" fmla="*/ 165156 h 2250713"/>
                <a:gd name="connsiteX281" fmla="*/ 157098 w 2011053"/>
                <a:gd name="connsiteY281" fmla="*/ 106805 h 2250713"/>
                <a:gd name="connsiteX282" fmla="*/ 167518 w 2011053"/>
                <a:gd name="connsiteY282" fmla="*/ 106805 h 2250713"/>
                <a:gd name="connsiteX283" fmla="*/ 197736 w 2011053"/>
                <a:gd name="connsiteY283" fmla="*/ 103679 h 2250713"/>
                <a:gd name="connsiteX284" fmla="*/ 208156 w 2011053"/>
                <a:gd name="connsiteY284" fmla="*/ 102637 h 2250713"/>
                <a:gd name="connsiteX285" fmla="*/ 346741 w 2011053"/>
                <a:gd name="connsiteY285" fmla="*/ 84923 h 2250713"/>
                <a:gd name="connsiteX286" fmla="*/ 457193 w 2011053"/>
                <a:gd name="connsiteY286" fmla="*/ 69293 h 2250713"/>
                <a:gd name="connsiteX287" fmla="*/ 496789 w 2011053"/>
                <a:gd name="connsiteY287" fmla="*/ 60957 h 2250713"/>
                <a:gd name="connsiteX288" fmla="*/ 558266 w 2011053"/>
                <a:gd name="connsiteY288" fmla="*/ 49495 h 2250713"/>
                <a:gd name="connsiteX289" fmla="*/ 648920 w 2011053"/>
                <a:gd name="connsiteY289" fmla="*/ 55747 h 2250713"/>
                <a:gd name="connsiteX290" fmla="*/ 657256 w 2011053"/>
                <a:gd name="connsiteY290" fmla="*/ 56789 h 2250713"/>
                <a:gd name="connsiteX291" fmla="*/ 708314 w 2011053"/>
                <a:gd name="connsiteY291" fmla="*/ 60957 h 2250713"/>
                <a:gd name="connsiteX292" fmla="*/ 728112 w 2011053"/>
                <a:gd name="connsiteY292" fmla="*/ 61999 h 2250713"/>
                <a:gd name="connsiteX293" fmla="*/ 813556 w 2011053"/>
                <a:gd name="connsiteY293" fmla="*/ 72419 h 2250713"/>
                <a:gd name="connsiteX294" fmla="*/ 841690 w 2011053"/>
                <a:gd name="connsiteY294" fmla="*/ 77629 h 2250713"/>
                <a:gd name="connsiteX295" fmla="*/ 891705 w 2011053"/>
                <a:gd name="connsiteY295" fmla="*/ 84923 h 2250713"/>
                <a:gd name="connsiteX296" fmla="*/ 1068845 w 2011053"/>
                <a:gd name="connsiteY296" fmla="*/ 92217 h 2250713"/>
                <a:gd name="connsiteX297" fmla="*/ 1091769 w 2011053"/>
                <a:gd name="connsiteY297" fmla="*/ 90133 h 2250713"/>
                <a:gd name="connsiteX298" fmla="*/ 1109483 w 2011053"/>
                <a:gd name="connsiteY298" fmla="*/ 78671 h 2250713"/>
                <a:gd name="connsiteX299" fmla="*/ 1112609 w 2011053"/>
                <a:gd name="connsiteY299" fmla="*/ 75545 h 2250713"/>
                <a:gd name="connsiteX300" fmla="*/ 1146995 w 2011053"/>
                <a:gd name="connsiteY300" fmla="*/ 53663 h 2250713"/>
                <a:gd name="connsiteX301" fmla="*/ 1156373 w 2011053"/>
                <a:gd name="connsiteY301" fmla="*/ 48453 h 2250713"/>
                <a:gd name="connsiteX302" fmla="*/ 1215766 w 2011053"/>
                <a:gd name="connsiteY302" fmla="*/ 17193 h 2250713"/>
                <a:gd name="connsiteX303" fmla="*/ 1242858 w 2011053"/>
                <a:gd name="connsiteY303" fmla="*/ 7815 h 2250713"/>
                <a:gd name="connsiteX304" fmla="*/ 1283496 w 2011053"/>
                <a:gd name="connsiteY304" fmla="*/ 33865 h 2250713"/>
                <a:gd name="connsiteX305" fmla="*/ 1326218 w 2011053"/>
                <a:gd name="connsiteY305" fmla="*/ 84923 h 2250713"/>
                <a:gd name="connsiteX306" fmla="*/ 1339764 w 2011053"/>
                <a:gd name="connsiteY306" fmla="*/ 103679 h 2250713"/>
                <a:gd name="connsiteX307" fmla="*/ 1343932 w 2011053"/>
                <a:gd name="connsiteY307" fmla="*/ 112015 h 2250713"/>
                <a:gd name="connsiteX308" fmla="*/ 1350184 w 2011053"/>
                <a:gd name="connsiteY308" fmla="*/ 122435 h 2250713"/>
                <a:gd name="connsiteX309" fmla="*/ 1371024 w 2011053"/>
                <a:gd name="connsiteY309" fmla="*/ 146401 h 2250713"/>
                <a:gd name="connsiteX310" fmla="*/ 1436670 w 2011053"/>
                <a:gd name="connsiteY310" fmla="*/ 195374 h 2250713"/>
                <a:gd name="connsiteX311" fmla="*/ 1450216 w 2011053"/>
                <a:gd name="connsiteY311" fmla="*/ 200584 h 2250713"/>
                <a:gd name="connsiteX312" fmla="*/ 1471056 w 2011053"/>
                <a:gd name="connsiteY312" fmla="*/ 208920 h 2250713"/>
                <a:gd name="connsiteX313" fmla="*/ 1499190 w 2011053"/>
                <a:gd name="connsiteY313" fmla="*/ 247474 h 2250713"/>
                <a:gd name="connsiteX314" fmla="*/ 1504400 w 2011053"/>
                <a:gd name="connsiteY314" fmla="*/ 258936 h 2250713"/>
                <a:gd name="connsiteX315" fmla="*/ 1569003 w 2011053"/>
                <a:gd name="connsiteY315" fmla="*/ 390228 h 2250713"/>
                <a:gd name="connsiteX316" fmla="*/ 1583592 w 2011053"/>
                <a:gd name="connsiteY316" fmla="*/ 420446 h 2250713"/>
                <a:gd name="connsiteX317" fmla="*/ 1589843 w 2011053"/>
                <a:gd name="connsiteY317" fmla="*/ 432950 h 2250713"/>
                <a:gd name="connsiteX318" fmla="*/ 1595053 w 2011053"/>
                <a:gd name="connsiteY318" fmla="*/ 439202 h 2250713"/>
                <a:gd name="connsiteX319" fmla="*/ 1609641 w 2011053"/>
                <a:gd name="connsiteY319" fmla="*/ 441286 h 2250713"/>
                <a:gd name="connsiteX320" fmla="*/ 1695085 w 2011053"/>
                <a:gd name="connsiteY320" fmla="*/ 396480 h 2250713"/>
                <a:gd name="connsiteX321" fmla="*/ 1697169 w 2011053"/>
                <a:gd name="connsiteY321" fmla="*/ 395438 h 2250713"/>
                <a:gd name="connsiteX322" fmla="*/ 1706547 w 2011053"/>
                <a:gd name="connsiteY322" fmla="*/ 391270 h 2250713"/>
                <a:gd name="connsiteX323" fmla="*/ 1714883 w 2011053"/>
                <a:gd name="connsiteY323" fmla="*/ 393354 h 2250713"/>
                <a:gd name="connsiteX324" fmla="*/ 1715925 w 2011053"/>
                <a:gd name="connsiteY324" fmla="*/ 403774 h 2250713"/>
                <a:gd name="connsiteX325" fmla="*/ 1713841 w 2011053"/>
                <a:gd name="connsiteY325" fmla="*/ 481923 h 2250713"/>
                <a:gd name="connsiteX326" fmla="*/ 1712799 w 2011053"/>
                <a:gd name="connsiteY326" fmla="*/ 517351 h 2250713"/>
                <a:gd name="connsiteX327" fmla="*/ 1708631 w 2011053"/>
                <a:gd name="connsiteY327" fmla="*/ 591333 h 2250713"/>
                <a:gd name="connsiteX328" fmla="*/ 1707589 w 2011053"/>
                <a:gd name="connsiteY328" fmla="*/ 601753 h 2250713"/>
                <a:gd name="connsiteX329" fmla="*/ 1705505 w 2011053"/>
                <a:gd name="connsiteY329" fmla="*/ 626761 h 2250713"/>
                <a:gd name="connsiteX330" fmla="*/ 1705505 w 2011053"/>
                <a:gd name="connsiteY330" fmla="*/ 635097 h 2250713"/>
                <a:gd name="connsiteX331" fmla="*/ 1704463 w 2011053"/>
                <a:gd name="connsiteY331" fmla="*/ 659063 h 2250713"/>
                <a:gd name="connsiteX332" fmla="*/ 1701337 w 2011053"/>
                <a:gd name="connsiteY332" fmla="*/ 675735 h 2250713"/>
                <a:gd name="connsiteX333" fmla="*/ 1696127 w 2011053"/>
                <a:gd name="connsiteY333" fmla="*/ 680945 h 2250713"/>
                <a:gd name="connsiteX334" fmla="*/ 1689875 w 2011053"/>
                <a:gd name="connsiteY334" fmla="*/ 687197 h 2250713"/>
                <a:gd name="connsiteX335" fmla="*/ 1684665 w 2011053"/>
                <a:gd name="connsiteY335" fmla="*/ 712205 h 2250713"/>
                <a:gd name="connsiteX336" fmla="*/ 1684665 w 2011053"/>
                <a:gd name="connsiteY336" fmla="*/ 727835 h 2250713"/>
                <a:gd name="connsiteX337" fmla="*/ 1683623 w 2011053"/>
                <a:gd name="connsiteY337" fmla="*/ 768473 h 2250713"/>
                <a:gd name="connsiteX338" fmla="*/ 1682581 w 2011053"/>
                <a:gd name="connsiteY338" fmla="*/ 805985 h 2250713"/>
                <a:gd name="connsiteX339" fmla="*/ 1684665 w 2011053"/>
                <a:gd name="connsiteY339" fmla="*/ 886218 h 2250713"/>
                <a:gd name="connsiteX340" fmla="*/ 1698211 w 2011053"/>
                <a:gd name="connsiteY340" fmla="*/ 909142 h 2250713"/>
                <a:gd name="connsiteX341" fmla="*/ 1719051 w 2011053"/>
                <a:gd name="connsiteY341" fmla="*/ 912268 h 2250713"/>
                <a:gd name="connsiteX342" fmla="*/ 1720093 w 2011053"/>
                <a:gd name="connsiteY342" fmla="*/ 912268 h 2250713"/>
                <a:gd name="connsiteX343" fmla="*/ 1801369 w 2011053"/>
                <a:gd name="connsiteY343" fmla="*/ 912268 h 2250713"/>
                <a:gd name="connsiteX344" fmla="*/ 1842007 w 2011053"/>
                <a:gd name="connsiteY344" fmla="*/ 911226 h 2250713"/>
                <a:gd name="connsiteX345" fmla="*/ 1847217 w 2011053"/>
                <a:gd name="connsiteY345" fmla="*/ 911226 h 2250713"/>
                <a:gd name="connsiteX346" fmla="*/ 1861804 w 2011053"/>
                <a:gd name="connsiteY346" fmla="*/ 910184 h 2250713"/>
                <a:gd name="connsiteX347" fmla="*/ 1873267 w 2011053"/>
                <a:gd name="connsiteY347" fmla="*/ 911226 h 2250713"/>
                <a:gd name="connsiteX348" fmla="*/ 1879519 w 2011053"/>
                <a:gd name="connsiteY348" fmla="*/ 917478 h 2250713"/>
                <a:gd name="connsiteX349" fmla="*/ 1894106 w 2011053"/>
                <a:gd name="connsiteY349" fmla="*/ 967494 h 2250713"/>
                <a:gd name="connsiteX350" fmla="*/ 1894106 w 2011053"/>
                <a:gd name="connsiteY350" fmla="*/ 992502 h 2250713"/>
                <a:gd name="connsiteX351" fmla="*/ 1894106 w 2011053"/>
                <a:gd name="connsiteY351" fmla="*/ 1022720 h 2250713"/>
                <a:gd name="connsiteX352" fmla="*/ 1913904 w 2011053"/>
                <a:gd name="connsiteY352" fmla="*/ 1090450 h 2250713"/>
                <a:gd name="connsiteX353" fmla="*/ 1918072 w 2011053"/>
                <a:gd name="connsiteY353" fmla="*/ 1105038 h 2250713"/>
                <a:gd name="connsiteX354" fmla="*/ 1919114 w 2011053"/>
                <a:gd name="connsiteY354" fmla="*/ 1113374 h 2250713"/>
                <a:gd name="connsiteX355" fmla="*/ 1926408 w 2011053"/>
                <a:gd name="connsiteY355" fmla="*/ 1142550 h 2250713"/>
                <a:gd name="connsiteX356" fmla="*/ 1928492 w 2011053"/>
                <a:gd name="connsiteY356" fmla="*/ 1149843 h 2250713"/>
                <a:gd name="connsiteX357" fmla="*/ 1939954 w 2011053"/>
                <a:gd name="connsiteY357" fmla="*/ 1198817 h 2250713"/>
                <a:gd name="connsiteX358" fmla="*/ 1942038 w 2011053"/>
                <a:gd name="connsiteY358" fmla="*/ 1209237 h 2250713"/>
                <a:gd name="connsiteX359" fmla="*/ 1945164 w 2011053"/>
                <a:gd name="connsiteY359" fmla="*/ 1229035 h 2250713"/>
                <a:gd name="connsiteX360" fmla="*/ 1951416 w 2011053"/>
                <a:gd name="connsiteY360" fmla="*/ 1254043 h 2250713"/>
                <a:gd name="connsiteX361" fmla="*/ 1953500 w 2011053"/>
                <a:gd name="connsiteY361" fmla="*/ 1259253 h 2250713"/>
                <a:gd name="connsiteX362" fmla="*/ 1956626 w 2011053"/>
                <a:gd name="connsiteY362" fmla="*/ 1272799 h 2250713"/>
                <a:gd name="connsiteX363" fmla="*/ 1956626 w 2011053"/>
                <a:gd name="connsiteY363" fmla="*/ 1274883 h 2250713"/>
                <a:gd name="connsiteX364" fmla="*/ 1957668 w 2011053"/>
                <a:gd name="connsiteY364" fmla="*/ 1292597 h 2250713"/>
                <a:gd name="connsiteX365" fmla="*/ 1962878 w 2011053"/>
                <a:gd name="connsiteY365" fmla="*/ 1308227 h 2250713"/>
                <a:gd name="connsiteX366" fmla="*/ 1967046 w 2011053"/>
                <a:gd name="connsiteY366" fmla="*/ 1319689 h 2250713"/>
                <a:gd name="connsiteX367" fmla="*/ 1969130 w 2011053"/>
                <a:gd name="connsiteY367" fmla="*/ 1331151 h 2250713"/>
                <a:gd name="connsiteX368" fmla="*/ 1970172 w 2011053"/>
                <a:gd name="connsiteY368" fmla="*/ 1339487 h 2250713"/>
                <a:gd name="connsiteX369" fmla="*/ 1972256 w 2011053"/>
                <a:gd name="connsiteY369" fmla="*/ 1345739 h 2250713"/>
                <a:gd name="connsiteX370" fmla="*/ 1977466 w 2011053"/>
                <a:gd name="connsiteY370" fmla="*/ 1348865 h 2250713"/>
                <a:gd name="connsiteX371" fmla="*/ 1994138 w 2011053"/>
                <a:gd name="connsiteY371" fmla="*/ 1351991 h 2250713"/>
                <a:gd name="connsiteX372" fmla="*/ 1987886 w 2011053"/>
                <a:gd name="connsiteY372" fmla="*/ 1360327 h 2250713"/>
                <a:gd name="connsiteX373" fmla="*/ 1976424 w 2011053"/>
                <a:gd name="connsiteY373" fmla="*/ 1363453 h 2250713"/>
                <a:gd name="connsiteX374" fmla="*/ 1958710 w 2011053"/>
                <a:gd name="connsiteY374" fmla="*/ 1366579 h 2250713"/>
                <a:gd name="connsiteX375" fmla="*/ 1942038 w 2011053"/>
                <a:gd name="connsiteY375" fmla="*/ 1375957 h 2250713"/>
                <a:gd name="connsiteX376" fmla="*/ 1939954 w 2011053"/>
                <a:gd name="connsiteY376" fmla="*/ 1387419 h 2250713"/>
                <a:gd name="connsiteX377" fmla="*/ 1940996 w 2011053"/>
                <a:gd name="connsiteY377" fmla="*/ 1416595 h 2250713"/>
                <a:gd name="connsiteX378" fmla="*/ 1944122 w 2011053"/>
                <a:gd name="connsiteY378" fmla="*/ 1446813 h 2250713"/>
                <a:gd name="connsiteX379" fmla="*/ 1961836 w 2011053"/>
                <a:gd name="connsiteY379" fmla="*/ 1472862 h 2250713"/>
                <a:gd name="connsiteX380" fmla="*/ 1981634 w 2011053"/>
                <a:gd name="connsiteY380" fmla="*/ 1480156 h 2250713"/>
                <a:gd name="connsiteX381" fmla="*/ 2002474 w 2011053"/>
                <a:gd name="connsiteY381" fmla="*/ 1489535 h 2250713"/>
                <a:gd name="connsiteX382" fmla="*/ 2011852 w 2011053"/>
                <a:gd name="connsiteY382" fmla="*/ 1528088 h 22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</a:cxnLst>
              <a:rect l="l" t="t" r="r" b="b"/>
              <a:pathLst>
                <a:path w="2011053" h="2250713">
                  <a:moveTo>
                    <a:pt x="2011852" y="1528088"/>
                  </a:moveTo>
                  <a:cubicBezTo>
                    <a:pt x="2010810" y="1549970"/>
                    <a:pt x="2007684" y="1573936"/>
                    <a:pt x="1996222" y="1593734"/>
                  </a:cubicBezTo>
                  <a:cubicBezTo>
                    <a:pt x="1995180" y="1595818"/>
                    <a:pt x="1993096" y="1597902"/>
                    <a:pt x="1992054" y="1601028"/>
                  </a:cubicBezTo>
                  <a:cubicBezTo>
                    <a:pt x="1987886" y="1607280"/>
                    <a:pt x="1983718" y="1614574"/>
                    <a:pt x="1981634" y="1621868"/>
                  </a:cubicBezTo>
                  <a:cubicBezTo>
                    <a:pt x="1981634" y="1623952"/>
                    <a:pt x="1980592" y="1626036"/>
                    <a:pt x="1980592" y="1628120"/>
                  </a:cubicBezTo>
                  <a:cubicBezTo>
                    <a:pt x="1980592" y="1630204"/>
                    <a:pt x="1980592" y="1632288"/>
                    <a:pt x="1979550" y="1633330"/>
                  </a:cubicBezTo>
                  <a:cubicBezTo>
                    <a:pt x="1978508" y="1640624"/>
                    <a:pt x="1974340" y="1646876"/>
                    <a:pt x="1970172" y="1653128"/>
                  </a:cubicBezTo>
                  <a:cubicBezTo>
                    <a:pt x="1967046" y="1657296"/>
                    <a:pt x="1964962" y="1661464"/>
                    <a:pt x="1962878" y="1666674"/>
                  </a:cubicBezTo>
                  <a:cubicBezTo>
                    <a:pt x="1959752" y="1675010"/>
                    <a:pt x="1958710" y="1683346"/>
                    <a:pt x="1956626" y="1691682"/>
                  </a:cubicBezTo>
                  <a:lnTo>
                    <a:pt x="1956626" y="1691682"/>
                  </a:lnTo>
                  <a:cubicBezTo>
                    <a:pt x="1956626" y="1691682"/>
                    <a:pt x="1956626" y="1691682"/>
                    <a:pt x="1956626" y="1691682"/>
                  </a:cubicBezTo>
                  <a:cubicBezTo>
                    <a:pt x="1952458" y="1690640"/>
                    <a:pt x="1950374" y="1687514"/>
                    <a:pt x="1947248" y="1684388"/>
                  </a:cubicBezTo>
                  <a:cubicBezTo>
                    <a:pt x="1942038" y="1678136"/>
                    <a:pt x="1938912" y="1673968"/>
                    <a:pt x="1937870" y="1668758"/>
                  </a:cubicBezTo>
                  <a:cubicBezTo>
                    <a:pt x="1936828" y="1665632"/>
                    <a:pt x="1936828" y="1663548"/>
                    <a:pt x="1936828" y="1660422"/>
                  </a:cubicBezTo>
                  <a:cubicBezTo>
                    <a:pt x="1936828" y="1657296"/>
                    <a:pt x="1935786" y="1653128"/>
                    <a:pt x="1934744" y="1650002"/>
                  </a:cubicBezTo>
                  <a:cubicBezTo>
                    <a:pt x="1931618" y="1640624"/>
                    <a:pt x="1924324" y="1634372"/>
                    <a:pt x="1918072" y="1629162"/>
                  </a:cubicBezTo>
                  <a:cubicBezTo>
                    <a:pt x="1914946" y="1627078"/>
                    <a:pt x="1911821" y="1623952"/>
                    <a:pt x="1907652" y="1622910"/>
                  </a:cubicBezTo>
                  <a:cubicBezTo>
                    <a:pt x="1901401" y="1622910"/>
                    <a:pt x="1896191" y="1626036"/>
                    <a:pt x="1892022" y="1630204"/>
                  </a:cubicBezTo>
                  <a:cubicBezTo>
                    <a:pt x="1882644" y="1637498"/>
                    <a:pt x="1871182" y="1644792"/>
                    <a:pt x="1859721" y="1648960"/>
                  </a:cubicBezTo>
                  <a:cubicBezTo>
                    <a:pt x="1850342" y="1653128"/>
                    <a:pt x="1835755" y="1644792"/>
                    <a:pt x="1826377" y="1640624"/>
                  </a:cubicBezTo>
                  <a:lnTo>
                    <a:pt x="1825335" y="1639582"/>
                  </a:lnTo>
                  <a:cubicBezTo>
                    <a:pt x="1820125" y="1636456"/>
                    <a:pt x="1811789" y="1632288"/>
                    <a:pt x="1803453" y="1634372"/>
                  </a:cubicBezTo>
                  <a:cubicBezTo>
                    <a:pt x="1796159" y="1636456"/>
                    <a:pt x="1791991" y="1643750"/>
                    <a:pt x="1789907" y="1647918"/>
                  </a:cubicBezTo>
                  <a:cubicBezTo>
                    <a:pt x="1782613" y="1662506"/>
                    <a:pt x="1780529" y="1677094"/>
                    <a:pt x="1784697" y="1688556"/>
                  </a:cubicBezTo>
                  <a:cubicBezTo>
                    <a:pt x="1785739" y="1690640"/>
                    <a:pt x="1786781" y="1692724"/>
                    <a:pt x="1787823" y="1694808"/>
                  </a:cubicBezTo>
                  <a:cubicBezTo>
                    <a:pt x="1788865" y="1696892"/>
                    <a:pt x="1789907" y="1697934"/>
                    <a:pt x="1790949" y="1700018"/>
                  </a:cubicBezTo>
                  <a:cubicBezTo>
                    <a:pt x="1794075" y="1707312"/>
                    <a:pt x="1794075" y="1715648"/>
                    <a:pt x="1790949" y="1723984"/>
                  </a:cubicBezTo>
                  <a:cubicBezTo>
                    <a:pt x="1789907" y="1726068"/>
                    <a:pt x="1787823" y="1728152"/>
                    <a:pt x="1786781" y="1730236"/>
                  </a:cubicBezTo>
                  <a:cubicBezTo>
                    <a:pt x="1783655" y="1733362"/>
                    <a:pt x="1780529" y="1737530"/>
                    <a:pt x="1780529" y="1742740"/>
                  </a:cubicBezTo>
                  <a:cubicBezTo>
                    <a:pt x="1780529" y="1746908"/>
                    <a:pt x="1781571" y="1750034"/>
                    <a:pt x="1783655" y="1752118"/>
                  </a:cubicBezTo>
                  <a:cubicBezTo>
                    <a:pt x="1784697" y="1753160"/>
                    <a:pt x="1785739" y="1755244"/>
                    <a:pt x="1785739" y="1756286"/>
                  </a:cubicBezTo>
                  <a:cubicBezTo>
                    <a:pt x="1787823" y="1761496"/>
                    <a:pt x="1784697" y="1768790"/>
                    <a:pt x="1777403" y="1777126"/>
                  </a:cubicBezTo>
                  <a:cubicBezTo>
                    <a:pt x="1775319" y="1779209"/>
                    <a:pt x="1773235" y="1782336"/>
                    <a:pt x="1773235" y="1785462"/>
                  </a:cubicBezTo>
                  <a:cubicBezTo>
                    <a:pt x="1773235" y="1789629"/>
                    <a:pt x="1775319" y="1791714"/>
                    <a:pt x="1777403" y="1793797"/>
                  </a:cubicBezTo>
                  <a:cubicBezTo>
                    <a:pt x="1778445" y="1794839"/>
                    <a:pt x="1778445" y="1795881"/>
                    <a:pt x="1779487" y="1796924"/>
                  </a:cubicBezTo>
                  <a:cubicBezTo>
                    <a:pt x="1782613" y="1803176"/>
                    <a:pt x="1777403" y="1810469"/>
                    <a:pt x="1774277" y="1814637"/>
                  </a:cubicBezTo>
                  <a:lnTo>
                    <a:pt x="1773235" y="1816721"/>
                  </a:lnTo>
                  <a:cubicBezTo>
                    <a:pt x="1769067" y="1821931"/>
                    <a:pt x="1762815" y="1829226"/>
                    <a:pt x="1763857" y="1837561"/>
                  </a:cubicBezTo>
                  <a:cubicBezTo>
                    <a:pt x="1763857" y="1839645"/>
                    <a:pt x="1763857" y="1841729"/>
                    <a:pt x="1764899" y="1843813"/>
                  </a:cubicBezTo>
                  <a:cubicBezTo>
                    <a:pt x="1764899" y="1845897"/>
                    <a:pt x="1765941" y="1847981"/>
                    <a:pt x="1765941" y="1849023"/>
                  </a:cubicBezTo>
                  <a:cubicBezTo>
                    <a:pt x="1765941" y="1853191"/>
                    <a:pt x="1762815" y="1857359"/>
                    <a:pt x="1760731" y="1860485"/>
                  </a:cubicBezTo>
                  <a:cubicBezTo>
                    <a:pt x="1759689" y="1861527"/>
                    <a:pt x="1758647" y="1863611"/>
                    <a:pt x="1757605" y="1864653"/>
                  </a:cubicBezTo>
                  <a:cubicBezTo>
                    <a:pt x="1753437" y="1870905"/>
                    <a:pt x="1751353" y="1881325"/>
                    <a:pt x="1758647" y="1886535"/>
                  </a:cubicBezTo>
                  <a:cubicBezTo>
                    <a:pt x="1760731" y="1887577"/>
                    <a:pt x="1761773" y="1888619"/>
                    <a:pt x="1763857" y="1889661"/>
                  </a:cubicBezTo>
                  <a:cubicBezTo>
                    <a:pt x="1764899" y="1889661"/>
                    <a:pt x="1765941" y="1890703"/>
                    <a:pt x="1765941" y="1890703"/>
                  </a:cubicBezTo>
                  <a:cubicBezTo>
                    <a:pt x="1768025" y="1891745"/>
                    <a:pt x="1770109" y="1893829"/>
                    <a:pt x="1771151" y="1896955"/>
                  </a:cubicBezTo>
                  <a:cubicBezTo>
                    <a:pt x="1772193" y="1902165"/>
                    <a:pt x="1771151" y="1908417"/>
                    <a:pt x="1768025" y="1914669"/>
                  </a:cubicBezTo>
                  <a:cubicBezTo>
                    <a:pt x="1760731" y="1927173"/>
                    <a:pt x="1748227" y="1935509"/>
                    <a:pt x="1733639" y="1937593"/>
                  </a:cubicBezTo>
                  <a:cubicBezTo>
                    <a:pt x="1732597" y="1937593"/>
                    <a:pt x="1731555" y="1937593"/>
                    <a:pt x="1730513" y="1937593"/>
                  </a:cubicBezTo>
                  <a:cubicBezTo>
                    <a:pt x="1726345" y="1937593"/>
                    <a:pt x="1722177" y="1938635"/>
                    <a:pt x="1718009" y="1940719"/>
                  </a:cubicBezTo>
                  <a:cubicBezTo>
                    <a:pt x="1715925" y="1941761"/>
                    <a:pt x="1713841" y="1943845"/>
                    <a:pt x="1712799" y="1944887"/>
                  </a:cubicBezTo>
                  <a:cubicBezTo>
                    <a:pt x="1711757" y="1945929"/>
                    <a:pt x="1710715" y="1946971"/>
                    <a:pt x="1708631" y="1948013"/>
                  </a:cubicBezTo>
                  <a:cubicBezTo>
                    <a:pt x="1703421" y="1951139"/>
                    <a:pt x="1697169" y="1951139"/>
                    <a:pt x="1690917" y="1951139"/>
                  </a:cubicBezTo>
                  <a:cubicBezTo>
                    <a:pt x="1686749" y="1951139"/>
                    <a:pt x="1682581" y="1951139"/>
                    <a:pt x="1677371" y="1952181"/>
                  </a:cubicBezTo>
                  <a:cubicBezTo>
                    <a:pt x="1675287" y="1953223"/>
                    <a:pt x="1673203" y="1953223"/>
                    <a:pt x="1671119" y="1954265"/>
                  </a:cubicBezTo>
                  <a:cubicBezTo>
                    <a:pt x="1669035" y="1955307"/>
                    <a:pt x="1666951" y="1955307"/>
                    <a:pt x="1664867" y="1956349"/>
                  </a:cubicBezTo>
                  <a:cubicBezTo>
                    <a:pt x="1653405" y="1958433"/>
                    <a:pt x="1642985" y="1952181"/>
                    <a:pt x="1632565" y="1945929"/>
                  </a:cubicBezTo>
                  <a:lnTo>
                    <a:pt x="1629439" y="1944887"/>
                  </a:lnTo>
                  <a:cubicBezTo>
                    <a:pt x="1626313" y="1942803"/>
                    <a:pt x="1623187" y="1941761"/>
                    <a:pt x="1619019" y="1940719"/>
                  </a:cubicBezTo>
                  <a:cubicBezTo>
                    <a:pt x="1615893" y="1939677"/>
                    <a:pt x="1613809" y="1939677"/>
                    <a:pt x="1610683" y="1939677"/>
                  </a:cubicBezTo>
                  <a:cubicBezTo>
                    <a:pt x="1609641" y="1939677"/>
                    <a:pt x="1607557" y="1939677"/>
                    <a:pt x="1606515" y="1939677"/>
                  </a:cubicBezTo>
                  <a:cubicBezTo>
                    <a:pt x="1597137" y="1938635"/>
                    <a:pt x="1588802" y="1933425"/>
                    <a:pt x="1579423" y="1924047"/>
                  </a:cubicBezTo>
                  <a:cubicBezTo>
                    <a:pt x="1576297" y="1920921"/>
                    <a:pt x="1573172" y="1917795"/>
                    <a:pt x="1570045" y="1913627"/>
                  </a:cubicBezTo>
                  <a:cubicBezTo>
                    <a:pt x="1565877" y="1908417"/>
                    <a:pt x="1560667" y="1903207"/>
                    <a:pt x="1556500" y="1899039"/>
                  </a:cubicBezTo>
                  <a:cubicBezTo>
                    <a:pt x="1548163" y="1891745"/>
                    <a:pt x="1538785" y="1886535"/>
                    <a:pt x="1529408" y="1883409"/>
                  </a:cubicBezTo>
                  <a:cubicBezTo>
                    <a:pt x="1525240" y="1882367"/>
                    <a:pt x="1520030" y="1880283"/>
                    <a:pt x="1514820" y="1881325"/>
                  </a:cubicBezTo>
                  <a:cubicBezTo>
                    <a:pt x="1507526" y="1882367"/>
                    <a:pt x="1501274" y="1888619"/>
                    <a:pt x="1498148" y="1896955"/>
                  </a:cubicBezTo>
                  <a:cubicBezTo>
                    <a:pt x="1495022" y="1903207"/>
                    <a:pt x="1495022" y="1909459"/>
                    <a:pt x="1495022" y="1915711"/>
                  </a:cubicBezTo>
                  <a:cubicBezTo>
                    <a:pt x="1495022" y="1925089"/>
                    <a:pt x="1495022" y="1932383"/>
                    <a:pt x="1486686" y="1938635"/>
                  </a:cubicBezTo>
                  <a:lnTo>
                    <a:pt x="1485644" y="1938635"/>
                  </a:lnTo>
                  <a:cubicBezTo>
                    <a:pt x="1484602" y="1939677"/>
                    <a:pt x="1482518" y="1940719"/>
                    <a:pt x="1481476" y="1941761"/>
                  </a:cubicBezTo>
                  <a:cubicBezTo>
                    <a:pt x="1478350" y="1946971"/>
                    <a:pt x="1480434" y="1953223"/>
                    <a:pt x="1484602" y="1957391"/>
                  </a:cubicBezTo>
                  <a:cubicBezTo>
                    <a:pt x="1485644" y="1958433"/>
                    <a:pt x="1485644" y="1958433"/>
                    <a:pt x="1486686" y="1959475"/>
                  </a:cubicBezTo>
                  <a:cubicBezTo>
                    <a:pt x="1488770" y="1961559"/>
                    <a:pt x="1490854" y="1963643"/>
                    <a:pt x="1490854" y="1966769"/>
                  </a:cubicBezTo>
                  <a:cubicBezTo>
                    <a:pt x="1491896" y="1969895"/>
                    <a:pt x="1488770" y="1974063"/>
                    <a:pt x="1486686" y="1977189"/>
                  </a:cubicBezTo>
                  <a:lnTo>
                    <a:pt x="1485644" y="1978231"/>
                  </a:lnTo>
                  <a:cubicBezTo>
                    <a:pt x="1480434" y="1985525"/>
                    <a:pt x="1476266" y="1994903"/>
                    <a:pt x="1475224" y="2003239"/>
                  </a:cubicBezTo>
                  <a:lnTo>
                    <a:pt x="1474182" y="2006365"/>
                  </a:lnTo>
                  <a:cubicBezTo>
                    <a:pt x="1473140" y="2011575"/>
                    <a:pt x="1472098" y="2017827"/>
                    <a:pt x="1467930" y="2020953"/>
                  </a:cubicBezTo>
                  <a:cubicBezTo>
                    <a:pt x="1462720" y="2025121"/>
                    <a:pt x="1453342" y="2021995"/>
                    <a:pt x="1448132" y="2018869"/>
                  </a:cubicBezTo>
                  <a:cubicBezTo>
                    <a:pt x="1442922" y="2016785"/>
                    <a:pt x="1438754" y="2013659"/>
                    <a:pt x="1433544" y="2010533"/>
                  </a:cubicBezTo>
                  <a:lnTo>
                    <a:pt x="1432502" y="2010533"/>
                  </a:lnTo>
                  <a:cubicBezTo>
                    <a:pt x="1430418" y="2008449"/>
                    <a:pt x="1427292" y="2007407"/>
                    <a:pt x="1424166" y="2006365"/>
                  </a:cubicBezTo>
                  <a:cubicBezTo>
                    <a:pt x="1412704" y="2003239"/>
                    <a:pt x="1403326" y="2012617"/>
                    <a:pt x="1398116" y="2017827"/>
                  </a:cubicBezTo>
                  <a:cubicBezTo>
                    <a:pt x="1397074" y="2018869"/>
                    <a:pt x="1396032" y="2019911"/>
                    <a:pt x="1394990" y="2020953"/>
                  </a:cubicBezTo>
                  <a:cubicBezTo>
                    <a:pt x="1390822" y="2026163"/>
                    <a:pt x="1385612" y="2032415"/>
                    <a:pt x="1379360" y="2034499"/>
                  </a:cubicBezTo>
                  <a:cubicBezTo>
                    <a:pt x="1376234" y="2035541"/>
                    <a:pt x="1373108" y="2035541"/>
                    <a:pt x="1368940" y="2035541"/>
                  </a:cubicBezTo>
                  <a:cubicBezTo>
                    <a:pt x="1367898" y="2035541"/>
                    <a:pt x="1365814" y="2035541"/>
                    <a:pt x="1364772" y="2035541"/>
                  </a:cubicBezTo>
                  <a:cubicBezTo>
                    <a:pt x="1357478" y="2035541"/>
                    <a:pt x="1351226" y="2038667"/>
                    <a:pt x="1348100" y="2042835"/>
                  </a:cubicBezTo>
                  <a:cubicBezTo>
                    <a:pt x="1343932" y="2049087"/>
                    <a:pt x="1346016" y="2058465"/>
                    <a:pt x="1350184" y="2063675"/>
                  </a:cubicBezTo>
                  <a:cubicBezTo>
                    <a:pt x="1353310" y="2067843"/>
                    <a:pt x="1356436" y="2069927"/>
                    <a:pt x="1360604" y="2073053"/>
                  </a:cubicBezTo>
                  <a:cubicBezTo>
                    <a:pt x="1361646" y="2074095"/>
                    <a:pt x="1363730" y="2075137"/>
                    <a:pt x="1364772" y="2077221"/>
                  </a:cubicBezTo>
                  <a:cubicBezTo>
                    <a:pt x="1371024" y="2082431"/>
                    <a:pt x="1375192" y="2088683"/>
                    <a:pt x="1378318" y="2095976"/>
                  </a:cubicBezTo>
                  <a:lnTo>
                    <a:pt x="1378318" y="2097019"/>
                  </a:lnTo>
                  <a:cubicBezTo>
                    <a:pt x="1379360" y="2100145"/>
                    <a:pt x="1381444" y="2103271"/>
                    <a:pt x="1381444" y="2106396"/>
                  </a:cubicBezTo>
                  <a:cubicBezTo>
                    <a:pt x="1381444" y="2107439"/>
                    <a:pt x="1381444" y="2109523"/>
                    <a:pt x="1381444" y="2111606"/>
                  </a:cubicBezTo>
                  <a:cubicBezTo>
                    <a:pt x="1381444" y="2113691"/>
                    <a:pt x="1381444" y="2116816"/>
                    <a:pt x="1381444" y="2119943"/>
                  </a:cubicBezTo>
                  <a:cubicBezTo>
                    <a:pt x="1382486" y="2122026"/>
                    <a:pt x="1383528" y="2124111"/>
                    <a:pt x="1383528" y="2126195"/>
                  </a:cubicBezTo>
                  <a:cubicBezTo>
                    <a:pt x="1384570" y="2128278"/>
                    <a:pt x="1385612" y="2130363"/>
                    <a:pt x="1385612" y="2131405"/>
                  </a:cubicBezTo>
                  <a:cubicBezTo>
                    <a:pt x="1385612" y="2133488"/>
                    <a:pt x="1385612" y="2136615"/>
                    <a:pt x="1385612" y="2138698"/>
                  </a:cubicBezTo>
                  <a:lnTo>
                    <a:pt x="1380402" y="2174126"/>
                  </a:lnTo>
                  <a:cubicBezTo>
                    <a:pt x="1379360" y="2182462"/>
                    <a:pt x="1377276" y="2191840"/>
                    <a:pt x="1380402" y="2200176"/>
                  </a:cubicBezTo>
                  <a:cubicBezTo>
                    <a:pt x="1380402" y="2201218"/>
                    <a:pt x="1381444" y="2202260"/>
                    <a:pt x="1381444" y="2203302"/>
                  </a:cubicBezTo>
                  <a:cubicBezTo>
                    <a:pt x="1382486" y="2205386"/>
                    <a:pt x="1382486" y="2207470"/>
                    <a:pt x="1382486" y="2209554"/>
                  </a:cubicBezTo>
                  <a:cubicBezTo>
                    <a:pt x="1382486" y="2212680"/>
                    <a:pt x="1380402" y="2214764"/>
                    <a:pt x="1377276" y="2216848"/>
                  </a:cubicBezTo>
                  <a:cubicBezTo>
                    <a:pt x="1376234" y="2217890"/>
                    <a:pt x="1375192" y="2218932"/>
                    <a:pt x="1374150" y="2219974"/>
                  </a:cubicBezTo>
                  <a:cubicBezTo>
                    <a:pt x="1369982" y="2225184"/>
                    <a:pt x="1365814" y="2230394"/>
                    <a:pt x="1361646" y="2235604"/>
                  </a:cubicBezTo>
                  <a:lnTo>
                    <a:pt x="1353310" y="2246024"/>
                  </a:lnTo>
                  <a:cubicBezTo>
                    <a:pt x="1351226" y="2242898"/>
                    <a:pt x="1351226" y="2239772"/>
                    <a:pt x="1350184" y="2236646"/>
                  </a:cubicBezTo>
                  <a:lnTo>
                    <a:pt x="1344974" y="2217890"/>
                  </a:lnTo>
                  <a:cubicBezTo>
                    <a:pt x="1342890" y="2209554"/>
                    <a:pt x="1339764" y="2200176"/>
                    <a:pt x="1331428" y="2196008"/>
                  </a:cubicBezTo>
                  <a:cubicBezTo>
                    <a:pt x="1327260" y="2193924"/>
                    <a:pt x="1323092" y="2192882"/>
                    <a:pt x="1317882" y="2192882"/>
                  </a:cubicBezTo>
                  <a:cubicBezTo>
                    <a:pt x="1312672" y="2191840"/>
                    <a:pt x="1307462" y="2191840"/>
                    <a:pt x="1305378" y="2187672"/>
                  </a:cubicBezTo>
                  <a:cubicBezTo>
                    <a:pt x="1302252" y="2184546"/>
                    <a:pt x="1302252" y="2179336"/>
                    <a:pt x="1303294" y="2173085"/>
                  </a:cubicBezTo>
                  <a:cubicBezTo>
                    <a:pt x="1304336" y="2161622"/>
                    <a:pt x="1304336" y="2149118"/>
                    <a:pt x="1303294" y="2137656"/>
                  </a:cubicBezTo>
                  <a:cubicBezTo>
                    <a:pt x="1303294" y="2133488"/>
                    <a:pt x="1302252" y="2129321"/>
                    <a:pt x="1299126" y="2126195"/>
                  </a:cubicBezTo>
                  <a:cubicBezTo>
                    <a:pt x="1297042" y="2124111"/>
                    <a:pt x="1293916" y="2123068"/>
                    <a:pt x="1290790" y="2122026"/>
                  </a:cubicBezTo>
                  <a:lnTo>
                    <a:pt x="1219934" y="2102229"/>
                  </a:lnTo>
                  <a:cubicBezTo>
                    <a:pt x="1209514" y="2099103"/>
                    <a:pt x="1201179" y="2097019"/>
                    <a:pt x="1195969" y="2089725"/>
                  </a:cubicBezTo>
                  <a:cubicBezTo>
                    <a:pt x="1194927" y="2088683"/>
                    <a:pt x="1193884" y="2086599"/>
                    <a:pt x="1191801" y="2084515"/>
                  </a:cubicBezTo>
                  <a:cubicBezTo>
                    <a:pt x="1189717" y="2081389"/>
                    <a:pt x="1187633" y="2077221"/>
                    <a:pt x="1184507" y="2075137"/>
                  </a:cubicBezTo>
                  <a:cubicBezTo>
                    <a:pt x="1182423" y="2073053"/>
                    <a:pt x="1180339" y="2072011"/>
                    <a:pt x="1178255" y="2069927"/>
                  </a:cubicBezTo>
                  <a:cubicBezTo>
                    <a:pt x="1175129" y="2067843"/>
                    <a:pt x="1173045" y="2065759"/>
                    <a:pt x="1169919" y="2063675"/>
                  </a:cubicBezTo>
                  <a:cubicBezTo>
                    <a:pt x="1167835" y="2062633"/>
                    <a:pt x="1165751" y="2060549"/>
                    <a:pt x="1162625" y="2059507"/>
                  </a:cubicBezTo>
                  <a:cubicBezTo>
                    <a:pt x="1160541" y="2058465"/>
                    <a:pt x="1158457" y="2058465"/>
                    <a:pt x="1157415" y="2058465"/>
                  </a:cubicBezTo>
                  <a:cubicBezTo>
                    <a:pt x="1155331" y="2058465"/>
                    <a:pt x="1153247" y="2058465"/>
                    <a:pt x="1152205" y="2057423"/>
                  </a:cubicBezTo>
                  <a:cubicBezTo>
                    <a:pt x="1151163" y="2056381"/>
                    <a:pt x="1150121" y="2053255"/>
                    <a:pt x="1150121" y="2051171"/>
                  </a:cubicBezTo>
                  <a:cubicBezTo>
                    <a:pt x="1150121" y="2049087"/>
                    <a:pt x="1150121" y="2048045"/>
                    <a:pt x="1149079" y="2047003"/>
                  </a:cubicBezTo>
                  <a:cubicBezTo>
                    <a:pt x="1148037" y="2042835"/>
                    <a:pt x="1144911" y="2039709"/>
                    <a:pt x="1142827" y="2036583"/>
                  </a:cubicBezTo>
                  <a:cubicBezTo>
                    <a:pt x="1140743" y="2034499"/>
                    <a:pt x="1139701" y="2032415"/>
                    <a:pt x="1138659" y="2030331"/>
                  </a:cubicBezTo>
                  <a:cubicBezTo>
                    <a:pt x="1137617" y="2027205"/>
                    <a:pt x="1136575" y="2024079"/>
                    <a:pt x="1136575" y="2019911"/>
                  </a:cubicBezTo>
                  <a:cubicBezTo>
                    <a:pt x="1136575" y="1994903"/>
                    <a:pt x="1154289" y="1970937"/>
                    <a:pt x="1178255" y="1962601"/>
                  </a:cubicBezTo>
                  <a:lnTo>
                    <a:pt x="1181381" y="1961559"/>
                  </a:lnTo>
                  <a:cubicBezTo>
                    <a:pt x="1185549" y="1960517"/>
                    <a:pt x="1189717" y="1958433"/>
                    <a:pt x="1193884" y="1956349"/>
                  </a:cubicBezTo>
                  <a:cubicBezTo>
                    <a:pt x="1197011" y="1953223"/>
                    <a:pt x="1200137" y="1949055"/>
                    <a:pt x="1201179" y="1945929"/>
                  </a:cubicBezTo>
                  <a:lnTo>
                    <a:pt x="1212641" y="1925089"/>
                  </a:lnTo>
                  <a:cubicBezTo>
                    <a:pt x="1213683" y="1923005"/>
                    <a:pt x="1215766" y="1919879"/>
                    <a:pt x="1216809" y="1917795"/>
                  </a:cubicBezTo>
                  <a:cubicBezTo>
                    <a:pt x="1217851" y="1915711"/>
                    <a:pt x="1217851" y="1914669"/>
                    <a:pt x="1218893" y="1912585"/>
                  </a:cubicBezTo>
                  <a:cubicBezTo>
                    <a:pt x="1220976" y="1906333"/>
                    <a:pt x="1223061" y="1900081"/>
                    <a:pt x="1228271" y="1894871"/>
                  </a:cubicBezTo>
                  <a:cubicBezTo>
                    <a:pt x="1230354" y="1891745"/>
                    <a:pt x="1234523" y="1890703"/>
                    <a:pt x="1237648" y="1888619"/>
                  </a:cubicBezTo>
                  <a:cubicBezTo>
                    <a:pt x="1239733" y="1887577"/>
                    <a:pt x="1242858" y="1885493"/>
                    <a:pt x="1244943" y="1883409"/>
                  </a:cubicBezTo>
                  <a:cubicBezTo>
                    <a:pt x="1252236" y="1878199"/>
                    <a:pt x="1256404" y="1868821"/>
                    <a:pt x="1251194" y="1861527"/>
                  </a:cubicBezTo>
                  <a:cubicBezTo>
                    <a:pt x="1249110" y="1859443"/>
                    <a:pt x="1247026" y="1857359"/>
                    <a:pt x="1244943" y="1856317"/>
                  </a:cubicBezTo>
                  <a:cubicBezTo>
                    <a:pt x="1243900" y="1856317"/>
                    <a:pt x="1243900" y="1855275"/>
                    <a:pt x="1242858" y="1855275"/>
                  </a:cubicBezTo>
                  <a:cubicBezTo>
                    <a:pt x="1237648" y="1851107"/>
                    <a:pt x="1234523" y="1843813"/>
                    <a:pt x="1237648" y="1838603"/>
                  </a:cubicBezTo>
                  <a:cubicBezTo>
                    <a:pt x="1238691" y="1837561"/>
                    <a:pt x="1239733" y="1836519"/>
                    <a:pt x="1240774" y="1835477"/>
                  </a:cubicBezTo>
                  <a:cubicBezTo>
                    <a:pt x="1241816" y="1834436"/>
                    <a:pt x="1243900" y="1832351"/>
                    <a:pt x="1243900" y="1830267"/>
                  </a:cubicBezTo>
                  <a:cubicBezTo>
                    <a:pt x="1247026" y="1824016"/>
                    <a:pt x="1244943" y="1817763"/>
                    <a:pt x="1243900" y="1811511"/>
                  </a:cubicBezTo>
                  <a:cubicBezTo>
                    <a:pt x="1243900" y="1809427"/>
                    <a:pt x="1242858" y="1808386"/>
                    <a:pt x="1242858" y="1806301"/>
                  </a:cubicBezTo>
                  <a:cubicBezTo>
                    <a:pt x="1241816" y="1801091"/>
                    <a:pt x="1241816" y="1795881"/>
                    <a:pt x="1243900" y="1790672"/>
                  </a:cubicBezTo>
                  <a:cubicBezTo>
                    <a:pt x="1244943" y="1786504"/>
                    <a:pt x="1247026" y="1783377"/>
                    <a:pt x="1249110" y="1781294"/>
                  </a:cubicBezTo>
                  <a:cubicBezTo>
                    <a:pt x="1257446" y="1774000"/>
                    <a:pt x="1270992" y="1780252"/>
                    <a:pt x="1276202" y="1782336"/>
                  </a:cubicBezTo>
                  <a:cubicBezTo>
                    <a:pt x="1277244" y="1783377"/>
                    <a:pt x="1279328" y="1783377"/>
                    <a:pt x="1280370" y="1784419"/>
                  </a:cubicBezTo>
                  <a:cubicBezTo>
                    <a:pt x="1288706" y="1788587"/>
                    <a:pt x="1298084" y="1793797"/>
                    <a:pt x="1308504" y="1792756"/>
                  </a:cubicBezTo>
                  <a:cubicBezTo>
                    <a:pt x="1310588" y="1792756"/>
                    <a:pt x="1312672" y="1791714"/>
                    <a:pt x="1314756" y="1791714"/>
                  </a:cubicBezTo>
                  <a:cubicBezTo>
                    <a:pt x="1317882" y="1790672"/>
                    <a:pt x="1322050" y="1789629"/>
                    <a:pt x="1325176" y="1790672"/>
                  </a:cubicBezTo>
                  <a:cubicBezTo>
                    <a:pt x="1327260" y="1790672"/>
                    <a:pt x="1328302" y="1791714"/>
                    <a:pt x="1329344" y="1792756"/>
                  </a:cubicBezTo>
                  <a:cubicBezTo>
                    <a:pt x="1330386" y="1793797"/>
                    <a:pt x="1332470" y="1793797"/>
                    <a:pt x="1333512" y="1794839"/>
                  </a:cubicBezTo>
                  <a:cubicBezTo>
                    <a:pt x="1341848" y="1797966"/>
                    <a:pt x="1351226" y="1794839"/>
                    <a:pt x="1356436" y="1787546"/>
                  </a:cubicBezTo>
                  <a:cubicBezTo>
                    <a:pt x="1360604" y="1781294"/>
                    <a:pt x="1360604" y="1774000"/>
                    <a:pt x="1360604" y="1766706"/>
                  </a:cubicBezTo>
                  <a:cubicBezTo>
                    <a:pt x="1360604" y="1762537"/>
                    <a:pt x="1360604" y="1759412"/>
                    <a:pt x="1361646" y="1756286"/>
                  </a:cubicBezTo>
                  <a:cubicBezTo>
                    <a:pt x="1361646" y="1754202"/>
                    <a:pt x="1362688" y="1753160"/>
                    <a:pt x="1363730" y="1752118"/>
                  </a:cubicBezTo>
                  <a:cubicBezTo>
                    <a:pt x="1364772" y="1751076"/>
                    <a:pt x="1366856" y="1751076"/>
                    <a:pt x="1368940" y="1750034"/>
                  </a:cubicBezTo>
                  <a:cubicBezTo>
                    <a:pt x="1371024" y="1750034"/>
                    <a:pt x="1372066" y="1748992"/>
                    <a:pt x="1374150" y="1748992"/>
                  </a:cubicBezTo>
                  <a:cubicBezTo>
                    <a:pt x="1380402" y="1745866"/>
                    <a:pt x="1382486" y="1738572"/>
                    <a:pt x="1383528" y="1732320"/>
                  </a:cubicBezTo>
                  <a:lnTo>
                    <a:pt x="1385612" y="1719816"/>
                  </a:lnTo>
                  <a:cubicBezTo>
                    <a:pt x="1385612" y="1716690"/>
                    <a:pt x="1386654" y="1714606"/>
                    <a:pt x="1387696" y="1711480"/>
                  </a:cubicBezTo>
                  <a:cubicBezTo>
                    <a:pt x="1388738" y="1709396"/>
                    <a:pt x="1390822" y="1706270"/>
                    <a:pt x="1393948" y="1704186"/>
                  </a:cubicBezTo>
                  <a:cubicBezTo>
                    <a:pt x="1399158" y="1698976"/>
                    <a:pt x="1405410" y="1692724"/>
                    <a:pt x="1412704" y="1689598"/>
                  </a:cubicBezTo>
                  <a:cubicBezTo>
                    <a:pt x="1413746" y="1688556"/>
                    <a:pt x="1415830" y="1688556"/>
                    <a:pt x="1416872" y="1687514"/>
                  </a:cubicBezTo>
                  <a:cubicBezTo>
                    <a:pt x="1418956" y="1686472"/>
                    <a:pt x="1421040" y="1686472"/>
                    <a:pt x="1423124" y="1684388"/>
                  </a:cubicBezTo>
                  <a:cubicBezTo>
                    <a:pt x="1426250" y="1682304"/>
                    <a:pt x="1428334" y="1677094"/>
                    <a:pt x="1429376" y="1672926"/>
                  </a:cubicBezTo>
                  <a:cubicBezTo>
                    <a:pt x="1431460" y="1666674"/>
                    <a:pt x="1431460" y="1659380"/>
                    <a:pt x="1432502" y="1653128"/>
                  </a:cubicBezTo>
                  <a:lnTo>
                    <a:pt x="1433544" y="1635414"/>
                  </a:lnTo>
                  <a:cubicBezTo>
                    <a:pt x="1433544" y="1632288"/>
                    <a:pt x="1433544" y="1629162"/>
                    <a:pt x="1434586" y="1627078"/>
                  </a:cubicBezTo>
                  <a:cubicBezTo>
                    <a:pt x="1435628" y="1624994"/>
                    <a:pt x="1436670" y="1622910"/>
                    <a:pt x="1437712" y="1619784"/>
                  </a:cubicBezTo>
                  <a:cubicBezTo>
                    <a:pt x="1438754" y="1618742"/>
                    <a:pt x="1438754" y="1617700"/>
                    <a:pt x="1439796" y="1616658"/>
                  </a:cubicBezTo>
                  <a:cubicBezTo>
                    <a:pt x="1441880" y="1611448"/>
                    <a:pt x="1443964" y="1606238"/>
                    <a:pt x="1445006" y="1601028"/>
                  </a:cubicBezTo>
                  <a:cubicBezTo>
                    <a:pt x="1445006" y="1599986"/>
                    <a:pt x="1445006" y="1597902"/>
                    <a:pt x="1443964" y="1596860"/>
                  </a:cubicBezTo>
                  <a:cubicBezTo>
                    <a:pt x="1442922" y="1594776"/>
                    <a:pt x="1441880" y="1593734"/>
                    <a:pt x="1440838" y="1593734"/>
                  </a:cubicBezTo>
                  <a:cubicBezTo>
                    <a:pt x="1434586" y="1590608"/>
                    <a:pt x="1429376" y="1591650"/>
                    <a:pt x="1424166" y="1591650"/>
                  </a:cubicBezTo>
                  <a:cubicBezTo>
                    <a:pt x="1421040" y="1591650"/>
                    <a:pt x="1418956" y="1592692"/>
                    <a:pt x="1416872" y="1591650"/>
                  </a:cubicBezTo>
                  <a:cubicBezTo>
                    <a:pt x="1413746" y="1591650"/>
                    <a:pt x="1409578" y="1591650"/>
                    <a:pt x="1406452" y="1592692"/>
                  </a:cubicBezTo>
                  <a:cubicBezTo>
                    <a:pt x="1402284" y="1593734"/>
                    <a:pt x="1398116" y="1593734"/>
                    <a:pt x="1392906" y="1592692"/>
                  </a:cubicBezTo>
                  <a:cubicBezTo>
                    <a:pt x="1388738" y="1591650"/>
                    <a:pt x="1385612" y="1590608"/>
                    <a:pt x="1381444" y="1589566"/>
                  </a:cubicBezTo>
                  <a:cubicBezTo>
                    <a:pt x="1379360" y="1588524"/>
                    <a:pt x="1377276" y="1588524"/>
                    <a:pt x="1376234" y="1587482"/>
                  </a:cubicBezTo>
                  <a:cubicBezTo>
                    <a:pt x="1359562" y="1582272"/>
                    <a:pt x="1341848" y="1583314"/>
                    <a:pt x="1325176" y="1585398"/>
                  </a:cubicBezTo>
                  <a:cubicBezTo>
                    <a:pt x="1315798" y="1586440"/>
                    <a:pt x="1306420" y="1586440"/>
                    <a:pt x="1297042" y="1586440"/>
                  </a:cubicBezTo>
                  <a:cubicBezTo>
                    <a:pt x="1289748" y="1586440"/>
                    <a:pt x="1284538" y="1585398"/>
                    <a:pt x="1280370" y="1583314"/>
                  </a:cubicBezTo>
                  <a:cubicBezTo>
                    <a:pt x="1274118" y="1581230"/>
                    <a:pt x="1268908" y="1578104"/>
                    <a:pt x="1262656" y="1573936"/>
                  </a:cubicBezTo>
                  <a:lnTo>
                    <a:pt x="1235564" y="1557264"/>
                  </a:lnTo>
                  <a:cubicBezTo>
                    <a:pt x="1232438" y="1555180"/>
                    <a:pt x="1230354" y="1554138"/>
                    <a:pt x="1228271" y="1551012"/>
                  </a:cubicBezTo>
                  <a:cubicBezTo>
                    <a:pt x="1227228" y="1548928"/>
                    <a:pt x="1226186" y="1545802"/>
                    <a:pt x="1226186" y="1542676"/>
                  </a:cubicBezTo>
                  <a:cubicBezTo>
                    <a:pt x="1226186" y="1539550"/>
                    <a:pt x="1225144" y="1536424"/>
                    <a:pt x="1225144" y="1532256"/>
                  </a:cubicBezTo>
                  <a:cubicBezTo>
                    <a:pt x="1224103" y="1526004"/>
                    <a:pt x="1224103" y="1518710"/>
                    <a:pt x="1223061" y="1511416"/>
                  </a:cubicBezTo>
                  <a:cubicBezTo>
                    <a:pt x="1222019" y="1505164"/>
                    <a:pt x="1219934" y="1499954"/>
                    <a:pt x="1217851" y="1493702"/>
                  </a:cubicBezTo>
                  <a:cubicBezTo>
                    <a:pt x="1216809" y="1490576"/>
                    <a:pt x="1215766" y="1488492"/>
                    <a:pt x="1214724" y="1485366"/>
                  </a:cubicBezTo>
                  <a:cubicBezTo>
                    <a:pt x="1213683" y="1481199"/>
                    <a:pt x="1211599" y="1475989"/>
                    <a:pt x="1208473" y="1471820"/>
                  </a:cubicBezTo>
                  <a:cubicBezTo>
                    <a:pt x="1206389" y="1469736"/>
                    <a:pt x="1204304" y="1467653"/>
                    <a:pt x="1202221" y="1467653"/>
                  </a:cubicBezTo>
                  <a:cubicBezTo>
                    <a:pt x="1195969" y="1466610"/>
                    <a:pt x="1191801" y="1469736"/>
                    <a:pt x="1187633" y="1472862"/>
                  </a:cubicBezTo>
                  <a:lnTo>
                    <a:pt x="1186591" y="1473905"/>
                  </a:lnTo>
                  <a:cubicBezTo>
                    <a:pt x="1172003" y="1485366"/>
                    <a:pt x="1152205" y="1486408"/>
                    <a:pt x="1134491" y="1486408"/>
                  </a:cubicBezTo>
                  <a:lnTo>
                    <a:pt x="1132407" y="1486408"/>
                  </a:lnTo>
                  <a:cubicBezTo>
                    <a:pt x="1118861" y="1486408"/>
                    <a:pt x="1103231" y="1487450"/>
                    <a:pt x="1089685" y="1494744"/>
                  </a:cubicBezTo>
                  <a:cubicBezTo>
                    <a:pt x="1086559" y="1495786"/>
                    <a:pt x="1083433" y="1497870"/>
                    <a:pt x="1081349" y="1502038"/>
                  </a:cubicBezTo>
                  <a:cubicBezTo>
                    <a:pt x="1079265" y="1506206"/>
                    <a:pt x="1079265" y="1510374"/>
                    <a:pt x="1079265" y="1513500"/>
                  </a:cubicBezTo>
                  <a:lnTo>
                    <a:pt x="1080307" y="1533298"/>
                  </a:lnTo>
                  <a:cubicBezTo>
                    <a:pt x="1080307" y="1537466"/>
                    <a:pt x="1080307" y="1541634"/>
                    <a:pt x="1078223" y="1543718"/>
                  </a:cubicBezTo>
                  <a:cubicBezTo>
                    <a:pt x="1075097" y="1547886"/>
                    <a:pt x="1069887" y="1547886"/>
                    <a:pt x="1063635" y="1547886"/>
                  </a:cubicBezTo>
                  <a:cubicBezTo>
                    <a:pt x="1024039" y="1547886"/>
                    <a:pt x="982359" y="1546844"/>
                    <a:pt x="943805" y="1535382"/>
                  </a:cubicBezTo>
                  <a:cubicBezTo>
                    <a:pt x="942763" y="1535382"/>
                    <a:pt x="940679" y="1534340"/>
                    <a:pt x="939637" y="1533298"/>
                  </a:cubicBezTo>
                  <a:cubicBezTo>
                    <a:pt x="938595" y="1532256"/>
                    <a:pt x="938595" y="1531214"/>
                    <a:pt x="938595" y="1529130"/>
                  </a:cubicBezTo>
                  <a:cubicBezTo>
                    <a:pt x="936511" y="1513500"/>
                    <a:pt x="936511" y="1496828"/>
                    <a:pt x="938595" y="1480156"/>
                  </a:cubicBezTo>
                  <a:cubicBezTo>
                    <a:pt x="939637" y="1469736"/>
                    <a:pt x="940679" y="1458275"/>
                    <a:pt x="933385" y="1449939"/>
                  </a:cubicBezTo>
                  <a:cubicBezTo>
                    <a:pt x="929217" y="1445771"/>
                    <a:pt x="925049" y="1443687"/>
                    <a:pt x="918797" y="1442645"/>
                  </a:cubicBezTo>
                  <a:cubicBezTo>
                    <a:pt x="910461" y="1441603"/>
                    <a:pt x="902125" y="1444729"/>
                    <a:pt x="895874" y="1449939"/>
                  </a:cubicBezTo>
                  <a:cubicBezTo>
                    <a:pt x="886495" y="1458275"/>
                    <a:pt x="882327" y="1469736"/>
                    <a:pt x="877117" y="1480156"/>
                  </a:cubicBezTo>
                  <a:lnTo>
                    <a:pt x="876075" y="1482240"/>
                  </a:lnTo>
                  <a:cubicBezTo>
                    <a:pt x="866697" y="1506206"/>
                    <a:pt x="854194" y="1529130"/>
                    <a:pt x="842732" y="1551012"/>
                  </a:cubicBezTo>
                  <a:cubicBezTo>
                    <a:pt x="841690" y="1554138"/>
                    <a:pt x="839606" y="1557264"/>
                    <a:pt x="837522" y="1559348"/>
                  </a:cubicBezTo>
                  <a:cubicBezTo>
                    <a:pt x="832312" y="1564558"/>
                    <a:pt x="825018" y="1564558"/>
                    <a:pt x="817724" y="1565600"/>
                  </a:cubicBezTo>
                  <a:cubicBezTo>
                    <a:pt x="812514" y="1565600"/>
                    <a:pt x="806262" y="1566642"/>
                    <a:pt x="800010" y="1568726"/>
                  </a:cubicBezTo>
                  <a:cubicBezTo>
                    <a:pt x="795842" y="1570810"/>
                    <a:pt x="791674" y="1571852"/>
                    <a:pt x="790632" y="1569768"/>
                  </a:cubicBezTo>
                  <a:cubicBezTo>
                    <a:pt x="788548" y="1566642"/>
                    <a:pt x="788548" y="1562474"/>
                    <a:pt x="787506" y="1558306"/>
                  </a:cubicBezTo>
                  <a:cubicBezTo>
                    <a:pt x="786464" y="1554138"/>
                    <a:pt x="786464" y="1548928"/>
                    <a:pt x="784380" y="1544760"/>
                  </a:cubicBezTo>
                  <a:lnTo>
                    <a:pt x="783338" y="1541634"/>
                  </a:lnTo>
                  <a:cubicBezTo>
                    <a:pt x="780212" y="1535382"/>
                    <a:pt x="776044" y="1528088"/>
                    <a:pt x="769792" y="1523920"/>
                  </a:cubicBezTo>
                  <a:cubicBezTo>
                    <a:pt x="764582" y="1519752"/>
                    <a:pt x="759372" y="1518710"/>
                    <a:pt x="753120" y="1516626"/>
                  </a:cubicBezTo>
                  <a:cubicBezTo>
                    <a:pt x="749994" y="1515584"/>
                    <a:pt x="745826" y="1514542"/>
                    <a:pt x="742700" y="1513500"/>
                  </a:cubicBezTo>
                  <a:cubicBezTo>
                    <a:pt x="739574" y="1512458"/>
                    <a:pt x="736448" y="1510374"/>
                    <a:pt x="733322" y="1508290"/>
                  </a:cubicBezTo>
                  <a:cubicBezTo>
                    <a:pt x="732280" y="1507248"/>
                    <a:pt x="730196" y="1506206"/>
                    <a:pt x="729154" y="1505164"/>
                  </a:cubicBezTo>
                  <a:cubicBezTo>
                    <a:pt x="723944" y="1502038"/>
                    <a:pt x="717692" y="1498912"/>
                    <a:pt x="712482" y="1496828"/>
                  </a:cubicBezTo>
                  <a:cubicBezTo>
                    <a:pt x="707272" y="1494744"/>
                    <a:pt x="702062" y="1492660"/>
                    <a:pt x="696852" y="1489535"/>
                  </a:cubicBezTo>
                  <a:cubicBezTo>
                    <a:pt x="689558" y="1485366"/>
                    <a:pt x="683306" y="1480156"/>
                    <a:pt x="677054" y="1474946"/>
                  </a:cubicBezTo>
                  <a:cubicBezTo>
                    <a:pt x="672886" y="1471820"/>
                    <a:pt x="667676" y="1467653"/>
                    <a:pt x="663508" y="1464526"/>
                  </a:cubicBezTo>
                  <a:cubicBezTo>
                    <a:pt x="653088" y="1457233"/>
                    <a:pt x="641626" y="1450981"/>
                    <a:pt x="630164" y="1445771"/>
                  </a:cubicBezTo>
                  <a:lnTo>
                    <a:pt x="600988" y="1431183"/>
                  </a:lnTo>
                  <a:cubicBezTo>
                    <a:pt x="594736" y="1428057"/>
                    <a:pt x="587442" y="1424931"/>
                    <a:pt x="582232" y="1419721"/>
                  </a:cubicBezTo>
                  <a:cubicBezTo>
                    <a:pt x="580148" y="1418679"/>
                    <a:pt x="579106" y="1416595"/>
                    <a:pt x="577023" y="1415553"/>
                  </a:cubicBezTo>
                  <a:cubicBezTo>
                    <a:pt x="574938" y="1413469"/>
                    <a:pt x="572855" y="1412427"/>
                    <a:pt x="570770" y="1410343"/>
                  </a:cubicBezTo>
                  <a:cubicBezTo>
                    <a:pt x="562435" y="1404091"/>
                    <a:pt x="552015" y="1399923"/>
                    <a:pt x="541595" y="1396797"/>
                  </a:cubicBezTo>
                  <a:cubicBezTo>
                    <a:pt x="539511" y="1395755"/>
                    <a:pt x="537426" y="1395755"/>
                    <a:pt x="536385" y="1394713"/>
                  </a:cubicBezTo>
                  <a:cubicBezTo>
                    <a:pt x="523881" y="1390545"/>
                    <a:pt x="510335" y="1387419"/>
                    <a:pt x="497831" y="1385335"/>
                  </a:cubicBezTo>
                  <a:lnTo>
                    <a:pt x="496789" y="1385335"/>
                  </a:lnTo>
                  <a:cubicBezTo>
                    <a:pt x="492621" y="1385335"/>
                    <a:pt x="488453" y="1384293"/>
                    <a:pt x="485327" y="1383251"/>
                  </a:cubicBezTo>
                  <a:cubicBezTo>
                    <a:pt x="480117" y="1381167"/>
                    <a:pt x="476991" y="1375957"/>
                    <a:pt x="473865" y="1368663"/>
                  </a:cubicBezTo>
                  <a:cubicBezTo>
                    <a:pt x="472823" y="1366579"/>
                    <a:pt x="471781" y="1363453"/>
                    <a:pt x="470739" y="1361369"/>
                  </a:cubicBezTo>
                  <a:cubicBezTo>
                    <a:pt x="469697" y="1357201"/>
                    <a:pt x="467613" y="1353033"/>
                    <a:pt x="465529" y="1348865"/>
                  </a:cubicBezTo>
                  <a:cubicBezTo>
                    <a:pt x="462403" y="1343655"/>
                    <a:pt x="459277" y="1339487"/>
                    <a:pt x="456151" y="1335319"/>
                  </a:cubicBezTo>
                  <a:cubicBezTo>
                    <a:pt x="453025" y="1331151"/>
                    <a:pt x="449899" y="1326983"/>
                    <a:pt x="446773" y="1321773"/>
                  </a:cubicBezTo>
                  <a:cubicBezTo>
                    <a:pt x="444689" y="1317605"/>
                    <a:pt x="442605" y="1312395"/>
                    <a:pt x="441563" y="1307185"/>
                  </a:cubicBezTo>
                  <a:cubicBezTo>
                    <a:pt x="440521" y="1304059"/>
                    <a:pt x="439479" y="1299891"/>
                    <a:pt x="438437" y="1296765"/>
                  </a:cubicBezTo>
                  <a:cubicBezTo>
                    <a:pt x="432185" y="1280093"/>
                    <a:pt x="419681" y="1267589"/>
                    <a:pt x="407177" y="1255085"/>
                  </a:cubicBezTo>
                  <a:cubicBezTo>
                    <a:pt x="405093" y="1251959"/>
                    <a:pt x="401967" y="1249875"/>
                    <a:pt x="399883" y="1246749"/>
                  </a:cubicBezTo>
                  <a:cubicBezTo>
                    <a:pt x="385295" y="1231119"/>
                    <a:pt x="372791" y="1213405"/>
                    <a:pt x="362371" y="1194649"/>
                  </a:cubicBezTo>
                  <a:lnTo>
                    <a:pt x="345699" y="1162347"/>
                  </a:lnTo>
                  <a:cubicBezTo>
                    <a:pt x="342573" y="1156096"/>
                    <a:pt x="338405" y="1148801"/>
                    <a:pt x="331111" y="1146717"/>
                  </a:cubicBezTo>
                  <a:cubicBezTo>
                    <a:pt x="322775" y="1143591"/>
                    <a:pt x="313397" y="1147760"/>
                    <a:pt x="306103" y="1150886"/>
                  </a:cubicBezTo>
                  <a:cubicBezTo>
                    <a:pt x="305061" y="1151927"/>
                    <a:pt x="302977" y="1151927"/>
                    <a:pt x="301935" y="1152970"/>
                  </a:cubicBezTo>
                  <a:lnTo>
                    <a:pt x="168560" y="1202985"/>
                  </a:lnTo>
                  <a:lnTo>
                    <a:pt x="11218" y="962284"/>
                  </a:lnTo>
                  <a:cubicBezTo>
                    <a:pt x="9134" y="959158"/>
                    <a:pt x="7050" y="956032"/>
                    <a:pt x="8092" y="953948"/>
                  </a:cubicBezTo>
                  <a:cubicBezTo>
                    <a:pt x="8092" y="949780"/>
                    <a:pt x="13302" y="946654"/>
                    <a:pt x="17470" y="944570"/>
                  </a:cubicBezTo>
                  <a:cubicBezTo>
                    <a:pt x="45604" y="929982"/>
                    <a:pt x="73738" y="916436"/>
                    <a:pt x="102914" y="903932"/>
                  </a:cubicBezTo>
                  <a:cubicBezTo>
                    <a:pt x="103956" y="902890"/>
                    <a:pt x="106040" y="902890"/>
                    <a:pt x="107082" y="900806"/>
                  </a:cubicBezTo>
                  <a:cubicBezTo>
                    <a:pt x="109166" y="898722"/>
                    <a:pt x="108124" y="895596"/>
                    <a:pt x="108124" y="893512"/>
                  </a:cubicBezTo>
                  <a:cubicBezTo>
                    <a:pt x="107082" y="885176"/>
                    <a:pt x="104998" y="875798"/>
                    <a:pt x="102914" y="867462"/>
                  </a:cubicBezTo>
                  <a:cubicBezTo>
                    <a:pt x="101872" y="862252"/>
                    <a:pt x="97704" y="857042"/>
                    <a:pt x="93536" y="852874"/>
                  </a:cubicBezTo>
                  <a:cubicBezTo>
                    <a:pt x="91452" y="850790"/>
                    <a:pt x="90410" y="848706"/>
                    <a:pt x="88326" y="846622"/>
                  </a:cubicBezTo>
                  <a:cubicBezTo>
                    <a:pt x="81032" y="835160"/>
                    <a:pt x="74780" y="822657"/>
                    <a:pt x="69570" y="810152"/>
                  </a:cubicBezTo>
                  <a:cubicBezTo>
                    <a:pt x="66444" y="803901"/>
                    <a:pt x="64360" y="798691"/>
                    <a:pt x="63318" y="792439"/>
                  </a:cubicBezTo>
                  <a:cubicBezTo>
                    <a:pt x="61234" y="783061"/>
                    <a:pt x="62276" y="773683"/>
                    <a:pt x="62276" y="764305"/>
                  </a:cubicBezTo>
                  <a:lnTo>
                    <a:pt x="67486" y="688239"/>
                  </a:lnTo>
                  <a:cubicBezTo>
                    <a:pt x="67486" y="681987"/>
                    <a:pt x="68528" y="676777"/>
                    <a:pt x="69570" y="671567"/>
                  </a:cubicBezTo>
                  <a:cubicBezTo>
                    <a:pt x="71654" y="664273"/>
                    <a:pt x="76864" y="655937"/>
                    <a:pt x="81032" y="648643"/>
                  </a:cubicBezTo>
                  <a:cubicBezTo>
                    <a:pt x="83116" y="645517"/>
                    <a:pt x="84158" y="643433"/>
                    <a:pt x="86242" y="640307"/>
                  </a:cubicBezTo>
                  <a:lnTo>
                    <a:pt x="311313" y="234970"/>
                  </a:lnTo>
                  <a:cubicBezTo>
                    <a:pt x="313397" y="230802"/>
                    <a:pt x="313397" y="226634"/>
                    <a:pt x="312355" y="222466"/>
                  </a:cubicBezTo>
                  <a:cubicBezTo>
                    <a:pt x="311313" y="218298"/>
                    <a:pt x="307145" y="215172"/>
                    <a:pt x="304019" y="214130"/>
                  </a:cubicBezTo>
                  <a:lnTo>
                    <a:pt x="201904" y="177660"/>
                  </a:lnTo>
                  <a:cubicBezTo>
                    <a:pt x="195652" y="175576"/>
                    <a:pt x="190442" y="171408"/>
                    <a:pt x="187316" y="165156"/>
                  </a:cubicBezTo>
                  <a:cubicBezTo>
                    <a:pt x="177938" y="147443"/>
                    <a:pt x="165434" y="123477"/>
                    <a:pt x="157098" y="106805"/>
                  </a:cubicBezTo>
                  <a:cubicBezTo>
                    <a:pt x="160224" y="106805"/>
                    <a:pt x="164392" y="106805"/>
                    <a:pt x="167518" y="106805"/>
                  </a:cubicBezTo>
                  <a:cubicBezTo>
                    <a:pt x="177938" y="106805"/>
                    <a:pt x="187316" y="104721"/>
                    <a:pt x="197736" y="103679"/>
                  </a:cubicBezTo>
                  <a:cubicBezTo>
                    <a:pt x="200862" y="102637"/>
                    <a:pt x="205029" y="102637"/>
                    <a:pt x="208156" y="102637"/>
                  </a:cubicBezTo>
                  <a:lnTo>
                    <a:pt x="346741" y="84923"/>
                  </a:lnTo>
                  <a:cubicBezTo>
                    <a:pt x="383211" y="80755"/>
                    <a:pt x="420723" y="75545"/>
                    <a:pt x="457193" y="69293"/>
                  </a:cubicBezTo>
                  <a:cubicBezTo>
                    <a:pt x="469697" y="67209"/>
                    <a:pt x="483243" y="64083"/>
                    <a:pt x="496789" y="60957"/>
                  </a:cubicBezTo>
                  <a:cubicBezTo>
                    <a:pt x="517629" y="55747"/>
                    <a:pt x="538468" y="51579"/>
                    <a:pt x="558266" y="49495"/>
                  </a:cubicBezTo>
                  <a:cubicBezTo>
                    <a:pt x="589526" y="47411"/>
                    <a:pt x="618702" y="51579"/>
                    <a:pt x="648920" y="55747"/>
                  </a:cubicBezTo>
                  <a:lnTo>
                    <a:pt x="657256" y="56789"/>
                  </a:lnTo>
                  <a:cubicBezTo>
                    <a:pt x="673928" y="58873"/>
                    <a:pt x="691642" y="59915"/>
                    <a:pt x="708314" y="60957"/>
                  </a:cubicBezTo>
                  <a:cubicBezTo>
                    <a:pt x="714566" y="60957"/>
                    <a:pt x="720818" y="61999"/>
                    <a:pt x="728112" y="61999"/>
                  </a:cubicBezTo>
                  <a:cubicBezTo>
                    <a:pt x="753120" y="64083"/>
                    <a:pt x="779170" y="67209"/>
                    <a:pt x="813556" y="72419"/>
                  </a:cubicBezTo>
                  <a:cubicBezTo>
                    <a:pt x="822934" y="73461"/>
                    <a:pt x="832312" y="75545"/>
                    <a:pt x="841690" y="77629"/>
                  </a:cubicBezTo>
                  <a:cubicBezTo>
                    <a:pt x="858362" y="80755"/>
                    <a:pt x="875034" y="83881"/>
                    <a:pt x="891705" y="84923"/>
                  </a:cubicBezTo>
                  <a:lnTo>
                    <a:pt x="1068845" y="92217"/>
                  </a:lnTo>
                  <a:cubicBezTo>
                    <a:pt x="1076139" y="92217"/>
                    <a:pt x="1084475" y="93259"/>
                    <a:pt x="1091769" y="90133"/>
                  </a:cubicBezTo>
                  <a:cubicBezTo>
                    <a:pt x="1098021" y="88049"/>
                    <a:pt x="1104273" y="82839"/>
                    <a:pt x="1109483" y="78671"/>
                  </a:cubicBezTo>
                  <a:cubicBezTo>
                    <a:pt x="1110525" y="77629"/>
                    <a:pt x="1111567" y="76587"/>
                    <a:pt x="1112609" y="75545"/>
                  </a:cubicBezTo>
                  <a:cubicBezTo>
                    <a:pt x="1123029" y="67209"/>
                    <a:pt x="1134491" y="60957"/>
                    <a:pt x="1146995" y="53663"/>
                  </a:cubicBezTo>
                  <a:cubicBezTo>
                    <a:pt x="1150121" y="51579"/>
                    <a:pt x="1153247" y="49495"/>
                    <a:pt x="1156373" y="48453"/>
                  </a:cubicBezTo>
                  <a:cubicBezTo>
                    <a:pt x="1177213" y="35949"/>
                    <a:pt x="1199094" y="25529"/>
                    <a:pt x="1215766" y="17193"/>
                  </a:cubicBezTo>
                  <a:cubicBezTo>
                    <a:pt x="1225144" y="11983"/>
                    <a:pt x="1234523" y="8857"/>
                    <a:pt x="1242858" y="7815"/>
                  </a:cubicBezTo>
                  <a:cubicBezTo>
                    <a:pt x="1260573" y="7815"/>
                    <a:pt x="1273076" y="20319"/>
                    <a:pt x="1283496" y="33865"/>
                  </a:cubicBezTo>
                  <a:lnTo>
                    <a:pt x="1326218" y="84923"/>
                  </a:lnTo>
                  <a:cubicBezTo>
                    <a:pt x="1331428" y="91175"/>
                    <a:pt x="1336638" y="97427"/>
                    <a:pt x="1339764" y="103679"/>
                  </a:cubicBezTo>
                  <a:cubicBezTo>
                    <a:pt x="1341848" y="106805"/>
                    <a:pt x="1342890" y="109931"/>
                    <a:pt x="1343932" y="112015"/>
                  </a:cubicBezTo>
                  <a:cubicBezTo>
                    <a:pt x="1346016" y="115141"/>
                    <a:pt x="1348100" y="119309"/>
                    <a:pt x="1350184" y="122435"/>
                  </a:cubicBezTo>
                  <a:cubicBezTo>
                    <a:pt x="1356436" y="131813"/>
                    <a:pt x="1363730" y="139107"/>
                    <a:pt x="1371024" y="146401"/>
                  </a:cubicBezTo>
                  <a:cubicBezTo>
                    <a:pt x="1389780" y="164115"/>
                    <a:pt x="1410620" y="184954"/>
                    <a:pt x="1436670" y="195374"/>
                  </a:cubicBezTo>
                  <a:cubicBezTo>
                    <a:pt x="1440838" y="197458"/>
                    <a:pt x="1446048" y="198500"/>
                    <a:pt x="1450216" y="200584"/>
                  </a:cubicBezTo>
                  <a:cubicBezTo>
                    <a:pt x="1457510" y="202668"/>
                    <a:pt x="1464804" y="205794"/>
                    <a:pt x="1471056" y="208920"/>
                  </a:cubicBezTo>
                  <a:cubicBezTo>
                    <a:pt x="1485644" y="216214"/>
                    <a:pt x="1491896" y="231844"/>
                    <a:pt x="1499190" y="247474"/>
                  </a:cubicBezTo>
                  <a:cubicBezTo>
                    <a:pt x="1501274" y="251642"/>
                    <a:pt x="1502316" y="254768"/>
                    <a:pt x="1504400" y="258936"/>
                  </a:cubicBezTo>
                  <a:lnTo>
                    <a:pt x="1569003" y="390228"/>
                  </a:lnTo>
                  <a:cubicBezTo>
                    <a:pt x="1572129" y="400648"/>
                    <a:pt x="1578382" y="410026"/>
                    <a:pt x="1583592" y="420446"/>
                  </a:cubicBezTo>
                  <a:cubicBezTo>
                    <a:pt x="1585675" y="424614"/>
                    <a:pt x="1587759" y="428782"/>
                    <a:pt x="1589843" y="432950"/>
                  </a:cubicBezTo>
                  <a:cubicBezTo>
                    <a:pt x="1590885" y="435034"/>
                    <a:pt x="1591927" y="437118"/>
                    <a:pt x="1595053" y="439202"/>
                  </a:cubicBezTo>
                  <a:cubicBezTo>
                    <a:pt x="1599221" y="442328"/>
                    <a:pt x="1605473" y="442328"/>
                    <a:pt x="1609641" y="441286"/>
                  </a:cubicBezTo>
                  <a:cubicBezTo>
                    <a:pt x="1641943" y="433992"/>
                    <a:pt x="1669035" y="415236"/>
                    <a:pt x="1695085" y="396480"/>
                  </a:cubicBezTo>
                  <a:lnTo>
                    <a:pt x="1697169" y="395438"/>
                  </a:lnTo>
                  <a:cubicBezTo>
                    <a:pt x="1700295" y="393354"/>
                    <a:pt x="1702379" y="391270"/>
                    <a:pt x="1706547" y="391270"/>
                  </a:cubicBezTo>
                  <a:cubicBezTo>
                    <a:pt x="1709673" y="390228"/>
                    <a:pt x="1712799" y="391270"/>
                    <a:pt x="1714883" y="393354"/>
                  </a:cubicBezTo>
                  <a:cubicBezTo>
                    <a:pt x="1716967" y="396480"/>
                    <a:pt x="1715925" y="401690"/>
                    <a:pt x="1715925" y="403774"/>
                  </a:cubicBezTo>
                  <a:lnTo>
                    <a:pt x="1713841" y="481923"/>
                  </a:lnTo>
                  <a:cubicBezTo>
                    <a:pt x="1713841" y="493385"/>
                    <a:pt x="1712799" y="505889"/>
                    <a:pt x="1712799" y="517351"/>
                  </a:cubicBezTo>
                  <a:cubicBezTo>
                    <a:pt x="1711757" y="542359"/>
                    <a:pt x="1710715" y="567367"/>
                    <a:pt x="1708631" y="591333"/>
                  </a:cubicBezTo>
                  <a:lnTo>
                    <a:pt x="1707589" y="601753"/>
                  </a:lnTo>
                  <a:cubicBezTo>
                    <a:pt x="1706547" y="610089"/>
                    <a:pt x="1706547" y="618425"/>
                    <a:pt x="1705505" y="626761"/>
                  </a:cubicBezTo>
                  <a:cubicBezTo>
                    <a:pt x="1705505" y="629887"/>
                    <a:pt x="1705505" y="631971"/>
                    <a:pt x="1705505" y="635097"/>
                  </a:cubicBezTo>
                  <a:cubicBezTo>
                    <a:pt x="1704463" y="643433"/>
                    <a:pt x="1704463" y="650727"/>
                    <a:pt x="1704463" y="659063"/>
                  </a:cubicBezTo>
                  <a:cubicBezTo>
                    <a:pt x="1705505" y="665315"/>
                    <a:pt x="1705505" y="671567"/>
                    <a:pt x="1701337" y="675735"/>
                  </a:cubicBezTo>
                  <a:cubicBezTo>
                    <a:pt x="1700295" y="677819"/>
                    <a:pt x="1698211" y="679903"/>
                    <a:pt x="1696127" y="680945"/>
                  </a:cubicBezTo>
                  <a:cubicBezTo>
                    <a:pt x="1694043" y="683029"/>
                    <a:pt x="1691959" y="684071"/>
                    <a:pt x="1689875" y="687197"/>
                  </a:cubicBezTo>
                  <a:cubicBezTo>
                    <a:pt x="1684665" y="694491"/>
                    <a:pt x="1684665" y="702827"/>
                    <a:pt x="1684665" y="712205"/>
                  </a:cubicBezTo>
                  <a:lnTo>
                    <a:pt x="1684665" y="727835"/>
                  </a:lnTo>
                  <a:cubicBezTo>
                    <a:pt x="1684665" y="741381"/>
                    <a:pt x="1684665" y="754927"/>
                    <a:pt x="1683623" y="768473"/>
                  </a:cubicBezTo>
                  <a:cubicBezTo>
                    <a:pt x="1683623" y="780977"/>
                    <a:pt x="1682581" y="793481"/>
                    <a:pt x="1682581" y="805985"/>
                  </a:cubicBezTo>
                  <a:cubicBezTo>
                    <a:pt x="1682581" y="833077"/>
                    <a:pt x="1683623" y="860168"/>
                    <a:pt x="1684665" y="886218"/>
                  </a:cubicBezTo>
                  <a:cubicBezTo>
                    <a:pt x="1684665" y="894554"/>
                    <a:pt x="1686749" y="904974"/>
                    <a:pt x="1698211" y="909142"/>
                  </a:cubicBezTo>
                  <a:cubicBezTo>
                    <a:pt x="1705505" y="911226"/>
                    <a:pt x="1712799" y="912268"/>
                    <a:pt x="1719051" y="912268"/>
                  </a:cubicBezTo>
                  <a:lnTo>
                    <a:pt x="1720093" y="912268"/>
                  </a:lnTo>
                  <a:cubicBezTo>
                    <a:pt x="1744059" y="913310"/>
                    <a:pt x="1770109" y="913310"/>
                    <a:pt x="1801369" y="912268"/>
                  </a:cubicBezTo>
                  <a:cubicBezTo>
                    <a:pt x="1814915" y="912268"/>
                    <a:pt x="1828461" y="911226"/>
                    <a:pt x="1842007" y="911226"/>
                  </a:cubicBezTo>
                  <a:lnTo>
                    <a:pt x="1847217" y="911226"/>
                  </a:lnTo>
                  <a:cubicBezTo>
                    <a:pt x="1851385" y="911226"/>
                    <a:pt x="1856594" y="911226"/>
                    <a:pt x="1861804" y="910184"/>
                  </a:cubicBezTo>
                  <a:cubicBezTo>
                    <a:pt x="1867014" y="909142"/>
                    <a:pt x="1870141" y="909142"/>
                    <a:pt x="1873267" y="911226"/>
                  </a:cubicBezTo>
                  <a:cubicBezTo>
                    <a:pt x="1875351" y="912268"/>
                    <a:pt x="1877434" y="915394"/>
                    <a:pt x="1879519" y="917478"/>
                  </a:cubicBezTo>
                  <a:cubicBezTo>
                    <a:pt x="1887854" y="929982"/>
                    <a:pt x="1893064" y="945612"/>
                    <a:pt x="1894106" y="967494"/>
                  </a:cubicBezTo>
                  <a:cubicBezTo>
                    <a:pt x="1894106" y="975830"/>
                    <a:pt x="1894106" y="984166"/>
                    <a:pt x="1894106" y="992502"/>
                  </a:cubicBezTo>
                  <a:cubicBezTo>
                    <a:pt x="1894106" y="1001880"/>
                    <a:pt x="1893064" y="1012300"/>
                    <a:pt x="1894106" y="1022720"/>
                  </a:cubicBezTo>
                  <a:cubicBezTo>
                    <a:pt x="1895149" y="1046686"/>
                    <a:pt x="1902442" y="1069610"/>
                    <a:pt x="1913904" y="1090450"/>
                  </a:cubicBezTo>
                  <a:cubicBezTo>
                    <a:pt x="1915988" y="1094618"/>
                    <a:pt x="1917031" y="1099828"/>
                    <a:pt x="1918072" y="1105038"/>
                  </a:cubicBezTo>
                  <a:cubicBezTo>
                    <a:pt x="1918072" y="1108164"/>
                    <a:pt x="1919114" y="1111290"/>
                    <a:pt x="1919114" y="1113374"/>
                  </a:cubicBezTo>
                  <a:cubicBezTo>
                    <a:pt x="1921198" y="1123794"/>
                    <a:pt x="1924324" y="1133171"/>
                    <a:pt x="1926408" y="1142550"/>
                  </a:cubicBezTo>
                  <a:lnTo>
                    <a:pt x="1928492" y="1149843"/>
                  </a:lnTo>
                  <a:cubicBezTo>
                    <a:pt x="1932660" y="1166516"/>
                    <a:pt x="1936828" y="1183187"/>
                    <a:pt x="1939954" y="1198817"/>
                  </a:cubicBezTo>
                  <a:cubicBezTo>
                    <a:pt x="1940996" y="1201943"/>
                    <a:pt x="1940996" y="1206111"/>
                    <a:pt x="1942038" y="1209237"/>
                  </a:cubicBezTo>
                  <a:cubicBezTo>
                    <a:pt x="1943080" y="1215489"/>
                    <a:pt x="1944122" y="1221741"/>
                    <a:pt x="1945164" y="1229035"/>
                  </a:cubicBezTo>
                  <a:cubicBezTo>
                    <a:pt x="1947248" y="1237371"/>
                    <a:pt x="1949332" y="1245707"/>
                    <a:pt x="1951416" y="1254043"/>
                  </a:cubicBezTo>
                  <a:cubicBezTo>
                    <a:pt x="1952458" y="1256127"/>
                    <a:pt x="1952458" y="1257169"/>
                    <a:pt x="1953500" y="1259253"/>
                  </a:cubicBezTo>
                  <a:cubicBezTo>
                    <a:pt x="1954542" y="1263421"/>
                    <a:pt x="1956626" y="1268631"/>
                    <a:pt x="1956626" y="1272799"/>
                  </a:cubicBezTo>
                  <a:lnTo>
                    <a:pt x="1956626" y="1274883"/>
                  </a:lnTo>
                  <a:cubicBezTo>
                    <a:pt x="1956626" y="1281135"/>
                    <a:pt x="1956626" y="1287387"/>
                    <a:pt x="1957668" y="1292597"/>
                  </a:cubicBezTo>
                  <a:cubicBezTo>
                    <a:pt x="1958710" y="1297807"/>
                    <a:pt x="1960794" y="1303017"/>
                    <a:pt x="1962878" y="1308227"/>
                  </a:cubicBezTo>
                  <a:cubicBezTo>
                    <a:pt x="1964962" y="1312395"/>
                    <a:pt x="1966004" y="1315521"/>
                    <a:pt x="1967046" y="1319689"/>
                  </a:cubicBezTo>
                  <a:cubicBezTo>
                    <a:pt x="1968088" y="1323857"/>
                    <a:pt x="1968088" y="1326983"/>
                    <a:pt x="1969130" y="1331151"/>
                  </a:cubicBezTo>
                  <a:cubicBezTo>
                    <a:pt x="1969130" y="1334277"/>
                    <a:pt x="1970172" y="1336361"/>
                    <a:pt x="1970172" y="1339487"/>
                  </a:cubicBezTo>
                  <a:cubicBezTo>
                    <a:pt x="1970172" y="1341571"/>
                    <a:pt x="1971214" y="1343655"/>
                    <a:pt x="1972256" y="1345739"/>
                  </a:cubicBezTo>
                  <a:cubicBezTo>
                    <a:pt x="1973298" y="1347823"/>
                    <a:pt x="1975382" y="1347823"/>
                    <a:pt x="1977466" y="1348865"/>
                  </a:cubicBezTo>
                  <a:cubicBezTo>
                    <a:pt x="1982676" y="1350949"/>
                    <a:pt x="1987886" y="1351991"/>
                    <a:pt x="1994138" y="1351991"/>
                  </a:cubicBezTo>
                  <a:cubicBezTo>
                    <a:pt x="1993096" y="1355117"/>
                    <a:pt x="1991012" y="1358243"/>
                    <a:pt x="1987886" y="1360327"/>
                  </a:cubicBezTo>
                  <a:cubicBezTo>
                    <a:pt x="1984760" y="1362411"/>
                    <a:pt x="1981634" y="1362411"/>
                    <a:pt x="1976424" y="1363453"/>
                  </a:cubicBezTo>
                  <a:cubicBezTo>
                    <a:pt x="1970172" y="1364495"/>
                    <a:pt x="1964962" y="1365537"/>
                    <a:pt x="1958710" y="1366579"/>
                  </a:cubicBezTo>
                  <a:cubicBezTo>
                    <a:pt x="1952458" y="1367621"/>
                    <a:pt x="1945164" y="1369705"/>
                    <a:pt x="1942038" y="1375957"/>
                  </a:cubicBezTo>
                  <a:cubicBezTo>
                    <a:pt x="1939954" y="1380125"/>
                    <a:pt x="1939954" y="1384293"/>
                    <a:pt x="1939954" y="1387419"/>
                  </a:cubicBezTo>
                  <a:lnTo>
                    <a:pt x="1940996" y="1416595"/>
                  </a:lnTo>
                  <a:cubicBezTo>
                    <a:pt x="1940996" y="1425973"/>
                    <a:pt x="1942038" y="1436393"/>
                    <a:pt x="1944122" y="1446813"/>
                  </a:cubicBezTo>
                  <a:cubicBezTo>
                    <a:pt x="1947248" y="1458275"/>
                    <a:pt x="1953500" y="1467653"/>
                    <a:pt x="1961836" y="1472862"/>
                  </a:cubicBezTo>
                  <a:cubicBezTo>
                    <a:pt x="1968088" y="1477030"/>
                    <a:pt x="1974340" y="1478072"/>
                    <a:pt x="1981634" y="1480156"/>
                  </a:cubicBezTo>
                  <a:cubicBezTo>
                    <a:pt x="1989970" y="1482240"/>
                    <a:pt x="1997264" y="1484325"/>
                    <a:pt x="2002474" y="1489535"/>
                  </a:cubicBezTo>
                  <a:cubicBezTo>
                    <a:pt x="2013936" y="1496828"/>
                    <a:pt x="2012894" y="1513500"/>
                    <a:pt x="2011852" y="1528088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7173">
              <a:extLst>
                <a:ext uri="{FF2B5EF4-FFF2-40B4-BE49-F238E27FC236}">
                  <a16:creationId xmlns:a16="http://schemas.microsoft.com/office/drawing/2014/main" id="{1C479027-4922-4D90-AE49-65C4FEACBA48}"/>
                </a:ext>
              </a:extLst>
            </p:cNvPr>
            <p:cNvSpPr/>
            <p:nvPr/>
          </p:nvSpPr>
          <p:spPr>
            <a:xfrm>
              <a:off x="4773958" y="4404702"/>
              <a:ext cx="970604" cy="693813"/>
            </a:xfrm>
            <a:custGeom>
              <a:avLst/>
              <a:gdLst>
                <a:gd name="connsiteX0" fmla="*/ 978418 w 979477"/>
                <a:gd name="connsiteY0" fmla="*/ 615504 h 718977"/>
                <a:gd name="connsiteX1" fmla="*/ 973208 w 979477"/>
                <a:gd name="connsiteY1" fmla="*/ 618630 h 718977"/>
                <a:gd name="connsiteX2" fmla="*/ 957578 w 979477"/>
                <a:gd name="connsiteY2" fmla="*/ 630092 h 718977"/>
                <a:gd name="connsiteX3" fmla="*/ 954453 w 979477"/>
                <a:gd name="connsiteY3" fmla="*/ 657184 h 718977"/>
                <a:gd name="connsiteX4" fmla="*/ 952368 w 979477"/>
                <a:gd name="connsiteY4" fmla="*/ 691569 h 718977"/>
                <a:gd name="connsiteX5" fmla="*/ 951326 w 979477"/>
                <a:gd name="connsiteY5" fmla="*/ 694695 h 718977"/>
                <a:gd name="connsiteX6" fmla="*/ 948200 w 979477"/>
                <a:gd name="connsiteY6" fmla="*/ 703031 h 718977"/>
                <a:gd name="connsiteX7" fmla="*/ 948200 w 979477"/>
                <a:gd name="connsiteY7" fmla="*/ 712409 h 718977"/>
                <a:gd name="connsiteX8" fmla="*/ 948200 w 979477"/>
                <a:gd name="connsiteY8" fmla="*/ 719703 h 718977"/>
                <a:gd name="connsiteX9" fmla="*/ 871093 w 979477"/>
                <a:gd name="connsiteY9" fmla="*/ 695737 h 718977"/>
                <a:gd name="connsiteX10" fmla="*/ 869009 w 979477"/>
                <a:gd name="connsiteY10" fmla="*/ 694695 h 718977"/>
                <a:gd name="connsiteX11" fmla="*/ 856505 w 979477"/>
                <a:gd name="connsiteY11" fmla="*/ 690527 h 718977"/>
                <a:gd name="connsiteX12" fmla="*/ 854421 w 979477"/>
                <a:gd name="connsiteY12" fmla="*/ 690527 h 718977"/>
                <a:gd name="connsiteX13" fmla="*/ 816909 w 979477"/>
                <a:gd name="connsiteY13" fmla="*/ 688443 h 718977"/>
                <a:gd name="connsiteX14" fmla="*/ 810657 w 979477"/>
                <a:gd name="connsiteY14" fmla="*/ 698863 h 718977"/>
                <a:gd name="connsiteX15" fmla="*/ 810657 w 979477"/>
                <a:gd name="connsiteY15" fmla="*/ 701989 h 718977"/>
                <a:gd name="connsiteX16" fmla="*/ 810657 w 979477"/>
                <a:gd name="connsiteY16" fmla="*/ 705115 h 718977"/>
                <a:gd name="connsiteX17" fmla="*/ 801279 w 979477"/>
                <a:gd name="connsiteY17" fmla="*/ 713451 h 718977"/>
                <a:gd name="connsiteX18" fmla="*/ 790859 w 979477"/>
                <a:gd name="connsiteY18" fmla="*/ 714493 h 718977"/>
                <a:gd name="connsiteX19" fmla="*/ 785649 w 979477"/>
                <a:gd name="connsiteY19" fmla="*/ 714493 h 718977"/>
                <a:gd name="connsiteX20" fmla="*/ 773145 w 979477"/>
                <a:gd name="connsiteY20" fmla="*/ 715535 h 718977"/>
                <a:gd name="connsiteX21" fmla="*/ 760641 w 979477"/>
                <a:gd name="connsiteY21" fmla="*/ 716577 h 718977"/>
                <a:gd name="connsiteX22" fmla="*/ 740843 w 979477"/>
                <a:gd name="connsiteY22" fmla="*/ 708241 h 718977"/>
                <a:gd name="connsiteX23" fmla="*/ 739801 w 979477"/>
                <a:gd name="connsiteY23" fmla="*/ 696779 h 718977"/>
                <a:gd name="connsiteX24" fmla="*/ 741885 w 979477"/>
                <a:gd name="connsiteY24" fmla="*/ 693653 h 718977"/>
                <a:gd name="connsiteX25" fmla="*/ 743969 w 979477"/>
                <a:gd name="connsiteY25" fmla="*/ 688443 h 718977"/>
                <a:gd name="connsiteX26" fmla="*/ 736675 w 979477"/>
                <a:gd name="connsiteY26" fmla="*/ 666562 h 718977"/>
                <a:gd name="connsiteX27" fmla="*/ 715835 w 979477"/>
                <a:gd name="connsiteY27" fmla="*/ 657184 h 718977"/>
                <a:gd name="connsiteX28" fmla="*/ 711667 w 979477"/>
                <a:gd name="connsiteY28" fmla="*/ 656142 h 718977"/>
                <a:gd name="connsiteX29" fmla="*/ 696037 w 979477"/>
                <a:gd name="connsiteY29" fmla="*/ 650932 h 718977"/>
                <a:gd name="connsiteX30" fmla="*/ 687701 w 979477"/>
                <a:gd name="connsiteY30" fmla="*/ 645722 h 718977"/>
                <a:gd name="connsiteX31" fmla="*/ 676239 w 979477"/>
                <a:gd name="connsiteY31" fmla="*/ 639470 h 718977"/>
                <a:gd name="connsiteX32" fmla="*/ 658525 w 979477"/>
                <a:gd name="connsiteY32" fmla="*/ 636344 h 718977"/>
                <a:gd name="connsiteX33" fmla="*/ 635601 w 979477"/>
                <a:gd name="connsiteY33" fmla="*/ 642595 h 718977"/>
                <a:gd name="connsiteX34" fmla="*/ 629349 w 979477"/>
                <a:gd name="connsiteY34" fmla="*/ 656142 h 718977"/>
                <a:gd name="connsiteX35" fmla="*/ 629349 w 979477"/>
                <a:gd name="connsiteY35" fmla="*/ 660309 h 718977"/>
                <a:gd name="connsiteX36" fmla="*/ 628307 w 979477"/>
                <a:gd name="connsiteY36" fmla="*/ 666562 h 718977"/>
                <a:gd name="connsiteX37" fmla="*/ 609552 w 979477"/>
                <a:gd name="connsiteY37" fmla="*/ 685317 h 718977"/>
                <a:gd name="connsiteX38" fmla="*/ 605384 w 979477"/>
                <a:gd name="connsiteY38" fmla="*/ 686359 h 718977"/>
                <a:gd name="connsiteX39" fmla="*/ 600174 w 979477"/>
                <a:gd name="connsiteY39" fmla="*/ 687401 h 718977"/>
                <a:gd name="connsiteX40" fmla="*/ 592880 w 979477"/>
                <a:gd name="connsiteY40" fmla="*/ 691569 h 718977"/>
                <a:gd name="connsiteX41" fmla="*/ 588712 w 979477"/>
                <a:gd name="connsiteY41" fmla="*/ 693653 h 718977"/>
                <a:gd name="connsiteX42" fmla="*/ 567872 w 979477"/>
                <a:gd name="connsiteY42" fmla="*/ 693653 h 718977"/>
                <a:gd name="connsiteX43" fmla="*/ 557452 w 979477"/>
                <a:gd name="connsiteY43" fmla="*/ 685317 h 718977"/>
                <a:gd name="connsiteX44" fmla="*/ 543906 w 979477"/>
                <a:gd name="connsiteY44" fmla="*/ 674897 h 718977"/>
                <a:gd name="connsiteX45" fmla="*/ 519940 w 979477"/>
                <a:gd name="connsiteY45" fmla="*/ 673855 h 718977"/>
                <a:gd name="connsiteX46" fmla="*/ 504310 w 979477"/>
                <a:gd name="connsiteY46" fmla="*/ 676981 h 718977"/>
                <a:gd name="connsiteX47" fmla="*/ 498058 w 979477"/>
                <a:gd name="connsiteY47" fmla="*/ 679065 h 718977"/>
                <a:gd name="connsiteX48" fmla="*/ 492848 w 979477"/>
                <a:gd name="connsiteY48" fmla="*/ 681149 h 718977"/>
                <a:gd name="connsiteX49" fmla="*/ 480344 w 979477"/>
                <a:gd name="connsiteY49" fmla="*/ 684275 h 718977"/>
                <a:gd name="connsiteX50" fmla="*/ 478260 w 979477"/>
                <a:gd name="connsiteY50" fmla="*/ 684275 h 718977"/>
                <a:gd name="connsiteX51" fmla="*/ 426160 w 979477"/>
                <a:gd name="connsiteY51" fmla="*/ 701989 h 718977"/>
                <a:gd name="connsiteX52" fmla="*/ 393858 w 979477"/>
                <a:gd name="connsiteY52" fmla="*/ 711367 h 718977"/>
                <a:gd name="connsiteX53" fmla="*/ 369892 w 979477"/>
                <a:gd name="connsiteY53" fmla="*/ 703031 h 718977"/>
                <a:gd name="connsiteX54" fmla="*/ 363640 w 979477"/>
                <a:gd name="connsiteY54" fmla="*/ 686359 h 718977"/>
                <a:gd name="connsiteX55" fmla="*/ 361556 w 979477"/>
                <a:gd name="connsiteY55" fmla="*/ 675939 h 718977"/>
                <a:gd name="connsiteX56" fmla="*/ 343842 w 979477"/>
                <a:gd name="connsiteY56" fmla="*/ 653015 h 718977"/>
                <a:gd name="connsiteX57" fmla="*/ 339674 w 979477"/>
                <a:gd name="connsiteY57" fmla="*/ 650932 h 718977"/>
                <a:gd name="connsiteX58" fmla="*/ 334464 w 979477"/>
                <a:gd name="connsiteY58" fmla="*/ 647805 h 718977"/>
                <a:gd name="connsiteX59" fmla="*/ 324044 w 979477"/>
                <a:gd name="connsiteY59" fmla="*/ 636344 h 718977"/>
                <a:gd name="connsiteX60" fmla="*/ 323002 w 979477"/>
                <a:gd name="connsiteY60" fmla="*/ 634260 h 718977"/>
                <a:gd name="connsiteX61" fmla="*/ 316750 w 979477"/>
                <a:gd name="connsiteY61" fmla="*/ 625924 h 718977"/>
                <a:gd name="connsiteX62" fmla="*/ 308415 w 979477"/>
                <a:gd name="connsiteY62" fmla="*/ 613420 h 718977"/>
                <a:gd name="connsiteX63" fmla="*/ 305288 w 979477"/>
                <a:gd name="connsiteY63" fmla="*/ 609252 h 718977"/>
                <a:gd name="connsiteX64" fmla="*/ 293826 w 979477"/>
                <a:gd name="connsiteY64" fmla="*/ 593622 h 718977"/>
                <a:gd name="connsiteX65" fmla="*/ 268818 w 979477"/>
                <a:gd name="connsiteY65" fmla="*/ 590496 h 718977"/>
                <a:gd name="connsiteX66" fmla="*/ 261525 w 979477"/>
                <a:gd name="connsiteY66" fmla="*/ 605084 h 718977"/>
                <a:gd name="connsiteX67" fmla="*/ 258398 w 979477"/>
                <a:gd name="connsiteY67" fmla="*/ 613420 h 718977"/>
                <a:gd name="connsiteX68" fmla="*/ 229223 w 979477"/>
                <a:gd name="connsiteY68" fmla="*/ 625924 h 718977"/>
                <a:gd name="connsiteX69" fmla="*/ 205257 w 979477"/>
                <a:gd name="connsiteY69" fmla="*/ 626965 h 718977"/>
                <a:gd name="connsiteX70" fmla="*/ 163577 w 979477"/>
                <a:gd name="connsiteY70" fmla="*/ 625924 h 718977"/>
                <a:gd name="connsiteX71" fmla="*/ 128149 w 979477"/>
                <a:gd name="connsiteY71" fmla="*/ 624882 h 718977"/>
                <a:gd name="connsiteX72" fmla="*/ 123981 w 979477"/>
                <a:gd name="connsiteY72" fmla="*/ 624882 h 718977"/>
                <a:gd name="connsiteX73" fmla="*/ 47915 w 979477"/>
                <a:gd name="connsiteY73" fmla="*/ 634260 h 718977"/>
                <a:gd name="connsiteX74" fmla="*/ 44789 w 979477"/>
                <a:gd name="connsiteY74" fmla="*/ 635302 h 718977"/>
                <a:gd name="connsiteX75" fmla="*/ 28117 w 979477"/>
                <a:gd name="connsiteY75" fmla="*/ 638427 h 718977"/>
                <a:gd name="connsiteX76" fmla="*/ 15613 w 979477"/>
                <a:gd name="connsiteY76" fmla="*/ 635302 h 718977"/>
                <a:gd name="connsiteX77" fmla="*/ 23949 w 979477"/>
                <a:gd name="connsiteY77" fmla="*/ 623840 h 718977"/>
                <a:gd name="connsiteX78" fmla="*/ 35411 w 979477"/>
                <a:gd name="connsiteY78" fmla="*/ 609252 h 718977"/>
                <a:gd name="connsiteX79" fmla="*/ 38537 w 979477"/>
                <a:gd name="connsiteY79" fmla="*/ 607168 h 718977"/>
                <a:gd name="connsiteX80" fmla="*/ 45831 w 979477"/>
                <a:gd name="connsiteY80" fmla="*/ 594664 h 718977"/>
                <a:gd name="connsiteX81" fmla="*/ 43747 w 979477"/>
                <a:gd name="connsiteY81" fmla="*/ 586328 h 718977"/>
                <a:gd name="connsiteX82" fmla="*/ 42705 w 979477"/>
                <a:gd name="connsiteY82" fmla="*/ 583202 h 718977"/>
                <a:gd name="connsiteX83" fmla="*/ 42705 w 979477"/>
                <a:gd name="connsiteY83" fmla="*/ 559236 h 718977"/>
                <a:gd name="connsiteX84" fmla="*/ 47915 w 979477"/>
                <a:gd name="connsiteY84" fmla="*/ 523808 h 718977"/>
                <a:gd name="connsiteX85" fmla="*/ 47915 w 979477"/>
                <a:gd name="connsiteY85" fmla="*/ 514430 h 718977"/>
                <a:gd name="connsiteX86" fmla="*/ 44789 w 979477"/>
                <a:gd name="connsiteY86" fmla="*/ 507136 h 718977"/>
                <a:gd name="connsiteX87" fmla="*/ 42705 w 979477"/>
                <a:gd name="connsiteY87" fmla="*/ 501926 h 718977"/>
                <a:gd name="connsiteX88" fmla="*/ 42705 w 979477"/>
                <a:gd name="connsiteY88" fmla="*/ 495674 h 718977"/>
                <a:gd name="connsiteX89" fmla="*/ 42705 w 979477"/>
                <a:gd name="connsiteY89" fmla="*/ 489422 h 718977"/>
                <a:gd name="connsiteX90" fmla="*/ 39579 w 979477"/>
                <a:gd name="connsiteY90" fmla="*/ 479002 h 718977"/>
                <a:gd name="connsiteX91" fmla="*/ 39579 w 979477"/>
                <a:gd name="connsiteY91" fmla="*/ 477960 h 718977"/>
                <a:gd name="connsiteX92" fmla="*/ 24991 w 979477"/>
                <a:gd name="connsiteY92" fmla="*/ 457120 h 718977"/>
                <a:gd name="connsiteX93" fmla="*/ 19781 w 979477"/>
                <a:gd name="connsiteY93" fmla="*/ 452952 h 718977"/>
                <a:gd name="connsiteX94" fmla="*/ 11445 w 979477"/>
                <a:gd name="connsiteY94" fmla="*/ 444616 h 718977"/>
                <a:gd name="connsiteX95" fmla="*/ 9361 w 979477"/>
                <a:gd name="connsiteY95" fmla="*/ 431070 h 718977"/>
                <a:gd name="connsiteX96" fmla="*/ 20823 w 979477"/>
                <a:gd name="connsiteY96" fmla="*/ 426902 h 718977"/>
                <a:gd name="connsiteX97" fmla="*/ 24991 w 979477"/>
                <a:gd name="connsiteY97" fmla="*/ 426902 h 718977"/>
                <a:gd name="connsiteX98" fmla="*/ 37495 w 979477"/>
                <a:gd name="connsiteY98" fmla="*/ 425860 h 718977"/>
                <a:gd name="connsiteX99" fmla="*/ 56251 w 979477"/>
                <a:gd name="connsiteY99" fmla="*/ 411272 h 718977"/>
                <a:gd name="connsiteX100" fmla="*/ 59377 w 979477"/>
                <a:gd name="connsiteY100" fmla="*/ 408146 h 718977"/>
                <a:gd name="connsiteX101" fmla="*/ 79175 w 979477"/>
                <a:gd name="connsiteY101" fmla="*/ 398768 h 718977"/>
                <a:gd name="connsiteX102" fmla="*/ 85427 w 979477"/>
                <a:gd name="connsiteY102" fmla="*/ 401894 h 718977"/>
                <a:gd name="connsiteX103" fmla="*/ 86469 w 979477"/>
                <a:gd name="connsiteY103" fmla="*/ 401894 h 718977"/>
                <a:gd name="connsiteX104" fmla="*/ 101057 w 979477"/>
                <a:gd name="connsiteY104" fmla="*/ 411272 h 718977"/>
                <a:gd name="connsiteX105" fmla="*/ 127107 w 979477"/>
                <a:gd name="connsiteY105" fmla="*/ 412314 h 718977"/>
                <a:gd name="connsiteX106" fmla="*/ 135443 w 979477"/>
                <a:gd name="connsiteY106" fmla="*/ 394600 h 718977"/>
                <a:gd name="connsiteX107" fmla="*/ 135443 w 979477"/>
                <a:gd name="connsiteY107" fmla="*/ 391474 h 718977"/>
                <a:gd name="connsiteX108" fmla="*/ 144821 w 979477"/>
                <a:gd name="connsiteY108" fmla="*/ 368550 h 718977"/>
                <a:gd name="connsiteX109" fmla="*/ 145863 w 979477"/>
                <a:gd name="connsiteY109" fmla="*/ 367508 h 718977"/>
                <a:gd name="connsiteX110" fmla="*/ 151073 w 979477"/>
                <a:gd name="connsiteY110" fmla="*/ 351878 h 718977"/>
                <a:gd name="connsiteX111" fmla="*/ 144821 w 979477"/>
                <a:gd name="connsiteY111" fmla="*/ 341458 h 718977"/>
                <a:gd name="connsiteX112" fmla="*/ 142737 w 979477"/>
                <a:gd name="connsiteY112" fmla="*/ 339375 h 718977"/>
                <a:gd name="connsiteX113" fmla="*/ 140653 w 979477"/>
                <a:gd name="connsiteY113" fmla="*/ 331038 h 718977"/>
                <a:gd name="connsiteX114" fmla="*/ 142737 w 979477"/>
                <a:gd name="connsiteY114" fmla="*/ 328955 h 718977"/>
                <a:gd name="connsiteX115" fmla="*/ 143779 w 979477"/>
                <a:gd name="connsiteY115" fmla="*/ 327913 h 718977"/>
                <a:gd name="connsiteX116" fmla="*/ 154199 w 979477"/>
                <a:gd name="connsiteY116" fmla="*/ 300821 h 718977"/>
                <a:gd name="connsiteX117" fmla="*/ 156283 w 979477"/>
                <a:gd name="connsiteY117" fmla="*/ 284149 h 718977"/>
                <a:gd name="connsiteX118" fmla="*/ 168787 w 979477"/>
                <a:gd name="connsiteY118" fmla="*/ 272687 h 718977"/>
                <a:gd name="connsiteX119" fmla="*/ 180249 w 979477"/>
                <a:gd name="connsiteY119" fmla="*/ 273729 h 718977"/>
                <a:gd name="connsiteX120" fmla="*/ 205257 w 979477"/>
                <a:gd name="connsiteY120" fmla="*/ 288316 h 718977"/>
                <a:gd name="connsiteX121" fmla="*/ 218803 w 979477"/>
                <a:gd name="connsiteY121" fmla="*/ 301863 h 718977"/>
                <a:gd name="connsiteX122" fmla="*/ 228181 w 979477"/>
                <a:gd name="connsiteY122" fmla="*/ 312283 h 718977"/>
                <a:gd name="connsiteX123" fmla="*/ 258398 w 979477"/>
                <a:gd name="connsiteY123" fmla="*/ 328955 h 718977"/>
                <a:gd name="connsiteX124" fmla="*/ 263608 w 979477"/>
                <a:gd name="connsiteY124" fmla="*/ 328955 h 718977"/>
                <a:gd name="connsiteX125" fmla="*/ 269860 w 979477"/>
                <a:gd name="connsiteY125" fmla="*/ 329996 h 718977"/>
                <a:gd name="connsiteX126" fmla="*/ 278196 w 979477"/>
                <a:gd name="connsiteY126" fmla="*/ 334165 h 718977"/>
                <a:gd name="connsiteX127" fmla="*/ 281323 w 979477"/>
                <a:gd name="connsiteY127" fmla="*/ 335206 h 718977"/>
                <a:gd name="connsiteX128" fmla="*/ 317792 w 979477"/>
                <a:gd name="connsiteY128" fmla="*/ 346668 h 718977"/>
                <a:gd name="connsiteX129" fmla="*/ 325086 w 979477"/>
                <a:gd name="connsiteY129" fmla="*/ 344585 h 718977"/>
                <a:gd name="connsiteX130" fmla="*/ 331338 w 979477"/>
                <a:gd name="connsiteY130" fmla="*/ 342500 h 718977"/>
                <a:gd name="connsiteX131" fmla="*/ 343842 w 979477"/>
                <a:gd name="connsiteY131" fmla="*/ 341458 h 718977"/>
                <a:gd name="connsiteX132" fmla="*/ 364682 w 979477"/>
                <a:gd name="connsiteY132" fmla="*/ 337290 h 718977"/>
                <a:gd name="connsiteX133" fmla="*/ 368850 w 979477"/>
                <a:gd name="connsiteY133" fmla="*/ 334165 h 718977"/>
                <a:gd name="connsiteX134" fmla="*/ 373018 w 979477"/>
                <a:gd name="connsiteY134" fmla="*/ 331038 h 718977"/>
                <a:gd name="connsiteX135" fmla="*/ 383438 w 979477"/>
                <a:gd name="connsiteY135" fmla="*/ 328955 h 718977"/>
                <a:gd name="connsiteX136" fmla="*/ 387606 w 979477"/>
                <a:gd name="connsiteY136" fmla="*/ 328955 h 718977"/>
                <a:gd name="connsiteX137" fmla="*/ 426160 w 979477"/>
                <a:gd name="connsiteY137" fmla="*/ 302905 h 718977"/>
                <a:gd name="connsiteX138" fmla="*/ 429286 w 979477"/>
                <a:gd name="connsiteY138" fmla="*/ 281023 h 718977"/>
                <a:gd name="connsiteX139" fmla="*/ 420950 w 979477"/>
                <a:gd name="connsiteY139" fmla="*/ 270603 h 718977"/>
                <a:gd name="connsiteX140" fmla="*/ 417824 w 979477"/>
                <a:gd name="connsiteY140" fmla="*/ 269561 h 718977"/>
                <a:gd name="connsiteX141" fmla="*/ 414698 w 979477"/>
                <a:gd name="connsiteY141" fmla="*/ 267477 h 718977"/>
                <a:gd name="connsiteX142" fmla="*/ 415740 w 979477"/>
                <a:gd name="connsiteY142" fmla="*/ 252889 h 718977"/>
                <a:gd name="connsiteX143" fmla="*/ 417824 w 979477"/>
                <a:gd name="connsiteY143" fmla="*/ 248721 h 718977"/>
                <a:gd name="connsiteX144" fmla="*/ 424076 w 979477"/>
                <a:gd name="connsiteY144" fmla="*/ 233091 h 718977"/>
                <a:gd name="connsiteX145" fmla="*/ 423034 w 979477"/>
                <a:gd name="connsiteY145" fmla="*/ 225797 h 718977"/>
                <a:gd name="connsiteX146" fmla="*/ 421992 w 979477"/>
                <a:gd name="connsiteY146" fmla="*/ 220587 h 718977"/>
                <a:gd name="connsiteX147" fmla="*/ 430328 w 979477"/>
                <a:gd name="connsiteY147" fmla="*/ 203915 h 718977"/>
                <a:gd name="connsiteX148" fmla="*/ 431370 w 979477"/>
                <a:gd name="connsiteY148" fmla="*/ 201831 h 718977"/>
                <a:gd name="connsiteX149" fmla="*/ 437622 w 979477"/>
                <a:gd name="connsiteY149" fmla="*/ 176823 h 718977"/>
                <a:gd name="connsiteX150" fmla="*/ 434496 w 979477"/>
                <a:gd name="connsiteY150" fmla="*/ 172655 h 718977"/>
                <a:gd name="connsiteX151" fmla="*/ 432412 w 979477"/>
                <a:gd name="connsiteY151" fmla="*/ 167445 h 718977"/>
                <a:gd name="connsiteX152" fmla="*/ 435538 w 979477"/>
                <a:gd name="connsiteY152" fmla="*/ 162235 h 718977"/>
                <a:gd name="connsiteX153" fmla="*/ 444916 w 979477"/>
                <a:gd name="connsiteY153" fmla="*/ 135143 h 718977"/>
                <a:gd name="connsiteX154" fmla="*/ 442832 w 979477"/>
                <a:gd name="connsiteY154" fmla="*/ 129933 h 718977"/>
                <a:gd name="connsiteX155" fmla="*/ 440748 w 979477"/>
                <a:gd name="connsiteY155" fmla="*/ 122639 h 718977"/>
                <a:gd name="connsiteX156" fmla="*/ 445958 w 979477"/>
                <a:gd name="connsiteY156" fmla="*/ 114303 h 718977"/>
                <a:gd name="connsiteX157" fmla="*/ 451168 w 979477"/>
                <a:gd name="connsiteY157" fmla="*/ 105967 h 718977"/>
                <a:gd name="connsiteX158" fmla="*/ 451168 w 979477"/>
                <a:gd name="connsiteY158" fmla="*/ 77833 h 718977"/>
                <a:gd name="connsiteX159" fmla="*/ 448042 w 979477"/>
                <a:gd name="connsiteY159" fmla="*/ 72623 h 718977"/>
                <a:gd name="connsiteX160" fmla="*/ 444916 w 979477"/>
                <a:gd name="connsiteY160" fmla="*/ 67413 h 718977"/>
                <a:gd name="connsiteX161" fmla="*/ 450126 w 979477"/>
                <a:gd name="connsiteY161" fmla="*/ 31985 h 718977"/>
                <a:gd name="connsiteX162" fmla="*/ 460546 w 979477"/>
                <a:gd name="connsiteY162" fmla="*/ 20523 h 718977"/>
                <a:gd name="connsiteX163" fmla="*/ 478260 w 979477"/>
                <a:gd name="connsiteY163" fmla="*/ 24691 h 718977"/>
                <a:gd name="connsiteX164" fmla="*/ 479302 w 979477"/>
                <a:gd name="connsiteY164" fmla="*/ 25733 h 718977"/>
                <a:gd name="connsiteX165" fmla="*/ 516814 w 979477"/>
                <a:gd name="connsiteY165" fmla="*/ 34069 h 718977"/>
                <a:gd name="connsiteX166" fmla="*/ 551200 w 979477"/>
                <a:gd name="connsiteY166" fmla="*/ 13229 h 718977"/>
                <a:gd name="connsiteX167" fmla="*/ 561620 w 979477"/>
                <a:gd name="connsiteY167" fmla="*/ 8019 h 718977"/>
                <a:gd name="connsiteX168" fmla="*/ 568914 w 979477"/>
                <a:gd name="connsiteY168" fmla="*/ 12187 h 718977"/>
                <a:gd name="connsiteX169" fmla="*/ 583502 w 979477"/>
                <a:gd name="connsiteY169" fmla="*/ 29901 h 718977"/>
                <a:gd name="connsiteX170" fmla="*/ 584544 w 979477"/>
                <a:gd name="connsiteY170" fmla="*/ 39279 h 718977"/>
                <a:gd name="connsiteX171" fmla="*/ 585585 w 979477"/>
                <a:gd name="connsiteY171" fmla="*/ 48657 h 718977"/>
                <a:gd name="connsiteX172" fmla="*/ 597047 w 979477"/>
                <a:gd name="connsiteY172" fmla="*/ 67413 h 718977"/>
                <a:gd name="connsiteX173" fmla="*/ 609552 w 979477"/>
                <a:gd name="connsiteY173" fmla="*/ 75749 h 718977"/>
                <a:gd name="connsiteX174" fmla="*/ 610594 w 979477"/>
                <a:gd name="connsiteY174" fmla="*/ 75749 h 718977"/>
                <a:gd name="connsiteX175" fmla="*/ 610594 w 979477"/>
                <a:gd name="connsiteY175" fmla="*/ 75749 h 718977"/>
                <a:gd name="connsiteX176" fmla="*/ 613719 w 979477"/>
                <a:gd name="connsiteY176" fmla="*/ 75749 h 718977"/>
                <a:gd name="connsiteX177" fmla="*/ 616845 w 979477"/>
                <a:gd name="connsiteY177" fmla="*/ 76791 h 718977"/>
                <a:gd name="connsiteX178" fmla="*/ 623097 w 979477"/>
                <a:gd name="connsiteY178" fmla="*/ 76791 h 718977"/>
                <a:gd name="connsiteX179" fmla="*/ 681449 w 979477"/>
                <a:gd name="connsiteY179" fmla="*/ 79917 h 718977"/>
                <a:gd name="connsiteX180" fmla="*/ 699163 w 979477"/>
                <a:gd name="connsiteY180" fmla="*/ 85127 h 718977"/>
                <a:gd name="connsiteX181" fmla="*/ 705415 w 979477"/>
                <a:gd name="connsiteY181" fmla="*/ 87211 h 718977"/>
                <a:gd name="connsiteX182" fmla="*/ 709583 w 979477"/>
                <a:gd name="connsiteY182" fmla="*/ 88253 h 718977"/>
                <a:gd name="connsiteX183" fmla="*/ 724171 w 979477"/>
                <a:gd name="connsiteY183" fmla="*/ 94505 h 718977"/>
                <a:gd name="connsiteX184" fmla="*/ 724171 w 979477"/>
                <a:gd name="connsiteY184" fmla="*/ 101799 h 718977"/>
                <a:gd name="connsiteX185" fmla="*/ 721045 w 979477"/>
                <a:gd name="connsiteY185" fmla="*/ 107009 h 718977"/>
                <a:gd name="connsiteX186" fmla="*/ 718961 w 979477"/>
                <a:gd name="connsiteY186" fmla="*/ 110135 h 718977"/>
                <a:gd name="connsiteX187" fmla="*/ 713751 w 979477"/>
                <a:gd name="connsiteY187" fmla="*/ 130975 h 718977"/>
                <a:gd name="connsiteX188" fmla="*/ 718961 w 979477"/>
                <a:gd name="connsiteY188" fmla="*/ 185159 h 718977"/>
                <a:gd name="connsiteX189" fmla="*/ 724171 w 979477"/>
                <a:gd name="connsiteY189" fmla="*/ 195579 h 718977"/>
                <a:gd name="connsiteX190" fmla="*/ 731465 w 979477"/>
                <a:gd name="connsiteY190" fmla="*/ 200789 h 718977"/>
                <a:gd name="connsiteX191" fmla="*/ 738759 w 979477"/>
                <a:gd name="connsiteY191" fmla="*/ 207041 h 718977"/>
                <a:gd name="connsiteX192" fmla="*/ 739801 w 979477"/>
                <a:gd name="connsiteY192" fmla="*/ 217461 h 718977"/>
                <a:gd name="connsiteX193" fmla="*/ 739801 w 979477"/>
                <a:gd name="connsiteY193" fmla="*/ 221629 h 718977"/>
                <a:gd name="connsiteX194" fmla="*/ 748137 w 979477"/>
                <a:gd name="connsiteY194" fmla="*/ 241427 h 718977"/>
                <a:gd name="connsiteX195" fmla="*/ 749179 w 979477"/>
                <a:gd name="connsiteY195" fmla="*/ 242469 h 718977"/>
                <a:gd name="connsiteX196" fmla="*/ 751263 w 979477"/>
                <a:gd name="connsiteY196" fmla="*/ 245595 h 718977"/>
                <a:gd name="connsiteX197" fmla="*/ 748137 w 979477"/>
                <a:gd name="connsiteY197" fmla="*/ 253931 h 718977"/>
                <a:gd name="connsiteX198" fmla="*/ 745011 w 979477"/>
                <a:gd name="connsiteY198" fmla="*/ 256015 h 718977"/>
                <a:gd name="connsiteX199" fmla="*/ 737717 w 979477"/>
                <a:gd name="connsiteY199" fmla="*/ 264351 h 718977"/>
                <a:gd name="connsiteX200" fmla="*/ 735633 w 979477"/>
                <a:gd name="connsiteY200" fmla="*/ 272687 h 718977"/>
                <a:gd name="connsiteX201" fmla="*/ 742927 w 979477"/>
                <a:gd name="connsiteY201" fmla="*/ 289359 h 718977"/>
                <a:gd name="connsiteX202" fmla="*/ 759599 w 979477"/>
                <a:gd name="connsiteY202" fmla="*/ 293526 h 718977"/>
                <a:gd name="connsiteX203" fmla="*/ 764809 w 979477"/>
                <a:gd name="connsiteY203" fmla="*/ 293526 h 718977"/>
                <a:gd name="connsiteX204" fmla="*/ 782523 w 979477"/>
                <a:gd name="connsiteY204" fmla="*/ 301863 h 718977"/>
                <a:gd name="connsiteX205" fmla="*/ 786691 w 979477"/>
                <a:gd name="connsiteY205" fmla="*/ 313325 h 718977"/>
                <a:gd name="connsiteX206" fmla="*/ 787733 w 979477"/>
                <a:gd name="connsiteY206" fmla="*/ 317493 h 718977"/>
                <a:gd name="connsiteX207" fmla="*/ 797111 w 979477"/>
                <a:gd name="connsiteY207" fmla="*/ 333123 h 718977"/>
                <a:gd name="connsiteX208" fmla="*/ 818993 w 979477"/>
                <a:gd name="connsiteY208" fmla="*/ 338333 h 718977"/>
                <a:gd name="connsiteX209" fmla="*/ 833581 w 979477"/>
                <a:gd name="connsiteY209" fmla="*/ 340416 h 718977"/>
                <a:gd name="connsiteX210" fmla="*/ 839833 w 979477"/>
                <a:gd name="connsiteY210" fmla="*/ 343542 h 718977"/>
                <a:gd name="connsiteX211" fmla="*/ 848169 w 979477"/>
                <a:gd name="connsiteY211" fmla="*/ 347710 h 718977"/>
                <a:gd name="connsiteX212" fmla="*/ 870051 w 979477"/>
                <a:gd name="connsiteY212" fmla="*/ 347710 h 718977"/>
                <a:gd name="connsiteX213" fmla="*/ 884639 w 979477"/>
                <a:gd name="connsiteY213" fmla="*/ 346668 h 718977"/>
                <a:gd name="connsiteX214" fmla="*/ 892974 w 979477"/>
                <a:gd name="connsiteY214" fmla="*/ 348752 h 718977"/>
                <a:gd name="connsiteX215" fmla="*/ 899227 w 979477"/>
                <a:gd name="connsiteY215" fmla="*/ 350836 h 718977"/>
                <a:gd name="connsiteX216" fmla="*/ 921109 w 979477"/>
                <a:gd name="connsiteY216" fmla="*/ 351878 h 718977"/>
                <a:gd name="connsiteX217" fmla="*/ 949243 w 979477"/>
                <a:gd name="connsiteY217" fmla="*/ 356046 h 718977"/>
                <a:gd name="connsiteX218" fmla="*/ 963830 w 979477"/>
                <a:gd name="connsiteY218" fmla="*/ 380012 h 718977"/>
                <a:gd name="connsiteX219" fmla="*/ 965914 w 979477"/>
                <a:gd name="connsiteY219" fmla="*/ 407104 h 718977"/>
                <a:gd name="connsiteX220" fmla="*/ 952368 w 979477"/>
                <a:gd name="connsiteY220" fmla="*/ 420650 h 718977"/>
                <a:gd name="connsiteX221" fmla="*/ 944033 w 979477"/>
                <a:gd name="connsiteY221" fmla="*/ 426902 h 718977"/>
                <a:gd name="connsiteX222" fmla="*/ 929444 w 979477"/>
                <a:gd name="connsiteY222" fmla="*/ 448784 h 718977"/>
                <a:gd name="connsiteX223" fmla="*/ 928403 w 979477"/>
                <a:gd name="connsiteY223" fmla="*/ 460246 h 718977"/>
                <a:gd name="connsiteX224" fmla="*/ 928403 w 979477"/>
                <a:gd name="connsiteY224" fmla="*/ 464414 h 718977"/>
                <a:gd name="connsiteX225" fmla="*/ 926319 w 979477"/>
                <a:gd name="connsiteY225" fmla="*/ 481086 h 718977"/>
                <a:gd name="connsiteX226" fmla="*/ 917983 w 979477"/>
                <a:gd name="connsiteY226" fmla="*/ 494632 h 718977"/>
                <a:gd name="connsiteX227" fmla="*/ 910689 w 979477"/>
                <a:gd name="connsiteY227" fmla="*/ 495674 h 718977"/>
                <a:gd name="connsiteX228" fmla="*/ 900269 w 979477"/>
                <a:gd name="connsiteY228" fmla="*/ 497758 h 718977"/>
                <a:gd name="connsiteX229" fmla="*/ 894017 w 979477"/>
                <a:gd name="connsiteY229" fmla="*/ 515472 h 718977"/>
                <a:gd name="connsiteX230" fmla="*/ 894017 w 979477"/>
                <a:gd name="connsiteY230" fmla="*/ 519640 h 718977"/>
                <a:gd name="connsiteX231" fmla="*/ 898184 w 979477"/>
                <a:gd name="connsiteY231" fmla="*/ 546732 h 718977"/>
                <a:gd name="connsiteX232" fmla="*/ 914856 w 979477"/>
                <a:gd name="connsiteY232" fmla="*/ 572782 h 718977"/>
                <a:gd name="connsiteX233" fmla="*/ 922151 w 979477"/>
                <a:gd name="connsiteY233" fmla="*/ 577992 h 718977"/>
                <a:gd name="connsiteX234" fmla="*/ 925276 w 979477"/>
                <a:gd name="connsiteY234" fmla="*/ 580076 h 718977"/>
                <a:gd name="connsiteX235" fmla="*/ 934654 w 979477"/>
                <a:gd name="connsiteY235" fmla="*/ 588412 h 718977"/>
                <a:gd name="connsiteX236" fmla="*/ 946116 w 979477"/>
                <a:gd name="connsiteY236" fmla="*/ 597790 h 718977"/>
                <a:gd name="connsiteX237" fmla="*/ 961746 w 979477"/>
                <a:gd name="connsiteY237" fmla="*/ 604042 h 718977"/>
                <a:gd name="connsiteX238" fmla="*/ 978418 w 979477"/>
                <a:gd name="connsiteY238" fmla="*/ 615504 h 718977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17272 w 970604"/>
                <a:gd name="connsiteY129" fmla="*/ 336771 h 711889"/>
                <a:gd name="connsiteX130" fmla="*/ 323524 w 970604"/>
                <a:gd name="connsiteY130" fmla="*/ 334686 h 711889"/>
                <a:gd name="connsiteX131" fmla="*/ 336028 w 970604"/>
                <a:gd name="connsiteY131" fmla="*/ 333644 h 711889"/>
                <a:gd name="connsiteX132" fmla="*/ 356868 w 970604"/>
                <a:gd name="connsiteY132" fmla="*/ 329476 h 711889"/>
                <a:gd name="connsiteX133" fmla="*/ 361036 w 970604"/>
                <a:gd name="connsiteY133" fmla="*/ 326351 h 711889"/>
                <a:gd name="connsiteX134" fmla="*/ 365204 w 970604"/>
                <a:gd name="connsiteY134" fmla="*/ 323224 h 711889"/>
                <a:gd name="connsiteX135" fmla="*/ 375624 w 970604"/>
                <a:gd name="connsiteY135" fmla="*/ 321141 h 711889"/>
                <a:gd name="connsiteX136" fmla="*/ 418346 w 970604"/>
                <a:gd name="connsiteY136" fmla="*/ 295091 h 711889"/>
                <a:gd name="connsiteX137" fmla="*/ 421472 w 970604"/>
                <a:gd name="connsiteY137" fmla="*/ 273209 h 711889"/>
                <a:gd name="connsiteX138" fmla="*/ 413136 w 970604"/>
                <a:gd name="connsiteY138" fmla="*/ 262789 h 711889"/>
                <a:gd name="connsiteX139" fmla="*/ 410010 w 970604"/>
                <a:gd name="connsiteY139" fmla="*/ 261747 h 711889"/>
                <a:gd name="connsiteX140" fmla="*/ 406884 w 970604"/>
                <a:gd name="connsiteY140" fmla="*/ 259663 h 711889"/>
                <a:gd name="connsiteX141" fmla="*/ 407926 w 970604"/>
                <a:gd name="connsiteY141" fmla="*/ 245075 h 711889"/>
                <a:gd name="connsiteX142" fmla="*/ 410010 w 970604"/>
                <a:gd name="connsiteY142" fmla="*/ 240907 h 711889"/>
                <a:gd name="connsiteX143" fmla="*/ 416262 w 970604"/>
                <a:gd name="connsiteY143" fmla="*/ 225277 h 711889"/>
                <a:gd name="connsiteX144" fmla="*/ 415220 w 970604"/>
                <a:gd name="connsiteY144" fmla="*/ 217983 h 711889"/>
                <a:gd name="connsiteX145" fmla="*/ 414178 w 970604"/>
                <a:gd name="connsiteY145" fmla="*/ 212773 h 711889"/>
                <a:gd name="connsiteX146" fmla="*/ 422514 w 970604"/>
                <a:gd name="connsiteY146" fmla="*/ 196101 h 711889"/>
                <a:gd name="connsiteX147" fmla="*/ 423556 w 970604"/>
                <a:gd name="connsiteY147" fmla="*/ 194017 h 711889"/>
                <a:gd name="connsiteX148" fmla="*/ 429808 w 970604"/>
                <a:gd name="connsiteY148" fmla="*/ 169009 h 711889"/>
                <a:gd name="connsiteX149" fmla="*/ 426682 w 970604"/>
                <a:gd name="connsiteY149" fmla="*/ 164841 h 711889"/>
                <a:gd name="connsiteX150" fmla="*/ 424598 w 970604"/>
                <a:gd name="connsiteY150" fmla="*/ 159631 h 711889"/>
                <a:gd name="connsiteX151" fmla="*/ 427724 w 970604"/>
                <a:gd name="connsiteY151" fmla="*/ 154421 h 711889"/>
                <a:gd name="connsiteX152" fmla="*/ 437102 w 970604"/>
                <a:gd name="connsiteY152" fmla="*/ 127329 h 711889"/>
                <a:gd name="connsiteX153" fmla="*/ 435018 w 970604"/>
                <a:gd name="connsiteY153" fmla="*/ 122119 h 711889"/>
                <a:gd name="connsiteX154" fmla="*/ 432934 w 970604"/>
                <a:gd name="connsiteY154" fmla="*/ 114825 h 711889"/>
                <a:gd name="connsiteX155" fmla="*/ 438144 w 970604"/>
                <a:gd name="connsiteY155" fmla="*/ 106489 h 711889"/>
                <a:gd name="connsiteX156" fmla="*/ 443354 w 970604"/>
                <a:gd name="connsiteY156" fmla="*/ 98153 h 711889"/>
                <a:gd name="connsiteX157" fmla="*/ 443354 w 970604"/>
                <a:gd name="connsiteY157" fmla="*/ 70019 h 711889"/>
                <a:gd name="connsiteX158" fmla="*/ 440228 w 970604"/>
                <a:gd name="connsiteY158" fmla="*/ 64809 h 711889"/>
                <a:gd name="connsiteX159" fmla="*/ 437102 w 970604"/>
                <a:gd name="connsiteY159" fmla="*/ 59599 h 711889"/>
                <a:gd name="connsiteX160" fmla="*/ 442312 w 970604"/>
                <a:gd name="connsiteY160" fmla="*/ 24171 h 711889"/>
                <a:gd name="connsiteX161" fmla="*/ 452732 w 970604"/>
                <a:gd name="connsiteY161" fmla="*/ 12709 h 711889"/>
                <a:gd name="connsiteX162" fmla="*/ 470446 w 970604"/>
                <a:gd name="connsiteY162" fmla="*/ 16877 h 711889"/>
                <a:gd name="connsiteX163" fmla="*/ 471488 w 970604"/>
                <a:gd name="connsiteY163" fmla="*/ 17919 h 711889"/>
                <a:gd name="connsiteX164" fmla="*/ 509000 w 970604"/>
                <a:gd name="connsiteY164" fmla="*/ 26255 h 711889"/>
                <a:gd name="connsiteX165" fmla="*/ 543386 w 970604"/>
                <a:gd name="connsiteY165" fmla="*/ 5415 h 711889"/>
                <a:gd name="connsiteX166" fmla="*/ 553806 w 970604"/>
                <a:gd name="connsiteY166" fmla="*/ 205 h 711889"/>
                <a:gd name="connsiteX167" fmla="*/ 561100 w 970604"/>
                <a:gd name="connsiteY167" fmla="*/ 4373 h 711889"/>
                <a:gd name="connsiteX168" fmla="*/ 575688 w 970604"/>
                <a:gd name="connsiteY168" fmla="*/ 22087 h 711889"/>
                <a:gd name="connsiteX169" fmla="*/ 576730 w 970604"/>
                <a:gd name="connsiteY169" fmla="*/ 31465 h 711889"/>
                <a:gd name="connsiteX170" fmla="*/ 577771 w 970604"/>
                <a:gd name="connsiteY170" fmla="*/ 40843 h 711889"/>
                <a:gd name="connsiteX171" fmla="*/ 589233 w 970604"/>
                <a:gd name="connsiteY171" fmla="*/ 59599 h 711889"/>
                <a:gd name="connsiteX172" fmla="*/ 601738 w 970604"/>
                <a:gd name="connsiteY172" fmla="*/ 67935 h 711889"/>
                <a:gd name="connsiteX173" fmla="*/ 602780 w 970604"/>
                <a:gd name="connsiteY173" fmla="*/ 67935 h 711889"/>
                <a:gd name="connsiteX174" fmla="*/ 602780 w 970604"/>
                <a:gd name="connsiteY174" fmla="*/ 67935 h 711889"/>
                <a:gd name="connsiteX175" fmla="*/ 605905 w 970604"/>
                <a:gd name="connsiteY175" fmla="*/ 67935 h 711889"/>
                <a:gd name="connsiteX176" fmla="*/ 609031 w 970604"/>
                <a:gd name="connsiteY176" fmla="*/ 68977 h 711889"/>
                <a:gd name="connsiteX177" fmla="*/ 615283 w 970604"/>
                <a:gd name="connsiteY177" fmla="*/ 68977 h 711889"/>
                <a:gd name="connsiteX178" fmla="*/ 673635 w 970604"/>
                <a:gd name="connsiteY178" fmla="*/ 72103 h 711889"/>
                <a:gd name="connsiteX179" fmla="*/ 691349 w 970604"/>
                <a:gd name="connsiteY179" fmla="*/ 77313 h 711889"/>
                <a:gd name="connsiteX180" fmla="*/ 697601 w 970604"/>
                <a:gd name="connsiteY180" fmla="*/ 79397 h 711889"/>
                <a:gd name="connsiteX181" fmla="*/ 701769 w 970604"/>
                <a:gd name="connsiteY181" fmla="*/ 80439 h 711889"/>
                <a:gd name="connsiteX182" fmla="*/ 716357 w 970604"/>
                <a:gd name="connsiteY182" fmla="*/ 86691 h 711889"/>
                <a:gd name="connsiteX183" fmla="*/ 716357 w 970604"/>
                <a:gd name="connsiteY183" fmla="*/ 93985 h 711889"/>
                <a:gd name="connsiteX184" fmla="*/ 713231 w 970604"/>
                <a:gd name="connsiteY184" fmla="*/ 99195 h 711889"/>
                <a:gd name="connsiteX185" fmla="*/ 711147 w 970604"/>
                <a:gd name="connsiteY185" fmla="*/ 102321 h 711889"/>
                <a:gd name="connsiteX186" fmla="*/ 705937 w 970604"/>
                <a:gd name="connsiteY186" fmla="*/ 123161 h 711889"/>
                <a:gd name="connsiteX187" fmla="*/ 711147 w 970604"/>
                <a:gd name="connsiteY187" fmla="*/ 177345 h 711889"/>
                <a:gd name="connsiteX188" fmla="*/ 716357 w 970604"/>
                <a:gd name="connsiteY188" fmla="*/ 187765 h 711889"/>
                <a:gd name="connsiteX189" fmla="*/ 723651 w 970604"/>
                <a:gd name="connsiteY189" fmla="*/ 192975 h 711889"/>
                <a:gd name="connsiteX190" fmla="*/ 730945 w 970604"/>
                <a:gd name="connsiteY190" fmla="*/ 199227 h 711889"/>
                <a:gd name="connsiteX191" fmla="*/ 731987 w 970604"/>
                <a:gd name="connsiteY191" fmla="*/ 209647 h 711889"/>
                <a:gd name="connsiteX192" fmla="*/ 731987 w 970604"/>
                <a:gd name="connsiteY192" fmla="*/ 213815 h 711889"/>
                <a:gd name="connsiteX193" fmla="*/ 740323 w 970604"/>
                <a:gd name="connsiteY193" fmla="*/ 233613 h 711889"/>
                <a:gd name="connsiteX194" fmla="*/ 741365 w 970604"/>
                <a:gd name="connsiteY194" fmla="*/ 234655 h 711889"/>
                <a:gd name="connsiteX195" fmla="*/ 743449 w 970604"/>
                <a:gd name="connsiteY195" fmla="*/ 237781 h 711889"/>
                <a:gd name="connsiteX196" fmla="*/ 740323 w 970604"/>
                <a:gd name="connsiteY196" fmla="*/ 246117 h 711889"/>
                <a:gd name="connsiteX197" fmla="*/ 737197 w 970604"/>
                <a:gd name="connsiteY197" fmla="*/ 248201 h 711889"/>
                <a:gd name="connsiteX198" fmla="*/ 729903 w 970604"/>
                <a:gd name="connsiteY198" fmla="*/ 256537 h 711889"/>
                <a:gd name="connsiteX199" fmla="*/ 727819 w 970604"/>
                <a:gd name="connsiteY199" fmla="*/ 264873 h 711889"/>
                <a:gd name="connsiteX200" fmla="*/ 735113 w 970604"/>
                <a:gd name="connsiteY200" fmla="*/ 281545 h 711889"/>
                <a:gd name="connsiteX201" fmla="*/ 751785 w 970604"/>
                <a:gd name="connsiteY201" fmla="*/ 285712 h 711889"/>
                <a:gd name="connsiteX202" fmla="*/ 756995 w 970604"/>
                <a:gd name="connsiteY202" fmla="*/ 285712 h 711889"/>
                <a:gd name="connsiteX203" fmla="*/ 774709 w 970604"/>
                <a:gd name="connsiteY203" fmla="*/ 294049 h 711889"/>
                <a:gd name="connsiteX204" fmla="*/ 778877 w 970604"/>
                <a:gd name="connsiteY204" fmla="*/ 305511 h 711889"/>
                <a:gd name="connsiteX205" fmla="*/ 779919 w 970604"/>
                <a:gd name="connsiteY205" fmla="*/ 309679 h 711889"/>
                <a:gd name="connsiteX206" fmla="*/ 789297 w 970604"/>
                <a:gd name="connsiteY206" fmla="*/ 325309 h 711889"/>
                <a:gd name="connsiteX207" fmla="*/ 811179 w 970604"/>
                <a:gd name="connsiteY207" fmla="*/ 330519 h 711889"/>
                <a:gd name="connsiteX208" fmla="*/ 825767 w 970604"/>
                <a:gd name="connsiteY208" fmla="*/ 332602 h 711889"/>
                <a:gd name="connsiteX209" fmla="*/ 832019 w 970604"/>
                <a:gd name="connsiteY209" fmla="*/ 335728 h 711889"/>
                <a:gd name="connsiteX210" fmla="*/ 840355 w 970604"/>
                <a:gd name="connsiteY210" fmla="*/ 339896 h 711889"/>
                <a:gd name="connsiteX211" fmla="*/ 862237 w 970604"/>
                <a:gd name="connsiteY211" fmla="*/ 339896 h 711889"/>
                <a:gd name="connsiteX212" fmla="*/ 876825 w 970604"/>
                <a:gd name="connsiteY212" fmla="*/ 338854 h 711889"/>
                <a:gd name="connsiteX213" fmla="*/ 885160 w 970604"/>
                <a:gd name="connsiteY213" fmla="*/ 340938 h 711889"/>
                <a:gd name="connsiteX214" fmla="*/ 891413 w 970604"/>
                <a:gd name="connsiteY214" fmla="*/ 343022 h 711889"/>
                <a:gd name="connsiteX215" fmla="*/ 913295 w 970604"/>
                <a:gd name="connsiteY215" fmla="*/ 344064 h 711889"/>
                <a:gd name="connsiteX216" fmla="*/ 941429 w 970604"/>
                <a:gd name="connsiteY216" fmla="*/ 348232 h 711889"/>
                <a:gd name="connsiteX217" fmla="*/ 956016 w 970604"/>
                <a:gd name="connsiteY217" fmla="*/ 372198 h 711889"/>
                <a:gd name="connsiteX218" fmla="*/ 958100 w 970604"/>
                <a:gd name="connsiteY218" fmla="*/ 399290 h 711889"/>
                <a:gd name="connsiteX219" fmla="*/ 944554 w 970604"/>
                <a:gd name="connsiteY219" fmla="*/ 412836 h 711889"/>
                <a:gd name="connsiteX220" fmla="*/ 936219 w 970604"/>
                <a:gd name="connsiteY220" fmla="*/ 419088 h 711889"/>
                <a:gd name="connsiteX221" fmla="*/ 921630 w 970604"/>
                <a:gd name="connsiteY221" fmla="*/ 440970 h 711889"/>
                <a:gd name="connsiteX222" fmla="*/ 920589 w 970604"/>
                <a:gd name="connsiteY222" fmla="*/ 452432 h 711889"/>
                <a:gd name="connsiteX223" fmla="*/ 920589 w 970604"/>
                <a:gd name="connsiteY223" fmla="*/ 456600 h 711889"/>
                <a:gd name="connsiteX224" fmla="*/ 918505 w 970604"/>
                <a:gd name="connsiteY224" fmla="*/ 473272 h 711889"/>
                <a:gd name="connsiteX225" fmla="*/ 910169 w 970604"/>
                <a:gd name="connsiteY225" fmla="*/ 486818 h 711889"/>
                <a:gd name="connsiteX226" fmla="*/ 902875 w 970604"/>
                <a:gd name="connsiteY226" fmla="*/ 487860 h 711889"/>
                <a:gd name="connsiteX227" fmla="*/ 892455 w 970604"/>
                <a:gd name="connsiteY227" fmla="*/ 489944 h 711889"/>
                <a:gd name="connsiteX228" fmla="*/ 886203 w 970604"/>
                <a:gd name="connsiteY228" fmla="*/ 507658 h 711889"/>
                <a:gd name="connsiteX229" fmla="*/ 886203 w 970604"/>
                <a:gd name="connsiteY229" fmla="*/ 511826 h 711889"/>
                <a:gd name="connsiteX230" fmla="*/ 890370 w 970604"/>
                <a:gd name="connsiteY230" fmla="*/ 538918 h 711889"/>
                <a:gd name="connsiteX231" fmla="*/ 907042 w 970604"/>
                <a:gd name="connsiteY231" fmla="*/ 564968 h 711889"/>
                <a:gd name="connsiteX232" fmla="*/ 914337 w 970604"/>
                <a:gd name="connsiteY232" fmla="*/ 570178 h 711889"/>
                <a:gd name="connsiteX233" fmla="*/ 917462 w 970604"/>
                <a:gd name="connsiteY233" fmla="*/ 572262 h 711889"/>
                <a:gd name="connsiteX234" fmla="*/ 926840 w 970604"/>
                <a:gd name="connsiteY234" fmla="*/ 580598 h 711889"/>
                <a:gd name="connsiteX235" fmla="*/ 938302 w 970604"/>
                <a:gd name="connsiteY235" fmla="*/ 589976 h 711889"/>
                <a:gd name="connsiteX236" fmla="*/ 953932 w 970604"/>
                <a:gd name="connsiteY236" fmla="*/ 596228 h 711889"/>
                <a:gd name="connsiteX237" fmla="*/ 970604 w 970604"/>
                <a:gd name="connsiteY23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17272 w 970604"/>
                <a:gd name="connsiteY129" fmla="*/ 336771 h 711889"/>
                <a:gd name="connsiteX130" fmla="*/ 323524 w 970604"/>
                <a:gd name="connsiteY130" fmla="*/ 334686 h 711889"/>
                <a:gd name="connsiteX131" fmla="*/ 336028 w 970604"/>
                <a:gd name="connsiteY131" fmla="*/ 333644 h 711889"/>
                <a:gd name="connsiteX132" fmla="*/ 356868 w 970604"/>
                <a:gd name="connsiteY132" fmla="*/ 329476 h 711889"/>
                <a:gd name="connsiteX133" fmla="*/ 361036 w 970604"/>
                <a:gd name="connsiteY133" fmla="*/ 326351 h 711889"/>
                <a:gd name="connsiteX134" fmla="*/ 365204 w 970604"/>
                <a:gd name="connsiteY134" fmla="*/ 323224 h 711889"/>
                <a:gd name="connsiteX135" fmla="*/ 418346 w 970604"/>
                <a:gd name="connsiteY135" fmla="*/ 295091 h 711889"/>
                <a:gd name="connsiteX136" fmla="*/ 421472 w 970604"/>
                <a:gd name="connsiteY136" fmla="*/ 273209 h 711889"/>
                <a:gd name="connsiteX137" fmla="*/ 413136 w 970604"/>
                <a:gd name="connsiteY137" fmla="*/ 262789 h 711889"/>
                <a:gd name="connsiteX138" fmla="*/ 410010 w 970604"/>
                <a:gd name="connsiteY138" fmla="*/ 261747 h 711889"/>
                <a:gd name="connsiteX139" fmla="*/ 406884 w 970604"/>
                <a:gd name="connsiteY139" fmla="*/ 259663 h 711889"/>
                <a:gd name="connsiteX140" fmla="*/ 407926 w 970604"/>
                <a:gd name="connsiteY140" fmla="*/ 245075 h 711889"/>
                <a:gd name="connsiteX141" fmla="*/ 410010 w 970604"/>
                <a:gd name="connsiteY141" fmla="*/ 240907 h 711889"/>
                <a:gd name="connsiteX142" fmla="*/ 416262 w 970604"/>
                <a:gd name="connsiteY142" fmla="*/ 225277 h 711889"/>
                <a:gd name="connsiteX143" fmla="*/ 415220 w 970604"/>
                <a:gd name="connsiteY143" fmla="*/ 217983 h 711889"/>
                <a:gd name="connsiteX144" fmla="*/ 414178 w 970604"/>
                <a:gd name="connsiteY144" fmla="*/ 212773 h 711889"/>
                <a:gd name="connsiteX145" fmla="*/ 422514 w 970604"/>
                <a:gd name="connsiteY145" fmla="*/ 196101 h 711889"/>
                <a:gd name="connsiteX146" fmla="*/ 423556 w 970604"/>
                <a:gd name="connsiteY146" fmla="*/ 194017 h 711889"/>
                <a:gd name="connsiteX147" fmla="*/ 429808 w 970604"/>
                <a:gd name="connsiteY147" fmla="*/ 169009 h 711889"/>
                <a:gd name="connsiteX148" fmla="*/ 426682 w 970604"/>
                <a:gd name="connsiteY148" fmla="*/ 164841 h 711889"/>
                <a:gd name="connsiteX149" fmla="*/ 424598 w 970604"/>
                <a:gd name="connsiteY149" fmla="*/ 159631 h 711889"/>
                <a:gd name="connsiteX150" fmla="*/ 427724 w 970604"/>
                <a:gd name="connsiteY150" fmla="*/ 154421 h 711889"/>
                <a:gd name="connsiteX151" fmla="*/ 437102 w 970604"/>
                <a:gd name="connsiteY151" fmla="*/ 127329 h 711889"/>
                <a:gd name="connsiteX152" fmla="*/ 435018 w 970604"/>
                <a:gd name="connsiteY152" fmla="*/ 122119 h 711889"/>
                <a:gd name="connsiteX153" fmla="*/ 432934 w 970604"/>
                <a:gd name="connsiteY153" fmla="*/ 114825 h 711889"/>
                <a:gd name="connsiteX154" fmla="*/ 438144 w 970604"/>
                <a:gd name="connsiteY154" fmla="*/ 106489 h 711889"/>
                <a:gd name="connsiteX155" fmla="*/ 443354 w 970604"/>
                <a:gd name="connsiteY155" fmla="*/ 98153 h 711889"/>
                <a:gd name="connsiteX156" fmla="*/ 443354 w 970604"/>
                <a:gd name="connsiteY156" fmla="*/ 70019 h 711889"/>
                <a:gd name="connsiteX157" fmla="*/ 440228 w 970604"/>
                <a:gd name="connsiteY157" fmla="*/ 64809 h 711889"/>
                <a:gd name="connsiteX158" fmla="*/ 437102 w 970604"/>
                <a:gd name="connsiteY158" fmla="*/ 59599 h 711889"/>
                <a:gd name="connsiteX159" fmla="*/ 442312 w 970604"/>
                <a:gd name="connsiteY159" fmla="*/ 24171 h 711889"/>
                <a:gd name="connsiteX160" fmla="*/ 452732 w 970604"/>
                <a:gd name="connsiteY160" fmla="*/ 12709 h 711889"/>
                <a:gd name="connsiteX161" fmla="*/ 470446 w 970604"/>
                <a:gd name="connsiteY161" fmla="*/ 16877 h 711889"/>
                <a:gd name="connsiteX162" fmla="*/ 471488 w 970604"/>
                <a:gd name="connsiteY162" fmla="*/ 17919 h 711889"/>
                <a:gd name="connsiteX163" fmla="*/ 509000 w 970604"/>
                <a:gd name="connsiteY163" fmla="*/ 26255 h 711889"/>
                <a:gd name="connsiteX164" fmla="*/ 543386 w 970604"/>
                <a:gd name="connsiteY164" fmla="*/ 5415 h 711889"/>
                <a:gd name="connsiteX165" fmla="*/ 553806 w 970604"/>
                <a:gd name="connsiteY165" fmla="*/ 205 h 711889"/>
                <a:gd name="connsiteX166" fmla="*/ 561100 w 970604"/>
                <a:gd name="connsiteY166" fmla="*/ 4373 h 711889"/>
                <a:gd name="connsiteX167" fmla="*/ 575688 w 970604"/>
                <a:gd name="connsiteY167" fmla="*/ 22087 h 711889"/>
                <a:gd name="connsiteX168" fmla="*/ 576730 w 970604"/>
                <a:gd name="connsiteY168" fmla="*/ 31465 h 711889"/>
                <a:gd name="connsiteX169" fmla="*/ 577771 w 970604"/>
                <a:gd name="connsiteY169" fmla="*/ 40843 h 711889"/>
                <a:gd name="connsiteX170" fmla="*/ 589233 w 970604"/>
                <a:gd name="connsiteY170" fmla="*/ 59599 h 711889"/>
                <a:gd name="connsiteX171" fmla="*/ 601738 w 970604"/>
                <a:gd name="connsiteY171" fmla="*/ 67935 h 711889"/>
                <a:gd name="connsiteX172" fmla="*/ 602780 w 970604"/>
                <a:gd name="connsiteY172" fmla="*/ 67935 h 711889"/>
                <a:gd name="connsiteX173" fmla="*/ 602780 w 970604"/>
                <a:gd name="connsiteY173" fmla="*/ 67935 h 711889"/>
                <a:gd name="connsiteX174" fmla="*/ 605905 w 970604"/>
                <a:gd name="connsiteY174" fmla="*/ 67935 h 711889"/>
                <a:gd name="connsiteX175" fmla="*/ 609031 w 970604"/>
                <a:gd name="connsiteY175" fmla="*/ 68977 h 711889"/>
                <a:gd name="connsiteX176" fmla="*/ 615283 w 970604"/>
                <a:gd name="connsiteY176" fmla="*/ 68977 h 711889"/>
                <a:gd name="connsiteX177" fmla="*/ 673635 w 970604"/>
                <a:gd name="connsiteY177" fmla="*/ 72103 h 711889"/>
                <a:gd name="connsiteX178" fmla="*/ 691349 w 970604"/>
                <a:gd name="connsiteY178" fmla="*/ 77313 h 711889"/>
                <a:gd name="connsiteX179" fmla="*/ 697601 w 970604"/>
                <a:gd name="connsiteY179" fmla="*/ 79397 h 711889"/>
                <a:gd name="connsiteX180" fmla="*/ 701769 w 970604"/>
                <a:gd name="connsiteY180" fmla="*/ 80439 h 711889"/>
                <a:gd name="connsiteX181" fmla="*/ 716357 w 970604"/>
                <a:gd name="connsiteY181" fmla="*/ 86691 h 711889"/>
                <a:gd name="connsiteX182" fmla="*/ 716357 w 970604"/>
                <a:gd name="connsiteY182" fmla="*/ 93985 h 711889"/>
                <a:gd name="connsiteX183" fmla="*/ 713231 w 970604"/>
                <a:gd name="connsiteY183" fmla="*/ 99195 h 711889"/>
                <a:gd name="connsiteX184" fmla="*/ 711147 w 970604"/>
                <a:gd name="connsiteY184" fmla="*/ 102321 h 711889"/>
                <a:gd name="connsiteX185" fmla="*/ 705937 w 970604"/>
                <a:gd name="connsiteY185" fmla="*/ 123161 h 711889"/>
                <a:gd name="connsiteX186" fmla="*/ 711147 w 970604"/>
                <a:gd name="connsiteY186" fmla="*/ 177345 h 711889"/>
                <a:gd name="connsiteX187" fmla="*/ 716357 w 970604"/>
                <a:gd name="connsiteY187" fmla="*/ 187765 h 711889"/>
                <a:gd name="connsiteX188" fmla="*/ 723651 w 970604"/>
                <a:gd name="connsiteY188" fmla="*/ 192975 h 711889"/>
                <a:gd name="connsiteX189" fmla="*/ 730945 w 970604"/>
                <a:gd name="connsiteY189" fmla="*/ 199227 h 711889"/>
                <a:gd name="connsiteX190" fmla="*/ 731987 w 970604"/>
                <a:gd name="connsiteY190" fmla="*/ 209647 h 711889"/>
                <a:gd name="connsiteX191" fmla="*/ 731987 w 970604"/>
                <a:gd name="connsiteY191" fmla="*/ 213815 h 711889"/>
                <a:gd name="connsiteX192" fmla="*/ 740323 w 970604"/>
                <a:gd name="connsiteY192" fmla="*/ 233613 h 711889"/>
                <a:gd name="connsiteX193" fmla="*/ 741365 w 970604"/>
                <a:gd name="connsiteY193" fmla="*/ 234655 h 711889"/>
                <a:gd name="connsiteX194" fmla="*/ 743449 w 970604"/>
                <a:gd name="connsiteY194" fmla="*/ 237781 h 711889"/>
                <a:gd name="connsiteX195" fmla="*/ 740323 w 970604"/>
                <a:gd name="connsiteY195" fmla="*/ 246117 h 711889"/>
                <a:gd name="connsiteX196" fmla="*/ 737197 w 970604"/>
                <a:gd name="connsiteY196" fmla="*/ 248201 h 711889"/>
                <a:gd name="connsiteX197" fmla="*/ 729903 w 970604"/>
                <a:gd name="connsiteY197" fmla="*/ 256537 h 711889"/>
                <a:gd name="connsiteX198" fmla="*/ 727819 w 970604"/>
                <a:gd name="connsiteY198" fmla="*/ 264873 h 711889"/>
                <a:gd name="connsiteX199" fmla="*/ 735113 w 970604"/>
                <a:gd name="connsiteY199" fmla="*/ 281545 h 711889"/>
                <a:gd name="connsiteX200" fmla="*/ 751785 w 970604"/>
                <a:gd name="connsiteY200" fmla="*/ 285712 h 711889"/>
                <a:gd name="connsiteX201" fmla="*/ 756995 w 970604"/>
                <a:gd name="connsiteY201" fmla="*/ 285712 h 711889"/>
                <a:gd name="connsiteX202" fmla="*/ 774709 w 970604"/>
                <a:gd name="connsiteY202" fmla="*/ 294049 h 711889"/>
                <a:gd name="connsiteX203" fmla="*/ 778877 w 970604"/>
                <a:gd name="connsiteY203" fmla="*/ 305511 h 711889"/>
                <a:gd name="connsiteX204" fmla="*/ 779919 w 970604"/>
                <a:gd name="connsiteY204" fmla="*/ 309679 h 711889"/>
                <a:gd name="connsiteX205" fmla="*/ 789297 w 970604"/>
                <a:gd name="connsiteY205" fmla="*/ 325309 h 711889"/>
                <a:gd name="connsiteX206" fmla="*/ 811179 w 970604"/>
                <a:gd name="connsiteY206" fmla="*/ 330519 h 711889"/>
                <a:gd name="connsiteX207" fmla="*/ 825767 w 970604"/>
                <a:gd name="connsiteY207" fmla="*/ 332602 h 711889"/>
                <a:gd name="connsiteX208" fmla="*/ 832019 w 970604"/>
                <a:gd name="connsiteY208" fmla="*/ 335728 h 711889"/>
                <a:gd name="connsiteX209" fmla="*/ 840355 w 970604"/>
                <a:gd name="connsiteY209" fmla="*/ 339896 h 711889"/>
                <a:gd name="connsiteX210" fmla="*/ 862237 w 970604"/>
                <a:gd name="connsiteY210" fmla="*/ 339896 h 711889"/>
                <a:gd name="connsiteX211" fmla="*/ 876825 w 970604"/>
                <a:gd name="connsiteY211" fmla="*/ 338854 h 711889"/>
                <a:gd name="connsiteX212" fmla="*/ 885160 w 970604"/>
                <a:gd name="connsiteY212" fmla="*/ 340938 h 711889"/>
                <a:gd name="connsiteX213" fmla="*/ 891413 w 970604"/>
                <a:gd name="connsiteY213" fmla="*/ 343022 h 711889"/>
                <a:gd name="connsiteX214" fmla="*/ 913295 w 970604"/>
                <a:gd name="connsiteY214" fmla="*/ 344064 h 711889"/>
                <a:gd name="connsiteX215" fmla="*/ 941429 w 970604"/>
                <a:gd name="connsiteY215" fmla="*/ 348232 h 711889"/>
                <a:gd name="connsiteX216" fmla="*/ 956016 w 970604"/>
                <a:gd name="connsiteY216" fmla="*/ 372198 h 711889"/>
                <a:gd name="connsiteX217" fmla="*/ 958100 w 970604"/>
                <a:gd name="connsiteY217" fmla="*/ 399290 h 711889"/>
                <a:gd name="connsiteX218" fmla="*/ 944554 w 970604"/>
                <a:gd name="connsiteY218" fmla="*/ 412836 h 711889"/>
                <a:gd name="connsiteX219" fmla="*/ 936219 w 970604"/>
                <a:gd name="connsiteY219" fmla="*/ 419088 h 711889"/>
                <a:gd name="connsiteX220" fmla="*/ 921630 w 970604"/>
                <a:gd name="connsiteY220" fmla="*/ 440970 h 711889"/>
                <a:gd name="connsiteX221" fmla="*/ 920589 w 970604"/>
                <a:gd name="connsiteY221" fmla="*/ 452432 h 711889"/>
                <a:gd name="connsiteX222" fmla="*/ 920589 w 970604"/>
                <a:gd name="connsiteY222" fmla="*/ 456600 h 711889"/>
                <a:gd name="connsiteX223" fmla="*/ 918505 w 970604"/>
                <a:gd name="connsiteY223" fmla="*/ 473272 h 711889"/>
                <a:gd name="connsiteX224" fmla="*/ 910169 w 970604"/>
                <a:gd name="connsiteY224" fmla="*/ 486818 h 711889"/>
                <a:gd name="connsiteX225" fmla="*/ 902875 w 970604"/>
                <a:gd name="connsiteY225" fmla="*/ 487860 h 711889"/>
                <a:gd name="connsiteX226" fmla="*/ 892455 w 970604"/>
                <a:gd name="connsiteY226" fmla="*/ 489944 h 711889"/>
                <a:gd name="connsiteX227" fmla="*/ 886203 w 970604"/>
                <a:gd name="connsiteY227" fmla="*/ 507658 h 711889"/>
                <a:gd name="connsiteX228" fmla="*/ 886203 w 970604"/>
                <a:gd name="connsiteY228" fmla="*/ 511826 h 711889"/>
                <a:gd name="connsiteX229" fmla="*/ 890370 w 970604"/>
                <a:gd name="connsiteY229" fmla="*/ 538918 h 711889"/>
                <a:gd name="connsiteX230" fmla="*/ 907042 w 970604"/>
                <a:gd name="connsiteY230" fmla="*/ 564968 h 711889"/>
                <a:gd name="connsiteX231" fmla="*/ 914337 w 970604"/>
                <a:gd name="connsiteY231" fmla="*/ 570178 h 711889"/>
                <a:gd name="connsiteX232" fmla="*/ 917462 w 970604"/>
                <a:gd name="connsiteY232" fmla="*/ 572262 h 711889"/>
                <a:gd name="connsiteX233" fmla="*/ 926840 w 970604"/>
                <a:gd name="connsiteY233" fmla="*/ 580598 h 711889"/>
                <a:gd name="connsiteX234" fmla="*/ 938302 w 970604"/>
                <a:gd name="connsiteY234" fmla="*/ 589976 h 711889"/>
                <a:gd name="connsiteX235" fmla="*/ 953932 w 970604"/>
                <a:gd name="connsiteY235" fmla="*/ 596228 h 711889"/>
                <a:gd name="connsiteX236" fmla="*/ 970604 w 970604"/>
                <a:gd name="connsiteY23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17272 w 970604"/>
                <a:gd name="connsiteY129" fmla="*/ 336771 h 711889"/>
                <a:gd name="connsiteX130" fmla="*/ 323524 w 970604"/>
                <a:gd name="connsiteY130" fmla="*/ 334686 h 711889"/>
                <a:gd name="connsiteX131" fmla="*/ 356868 w 970604"/>
                <a:gd name="connsiteY131" fmla="*/ 329476 h 711889"/>
                <a:gd name="connsiteX132" fmla="*/ 361036 w 970604"/>
                <a:gd name="connsiteY132" fmla="*/ 326351 h 711889"/>
                <a:gd name="connsiteX133" fmla="*/ 365204 w 970604"/>
                <a:gd name="connsiteY133" fmla="*/ 323224 h 711889"/>
                <a:gd name="connsiteX134" fmla="*/ 418346 w 970604"/>
                <a:gd name="connsiteY134" fmla="*/ 295091 h 711889"/>
                <a:gd name="connsiteX135" fmla="*/ 421472 w 970604"/>
                <a:gd name="connsiteY135" fmla="*/ 273209 h 711889"/>
                <a:gd name="connsiteX136" fmla="*/ 413136 w 970604"/>
                <a:gd name="connsiteY136" fmla="*/ 262789 h 711889"/>
                <a:gd name="connsiteX137" fmla="*/ 410010 w 970604"/>
                <a:gd name="connsiteY137" fmla="*/ 261747 h 711889"/>
                <a:gd name="connsiteX138" fmla="*/ 406884 w 970604"/>
                <a:gd name="connsiteY138" fmla="*/ 259663 h 711889"/>
                <a:gd name="connsiteX139" fmla="*/ 407926 w 970604"/>
                <a:gd name="connsiteY139" fmla="*/ 245075 h 711889"/>
                <a:gd name="connsiteX140" fmla="*/ 410010 w 970604"/>
                <a:gd name="connsiteY140" fmla="*/ 240907 h 711889"/>
                <a:gd name="connsiteX141" fmla="*/ 416262 w 970604"/>
                <a:gd name="connsiteY141" fmla="*/ 225277 h 711889"/>
                <a:gd name="connsiteX142" fmla="*/ 415220 w 970604"/>
                <a:gd name="connsiteY142" fmla="*/ 217983 h 711889"/>
                <a:gd name="connsiteX143" fmla="*/ 414178 w 970604"/>
                <a:gd name="connsiteY143" fmla="*/ 212773 h 711889"/>
                <a:gd name="connsiteX144" fmla="*/ 422514 w 970604"/>
                <a:gd name="connsiteY144" fmla="*/ 196101 h 711889"/>
                <a:gd name="connsiteX145" fmla="*/ 423556 w 970604"/>
                <a:gd name="connsiteY145" fmla="*/ 194017 h 711889"/>
                <a:gd name="connsiteX146" fmla="*/ 429808 w 970604"/>
                <a:gd name="connsiteY146" fmla="*/ 169009 h 711889"/>
                <a:gd name="connsiteX147" fmla="*/ 426682 w 970604"/>
                <a:gd name="connsiteY147" fmla="*/ 164841 h 711889"/>
                <a:gd name="connsiteX148" fmla="*/ 424598 w 970604"/>
                <a:gd name="connsiteY148" fmla="*/ 159631 h 711889"/>
                <a:gd name="connsiteX149" fmla="*/ 427724 w 970604"/>
                <a:gd name="connsiteY149" fmla="*/ 154421 h 711889"/>
                <a:gd name="connsiteX150" fmla="*/ 437102 w 970604"/>
                <a:gd name="connsiteY150" fmla="*/ 127329 h 711889"/>
                <a:gd name="connsiteX151" fmla="*/ 435018 w 970604"/>
                <a:gd name="connsiteY151" fmla="*/ 122119 h 711889"/>
                <a:gd name="connsiteX152" fmla="*/ 432934 w 970604"/>
                <a:gd name="connsiteY152" fmla="*/ 114825 h 711889"/>
                <a:gd name="connsiteX153" fmla="*/ 438144 w 970604"/>
                <a:gd name="connsiteY153" fmla="*/ 106489 h 711889"/>
                <a:gd name="connsiteX154" fmla="*/ 443354 w 970604"/>
                <a:gd name="connsiteY154" fmla="*/ 98153 h 711889"/>
                <a:gd name="connsiteX155" fmla="*/ 443354 w 970604"/>
                <a:gd name="connsiteY155" fmla="*/ 70019 h 711889"/>
                <a:gd name="connsiteX156" fmla="*/ 440228 w 970604"/>
                <a:gd name="connsiteY156" fmla="*/ 64809 h 711889"/>
                <a:gd name="connsiteX157" fmla="*/ 437102 w 970604"/>
                <a:gd name="connsiteY157" fmla="*/ 59599 h 711889"/>
                <a:gd name="connsiteX158" fmla="*/ 442312 w 970604"/>
                <a:gd name="connsiteY158" fmla="*/ 24171 h 711889"/>
                <a:gd name="connsiteX159" fmla="*/ 452732 w 970604"/>
                <a:gd name="connsiteY159" fmla="*/ 12709 h 711889"/>
                <a:gd name="connsiteX160" fmla="*/ 470446 w 970604"/>
                <a:gd name="connsiteY160" fmla="*/ 16877 h 711889"/>
                <a:gd name="connsiteX161" fmla="*/ 471488 w 970604"/>
                <a:gd name="connsiteY161" fmla="*/ 17919 h 711889"/>
                <a:gd name="connsiteX162" fmla="*/ 509000 w 970604"/>
                <a:gd name="connsiteY162" fmla="*/ 26255 h 711889"/>
                <a:gd name="connsiteX163" fmla="*/ 543386 w 970604"/>
                <a:gd name="connsiteY163" fmla="*/ 5415 h 711889"/>
                <a:gd name="connsiteX164" fmla="*/ 553806 w 970604"/>
                <a:gd name="connsiteY164" fmla="*/ 205 h 711889"/>
                <a:gd name="connsiteX165" fmla="*/ 561100 w 970604"/>
                <a:gd name="connsiteY165" fmla="*/ 4373 h 711889"/>
                <a:gd name="connsiteX166" fmla="*/ 575688 w 970604"/>
                <a:gd name="connsiteY166" fmla="*/ 22087 h 711889"/>
                <a:gd name="connsiteX167" fmla="*/ 576730 w 970604"/>
                <a:gd name="connsiteY167" fmla="*/ 31465 h 711889"/>
                <a:gd name="connsiteX168" fmla="*/ 577771 w 970604"/>
                <a:gd name="connsiteY168" fmla="*/ 40843 h 711889"/>
                <a:gd name="connsiteX169" fmla="*/ 589233 w 970604"/>
                <a:gd name="connsiteY169" fmla="*/ 59599 h 711889"/>
                <a:gd name="connsiteX170" fmla="*/ 601738 w 970604"/>
                <a:gd name="connsiteY170" fmla="*/ 67935 h 711889"/>
                <a:gd name="connsiteX171" fmla="*/ 602780 w 970604"/>
                <a:gd name="connsiteY171" fmla="*/ 67935 h 711889"/>
                <a:gd name="connsiteX172" fmla="*/ 602780 w 970604"/>
                <a:gd name="connsiteY172" fmla="*/ 67935 h 711889"/>
                <a:gd name="connsiteX173" fmla="*/ 605905 w 970604"/>
                <a:gd name="connsiteY173" fmla="*/ 67935 h 711889"/>
                <a:gd name="connsiteX174" fmla="*/ 609031 w 970604"/>
                <a:gd name="connsiteY174" fmla="*/ 68977 h 711889"/>
                <a:gd name="connsiteX175" fmla="*/ 615283 w 970604"/>
                <a:gd name="connsiteY175" fmla="*/ 68977 h 711889"/>
                <a:gd name="connsiteX176" fmla="*/ 673635 w 970604"/>
                <a:gd name="connsiteY176" fmla="*/ 72103 h 711889"/>
                <a:gd name="connsiteX177" fmla="*/ 691349 w 970604"/>
                <a:gd name="connsiteY177" fmla="*/ 77313 h 711889"/>
                <a:gd name="connsiteX178" fmla="*/ 697601 w 970604"/>
                <a:gd name="connsiteY178" fmla="*/ 79397 h 711889"/>
                <a:gd name="connsiteX179" fmla="*/ 701769 w 970604"/>
                <a:gd name="connsiteY179" fmla="*/ 80439 h 711889"/>
                <a:gd name="connsiteX180" fmla="*/ 716357 w 970604"/>
                <a:gd name="connsiteY180" fmla="*/ 86691 h 711889"/>
                <a:gd name="connsiteX181" fmla="*/ 716357 w 970604"/>
                <a:gd name="connsiteY181" fmla="*/ 93985 h 711889"/>
                <a:gd name="connsiteX182" fmla="*/ 713231 w 970604"/>
                <a:gd name="connsiteY182" fmla="*/ 99195 h 711889"/>
                <a:gd name="connsiteX183" fmla="*/ 711147 w 970604"/>
                <a:gd name="connsiteY183" fmla="*/ 102321 h 711889"/>
                <a:gd name="connsiteX184" fmla="*/ 705937 w 970604"/>
                <a:gd name="connsiteY184" fmla="*/ 123161 h 711889"/>
                <a:gd name="connsiteX185" fmla="*/ 711147 w 970604"/>
                <a:gd name="connsiteY185" fmla="*/ 177345 h 711889"/>
                <a:gd name="connsiteX186" fmla="*/ 716357 w 970604"/>
                <a:gd name="connsiteY186" fmla="*/ 187765 h 711889"/>
                <a:gd name="connsiteX187" fmla="*/ 723651 w 970604"/>
                <a:gd name="connsiteY187" fmla="*/ 192975 h 711889"/>
                <a:gd name="connsiteX188" fmla="*/ 730945 w 970604"/>
                <a:gd name="connsiteY188" fmla="*/ 199227 h 711889"/>
                <a:gd name="connsiteX189" fmla="*/ 731987 w 970604"/>
                <a:gd name="connsiteY189" fmla="*/ 209647 h 711889"/>
                <a:gd name="connsiteX190" fmla="*/ 731987 w 970604"/>
                <a:gd name="connsiteY190" fmla="*/ 213815 h 711889"/>
                <a:gd name="connsiteX191" fmla="*/ 740323 w 970604"/>
                <a:gd name="connsiteY191" fmla="*/ 233613 h 711889"/>
                <a:gd name="connsiteX192" fmla="*/ 741365 w 970604"/>
                <a:gd name="connsiteY192" fmla="*/ 234655 h 711889"/>
                <a:gd name="connsiteX193" fmla="*/ 743449 w 970604"/>
                <a:gd name="connsiteY193" fmla="*/ 237781 h 711889"/>
                <a:gd name="connsiteX194" fmla="*/ 740323 w 970604"/>
                <a:gd name="connsiteY194" fmla="*/ 246117 h 711889"/>
                <a:gd name="connsiteX195" fmla="*/ 737197 w 970604"/>
                <a:gd name="connsiteY195" fmla="*/ 248201 h 711889"/>
                <a:gd name="connsiteX196" fmla="*/ 729903 w 970604"/>
                <a:gd name="connsiteY196" fmla="*/ 256537 h 711889"/>
                <a:gd name="connsiteX197" fmla="*/ 727819 w 970604"/>
                <a:gd name="connsiteY197" fmla="*/ 264873 h 711889"/>
                <a:gd name="connsiteX198" fmla="*/ 735113 w 970604"/>
                <a:gd name="connsiteY198" fmla="*/ 281545 h 711889"/>
                <a:gd name="connsiteX199" fmla="*/ 751785 w 970604"/>
                <a:gd name="connsiteY199" fmla="*/ 285712 h 711889"/>
                <a:gd name="connsiteX200" fmla="*/ 756995 w 970604"/>
                <a:gd name="connsiteY200" fmla="*/ 285712 h 711889"/>
                <a:gd name="connsiteX201" fmla="*/ 774709 w 970604"/>
                <a:gd name="connsiteY201" fmla="*/ 294049 h 711889"/>
                <a:gd name="connsiteX202" fmla="*/ 778877 w 970604"/>
                <a:gd name="connsiteY202" fmla="*/ 305511 h 711889"/>
                <a:gd name="connsiteX203" fmla="*/ 779919 w 970604"/>
                <a:gd name="connsiteY203" fmla="*/ 309679 h 711889"/>
                <a:gd name="connsiteX204" fmla="*/ 789297 w 970604"/>
                <a:gd name="connsiteY204" fmla="*/ 325309 h 711889"/>
                <a:gd name="connsiteX205" fmla="*/ 811179 w 970604"/>
                <a:gd name="connsiteY205" fmla="*/ 330519 h 711889"/>
                <a:gd name="connsiteX206" fmla="*/ 825767 w 970604"/>
                <a:gd name="connsiteY206" fmla="*/ 332602 h 711889"/>
                <a:gd name="connsiteX207" fmla="*/ 832019 w 970604"/>
                <a:gd name="connsiteY207" fmla="*/ 335728 h 711889"/>
                <a:gd name="connsiteX208" fmla="*/ 840355 w 970604"/>
                <a:gd name="connsiteY208" fmla="*/ 339896 h 711889"/>
                <a:gd name="connsiteX209" fmla="*/ 862237 w 970604"/>
                <a:gd name="connsiteY209" fmla="*/ 339896 h 711889"/>
                <a:gd name="connsiteX210" fmla="*/ 876825 w 970604"/>
                <a:gd name="connsiteY210" fmla="*/ 338854 h 711889"/>
                <a:gd name="connsiteX211" fmla="*/ 885160 w 970604"/>
                <a:gd name="connsiteY211" fmla="*/ 340938 h 711889"/>
                <a:gd name="connsiteX212" fmla="*/ 891413 w 970604"/>
                <a:gd name="connsiteY212" fmla="*/ 343022 h 711889"/>
                <a:gd name="connsiteX213" fmla="*/ 913295 w 970604"/>
                <a:gd name="connsiteY213" fmla="*/ 344064 h 711889"/>
                <a:gd name="connsiteX214" fmla="*/ 941429 w 970604"/>
                <a:gd name="connsiteY214" fmla="*/ 348232 h 711889"/>
                <a:gd name="connsiteX215" fmla="*/ 956016 w 970604"/>
                <a:gd name="connsiteY215" fmla="*/ 372198 h 711889"/>
                <a:gd name="connsiteX216" fmla="*/ 958100 w 970604"/>
                <a:gd name="connsiteY216" fmla="*/ 399290 h 711889"/>
                <a:gd name="connsiteX217" fmla="*/ 944554 w 970604"/>
                <a:gd name="connsiteY217" fmla="*/ 412836 h 711889"/>
                <a:gd name="connsiteX218" fmla="*/ 936219 w 970604"/>
                <a:gd name="connsiteY218" fmla="*/ 419088 h 711889"/>
                <a:gd name="connsiteX219" fmla="*/ 921630 w 970604"/>
                <a:gd name="connsiteY219" fmla="*/ 440970 h 711889"/>
                <a:gd name="connsiteX220" fmla="*/ 920589 w 970604"/>
                <a:gd name="connsiteY220" fmla="*/ 452432 h 711889"/>
                <a:gd name="connsiteX221" fmla="*/ 920589 w 970604"/>
                <a:gd name="connsiteY221" fmla="*/ 456600 h 711889"/>
                <a:gd name="connsiteX222" fmla="*/ 918505 w 970604"/>
                <a:gd name="connsiteY222" fmla="*/ 473272 h 711889"/>
                <a:gd name="connsiteX223" fmla="*/ 910169 w 970604"/>
                <a:gd name="connsiteY223" fmla="*/ 486818 h 711889"/>
                <a:gd name="connsiteX224" fmla="*/ 902875 w 970604"/>
                <a:gd name="connsiteY224" fmla="*/ 487860 h 711889"/>
                <a:gd name="connsiteX225" fmla="*/ 892455 w 970604"/>
                <a:gd name="connsiteY225" fmla="*/ 489944 h 711889"/>
                <a:gd name="connsiteX226" fmla="*/ 886203 w 970604"/>
                <a:gd name="connsiteY226" fmla="*/ 507658 h 711889"/>
                <a:gd name="connsiteX227" fmla="*/ 886203 w 970604"/>
                <a:gd name="connsiteY227" fmla="*/ 511826 h 711889"/>
                <a:gd name="connsiteX228" fmla="*/ 890370 w 970604"/>
                <a:gd name="connsiteY228" fmla="*/ 538918 h 711889"/>
                <a:gd name="connsiteX229" fmla="*/ 907042 w 970604"/>
                <a:gd name="connsiteY229" fmla="*/ 564968 h 711889"/>
                <a:gd name="connsiteX230" fmla="*/ 914337 w 970604"/>
                <a:gd name="connsiteY230" fmla="*/ 570178 h 711889"/>
                <a:gd name="connsiteX231" fmla="*/ 917462 w 970604"/>
                <a:gd name="connsiteY231" fmla="*/ 572262 h 711889"/>
                <a:gd name="connsiteX232" fmla="*/ 926840 w 970604"/>
                <a:gd name="connsiteY232" fmla="*/ 580598 h 711889"/>
                <a:gd name="connsiteX233" fmla="*/ 938302 w 970604"/>
                <a:gd name="connsiteY233" fmla="*/ 589976 h 711889"/>
                <a:gd name="connsiteX234" fmla="*/ 953932 w 970604"/>
                <a:gd name="connsiteY234" fmla="*/ 596228 h 711889"/>
                <a:gd name="connsiteX235" fmla="*/ 970604 w 970604"/>
                <a:gd name="connsiteY23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23524 w 970604"/>
                <a:gd name="connsiteY129" fmla="*/ 334686 h 711889"/>
                <a:gd name="connsiteX130" fmla="*/ 356868 w 970604"/>
                <a:gd name="connsiteY130" fmla="*/ 329476 h 711889"/>
                <a:gd name="connsiteX131" fmla="*/ 361036 w 970604"/>
                <a:gd name="connsiteY131" fmla="*/ 326351 h 711889"/>
                <a:gd name="connsiteX132" fmla="*/ 365204 w 970604"/>
                <a:gd name="connsiteY132" fmla="*/ 323224 h 711889"/>
                <a:gd name="connsiteX133" fmla="*/ 418346 w 970604"/>
                <a:gd name="connsiteY133" fmla="*/ 295091 h 711889"/>
                <a:gd name="connsiteX134" fmla="*/ 421472 w 970604"/>
                <a:gd name="connsiteY134" fmla="*/ 273209 h 711889"/>
                <a:gd name="connsiteX135" fmla="*/ 413136 w 970604"/>
                <a:gd name="connsiteY135" fmla="*/ 262789 h 711889"/>
                <a:gd name="connsiteX136" fmla="*/ 410010 w 970604"/>
                <a:gd name="connsiteY136" fmla="*/ 261747 h 711889"/>
                <a:gd name="connsiteX137" fmla="*/ 406884 w 970604"/>
                <a:gd name="connsiteY137" fmla="*/ 259663 h 711889"/>
                <a:gd name="connsiteX138" fmla="*/ 407926 w 970604"/>
                <a:gd name="connsiteY138" fmla="*/ 245075 h 711889"/>
                <a:gd name="connsiteX139" fmla="*/ 410010 w 970604"/>
                <a:gd name="connsiteY139" fmla="*/ 240907 h 711889"/>
                <a:gd name="connsiteX140" fmla="*/ 416262 w 970604"/>
                <a:gd name="connsiteY140" fmla="*/ 225277 h 711889"/>
                <a:gd name="connsiteX141" fmla="*/ 415220 w 970604"/>
                <a:gd name="connsiteY141" fmla="*/ 217983 h 711889"/>
                <a:gd name="connsiteX142" fmla="*/ 414178 w 970604"/>
                <a:gd name="connsiteY142" fmla="*/ 212773 h 711889"/>
                <a:gd name="connsiteX143" fmla="*/ 422514 w 970604"/>
                <a:gd name="connsiteY143" fmla="*/ 196101 h 711889"/>
                <a:gd name="connsiteX144" fmla="*/ 423556 w 970604"/>
                <a:gd name="connsiteY144" fmla="*/ 194017 h 711889"/>
                <a:gd name="connsiteX145" fmla="*/ 429808 w 970604"/>
                <a:gd name="connsiteY145" fmla="*/ 169009 h 711889"/>
                <a:gd name="connsiteX146" fmla="*/ 426682 w 970604"/>
                <a:gd name="connsiteY146" fmla="*/ 164841 h 711889"/>
                <a:gd name="connsiteX147" fmla="*/ 424598 w 970604"/>
                <a:gd name="connsiteY147" fmla="*/ 159631 h 711889"/>
                <a:gd name="connsiteX148" fmla="*/ 427724 w 970604"/>
                <a:gd name="connsiteY148" fmla="*/ 154421 h 711889"/>
                <a:gd name="connsiteX149" fmla="*/ 437102 w 970604"/>
                <a:gd name="connsiteY149" fmla="*/ 127329 h 711889"/>
                <a:gd name="connsiteX150" fmla="*/ 435018 w 970604"/>
                <a:gd name="connsiteY150" fmla="*/ 122119 h 711889"/>
                <a:gd name="connsiteX151" fmla="*/ 432934 w 970604"/>
                <a:gd name="connsiteY151" fmla="*/ 114825 h 711889"/>
                <a:gd name="connsiteX152" fmla="*/ 438144 w 970604"/>
                <a:gd name="connsiteY152" fmla="*/ 106489 h 711889"/>
                <a:gd name="connsiteX153" fmla="*/ 443354 w 970604"/>
                <a:gd name="connsiteY153" fmla="*/ 98153 h 711889"/>
                <a:gd name="connsiteX154" fmla="*/ 443354 w 970604"/>
                <a:gd name="connsiteY154" fmla="*/ 70019 h 711889"/>
                <a:gd name="connsiteX155" fmla="*/ 440228 w 970604"/>
                <a:gd name="connsiteY155" fmla="*/ 64809 h 711889"/>
                <a:gd name="connsiteX156" fmla="*/ 437102 w 970604"/>
                <a:gd name="connsiteY156" fmla="*/ 59599 h 711889"/>
                <a:gd name="connsiteX157" fmla="*/ 442312 w 970604"/>
                <a:gd name="connsiteY157" fmla="*/ 24171 h 711889"/>
                <a:gd name="connsiteX158" fmla="*/ 452732 w 970604"/>
                <a:gd name="connsiteY158" fmla="*/ 12709 h 711889"/>
                <a:gd name="connsiteX159" fmla="*/ 470446 w 970604"/>
                <a:gd name="connsiteY159" fmla="*/ 16877 h 711889"/>
                <a:gd name="connsiteX160" fmla="*/ 471488 w 970604"/>
                <a:gd name="connsiteY160" fmla="*/ 17919 h 711889"/>
                <a:gd name="connsiteX161" fmla="*/ 509000 w 970604"/>
                <a:gd name="connsiteY161" fmla="*/ 26255 h 711889"/>
                <a:gd name="connsiteX162" fmla="*/ 543386 w 970604"/>
                <a:gd name="connsiteY162" fmla="*/ 5415 h 711889"/>
                <a:gd name="connsiteX163" fmla="*/ 553806 w 970604"/>
                <a:gd name="connsiteY163" fmla="*/ 205 h 711889"/>
                <a:gd name="connsiteX164" fmla="*/ 561100 w 970604"/>
                <a:gd name="connsiteY164" fmla="*/ 4373 h 711889"/>
                <a:gd name="connsiteX165" fmla="*/ 575688 w 970604"/>
                <a:gd name="connsiteY165" fmla="*/ 22087 h 711889"/>
                <a:gd name="connsiteX166" fmla="*/ 576730 w 970604"/>
                <a:gd name="connsiteY166" fmla="*/ 31465 h 711889"/>
                <a:gd name="connsiteX167" fmla="*/ 577771 w 970604"/>
                <a:gd name="connsiteY167" fmla="*/ 40843 h 711889"/>
                <a:gd name="connsiteX168" fmla="*/ 589233 w 970604"/>
                <a:gd name="connsiteY168" fmla="*/ 59599 h 711889"/>
                <a:gd name="connsiteX169" fmla="*/ 601738 w 970604"/>
                <a:gd name="connsiteY169" fmla="*/ 67935 h 711889"/>
                <a:gd name="connsiteX170" fmla="*/ 602780 w 970604"/>
                <a:gd name="connsiteY170" fmla="*/ 67935 h 711889"/>
                <a:gd name="connsiteX171" fmla="*/ 602780 w 970604"/>
                <a:gd name="connsiteY171" fmla="*/ 67935 h 711889"/>
                <a:gd name="connsiteX172" fmla="*/ 605905 w 970604"/>
                <a:gd name="connsiteY172" fmla="*/ 67935 h 711889"/>
                <a:gd name="connsiteX173" fmla="*/ 609031 w 970604"/>
                <a:gd name="connsiteY173" fmla="*/ 68977 h 711889"/>
                <a:gd name="connsiteX174" fmla="*/ 615283 w 970604"/>
                <a:gd name="connsiteY174" fmla="*/ 68977 h 711889"/>
                <a:gd name="connsiteX175" fmla="*/ 673635 w 970604"/>
                <a:gd name="connsiteY175" fmla="*/ 72103 h 711889"/>
                <a:gd name="connsiteX176" fmla="*/ 691349 w 970604"/>
                <a:gd name="connsiteY176" fmla="*/ 77313 h 711889"/>
                <a:gd name="connsiteX177" fmla="*/ 697601 w 970604"/>
                <a:gd name="connsiteY177" fmla="*/ 79397 h 711889"/>
                <a:gd name="connsiteX178" fmla="*/ 701769 w 970604"/>
                <a:gd name="connsiteY178" fmla="*/ 80439 h 711889"/>
                <a:gd name="connsiteX179" fmla="*/ 716357 w 970604"/>
                <a:gd name="connsiteY179" fmla="*/ 86691 h 711889"/>
                <a:gd name="connsiteX180" fmla="*/ 716357 w 970604"/>
                <a:gd name="connsiteY180" fmla="*/ 93985 h 711889"/>
                <a:gd name="connsiteX181" fmla="*/ 713231 w 970604"/>
                <a:gd name="connsiteY181" fmla="*/ 99195 h 711889"/>
                <a:gd name="connsiteX182" fmla="*/ 711147 w 970604"/>
                <a:gd name="connsiteY182" fmla="*/ 102321 h 711889"/>
                <a:gd name="connsiteX183" fmla="*/ 705937 w 970604"/>
                <a:gd name="connsiteY183" fmla="*/ 123161 h 711889"/>
                <a:gd name="connsiteX184" fmla="*/ 711147 w 970604"/>
                <a:gd name="connsiteY184" fmla="*/ 177345 h 711889"/>
                <a:gd name="connsiteX185" fmla="*/ 716357 w 970604"/>
                <a:gd name="connsiteY185" fmla="*/ 187765 h 711889"/>
                <a:gd name="connsiteX186" fmla="*/ 723651 w 970604"/>
                <a:gd name="connsiteY186" fmla="*/ 192975 h 711889"/>
                <a:gd name="connsiteX187" fmla="*/ 730945 w 970604"/>
                <a:gd name="connsiteY187" fmla="*/ 199227 h 711889"/>
                <a:gd name="connsiteX188" fmla="*/ 731987 w 970604"/>
                <a:gd name="connsiteY188" fmla="*/ 209647 h 711889"/>
                <a:gd name="connsiteX189" fmla="*/ 731987 w 970604"/>
                <a:gd name="connsiteY189" fmla="*/ 213815 h 711889"/>
                <a:gd name="connsiteX190" fmla="*/ 740323 w 970604"/>
                <a:gd name="connsiteY190" fmla="*/ 233613 h 711889"/>
                <a:gd name="connsiteX191" fmla="*/ 741365 w 970604"/>
                <a:gd name="connsiteY191" fmla="*/ 234655 h 711889"/>
                <a:gd name="connsiteX192" fmla="*/ 743449 w 970604"/>
                <a:gd name="connsiteY192" fmla="*/ 237781 h 711889"/>
                <a:gd name="connsiteX193" fmla="*/ 740323 w 970604"/>
                <a:gd name="connsiteY193" fmla="*/ 246117 h 711889"/>
                <a:gd name="connsiteX194" fmla="*/ 737197 w 970604"/>
                <a:gd name="connsiteY194" fmla="*/ 248201 h 711889"/>
                <a:gd name="connsiteX195" fmla="*/ 729903 w 970604"/>
                <a:gd name="connsiteY195" fmla="*/ 256537 h 711889"/>
                <a:gd name="connsiteX196" fmla="*/ 727819 w 970604"/>
                <a:gd name="connsiteY196" fmla="*/ 264873 h 711889"/>
                <a:gd name="connsiteX197" fmla="*/ 735113 w 970604"/>
                <a:gd name="connsiteY197" fmla="*/ 281545 h 711889"/>
                <a:gd name="connsiteX198" fmla="*/ 751785 w 970604"/>
                <a:gd name="connsiteY198" fmla="*/ 285712 h 711889"/>
                <a:gd name="connsiteX199" fmla="*/ 756995 w 970604"/>
                <a:gd name="connsiteY199" fmla="*/ 285712 h 711889"/>
                <a:gd name="connsiteX200" fmla="*/ 774709 w 970604"/>
                <a:gd name="connsiteY200" fmla="*/ 294049 h 711889"/>
                <a:gd name="connsiteX201" fmla="*/ 778877 w 970604"/>
                <a:gd name="connsiteY201" fmla="*/ 305511 h 711889"/>
                <a:gd name="connsiteX202" fmla="*/ 779919 w 970604"/>
                <a:gd name="connsiteY202" fmla="*/ 309679 h 711889"/>
                <a:gd name="connsiteX203" fmla="*/ 789297 w 970604"/>
                <a:gd name="connsiteY203" fmla="*/ 325309 h 711889"/>
                <a:gd name="connsiteX204" fmla="*/ 811179 w 970604"/>
                <a:gd name="connsiteY204" fmla="*/ 330519 h 711889"/>
                <a:gd name="connsiteX205" fmla="*/ 825767 w 970604"/>
                <a:gd name="connsiteY205" fmla="*/ 332602 h 711889"/>
                <a:gd name="connsiteX206" fmla="*/ 832019 w 970604"/>
                <a:gd name="connsiteY206" fmla="*/ 335728 h 711889"/>
                <a:gd name="connsiteX207" fmla="*/ 840355 w 970604"/>
                <a:gd name="connsiteY207" fmla="*/ 339896 h 711889"/>
                <a:gd name="connsiteX208" fmla="*/ 862237 w 970604"/>
                <a:gd name="connsiteY208" fmla="*/ 339896 h 711889"/>
                <a:gd name="connsiteX209" fmla="*/ 876825 w 970604"/>
                <a:gd name="connsiteY209" fmla="*/ 338854 h 711889"/>
                <a:gd name="connsiteX210" fmla="*/ 885160 w 970604"/>
                <a:gd name="connsiteY210" fmla="*/ 340938 h 711889"/>
                <a:gd name="connsiteX211" fmla="*/ 891413 w 970604"/>
                <a:gd name="connsiteY211" fmla="*/ 343022 h 711889"/>
                <a:gd name="connsiteX212" fmla="*/ 913295 w 970604"/>
                <a:gd name="connsiteY212" fmla="*/ 344064 h 711889"/>
                <a:gd name="connsiteX213" fmla="*/ 941429 w 970604"/>
                <a:gd name="connsiteY213" fmla="*/ 348232 h 711889"/>
                <a:gd name="connsiteX214" fmla="*/ 956016 w 970604"/>
                <a:gd name="connsiteY214" fmla="*/ 372198 h 711889"/>
                <a:gd name="connsiteX215" fmla="*/ 958100 w 970604"/>
                <a:gd name="connsiteY215" fmla="*/ 399290 h 711889"/>
                <a:gd name="connsiteX216" fmla="*/ 944554 w 970604"/>
                <a:gd name="connsiteY216" fmla="*/ 412836 h 711889"/>
                <a:gd name="connsiteX217" fmla="*/ 936219 w 970604"/>
                <a:gd name="connsiteY217" fmla="*/ 419088 h 711889"/>
                <a:gd name="connsiteX218" fmla="*/ 921630 w 970604"/>
                <a:gd name="connsiteY218" fmla="*/ 440970 h 711889"/>
                <a:gd name="connsiteX219" fmla="*/ 920589 w 970604"/>
                <a:gd name="connsiteY219" fmla="*/ 452432 h 711889"/>
                <a:gd name="connsiteX220" fmla="*/ 920589 w 970604"/>
                <a:gd name="connsiteY220" fmla="*/ 456600 h 711889"/>
                <a:gd name="connsiteX221" fmla="*/ 918505 w 970604"/>
                <a:gd name="connsiteY221" fmla="*/ 473272 h 711889"/>
                <a:gd name="connsiteX222" fmla="*/ 910169 w 970604"/>
                <a:gd name="connsiteY222" fmla="*/ 486818 h 711889"/>
                <a:gd name="connsiteX223" fmla="*/ 902875 w 970604"/>
                <a:gd name="connsiteY223" fmla="*/ 487860 h 711889"/>
                <a:gd name="connsiteX224" fmla="*/ 892455 w 970604"/>
                <a:gd name="connsiteY224" fmla="*/ 489944 h 711889"/>
                <a:gd name="connsiteX225" fmla="*/ 886203 w 970604"/>
                <a:gd name="connsiteY225" fmla="*/ 507658 h 711889"/>
                <a:gd name="connsiteX226" fmla="*/ 886203 w 970604"/>
                <a:gd name="connsiteY226" fmla="*/ 511826 h 711889"/>
                <a:gd name="connsiteX227" fmla="*/ 890370 w 970604"/>
                <a:gd name="connsiteY227" fmla="*/ 538918 h 711889"/>
                <a:gd name="connsiteX228" fmla="*/ 907042 w 970604"/>
                <a:gd name="connsiteY228" fmla="*/ 564968 h 711889"/>
                <a:gd name="connsiteX229" fmla="*/ 914337 w 970604"/>
                <a:gd name="connsiteY229" fmla="*/ 570178 h 711889"/>
                <a:gd name="connsiteX230" fmla="*/ 917462 w 970604"/>
                <a:gd name="connsiteY230" fmla="*/ 572262 h 711889"/>
                <a:gd name="connsiteX231" fmla="*/ 926840 w 970604"/>
                <a:gd name="connsiteY231" fmla="*/ 580598 h 711889"/>
                <a:gd name="connsiteX232" fmla="*/ 938302 w 970604"/>
                <a:gd name="connsiteY232" fmla="*/ 589976 h 711889"/>
                <a:gd name="connsiteX233" fmla="*/ 953932 w 970604"/>
                <a:gd name="connsiteY233" fmla="*/ 596228 h 711889"/>
                <a:gd name="connsiteX234" fmla="*/ 970604 w 970604"/>
                <a:gd name="connsiteY23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56868 w 970604"/>
                <a:gd name="connsiteY129" fmla="*/ 329476 h 711889"/>
                <a:gd name="connsiteX130" fmla="*/ 361036 w 970604"/>
                <a:gd name="connsiteY130" fmla="*/ 326351 h 711889"/>
                <a:gd name="connsiteX131" fmla="*/ 365204 w 970604"/>
                <a:gd name="connsiteY131" fmla="*/ 323224 h 711889"/>
                <a:gd name="connsiteX132" fmla="*/ 418346 w 970604"/>
                <a:gd name="connsiteY132" fmla="*/ 295091 h 711889"/>
                <a:gd name="connsiteX133" fmla="*/ 421472 w 970604"/>
                <a:gd name="connsiteY133" fmla="*/ 273209 h 711889"/>
                <a:gd name="connsiteX134" fmla="*/ 413136 w 970604"/>
                <a:gd name="connsiteY134" fmla="*/ 262789 h 711889"/>
                <a:gd name="connsiteX135" fmla="*/ 410010 w 970604"/>
                <a:gd name="connsiteY135" fmla="*/ 261747 h 711889"/>
                <a:gd name="connsiteX136" fmla="*/ 406884 w 970604"/>
                <a:gd name="connsiteY136" fmla="*/ 259663 h 711889"/>
                <a:gd name="connsiteX137" fmla="*/ 407926 w 970604"/>
                <a:gd name="connsiteY137" fmla="*/ 245075 h 711889"/>
                <a:gd name="connsiteX138" fmla="*/ 410010 w 970604"/>
                <a:gd name="connsiteY138" fmla="*/ 240907 h 711889"/>
                <a:gd name="connsiteX139" fmla="*/ 416262 w 970604"/>
                <a:gd name="connsiteY139" fmla="*/ 225277 h 711889"/>
                <a:gd name="connsiteX140" fmla="*/ 415220 w 970604"/>
                <a:gd name="connsiteY140" fmla="*/ 217983 h 711889"/>
                <a:gd name="connsiteX141" fmla="*/ 414178 w 970604"/>
                <a:gd name="connsiteY141" fmla="*/ 212773 h 711889"/>
                <a:gd name="connsiteX142" fmla="*/ 422514 w 970604"/>
                <a:gd name="connsiteY142" fmla="*/ 196101 h 711889"/>
                <a:gd name="connsiteX143" fmla="*/ 423556 w 970604"/>
                <a:gd name="connsiteY143" fmla="*/ 194017 h 711889"/>
                <a:gd name="connsiteX144" fmla="*/ 429808 w 970604"/>
                <a:gd name="connsiteY144" fmla="*/ 169009 h 711889"/>
                <a:gd name="connsiteX145" fmla="*/ 426682 w 970604"/>
                <a:gd name="connsiteY145" fmla="*/ 164841 h 711889"/>
                <a:gd name="connsiteX146" fmla="*/ 424598 w 970604"/>
                <a:gd name="connsiteY146" fmla="*/ 159631 h 711889"/>
                <a:gd name="connsiteX147" fmla="*/ 427724 w 970604"/>
                <a:gd name="connsiteY147" fmla="*/ 154421 h 711889"/>
                <a:gd name="connsiteX148" fmla="*/ 437102 w 970604"/>
                <a:gd name="connsiteY148" fmla="*/ 127329 h 711889"/>
                <a:gd name="connsiteX149" fmla="*/ 435018 w 970604"/>
                <a:gd name="connsiteY149" fmla="*/ 122119 h 711889"/>
                <a:gd name="connsiteX150" fmla="*/ 432934 w 970604"/>
                <a:gd name="connsiteY150" fmla="*/ 114825 h 711889"/>
                <a:gd name="connsiteX151" fmla="*/ 438144 w 970604"/>
                <a:gd name="connsiteY151" fmla="*/ 106489 h 711889"/>
                <a:gd name="connsiteX152" fmla="*/ 443354 w 970604"/>
                <a:gd name="connsiteY152" fmla="*/ 98153 h 711889"/>
                <a:gd name="connsiteX153" fmla="*/ 443354 w 970604"/>
                <a:gd name="connsiteY153" fmla="*/ 70019 h 711889"/>
                <a:gd name="connsiteX154" fmla="*/ 440228 w 970604"/>
                <a:gd name="connsiteY154" fmla="*/ 64809 h 711889"/>
                <a:gd name="connsiteX155" fmla="*/ 437102 w 970604"/>
                <a:gd name="connsiteY155" fmla="*/ 59599 h 711889"/>
                <a:gd name="connsiteX156" fmla="*/ 442312 w 970604"/>
                <a:gd name="connsiteY156" fmla="*/ 24171 h 711889"/>
                <a:gd name="connsiteX157" fmla="*/ 452732 w 970604"/>
                <a:gd name="connsiteY157" fmla="*/ 12709 h 711889"/>
                <a:gd name="connsiteX158" fmla="*/ 470446 w 970604"/>
                <a:gd name="connsiteY158" fmla="*/ 16877 h 711889"/>
                <a:gd name="connsiteX159" fmla="*/ 471488 w 970604"/>
                <a:gd name="connsiteY159" fmla="*/ 17919 h 711889"/>
                <a:gd name="connsiteX160" fmla="*/ 509000 w 970604"/>
                <a:gd name="connsiteY160" fmla="*/ 26255 h 711889"/>
                <a:gd name="connsiteX161" fmla="*/ 543386 w 970604"/>
                <a:gd name="connsiteY161" fmla="*/ 5415 h 711889"/>
                <a:gd name="connsiteX162" fmla="*/ 553806 w 970604"/>
                <a:gd name="connsiteY162" fmla="*/ 205 h 711889"/>
                <a:gd name="connsiteX163" fmla="*/ 561100 w 970604"/>
                <a:gd name="connsiteY163" fmla="*/ 4373 h 711889"/>
                <a:gd name="connsiteX164" fmla="*/ 575688 w 970604"/>
                <a:gd name="connsiteY164" fmla="*/ 22087 h 711889"/>
                <a:gd name="connsiteX165" fmla="*/ 576730 w 970604"/>
                <a:gd name="connsiteY165" fmla="*/ 31465 h 711889"/>
                <a:gd name="connsiteX166" fmla="*/ 577771 w 970604"/>
                <a:gd name="connsiteY166" fmla="*/ 40843 h 711889"/>
                <a:gd name="connsiteX167" fmla="*/ 589233 w 970604"/>
                <a:gd name="connsiteY167" fmla="*/ 59599 h 711889"/>
                <a:gd name="connsiteX168" fmla="*/ 601738 w 970604"/>
                <a:gd name="connsiteY168" fmla="*/ 67935 h 711889"/>
                <a:gd name="connsiteX169" fmla="*/ 602780 w 970604"/>
                <a:gd name="connsiteY169" fmla="*/ 67935 h 711889"/>
                <a:gd name="connsiteX170" fmla="*/ 602780 w 970604"/>
                <a:gd name="connsiteY170" fmla="*/ 67935 h 711889"/>
                <a:gd name="connsiteX171" fmla="*/ 605905 w 970604"/>
                <a:gd name="connsiteY171" fmla="*/ 67935 h 711889"/>
                <a:gd name="connsiteX172" fmla="*/ 609031 w 970604"/>
                <a:gd name="connsiteY172" fmla="*/ 68977 h 711889"/>
                <a:gd name="connsiteX173" fmla="*/ 615283 w 970604"/>
                <a:gd name="connsiteY173" fmla="*/ 68977 h 711889"/>
                <a:gd name="connsiteX174" fmla="*/ 673635 w 970604"/>
                <a:gd name="connsiteY174" fmla="*/ 72103 h 711889"/>
                <a:gd name="connsiteX175" fmla="*/ 691349 w 970604"/>
                <a:gd name="connsiteY175" fmla="*/ 77313 h 711889"/>
                <a:gd name="connsiteX176" fmla="*/ 697601 w 970604"/>
                <a:gd name="connsiteY176" fmla="*/ 79397 h 711889"/>
                <a:gd name="connsiteX177" fmla="*/ 701769 w 970604"/>
                <a:gd name="connsiteY177" fmla="*/ 80439 h 711889"/>
                <a:gd name="connsiteX178" fmla="*/ 716357 w 970604"/>
                <a:gd name="connsiteY178" fmla="*/ 86691 h 711889"/>
                <a:gd name="connsiteX179" fmla="*/ 716357 w 970604"/>
                <a:gd name="connsiteY179" fmla="*/ 93985 h 711889"/>
                <a:gd name="connsiteX180" fmla="*/ 713231 w 970604"/>
                <a:gd name="connsiteY180" fmla="*/ 99195 h 711889"/>
                <a:gd name="connsiteX181" fmla="*/ 711147 w 970604"/>
                <a:gd name="connsiteY181" fmla="*/ 102321 h 711889"/>
                <a:gd name="connsiteX182" fmla="*/ 705937 w 970604"/>
                <a:gd name="connsiteY182" fmla="*/ 123161 h 711889"/>
                <a:gd name="connsiteX183" fmla="*/ 711147 w 970604"/>
                <a:gd name="connsiteY183" fmla="*/ 177345 h 711889"/>
                <a:gd name="connsiteX184" fmla="*/ 716357 w 970604"/>
                <a:gd name="connsiteY184" fmla="*/ 187765 h 711889"/>
                <a:gd name="connsiteX185" fmla="*/ 723651 w 970604"/>
                <a:gd name="connsiteY185" fmla="*/ 192975 h 711889"/>
                <a:gd name="connsiteX186" fmla="*/ 730945 w 970604"/>
                <a:gd name="connsiteY186" fmla="*/ 199227 h 711889"/>
                <a:gd name="connsiteX187" fmla="*/ 731987 w 970604"/>
                <a:gd name="connsiteY187" fmla="*/ 209647 h 711889"/>
                <a:gd name="connsiteX188" fmla="*/ 731987 w 970604"/>
                <a:gd name="connsiteY188" fmla="*/ 213815 h 711889"/>
                <a:gd name="connsiteX189" fmla="*/ 740323 w 970604"/>
                <a:gd name="connsiteY189" fmla="*/ 233613 h 711889"/>
                <a:gd name="connsiteX190" fmla="*/ 741365 w 970604"/>
                <a:gd name="connsiteY190" fmla="*/ 234655 h 711889"/>
                <a:gd name="connsiteX191" fmla="*/ 743449 w 970604"/>
                <a:gd name="connsiteY191" fmla="*/ 237781 h 711889"/>
                <a:gd name="connsiteX192" fmla="*/ 740323 w 970604"/>
                <a:gd name="connsiteY192" fmla="*/ 246117 h 711889"/>
                <a:gd name="connsiteX193" fmla="*/ 737197 w 970604"/>
                <a:gd name="connsiteY193" fmla="*/ 248201 h 711889"/>
                <a:gd name="connsiteX194" fmla="*/ 729903 w 970604"/>
                <a:gd name="connsiteY194" fmla="*/ 256537 h 711889"/>
                <a:gd name="connsiteX195" fmla="*/ 727819 w 970604"/>
                <a:gd name="connsiteY195" fmla="*/ 264873 h 711889"/>
                <a:gd name="connsiteX196" fmla="*/ 735113 w 970604"/>
                <a:gd name="connsiteY196" fmla="*/ 281545 h 711889"/>
                <a:gd name="connsiteX197" fmla="*/ 751785 w 970604"/>
                <a:gd name="connsiteY197" fmla="*/ 285712 h 711889"/>
                <a:gd name="connsiteX198" fmla="*/ 756995 w 970604"/>
                <a:gd name="connsiteY198" fmla="*/ 285712 h 711889"/>
                <a:gd name="connsiteX199" fmla="*/ 774709 w 970604"/>
                <a:gd name="connsiteY199" fmla="*/ 294049 h 711889"/>
                <a:gd name="connsiteX200" fmla="*/ 778877 w 970604"/>
                <a:gd name="connsiteY200" fmla="*/ 305511 h 711889"/>
                <a:gd name="connsiteX201" fmla="*/ 779919 w 970604"/>
                <a:gd name="connsiteY201" fmla="*/ 309679 h 711889"/>
                <a:gd name="connsiteX202" fmla="*/ 789297 w 970604"/>
                <a:gd name="connsiteY202" fmla="*/ 325309 h 711889"/>
                <a:gd name="connsiteX203" fmla="*/ 811179 w 970604"/>
                <a:gd name="connsiteY203" fmla="*/ 330519 h 711889"/>
                <a:gd name="connsiteX204" fmla="*/ 825767 w 970604"/>
                <a:gd name="connsiteY204" fmla="*/ 332602 h 711889"/>
                <a:gd name="connsiteX205" fmla="*/ 832019 w 970604"/>
                <a:gd name="connsiteY205" fmla="*/ 335728 h 711889"/>
                <a:gd name="connsiteX206" fmla="*/ 840355 w 970604"/>
                <a:gd name="connsiteY206" fmla="*/ 339896 h 711889"/>
                <a:gd name="connsiteX207" fmla="*/ 862237 w 970604"/>
                <a:gd name="connsiteY207" fmla="*/ 339896 h 711889"/>
                <a:gd name="connsiteX208" fmla="*/ 876825 w 970604"/>
                <a:gd name="connsiteY208" fmla="*/ 338854 h 711889"/>
                <a:gd name="connsiteX209" fmla="*/ 885160 w 970604"/>
                <a:gd name="connsiteY209" fmla="*/ 340938 h 711889"/>
                <a:gd name="connsiteX210" fmla="*/ 891413 w 970604"/>
                <a:gd name="connsiteY210" fmla="*/ 343022 h 711889"/>
                <a:gd name="connsiteX211" fmla="*/ 913295 w 970604"/>
                <a:gd name="connsiteY211" fmla="*/ 344064 h 711889"/>
                <a:gd name="connsiteX212" fmla="*/ 941429 w 970604"/>
                <a:gd name="connsiteY212" fmla="*/ 348232 h 711889"/>
                <a:gd name="connsiteX213" fmla="*/ 956016 w 970604"/>
                <a:gd name="connsiteY213" fmla="*/ 372198 h 711889"/>
                <a:gd name="connsiteX214" fmla="*/ 958100 w 970604"/>
                <a:gd name="connsiteY214" fmla="*/ 399290 h 711889"/>
                <a:gd name="connsiteX215" fmla="*/ 944554 w 970604"/>
                <a:gd name="connsiteY215" fmla="*/ 412836 h 711889"/>
                <a:gd name="connsiteX216" fmla="*/ 936219 w 970604"/>
                <a:gd name="connsiteY216" fmla="*/ 419088 h 711889"/>
                <a:gd name="connsiteX217" fmla="*/ 921630 w 970604"/>
                <a:gd name="connsiteY217" fmla="*/ 440970 h 711889"/>
                <a:gd name="connsiteX218" fmla="*/ 920589 w 970604"/>
                <a:gd name="connsiteY218" fmla="*/ 452432 h 711889"/>
                <a:gd name="connsiteX219" fmla="*/ 920589 w 970604"/>
                <a:gd name="connsiteY219" fmla="*/ 456600 h 711889"/>
                <a:gd name="connsiteX220" fmla="*/ 918505 w 970604"/>
                <a:gd name="connsiteY220" fmla="*/ 473272 h 711889"/>
                <a:gd name="connsiteX221" fmla="*/ 910169 w 970604"/>
                <a:gd name="connsiteY221" fmla="*/ 486818 h 711889"/>
                <a:gd name="connsiteX222" fmla="*/ 902875 w 970604"/>
                <a:gd name="connsiteY222" fmla="*/ 487860 h 711889"/>
                <a:gd name="connsiteX223" fmla="*/ 892455 w 970604"/>
                <a:gd name="connsiteY223" fmla="*/ 489944 h 711889"/>
                <a:gd name="connsiteX224" fmla="*/ 886203 w 970604"/>
                <a:gd name="connsiteY224" fmla="*/ 507658 h 711889"/>
                <a:gd name="connsiteX225" fmla="*/ 886203 w 970604"/>
                <a:gd name="connsiteY225" fmla="*/ 511826 h 711889"/>
                <a:gd name="connsiteX226" fmla="*/ 890370 w 970604"/>
                <a:gd name="connsiteY226" fmla="*/ 538918 h 711889"/>
                <a:gd name="connsiteX227" fmla="*/ 907042 w 970604"/>
                <a:gd name="connsiteY227" fmla="*/ 564968 h 711889"/>
                <a:gd name="connsiteX228" fmla="*/ 914337 w 970604"/>
                <a:gd name="connsiteY228" fmla="*/ 570178 h 711889"/>
                <a:gd name="connsiteX229" fmla="*/ 917462 w 970604"/>
                <a:gd name="connsiteY229" fmla="*/ 572262 h 711889"/>
                <a:gd name="connsiteX230" fmla="*/ 926840 w 970604"/>
                <a:gd name="connsiteY230" fmla="*/ 580598 h 711889"/>
                <a:gd name="connsiteX231" fmla="*/ 938302 w 970604"/>
                <a:gd name="connsiteY231" fmla="*/ 589976 h 711889"/>
                <a:gd name="connsiteX232" fmla="*/ 953932 w 970604"/>
                <a:gd name="connsiteY232" fmla="*/ 596228 h 711889"/>
                <a:gd name="connsiteX233" fmla="*/ 970604 w 970604"/>
                <a:gd name="connsiteY23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56868 w 970604"/>
                <a:gd name="connsiteY129" fmla="*/ 329476 h 711889"/>
                <a:gd name="connsiteX130" fmla="*/ 361036 w 970604"/>
                <a:gd name="connsiteY130" fmla="*/ 326351 h 711889"/>
                <a:gd name="connsiteX131" fmla="*/ 418346 w 970604"/>
                <a:gd name="connsiteY131" fmla="*/ 295091 h 711889"/>
                <a:gd name="connsiteX132" fmla="*/ 421472 w 970604"/>
                <a:gd name="connsiteY132" fmla="*/ 273209 h 711889"/>
                <a:gd name="connsiteX133" fmla="*/ 413136 w 970604"/>
                <a:gd name="connsiteY133" fmla="*/ 262789 h 711889"/>
                <a:gd name="connsiteX134" fmla="*/ 410010 w 970604"/>
                <a:gd name="connsiteY134" fmla="*/ 261747 h 711889"/>
                <a:gd name="connsiteX135" fmla="*/ 406884 w 970604"/>
                <a:gd name="connsiteY135" fmla="*/ 259663 h 711889"/>
                <a:gd name="connsiteX136" fmla="*/ 407926 w 970604"/>
                <a:gd name="connsiteY136" fmla="*/ 245075 h 711889"/>
                <a:gd name="connsiteX137" fmla="*/ 410010 w 970604"/>
                <a:gd name="connsiteY137" fmla="*/ 240907 h 711889"/>
                <a:gd name="connsiteX138" fmla="*/ 416262 w 970604"/>
                <a:gd name="connsiteY138" fmla="*/ 225277 h 711889"/>
                <a:gd name="connsiteX139" fmla="*/ 415220 w 970604"/>
                <a:gd name="connsiteY139" fmla="*/ 217983 h 711889"/>
                <a:gd name="connsiteX140" fmla="*/ 414178 w 970604"/>
                <a:gd name="connsiteY140" fmla="*/ 212773 h 711889"/>
                <a:gd name="connsiteX141" fmla="*/ 422514 w 970604"/>
                <a:gd name="connsiteY141" fmla="*/ 196101 h 711889"/>
                <a:gd name="connsiteX142" fmla="*/ 423556 w 970604"/>
                <a:gd name="connsiteY142" fmla="*/ 194017 h 711889"/>
                <a:gd name="connsiteX143" fmla="*/ 429808 w 970604"/>
                <a:gd name="connsiteY143" fmla="*/ 169009 h 711889"/>
                <a:gd name="connsiteX144" fmla="*/ 426682 w 970604"/>
                <a:gd name="connsiteY144" fmla="*/ 164841 h 711889"/>
                <a:gd name="connsiteX145" fmla="*/ 424598 w 970604"/>
                <a:gd name="connsiteY145" fmla="*/ 159631 h 711889"/>
                <a:gd name="connsiteX146" fmla="*/ 427724 w 970604"/>
                <a:gd name="connsiteY146" fmla="*/ 154421 h 711889"/>
                <a:gd name="connsiteX147" fmla="*/ 437102 w 970604"/>
                <a:gd name="connsiteY147" fmla="*/ 127329 h 711889"/>
                <a:gd name="connsiteX148" fmla="*/ 435018 w 970604"/>
                <a:gd name="connsiteY148" fmla="*/ 122119 h 711889"/>
                <a:gd name="connsiteX149" fmla="*/ 432934 w 970604"/>
                <a:gd name="connsiteY149" fmla="*/ 114825 h 711889"/>
                <a:gd name="connsiteX150" fmla="*/ 438144 w 970604"/>
                <a:gd name="connsiteY150" fmla="*/ 106489 h 711889"/>
                <a:gd name="connsiteX151" fmla="*/ 443354 w 970604"/>
                <a:gd name="connsiteY151" fmla="*/ 98153 h 711889"/>
                <a:gd name="connsiteX152" fmla="*/ 443354 w 970604"/>
                <a:gd name="connsiteY152" fmla="*/ 70019 h 711889"/>
                <a:gd name="connsiteX153" fmla="*/ 440228 w 970604"/>
                <a:gd name="connsiteY153" fmla="*/ 64809 h 711889"/>
                <a:gd name="connsiteX154" fmla="*/ 437102 w 970604"/>
                <a:gd name="connsiteY154" fmla="*/ 59599 h 711889"/>
                <a:gd name="connsiteX155" fmla="*/ 442312 w 970604"/>
                <a:gd name="connsiteY155" fmla="*/ 24171 h 711889"/>
                <a:gd name="connsiteX156" fmla="*/ 452732 w 970604"/>
                <a:gd name="connsiteY156" fmla="*/ 12709 h 711889"/>
                <a:gd name="connsiteX157" fmla="*/ 470446 w 970604"/>
                <a:gd name="connsiteY157" fmla="*/ 16877 h 711889"/>
                <a:gd name="connsiteX158" fmla="*/ 471488 w 970604"/>
                <a:gd name="connsiteY158" fmla="*/ 17919 h 711889"/>
                <a:gd name="connsiteX159" fmla="*/ 509000 w 970604"/>
                <a:gd name="connsiteY159" fmla="*/ 26255 h 711889"/>
                <a:gd name="connsiteX160" fmla="*/ 543386 w 970604"/>
                <a:gd name="connsiteY160" fmla="*/ 5415 h 711889"/>
                <a:gd name="connsiteX161" fmla="*/ 553806 w 970604"/>
                <a:gd name="connsiteY161" fmla="*/ 205 h 711889"/>
                <a:gd name="connsiteX162" fmla="*/ 561100 w 970604"/>
                <a:gd name="connsiteY162" fmla="*/ 4373 h 711889"/>
                <a:gd name="connsiteX163" fmla="*/ 575688 w 970604"/>
                <a:gd name="connsiteY163" fmla="*/ 22087 h 711889"/>
                <a:gd name="connsiteX164" fmla="*/ 576730 w 970604"/>
                <a:gd name="connsiteY164" fmla="*/ 31465 h 711889"/>
                <a:gd name="connsiteX165" fmla="*/ 577771 w 970604"/>
                <a:gd name="connsiteY165" fmla="*/ 40843 h 711889"/>
                <a:gd name="connsiteX166" fmla="*/ 589233 w 970604"/>
                <a:gd name="connsiteY166" fmla="*/ 59599 h 711889"/>
                <a:gd name="connsiteX167" fmla="*/ 601738 w 970604"/>
                <a:gd name="connsiteY167" fmla="*/ 67935 h 711889"/>
                <a:gd name="connsiteX168" fmla="*/ 602780 w 970604"/>
                <a:gd name="connsiteY168" fmla="*/ 67935 h 711889"/>
                <a:gd name="connsiteX169" fmla="*/ 602780 w 970604"/>
                <a:gd name="connsiteY169" fmla="*/ 67935 h 711889"/>
                <a:gd name="connsiteX170" fmla="*/ 605905 w 970604"/>
                <a:gd name="connsiteY170" fmla="*/ 67935 h 711889"/>
                <a:gd name="connsiteX171" fmla="*/ 609031 w 970604"/>
                <a:gd name="connsiteY171" fmla="*/ 68977 h 711889"/>
                <a:gd name="connsiteX172" fmla="*/ 615283 w 970604"/>
                <a:gd name="connsiteY172" fmla="*/ 68977 h 711889"/>
                <a:gd name="connsiteX173" fmla="*/ 673635 w 970604"/>
                <a:gd name="connsiteY173" fmla="*/ 72103 h 711889"/>
                <a:gd name="connsiteX174" fmla="*/ 691349 w 970604"/>
                <a:gd name="connsiteY174" fmla="*/ 77313 h 711889"/>
                <a:gd name="connsiteX175" fmla="*/ 697601 w 970604"/>
                <a:gd name="connsiteY175" fmla="*/ 79397 h 711889"/>
                <a:gd name="connsiteX176" fmla="*/ 701769 w 970604"/>
                <a:gd name="connsiteY176" fmla="*/ 80439 h 711889"/>
                <a:gd name="connsiteX177" fmla="*/ 716357 w 970604"/>
                <a:gd name="connsiteY177" fmla="*/ 86691 h 711889"/>
                <a:gd name="connsiteX178" fmla="*/ 716357 w 970604"/>
                <a:gd name="connsiteY178" fmla="*/ 93985 h 711889"/>
                <a:gd name="connsiteX179" fmla="*/ 713231 w 970604"/>
                <a:gd name="connsiteY179" fmla="*/ 99195 h 711889"/>
                <a:gd name="connsiteX180" fmla="*/ 711147 w 970604"/>
                <a:gd name="connsiteY180" fmla="*/ 102321 h 711889"/>
                <a:gd name="connsiteX181" fmla="*/ 705937 w 970604"/>
                <a:gd name="connsiteY181" fmla="*/ 123161 h 711889"/>
                <a:gd name="connsiteX182" fmla="*/ 711147 w 970604"/>
                <a:gd name="connsiteY182" fmla="*/ 177345 h 711889"/>
                <a:gd name="connsiteX183" fmla="*/ 716357 w 970604"/>
                <a:gd name="connsiteY183" fmla="*/ 187765 h 711889"/>
                <a:gd name="connsiteX184" fmla="*/ 723651 w 970604"/>
                <a:gd name="connsiteY184" fmla="*/ 192975 h 711889"/>
                <a:gd name="connsiteX185" fmla="*/ 730945 w 970604"/>
                <a:gd name="connsiteY185" fmla="*/ 199227 h 711889"/>
                <a:gd name="connsiteX186" fmla="*/ 731987 w 970604"/>
                <a:gd name="connsiteY186" fmla="*/ 209647 h 711889"/>
                <a:gd name="connsiteX187" fmla="*/ 731987 w 970604"/>
                <a:gd name="connsiteY187" fmla="*/ 213815 h 711889"/>
                <a:gd name="connsiteX188" fmla="*/ 740323 w 970604"/>
                <a:gd name="connsiteY188" fmla="*/ 233613 h 711889"/>
                <a:gd name="connsiteX189" fmla="*/ 741365 w 970604"/>
                <a:gd name="connsiteY189" fmla="*/ 234655 h 711889"/>
                <a:gd name="connsiteX190" fmla="*/ 743449 w 970604"/>
                <a:gd name="connsiteY190" fmla="*/ 237781 h 711889"/>
                <a:gd name="connsiteX191" fmla="*/ 740323 w 970604"/>
                <a:gd name="connsiteY191" fmla="*/ 246117 h 711889"/>
                <a:gd name="connsiteX192" fmla="*/ 737197 w 970604"/>
                <a:gd name="connsiteY192" fmla="*/ 248201 h 711889"/>
                <a:gd name="connsiteX193" fmla="*/ 729903 w 970604"/>
                <a:gd name="connsiteY193" fmla="*/ 256537 h 711889"/>
                <a:gd name="connsiteX194" fmla="*/ 727819 w 970604"/>
                <a:gd name="connsiteY194" fmla="*/ 264873 h 711889"/>
                <a:gd name="connsiteX195" fmla="*/ 735113 w 970604"/>
                <a:gd name="connsiteY195" fmla="*/ 281545 h 711889"/>
                <a:gd name="connsiteX196" fmla="*/ 751785 w 970604"/>
                <a:gd name="connsiteY196" fmla="*/ 285712 h 711889"/>
                <a:gd name="connsiteX197" fmla="*/ 756995 w 970604"/>
                <a:gd name="connsiteY197" fmla="*/ 285712 h 711889"/>
                <a:gd name="connsiteX198" fmla="*/ 774709 w 970604"/>
                <a:gd name="connsiteY198" fmla="*/ 294049 h 711889"/>
                <a:gd name="connsiteX199" fmla="*/ 778877 w 970604"/>
                <a:gd name="connsiteY199" fmla="*/ 305511 h 711889"/>
                <a:gd name="connsiteX200" fmla="*/ 779919 w 970604"/>
                <a:gd name="connsiteY200" fmla="*/ 309679 h 711889"/>
                <a:gd name="connsiteX201" fmla="*/ 789297 w 970604"/>
                <a:gd name="connsiteY201" fmla="*/ 325309 h 711889"/>
                <a:gd name="connsiteX202" fmla="*/ 811179 w 970604"/>
                <a:gd name="connsiteY202" fmla="*/ 330519 h 711889"/>
                <a:gd name="connsiteX203" fmla="*/ 825767 w 970604"/>
                <a:gd name="connsiteY203" fmla="*/ 332602 h 711889"/>
                <a:gd name="connsiteX204" fmla="*/ 832019 w 970604"/>
                <a:gd name="connsiteY204" fmla="*/ 335728 h 711889"/>
                <a:gd name="connsiteX205" fmla="*/ 840355 w 970604"/>
                <a:gd name="connsiteY205" fmla="*/ 339896 h 711889"/>
                <a:gd name="connsiteX206" fmla="*/ 862237 w 970604"/>
                <a:gd name="connsiteY206" fmla="*/ 339896 h 711889"/>
                <a:gd name="connsiteX207" fmla="*/ 876825 w 970604"/>
                <a:gd name="connsiteY207" fmla="*/ 338854 h 711889"/>
                <a:gd name="connsiteX208" fmla="*/ 885160 w 970604"/>
                <a:gd name="connsiteY208" fmla="*/ 340938 h 711889"/>
                <a:gd name="connsiteX209" fmla="*/ 891413 w 970604"/>
                <a:gd name="connsiteY209" fmla="*/ 343022 h 711889"/>
                <a:gd name="connsiteX210" fmla="*/ 913295 w 970604"/>
                <a:gd name="connsiteY210" fmla="*/ 344064 h 711889"/>
                <a:gd name="connsiteX211" fmla="*/ 941429 w 970604"/>
                <a:gd name="connsiteY211" fmla="*/ 348232 h 711889"/>
                <a:gd name="connsiteX212" fmla="*/ 956016 w 970604"/>
                <a:gd name="connsiteY212" fmla="*/ 372198 h 711889"/>
                <a:gd name="connsiteX213" fmla="*/ 958100 w 970604"/>
                <a:gd name="connsiteY213" fmla="*/ 399290 h 711889"/>
                <a:gd name="connsiteX214" fmla="*/ 944554 w 970604"/>
                <a:gd name="connsiteY214" fmla="*/ 412836 h 711889"/>
                <a:gd name="connsiteX215" fmla="*/ 936219 w 970604"/>
                <a:gd name="connsiteY215" fmla="*/ 419088 h 711889"/>
                <a:gd name="connsiteX216" fmla="*/ 921630 w 970604"/>
                <a:gd name="connsiteY216" fmla="*/ 440970 h 711889"/>
                <a:gd name="connsiteX217" fmla="*/ 920589 w 970604"/>
                <a:gd name="connsiteY217" fmla="*/ 452432 h 711889"/>
                <a:gd name="connsiteX218" fmla="*/ 920589 w 970604"/>
                <a:gd name="connsiteY218" fmla="*/ 456600 h 711889"/>
                <a:gd name="connsiteX219" fmla="*/ 918505 w 970604"/>
                <a:gd name="connsiteY219" fmla="*/ 473272 h 711889"/>
                <a:gd name="connsiteX220" fmla="*/ 910169 w 970604"/>
                <a:gd name="connsiteY220" fmla="*/ 486818 h 711889"/>
                <a:gd name="connsiteX221" fmla="*/ 902875 w 970604"/>
                <a:gd name="connsiteY221" fmla="*/ 487860 h 711889"/>
                <a:gd name="connsiteX222" fmla="*/ 892455 w 970604"/>
                <a:gd name="connsiteY222" fmla="*/ 489944 h 711889"/>
                <a:gd name="connsiteX223" fmla="*/ 886203 w 970604"/>
                <a:gd name="connsiteY223" fmla="*/ 507658 h 711889"/>
                <a:gd name="connsiteX224" fmla="*/ 886203 w 970604"/>
                <a:gd name="connsiteY224" fmla="*/ 511826 h 711889"/>
                <a:gd name="connsiteX225" fmla="*/ 890370 w 970604"/>
                <a:gd name="connsiteY225" fmla="*/ 538918 h 711889"/>
                <a:gd name="connsiteX226" fmla="*/ 907042 w 970604"/>
                <a:gd name="connsiteY226" fmla="*/ 564968 h 711889"/>
                <a:gd name="connsiteX227" fmla="*/ 914337 w 970604"/>
                <a:gd name="connsiteY227" fmla="*/ 570178 h 711889"/>
                <a:gd name="connsiteX228" fmla="*/ 917462 w 970604"/>
                <a:gd name="connsiteY228" fmla="*/ 572262 h 711889"/>
                <a:gd name="connsiteX229" fmla="*/ 926840 w 970604"/>
                <a:gd name="connsiteY229" fmla="*/ 580598 h 711889"/>
                <a:gd name="connsiteX230" fmla="*/ 938302 w 970604"/>
                <a:gd name="connsiteY230" fmla="*/ 589976 h 711889"/>
                <a:gd name="connsiteX231" fmla="*/ 953932 w 970604"/>
                <a:gd name="connsiteY231" fmla="*/ 596228 h 711889"/>
                <a:gd name="connsiteX232" fmla="*/ 970604 w 970604"/>
                <a:gd name="connsiteY23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56868 w 970604"/>
                <a:gd name="connsiteY129" fmla="*/ 329476 h 711889"/>
                <a:gd name="connsiteX130" fmla="*/ 361036 w 970604"/>
                <a:gd name="connsiteY130" fmla="*/ 312064 h 711889"/>
                <a:gd name="connsiteX131" fmla="*/ 418346 w 970604"/>
                <a:gd name="connsiteY131" fmla="*/ 295091 h 711889"/>
                <a:gd name="connsiteX132" fmla="*/ 421472 w 970604"/>
                <a:gd name="connsiteY132" fmla="*/ 273209 h 711889"/>
                <a:gd name="connsiteX133" fmla="*/ 413136 w 970604"/>
                <a:gd name="connsiteY133" fmla="*/ 262789 h 711889"/>
                <a:gd name="connsiteX134" fmla="*/ 410010 w 970604"/>
                <a:gd name="connsiteY134" fmla="*/ 261747 h 711889"/>
                <a:gd name="connsiteX135" fmla="*/ 406884 w 970604"/>
                <a:gd name="connsiteY135" fmla="*/ 259663 h 711889"/>
                <a:gd name="connsiteX136" fmla="*/ 407926 w 970604"/>
                <a:gd name="connsiteY136" fmla="*/ 245075 h 711889"/>
                <a:gd name="connsiteX137" fmla="*/ 410010 w 970604"/>
                <a:gd name="connsiteY137" fmla="*/ 240907 h 711889"/>
                <a:gd name="connsiteX138" fmla="*/ 416262 w 970604"/>
                <a:gd name="connsiteY138" fmla="*/ 225277 h 711889"/>
                <a:gd name="connsiteX139" fmla="*/ 415220 w 970604"/>
                <a:gd name="connsiteY139" fmla="*/ 217983 h 711889"/>
                <a:gd name="connsiteX140" fmla="*/ 414178 w 970604"/>
                <a:gd name="connsiteY140" fmla="*/ 212773 h 711889"/>
                <a:gd name="connsiteX141" fmla="*/ 422514 w 970604"/>
                <a:gd name="connsiteY141" fmla="*/ 196101 h 711889"/>
                <a:gd name="connsiteX142" fmla="*/ 423556 w 970604"/>
                <a:gd name="connsiteY142" fmla="*/ 194017 h 711889"/>
                <a:gd name="connsiteX143" fmla="*/ 429808 w 970604"/>
                <a:gd name="connsiteY143" fmla="*/ 169009 h 711889"/>
                <a:gd name="connsiteX144" fmla="*/ 426682 w 970604"/>
                <a:gd name="connsiteY144" fmla="*/ 164841 h 711889"/>
                <a:gd name="connsiteX145" fmla="*/ 424598 w 970604"/>
                <a:gd name="connsiteY145" fmla="*/ 159631 h 711889"/>
                <a:gd name="connsiteX146" fmla="*/ 427724 w 970604"/>
                <a:gd name="connsiteY146" fmla="*/ 154421 h 711889"/>
                <a:gd name="connsiteX147" fmla="*/ 437102 w 970604"/>
                <a:gd name="connsiteY147" fmla="*/ 127329 h 711889"/>
                <a:gd name="connsiteX148" fmla="*/ 435018 w 970604"/>
                <a:gd name="connsiteY148" fmla="*/ 122119 h 711889"/>
                <a:gd name="connsiteX149" fmla="*/ 432934 w 970604"/>
                <a:gd name="connsiteY149" fmla="*/ 114825 h 711889"/>
                <a:gd name="connsiteX150" fmla="*/ 438144 w 970604"/>
                <a:gd name="connsiteY150" fmla="*/ 106489 h 711889"/>
                <a:gd name="connsiteX151" fmla="*/ 443354 w 970604"/>
                <a:gd name="connsiteY151" fmla="*/ 98153 h 711889"/>
                <a:gd name="connsiteX152" fmla="*/ 443354 w 970604"/>
                <a:gd name="connsiteY152" fmla="*/ 70019 h 711889"/>
                <a:gd name="connsiteX153" fmla="*/ 440228 w 970604"/>
                <a:gd name="connsiteY153" fmla="*/ 64809 h 711889"/>
                <a:gd name="connsiteX154" fmla="*/ 437102 w 970604"/>
                <a:gd name="connsiteY154" fmla="*/ 59599 h 711889"/>
                <a:gd name="connsiteX155" fmla="*/ 442312 w 970604"/>
                <a:gd name="connsiteY155" fmla="*/ 24171 h 711889"/>
                <a:gd name="connsiteX156" fmla="*/ 452732 w 970604"/>
                <a:gd name="connsiteY156" fmla="*/ 12709 h 711889"/>
                <a:gd name="connsiteX157" fmla="*/ 470446 w 970604"/>
                <a:gd name="connsiteY157" fmla="*/ 16877 h 711889"/>
                <a:gd name="connsiteX158" fmla="*/ 471488 w 970604"/>
                <a:gd name="connsiteY158" fmla="*/ 17919 h 711889"/>
                <a:gd name="connsiteX159" fmla="*/ 509000 w 970604"/>
                <a:gd name="connsiteY159" fmla="*/ 26255 h 711889"/>
                <a:gd name="connsiteX160" fmla="*/ 543386 w 970604"/>
                <a:gd name="connsiteY160" fmla="*/ 5415 h 711889"/>
                <a:gd name="connsiteX161" fmla="*/ 553806 w 970604"/>
                <a:gd name="connsiteY161" fmla="*/ 205 h 711889"/>
                <a:gd name="connsiteX162" fmla="*/ 561100 w 970604"/>
                <a:gd name="connsiteY162" fmla="*/ 4373 h 711889"/>
                <a:gd name="connsiteX163" fmla="*/ 575688 w 970604"/>
                <a:gd name="connsiteY163" fmla="*/ 22087 h 711889"/>
                <a:gd name="connsiteX164" fmla="*/ 576730 w 970604"/>
                <a:gd name="connsiteY164" fmla="*/ 31465 h 711889"/>
                <a:gd name="connsiteX165" fmla="*/ 577771 w 970604"/>
                <a:gd name="connsiteY165" fmla="*/ 40843 h 711889"/>
                <a:gd name="connsiteX166" fmla="*/ 589233 w 970604"/>
                <a:gd name="connsiteY166" fmla="*/ 59599 h 711889"/>
                <a:gd name="connsiteX167" fmla="*/ 601738 w 970604"/>
                <a:gd name="connsiteY167" fmla="*/ 67935 h 711889"/>
                <a:gd name="connsiteX168" fmla="*/ 602780 w 970604"/>
                <a:gd name="connsiteY168" fmla="*/ 67935 h 711889"/>
                <a:gd name="connsiteX169" fmla="*/ 602780 w 970604"/>
                <a:gd name="connsiteY169" fmla="*/ 67935 h 711889"/>
                <a:gd name="connsiteX170" fmla="*/ 605905 w 970604"/>
                <a:gd name="connsiteY170" fmla="*/ 67935 h 711889"/>
                <a:gd name="connsiteX171" fmla="*/ 609031 w 970604"/>
                <a:gd name="connsiteY171" fmla="*/ 68977 h 711889"/>
                <a:gd name="connsiteX172" fmla="*/ 615283 w 970604"/>
                <a:gd name="connsiteY172" fmla="*/ 68977 h 711889"/>
                <a:gd name="connsiteX173" fmla="*/ 673635 w 970604"/>
                <a:gd name="connsiteY173" fmla="*/ 72103 h 711889"/>
                <a:gd name="connsiteX174" fmla="*/ 691349 w 970604"/>
                <a:gd name="connsiteY174" fmla="*/ 77313 h 711889"/>
                <a:gd name="connsiteX175" fmla="*/ 697601 w 970604"/>
                <a:gd name="connsiteY175" fmla="*/ 79397 h 711889"/>
                <a:gd name="connsiteX176" fmla="*/ 701769 w 970604"/>
                <a:gd name="connsiteY176" fmla="*/ 80439 h 711889"/>
                <a:gd name="connsiteX177" fmla="*/ 716357 w 970604"/>
                <a:gd name="connsiteY177" fmla="*/ 86691 h 711889"/>
                <a:gd name="connsiteX178" fmla="*/ 716357 w 970604"/>
                <a:gd name="connsiteY178" fmla="*/ 93985 h 711889"/>
                <a:gd name="connsiteX179" fmla="*/ 713231 w 970604"/>
                <a:gd name="connsiteY179" fmla="*/ 99195 h 711889"/>
                <a:gd name="connsiteX180" fmla="*/ 711147 w 970604"/>
                <a:gd name="connsiteY180" fmla="*/ 102321 h 711889"/>
                <a:gd name="connsiteX181" fmla="*/ 705937 w 970604"/>
                <a:gd name="connsiteY181" fmla="*/ 123161 h 711889"/>
                <a:gd name="connsiteX182" fmla="*/ 711147 w 970604"/>
                <a:gd name="connsiteY182" fmla="*/ 177345 h 711889"/>
                <a:gd name="connsiteX183" fmla="*/ 716357 w 970604"/>
                <a:gd name="connsiteY183" fmla="*/ 187765 h 711889"/>
                <a:gd name="connsiteX184" fmla="*/ 723651 w 970604"/>
                <a:gd name="connsiteY184" fmla="*/ 192975 h 711889"/>
                <a:gd name="connsiteX185" fmla="*/ 730945 w 970604"/>
                <a:gd name="connsiteY185" fmla="*/ 199227 h 711889"/>
                <a:gd name="connsiteX186" fmla="*/ 731987 w 970604"/>
                <a:gd name="connsiteY186" fmla="*/ 209647 h 711889"/>
                <a:gd name="connsiteX187" fmla="*/ 731987 w 970604"/>
                <a:gd name="connsiteY187" fmla="*/ 213815 h 711889"/>
                <a:gd name="connsiteX188" fmla="*/ 740323 w 970604"/>
                <a:gd name="connsiteY188" fmla="*/ 233613 h 711889"/>
                <a:gd name="connsiteX189" fmla="*/ 741365 w 970604"/>
                <a:gd name="connsiteY189" fmla="*/ 234655 h 711889"/>
                <a:gd name="connsiteX190" fmla="*/ 743449 w 970604"/>
                <a:gd name="connsiteY190" fmla="*/ 237781 h 711889"/>
                <a:gd name="connsiteX191" fmla="*/ 740323 w 970604"/>
                <a:gd name="connsiteY191" fmla="*/ 246117 h 711889"/>
                <a:gd name="connsiteX192" fmla="*/ 737197 w 970604"/>
                <a:gd name="connsiteY192" fmla="*/ 248201 h 711889"/>
                <a:gd name="connsiteX193" fmla="*/ 729903 w 970604"/>
                <a:gd name="connsiteY193" fmla="*/ 256537 h 711889"/>
                <a:gd name="connsiteX194" fmla="*/ 727819 w 970604"/>
                <a:gd name="connsiteY194" fmla="*/ 264873 h 711889"/>
                <a:gd name="connsiteX195" fmla="*/ 735113 w 970604"/>
                <a:gd name="connsiteY195" fmla="*/ 281545 h 711889"/>
                <a:gd name="connsiteX196" fmla="*/ 751785 w 970604"/>
                <a:gd name="connsiteY196" fmla="*/ 285712 h 711889"/>
                <a:gd name="connsiteX197" fmla="*/ 756995 w 970604"/>
                <a:gd name="connsiteY197" fmla="*/ 285712 h 711889"/>
                <a:gd name="connsiteX198" fmla="*/ 774709 w 970604"/>
                <a:gd name="connsiteY198" fmla="*/ 294049 h 711889"/>
                <a:gd name="connsiteX199" fmla="*/ 778877 w 970604"/>
                <a:gd name="connsiteY199" fmla="*/ 305511 h 711889"/>
                <a:gd name="connsiteX200" fmla="*/ 779919 w 970604"/>
                <a:gd name="connsiteY200" fmla="*/ 309679 h 711889"/>
                <a:gd name="connsiteX201" fmla="*/ 789297 w 970604"/>
                <a:gd name="connsiteY201" fmla="*/ 325309 h 711889"/>
                <a:gd name="connsiteX202" fmla="*/ 811179 w 970604"/>
                <a:gd name="connsiteY202" fmla="*/ 330519 h 711889"/>
                <a:gd name="connsiteX203" fmla="*/ 825767 w 970604"/>
                <a:gd name="connsiteY203" fmla="*/ 332602 h 711889"/>
                <a:gd name="connsiteX204" fmla="*/ 832019 w 970604"/>
                <a:gd name="connsiteY204" fmla="*/ 335728 h 711889"/>
                <a:gd name="connsiteX205" fmla="*/ 840355 w 970604"/>
                <a:gd name="connsiteY205" fmla="*/ 339896 h 711889"/>
                <a:gd name="connsiteX206" fmla="*/ 862237 w 970604"/>
                <a:gd name="connsiteY206" fmla="*/ 339896 h 711889"/>
                <a:gd name="connsiteX207" fmla="*/ 876825 w 970604"/>
                <a:gd name="connsiteY207" fmla="*/ 338854 h 711889"/>
                <a:gd name="connsiteX208" fmla="*/ 885160 w 970604"/>
                <a:gd name="connsiteY208" fmla="*/ 340938 h 711889"/>
                <a:gd name="connsiteX209" fmla="*/ 891413 w 970604"/>
                <a:gd name="connsiteY209" fmla="*/ 343022 h 711889"/>
                <a:gd name="connsiteX210" fmla="*/ 913295 w 970604"/>
                <a:gd name="connsiteY210" fmla="*/ 344064 h 711889"/>
                <a:gd name="connsiteX211" fmla="*/ 941429 w 970604"/>
                <a:gd name="connsiteY211" fmla="*/ 348232 h 711889"/>
                <a:gd name="connsiteX212" fmla="*/ 956016 w 970604"/>
                <a:gd name="connsiteY212" fmla="*/ 372198 h 711889"/>
                <a:gd name="connsiteX213" fmla="*/ 958100 w 970604"/>
                <a:gd name="connsiteY213" fmla="*/ 399290 h 711889"/>
                <a:gd name="connsiteX214" fmla="*/ 944554 w 970604"/>
                <a:gd name="connsiteY214" fmla="*/ 412836 h 711889"/>
                <a:gd name="connsiteX215" fmla="*/ 936219 w 970604"/>
                <a:gd name="connsiteY215" fmla="*/ 419088 h 711889"/>
                <a:gd name="connsiteX216" fmla="*/ 921630 w 970604"/>
                <a:gd name="connsiteY216" fmla="*/ 440970 h 711889"/>
                <a:gd name="connsiteX217" fmla="*/ 920589 w 970604"/>
                <a:gd name="connsiteY217" fmla="*/ 452432 h 711889"/>
                <a:gd name="connsiteX218" fmla="*/ 920589 w 970604"/>
                <a:gd name="connsiteY218" fmla="*/ 456600 h 711889"/>
                <a:gd name="connsiteX219" fmla="*/ 918505 w 970604"/>
                <a:gd name="connsiteY219" fmla="*/ 473272 h 711889"/>
                <a:gd name="connsiteX220" fmla="*/ 910169 w 970604"/>
                <a:gd name="connsiteY220" fmla="*/ 486818 h 711889"/>
                <a:gd name="connsiteX221" fmla="*/ 902875 w 970604"/>
                <a:gd name="connsiteY221" fmla="*/ 487860 h 711889"/>
                <a:gd name="connsiteX222" fmla="*/ 892455 w 970604"/>
                <a:gd name="connsiteY222" fmla="*/ 489944 h 711889"/>
                <a:gd name="connsiteX223" fmla="*/ 886203 w 970604"/>
                <a:gd name="connsiteY223" fmla="*/ 507658 h 711889"/>
                <a:gd name="connsiteX224" fmla="*/ 886203 w 970604"/>
                <a:gd name="connsiteY224" fmla="*/ 511826 h 711889"/>
                <a:gd name="connsiteX225" fmla="*/ 890370 w 970604"/>
                <a:gd name="connsiteY225" fmla="*/ 538918 h 711889"/>
                <a:gd name="connsiteX226" fmla="*/ 907042 w 970604"/>
                <a:gd name="connsiteY226" fmla="*/ 564968 h 711889"/>
                <a:gd name="connsiteX227" fmla="*/ 914337 w 970604"/>
                <a:gd name="connsiteY227" fmla="*/ 570178 h 711889"/>
                <a:gd name="connsiteX228" fmla="*/ 917462 w 970604"/>
                <a:gd name="connsiteY228" fmla="*/ 572262 h 711889"/>
                <a:gd name="connsiteX229" fmla="*/ 926840 w 970604"/>
                <a:gd name="connsiteY229" fmla="*/ 580598 h 711889"/>
                <a:gd name="connsiteX230" fmla="*/ 938302 w 970604"/>
                <a:gd name="connsiteY230" fmla="*/ 589976 h 711889"/>
                <a:gd name="connsiteX231" fmla="*/ 953932 w 970604"/>
                <a:gd name="connsiteY231" fmla="*/ 596228 h 711889"/>
                <a:gd name="connsiteX232" fmla="*/ 970604 w 970604"/>
                <a:gd name="connsiteY23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61036 w 970604"/>
                <a:gd name="connsiteY129" fmla="*/ 312064 h 711889"/>
                <a:gd name="connsiteX130" fmla="*/ 418346 w 970604"/>
                <a:gd name="connsiteY130" fmla="*/ 295091 h 711889"/>
                <a:gd name="connsiteX131" fmla="*/ 421472 w 970604"/>
                <a:gd name="connsiteY131" fmla="*/ 273209 h 711889"/>
                <a:gd name="connsiteX132" fmla="*/ 413136 w 970604"/>
                <a:gd name="connsiteY132" fmla="*/ 262789 h 711889"/>
                <a:gd name="connsiteX133" fmla="*/ 410010 w 970604"/>
                <a:gd name="connsiteY133" fmla="*/ 261747 h 711889"/>
                <a:gd name="connsiteX134" fmla="*/ 406884 w 970604"/>
                <a:gd name="connsiteY134" fmla="*/ 259663 h 711889"/>
                <a:gd name="connsiteX135" fmla="*/ 407926 w 970604"/>
                <a:gd name="connsiteY135" fmla="*/ 245075 h 711889"/>
                <a:gd name="connsiteX136" fmla="*/ 410010 w 970604"/>
                <a:gd name="connsiteY136" fmla="*/ 240907 h 711889"/>
                <a:gd name="connsiteX137" fmla="*/ 416262 w 970604"/>
                <a:gd name="connsiteY137" fmla="*/ 225277 h 711889"/>
                <a:gd name="connsiteX138" fmla="*/ 415220 w 970604"/>
                <a:gd name="connsiteY138" fmla="*/ 217983 h 711889"/>
                <a:gd name="connsiteX139" fmla="*/ 414178 w 970604"/>
                <a:gd name="connsiteY139" fmla="*/ 212773 h 711889"/>
                <a:gd name="connsiteX140" fmla="*/ 422514 w 970604"/>
                <a:gd name="connsiteY140" fmla="*/ 196101 h 711889"/>
                <a:gd name="connsiteX141" fmla="*/ 423556 w 970604"/>
                <a:gd name="connsiteY141" fmla="*/ 194017 h 711889"/>
                <a:gd name="connsiteX142" fmla="*/ 429808 w 970604"/>
                <a:gd name="connsiteY142" fmla="*/ 169009 h 711889"/>
                <a:gd name="connsiteX143" fmla="*/ 426682 w 970604"/>
                <a:gd name="connsiteY143" fmla="*/ 164841 h 711889"/>
                <a:gd name="connsiteX144" fmla="*/ 424598 w 970604"/>
                <a:gd name="connsiteY144" fmla="*/ 159631 h 711889"/>
                <a:gd name="connsiteX145" fmla="*/ 427724 w 970604"/>
                <a:gd name="connsiteY145" fmla="*/ 154421 h 711889"/>
                <a:gd name="connsiteX146" fmla="*/ 437102 w 970604"/>
                <a:gd name="connsiteY146" fmla="*/ 127329 h 711889"/>
                <a:gd name="connsiteX147" fmla="*/ 435018 w 970604"/>
                <a:gd name="connsiteY147" fmla="*/ 122119 h 711889"/>
                <a:gd name="connsiteX148" fmla="*/ 432934 w 970604"/>
                <a:gd name="connsiteY148" fmla="*/ 114825 h 711889"/>
                <a:gd name="connsiteX149" fmla="*/ 438144 w 970604"/>
                <a:gd name="connsiteY149" fmla="*/ 106489 h 711889"/>
                <a:gd name="connsiteX150" fmla="*/ 443354 w 970604"/>
                <a:gd name="connsiteY150" fmla="*/ 98153 h 711889"/>
                <a:gd name="connsiteX151" fmla="*/ 443354 w 970604"/>
                <a:gd name="connsiteY151" fmla="*/ 70019 h 711889"/>
                <a:gd name="connsiteX152" fmla="*/ 440228 w 970604"/>
                <a:gd name="connsiteY152" fmla="*/ 64809 h 711889"/>
                <a:gd name="connsiteX153" fmla="*/ 437102 w 970604"/>
                <a:gd name="connsiteY153" fmla="*/ 59599 h 711889"/>
                <a:gd name="connsiteX154" fmla="*/ 442312 w 970604"/>
                <a:gd name="connsiteY154" fmla="*/ 24171 h 711889"/>
                <a:gd name="connsiteX155" fmla="*/ 452732 w 970604"/>
                <a:gd name="connsiteY155" fmla="*/ 12709 h 711889"/>
                <a:gd name="connsiteX156" fmla="*/ 470446 w 970604"/>
                <a:gd name="connsiteY156" fmla="*/ 16877 h 711889"/>
                <a:gd name="connsiteX157" fmla="*/ 471488 w 970604"/>
                <a:gd name="connsiteY157" fmla="*/ 17919 h 711889"/>
                <a:gd name="connsiteX158" fmla="*/ 509000 w 970604"/>
                <a:gd name="connsiteY158" fmla="*/ 26255 h 711889"/>
                <a:gd name="connsiteX159" fmla="*/ 543386 w 970604"/>
                <a:gd name="connsiteY159" fmla="*/ 5415 h 711889"/>
                <a:gd name="connsiteX160" fmla="*/ 553806 w 970604"/>
                <a:gd name="connsiteY160" fmla="*/ 205 h 711889"/>
                <a:gd name="connsiteX161" fmla="*/ 561100 w 970604"/>
                <a:gd name="connsiteY161" fmla="*/ 4373 h 711889"/>
                <a:gd name="connsiteX162" fmla="*/ 575688 w 970604"/>
                <a:gd name="connsiteY162" fmla="*/ 22087 h 711889"/>
                <a:gd name="connsiteX163" fmla="*/ 576730 w 970604"/>
                <a:gd name="connsiteY163" fmla="*/ 31465 h 711889"/>
                <a:gd name="connsiteX164" fmla="*/ 577771 w 970604"/>
                <a:gd name="connsiteY164" fmla="*/ 40843 h 711889"/>
                <a:gd name="connsiteX165" fmla="*/ 589233 w 970604"/>
                <a:gd name="connsiteY165" fmla="*/ 59599 h 711889"/>
                <a:gd name="connsiteX166" fmla="*/ 601738 w 970604"/>
                <a:gd name="connsiteY166" fmla="*/ 67935 h 711889"/>
                <a:gd name="connsiteX167" fmla="*/ 602780 w 970604"/>
                <a:gd name="connsiteY167" fmla="*/ 67935 h 711889"/>
                <a:gd name="connsiteX168" fmla="*/ 602780 w 970604"/>
                <a:gd name="connsiteY168" fmla="*/ 67935 h 711889"/>
                <a:gd name="connsiteX169" fmla="*/ 605905 w 970604"/>
                <a:gd name="connsiteY169" fmla="*/ 67935 h 711889"/>
                <a:gd name="connsiteX170" fmla="*/ 609031 w 970604"/>
                <a:gd name="connsiteY170" fmla="*/ 68977 h 711889"/>
                <a:gd name="connsiteX171" fmla="*/ 615283 w 970604"/>
                <a:gd name="connsiteY171" fmla="*/ 68977 h 711889"/>
                <a:gd name="connsiteX172" fmla="*/ 673635 w 970604"/>
                <a:gd name="connsiteY172" fmla="*/ 72103 h 711889"/>
                <a:gd name="connsiteX173" fmla="*/ 691349 w 970604"/>
                <a:gd name="connsiteY173" fmla="*/ 77313 h 711889"/>
                <a:gd name="connsiteX174" fmla="*/ 697601 w 970604"/>
                <a:gd name="connsiteY174" fmla="*/ 79397 h 711889"/>
                <a:gd name="connsiteX175" fmla="*/ 701769 w 970604"/>
                <a:gd name="connsiteY175" fmla="*/ 80439 h 711889"/>
                <a:gd name="connsiteX176" fmla="*/ 716357 w 970604"/>
                <a:gd name="connsiteY176" fmla="*/ 86691 h 711889"/>
                <a:gd name="connsiteX177" fmla="*/ 716357 w 970604"/>
                <a:gd name="connsiteY177" fmla="*/ 93985 h 711889"/>
                <a:gd name="connsiteX178" fmla="*/ 713231 w 970604"/>
                <a:gd name="connsiteY178" fmla="*/ 99195 h 711889"/>
                <a:gd name="connsiteX179" fmla="*/ 711147 w 970604"/>
                <a:gd name="connsiteY179" fmla="*/ 102321 h 711889"/>
                <a:gd name="connsiteX180" fmla="*/ 705937 w 970604"/>
                <a:gd name="connsiteY180" fmla="*/ 123161 h 711889"/>
                <a:gd name="connsiteX181" fmla="*/ 711147 w 970604"/>
                <a:gd name="connsiteY181" fmla="*/ 177345 h 711889"/>
                <a:gd name="connsiteX182" fmla="*/ 716357 w 970604"/>
                <a:gd name="connsiteY182" fmla="*/ 187765 h 711889"/>
                <a:gd name="connsiteX183" fmla="*/ 723651 w 970604"/>
                <a:gd name="connsiteY183" fmla="*/ 192975 h 711889"/>
                <a:gd name="connsiteX184" fmla="*/ 730945 w 970604"/>
                <a:gd name="connsiteY184" fmla="*/ 199227 h 711889"/>
                <a:gd name="connsiteX185" fmla="*/ 731987 w 970604"/>
                <a:gd name="connsiteY185" fmla="*/ 209647 h 711889"/>
                <a:gd name="connsiteX186" fmla="*/ 731987 w 970604"/>
                <a:gd name="connsiteY186" fmla="*/ 213815 h 711889"/>
                <a:gd name="connsiteX187" fmla="*/ 740323 w 970604"/>
                <a:gd name="connsiteY187" fmla="*/ 233613 h 711889"/>
                <a:gd name="connsiteX188" fmla="*/ 741365 w 970604"/>
                <a:gd name="connsiteY188" fmla="*/ 234655 h 711889"/>
                <a:gd name="connsiteX189" fmla="*/ 743449 w 970604"/>
                <a:gd name="connsiteY189" fmla="*/ 237781 h 711889"/>
                <a:gd name="connsiteX190" fmla="*/ 740323 w 970604"/>
                <a:gd name="connsiteY190" fmla="*/ 246117 h 711889"/>
                <a:gd name="connsiteX191" fmla="*/ 737197 w 970604"/>
                <a:gd name="connsiteY191" fmla="*/ 248201 h 711889"/>
                <a:gd name="connsiteX192" fmla="*/ 729903 w 970604"/>
                <a:gd name="connsiteY192" fmla="*/ 256537 h 711889"/>
                <a:gd name="connsiteX193" fmla="*/ 727819 w 970604"/>
                <a:gd name="connsiteY193" fmla="*/ 264873 h 711889"/>
                <a:gd name="connsiteX194" fmla="*/ 735113 w 970604"/>
                <a:gd name="connsiteY194" fmla="*/ 281545 h 711889"/>
                <a:gd name="connsiteX195" fmla="*/ 751785 w 970604"/>
                <a:gd name="connsiteY195" fmla="*/ 285712 h 711889"/>
                <a:gd name="connsiteX196" fmla="*/ 756995 w 970604"/>
                <a:gd name="connsiteY196" fmla="*/ 285712 h 711889"/>
                <a:gd name="connsiteX197" fmla="*/ 774709 w 970604"/>
                <a:gd name="connsiteY197" fmla="*/ 294049 h 711889"/>
                <a:gd name="connsiteX198" fmla="*/ 778877 w 970604"/>
                <a:gd name="connsiteY198" fmla="*/ 305511 h 711889"/>
                <a:gd name="connsiteX199" fmla="*/ 779919 w 970604"/>
                <a:gd name="connsiteY199" fmla="*/ 309679 h 711889"/>
                <a:gd name="connsiteX200" fmla="*/ 789297 w 970604"/>
                <a:gd name="connsiteY200" fmla="*/ 325309 h 711889"/>
                <a:gd name="connsiteX201" fmla="*/ 811179 w 970604"/>
                <a:gd name="connsiteY201" fmla="*/ 330519 h 711889"/>
                <a:gd name="connsiteX202" fmla="*/ 825767 w 970604"/>
                <a:gd name="connsiteY202" fmla="*/ 332602 h 711889"/>
                <a:gd name="connsiteX203" fmla="*/ 832019 w 970604"/>
                <a:gd name="connsiteY203" fmla="*/ 335728 h 711889"/>
                <a:gd name="connsiteX204" fmla="*/ 840355 w 970604"/>
                <a:gd name="connsiteY204" fmla="*/ 339896 h 711889"/>
                <a:gd name="connsiteX205" fmla="*/ 862237 w 970604"/>
                <a:gd name="connsiteY205" fmla="*/ 339896 h 711889"/>
                <a:gd name="connsiteX206" fmla="*/ 876825 w 970604"/>
                <a:gd name="connsiteY206" fmla="*/ 338854 h 711889"/>
                <a:gd name="connsiteX207" fmla="*/ 885160 w 970604"/>
                <a:gd name="connsiteY207" fmla="*/ 340938 h 711889"/>
                <a:gd name="connsiteX208" fmla="*/ 891413 w 970604"/>
                <a:gd name="connsiteY208" fmla="*/ 343022 h 711889"/>
                <a:gd name="connsiteX209" fmla="*/ 913295 w 970604"/>
                <a:gd name="connsiteY209" fmla="*/ 344064 h 711889"/>
                <a:gd name="connsiteX210" fmla="*/ 941429 w 970604"/>
                <a:gd name="connsiteY210" fmla="*/ 348232 h 711889"/>
                <a:gd name="connsiteX211" fmla="*/ 956016 w 970604"/>
                <a:gd name="connsiteY211" fmla="*/ 372198 h 711889"/>
                <a:gd name="connsiteX212" fmla="*/ 958100 w 970604"/>
                <a:gd name="connsiteY212" fmla="*/ 399290 h 711889"/>
                <a:gd name="connsiteX213" fmla="*/ 944554 w 970604"/>
                <a:gd name="connsiteY213" fmla="*/ 412836 h 711889"/>
                <a:gd name="connsiteX214" fmla="*/ 936219 w 970604"/>
                <a:gd name="connsiteY214" fmla="*/ 419088 h 711889"/>
                <a:gd name="connsiteX215" fmla="*/ 921630 w 970604"/>
                <a:gd name="connsiteY215" fmla="*/ 440970 h 711889"/>
                <a:gd name="connsiteX216" fmla="*/ 920589 w 970604"/>
                <a:gd name="connsiteY216" fmla="*/ 452432 h 711889"/>
                <a:gd name="connsiteX217" fmla="*/ 920589 w 970604"/>
                <a:gd name="connsiteY217" fmla="*/ 456600 h 711889"/>
                <a:gd name="connsiteX218" fmla="*/ 918505 w 970604"/>
                <a:gd name="connsiteY218" fmla="*/ 473272 h 711889"/>
                <a:gd name="connsiteX219" fmla="*/ 910169 w 970604"/>
                <a:gd name="connsiteY219" fmla="*/ 486818 h 711889"/>
                <a:gd name="connsiteX220" fmla="*/ 902875 w 970604"/>
                <a:gd name="connsiteY220" fmla="*/ 487860 h 711889"/>
                <a:gd name="connsiteX221" fmla="*/ 892455 w 970604"/>
                <a:gd name="connsiteY221" fmla="*/ 489944 h 711889"/>
                <a:gd name="connsiteX222" fmla="*/ 886203 w 970604"/>
                <a:gd name="connsiteY222" fmla="*/ 507658 h 711889"/>
                <a:gd name="connsiteX223" fmla="*/ 886203 w 970604"/>
                <a:gd name="connsiteY223" fmla="*/ 511826 h 711889"/>
                <a:gd name="connsiteX224" fmla="*/ 890370 w 970604"/>
                <a:gd name="connsiteY224" fmla="*/ 538918 h 711889"/>
                <a:gd name="connsiteX225" fmla="*/ 907042 w 970604"/>
                <a:gd name="connsiteY225" fmla="*/ 564968 h 711889"/>
                <a:gd name="connsiteX226" fmla="*/ 914337 w 970604"/>
                <a:gd name="connsiteY226" fmla="*/ 570178 h 711889"/>
                <a:gd name="connsiteX227" fmla="*/ 917462 w 970604"/>
                <a:gd name="connsiteY227" fmla="*/ 572262 h 711889"/>
                <a:gd name="connsiteX228" fmla="*/ 926840 w 970604"/>
                <a:gd name="connsiteY228" fmla="*/ 580598 h 711889"/>
                <a:gd name="connsiteX229" fmla="*/ 938302 w 970604"/>
                <a:gd name="connsiteY229" fmla="*/ 589976 h 711889"/>
                <a:gd name="connsiteX230" fmla="*/ 953932 w 970604"/>
                <a:gd name="connsiteY230" fmla="*/ 596228 h 711889"/>
                <a:gd name="connsiteX231" fmla="*/ 970604 w 970604"/>
                <a:gd name="connsiteY23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12359 w 970604"/>
                <a:gd name="connsiteY128" fmla="*/ 312660 h 711889"/>
                <a:gd name="connsiteX129" fmla="*/ 361036 w 970604"/>
                <a:gd name="connsiteY129" fmla="*/ 312064 h 711889"/>
                <a:gd name="connsiteX130" fmla="*/ 418346 w 970604"/>
                <a:gd name="connsiteY130" fmla="*/ 295091 h 711889"/>
                <a:gd name="connsiteX131" fmla="*/ 421472 w 970604"/>
                <a:gd name="connsiteY131" fmla="*/ 273209 h 711889"/>
                <a:gd name="connsiteX132" fmla="*/ 413136 w 970604"/>
                <a:gd name="connsiteY132" fmla="*/ 262789 h 711889"/>
                <a:gd name="connsiteX133" fmla="*/ 410010 w 970604"/>
                <a:gd name="connsiteY133" fmla="*/ 261747 h 711889"/>
                <a:gd name="connsiteX134" fmla="*/ 406884 w 970604"/>
                <a:gd name="connsiteY134" fmla="*/ 259663 h 711889"/>
                <a:gd name="connsiteX135" fmla="*/ 407926 w 970604"/>
                <a:gd name="connsiteY135" fmla="*/ 245075 h 711889"/>
                <a:gd name="connsiteX136" fmla="*/ 410010 w 970604"/>
                <a:gd name="connsiteY136" fmla="*/ 240907 h 711889"/>
                <a:gd name="connsiteX137" fmla="*/ 416262 w 970604"/>
                <a:gd name="connsiteY137" fmla="*/ 225277 h 711889"/>
                <a:gd name="connsiteX138" fmla="*/ 415220 w 970604"/>
                <a:gd name="connsiteY138" fmla="*/ 217983 h 711889"/>
                <a:gd name="connsiteX139" fmla="*/ 414178 w 970604"/>
                <a:gd name="connsiteY139" fmla="*/ 212773 h 711889"/>
                <a:gd name="connsiteX140" fmla="*/ 422514 w 970604"/>
                <a:gd name="connsiteY140" fmla="*/ 196101 h 711889"/>
                <a:gd name="connsiteX141" fmla="*/ 423556 w 970604"/>
                <a:gd name="connsiteY141" fmla="*/ 194017 h 711889"/>
                <a:gd name="connsiteX142" fmla="*/ 429808 w 970604"/>
                <a:gd name="connsiteY142" fmla="*/ 169009 h 711889"/>
                <a:gd name="connsiteX143" fmla="*/ 426682 w 970604"/>
                <a:gd name="connsiteY143" fmla="*/ 164841 h 711889"/>
                <a:gd name="connsiteX144" fmla="*/ 424598 w 970604"/>
                <a:gd name="connsiteY144" fmla="*/ 159631 h 711889"/>
                <a:gd name="connsiteX145" fmla="*/ 427724 w 970604"/>
                <a:gd name="connsiteY145" fmla="*/ 154421 h 711889"/>
                <a:gd name="connsiteX146" fmla="*/ 437102 w 970604"/>
                <a:gd name="connsiteY146" fmla="*/ 127329 h 711889"/>
                <a:gd name="connsiteX147" fmla="*/ 435018 w 970604"/>
                <a:gd name="connsiteY147" fmla="*/ 122119 h 711889"/>
                <a:gd name="connsiteX148" fmla="*/ 432934 w 970604"/>
                <a:gd name="connsiteY148" fmla="*/ 114825 h 711889"/>
                <a:gd name="connsiteX149" fmla="*/ 438144 w 970604"/>
                <a:gd name="connsiteY149" fmla="*/ 106489 h 711889"/>
                <a:gd name="connsiteX150" fmla="*/ 443354 w 970604"/>
                <a:gd name="connsiteY150" fmla="*/ 98153 h 711889"/>
                <a:gd name="connsiteX151" fmla="*/ 443354 w 970604"/>
                <a:gd name="connsiteY151" fmla="*/ 70019 h 711889"/>
                <a:gd name="connsiteX152" fmla="*/ 440228 w 970604"/>
                <a:gd name="connsiteY152" fmla="*/ 64809 h 711889"/>
                <a:gd name="connsiteX153" fmla="*/ 437102 w 970604"/>
                <a:gd name="connsiteY153" fmla="*/ 59599 h 711889"/>
                <a:gd name="connsiteX154" fmla="*/ 442312 w 970604"/>
                <a:gd name="connsiteY154" fmla="*/ 24171 h 711889"/>
                <a:gd name="connsiteX155" fmla="*/ 452732 w 970604"/>
                <a:gd name="connsiteY155" fmla="*/ 12709 h 711889"/>
                <a:gd name="connsiteX156" fmla="*/ 470446 w 970604"/>
                <a:gd name="connsiteY156" fmla="*/ 16877 h 711889"/>
                <a:gd name="connsiteX157" fmla="*/ 471488 w 970604"/>
                <a:gd name="connsiteY157" fmla="*/ 17919 h 711889"/>
                <a:gd name="connsiteX158" fmla="*/ 509000 w 970604"/>
                <a:gd name="connsiteY158" fmla="*/ 26255 h 711889"/>
                <a:gd name="connsiteX159" fmla="*/ 543386 w 970604"/>
                <a:gd name="connsiteY159" fmla="*/ 5415 h 711889"/>
                <a:gd name="connsiteX160" fmla="*/ 553806 w 970604"/>
                <a:gd name="connsiteY160" fmla="*/ 205 h 711889"/>
                <a:gd name="connsiteX161" fmla="*/ 561100 w 970604"/>
                <a:gd name="connsiteY161" fmla="*/ 4373 h 711889"/>
                <a:gd name="connsiteX162" fmla="*/ 575688 w 970604"/>
                <a:gd name="connsiteY162" fmla="*/ 22087 h 711889"/>
                <a:gd name="connsiteX163" fmla="*/ 576730 w 970604"/>
                <a:gd name="connsiteY163" fmla="*/ 31465 h 711889"/>
                <a:gd name="connsiteX164" fmla="*/ 577771 w 970604"/>
                <a:gd name="connsiteY164" fmla="*/ 40843 h 711889"/>
                <a:gd name="connsiteX165" fmla="*/ 589233 w 970604"/>
                <a:gd name="connsiteY165" fmla="*/ 59599 h 711889"/>
                <a:gd name="connsiteX166" fmla="*/ 601738 w 970604"/>
                <a:gd name="connsiteY166" fmla="*/ 67935 h 711889"/>
                <a:gd name="connsiteX167" fmla="*/ 602780 w 970604"/>
                <a:gd name="connsiteY167" fmla="*/ 67935 h 711889"/>
                <a:gd name="connsiteX168" fmla="*/ 602780 w 970604"/>
                <a:gd name="connsiteY168" fmla="*/ 67935 h 711889"/>
                <a:gd name="connsiteX169" fmla="*/ 605905 w 970604"/>
                <a:gd name="connsiteY169" fmla="*/ 67935 h 711889"/>
                <a:gd name="connsiteX170" fmla="*/ 609031 w 970604"/>
                <a:gd name="connsiteY170" fmla="*/ 68977 h 711889"/>
                <a:gd name="connsiteX171" fmla="*/ 615283 w 970604"/>
                <a:gd name="connsiteY171" fmla="*/ 68977 h 711889"/>
                <a:gd name="connsiteX172" fmla="*/ 673635 w 970604"/>
                <a:gd name="connsiteY172" fmla="*/ 72103 h 711889"/>
                <a:gd name="connsiteX173" fmla="*/ 691349 w 970604"/>
                <a:gd name="connsiteY173" fmla="*/ 77313 h 711889"/>
                <a:gd name="connsiteX174" fmla="*/ 697601 w 970604"/>
                <a:gd name="connsiteY174" fmla="*/ 79397 h 711889"/>
                <a:gd name="connsiteX175" fmla="*/ 701769 w 970604"/>
                <a:gd name="connsiteY175" fmla="*/ 80439 h 711889"/>
                <a:gd name="connsiteX176" fmla="*/ 716357 w 970604"/>
                <a:gd name="connsiteY176" fmla="*/ 86691 h 711889"/>
                <a:gd name="connsiteX177" fmla="*/ 716357 w 970604"/>
                <a:gd name="connsiteY177" fmla="*/ 93985 h 711889"/>
                <a:gd name="connsiteX178" fmla="*/ 713231 w 970604"/>
                <a:gd name="connsiteY178" fmla="*/ 99195 h 711889"/>
                <a:gd name="connsiteX179" fmla="*/ 711147 w 970604"/>
                <a:gd name="connsiteY179" fmla="*/ 102321 h 711889"/>
                <a:gd name="connsiteX180" fmla="*/ 705937 w 970604"/>
                <a:gd name="connsiteY180" fmla="*/ 123161 h 711889"/>
                <a:gd name="connsiteX181" fmla="*/ 711147 w 970604"/>
                <a:gd name="connsiteY181" fmla="*/ 177345 h 711889"/>
                <a:gd name="connsiteX182" fmla="*/ 716357 w 970604"/>
                <a:gd name="connsiteY182" fmla="*/ 187765 h 711889"/>
                <a:gd name="connsiteX183" fmla="*/ 723651 w 970604"/>
                <a:gd name="connsiteY183" fmla="*/ 192975 h 711889"/>
                <a:gd name="connsiteX184" fmla="*/ 730945 w 970604"/>
                <a:gd name="connsiteY184" fmla="*/ 199227 h 711889"/>
                <a:gd name="connsiteX185" fmla="*/ 731987 w 970604"/>
                <a:gd name="connsiteY185" fmla="*/ 209647 h 711889"/>
                <a:gd name="connsiteX186" fmla="*/ 731987 w 970604"/>
                <a:gd name="connsiteY186" fmla="*/ 213815 h 711889"/>
                <a:gd name="connsiteX187" fmla="*/ 740323 w 970604"/>
                <a:gd name="connsiteY187" fmla="*/ 233613 h 711889"/>
                <a:gd name="connsiteX188" fmla="*/ 741365 w 970604"/>
                <a:gd name="connsiteY188" fmla="*/ 234655 h 711889"/>
                <a:gd name="connsiteX189" fmla="*/ 743449 w 970604"/>
                <a:gd name="connsiteY189" fmla="*/ 237781 h 711889"/>
                <a:gd name="connsiteX190" fmla="*/ 740323 w 970604"/>
                <a:gd name="connsiteY190" fmla="*/ 246117 h 711889"/>
                <a:gd name="connsiteX191" fmla="*/ 737197 w 970604"/>
                <a:gd name="connsiteY191" fmla="*/ 248201 h 711889"/>
                <a:gd name="connsiteX192" fmla="*/ 729903 w 970604"/>
                <a:gd name="connsiteY192" fmla="*/ 256537 h 711889"/>
                <a:gd name="connsiteX193" fmla="*/ 727819 w 970604"/>
                <a:gd name="connsiteY193" fmla="*/ 264873 h 711889"/>
                <a:gd name="connsiteX194" fmla="*/ 735113 w 970604"/>
                <a:gd name="connsiteY194" fmla="*/ 281545 h 711889"/>
                <a:gd name="connsiteX195" fmla="*/ 751785 w 970604"/>
                <a:gd name="connsiteY195" fmla="*/ 285712 h 711889"/>
                <a:gd name="connsiteX196" fmla="*/ 756995 w 970604"/>
                <a:gd name="connsiteY196" fmla="*/ 285712 h 711889"/>
                <a:gd name="connsiteX197" fmla="*/ 774709 w 970604"/>
                <a:gd name="connsiteY197" fmla="*/ 294049 h 711889"/>
                <a:gd name="connsiteX198" fmla="*/ 778877 w 970604"/>
                <a:gd name="connsiteY198" fmla="*/ 305511 h 711889"/>
                <a:gd name="connsiteX199" fmla="*/ 779919 w 970604"/>
                <a:gd name="connsiteY199" fmla="*/ 309679 h 711889"/>
                <a:gd name="connsiteX200" fmla="*/ 789297 w 970604"/>
                <a:gd name="connsiteY200" fmla="*/ 325309 h 711889"/>
                <a:gd name="connsiteX201" fmla="*/ 811179 w 970604"/>
                <a:gd name="connsiteY201" fmla="*/ 330519 h 711889"/>
                <a:gd name="connsiteX202" fmla="*/ 825767 w 970604"/>
                <a:gd name="connsiteY202" fmla="*/ 332602 h 711889"/>
                <a:gd name="connsiteX203" fmla="*/ 832019 w 970604"/>
                <a:gd name="connsiteY203" fmla="*/ 335728 h 711889"/>
                <a:gd name="connsiteX204" fmla="*/ 840355 w 970604"/>
                <a:gd name="connsiteY204" fmla="*/ 339896 h 711889"/>
                <a:gd name="connsiteX205" fmla="*/ 862237 w 970604"/>
                <a:gd name="connsiteY205" fmla="*/ 339896 h 711889"/>
                <a:gd name="connsiteX206" fmla="*/ 876825 w 970604"/>
                <a:gd name="connsiteY206" fmla="*/ 338854 h 711889"/>
                <a:gd name="connsiteX207" fmla="*/ 885160 w 970604"/>
                <a:gd name="connsiteY207" fmla="*/ 340938 h 711889"/>
                <a:gd name="connsiteX208" fmla="*/ 891413 w 970604"/>
                <a:gd name="connsiteY208" fmla="*/ 343022 h 711889"/>
                <a:gd name="connsiteX209" fmla="*/ 913295 w 970604"/>
                <a:gd name="connsiteY209" fmla="*/ 344064 h 711889"/>
                <a:gd name="connsiteX210" fmla="*/ 941429 w 970604"/>
                <a:gd name="connsiteY210" fmla="*/ 348232 h 711889"/>
                <a:gd name="connsiteX211" fmla="*/ 956016 w 970604"/>
                <a:gd name="connsiteY211" fmla="*/ 372198 h 711889"/>
                <a:gd name="connsiteX212" fmla="*/ 958100 w 970604"/>
                <a:gd name="connsiteY212" fmla="*/ 399290 h 711889"/>
                <a:gd name="connsiteX213" fmla="*/ 944554 w 970604"/>
                <a:gd name="connsiteY213" fmla="*/ 412836 h 711889"/>
                <a:gd name="connsiteX214" fmla="*/ 936219 w 970604"/>
                <a:gd name="connsiteY214" fmla="*/ 419088 h 711889"/>
                <a:gd name="connsiteX215" fmla="*/ 921630 w 970604"/>
                <a:gd name="connsiteY215" fmla="*/ 440970 h 711889"/>
                <a:gd name="connsiteX216" fmla="*/ 920589 w 970604"/>
                <a:gd name="connsiteY216" fmla="*/ 452432 h 711889"/>
                <a:gd name="connsiteX217" fmla="*/ 920589 w 970604"/>
                <a:gd name="connsiteY217" fmla="*/ 456600 h 711889"/>
                <a:gd name="connsiteX218" fmla="*/ 918505 w 970604"/>
                <a:gd name="connsiteY218" fmla="*/ 473272 h 711889"/>
                <a:gd name="connsiteX219" fmla="*/ 910169 w 970604"/>
                <a:gd name="connsiteY219" fmla="*/ 486818 h 711889"/>
                <a:gd name="connsiteX220" fmla="*/ 902875 w 970604"/>
                <a:gd name="connsiteY220" fmla="*/ 487860 h 711889"/>
                <a:gd name="connsiteX221" fmla="*/ 892455 w 970604"/>
                <a:gd name="connsiteY221" fmla="*/ 489944 h 711889"/>
                <a:gd name="connsiteX222" fmla="*/ 886203 w 970604"/>
                <a:gd name="connsiteY222" fmla="*/ 507658 h 711889"/>
                <a:gd name="connsiteX223" fmla="*/ 886203 w 970604"/>
                <a:gd name="connsiteY223" fmla="*/ 511826 h 711889"/>
                <a:gd name="connsiteX224" fmla="*/ 890370 w 970604"/>
                <a:gd name="connsiteY224" fmla="*/ 538918 h 711889"/>
                <a:gd name="connsiteX225" fmla="*/ 907042 w 970604"/>
                <a:gd name="connsiteY225" fmla="*/ 564968 h 711889"/>
                <a:gd name="connsiteX226" fmla="*/ 914337 w 970604"/>
                <a:gd name="connsiteY226" fmla="*/ 570178 h 711889"/>
                <a:gd name="connsiteX227" fmla="*/ 917462 w 970604"/>
                <a:gd name="connsiteY227" fmla="*/ 572262 h 711889"/>
                <a:gd name="connsiteX228" fmla="*/ 926840 w 970604"/>
                <a:gd name="connsiteY228" fmla="*/ 580598 h 711889"/>
                <a:gd name="connsiteX229" fmla="*/ 938302 w 970604"/>
                <a:gd name="connsiteY229" fmla="*/ 589976 h 711889"/>
                <a:gd name="connsiteX230" fmla="*/ 953932 w 970604"/>
                <a:gd name="connsiteY230" fmla="*/ 596228 h 711889"/>
                <a:gd name="connsiteX231" fmla="*/ 970604 w 970604"/>
                <a:gd name="connsiteY23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312359 w 970604"/>
                <a:gd name="connsiteY127" fmla="*/ 312660 h 711889"/>
                <a:gd name="connsiteX128" fmla="*/ 361036 w 970604"/>
                <a:gd name="connsiteY128" fmla="*/ 312064 h 711889"/>
                <a:gd name="connsiteX129" fmla="*/ 418346 w 970604"/>
                <a:gd name="connsiteY129" fmla="*/ 295091 h 711889"/>
                <a:gd name="connsiteX130" fmla="*/ 421472 w 970604"/>
                <a:gd name="connsiteY130" fmla="*/ 273209 h 711889"/>
                <a:gd name="connsiteX131" fmla="*/ 413136 w 970604"/>
                <a:gd name="connsiteY131" fmla="*/ 262789 h 711889"/>
                <a:gd name="connsiteX132" fmla="*/ 410010 w 970604"/>
                <a:gd name="connsiteY132" fmla="*/ 261747 h 711889"/>
                <a:gd name="connsiteX133" fmla="*/ 406884 w 970604"/>
                <a:gd name="connsiteY133" fmla="*/ 259663 h 711889"/>
                <a:gd name="connsiteX134" fmla="*/ 407926 w 970604"/>
                <a:gd name="connsiteY134" fmla="*/ 245075 h 711889"/>
                <a:gd name="connsiteX135" fmla="*/ 410010 w 970604"/>
                <a:gd name="connsiteY135" fmla="*/ 240907 h 711889"/>
                <a:gd name="connsiteX136" fmla="*/ 416262 w 970604"/>
                <a:gd name="connsiteY136" fmla="*/ 225277 h 711889"/>
                <a:gd name="connsiteX137" fmla="*/ 415220 w 970604"/>
                <a:gd name="connsiteY137" fmla="*/ 217983 h 711889"/>
                <a:gd name="connsiteX138" fmla="*/ 414178 w 970604"/>
                <a:gd name="connsiteY138" fmla="*/ 212773 h 711889"/>
                <a:gd name="connsiteX139" fmla="*/ 422514 w 970604"/>
                <a:gd name="connsiteY139" fmla="*/ 196101 h 711889"/>
                <a:gd name="connsiteX140" fmla="*/ 423556 w 970604"/>
                <a:gd name="connsiteY140" fmla="*/ 194017 h 711889"/>
                <a:gd name="connsiteX141" fmla="*/ 429808 w 970604"/>
                <a:gd name="connsiteY141" fmla="*/ 169009 h 711889"/>
                <a:gd name="connsiteX142" fmla="*/ 426682 w 970604"/>
                <a:gd name="connsiteY142" fmla="*/ 164841 h 711889"/>
                <a:gd name="connsiteX143" fmla="*/ 424598 w 970604"/>
                <a:gd name="connsiteY143" fmla="*/ 159631 h 711889"/>
                <a:gd name="connsiteX144" fmla="*/ 427724 w 970604"/>
                <a:gd name="connsiteY144" fmla="*/ 154421 h 711889"/>
                <a:gd name="connsiteX145" fmla="*/ 437102 w 970604"/>
                <a:gd name="connsiteY145" fmla="*/ 127329 h 711889"/>
                <a:gd name="connsiteX146" fmla="*/ 435018 w 970604"/>
                <a:gd name="connsiteY146" fmla="*/ 122119 h 711889"/>
                <a:gd name="connsiteX147" fmla="*/ 432934 w 970604"/>
                <a:gd name="connsiteY147" fmla="*/ 114825 h 711889"/>
                <a:gd name="connsiteX148" fmla="*/ 438144 w 970604"/>
                <a:gd name="connsiteY148" fmla="*/ 106489 h 711889"/>
                <a:gd name="connsiteX149" fmla="*/ 443354 w 970604"/>
                <a:gd name="connsiteY149" fmla="*/ 98153 h 711889"/>
                <a:gd name="connsiteX150" fmla="*/ 443354 w 970604"/>
                <a:gd name="connsiteY150" fmla="*/ 70019 h 711889"/>
                <a:gd name="connsiteX151" fmla="*/ 440228 w 970604"/>
                <a:gd name="connsiteY151" fmla="*/ 64809 h 711889"/>
                <a:gd name="connsiteX152" fmla="*/ 437102 w 970604"/>
                <a:gd name="connsiteY152" fmla="*/ 59599 h 711889"/>
                <a:gd name="connsiteX153" fmla="*/ 442312 w 970604"/>
                <a:gd name="connsiteY153" fmla="*/ 24171 h 711889"/>
                <a:gd name="connsiteX154" fmla="*/ 452732 w 970604"/>
                <a:gd name="connsiteY154" fmla="*/ 12709 h 711889"/>
                <a:gd name="connsiteX155" fmla="*/ 470446 w 970604"/>
                <a:gd name="connsiteY155" fmla="*/ 16877 h 711889"/>
                <a:gd name="connsiteX156" fmla="*/ 471488 w 970604"/>
                <a:gd name="connsiteY156" fmla="*/ 17919 h 711889"/>
                <a:gd name="connsiteX157" fmla="*/ 509000 w 970604"/>
                <a:gd name="connsiteY157" fmla="*/ 26255 h 711889"/>
                <a:gd name="connsiteX158" fmla="*/ 543386 w 970604"/>
                <a:gd name="connsiteY158" fmla="*/ 5415 h 711889"/>
                <a:gd name="connsiteX159" fmla="*/ 553806 w 970604"/>
                <a:gd name="connsiteY159" fmla="*/ 205 h 711889"/>
                <a:gd name="connsiteX160" fmla="*/ 561100 w 970604"/>
                <a:gd name="connsiteY160" fmla="*/ 4373 h 711889"/>
                <a:gd name="connsiteX161" fmla="*/ 575688 w 970604"/>
                <a:gd name="connsiteY161" fmla="*/ 22087 h 711889"/>
                <a:gd name="connsiteX162" fmla="*/ 576730 w 970604"/>
                <a:gd name="connsiteY162" fmla="*/ 31465 h 711889"/>
                <a:gd name="connsiteX163" fmla="*/ 577771 w 970604"/>
                <a:gd name="connsiteY163" fmla="*/ 40843 h 711889"/>
                <a:gd name="connsiteX164" fmla="*/ 589233 w 970604"/>
                <a:gd name="connsiteY164" fmla="*/ 59599 h 711889"/>
                <a:gd name="connsiteX165" fmla="*/ 601738 w 970604"/>
                <a:gd name="connsiteY165" fmla="*/ 67935 h 711889"/>
                <a:gd name="connsiteX166" fmla="*/ 602780 w 970604"/>
                <a:gd name="connsiteY166" fmla="*/ 67935 h 711889"/>
                <a:gd name="connsiteX167" fmla="*/ 602780 w 970604"/>
                <a:gd name="connsiteY167" fmla="*/ 67935 h 711889"/>
                <a:gd name="connsiteX168" fmla="*/ 605905 w 970604"/>
                <a:gd name="connsiteY168" fmla="*/ 67935 h 711889"/>
                <a:gd name="connsiteX169" fmla="*/ 609031 w 970604"/>
                <a:gd name="connsiteY169" fmla="*/ 68977 h 711889"/>
                <a:gd name="connsiteX170" fmla="*/ 615283 w 970604"/>
                <a:gd name="connsiteY170" fmla="*/ 68977 h 711889"/>
                <a:gd name="connsiteX171" fmla="*/ 673635 w 970604"/>
                <a:gd name="connsiteY171" fmla="*/ 72103 h 711889"/>
                <a:gd name="connsiteX172" fmla="*/ 691349 w 970604"/>
                <a:gd name="connsiteY172" fmla="*/ 77313 h 711889"/>
                <a:gd name="connsiteX173" fmla="*/ 697601 w 970604"/>
                <a:gd name="connsiteY173" fmla="*/ 79397 h 711889"/>
                <a:gd name="connsiteX174" fmla="*/ 701769 w 970604"/>
                <a:gd name="connsiteY174" fmla="*/ 80439 h 711889"/>
                <a:gd name="connsiteX175" fmla="*/ 716357 w 970604"/>
                <a:gd name="connsiteY175" fmla="*/ 86691 h 711889"/>
                <a:gd name="connsiteX176" fmla="*/ 716357 w 970604"/>
                <a:gd name="connsiteY176" fmla="*/ 93985 h 711889"/>
                <a:gd name="connsiteX177" fmla="*/ 713231 w 970604"/>
                <a:gd name="connsiteY177" fmla="*/ 99195 h 711889"/>
                <a:gd name="connsiteX178" fmla="*/ 711147 w 970604"/>
                <a:gd name="connsiteY178" fmla="*/ 102321 h 711889"/>
                <a:gd name="connsiteX179" fmla="*/ 705937 w 970604"/>
                <a:gd name="connsiteY179" fmla="*/ 123161 h 711889"/>
                <a:gd name="connsiteX180" fmla="*/ 711147 w 970604"/>
                <a:gd name="connsiteY180" fmla="*/ 177345 h 711889"/>
                <a:gd name="connsiteX181" fmla="*/ 716357 w 970604"/>
                <a:gd name="connsiteY181" fmla="*/ 187765 h 711889"/>
                <a:gd name="connsiteX182" fmla="*/ 723651 w 970604"/>
                <a:gd name="connsiteY182" fmla="*/ 192975 h 711889"/>
                <a:gd name="connsiteX183" fmla="*/ 730945 w 970604"/>
                <a:gd name="connsiteY183" fmla="*/ 199227 h 711889"/>
                <a:gd name="connsiteX184" fmla="*/ 731987 w 970604"/>
                <a:gd name="connsiteY184" fmla="*/ 209647 h 711889"/>
                <a:gd name="connsiteX185" fmla="*/ 731987 w 970604"/>
                <a:gd name="connsiteY185" fmla="*/ 213815 h 711889"/>
                <a:gd name="connsiteX186" fmla="*/ 740323 w 970604"/>
                <a:gd name="connsiteY186" fmla="*/ 233613 h 711889"/>
                <a:gd name="connsiteX187" fmla="*/ 741365 w 970604"/>
                <a:gd name="connsiteY187" fmla="*/ 234655 h 711889"/>
                <a:gd name="connsiteX188" fmla="*/ 743449 w 970604"/>
                <a:gd name="connsiteY188" fmla="*/ 237781 h 711889"/>
                <a:gd name="connsiteX189" fmla="*/ 740323 w 970604"/>
                <a:gd name="connsiteY189" fmla="*/ 246117 h 711889"/>
                <a:gd name="connsiteX190" fmla="*/ 737197 w 970604"/>
                <a:gd name="connsiteY190" fmla="*/ 248201 h 711889"/>
                <a:gd name="connsiteX191" fmla="*/ 729903 w 970604"/>
                <a:gd name="connsiteY191" fmla="*/ 256537 h 711889"/>
                <a:gd name="connsiteX192" fmla="*/ 727819 w 970604"/>
                <a:gd name="connsiteY192" fmla="*/ 264873 h 711889"/>
                <a:gd name="connsiteX193" fmla="*/ 735113 w 970604"/>
                <a:gd name="connsiteY193" fmla="*/ 281545 h 711889"/>
                <a:gd name="connsiteX194" fmla="*/ 751785 w 970604"/>
                <a:gd name="connsiteY194" fmla="*/ 285712 h 711889"/>
                <a:gd name="connsiteX195" fmla="*/ 756995 w 970604"/>
                <a:gd name="connsiteY195" fmla="*/ 285712 h 711889"/>
                <a:gd name="connsiteX196" fmla="*/ 774709 w 970604"/>
                <a:gd name="connsiteY196" fmla="*/ 294049 h 711889"/>
                <a:gd name="connsiteX197" fmla="*/ 778877 w 970604"/>
                <a:gd name="connsiteY197" fmla="*/ 305511 h 711889"/>
                <a:gd name="connsiteX198" fmla="*/ 779919 w 970604"/>
                <a:gd name="connsiteY198" fmla="*/ 309679 h 711889"/>
                <a:gd name="connsiteX199" fmla="*/ 789297 w 970604"/>
                <a:gd name="connsiteY199" fmla="*/ 325309 h 711889"/>
                <a:gd name="connsiteX200" fmla="*/ 811179 w 970604"/>
                <a:gd name="connsiteY200" fmla="*/ 330519 h 711889"/>
                <a:gd name="connsiteX201" fmla="*/ 825767 w 970604"/>
                <a:gd name="connsiteY201" fmla="*/ 332602 h 711889"/>
                <a:gd name="connsiteX202" fmla="*/ 832019 w 970604"/>
                <a:gd name="connsiteY202" fmla="*/ 335728 h 711889"/>
                <a:gd name="connsiteX203" fmla="*/ 840355 w 970604"/>
                <a:gd name="connsiteY203" fmla="*/ 339896 h 711889"/>
                <a:gd name="connsiteX204" fmla="*/ 862237 w 970604"/>
                <a:gd name="connsiteY204" fmla="*/ 339896 h 711889"/>
                <a:gd name="connsiteX205" fmla="*/ 876825 w 970604"/>
                <a:gd name="connsiteY205" fmla="*/ 338854 h 711889"/>
                <a:gd name="connsiteX206" fmla="*/ 885160 w 970604"/>
                <a:gd name="connsiteY206" fmla="*/ 340938 h 711889"/>
                <a:gd name="connsiteX207" fmla="*/ 891413 w 970604"/>
                <a:gd name="connsiteY207" fmla="*/ 343022 h 711889"/>
                <a:gd name="connsiteX208" fmla="*/ 913295 w 970604"/>
                <a:gd name="connsiteY208" fmla="*/ 344064 h 711889"/>
                <a:gd name="connsiteX209" fmla="*/ 941429 w 970604"/>
                <a:gd name="connsiteY209" fmla="*/ 348232 h 711889"/>
                <a:gd name="connsiteX210" fmla="*/ 956016 w 970604"/>
                <a:gd name="connsiteY210" fmla="*/ 372198 h 711889"/>
                <a:gd name="connsiteX211" fmla="*/ 958100 w 970604"/>
                <a:gd name="connsiteY211" fmla="*/ 399290 h 711889"/>
                <a:gd name="connsiteX212" fmla="*/ 944554 w 970604"/>
                <a:gd name="connsiteY212" fmla="*/ 412836 h 711889"/>
                <a:gd name="connsiteX213" fmla="*/ 936219 w 970604"/>
                <a:gd name="connsiteY213" fmla="*/ 419088 h 711889"/>
                <a:gd name="connsiteX214" fmla="*/ 921630 w 970604"/>
                <a:gd name="connsiteY214" fmla="*/ 440970 h 711889"/>
                <a:gd name="connsiteX215" fmla="*/ 920589 w 970604"/>
                <a:gd name="connsiteY215" fmla="*/ 452432 h 711889"/>
                <a:gd name="connsiteX216" fmla="*/ 920589 w 970604"/>
                <a:gd name="connsiteY216" fmla="*/ 456600 h 711889"/>
                <a:gd name="connsiteX217" fmla="*/ 918505 w 970604"/>
                <a:gd name="connsiteY217" fmla="*/ 473272 h 711889"/>
                <a:gd name="connsiteX218" fmla="*/ 910169 w 970604"/>
                <a:gd name="connsiteY218" fmla="*/ 486818 h 711889"/>
                <a:gd name="connsiteX219" fmla="*/ 902875 w 970604"/>
                <a:gd name="connsiteY219" fmla="*/ 487860 h 711889"/>
                <a:gd name="connsiteX220" fmla="*/ 892455 w 970604"/>
                <a:gd name="connsiteY220" fmla="*/ 489944 h 711889"/>
                <a:gd name="connsiteX221" fmla="*/ 886203 w 970604"/>
                <a:gd name="connsiteY221" fmla="*/ 507658 h 711889"/>
                <a:gd name="connsiteX222" fmla="*/ 886203 w 970604"/>
                <a:gd name="connsiteY222" fmla="*/ 511826 h 711889"/>
                <a:gd name="connsiteX223" fmla="*/ 890370 w 970604"/>
                <a:gd name="connsiteY223" fmla="*/ 538918 h 711889"/>
                <a:gd name="connsiteX224" fmla="*/ 907042 w 970604"/>
                <a:gd name="connsiteY224" fmla="*/ 564968 h 711889"/>
                <a:gd name="connsiteX225" fmla="*/ 914337 w 970604"/>
                <a:gd name="connsiteY225" fmla="*/ 570178 h 711889"/>
                <a:gd name="connsiteX226" fmla="*/ 917462 w 970604"/>
                <a:gd name="connsiteY226" fmla="*/ 572262 h 711889"/>
                <a:gd name="connsiteX227" fmla="*/ 926840 w 970604"/>
                <a:gd name="connsiteY227" fmla="*/ 580598 h 711889"/>
                <a:gd name="connsiteX228" fmla="*/ 938302 w 970604"/>
                <a:gd name="connsiteY228" fmla="*/ 589976 h 711889"/>
                <a:gd name="connsiteX229" fmla="*/ 953932 w 970604"/>
                <a:gd name="connsiteY229" fmla="*/ 596228 h 711889"/>
                <a:gd name="connsiteX230" fmla="*/ 970604 w 970604"/>
                <a:gd name="connsiteY23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312359 w 970604"/>
                <a:gd name="connsiteY126" fmla="*/ 312660 h 711889"/>
                <a:gd name="connsiteX127" fmla="*/ 361036 w 970604"/>
                <a:gd name="connsiteY127" fmla="*/ 312064 h 711889"/>
                <a:gd name="connsiteX128" fmla="*/ 418346 w 970604"/>
                <a:gd name="connsiteY128" fmla="*/ 295091 h 711889"/>
                <a:gd name="connsiteX129" fmla="*/ 421472 w 970604"/>
                <a:gd name="connsiteY129" fmla="*/ 273209 h 711889"/>
                <a:gd name="connsiteX130" fmla="*/ 413136 w 970604"/>
                <a:gd name="connsiteY130" fmla="*/ 262789 h 711889"/>
                <a:gd name="connsiteX131" fmla="*/ 410010 w 970604"/>
                <a:gd name="connsiteY131" fmla="*/ 261747 h 711889"/>
                <a:gd name="connsiteX132" fmla="*/ 406884 w 970604"/>
                <a:gd name="connsiteY132" fmla="*/ 259663 h 711889"/>
                <a:gd name="connsiteX133" fmla="*/ 407926 w 970604"/>
                <a:gd name="connsiteY133" fmla="*/ 245075 h 711889"/>
                <a:gd name="connsiteX134" fmla="*/ 410010 w 970604"/>
                <a:gd name="connsiteY134" fmla="*/ 240907 h 711889"/>
                <a:gd name="connsiteX135" fmla="*/ 416262 w 970604"/>
                <a:gd name="connsiteY135" fmla="*/ 225277 h 711889"/>
                <a:gd name="connsiteX136" fmla="*/ 415220 w 970604"/>
                <a:gd name="connsiteY136" fmla="*/ 217983 h 711889"/>
                <a:gd name="connsiteX137" fmla="*/ 414178 w 970604"/>
                <a:gd name="connsiteY137" fmla="*/ 212773 h 711889"/>
                <a:gd name="connsiteX138" fmla="*/ 422514 w 970604"/>
                <a:gd name="connsiteY138" fmla="*/ 196101 h 711889"/>
                <a:gd name="connsiteX139" fmla="*/ 423556 w 970604"/>
                <a:gd name="connsiteY139" fmla="*/ 194017 h 711889"/>
                <a:gd name="connsiteX140" fmla="*/ 429808 w 970604"/>
                <a:gd name="connsiteY140" fmla="*/ 169009 h 711889"/>
                <a:gd name="connsiteX141" fmla="*/ 426682 w 970604"/>
                <a:gd name="connsiteY141" fmla="*/ 164841 h 711889"/>
                <a:gd name="connsiteX142" fmla="*/ 424598 w 970604"/>
                <a:gd name="connsiteY142" fmla="*/ 159631 h 711889"/>
                <a:gd name="connsiteX143" fmla="*/ 427724 w 970604"/>
                <a:gd name="connsiteY143" fmla="*/ 154421 h 711889"/>
                <a:gd name="connsiteX144" fmla="*/ 437102 w 970604"/>
                <a:gd name="connsiteY144" fmla="*/ 127329 h 711889"/>
                <a:gd name="connsiteX145" fmla="*/ 435018 w 970604"/>
                <a:gd name="connsiteY145" fmla="*/ 122119 h 711889"/>
                <a:gd name="connsiteX146" fmla="*/ 432934 w 970604"/>
                <a:gd name="connsiteY146" fmla="*/ 114825 h 711889"/>
                <a:gd name="connsiteX147" fmla="*/ 438144 w 970604"/>
                <a:gd name="connsiteY147" fmla="*/ 106489 h 711889"/>
                <a:gd name="connsiteX148" fmla="*/ 443354 w 970604"/>
                <a:gd name="connsiteY148" fmla="*/ 98153 h 711889"/>
                <a:gd name="connsiteX149" fmla="*/ 443354 w 970604"/>
                <a:gd name="connsiteY149" fmla="*/ 70019 h 711889"/>
                <a:gd name="connsiteX150" fmla="*/ 440228 w 970604"/>
                <a:gd name="connsiteY150" fmla="*/ 64809 h 711889"/>
                <a:gd name="connsiteX151" fmla="*/ 437102 w 970604"/>
                <a:gd name="connsiteY151" fmla="*/ 59599 h 711889"/>
                <a:gd name="connsiteX152" fmla="*/ 442312 w 970604"/>
                <a:gd name="connsiteY152" fmla="*/ 24171 h 711889"/>
                <a:gd name="connsiteX153" fmla="*/ 452732 w 970604"/>
                <a:gd name="connsiteY153" fmla="*/ 12709 h 711889"/>
                <a:gd name="connsiteX154" fmla="*/ 470446 w 970604"/>
                <a:gd name="connsiteY154" fmla="*/ 16877 h 711889"/>
                <a:gd name="connsiteX155" fmla="*/ 471488 w 970604"/>
                <a:gd name="connsiteY155" fmla="*/ 17919 h 711889"/>
                <a:gd name="connsiteX156" fmla="*/ 509000 w 970604"/>
                <a:gd name="connsiteY156" fmla="*/ 26255 h 711889"/>
                <a:gd name="connsiteX157" fmla="*/ 543386 w 970604"/>
                <a:gd name="connsiteY157" fmla="*/ 5415 h 711889"/>
                <a:gd name="connsiteX158" fmla="*/ 553806 w 970604"/>
                <a:gd name="connsiteY158" fmla="*/ 205 h 711889"/>
                <a:gd name="connsiteX159" fmla="*/ 561100 w 970604"/>
                <a:gd name="connsiteY159" fmla="*/ 4373 h 711889"/>
                <a:gd name="connsiteX160" fmla="*/ 575688 w 970604"/>
                <a:gd name="connsiteY160" fmla="*/ 22087 h 711889"/>
                <a:gd name="connsiteX161" fmla="*/ 576730 w 970604"/>
                <a:gd name="connsiteY161" fmla="*/ 31465 h 711889"/>
                <a:gd name="connsiteX162" fmla="*/ 577771 w 970604"/>
                <a:gd name="connsiteY162" fmla="*/ 40843 h 711889"/>
                <a:gd name="connsiteX163" fmla="*/ 589233 w 970604"/>
                <a:gd name="connsiteY163" fmla="*/ 59599 h 711889"/>
                <a:gd name="connsiteX164" fmla="*/ 601738 w 970604"/>
                <a:gd name="connsiteY164" fmla="*/ 67935 h 711889"/>
                <a:gd name="connsiteX165" fmla="*/ 602780 w 970604"/>
                <a:gd name="connsiteY165" fmla="*/ 67935 h 711889"/>
                <a:gd name="connsiteX166" fmla="*/ 602780 w 970604"/>
                <a:gd name="connsiteY166" fmla="*/ 67935 h 711889"/>
                <a:gd name="connsiteX167" fmla="*/ 605905 w 970604"/>
                <a:gd name="connsiteY167" fmla="*/ 67935 h 711889"/>
                <a:gd name="connsiteX168" fmla="*/ 609031 w 970604"/>
                <a:gd name="connsiteY168" fmla="*/ 68977 h 711889"/>
                <a:gd name="connsiteX169" fmla="*/ 615283 w 970604"/>
                <a:gd name="connsiteY169" fmla="*/ 68977 h 711889"/>
                <a:gd name="connsiteX170" fmla="*/ 673635 w 970604"/>
                <a:gd name="connsiteY170" fmla="*/ 72103 h 711889"/>
                <a:gd name="connsiteX171" fmla="*/ 691349 w 970604"/>
                <a:gd name="connsiteY171" fmla="*/ 77313 h 711889"/>
                <a:gd name="connsiteX172" fmla="*/ 697601 w 970604"/>
                <a:gd name="connsiteY172" fmla="*/ 79397 h 711889"/>
                <a:gd name="connsiteX173" fmla="*/ 701769 w 970604"/>
                <a:gd name="connsiteY173" fmla="*/ 80439 h 711889"/>
                <a:gd name="connsiteX174" fmla="*/ 716357 w 970604"/>
                <a:gd name="connsiteY174" fmla="*/ 86691 h 711889"/>
                <a:gd name="connsiteX175" fmla="*/ 716357 w 970604"/>
                <a:gd name="connsiteY175" fmla="*/ 93985 h 711889"/>
                <a:gd name="connsiteX176" fmla="*/ 713231 w 970604"/>
                <a:gd name="connsiteY176" fmla="*/ 99195 h 711889"/>
                <a:gd name="connsiteX177" fmla="*/ 711147 w 970604"/>
                <a:gd name="connsiteY177" fmla="*/ 102321 h 711889"/>
                <a:gd name="connsiteX178" fmla="*/ 705937 w 970604"/>
                <a:gd name="connsiteY178" fmla="*/ 123161 h 711889"/>
                <a:gd name="connsiteX179" fmla="*/ 711147 w 970604"/>
                <a:gd name="connsiteY179" fmla="*/ 177345 h 711889"/>
                <a:gd name="connsiteX180" fmla="*/ 716357 w 970604"/>
                <a:gd name="connsiteY180" fmla="*/ 187765 h 711889"/>
                <a:gd name="connsiteX181" fmla="*/ 723651 w 970604"/>
                <a:gd name="connsiteY181" fmla="*/ 192975 h 711889"/>
                <a:gd name="connsiteX182" fmla="*/ 730945 w 970604"/>
                <a:gd name="connsiteY182" fmla="*/ 199227 h 711889"/>
                <a:gd name="connsiteX183" fmla="*/ 731987 w 970604"/>
                <a:gd name="connsiteY183" fmla="*/ 209647 h 711889"/>
                <a:gd name="connsiteX184" fmla="*/ 731987 w 970604"/>
                <a:gd name="connsiteY184" fmla="*/ 213815 h 711889"/>
                <a:gd name="connsiteX185" fmla="*/ 740323 w 970604"/>
                <a:gd name="connsiteY185" fmla="*/ 233613 h 711889"/>
                <a:gd name="connsiteX186" fmla="*/ 741365 w 970604"/>
                <a:gd name="connsiteY186" fmla="*/ 234655 h 711889"/>
                <a:gd name="connsiteX187" fmla="*/ 743449 w 970604"/>
                <a:gd name="connsiteY187" fmla="*/ 237781 h 711889"/>
                <a:gd name="connsiteX188" fmla="*/ 740323 w 970604"/>
                <a:gd name="connsiteY188" fmla="*/ 246117 h 711889"/>
                <a:gd name="connsiteX189" fmla="*/ 737197 w 970604"/>
                <a:gd name="connsiteY189" fmla="*/ 248201 h 711889"/>
                <a:gd name="connsiteX190" fmla="*/ 729903 w 970604"/>
                <a:gd name="connsiteY190" fmla="*/ 256537 h 711889"/>
                <a:gd name="connsiteX191" fmla="*/ 727819 w 970604"/>
                <a:gd name="connsiteY191" fmla="*/ 264873 h 711889"/>
                <a:gd name="connsiteX192" fmla="*/ 735113 w 970604"/>
                <a:gd name="connsiteY192" fmla="*/ 281545 h 711889"/>
                <a:gd name="connsiteX193" fmla="*/ 751785 w 970604"/>
                <a:gd name="connsiteY193" fmla="*/ 285712 h 711889"/>
                <a:gd name="connsiteX194" fmla="*/ 756995 w 970604"/>
                <a:gd name="connsiteY194" fmla="*/ 285712 h 711889"/>
                <a:gd name="connsiteX195" fmla="*/ 774709 w 970604"/>
                <a:gd name="connsiteY195" fmla="*/ 294049 h 711889"/>
                <a:gd name="connsiteX196" fmla="*/ 778877 w 970604"/>
                <a:gd name="connsiteY196" fmla="*/ 305511 h 711889"/>
                <a:gd name="connsiteX197" fmla="*/ 779919 w 970604"/>
                <a:gd name="connsiteY197" fmla="*/ 309679 h 711889"/>
                <a:gd name="connsiteX198" fmla="*/ 789297 w 970604"/>
                <a:gd name="connsiteY198" fmla="*/ 325309 h 711889"/>
                <a:gd name="connsiteX199" fmla="*/ 811179 w 970604"/>
                <a:gd name="connsiteY199" fmla="*/ 330519 h 711889"/>
                <a:gd name="connsiteX200" fmla="*/ 825767 w 970604"/>
                <a:gd name="connsiteY200" fmla="*/ 332602 h 711889"/>
                <a:gd name="connsiteX201" fmla="*/ 832019 w 970604"/>
                <a:gd name="connsiteY201" fmla="*/ 335728 h 711889"/>
                <a:gd name="connsiteX202" fmla="*/ 840355 w 970604"/>
                <a:gd name="connsiteY202" fmla="*/ 339896 h 711889"/>
                <a:gd name="connsiteX203" fmla="*/ 862237 w 970604"/>
                <a:gd name="connsiteY203" fmla="*/ 339896 h 711889"/>
                <a:gd name="connsiteX204" fmla="*/ 876825 w 970604"/>
                <a:gd name="connsiteY204" fmla="*/ 338854 h 711889"/>
                <a:gd name="connsiteX205" fmla="*/ 885160 w 970604"/>
                <a:gd name="connsiteY205" fmla="*/ 340938 h 711889"/>
                <a:gd name="connsiteX206" fmla="*/ 891413 w 970604"/>
                <a:gd name="connsiteY206" fmla="*/ 343022 h 711889"/>
                <a:gd name="connsiteX207" fmla="*/ 913295 w 970604"/>
                <a:gd name="connsiteY207" fmla="*/ 344064 h 711889"/>
                <a:gd name="connsiteX208" fmla="*/ 941429 w 970604"/>
                <a:gd name="connsiteY208" fmla="*/ 348232 h 711889"/>
                <a:gd name="connsiteX209" fmla="*/ 956016 w 970604"/>
                <a:gd name="connsiteY209" fmla="*/ 372198 h 711889"/>
                <a:gd name="connsiteX210" fmla="*/ 958100 w 970604"/>
                <a:gd name="connsiteY210" fmla="*/ 399290 h 711889"/>
                <a:gd name="connsiteX211" fmla="*/ 944554 w 970604"/>
                <a:gd name="connsiteY211" fmla="*/ 412836 h 711889"/>
                <a:gd name="connsiteX212" fmla="*/ 936219 w 970604"/>
                <a:gd name="connsiteY212" fmla="*/ 419088 h 711889"/>
                <a:gd name="connsiteX213" fmla="*/ 921630 w 970604"/>
                <a:gd name="connsiteY213" fmla="*/ 440970 h 711889"/>
                <a:gd name="connsiteX214" fmla="*/ 920589 w 970604"/>
                <a:gd name="connsiteY214" fmla="*/ 452432 h 711889"/>
                <a:gd name="connsiteX215" fmla="*/ 920589 w 970604"/>
                <a:gd name="connsiteY215" fmla="*/ 456600 h 711889"/>
                <a:gd name="connsiteX216" fmla="*/ 918505 w 970604"/>
                <a:gd name="connsiteY216" fmla="*/ 473272 h 711889"/>
                <a:gd name="connsiteX217" fmla="*/ 910169 w 970604"/>
                <a:gd name="connsiteY217" fmla="*/ 486818 h 711889"/>
                <a:gd name="connsiteX218" fmla="*/ 902875 w 970604"/>
                <a:gd name="connsiteY218" fmla="*/ 487860 h 711889"/>
                <a:gd name="connsiteX219" fmla="*/ 892455 w 970604"/>
                <a:gd name="connsiteY219" fmla="*/ 489944 h 711889"/>
                <a:gd name="connsiteX220" fmla="*/ 886203 w 970604"/>
                <a:gd name="connsiteY220" fmla="*/ 507658 h 711889"/>
                <a:gd name="connsiteX221" fmla="*/ 886203 w 970604"/>
                <a:gd name="connsiteY221" fmla="*/ 511826 h 711889"/>
                <a:gd name="connsiteX222" fmla="*/ 890370 w 970604"/>
                <a:gd name="connsiteY222" fmla="*/ 538918 h 711889"/>
                <a:gd name="connsiteX223" fmla="*/ 907042 w 970604"/>
                <a:gd name="connsiteY223" fmla="*/ 564968 h 711889"/>
                <a:gd name="connsiteX224" fmla="*/ 914337 w 970604"/>
                <a:gd name="connsiteY224" fmla="*/ 570178 h 711889"/>
                <a:gd name="connsiteX225" fmla="*/ 917462 w 970604"/>
                <a:gd name="connsiteY225" fmla="*/ 572262 h 711889"/>
                <a:gd name="connsiteX226" fmla="*/ 926840 w 970604"/>
                <a:gd name="connsiteY226" fmla="*/ 580598 h 711889"/>
                <a:gd name="connsiteX227" fmla="*/ 938302 w 970604"/>
                <a:gd name="connsiteY227" fmla="*/ 589976 h 711889"/>
                <a:gd name="connsiteX228" fmla="*/ 953932 w 970604"/>
                <a:gd name="connsiteY228" fmla="*/ 596228 h 711889"/>
                <a:gd name="connsiteX229" fmla="*/ 970604 w 970604"/>
                <a:gd name="connsiteY229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312359 w 970604"/>
                <a:gd name="connsiteY126" fmla="*/ 312660 h 711889"/>
                <a:gd name="connsiteX127" fmla="*/ 361036 w 970604"/>
                <a:gd name="connsiteY127" fmla="*/ 312064 h 711889"/>
                <a:gd name="connsiteX128" fmla="*/ 406439 w 970604"/>
                <a:gd name="connsiteY128" fmla="*/ 295091 h 711889"/>
                <a:gd name="connsiteX129" fmla="*/ 421472 w 970604"/>
                <a:gd name="connsiteY129" fmla="*/ 273209 h 711889"/>
                <a:gd name="connsiteX130" fmla="*/ 413136 w 970604"/>
                <a:gd name="connsiteY130" fmla="*/ 262789 h 711889"/>
                <a:gd name="connsiteX131" fmla="*/ 410010 w 970604"/>
                <a:gd name="connsiteY131" fmla="*/ 261747 h 711889"/>
                <a:gd name="connsiteX132" fmla="*/ 406884 w 970604"/>
                <a:gd name="connsiteY132" fmla="*/ 259663 h 711889"/>
                <a:gd name="connsiteX133" fmla="*/ 407926 w 970604"/>
                <a:gd name="connsiteY133" fmla="*/ 245075 h 711889"/>
                <a:gd name="connsiteX134" fmla="*/ 410010 w 970604"/>
                <a:gd name="connsiteY134" fmla="*/ 240907 h 711889"/>
                <a:gd name="connsiteX135" fmla="*/ 416262 w 970604"/>
                <a:gd name="connsiteY135" fmla="*/ 225277 h 711889"/>
                <a:gd name="connsiteX136" fmla="*/ 415220 w 970604"/>
                <a:gd name="connsiteY136" fmla="*/ 217983 h 711889"/>
                <a:gd name="connsiteX137" fmla="*/ 414178 w 970604"/>
                <a:gd name="connsiteY137" fmla="*/ 212773 h 711889"/>
                <a:gd name="connsiteX138" fmla="*/ 422514 w 970604"/>
                <a:gd name="connsiteY138" fmla="*/ 196101 h 711889"/>
                <a:gd name="connsiteX139" fmla="*/ 423556 w 970604"/>
                <a:gd name="connsiteY139" fmla="*/ 194017 h 711889"/>
                <a:gd name="connsiteX140" fmla="*/ 429808 w 970604"/>
                <a:gd name="connsiteY140" fmla="*/ 169009 h 711889"/>
                <a:gd name="connsiteX141" fmla="*/ 426682 w 970604"/>
                <a:gd name="connsiteY141" fmla="*/ 164841 h 711889"/>
                <a:gd name="connsiteX142" fmla="*/ 424598 w 970604"/>
                <a:gd name="connsiteY142" fmla="*/ 159631 h 711889"/>
                <a:gd name="connsiteX143" fmla="*/ 427724 w 970604"/>
                <a:gd name="connsiteY143" fmla="*/ 154421 h 711889"/>
                <a:gd name="connsiteX144" fmla="*/ 437102 w 970604"/>
                <a:gd name="connsiteY144" fmla="*/ 127329 h 711889"/>
                <a:gd name="connsiteX145" fmla="*/ 435018 w 970604"/>
                <a:gd name="connsiteY145" fmla="*/ 122119 h 711889"/>
                <a:gd name="connsiteX146" fmla="*/ 432934 w 970604"/>
                <a:gd name="connsiteY146" fmla="*/ 114825 h 711889"/>
                <a:gd name="connsiteX147" fmla="*/ 438144 w 970604"/>
                <a:gd name="connsiteY147" fmla="*/ 106489 h 711889"/>
                <a:gd name="connsiteX148" fmla="*/ 443354 w 970604"/>
                <a:gd name="connsiteY148" fmla="*/ 98153 h 711889"/>
                <a:gd name="connsiteX149" fmla="*/ 443354 w 970604"/>
                <a:gd name="connsiteY149" fmla="*/ 70019 h 711889"/>
                <a:gd name="connsiteX150" fmla="*/ 440228 w 970604"/>
                <a:gd name="connsiteY150" fmla="*/ 64809 h 711889"/>
                <a:gd name="connsiteX151" fmla="*/ 437102 w 970604"/>
                <a:gd name="connsiteY151" fmla="*/ 59599 h 711889"/>
                <a:gd name="connsiteX152" fmla="*/ 442312 w 970604"/>
                <a:gd name="connsiteY152" fmla="*/ 24171 h 711889"/>
                <a:gd name="connsiteX153" fmla="*/ 452732 w 970604"/>
                <a:gd name="connsiteY153" fmla="*/ 12709 h 711889"/>
                <a:gd name="connsiteX154" fmla="*/ 470446 w 970604"/>
                <a:gd name="connsiteY154" fmla="*/ 16877 h 711889"/>
                <a:gd name="connsiteX155" fmla="*/ 471488 w 970604"/>
                <a:gd name="connsiteY155" fmla="*/ 17919 h 711889"/>
                <a:gd name="connsiteX156" fmla="*/ 509000 w 970604"/>
                <a:gd name="connsiteY156" fmla="*/ 26255 h 711889"/>
                <a:gd name="connsiteX157" fmla="*/ 543386 w 970604"/>
                <a:gd name="connsiteY157" fmla="*/ 5415 h 711889"/>
                <a:gd name="connsiteX158" fmla="*/ 553806 w 970604"/>
                <a:gd name="connsiteY158" fmla="*/ 205 h 711889"/>
                <a:gd name="connsiteX159" fmla="*/ 561100 w 970604"/>
                <a:gd name="connsiteY159" fmla="*/ 4373 h 711889"/>
                <a:gd name="connsiteX160" fmla="*/ 575688 w 970604"/>
                <a:gd name="connsiteY160" fmla="*/ 22087 h 711889"/>
                <a:gd name="connsiteX161" fmla="*/ 576730 w 970604"/>
                <a:gd name="connsiteY161" fmla="*/ 31465 h 711889"/>
                <a:gd name="connsiteX162" fmla="*/ 577771 w 970604"/>
                <a:gd name="connsiteY162" fmla="*/ 40843 h 711889"/>
                <a:gd name="connsiteX163" fmla="*/ 589233 w 970604"/>
                <a:gd name="connsiteY163" fmla="*/ 59599 h 711889"/>
                <a:gd name="connsiteX164" fmla="*/ 601738 w 970604"/>
                <a:gd name="connsiteY164" fmla="*/ 67935 h 711889"/>
                <a:gd name="connsiteX165" fmla="*/ 602780 w 970604"/>
                <a:gd name="connsiteY165" fmla="*/ 67935 h 711889"/>
                <a:gd name="connsiteX166" fmla="*/ 602780 w 970604"/>
                <a:gd name="connsiteY166" fmla="*/ 67935 h 711889"/>
                <a:gd name="connsiteX167" fmla="*/ 605905 w 970604"/>
                <a:gd name="connsiteY167" fmla="*/ 67935 h 711889"/>
                <a:gd name="connsiteX168" fmla="*/ 609031 w 970604"/>
                <a:gd name="connsiteY168" fmla="*/ 68977 h 711889"/>
                <a:gd name="connsiteX169" fmla="*/ 615283 w 970604"/>
                <a:gd name="connsiteY169" fmla="*/ 68977 h 711889"/>
                <a:gd name="connsiteX170" fmla="*/ 673635 w 970604"/>
                <a:gd name="connsiteY170" fmla="*/ 72103 h 711889"/>
                <a:gd name="connsiteX171" fmla="*/ 691349 w 970604"/>
                <a:gd name="connsiteY171" fmla="*/ 77313 h 711889"/>
                <a:gd name="connsiteX172" fmla="*/ 697601 w 970604"/>
                <a:gd name="connsiteY172" fmla="*/ 79397 h 711889"/>
                <a:gd name="connsiteX173" fmla="*/ 701769 w 970604"/>
                <a:gd name="connsiteY173" fmla="*/ 80439 h 711889"/>
                <a:gd name="connsiteX174" fmla="*/ 716357 w 970604"/>
                <a:gd name="connsiteY174" fmla="*/ 86691 h 711889"/>
                <a:gd name="connsiteX175" fmla="*/ 716357 w 970604"/>
                <a:gd name="connsiteY175" fmla="*/ 93985 h 711889"/>
                <a:gd name="connsiteX176" fmla="*/ 713231 w 970604"/>
                <a:gd name="connsiteY176" fmla="*/ 99195 h 711889"/>
                <a:gd name="connsiteX177" fmla="*/ 711147 w 970604"/>
                <a:gd name="connsiteY177" fmla="*/ 102321 h 711889"/>
                <a:gd name="connsiteX178" fmla="*/ 705937 w 970604"/>
                <a:gd name="connsiteY178" fmla="*/ 123161 h 711889"/>
                <a:gd name="connsiteX179" fmla="*/ 711147 w 970604"/>
                <a:gd name="connsiteY179" fmla="*/ 177345 h 711889"/>
                <a:gd name="connsiteX180" fmla="*/ 716357 w 970604"/>
                <a:gd name="connsiteY180" fmla="*/ 187765 h 711889"/>
                <a:gd name="connsiteX181" fmla="*/ 723651 w 970604"/>
                <a:gd name="connsiteY181" fmla="*/ 192975 h 711889"/>
                <a:gd name="connsiteX182" fmla="*/ 730945 w 970604"/>
                <a:gd name="connsiteY182" fmla="*/ 199227 h 711889"/>
                <a:gd name="connsiteX183" fmla="*/ 731987 w 970604"/>
                <a:gd name="connsiteY183" fmla="*/ 209647 h 711889"/>
                <a:gd name="connsiteX184" fmla="*/ 731987 w 970604"/>
                <a:gd name="connsiteY184" fmla="*/ 213815 h 711889"/>
                <a:gd name="connsiteX185" fmla="*/ 740323 w 970604"/>
                <a:gd name="connsiteY185" fmla="*/ 233613 h 711889"/>
                <a:gd name="connsiteX186" fmla="*/ 741365 w 970604"/>
                <a:gd name="connsiteY186" fmla="*/ 234655 h 711889"/>
                <a:gd name="connsiteX187" fmla="*/ 743449 w 970604"/>
                <a:gd name="connsiteY187" fmla="*/ 237781 h 711889"/>
                <a:gd name="connsiteX188" fmla="*/ 740323 w 970604"/>
                <a:gd name="connsiteY188" fmla="*/ 246117 h 711889"/>
                <a:gd name="connsiteX189" fmla="*/ 737197 w 970604"/>
                <a:gd name="connsiteY189" fmla="*/ 248201 h 711889"/>
                <a:gd name="connsiteX190" fmla="*/ 729903 w 970604"/>
                <a:gd name="connsiteY190" fmla="*/ 256537 h 711889"/>
                <a:gd name="connsiteX191" fmla="*/ 727819 w 970604"/>
                <a:gd name="connsiteY191" fmla="*/ 264873 h 711889"/>
                <a:gd name="connsiteX192" fmla="*/ 735113 w 970604"/>
                <a:gd name="connsiteY192" fmla="*/ 281545 h 711889"/>
                <a:gd name="connsiteX193" fmla="*/ 751785 w 970604"/>
                <a:gd name="connsiteY193" fmla="*/ 285712 h 711889"/>
                <a:gd name="connsiteX194" fmla="*/ 756995 w 970604"/>
                <a:gd name="connsiteY194" fmla="*/ 285712 h 711889"/>
                <a:gd name="connsiteX195" fmla="*/ 774709 w 970604"/>
                <a:gd name="connsiteY195" fmla="*/ 294049 h 711889"/>
                <a:gd name="connsiteX196" fmla="*/ 778877 w 970604"/>
                <a:gd name="connsiteY196" fmla="*/ 305511 h 711889"/>
                <a:gd name="connsiteX197" fmla="*/ 779919 w 970604"/>
                <a:gd name="connsiteY197" fmla="*/ 309679 h 711889"/>
                <a:gd name="connsiteX198" fmla="*/ 789297 w 970604"/>
                <a:gd name="connsiteY198" fmla="*/ 325309 h 711889"/>
                <a:gd name="connsiteX199" fmla="*/ 811179 w 970604"/>
                <a:gd name="connsiteY199" fmla="*/ 330519 h 711889"/>
                <a:gd name="connsiteX200" fmla="*/ 825767 w 970604"/>
                <a:gd name="connsiteY200" fmla="*/ 332602 h 711889"/>
                <a:gd name="connsiteX201" fmla="*/ 832019 w 970604"/>
                <a:gd name="connsiteY201" fmla="*/ 335728 h 711889"/>
                <a:gd name="connsiteX202" fmla="*/ 840355 w 970604"/>
                <a:gd name="connsiteY202" fmla="*/ 339896 h 711889"/>
                <a:gd name="connsiteX203" fmla="*/ 862237 w 970604"/>
                <a:gd name="connsiteY203" fmla="*/ 339896 h 711889"/>
                <a:gd name="connsiteX204" fmla="*/ 876825 w 970604"/>
                <a:gd name="connsiteY204" fmla="*/ 338854 h 711889"/>
                <a:gd name="connsiteX205" fmla="*/ 885160 w 970604"/>
                <a:gd name="connsiteY205" fmla="*/ 340938 h 711889"/>
                <a:gd name="connsiteX206" fmla="*/ 891413 w 970604"/>
                <a:gd name="connsiteY206" fmla="*/ 343022 h 711889"/>
                <a:gd name="connsiteX207" fmla="*/ 913295 w 970604"/>
                <a:gd name="connsiteY207" fmla="*/ 344064 h 711889"/>
                <a:gd name="connsiteX208" fmla="*/ 941429 w 970604"/>
                <a:gd name="connsiteY208" fmla="*/ 348232 h 711889"/>
                <a:gd name="connsiteX209" fmla="*/ 956016 w 970604"/>
                <a:gd name="connsiteY209" fmla="*/ 372198 h 711889"/>
                <a:gd name="connsiteX210" fmla="*/ 958100 w 970604"/>
                <a:gd name="connsiteY210" fmla="*/ 399290 h 711889"/>
                <a:gd name="connsiteX211" fmla="*/ 944554 w 970604"/>
                <a:gd name="connsiteY211" fmla="*/ 412836 h 711889"/>
                <a:gd name="connsiteX212" fmla="*/ 936219 w 970604"/>
                <a:gd name="connsiteY212" fmla="*/ 419088 h 711889"/>
                <a:gd name="connsiteX213" fmla="*/ 921630 w 970604"/>
                <a:gd name="connsiteY213" fmla="*/ 440970 h 711889"/>
                <a:gd name="connsiteX214" fmla="*/ 920589 w 970604"/>
                <a:gd name="connsiteY214" fmla="*/ 452432 h 711889"/>
                <a:gd name="connsiteX215" fmla="*/ 920589 w 970604"/>
                <a:gd name="connsiteY215" fmla="*/ 456600 h 711889"/>
                <a:gd name="connsiteX216" fmla="*/ 918505 w 970604"/>
                <a:gd name="connsiteY216" fmla="*/ 473272 h 711889"/>
                <a:gd name="connsiteX217" fmla="*/ 910169 w 970604"/>
                <a:gd name="connsiteY217" fmla="*/ 486818 h 711889"/>
                <a:gd name="connsiteX218" fmla="*/ 902875 w 970604"/>
                <a:gd name="connsiteY218" fmla="*/ 487860 h 711889"/>
                <a:gd name="connsiteX219" fmla="*/ 892455 w 970604"/>
                <a:gd name="connsiteY219" fmla="*/ 489944 h 711889"/>
                <a:gd name="connsiteX220" fmla="*/ 886203 w 970604"/>
                <a:gd name="connsiteY220" fmla="*/ 507658 h 711889"/>
                <a:gd name="connsiteX221" fmla="*/ 886203 w 970604"/>
                <a:gd name="connsiteY221" fmla="*/ 511826 h 711889"/>
                <a:gd name="connsiteX222" fmla="*/ 890370 w 970604"/>
                <a:gd name="connsiteY222" fmla="*/ 538918 h 711889"/>
                <a:gd name="connsiteX223" fmla="*/ 907042 w 970604"/>
                <a:gd name="connsiteY223" fmla="*/ 564968 h 711889"/>
                <a:gd name="connsiteX224" fmla="*/ 914337 w 970604"/>
                <a:gd name="connsiteY224" fmla="*/ 570178 h 711889"/>
                <a:gd name="connsiteX225" fmla="*/ 917462 w 970604"/>
                <a:gd name="connsiteY225" fmla="*/ 572262 h 711889"/>
                <a:gd name="connsiteX226" fmla="*/ 926840 w 970604"/>
                <a:gd name="connsiteY226" fmla="*/ 580598 h 711889"/>
                <a:gd name="connsiteX227" fmla="*/ 938302 w 970604"/>
                <a:gd name="connsiteY227" fmla="*/ 589976 h 711889"/>
                <a:gd name="connsiteX228" fmla="*/ 953932 w 970604"/>
                <a:gd name="connsiteY228" fmla="*/ 596228 h 711889"/>
                <a:gd name="connsiteX229" fmla="*/ 970604 w 970604"/>
                <a:gd name="connsiteY229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312359 w 970604"/>
                <a:gd name="connsiteY125" fmla="*/ 312660 h 711889"/>
                <a:gd name="connsiteX126" fmla="*/ 361036 w 970604"/>
                <a:gd name="connsiteY126" fmla="*/ 312064 h 711889"/>
                <a:gd name="connsiteX127" fmla="*/ 406439 w 970604"/>
                <a:gd name="connsiteY127" fmla="*/ 295091 h 711889"/>
                <a:gd name="connsiteX128" fmla="*/ 421472 w 970604"/>
                <a:gd name="connsiteY128" fmla="*/ 273209 h 711889"/>
                <a:gd name="connsiteX129" fmla="*/ 413136 w 970604"/>
                <a:gd name="connsiteY129" fmla="*/ 262789 h 711889"/>
                <a:gd name="connsiteX130" fmla="*/ 410010 w 970604"/>
                <a:gd name="connsiteY130" fmla="*/ 261747 h 711889"/>
                <a:gd name="connsiteX131" fmla="*/ 406884 w 970604"/>
                <a:gd name="connsiteY131" fmla="*/ 259663 h 711889"/>
                <a:gd name="connsiteX132" fmla="*/ 407926 w 970604"/>
                <a:gd name="connsiteY132" fmla="*/ 245075 h 711889"/>
                <a:gd name="connsiteX133" fmla="*/ 410010 w 970604"/>
                <a:gd name="connsiteY133" fmla="*/ 240907 h 711889"/>
                <a:gd name="connsiteX134" fmla="*/ 416262 w 970604"/>
                <a:gd name="connsiteY134" fmla="*/ 225277 h 711889"/>
                <a:gd name="connsiteX135" fmla="*/ 415220 w 970604"/>
                <a:gd name="connsiteY135" fmla="*/ 217983 h 711889"/>
                <a:gd name="connsiteX136" fmla="*/ 414178 w 970604"/>
                <a:gd name="connsiteY136" fmla="*/ 212773 h 711889"/>
                <a:gd name="connsiteX137" fmla="*/ 422514 w 970604"/>
                <a:gd name="connsiteY137" fmla="*/ 196101 h 711889"/>
                <a:gd name="connsiteX138" fmla="*/ 423556 w 970604"/>
                <a:gd name="connsiteY138" fmla="*/ 194017 h 711889"/>
                <a:gd name="connsiteX139" fmla="*/ 429808 w 970604"/>
                <a:gd name="connsiteY139" fmla="*/ 169009 h 711889"/>
                <a:gd name="connsiteX140" fmla="*/ 426682 w 970604"/>
                <a:gd name="connsiteY140" fmla="*/ 164841 h 711889"/>
                <a:gd name="connsiteX141" fmla="*/ 424598 w 970604"/>
                <a:gd name="connsiteY141" fmla="*/ 159631 h 711889"/>
                <a:gd name="connsiteX142" fmla="*/ 427724 w 970604"/>
                <a:gd name="connsiteY142" fmla="*/ 154421 h 711889"/>
                <a:gd name="connsiteX143" fmla="*/ 437102 w 970604"/>
                <a:gd name="connsiteY143" fmla="*/ 127329 h 711889"/>
                <a:gd name="connsiteX144" fmla="*/ 435018 w 970604"/>
                <a:gd name="connsiteY144" fmla="*/ 122119 h 711889"/>
                <a:gd name="connsiteX145" fmla="*/ 432934 w 970604"/>
                <a:gd name="connsiteY145" fmla="*/ 114825 h 711889"/>
                <a:gd name="connsiteX146" fmla="*/ 438144 w 970604"/>
                <a:gd name="connsiteY146" fmla="*/ 106489 h 711889"/>
                <a:gd name="connsiteX147" fmla="*/ 443354 w 970604"/>
                <a:gd name="connsiteY147" fmla="*/ 98153 h 711889"/>
                <a:gd name="connsiteX148" fmla="*/ 443354 w 970604"/>
                <a:gd name="connsiteY148" fmla="*/ 70019 h 711889"/>
                <a:gd name="connsiteX149" fmla="*/ 440228 w 970604"/>
                <a:gd name="connsiteY149" fmla="*/ 64809 h 711889"/>
                <a:gd name="connsiteX150" fmla="*/ 437102 w 970604"/>
                <a:gd name="connsiteY150" fmla="*/ 59599 h 711889"/>
                <a:gd name="connsiteX151" fmla="*/ 442312 w 970604"/>
                <a:gd name="connsiteY151" fmla="*/ 24171 h 711889"/>
                <a:gd name="connsiteX152" fmla="*/ 452732 w 970604"/>
                <a:gd name="connsiteY152" fmla="*/ 12709 h 711889"/>
                <a:gd name="connsiteX153" fmla="*/ 470446 w 970604"/>
                <a:gd name="connsiteY153" fmla="*/ 16877 h 711889"/>
                <a:gd name="connsiteX154" fmla="*/ 471488 w 970604"/>
                <a:gd name="connsiteY154" fmla="*/ 17919 h 711889"/>
                <a:gd name="connsiteX155" fmla="*/ 509000 w 970604"/>
                <a:gd name="connsiteY155" fmla="*/ 26255 h 711889"/>
                <a:gd name="connsiteX156" fmla="*/ 543386 w 970604"/>
                <a:gd name="connsiteY156" fmla="*/ 5415 h 711889"/>
                <a:gd name="connsiteX157" fmla="*/ 553806 w 970604"/>
                <a:gd name="connsiteY157" fmla="*/ 205 h 711889"/>
                <a:gd name="connsiteX158" fmla="*/ 561100 w 970604"/>
                <a:gd name="connsiteY158" fmla="*/ 4373 h 711889"/>
                <a:gd name="connsiteX159" fmla="*/ 575688 w 970604"/>
                <a:gd name="connsiteY159" fmla="*/ 22087 h 711889"/>
                <a:gd name="connsiteX160" fmla="*/ 576730 w 970604"/>
                <a:gd name="connsiteY160" fmla="*/ 31465 h 711889"/>
                <a:gd name="connsiteX161" fmla="*/ 577771 w 970604"/>
                <a:gd name="connsiteY161" fmla="*/ 40843 h 711889"/>
                <a:gd name="connsiteX162" fmla="*/ 589233 w 970604"/>
                <a:gd name="connsiteY162" fmla="*/ 59599 h 711889"/>
                <a:gd name="connsiteX163" fmla="*/ 601738 w 970604"/>
                <a:gd name="connsiteY163" fmla="*/ 67935 h 711889"/>
                <a:gd name="connsiteX164" fmla="*/ 602780 w 970604"/>
                <a:gd name="connsiteY164" fmla="*/ 67935 h 711889"/>
                <a:gd name="connsiteX165" fmla="*/ 602780 w 970604"/>
                <a:gd name="connsiteY165" fmla="*/ 67935 h 711889"/>
                <a:gd name="connsiteX166" fmla="*/ 605905 w 970604"/>
                <a:gd name="connsiteY166" fmla="*/ 67935 h 711889"/>
                <a:gd name="connsiteX167" fmla="*/ 609031 w 970604"/>
                <a:gd name="connsiteY167" fmla="*/ 68977 h 711889"/>
                <a:gd name="connsiteX168" fmla="*/ 615283 w 970604"/>
                <a:gd name="connsiteY168" fmla="*/ 68977 h 711889"/>
                <a:gd name="connsiteX169" fmla="*/ 673635 w 970604"/>
                <a:gd name="connsiteY169" fmla="*/ 72103 h 711889"/>
                <a:gd name="connsiteX170" fmla="*/ 691349 w 970604"/>
                <a:gd name="connsiteY170" fmla="*/ 77313 h 711889"/>
                <a:gd name="connsiteX171" fmla="*/ 697601 w 970604"/>
                <a:gd name="connsiteY171" fmla="*/ 79397 h 711889"/>
                <a:gd name="connsiteX172" fmla="*/ 701769 w 970604"/>
                <a:gd name="connsiteY172" fmla="*/ 80439 h 711889"/>
                <a:gd name="connsiteX173" fmla="*/ 716357 w 970604"/>
                <a:gd name="connsiteY173" fmla="*/ 86691 h 711889"/>
                <a:gd name="connsiteX174" fmla="*/ 716357 w 970604"/>
                <a:gd name="connsiteY174" fmla="*/ 93985 h 711889"/>
                <a:gd name="connsiteX175" fmla="*/ 713231 w 970604"/>
                <a:gd name="connsiteY175" fmla="*/ 99195 h 711889"/>
                <a:gd name="connsiteX176" fmla="*/ 711147 w 970604"/>
                <a:gd name="connsiteY176" fmla="*/ 102321 h 711889"/>
                <a:gd name="connsiteX177" fmla="*/ 705937 w 970604"/>
                <a:gd name="connsiteY177" fmla="*/ 123161 h 711889"/>
                <a:gd name="connsiteX178" fmla="*/ 711147 w 970604"/>
                <a:gd name="connsiteY178" fmla="*/ 177345 h 711889"/>
                <a:gd name="connsiteX179" fmla="*/ 716357 w 970604"/>
                <a:gd name="connsiteY179" fmla="*/ 187765 h 711889"/>
                <a:gd name="connsiteX180" fmla="*/ 723651 w 970604"/>
                <a:gd name="connsiteY180" fmla="*/ 192975 h 711889"/>
                <a:gd name="connsiteX181" fmla="*/ 730945 w 970604"/>
                <a:gd name="connsiteY181" fmla="*/ 199227 h 711889"/>
                <a:gd name="connsiteX182" fmla="*/ 731987 w 970604"/>
                <a:gd name="connsiteY182" fmla="*/ 209647 h 711889"/>
                <a:gd name="connsiteX183" fmla="*/ 731987 w 970604"/>
                <a:gd name="connsiteY183" fmla="*/ 213815 h 711889"/>
                <a:gd name="connsiteX184" fmla="*/ 740323 w 970604"/>
                <a:gd name="connsiteY184" fmla="*/ 233613 h 711889"/>
                <a:gd name="connsiteX185" fmla="*/ 741365 w 970604"/>
                <a:gd name="connsiteY185" fmla="*/ 234655 h 711889"/>
                <a:gd name="connsiteX186" fmla="*/ 743449 w 970604"/>
                <a:gd name="connsiteY186" fmla="*/ 237781 h 711889"/>
                <a:gd name="connsiteX187" fmla="*/ 740323 w 970604"/>
                <a:gd name="connsiteY187" fmla="*/ 246117 h 711889"/>
                <a:gd name="connsiteX188" fmla="*/ 737197 w 970604"/>
                <a:gd name="connsiteY188" fmla="*/ 248201 h 711889"/>
                <a:gd name="connsiteX189" fmla="*/ 729903 w 970604"/>
                <a:gd name="connsiteY189" fmla="*/ 256537 h 711889"/>
                <a:gd name="connsiteX190" fmla="*/ 727819 w 970604"/>
                <a:gd name="connsiteY190" fmla="*/ 264873 h 711889"/>
                <a:gd name="connsiteX191" fmla="*/ 735113 w 970604"/>
                <a:gd name="connsiteY191" fmla="*/ 281545 h 711889"/>
                <a:gd name="connsiteX192" fmla="*/ 751785 w 970604"/>
                <a:gd name="connsiteY192" fmla="*/ 285712 h 711889"/>
                <a:gd name="connsiteX193" fmla="*/ 756995 w 970604"/>
                <a:gd name="connsiteY193" fmla="*/ 285712 h 711889"/>
                <a:gd name="connsiteX194" fmla="*/ 774709 w 970604"/>
                <a:gd name="connsiteY194" fmla="*/ 294049 h 711889"/>
                <a:gd name="connsiteX195" fmla="*/ 778877 w 970604"/>
                <a:gd name="connsiteY195" fmla="*/ 305511 h 711889"/>
                <a:gd name="connsiteX196" fmla="*/ 779919 w 970604"/>
                <a:gd name="connsiteY196" fmla="*/ 309679 h 711889"/>
                <a:gd name="connsiteX197" fmla="*/ 789297 w 970604"/>
                <a:gd name="connsiteY197" fmla="*/ 325309 h 711889"/>
                <a:gd name="connsiteX198" fmla="*/ 811179 w 970604"/>
                <a:gd name="connsiteY198" fmla="*/ 330519 h 711889"/>
                <a:gd name="connsiteX199" fmla="*/ 825767 w 970604"/>
                <a:gd name="connsiteY199" fmla="*/ 332602 h 711889"/>
                <a:gd name="connsiteX200" fmla="*/ 832019 w 970604"/>
                <a:gd name="connsiteY200" fmla="*/ 335728 h 711889"/>
                <a:gd name="connsiteX201" fmla="*/ 840355 w 970604"/>
                <a:gd name="connsiteY201" fmla="*/ 339896 h 711889"/>
                <a:gd name="connsiteX202" fmla="*/ 862237 w 970604"/>
                <a:gd name="connsiteY202" fmla="*/ 339896 h 711889"/>
                <a:gd name="connsiteX203" fmla="*/ 876825 w 970604"/>
                <a:gd name="connsiteY203" fmla="*/ 338854 h 711889"/>
                <a:gd name="connsiteX204" fmla="*/ 885160 w 970604"/>
                <a:gd name="connsiteY204" fmla="*/ 340938 h 711889"/>
                <a:gd name="connsiteX205" fmla="*/ 891413 w 970604"/>
                <a:gd name="connsiteY205" fmla="*/ 343022 h 711889"/>
                <a:gd name="connsiteX206" fmla="*/ 913295 w 970604"/>
                <a:gd name="connsiteY206" fmla="*/ 344064 h 711889"/>
                <a:gd name="connsiteX207" fmla="*/ 941429 w 970604"/>
                <a:gd name="connsiteY207" fmla="*/ 348232 h 711889"/>
                <a:gd name="connsiteX208" fmla="*/ 956016 w 970604"/>
                <a:gd name="connsiteY208" fmla="*/ 372198 h 711889"/>
                <a:gd name="connsiteX209" fmla="*/ 958100 w 970604"/>
                <a:gd name="connsiteY209" fmla="*/ 399290 h 711889"/>
                <a:gd name="connsiteX210" fmla="*/ 944554 w 970604"/>
                <a:gd name="connsiteY210" fmla="*/ 412836 h 711889"/>
                <a:gd name="connsiteX211" fmla="*/ 936219 w 970604"/>
                <a:gd name="connsiteY211" fmla="*/ 419088 h 711889"/>
                <a:gd name="connsiteX212" fmla="*/ 921630 w 970604"/>
                <a:gd name="connsiteY212" fmla="*/ 440970 h 711889"/>
                <a:gd name="connsiteX213" fmla="*/ 920589 w 970604"/>
                <a:gd name="connsiteY213" fmla="*/ 452432 h 711889"/>
                <a:gd name="connsiteX214" fmla="*/ 920589 w 970604"/>
                <a:gd name="connsiteY214" fmla="*/ 456600 h 711889"/>
                <a:gd name="connsiteX215" fmla="*/ 918505 w 970604"/>
                <a:gd name="connsiteY215" fmla="*/ 473272 h 711889"/>
                <a:gd name="connsiteX216" fmla="*/ 910169 w 970604"/>
                <a:gd name="connsiteY216" fmla="*/ 486818 h 711889"/>
                <a:gd name="connsiteX217" fmla="*/ 902875 w 970604"/>
                <a:gd name="connsiteY217" fmla="*/ 487860 h 711889"/>
                <a:gd name="connsiteX218" fmla="*/ 892455 w 970604"/>
                <a:gd name="connsiteY218" fmla="*/ 489944 h 711889"/>
                <a:gd name="connsiteX219" fmla="*/ 886203 w 970604"/>
                <a:gd name="connsiteY219" fmla="*/ 507658 h 711889"/>
                <a:gd name="connsiteX220" fmla="*/ 886203 w 970604"/>
                <a:gd name="connsiteY220" fmla="*/ 511826 h 711889"/>
                <a:gd name="connsiteX221" fmla="*/ 890370 w 970604"/>
                <a:gd name="connsiteY221" fmla="*/ 538918 h 711889"/>
                <a:gd name="connsiteX222" fmla="*/ 907042 w 970604"/>
                <a:gd name="connsiteY222" fmla="*/ 564968 h 711889"/>
                <a:gd name="connsiteX223" fmla="*/ 914337 w 970604"/>
                <a:gd name="connsiteY223" fmla="*/ 570178 h 711889"/>
                <a:gd name="connsiteX224" fmla="*/ 917462 w 970604"/>
                <a:gd name="connsiteY224" fmla="*/ 572262 h 711889"/>
                <a:gd name="connsiteX225" fmla="*/ 926840 w 970604"/>
                <a:gd name="connsiteY225" fmla="*/ 580598 h 711889"/>
                <a:gd name="connsiteX226" fmla="*/ 938302 w 970604"/>
                <a:gd name="connsiteY226" fmla="*/ 589976 h 711889"/>
                <a:gd name="connsiteX227" fmla="*/ 953932 w 970604"/>
                <a:gd name="connsiteY227" fmla="*/ 596228 h 711889"/>
                <a:gd name="connsiteX228" fmla="*/ 970604 w 970604"/>
                <a:gd name="connsiteY228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312359 w 970604"/>
                <a:gd name="connsiteY124" fmla="*/ 312660 h 711889"/>
                <a:gd name="connsiteX125" fmla="*/ 361036 w 970604"/>
                <a:gd name="connsiteY125" fmla="*/ 312064 h 711889"/>
                <a:gd name="connsiteX126" fmla="*/ 406439 w 970604"/>
                <a:gd name="connsiteY126" fmla="*/ 295091 h 711889"/>
                <a:gd name="connsiteX127" fmla="*/ 421472 w 970604"/>
                <a:gd name="connsiteY127" fmla="*/ 273209 h 711889"/>
                <a:gd name="connsiteX128" fmla="*/ 413136 w 970604"/>
                <a:gd name="connsiteY128" fmla="*/ 262789 h 711889"/>
                <a:gd name="connsiteX129" fmla="*/ 410010 w 970604"/>
                <a:gd name="connsiteY129" fmla="*/ 261747 h 711889"/>
                <a:gd name="connsiteX130" fmla="*/ 406884 w 970604"/>
                <a:gd name="connsiteY130" fmla="*/ 259663 h 711889"/>
                <a:gd name="connsiteX131" fmla="*/ 407926 w 970604"/>
                <a:gd name="connsiteY131" fmla="*/ 245075 h 711889"/>
                <a:gd name="connsiteX132" fmla="*/ 410010 w 970604"/>
                <a:gd name="connsiteY132" fmla="*/ 240907 h 711889"/>
                <a:gd name="connsiteX133" fmla="*/ 416262 w 970604"/>
                <a:gd name="connsiteY133" fmla="*/ 225277 h 711889"/>
                <a:gd name="connsiteX134" fmla="*/ 415220 w 970604"/>
                <a:gd name="connsiteY134" fmla="*/ 217983 h 711889"/>
                <a:gd name="connsiteX135" fmla="*/ 414178 w 970604"/>
                <a:gd name="connsiteY135" fmla="*/ 212773 h 711889"/>
                <a:gd name="connsiteX136" fmla="*/ 422514 w 970604"/>
                <a:gd name="connsiteY136" fmla="*/ 196101 h 711889"/>
                <a:gd name="connsiteX137" fmla="*/ 423556 w 970604"/>
                <a:gd name="connsiteY137" fmla="*/ 194017 h 711889"/>
                <a:gd name="connsiteX138" fmla="*/ 429808 w 970604"/>
                <a:gd name="connsiteY138" fmla="*/ 169009 h 711889"/>
                <a:gd name="connsiteX139" fmla="*/ 426682 w 970604"/>
                <a:gd name="connsiteY139" fmla="*/ 164841 h 711889"/>
                <a:gd name="connsiteX140" fmla="*/ 424598 w 970604"/>
                <a:gd name="connsiteY140" fmla="*/ 159631 h 711889"/>
                <a:gd name="connsiteX141" fmla="*/ 427724 w 970604"/>
                <a:gd name="connsiteY141" fmla="*/ 154421 h 711889"/>
                <a:gd name="connsiteX142" fmla="*/ 437102 w 970604"/>
                <a:gd name="connsiteY142" fmla="*/ 127329 h 711889"/>
                <a:gd name="connsiteX143" fmla="*/ 435018 w 970604"/>
                <a:gd name="connsiteY143" fmla="*/ 122119 h 711889"/>
                <a:gd name="connsiteX144" fmla="*/ 432934 w 970604"/>
                <a:gd name="connsiteY144" fmla="*/ 114825 h 711889"/>
                <a:gd name="connsiteX145" fmla="*/ 438144 w 970604"/>
                <a:gd name="connsiteY145" fmla="*/ 106489 h 711889"/>
                <a:gd name="connsiteX146" fmla="*/ 443354 w 970604"/>
                <a:gd name="connsiteY146" fmla="*/ 98153 h 711889"/>
                <a:gd name="connsiteX147" fmla="*/ 443354 w 970604"/>
                <a:gd name="connsiteY147" fmla="*/ 70019 h 711889"/>
                <a:gd name="connsiteX148" fmla="*/ 440228 w 970604"/>
                <a:gd name="connsiteY148" fmla="*/ 64809 h 711889"/>
                <a:gd name="connsiteX149" fmla="*/ 437102 w 970604"/>
                <a:gd name="connsiteY149" fmla="*/ 59599 h 711889"/>
                <a:gd name="connsiteX150" fmla="*/ 442312 w 970604"/>
                <a:gd name="connsiteY150" fmla="*/ 24171 h 711889"/>
                <a:gd name="connsiteX151" fmla="*/ 452732 w 970604"/>
                <a:gd name="connsiteY151" fmla="*/ 12709 h 711889"/>
                <a:gd name="connsiteX152" fmla="*/ 470446 w 970604"/>
                <a:gd name="connsiteY152" fmla="*/ 16877 h 711889"/>
                <a:gd name="connsiteX153" fmla="*/ 471488 w 970604"/>
                <a:gd name="connsiteY153" fmla="*/ 17919 h 711889"/>
                <a:gd name="connsiteX154" fmla="*/ 509000 w 970604"/>
                <a:gd name="connsiteY154" fmla="*/ 26255 h 711889"/>
                <a:gd name="connsiteX155" fmla="*/ 543386 w 970604"/>
                <a:gd name="connsiteY155" fmla="*/ 5415 h 711889"/>
                <a:gd name="connsiteX156" fmla="*/ 553806 w 970604"/>
                <a:gd name="connsiteY156" fmla="*/ 205 h 711889"/>
                <a:gd name="connsiteX157" fmla="*/ 561100 w 970604"/>
                <a:gd name="connsiteY157" fmla="*/ 4373 h 711889"/>
                <a:gd name="connsiteX158" fmla="*/ 575688 w 970604"/>
                <a:gd name="connsiteY158" fmla="*/ 22087 h 711889"/>
                <a:gd name="connsiteX159" fmla="*/ 576730 w 970604"/>
                <a:gd name="connsiteY159" fmla="*/ 31465 h 711889"/>
                <a:gd name="connsiteX160" fmla="*/ 577771 w 970604"/>
                <a:gd name="connsiteY160" fmla="*/ 40843 h 711889"/>
                <a:gd name="connsiteX161" fmla="*/ 589233 w 970604"/>
                <a:gd name="connsiteY161" fmla="*/ 59599 h 711889"/>
                <a:gd name="connsiteX162" fmla="*/ 601738 w 970604"/>
                <a:gd name="connsiteY162" fmla="*/ 67935 h 711889"/>
                <a:gd name="connsiteX163" fmla="*/ 602780 w 970604"/>
                <a:gd name="connsiteY163" fmla="*/ 67935 h 711889"/>
                <a:gd name="connsiteX164" fmla="*/ 602780 w 970604"/>
                <a:gd name="connsiteY164" fmla="*/ 67935 h 711889"/>
                <a:gd name="connsiteX165" fmla="*/ 605905 w 970604"/>
                <a:gd name="connsiteY165" fmla="*/ 67935 h 711889"/>
                <a:gd name="connsiteX166" fmla="*/ 609031 w 970604"/>
                <a:gd name="connsiteY166" fmla="*/ 68977 h 711889"/>
                <a:gd name="connsiteX167" fmla="*/ 615283 w 970604"/>
                <a:gd name="connsiteY167" fmla="*/ 68977 h 711889"/>
                <a:gd name="connsiteX168" fmla="*/ 673635 w 970604"/>
                <a:gd name="connsiteY168" fmla="*/ 72103 h 711889"/>
                <a:gd name="connsiteX169" fmla="*/ 691349 w 970604"/>
                <a:gd name="connsiteY169" fmla="*/ 77313 h 711889"/>
                <a:gd name="connsiteX170" fmla="*/ 697601 w 970604"/>
                <a:gd name="connsiteY170" fmla="*/ 79397 h 711889"/>
                <a:gd name="connsiteX171" fmla="*/ 701769 w 970604"/>
                <a:gd name="connsiteY171" fmla="*/ 80439 h 711889"/>
                <a:gd name="connsiteX172" fmla="*/ 716357 w 970604"/>
                <a:gd name="connsiteY172" fmla="*/ 86691 h 711889"/>
                <a:gd name="connsiteX173" fmla="*/ 716357 w 970604"/>
                <a:gd name="connsiteY173" fmla="*/ 93985 h 711889"/>
                <a:gd name="connsiteX174" fmla="*/ 713231 w 970604"/>
                <a:gd name="connsiteY174" fmla="*/ 99195 h 711889"/>
                <a:gd name="connsiteX175" fmla="*/ 711147 w 970604"/>
                <a:gd name="connsiteY175" fmla="*/ 102321 h 711889"/>
                <a:gd name="connsiteX176" fmla="*/ 705937 w 970604"/>
                <a:gd name="connsiteY176" fmla="*/ 123161 h 711889"/>
                <a:gd name="connsiteX177" fmla="*/ 711147 w 970604"/>
                <a:gd name="connsiteY177" fmla="*/ 177345 h 711889"/>
                <a:gd name="connsiteX178" fmla="*/ 716357 w 970604"/>
                <a:gd name="connsiteY178" fmla="*/ 187765 h 711889"/>
                <a:gd name="connsiteX179" fmla="*/ 723651 w 970604"/>
                <a:gd name="connsiteY179" fmla="*/ 192975 h 711889"/>
                <a:gd name="connsiteX180" fmla="*/ 730945 w 970604"/>
                <a:gd name="connsiteY180" fmla="*/ 199227 h 711889"/>
                <a:gd name="connsiteX181" fmla="*/ 731987 w 970604"/>
                <a:gd name="connsiteY181" fmla="*/ 209647 h 711889"/>
                <a:gd name="connsiteX182" fmla="*/ 731987 w 970604"/>
                <a:gd name="connsiteY182" fmla="*/ 213815 h 711889"/>
                <a:gd name="connsiteX183" fmla="*/ 740323 w 970604"/>
                <a:gd name="connsiteY183" fmla="*/ 233613 h 711889"/>
                <a:gd name="connsiteX184" fmla="*/ 741365 w 970604"/>
                <a:gd name="connsiteY184" fmla="*/ 234655 h 711889"/>
                <a:gd name="connsiteX185" fmla="*/ 743449 w 970604"/>
                <a:gd name="connsiteY185" fmla="*/ 237781 h 711889"/>
                <a:gd name="connsiteX186" fmla="*/ 740323 w 970604"/>
                <a:gd name="connsiteY186" fmla="*/ 246117 h 711889"/>
                <a:gd name="connsiteX187" fmla="*/ 737197 w 970604"/>
                <a:gd name="connsiteY187" fmla="*/ 248201 h 711889"/>
                <a:gd name="connsiteX188" fmla="*/ 729903 w 970604"/>
                <a:gd name="connsiteY188" fmla="*/ 256537 h 711889"/>
                <a:gd name="connsiteX189" fmla="*/ 727819 w 970604"/>
                <a:gd name="connsiteY189" fmla="*/ 264873 h 711889"/>
                <a:gd name="connsiteX190" fmla="*/ 735113 w 970604"/>
                <a:gd name="connsiteY190" fmla="*/ 281545 h 711889"/>
                <a:gd name="connsiteX191" fmla="*/ 751785 w 970604"/>
                <a:gd name="connsiteY191" fmla="*/ 285712 h 711889"/>
                <a:gd name="connsiteX192" fmla="*/ 756995 w 970604"/>
                <a:gd name="connsiteY192" fmla="*/ 285712 h 711889"/>
                <a:gd name="connsiteX193" fmla="*/ 774709 w 970604"/>
                <a:gd name="connsiteY193" fmla="*/ 294049 h 711889"/>
                <a:gd name="connsiteX194" fmla="*/ 778877 w 970604"/>
                <a:gd name="connsiteY194" fmla="*/ 305511 h 711889"/>
                <a:gd name="connsiteX195" fmla="*/ 779919 w 970604"/>
                <a:gd name="connsiteY195" fmla="*/ 309679 h 711889"/>
                <a:gd name="connsiteX196" fmla="*/ 789297 w 970604"/>
                <a:gd name="connsiteY196" fmla="*/ 325309 h 711889"/>
                <a:gd name="connsiteX197" fmla="*/ 811179 w 970604"/>
                <a:gd name="connsiteY197" fmla="*/ 330519 h 711889"/>
                <a:gd name="connsiteX198" fmla="*/ 825767 w 970604"/>
                <a:gd name="connsiteY198" fmla="*/ 332602 h 711889"/>
                <a:gd name="connsiteX199" fmla="*/ 832019 w 970604"/>
                <a:gd name="connsiteY199" fmla="*/ 335728 h 711889"/>
                <a:gd name="connsiteX200" fmla="*/ 840355 w 970604"/>
                <a:gd name="connsiteY200" fmla="*/ 339896 h 711889"/>
                <a:gd name="connsiteX201" fmla="*/ 862237 w 970604"/>
                <a:gd name="connsiteY201" fmla="*/ 339896 h 711889"/>
                <a:gd name="connsiteX202" fmla="*/ 876825 w 970604"/>
                <a:gd name="connsiteY202" fmla="*/ 338854 h 711889"/>
                <a:gd name="connsiteX203" fmla="*/ 885160 w 970604"/>
                <a:gd name="connsiteY203" fmla="*/ 340938 h 711889"/>
                <a:gd name="connsiteX204" fmla="*/ 891413 w 970604"/>
                <a:gd name="connsiteY204" fmla="*/ 343022 h 711889"/>
                <a:gd name="connsiteX205" fmla="*/ 913295 w 970604"/>
                <a:gd name="connsiteY205" fmla="*/ 344064 h 711889"/>
                <a:gd name="connsiteX206" fmla="*/ 941429 w 970604"/>
                <a:gd name="connsiteY206" fmla="*/ 348232 h 711889"/>
                <a:gd name="connsiteX207" fmla="*/ 956016 w 970604"/>
                <a:gd name="connsiteY207" fmla="*/ 372198 h 711889"/>
                <a:gd name="connsiteX208" fmla="*/ 958100 w 970604"/>
                <a:gd name="connsiteY208" fmla="*/ 399290 h 711889"/>
                <a:gd name="connsiteX209" fmla="*/ 944554 w 970604"/>
                <a:gd name="connsiteY209" fmla="*/ 412836 h 711889"/>
                <a:gd name="connsiteX210" fmla="*/ 936219 w 970604"/>
                <a:gd name="connsiteY210" fmla="*/ 419088 h 711889"/>
                <a:gd name="connsiteX211" fmla="*/ 921630 w 970604"/>
                <a:gd name="connsiteY211" fmla="*/ 440970 h 711889"/>
                <a:gd name="connsiteX212" fmla="*/ 920589 w 970604"/>
                <a:gd name="connsiteY212" fmla="*/ 452432 h 711889"/>
                <a:gd name="connsiteX213" fmla="*/ 920589 w 970604"/>
                <a:gd name="connsiteY213" fmla="*/ 456600 h 711889"/>
                <a:gd name="connsiteX214" fmla="*/ 918505 w 970604"/>
                <a:gd name="connsiteY214" fmla="*/ 473272 h 711889"/>
                <a:gd name="connsiteX215" fmla="*/ 910169 w 970604"/>
                <a:gd name="connsiteY215" fmla="*/ 486818 h 711889"/>
                <a:gd name="connsiteX216" fmla="*/ 902875 w 970604"/>
                <a:gd name="connsiteY216" fmla="*/ 487860 h 711889"/>
                <a:gd name="connsiteX217" fmla="*/ 892455 w 970604"/>
                <a:gd name="connsiteY217" fmla="*/ 489944 h 711889"/>
                <a:gd name="connsiteX218" fmla="*/ 886203 w 970604"/>
                <a:gd name="connsiteY218" fmla="*/ 507658 h 711889"/>
                <a:gd name="connsiteX219" fmla="*/ 886203 w 970604"/>
                <a:gd name="connsiteY219" fmla="*/ 511826 h 711889"/>
                <a:gd name="connsiteX220" fmla="*/ 890370 w 970604"/>
                <a:gd name="connsiteY220" fmla="*/ 538918 h 711889"/>
                <a:gd name="connsiteX221" fmla="*/ 907042 w 970604"/>
                <a:gd name="connsiteY221" fmla="*/ 564968 h 711889"/>
                <a:gd name="connsiteX222" fmla="*/ 914337 w 970604"/>
                <a:gd name="connsiteY222" fmla="*/ 570178 h 711889"/>
                <a:gd name="connsiteX223" fmla="*/ 917462 w 970604"/>
                <a:gd name="connsiteY223" fmla="*/ 572262 h 711889"/>
                <a:gd name="connsiteX224" fmla="*/ 926840 w 970604"/>
                <a:gd name="connsiteY224" fmla="*/ 580598 h 711889"/>
                <a:gd name="connsiteX225" fmla="*/ 938302 w 970604"/>
                <a:gd name="connsiteY225" fmla="*/ 589976 h 711889"/>
                <a:gd name="connsiteX226" fmla="*/ 953932 w 970604"/>
                <a:gd name="connsiteY226" fmla="*/ 596228 h 711889"/>
                <a:gd name="connsiteX227" fmla="*/ 970604 w 970604"/>
                <a:gd name="connsiteY22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5346 w 970604"/>
                <a:gd name="connsiteY123" fmla="*/ 302091 h 711889"/>
                <a:gd name="connsiteX124" fmla="*/ 312359 w 970604"/>
                <a:gd name="connsiteY124" fmla="*/ 312660 h 711889"/>
                <a:gd name="connsiteX125" fmla="*/ 361036 w 970604"/>
                <a:gd name="connsiteY125" fmla="*/ 312064 h 711889"/>
                <a:gd name="connsiteX126" fmla="*/ 406439 w 970604"/>
                <a:gd name="connsiteY126" fmla="*/ 295091 h 711889"/>
                <a:gd name="connsiteX127" fmla="*/ 421472 w 970604"/>
                <a:gd name="connsiteY127" fmla="*/ 273209 h 711889"/>
                <a:gd name="connsiteX128" fmla="*/ 413136 w 970604"/>
                <a:gd name="connsiteY128" fmla="*/ 262789 h 711889"/>
                <a:gd name="connsiteX129" fmla="*/ 410010 w 970604"/>
                <a:gd name="connsiteY129" fmla="*/ 261747 h 711889"/>
                <a:gd name="connsiteX130" fmla="*/ 406884 w 970604"/>
                <a:gd name="connsiteY130" fmla="*/ 259663 h 711889"/>
                <a:gd name="connsiteX131" fmla="*/ 407926 w 970604"/>
                <a:gd name="connsiteY131" fmla="*/ 245075 h 711889"/>
                <a:gd name="connsiteX132" fmla="*/ 410010 w 970604"/>
                <a:gd name="connsiteY132" fmla="*/ 240907 h 711889"/>
                <a:gd name="connsiteX133" fmla="*/ 416262 w 970604"/>
                <a:gd name="connsiteY133" fmla="*/ 225277 h 711889"/>
                <a:gd name="connsiteX134" fmla="*/ 415220 w 970604"/>
                <a:gd name="connsiteY134" fmla="*/ 217983 h 711889"/>
                <a:gd name="connsiteX135" fmla="*/ 414178 w 970604"/>
                <a:gd name="connsiteY135" fmla="*/ 212773 h 711889"/>
                <a:gd name="connsiteX136" fmla="*/ 422514 w 970604"/>
                <a:gd name="connsiteY136" fmla="*/ 196101 h 711889"/>
                <a:gd name="connsiteX137" fmla="*/ 423556 w 970604"/>
                <a:gd name="connsiteY137" fmla="*/ 194017 h 711889"/>
                <a:gd name="connsiteX138" fmla="*/ 429808 w 970604"/>
                <a:gd name="connsiteY138" fmla="*/ 169009 h 711889"/>
                <a:gd name="connsiteX139" fmla="*/ 426682 w 970604"/>
                <a:gd name="connsiteY139" fmla="*/ 164841 h 711889"/>
                <a:gd name="connsiteX140" fmla="*/ 424598 w 970604"/>
                <a:gd name="connsiteY140" fmla="*/ 159631 h 711889"/>
                <a:gd name="connsiteX141" fmla="*/ 427724 w 970604"/>
                <a:gd name="connsiteY141" fmla="*/ 154421 h 711889"/>
                <a:gd name="connsiteX142" fmla="*/ 437102 w 970604"/>
                <a:gd name="connsiteY142" fmla="*/ 127329 h 711889"/>
                <a:gd name="connsiteX143" fmla="*/ 435018 w 970604"/>
                <a:gd name="connsiteY143" fmla="*/ 122119 h 711889"/>
                <a:gd name="connsiteX144" fmla="*/ 432934 w 970604"/>
                <a:gd name="connsiteY144" fmla="*/ 114825 h 711889"/>
                <a:gd name="connsiteX145" fmla="*/ 438144 w 970604"/>
                <a:gd name="connsiteY145" fmla="*/ 106489 h 711889"/>
                <a:gd name="connsiteX146" fmla="*/ 443354 w 970604"/>
                <a:gd name="connsiteY146" fmla="*/ 98153 h 711889"/>
                <a:gd name="connsiteX147" fmla="*/ 443354 w 970604"/>
                <a:gd name="connsiteY147" fmla="*/ 70019 h 711889"/>
                <a:gd name="connsiteX148" fmla="*/ 440228 w 970604"/>
                <a:gd name="connsiteY148" fmla="*/ 64809 h 711889"/>
                <a:gd name="connsiteX149" fmla="*/ 437102 w 970604"/>
                <a:gd name="connsiteY149" fmla="*/ 59599 h 711889"/>
                <a:gd name="connsiteX150" fmla="*/ 442312 w 970604"/>
                <a:gd name="connsiteY150" fmla="*/ 24171 h 711889"/>
                <a:gd name="connsiteX151" fmla="*/ 452732 w 970604"/>
                <a:gd name="connsiteY151" fmla="*/ 12709 h 711889"/>
                <a:gd name="connsiteX152" fmla="*/ 470446 w 970604"/>
                <a:gd name="connsiteY152" fmla="*/ 16877 h 711889"/>
                <a:gd name="connsiteX153" fmla="*/ 471488 w 970604"/>
                <a:gd name="connsiteY153" fmla="*/ 17919 h 711889"/>
                <a:gd name="connsiteX154" fmla="*/ 509000 w 970604"/>
                <a:gd name="connsiteY154" fmla="*/ 26255 h 711889"/>
                <a:gd name="connsiteX155" fmla="*/ 543386 w 970604"/>
                <a:gd name="connsiteY155" fmla="*/ 5415 h 711889"/>
                <a:gd name="connsiteX156" fmla="*/ 553806 w 970604"/>
                <a:gd name="connsiteY156" fmla="*/ 205 h 711889"/>
                <a:gd name="connsiteX157" fmla="*/ 561100 w 970604"/>
                <a:gd name="connsiteY157" fmla="*/ 4373 h 711889"/>
                <a:gd name="connsiteX158" fmla="*/ 575688 w 970604"/>
                <a:gd name="connsiteY158" fmla="*/ 22087 h 711889"/>
                <a:gd name="connsiteX159" fmla="*/ 576730 w 970604"/>
                <a:gd name="connsiteY159" fmla="*/ 31465 h 711889"/>
                <a:gd name="connsiteX160" fmla="*/ 577771 w 970604"/>
                <a:gd name="connsiteY160" fmla="*/ 40843 h 711889"/>
                <a:gd name="connsiteX161" fmla="*/ 589233 w 970604"/>
                <a:gd name="connsiteY161" fmla="*/ 59599 h 711889"/>
                <a:gd name="connsiteX162" fmla="*/ 601738 w 970604"/>
                <a:gd name="connsiteY162" fmla="*/ 67935 h 711889"/>
                <a:gd name="connsiteX163" fmla="*/ 602780 w 970604"/>
                <a:gd name="connsiteY163" fmla="*/ 67935 h 711889"/>
                <a:gd name="connsiteX164" fmla="*/ 602780 w 970604"/>
                <a:gd name="connsiteY164" fmla="*/ 67935 h 711889"/>
                <a:gd name="connsiteX165" fmla="*/ 605905 w 970604"/>
                <a:gd name="connsiteY165" fmla="*/ 67935 h 711889"/>
                <a:gd name="connsiteX166" fmla="*/ 609031 w 970604"/>
                <a:gd name="connsiteY166" fmla="*/ 68977 h 711889"/>
                <a:gd name="connsiteX167" fmla="*/ 615283 w 970604"/>
                <a:gd name="connsiteY167" fmla="*/ 68977 h 711889"/>
                <a:gd name="connsiteX168" fmla="*/ 673635 w 970604"/>
                <a:gd name="connsiteY168" fmla="*/ 72103 h 711889"/>
                <a:gd name="connsiteX169" fmla="*/ 691349 w 970604"/>
                <a:gd name="connsiteY169" fmla="*/ 77313 h 711889"/>
                <a:gd name="connsiteX170" fmla="*/ 697601 w 970604"/>
                <a:gd name="connsiteY170" fmla="*/ 79397 h 711889"/>
                <a:gd name="connsiteX171" fmla="*/ 701769 w 970604"/>
                <a:gd name="connsiteY171" fmla="*/ 80439 h 711889"/>
                <a:gd name="connsiteX172" fmla="*/ 716357 w 970604"/>
                <a:gd name="connsiteY172" fmla="*/ 86691 h 711889"/>
                <a:gd name="connsiteX173" fmla="*/ 716357 w 970604"/>
                <a:gd name="connsiteY173" fmla="*/ 93985 h 711889"/>
                <a:gd name="connsiteX174" fmla="*/ 713231 w 970604"/>
                <a:gd name="connsiteY174" fmla="*/ 99195 h 711889"/>
                <a:gd name="connsiteX175" fmla="*/ 711147 w 970604"/>
                <a:gd name="connsiteY175" fmla="*/ 102321 h 711889"/>
                <a:gd name="connsiteX176" fmla="*/ 705937 w 970604"/>
                <a:gd name="connsiteY176" fmla="*/ 123161 h 711889"/>
                <a:gd name="connsiteX177" fmla="*/ 711147 w 970604"/>
                <a:gd name="connsiteY177" fmla="*/ 177345 h 711889"/>
                <a:gd name="connsiteX178" fmla="*/ 716357 w 970604"/>
                <a:gd name="connsiteY178" fmla="*/ 187765 h 711889"/>
                <a:gd name="connsiteX179" fmla="*/ 723651 w 970604"/>
                <a:gd name="connsiteY179" fmla="*/ 192975 h 711889"/>
                <a:gd name="connsiteX180" fmla="*/ 730945 w 970604"/>
                <a:gd name="connsiteY180" fmla="*/ 199227 h 711889"/>
                <a:gd name="connsiteX181" fmla="*/ 731987 w 970604"/>
                <a:gd name="connsiteY181" fmla="*/ 209647 h 711889"/>
                <a:gd name="connsiteX182" fmla="*/ 731987 w 970604"/>
                <a:gd name="connsiteY182" fmla="*/ 213815 h 711889"/>
                <a:gd name="connsiteX183" fmla="*/ 740323 w 970604"/>
                <a:gd name="connsiteY183" fmla="*/ 233613 h 711889"/>
                <a:gd name="connsiteX184" fmla="*/ 741365 w 970604"/>
                <a:gd name="connsiteY184" fmla="*/ 234655 h 711889"/>
                <a:gd name="connsiteX185" fmla="*/ 743449 w 970604"/>
                <a:gd name="connsiteY185" fmla="*/ 237781 h 711889"/>
                <a:gd name="connsiteX186" fmla="*/ 740323 w 970604"/>
                <a:gd name="connsiteY186" fmla="*/ 246117 h 711889"/>
                <a:gd name="connsiteX187" fmla="*/ 737197 w 970604"/>
                <a:gd name="connsiteY187" fmla="*/ 248201 h 711889"/>
                <a:gd name="connsiteX188" fmla="*/ 729903 w 970604"/>
                <a:gd name="connsiteY188" fmla="*/ 256537 h 711889"/>
                <a:gd name="connsiteX189" fmla="*/ 727819 w 970604"/>
                <a:gd name="connsiteY189" fmla="*/ 264873 h 711889"/>
                <a:gd name="connsiteX190" fmla="*/ 735113 w 970604"/>
                <a:gd name="connsiteY190" fmla="*/ 281545 h 711889"/>
                <a:gd name="connsiteX191" fmla="*/ 751785 w 970604"/>
                <a:gd name="connsiteY191" fmla="*/ 285712 h 711889"/>
                <a:gd name="connsiteX192" fmla="*/ 756995 w 970604"/>
                <a:gd name="connsiteY192" fmla="*/ 285712 h 711889"/>
                <a:gd name="connsiteX193" fmla="*/ 774709 w 970604"/>
                <a:gd name="connsiteY193" fmla="*/ 294049 h 711889"/>
                <a:gd name="connsiteX194" fmla="*/ 778877 w 970604"/>
                <a:gd name="connsiteY194" fmla="*/ 305511 h 711889"/>
                <a:gd name="connsiteX195" fmla="*/ 779919 w 970604"/>
                <a:gd name="connsiteY195" fmla="*/ 309679 h 711889"/>
                <a:gd name="connsiteX196" fmla="*/ 789297 w 970604"/>
                <a:gd name="connsiteY196" fmla="*/ 325309 h 711889"/>
                <a:gd name="connsiteX197" fmla="*/ 811179 w 970604"/>
                <a:gd name="connsiteY197" fmla="*/ 330519 h 711889"/>
                <a:gd name="connsiteX198" fmla="*/ 825767 w 970604"/>
                <a:gd name="connsiteY198" fmla="*/ 332602 h 711889"/>
                <a:gd name="connsiteX199" fmla="*/ 832019 w 970604"/>
                <a:gd name="connsiteY199" fmla="*/ 335728 h 711889"/>
                <a:gd name="connsiteX200" fmla="*/ 840355 w 970604"/>
                <a:gd name="connsiteY200" fmla="*/ 339896 h 711889"/>
                <a:gd name="connsiteX201" fmla="*/ 862237 w 970604"/>
                <a:gd name="connsiteY201" fmla="*/ 339896 h 711889"/>
                <a:gd name="connsiteX202" fmla="*/ 876825 w 970604"/>
                <a:gd name="connsiteY202" fmla="*/ 338854 h 711889"/>
                <a:gd name="connsiteX203" fmla="*/ 885160 w 970604"/>
                <a:gd name="connsiteY203" fmla="*/ 340938 h 711889"/>
                <a:gd name="connsiteX204" fmla="*/ 891413 w 970604"/>
                <a:gd name="connsiteY204" fmla="*/ 343022 h 711889"/>
                <a:gd name="connsiteX205" fmla="*/ 913295 w 970604"/>
                <a:gd name="connsiteY205" fmla="*/ 344064 h 711889"/>
                <a:gd name="connsiteX206" fmla="*/ 941429 w 970604"/>
                <a:gd name="connsiteY206" fmla="*/ 348232 h 711889"/>
                <a:gd name="connsiteX207" fmla="*/ 956016 w 970604"/>
                <a:gd name="connsiteY207" fmla="*/ 372198 h 711889"/>
                <a:gd name="connsiteX208" fmla="*/ 958100 w 970604"/>
                <a:gd name="connsiteY208" fmla="*/ 399290 h 711889"/>
                <a:gd name="connsiteX209" fmla="*/ 944554 w 970604"/>
                <a:gd name="connsiteY209" fmla="*/ 412836 h 711889"/>
                <a:gd name="connsiteX210" fmla="*/ 936219 w 970604"/>
                <a:gd name="connsiteY210" fmla="*/ 419088 h 711889"/>
                <a:gd name="connsiteX211" fmla="*/ 921630 w 970604"/>
                <a:gd name="connsiteY211" fmla="*/ 440970 h 711889"/>
                <a:gd name="connsiteX212" fmla="*/ 920589 w 970604"/>
                <a:gd name="connsiteY212" fmla="*/ 452432 h 711889"/>
                <a:gd name="connsiteX213" fmla="*/ 920589 w 970604"/>
                <a:gd name="connsiteY213" fmla="*/ 456600 h 711889"/>
                <a:gd name="connsiteX214" fmla="*/ 918505 w 970604"/>
                <a:gd name="connsiteY214" fmla="*/ 473272 h 711889"/>
                <a:gd name="connsiteX215" fmla="*/ 910169 w 970604"/>
                <a:gd name="connsiteY215" fmla="*/ 486818 h 711889"/>
                <a:gd name="connsiteX216" fmla="*/ 902875 w 970604"/>
                <a:gd name="connsiteY216" fmla="*/ 487860 h 711889"/>
                <a:gd name="connsiteX217" fmla="*/ 892455 w 970604"/>
                <a:gd name="connsiteY217" fmla="*/ 489944 h 711889"/>
                <a:gd name="connsiteX218" fmla="*/ 886203 w 970604"/>
                <a:gd name="connsiteY218" fmla="*/ 507658 h 711889"/>
                <a:gd name="connsiteX219" fmla="*/ 886203 w 970604"/>
                <a:gd name="connsiteY219" fmla="*/ 511826 h 711889"/>
                <a:gd name="connsiteX220" fmla="*/ 890370 w 970604"/>
                <a:gd name="connsiteY220" fmla="*/ 538918 h 711889"/>
                <a:gd name="connsiteX221" fmla="*/ 907042 w 970604"/>
                <a:gd name="connsiteY221" fmla="*/ 564968 h 711889"/>
                <a:gd name="connsiteX222" fmla="*/ 914337 w 970604"/>
                <a:gd name="connsiteY222" fmla="*/ 570178 h 711889"/>
                <a:gd name="connsiteX223" fmla="*/ 917462 w 970604"/>
                <a:gd name="connsiteY223" fmla="*/ 572262 h 711889"/>
                <a:gd name="connsiteX224" fmla="*/ 926840 w 970604"/>
                <a:gd name="connsiteY224" fmla="*/ 580598 h 711889"/>
                <a:gd name="connsiteX225" fmla="*/ 938302 w 970604"/>
                <a:gd name="connsiteY225" fmla="*/ 589976 h 711889"/>
                <a:gd name="connsiteX226" fmla="*/ 953932 w 970604"/>
                <a:gd name="connsiteY226" fmla="*/ 596228 h 711889"/>
                <a:gd name="connsiteX227" fmla="*/ 970604 w 970604"/>
                <a:gd name="connsiteY22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55346 w 970604"/>
                <a:gd name="connsiteY122" fmla="*/ 302091 h 711889"/>
                <a:gd name="connsiteX123" fmla="*/ 312359 w 970604"/>
                <a:gd name="connsiteY123" fmla="*/ 312660 h 711889"/>
                <a:gd name="connsiteX124" fmla="*/ 361036 w 970604"/>
                <a:gd name="connsiteY124" fmla="*/ 312064 h 711889"/>
                <a:gd name="connsiteX125" fmla="*/ 406439 w 970604"/>
                <a:gd name="connsiteY125" fmla="*/ 295091 h 711889"/>
                <a:gd name="connsiteX126" fmla="*/ 421472 w 970604"/>
                <a:gd name="connsiteY126" fmla="*/ 273209 h 711889"/>
                <a:gd name="connsiteX127" fmla="*/ 413136 w 970604"/>
                <a:gd name="connsiteY127" fmla="*/ 262789 h 711889"/>
                <a:gd name="connsiteX128" fmla="*/ 410010 w 970604"/>
                <a:gd name="connsiteY128" fmla="*/ 261747 h 711889"/>
                <a:gd name="connsiteX129" fmla="*/ 406884 w 970604"/>
                <a:gd name="connsiteY129" fmla="*/ 259663 h 711889"/>
                <a:gd name="connsiteX130" fmla="*/ 407926 w 970604"/>
                <a:gd name="connsiteY130" fmla="*/ 245075 h 711889"/>
                <a:gd name="connsiteX131" fmla="*/ 410010 w 970604"/>
                <a:gd name="connsiteY131" fmla="*/ 240907 h 711889"/>
                <a:gd name="connsiteX132" fmla="*/ 416262 w 970604"/>
                <a:gd name="connsiteY132" fmla="*/ 225277 h 711889"/>
                <a:gd name="connsiteX133" fmla="*/ 415220 w 970604"/>
                <a:gd name="connsiteY133" fmla="*/ 217983 h 711889"/>
                <a:gd name="connsiteX134" fmla="*/ 414178 w 970604"/>
                <a:gd name="connsiteY134" fmla="*/ 212773 h 711889"/>
                <a:gd name="connsiteX135" fmla="*/ 422514 w 970604"/>
                <a:gd name="connsiteY135" fmla="*/ 196101 h 711889"/>
                <a:gd name="connsiteX136" fmla="*/ 423556 w 970604"/>
                <a:gd name="connsiteY136" fmla="*/ 194017 h 711889"/>
                <a:gd name="connsiteX137" fmla="*/ 429808 w 970604"/>
                <a:gd name="connsiteY137" fmla="*/ 169009 h 711889"/>
                <a:gd name="connsiteX138" fmla="*/ 426682 w 970604"/>
                <a:gd name="connsiteY138" fmla="*/ 164841 h 711889"/>
                <a:gd name="connsiteX139" fmla="*/ 424598 w 970604"/>
                <a:gd name="connsiteY139" fmla="*/ 159631 h 711889"/>
                <a:gd name="connsiteX140" fmla="*/ 427724 w 970604"/>
                <a:gd name="connsiteY140" fmla="*/ 154421 h 711889"/>
                <a:gd name="connsiteX141" fmla="*/ 437102 w 970604"/>
                <a:gd name="connsiteY141" fmla="*/ 127329 h 711889"/>
                <a:gd name="connsiteX142" fmla="*/ 435018 w 970604"/>
                <a:gd name="connsiteY142" fmla="*/ 122119 h 711889"/>
                <a:gd name="connsiteX143" fmla="*/ 432934 w 970604"/>
                <a:gd name="connsiteY143" fmla="*/ 114825 h 711889"/>
                <a:gd name="connsiteX144" fmla="*/ 438144 w 970604"/>
                <a:gd name="connsiteY144" fmla="*/ 106489 h 711889"/>
                <a:gd name="connsiteX145" fmla="*/ 443354 w 970604"/>
                <a:gd name="connsiteY145" fmla="*/ 98153 h 711889"/>
                <a:gd name="connsiteX146" fmla="*/ 443354 w 970604"/>
                <a:gd name="connsiteY146" fmla="*/ 70019 h 711889"/>
                <a:gd name="connsiteX147" fmla="*/ 440228 w 970604"/>
                <a:gd name="connsiteY147" fmla="*/ 64809 h 711889"/>
                <a:gd name="connsiteX148" fmla="*/ 437102 w 970604"/>
                <a:gd name="connsiteY148" fmla="*/ 59599 h 711889"/>
                <a:gd name="connsiteX149" fmla="*/ 442312 w 970604"/>
                <a:gd name="connsiteY149" fmla="*/ 24171 h 711889"/>
                <a:gd name="connsiteX150" fmla="*/ 452732 w 970604"/>
                <a:gd name="connsiteY150" fmla="*/ 12709 h 711889"/>
                <a:gd name="connsiteX151" fmla="*/ 470446 w 970604"/>
                <a:gd name="connsiteY151" fmla="*/ 16877 h 711889"/>
                <a:gd name="connsiteX152" fmla="*/ 471488 w 970604"/>
                <a:gd name="connsiteY152" fmla="*/ 17919 h 711889"/>
                <a:gd name="connsiteX153" fmla="*/ 509000 w 970604"/>
                <a:gd name="connsiteY153" fmla="*/ 26255 h 711889"/>
                <a:gd name="connsiteX154" fmla="*/ 543386 w 970604"/>
                <a:gd name="connsiteY154" fmla="*/ 5415 h 711889"/>
                <a:gd name="connsiteX155" fmla="*/ 553806 w 970604"/>
                <a:gd name="connsiteY155" fmla="*/ 205 h 711889"/>
                <a:gd name="connsiteX156" fmla="*/ 561100 w 970604"/>
                <a:gd name="connsiteY156" fmla="*/ 4373 h 711889"/>
                <a:gd name="connsiteX157" fmla="*/ 575688 w 970604"/>
                <a:gd name="connsiteY157" fmla="*/ 22087 h 711889"/>
                <a:gd name="connsiteX158" fmla="*/ 576730 w 970604"/>
                <a:gd name="connsiteY158" fmla="*/ 31465 h 711889"/>
                <a:gd name="connsiteX159" fmla="*/ 577771 w 970604"/>
                <a:gd name="connsiteY159" fmla="*/ 40843 h 711889"/>
                <a:gd name="connsiteX160" fmla="*/ 589233 w 970604"/>
                <a:gd name="connsiteY160" fmla="*/ 59599 h 711889"/>
                <a:gd name="connsiteX161" fmla="*/ 601738 w 970604"/>
                <a:gd name="connsiteY161" fmla="*/ 67935 h 711889"/>
                <a:gd name="connsiteX162" fmla="*/ 602780 w 970604"/>
                <a:gd name="connsiteY162" fmla="*/ 67935 h 711889"/>
                <a:gd name="connsiteX163" fmla="*/ 602780 w 970604"/>
                <a:gd name="connsiteY163" fmla="*/ 67935 h 711889"/>
                <a:gd name="connsiteX164" fmla="*/ 605905 w 970604"/>
                <a:gd name="connsiteY164" fmla="*/ 67935 h 711889"/>
                <a:gd name="connsiteX165" fmla="*/ 609031 w 970604"/>
                <a:gd name="connsiteY165" fmla="*/ 68977 h 711889"/>
                <a:gd name="connsiteX166" fmla="*/ 615283 w 970604"/>
                <a:gd name="connsiteY166" fmla="*/ 68977 h 711889"/>
                <a:gd name="connsiteX167" fmla="*/ 673635 w 970604"/>
                <a:gd name="connsiteY167" fmla="*/ 72103 h 711889"/>
                <a:gd name="connsiteX168" fmla="*/ 691349 w 970604"/>
                <a:gd name="connsiteY168" fmla="*/ 77313 h 711889"/>
                <a:gd name="connsiteX169" fmla="*/ 697601 w 970604"/>
                <a:gd name="connsiteY169" fmla="*/ 79397 h 711889"/>
                <a:gd name="connsiteX170" fmla="*/ 701769 w 970604"/>
                <a:gd name="connsiteY170" fmla="*/ 80439 h 711889"/>
                <a:gd name="connsiteX171" fmla="*/ 716357 w 970604"/>
                <a:gd name="connsiteY171" fmla="*/ 86691 h 711889"/>
                <a:gd name="connsiteX172" fmla="*/ 716357 w 970604"/>
                <a:gd name="connsiteY172" fmla="*/ 93985 h 711889"/>
                <a:gd name="connsiteX173" fmla="*/ 713231 w 970604"/>
                <a:gd name="connsiteY173" fmla="*/ 99195 h 711889"/>
                <a:gd name="connsiteX174" fmla="*/ 711147 w 970604"/>
                <a:gd name="connsiteY174" fmla="*/ 102321 h 711889"/>
                <a:gd name="connsiteX175" fmla="*/ 705937 w 970604"/>
                <a:gd name="connsiteY175" fmla="*/ 123161 h 711889"/>
                <a:gd name="connsiteX176" fmla="*/ 711147 w 970604"/>
                <a:gd name="connsiteY176" fmla="*/ 177345 h 711889"/>
                <a:gd name="connsiteX177" fmla="*/ 716357 w 970604"/>
                <a:gd name="connsiteY177" fmla="*/ 187765 h 711889"/>
                <a:gd name="connsiteX178" fmla="*/ 723651 w 970604"/>
                <a:gd name="connsiteY178" fmla="*/ 192975 h 711889"/>
                <a:gd name="connsiteX179" fmla="*/ 730945 w 970604"/>
                <a:gd name="connsiteY179" fmla="*/ 199227 h 711889"/>
                <a:gd name="connsiteX180" fmla="*/ 731987 w 970604"/>
                <a:gd name="connsiteY180" fmla="*/ 209647 h 711889"/>
                <a:gd name="connsiteX181" fmla="*/ 731987 w 970604"/>
                <a:gd name="connsiteY181" fmla="*/ 213815 h 711889"/>
                <a:gd name="connsiteX182" fmla="*/ 740323 w 970604"/>
                <a:gd name="connsiteY182" fmla="*/ 233613 h 711889"/>
                <a:gd name="connsiteX183" fmla="*/ 741365 w 970604"/>
                <a:gd name="connsiteY183" fmla="*/ 234655 h 711889"/>
                <a:gd name="connsiteX184" fmla="*/ 743449 w 970604"/>
                <a:gd name="connsiteY184" fmla="*/ 237781 h 711889"/>
                <a:gd name="connsiteX185" fmla="*/ 740323 w 970604"/>
                <a:gd name="connsiteY185" fmla="*/ 246117 h 711889"/>
                <a:gd name="connsiteX186" fmla="*/ 737197 w 970604"/>
                <a:gd name="connsiteY186" fmla="*/ 248201 h 711889"/>
                <a:gd name="connsiteX187" fmla="*/ 729903 w 970604"/>
                <a:gd name="connsiteY187" fmla="*/ 256537 h 711889"/>
                <a:gd name="connsiteX188" fmla="*/ 727819 w 970604"/>
                <a:gd name="connsiteY188" fmla="*/ 264873 h 711889"/>
                <a:gd name="connsiteX189" fmla="*/ 735113 w 970604"/>
                <a:gd name="connsiteY189" fmla="*/ 281545 h 711889"/>
                <a:gd name="connsiteX190" fmla="*/ 751785 w 970604"/>
                <a:gd name="connsiteY190" fmla="*/ 285712 h 711889"/>
                <a:gd name="connsiteX191" fmla="*/ 756995 w 970604"/>
                <a:gd name="connsiteY191" fmla="*/ 285712 h 711889"/>
                <a:gd name="connsiteX192" fmla="*/ 774709 w 970604"/>
                <a:gd name="connsiteY192" fmla="*/ 294049 h 711889"/>
                <a:gd name="connsiteX193" fmla="*/ 778877 w 970604"/>
                <a:gd name="connsiteY193" fmla="*/ 305511 h 711889"/>
                <a:gd name="connsiteX194" fmla="*/ 779919 w 970604"/>
                <a:gd name="connsiteY194" fmla="*/ 309679 h 711889"/>
                <a:gd name="connsiteX195" fmla="*/ 789297 w 970604"/>
                <a:gd name="connsiteY195" fmla="*/ 325309 h 711889"/>
                <a:gd name="connsiteX196" fmla="*/ 811179 w 970604"/>
                <a:gd name="connsiteY196" fmla="*/ 330519 h 711889"/>
                <a:gd name="connsiteX197" fmla="*/ 825767 w 970604"/>
                <a:gd name="connsiteY197" fmla="*/ 332602 h 711889"/>
                <a:gd name="connsiteX198" fmla="*/ 832019 w 970604"/>
                <a:gd name="connsiteY198" fmla="*/ 335728 h 711889"/>
                <a:gd name="connsiteX199" fmla="*/ 840355 w 970604"/>
                <a:gd name="connsiteY199" fmla="*/ 339896 h 711889"/>
                <a:gd name="connsiteX200" fmla="*/ 862237 w 970604"/>
                <a:gd name="connsiteY200" fmla="*/ 339896 h 711889"/>
                <a:gd name="connsiteX201" fmla="*/ 876825 w 970604"/>
                <a:gd name="connsiteY201" fmla="*/ 338854 h 711889"/>
                <a:gd name="connsiteX202" fmla="*/ 885160 w 970604"/>
                <a:gd name="connsiteY202" fmla="*/ 340938 h 711889"/>
                <a:gd name="connsiteX203" fmla="*/ 891413 w 970604"/>
                <a:gd name="connsiteY203" fmla="*/ 343022 h 711889"/>
                <a:gd name="connsiteX204" fmla="*/ 913295 w 970604"/>
                <a:gd name="connsiteY204" fmla="*/ 344064 h 711889"/>
                <a:gd name="connsiteX205" fmla="*/ 941429 w 970604"/>
                <a:gd name="connsiteY205" fmla="*/ 348232 h 711889"/>
                <a:gd name="connsiteX206" fmla="*/ 956016 w 970604"/>
                <a:gd name="connsiteY206" fmla="*/ 372198 h 711889"/>
                <a:gd name="connsiteX207" fmla="*/ 958100 w 970604"/>
                <a:gd name="connsiteY207" fmla="*/ 399290 h 711889"/>
                <a:gd name="connsiteX208" fmla="*/ 944554 w 970604"/>
                <a:gd name="connsiteY208" fmla="*/ 412836 h 711889"/>
                <a:gd name="connsiteX209" fmla="*/ 936219 w 970604"/>
                <a:gd name="connsiteY209" fmla="*/ 419088 h 711889"/>
                <a:gd name="connsiteX210" fmla="*/ 921630 w 970604"/>
                <a:gd name="connsiteY210" fmla="*/ 440970 h 711889"/>
                <a:gd name="connsiteX211" fmla="*/ 920589 w 970604"/>
                <a:gd name="connsiteY211" fmla="*/ 452432 h 711889"/>
                <a:gd name="connsiteX212" fmla="*/ 920589 w 970604"/>
                <a:gd name="connsiteY212" fmla="*/ 456600 h 711889"/>
                <a:gd name="connsiteX213" fmla="*/ 918505 w 970604"/>
                <a:gd name="connsiteY213" fmla="*/ 473272 h 711889"/>
                <a:gd name="connsiteX214" fmla="*/ 910169 w 970604"/>
                <a:gd name="connsiteY214" fmla="*/ 486818 h 711889"/>
                <a:gd name="connsiteX215" fmla="*/ 902875 w 970604"/>
                <a:gd name="connsiteY215" fmla="*/ 487860 h 711889"/>
                <a:gd name="connsiteX216" fmla="*/ 892455 w 970604"/>
                <a:gd name="connsiteY216" fmla="*/ 489944 h 711889"/>
                <a:gd name="connsiteX217" fmla="*/ 886203 w 970604"/>
                <a:gd name="connsiteY217" fmla="*/ 507658 h 711889"/>
                <a:gd name="connsiteX218" fmla="*/ 886203 w 970604"/>
                <a:gd name="connsiteY218" fmla="*/ 511826 h 711889"/>
                <a:gd name="connsiteX219" fmla="*/ 890370 w 970604"/>
                <a:gd name="connsiteY219" fmla="*/ 538918 h 711889"/>
                <a:gd name="connsiteX220" fmla="*/ 907042 w 970604"/>
                <a:gd name="connsiteY220" fmla="*/ 564968 h 711889"/>
                <a:gd name="connsiteX221" fmla="*/ 914337 w 970604"/>
                <a:gd name="connsiteY221" fmla="*/ 570178 h 711889"/>
                <a:gd name="connsiteX222" fmla="*/ 917462 w 970604"/>
                <a:gd name="connsiteY222" fmla="*/ 572262 h 711889"/>
                <a:gd name="connsiteX223" fmla="*/ 926840 w 970604"/>
                <a:gd name="connsiteY223" fmla="*/ 580598 h 711889"/>
                <a:gd name="connsiteX224" fmla="*/ 938302 w 970604"/>
                <a:gd name="connsiteY224" fmla="*/ 589976 h 711889"/>
                <a:gd name="connsiteX225" fmla="*/ 953932 w 970604"/>
                <a:gd name="connsiteY225" fmla="*/ 596228 h 711889"/>
                <a:gd name="connsiteX226" fmla="*/ 970604 w 970604"/>
                <a:gd name="connsiteY22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55346 w 970604"/>
                <a:gd name="connsiteY121" fmla="*/ 302091 h 711889"/>
                <a:gd name="connsiteX122" fmla="*/ 312359 w 970604"/>
                <a:gd name="connsiteY122" fmla="*/ 312660 h 711889"/>
                <a:gd name="connsiteX123" fmla="*/ 361036 w 970604"/>
                <a:gd name="connsiteY123" fmla="*/ 312064 h 711889"/>
                <a:gd name="connsiteX124" fmla="*/ 406439 w 970604"/>
                <a:gd name="connsiteY124" fmla="*/ 295091 h 711889"/>
                <a:gd name="connsiteX125" fmla="*/ 421472 w 970604"/>
                <a:gd name="connsiteY125" fmla="*/ 273209 h 711889"/>
                <a:gd name="connsiteX126" fmla="*/ 413136 w 970604"/>
                <a:gd name="connsiteY126" fmla="*/ 262789 h 711889"/>
                <a:gd name="connsiteX127" fmla="*/ 410010 w 970604"/>
                <a:gd name="connsiteY127" fmla="*/ 261747 h 711889"/>
                <a:gd name="connsiteX128" fmla="*/ 406884 w 970604"/>
                <a:gd name="connsiteY128" fmla="*/ 259663 h 711889"/>
                <a:gd name="connsiteX129" fmla="*/ 407926 w 970604"/>
                <a:gd name="connsiteY129" fmla="*/ 245075 h 711889"/>
                <a:gd name="connsiteX130" fmla="*/ 410010 w 970604"/>
                <a:gd name="connsiteY130" fmla="*/ 240907 h 711889"/>
                <a:gd name="connsiteX131" fmla="*/ 416262 w 970604"/>
                <a:gd name="connsiteY131" fmla="*/ 225277 h 711889"/>
                <a:gd name="connsiteX132" fmla="*/ 415220 w 970604"/>
                <a:gd name="connsiteY132" fmla="*/ 217983 h 711889"/>
                <a:gd name="connsiteX133" fmla="*/ 414178 w 970604"/>
                <a:gd name="connsiteY133" fmla="*/ 212773 h 711889"/>
                <a:gd name="connsiteX134" fmla="*/ 422514 w 970604"/>
                <a:gd name="connsiteY134" fmla="*/ 196101 h 711889"/>
                <a:gd name="connsiteX135" fmla="*/ 423556 w 970604"/>
                <a:gd name="connsiteY135" fmla="*/ 194017 h 711889"/>
                <a:gd name="connsiteX136" fmla="*/ 429808 w 970604"/>
                <a:gd name="connsiteY136" fmla="*/ 169009 h 711889"/>
                <a:gd name="connsiteX137" fmla="*/ 426682 w 970604"/>
                <a:gd name="connsiteY137" fmla="*/ 164841 h 711889"/>
                <a:gd name="connsiteX138" fmla="*/ 424598 w 970604"/>
                <a:gd name="connsiteY138" fmla="*/ 159631 h 711889"/>
                <a:gd name="connsiteX139" fmla="*/ 427724 w 970604"/>
                <a:gd name="connsiteY139" fmla="*/ 154421 h 711889"/>
                <a:gd name="connsiteX140" fmla="*/ 437102 w 970604"/>
                <a:gd name="connsiteY140" fmla="*/ 127329 h 711889"/>
                <a:gd name="connsiteX141" fmla="*/ 435018 w 970604"/>
                <a:gd name="connsiteY141" fmla="*/ 122119 h 711889"/>
                <a:gd name="connsiteX142" fmla="*/ 432934 w 970604"/>
                <a:gd name="connsiteY142" fmla="*/ 114825 h 711889"/>
                <a:gd name="connsiteX143" fmla="*/ 438144 w 970604"/>
                <a:gd name="connsiteY143" fmla="*/ 106489 h 711889"/>
                <a:gd name="connsiteX144" fmla="*/ 443354 w 970604"/>
                <a:gd name="connsiteY144" fmla="*/ 98153 h 711889"/>
                <a:gd name="connsiteX145" fmla="*/ 443354 w 970604"/>
                <a:gd name="connsiteY145" fmla="*/ 70019 h 711889"/>
                <a:gd name="connsiteX146" fmla="*/ 440228 w 970604"/>
                <a:gd name="connsiteY146" fmla="*/ 64809 h 711889"/>
                <a:gd name="connsiteX147" fmla="*/ 437102 w 970604"/>
                <a:gd name="connsiteY147" fmla="*/ 59599 h 711889"/>
                <a:gd name="connsiteX148" fmla="*/ 442312 w 970604"/>
                <a:gd name="connsiteY148" fmla="*/ 24171 h 711889"/>
                <a:gd name="connsiteX149" fmla="*/ 452732 w 970604"/>
                <a:gd name="connsiteY149" fmla="*/ 12709 h 711889"/>
                <a:gd name="connsiteX150" fmla="*/ 470446 w 970604"/>
                <a:gd name="connsiteY150" fmla="*/ 16877 h 711889"/>
                <a:gd name="connsiteX151" fmla="*/ 471488 w 970604"/>
                <a:gd name="connsiteY151" fmla="*/ 17919 h 711889"/>
                <a:gd name="connsiteX152" fmla="*/ 509000 w 970604"/>
                <a:gd name="connsiteY152" fmla="*/ 26255 h 711889"/>
                <a:gd name="connsiteX153" fmla="*/ 543386 w 970604"/>
                <a:gd name="connsiteY153" fmla="*/ 5415 h 711889"/>
                <a:gd name="connsiteX154" fmla="*/ 553806 w 970604"/>
                <a:gd name="connsiteY154" fmla="*/ 205 h 711889"/>
                <a:gd name="connsiteX155" fmla="*/ 561100 w 970604"/>
                <a:gd name="connsiteY155" fmla="*/ 4373 h 711889"/>
                <a:gd name="connsiteX156" fmla="*/ 575688 w 970604"/>
                <a:gd name="connsiteY156" fmla="*/ 22087 h 711889"/>
                <a:gd name="connsiteX157" fmla="*/ 576730 w 970604"/>
                <a:gd name="connsiteY157" fmla="*/ 31465 h 711889"/>
                <a:gd name="connsiteX158" fmla="*/ 577771 w 970604"/>
                <a:gd name="connsiteY158" fmla="*/ 40843 h 711889"/>
                <a:gd name="connsiteX159" fmla="*/ 589233 w 970604"/>
                <a:gd name="connsiteY159" fmla="*/ 59599 h 711889"/>
                <a:gd name="connsiteX160" fmla="*/ 601738 w 970604"/>
                <a:gd name="connsiteY160" fmla="*/ 67935 h 711889"/>
                <a:gd name="connsiteX161" fmla="*/ 602780 w 970604"/>
                <a:gd name="connsiteY161" fmla="*/ 67935 h 711889"/>
                <a:gd name="connsiteX162" fmla="*/ 602780 w 970604"/>
                <a:gd name="connsiteY162" fmla="*/ 67935 h 711889"/>
                <a:gd name="connsiteX163" fmla="*/ 605905 w 970604"/>
                <a:gd name="connsiteY163" fmla="*/ 67935 h 711889"/>
                <a:gd name="connsiteX164" fmla="*/ 609031 w 970604"/>
                <a:gd name="connsiteY164" fmla="*/ 68977 h 711889"/>
                <a:gd name="connsiteX165" fmla="*/ 615283 w 970604"/>
                <a:gd name="connsiteY165" fmla="*/ 68977 h 711889"/>
                <a:gd name="connsiteX166" fmla="*/ 673635 w 970604"/>
                <a:gd name="connsiteY166" fmla="*/ 72103 h 711889"/>
                <a:gd name="connsiteX167" fmla="*/ 691349 w 970604"/>
                <a:gd name="connsiteY167" fmla="*/ 77313 h 711889"/>
                <a:gd name="connsiteX168" fmla="*/ 697601 w 970604"/>
                <a:gd name="connsiteY168" fmla="*/ 79397 h 711889"/>
                <a:gd name="connsiteX169" fmla="*/ 701769 w 970604"/>
                <a:gd name="connsiteY169" fmla="*/ 80439 h 711889"/>
                <a:gd name="connsiteX170" fmla="*/ 716357 w 970604"/>
                <a:gd name="connsiteY170" fmla="*/ 86691 h 711889"/>
                <a:gd name="connsiteX171" fmla="*/ 716357 w 970604"/>
                <a:gd name="connsiteY171" fmla="*/ 93985 h 711889"/>
                <a:gd name="connsiteX172" fmla="*/ 713231 w 970604"/>
                <a:gd name="connsiteY172" fmla="*/ 99195 h 711889"/>
                <a:gd name="connsiteX173" fmla="*/ 711147 w 970604"/>
                <a:gd name="connsiteY173" fmla="*/ 102321 h 711889"/>
                <a:gd name="connsiteX174" fmla="*/ 705937 w 970604"/>
                <a:gd name="connsiteY174" fmla="*/ 123161 h 711889"/>
                <a:gd name="connsiteX175" fmla="*/ 711147 w 970604"/>
                <a:gd name="connsiteY175" fmla="*/ 177345 h 711889"/>
                <a:gd name="connsiteX176" fmla="*/ 716357 w 970604"/>
                <a:gd name="connsiteY176" fmla="*/ 187765 h 711889"/>
                <a:gd name="connsiteX177" fmla="*/ 723651 w 970604"/>
                <a:gd name="connsiteY177" fmla="*/ 192975 h 711889"/>
                <a:gd name="connsiteX178" fmla="*/ 730945 w 970604"/>
                <a:gd name="connsiteY178" fmla="*/ 199227 h 711889"/>
                <a:gd name="connsiteX179" fmla="*/ 731987 w 970604"/>
                <a:gd name="connsiteY179" fmla="*/ 209647 h 711889"/>
                <a:gd name="connsiteX180" fmla="*/ 731987 w 970604"/>
                <a:gd name="connsiteY180" fmla="*/ 213815 h 711889"/>
                <a:gd name="connsiteX181" fmla="*/ 740323 w 970604"/>
                <a:gd name="connsiteY181" fmla="*/ 233613 h 711889"/>
                <a:gd name="connsiteX182" fmla="*/ 741365 w 970604"/>
                <a:gd name="connsiteY182" fmla="*/ 234655 h 711889"/>
                <a:gd name="connsiteX183" fmla="*/ 743449 w 970604"/>
                <a:gd name="connsiteY183" fmla="*/ 237781 h 711889"/>
                <a:gd name="connsiteX184" fmla="*/ 740323 w 970604"/>
                <a:gd name="connsiteY184" fmla="*/ 246117 h 711889"/>
                <a:gd name="connsiteX185" fmla="*/ 737197 w 970604"/>
                <a:gd name="connsiteY185" fmla="*/ 248201 h 711889"/>
                <a:gd name="connsiteX186" fmla="*/ 729903 w 970604"/>
                <a:gd name="connsiteY186" fmla="*/ 256537 h 711889"/>
                <a:gd name="connsiteX187" fmla="*/ 727819 w 970604"/>
                <a:gd name="connsiteY187" fmla="*/ 264873 h 711889"/>
                <a:gd name="connsiteX188" fmla="*/ 735113 w 970604"/>
                <a:gd name="connsiteY188" fmla="*/ 281545 h 711889"/>
                <a:gd name="connsiteX189" fmla="*/ 751785 w 970604"/>
                <a:gd name="connsiteY189" fmla="*/ 285712 h 711889"/>
                <a:gd name="connsiteX190" fmla="*/ 756995 w 970604"/>
                <a:gd name="connsiteY190" fmla="*/ 285712 h 711889"/>
                <a:gd name="connsiteX191" fmla="*/ 774709 w 970604"/>
                <a:gd name="connsiteY191" fmla="*/ 294049 h 711889"/>
                <a:gd name="connsiteX192" fmla="*/ 778877 w 970604"/>
                <a:gd name="connsiteY192" fmla="*/ 305511 h 711889"/>
                <a:gd name="connsiteX193" fmla="*/ 779919 w 970604"/>
                <a:gd name="connsiteY193" fmla="*/ 309679 h 711889"/>
                <a:gd name="connsiteX194" fmla="*/ 789297 w 970604"/>
                <a:gd name="connsiteY194" fmla="*/ 325309 h 711889"/>
                <a:gd name="connsiteX195" fmla="*/ 811179 w 970604"/>
                <a:gd name="connsiteY195" fmla="*/ 330519 h 711889"/>
                <a:gd name="connsiteX196" fmla="*/ 825767 w 970604"/>
                <a:gd name="connsiteY196" fmla="*/ 332602 h 711889"/>
                <a:gd name="connsiteX197" fmla="*/ 832019 w 970604"/>
                <a:gd name="connsiteY197" fmla="*/ 335728 h 711889"/>
                <a:gd name="connsiteX198" fmla="*/ 840355 w 970604"/>
                <a:gd name="connsiteY198" fmla="*/ 339896 h 711889"/>
                <a:gd name="connsiteX199" fmla="*/ 862237 w 970604"/>
                <a:gd name="connsiteY199" fmla="*/ 339896 h 711889"/>
                <a:gd name="connsiteX200" fmla="*/ 876825 w 970604"/>
                <a:gd name="connsiteY200" fmla="*/ 338854 h 711889"/>
                <a:gd name="connsiteX201" fmla="*/ 885160 w 970604"/>
                <a:gd name="connsiteY201" fmla="*/ 340938 h 711889"/>
                <a:gd name="connsiteX202" fmla="*/ 891413 w 970604"/>
                <a:gd name="connsiteY202" fmla="*/ 343022 h 711889"/>
                <a:gd name="connsiteX203" fmla="*/ 913295 w 970604"/>
                <a:gd name="connsiteY203" fmla="*/ 344064 h 711889"/>
                <a:gd name="connsiteX204" fmla="*/ 941429 w 970604"/>
                <a:gd name="connsiteY204" fmla="*/ 348232 h 711889"/>
                <a:gd name="connsiteX205" fmla="*/ 956016 w 970604"/>
                <a:gd name="connsiteY205" fmla="*/ 372198 h 711889"/>
                <a:gd name="connsiteX206" fmla="*/ 958100 w 970604"/>
                <a:gd name="connsiteY206" fmla="*/ 399290 h 711889"/>
                <a:gd name="connsiteX207" fmla="*/ 944554 w 970604"/>
                <a:gd name="connsiteY207" fmla="*/ 412836 h 711889"/>
                <a:gd name="connsiteX208" fmla="*/ 936219 w 970604"/>
                <a:gd name="connsiteY208" fmla="*/ 419088 h 711889"/>
                <a:gd name="connsiteX209" fmla="*/ 921630 w 970604"/>
                <a:gd name="connsiteY209" fmla="*/ 440970 h 711889"/>
                <a:gd name="connsiteX210" fmla="*/ 920589 w 970604"/>
                <a:gd name="connsiteY210" fmla="*/ 452432 h 711889"/>
                <a:gd name="connsiteX211" fmla="*/ 920589 w 970604"/>
                <a:gd name="connsiteY211" fmla="*/ 456600 h 711889"/>
                <a:gd name="connsiteX212" fmla="*/ 918505 w 970604"/>
                <a:gd name="connsiteY212" fmla="*/ 473272 h 711889"/>
                <a:gd name="connsiteX213" fmla="*/ 910169 w 970604"/>
                <a:gd name="connsiteY213" fmla="*/ 486818 h 711889"/>
                <a:gd name="connsiteX214" fmla="*/ 902875 w 970604"/>
                <a:gd name="connsiteY214" fmla="*/ 487860 h 711889"/>
                <a:gd name="connsiteX215" fmla="*/ 892455 w 970604"/>
                <a:gd name="connsiteY215" fmla="*/ 489944 h 711889"/>
                <a:gd name="connsiteX216" fmla="*/ 886203 w 970604"/>
                <a:gd name="connsiteY216" fmla="*/ 507658 h 711889"/>
                <a:gd name="connsiteX217" fmla="*/ 886203 w 970604"/>
                <a:gd name="connsiteY217" fmla="*/ 511826 h 711889"/>
                <a:gd name="connsiteX218" fmla="*/ 890370 w 970604"/>
                <a:gd name="connsiteY218" fmla="*/ 538918 h 711889"/>
                <a:gd name="connsiteX219" fmla="*/ 907042 w 970604"/>
                <a:gd name="connsiteY219" fmla="*/ 564968 h 711889"/>
                <a:gd name="connsiteX220" fmla="*/ 914337 w 970604"/>
                <a:gd name="connsiteY220" fmla="*/ 570178 h 711889"/>
                <a:gd name="connsiteX221" fmla="*/ 917462 w 970604"/>
                <a:gd name="connsiteY221" fmla="*/ 572262 h 711889"/>
                <a:gd name="connsiteX222" fmla="*/ 926840 w 970604"/>
                <a:gd name="connsiteY222" fmla="*/ 580598 h 711889"/>
                <a:gd name="connsiteX223" fmla="*/ 938302 w 970604"/>
                <a:gd name="connsiteY223" fmla="*/ 589976 h 711889"/>
                <a:gd name="connsiteX224" fmla="*/ 953932 w 970604"/>
                <a:gd name="connsiteY224" fmla="*/ 596228 h 711889"/>
                <a:gd name="connsiteX225" fmla="*/ 970604 w 970604"/>
                <a:gd name="connsiteY22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214112 w 970604"/>
                <a:gd name="connsiteY120" fmla="*/ 273358 h 711889"/>
                <a:gd name="connsiteX121" fmla="*/ 255346 w 970604"/>
                <a:gd name="connsiteY121" fmla="*/ 302091 h 711889"/>
                <a:gd name="connsiteX122" fmla="*/ 312359 w 970604"/>
                <a:gd name="connsiteY122" fmla="*/ 312660 h 711889"/>
                <a:gd name="connsiteX123" fmla="*/ 361036 w 970604"/>
                <a:gd name="connsiteY123" fmla="*/ 312064 h 711889"/>
                <a:gd name="connsiteX124" fmla="*/ 406439 w 970604"/>
                <a:gd name="connsiteY124" fmla="*/ 295091 h 711889"/>
                <a:gd name="connsiteX125" fmla="*/ 421472 w 970604"/>
                <a:gd name="connsiteY125" fmla="*/ 273209 h 711889"/>
                <a:gd name="connsiteX126" fmla="*/ 413136 w 970604"/>
                <a:gd name="connsiteY126" fmla="*/ 262789 h 711889"/>
                <a:gd name="connsiteX127" fmla="*/ 410010 w 970604"/>
                <a:gd name="connsiteY127" fmla="*/ 261747 h 711889"/>
                <a:gd name="connsiteX128" fmla="*/ 406884 w 970604"/>
                <a:gd name="connsiteY128" fmla="*/ 259663 h 711889"/>
                <a:gd name="connsiteX129" fmla="*/ 407926 w 970604"/>
                <a:gd name="connsiteY129" fmla="*/ 245075 h 711889"/>
                <a:gd name="connsiteX130" fmla="*/ 410010 w 970604"/>
                <a:gd name="connsiteY130" fmla="*/ 240907 h 711889"/>
                <a:gd name="connsiteX131" fmla="*/ 416262 w 970604"/>
                <a:gd name="connsiteY131" fmla="*/ 225277 h 711889"/>
                <a:gd name="connsiteX132" fmla="*/ 415220 w 970604"/>
                <a:gd name="connsiteY132" fmla="*/ 217983 h 711889"/>
                <a:gd name="connsiteX133" fmla="*/ 414178 w 970604"/>
                <a:gd name="connsiteY133" fmla="*/ 212773 h 711889"/>
                <a:gd name="connsiteX134" fmla="*/ 422514 w 970604"/>
                <a:gd name="connsiteY134" fmla="*/ 196101 h 711889"/>
                <a:gd name="connsiteX135" fmla="*/ 423556 w 970604"/>
                <a:gd name="connsiteY135" fmla="*/ 194017 h 711889"/>
                <a:gd name="connsiteX136" fmla="*/ 429808 w 970604"/>
                <a:gd name="connsiteY136" fmla="*/ 169009 h 711889"/>
                <a:gd name="connsiteX137" fmla="*/ 426682 w 970604"/>
                <a:gd name="connsiteY137" fmla="*/ 164841 h 711889"/>
                <a:gd name="connsiteX138" fmla="*/ 424598 w 970604"/>
                <a:gd name="connsiteY138" fmla="*/ 159631 h 711889"/>
                <a:gd name="connsiteX139" fmla="*/ 427724 w 970604"/>
                <a:gd name="connsiteY139" fmla="*/ 154421 h 711889"/>
                <a:gd name="connsiteX140" fmla="*/ 437102 w 970604"/>
                <a:gd name="connsiteY140" fmla="*/ 127329 h 711889"/>
                <a:gd name="connsiteX141" fmla="*/ 435018 w 970604"/>
                <a:gd name="connsiteY141" fmla="*/ 122119 h 711889"/>
                <a:gd name="connsiteX142" fmla="*/ 432934 w 970604"/>
                <a:gd name="connsiteY142" fmla="*/ 114825 h 711889"/>
                <a:gd name="connsiteX143" fmla="*/ 438144 w 970604"/>
                <a:gd name="connsiteY143" fmla="*/ 106489 h 711889"/>
                <a:gd name="connsiteX144" fmla="*/ 443354 w 970604"/>
                <a:gd name="connsiteY144" fmla="*/ 98153 h 711889"/>
                <a:gd name="connsiteX145" fmla="*/ 443354 w 970604"/>
                <a:gd name="connsiteY145" fmla="*/ 70019 h 711889"/>
                <a:gd name="connsiteX146" fmla="*/ 440228 w 970604"/>
                <a:gd name="connsiteY146" fmla="*/ 64809 h 711889"/>
                <a:gd name="connsiteX147" fmla="*/ 437102 w 970604"/>
                <a:gd name="connsiteY147" fmla="*/ 59599 h 711889"/>
                <a:gd name="connsiteX148" fmla="*/ 442312 w 970604"/>
                <a:gd name="connsiteY148" fmla="*/ 24171 h 711889"/>
                <a:gd name="connsiteX149" fmla="*/ 452732 w 970604"/>
                <a:gd name="connsiteY149" fmla="*/ 12709 h 711889"/>
                <a:gd name="connsiteX150" fmla="*/ 470446 w 970604"/>
                <a:gd name="connsiteY150" fmla="*/ 16877 h 711889"/>
                <a:gd name="connsiteX151" fmla="*/ 471488 w 970604"/>
                <a:gd name="connsiteY151" fmla="*/ 17919 h 711889"/>
                <a:gd name="connsiteX152" fmla="*/ 509000 w 970604"/>
                <a:gd name="connsiteY152" fmla="*/ 26255 h 711889"/>
                <a:gd name="connsiteX153" fmla="*/ 543386 w 970604"/>
                <a:gd name="connsiteY153" fmla="*/ 5415 h 711889"/>
                <a:gd name="connsiteX154" fmla="*/ 553806 w 970604"/>
                <a:gd name="connsiteY154" fmla="*/ 205 h 711889"/>
                <a:gd name="connsiteX155" fmla="*/ 561100 w 970604"/>
                <a:gd name="connsiteY155" fmla="*/ 4373 h 711889"/>
                <a:gd name="connsiteX156" fmla="*/ 575688 w 970604"/>
                <a:gd name="connsiteY156" fmla="*/ 22087 h 711889"/>
                <a:gd name="connsiteX157" fmla="*/ 576730 w 970604"/>
                <a:gd name="connsiteY157" fmla="*/ 31465 h 711889"/>
                <a:gd name="connsiteX158" fmla="*/ 577771 w 970604"/>
                <a:gd name="connsiteY158" fmla="*/ 40843 h 711889"/>
                <a:gd name="connsiteX159" fmla="*/ 589233 w 970604"/>
                <a:gd name="connsiteY159" fmla="*/ 59599 h 711889"/>
                <a:gd name="connsiteX160" fmla="*/ 601738 w 970604"/>
                <a:gd name="connsiteY160" fmla="*/ 67935 h 711889"/>
                <a:gd name="connsiteX161" fmla="*/ 602780 w 970604"/>
                <a:gd name="connsiteY161" fmla="*/ 67935 h 711889"/>
                <a:gd name="connsiteX162" fmla="*/ 602780 w 970604"/>
                <a:gd name="connsiteY162" fmla="*/ 67935 h 711889"/>
                <a:gd name="connsiteX163" fmla="*/ 605905 w 970604"/>
                <a:gd name="connsiteY163" fmla="*/ 67935 h 711889"/>
                <a:gd name="connsiteX164" fmla="*/ 609031 w 970604"/>
                <a:gd name="connsiteY164" fmla="*/ 68977 h 711889"/>
                <a:gd name="connsiteX165" fmla="*/ 615283 w 970604"/>
                <a:gd name="connsiteY165" fmla="*/ 68977 h 711889"/>
                <a:gd name="connsiteX166" fmla="*/ 673635 w 970604"/>
                <a:gd name="connsiteY166" fmla="*/ 72103 h 711889"/>
                <a:gd name="connsiteX167" fmla="*/ 691349 w 970604"/>
                <a:gd name="connsiteY167" fmla="*/ 77313 h 711889"/>
                <a:gd name="connsiteX168" fmla="*/ 697601 w 970604"/>
                <a:gd name="connsiteY168" fmla="*/ 79397 h 711889"/>
                <a:gd name="connsiteX169" fmla="*/ 701769 w 970604"/>
                <a:gd name="connsiteY169" fmla="*/ 80439 h 711889"/>
                <a:gd name="connsiteX170" fmla="*/ 716357 w 970604"/>
                <a:gd name="connsiteY170" fmla="*/ 86691 h 711889"/>
                <a:gd name="connsiteX171" fmla="*/ 716357 w 970604"/>
                <a:gd name="connsiteY171" fmla="*/ 93985 h 711889"/>
                <a:gd name="connsiteX172" fmla="*/ 713231 w 970604"/>
                <a:gd name="connsiteY172" fmla="*/ 99195 h 711889"/>
                <a:gd name="connsiteX173" fmla="*/ 711147 w 970604"/>
                <a:gd name="connsiteY173" fmla="*/ 102321 h 711889"/>
                <a:gd name="connsiteX174" fmla="*/ 705937 w 970604"/>
                <a:gd name="connsiteY174" fmla="*/ 123161 h 711889"/>
                <a:gd name="connsiteX175" fmla="*/ 711147 w 970604"/>
                <a:gd name="connsiteY175" fmla="*/ 177345 h 711889"/>
                <a:gd name="connsiteX176" fmla="*/ 716357 w 970604"/>
                <a:gd name="connsiteY176" fmla="*/ 187765 h 711889"/>
                <a:gd name="connsiteX177" fmla="*/ 723651 w 970604"/>
                <a:gd name="connsiteY177" fmla="*/ 192975 h 711889"/>
                <a:gd name="connsiteX178" fmla="*/ 730945 w 970604"/>
                <a:gd name="connsiteY178" fmla="*/ 199227 h 711889"/>
                <a:gd name="connsiteX179" fmla="*/ 731987 w 970604"/>
                <a:gd name="connsiteY179" fmla="*/ 209647 h 711889"/>
                <a:gd name="connsiteX180" fmla="*/ 731987 w 970604"/>
                <a:gd name="connsiteY180" fmla="*/ 213815 h 711889"/>
                <a:gd name="connsiteX181" fmla="*/ 740323 w 970604"/>
                <a:gd name="connsiteY181" fmla="*/ 233613 h 711889"/>
                <a:gd name="connsiteX182" fmla="*/ 741365 w 970604"/>
                <a:gd name="connsiteY182" fmla="*/ 234655 h 711889"/>
                <a:gd name="connsiteX183" fmla="*/ 743449 w 970604"/>
                <a:gd name="connsiteY183" fmla="*/ 237781 h 711889"/>
                <a:gd name="connsiteX184" fmla="*/ 740323 w 970604"/>
                <a:gd name="connsiteY184" fmla="*/ 246117 h 711889"/>
                <a:gd name="connsiteX185" fmla="*/ 737197 w 970604"/>
                <a:gd name="connsiteY185" fmla="*/ 248201 h 711889"/>
                <a:gd name="connsiteX186" fmla="*/ 729903 w 970604"/>
                <a:gd name="connsiteY186" fmla="*/ 256537 h 711889"/>
                <a:gd name="connsiteX187" fmla="*/ 727819 w 970604"/>
                <a:gd name="connsiteY187" fmla="*/ 264873 h 711889"/>
                <a:gd name="connsiteX188" fmla="*/ 735113 w 970604"/>
                <a:gd name="connsiteY188" fmla="*/ 281545 h 711889"/>
                <a:gd name="connsiteX189" fmla="*/ 751785 w 970604"/>
                <a:gd name="connsiteY189" fmla="*/ 285712 h 711889"/>
                <a:gd name="connsiteX190" fmla="*/ 756995 w 970604"/>
                <a:gd name="connsiteY190" fmla="*/ 285712 h 711889"/>
                <a:gd name="connsiteX191" fmla="*/ 774709 w 970604"/>
                <a:gd name="connsiteY191" fmla="*/ 294049 h 711889"/>
                <a:gd name="connsiteX192" fmla="*/ 778877 w 970604"/>
                <a:gd name="connsiteY192" fmla="*/ 305511 h 711889"/>
                <a:gd name="connsiteX193" fmla="*/ 779919 w 970604"/>
                <a:gd name="connsiteY193" fmla="*/ 309679 h 711889"/>
                <a:gd name="connsiteX194" fmla="*/ 789297 w 970604"/>
                <a:gd name="connsiteY194" fmla="*/ 325309 h 711889"/>
                <a:gd name="connsiteX195" fmla="*/ 811179 w 970604"/>
                <a:gd name="connsiteY195" fmla="*/ 330519 h 711889"/>
                <a:gd name="connsiteX196" fmla="*/ 825767 w 970604"/>
                <a:gd name="connsiteY196" fmla="*/ 332602 h 711889"/>
                <a:gd name="connsiteX197" fmla="*/ 832019 w 970604"/>
                <a:gd name="connsiteY197" fmla="*/ 335728 h 711889"/>
                <a:gd name="connsiteX198" fmla="*/ 840355 w 970604"/>
                <a:gd name="connsiteY198" fmla="*/ 339896 h 711889"/>
                <a:gd name="connsiteX199" fmla="*/ 862237 w 970604"/>
                <a:gd name="connsiteY199" fmla="*/ 339896 h 711889"/>
                <a:gd name="connsiteX200" fmla="*/ 876825 w 970604"/>
                <a:gd name="connsiteY200" fmla="*/ 338854 h 711889"/>
                <a:gd name="connsiteX201" fmla="*/ 885160 w 970604"/>
                <a:gd name="connsiteY201" fmla="*/ 340938 h 711889"/>
                <a:gd name="connsiteX202" fmla="*/ 891413 w 970604"/>
                <a:gd name="connsiteY202" fmla="*/ 343022 h 711889"/>
                <a:gd name="connsiteX203" fmla="*/ 913295 w 970604"/>
                <a:gd name="connsiteY203" fmla="*/ 344064 h 711889"/>
                <a:gd name="connsiteX204" fmla="*/ 941429 w 970604"/>
                <a:gd name="connsiteY204" fmla="*/ 348232 h 711889"/>
                <a:gd name="connsiteX205" fmla="*/ 956016 w 970604"/>
                <a:gd name="connsiteY205" fmla="*/ 372198 h 711889"/>
                <a:gd name="connsiteX206" fmla="*/ 958100 w 970604"/>
                <a:gd name="connsiteY206" fmla="*/ 399290 h 711889"/>
                <a:gd name="connsiteX207" fmla="*/ 944554 w 970604"/>
                <a:gd name="connsiteY207" fmla="*/ 412836 h 711889"/>
                <a:gd name="connsiteX208" fmla="*/ 936219 w 970604"/>
                <a:gd name="connsiteY208" fmla="*/ 419088 h 711889"/>
                <a:gd name="connsiteX209" fmla="*/ 921630 w 970604"/>
                <a:gd name="connsiteY209" fmla="*/ 440970 h 711889"/>
                <a:gd name="connsiteX210" fmla="*/ 920589 w 970604"/>
                <a:gd name="connsiteY210" fmla="*/ 452432 h 711889"/>
                <a:gd name="connsiteX211" fmla="*/ 920589 w 970604"/>
                <a:gd name="connsiteY211" fmla="*/ 456600 h 711889"/>
                <a:gd name="connsiteX212" fmla="*/ 918505 w 970604"/>
                <a:gd name="connsiteY212" fmla="*/ 473272 h 711889"/>
                <a:gd name="connsiteX213" fmla="*/ 910169 w 970604"/>
                <a:gd name="connsiteY213" fmla="*/ 486818 h 711889"/>
                <a:gd name="connsiteX214" fmla="*/ 902875 w 970604"/>
                <a:gd name="connsiteY214" fmla="*/ 487860 h 711889"/>
                <a:gd name="connsiteX215" fmla="*/ 892455 w 970604"/>
                <a:gd name="connsiteY215" fmla="*/ 489944 h 711889"/>
                <a:gd name="connsiteX216" fmla="*/ 886203 w 970604"/>
                <a:gd name="connsiteY216" fmla="*/ 507658 h 711889"/>
                <a:gd name="connsiteX217" fmla="*/ 886203 w 970604"/>
                <a:gd name="connsiteY217" fmla="*/ 511826 h 711889"/>
                <a:gd name="connsiteX218" fmla="*/ 890370 w 970604"/>
                <a:gd name="connsiteY218" fmla="*/ 538918 h 711889"/>
                <a:gd name="connsiteX219" fmla="*/ 907042 w 970604"/>
                <a:gd name="connsiteY219" fmla="*/ 564968 h 711889"/>
                <a:gd name="connsiteX220" fmla="*/ 914337 w 970604"/>
                <a:gd name="connsiteY220" fmla="*/ 570178 h 711889"/>
                <a:gd name="connsiteX221" fmla="*/ 917462 w 970604"/>
                <a:gd name="connsiteY221" fmla="*/ 572262 h 711889"/>
                <a:gd name="connsiteX222" fmla="*/ 926840 w 970604"/>
                <a:gd name="connsiteY222" fmla="*/ 580598 h 711889"/>
                <a:gd name="connsiteX223" fmla="*/ 938302 w 970604"/>
                <a:gd name="connsiteY223" fmla="*/ 589976 h 711889"/>
                <a:gd name="connsiteX224" fmla="*/ 953932 w 970604"/>
                <a:gd name="connsiteY224" fmla="*/ 596228 h 711889"/>
                <a:gd name="connsiteX225" fmla="*/ 970604 w 970604"/>
                <a:gd name="connsiteY22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9579 w 970604"/>
                <a:gd name="connsiteY119" fmla="*/ 246865 h 711889"/>
                <a:gd name="connsiteX120" fmla="*/ 214112 w 970604"/>
                <a:gd name="connsiteY120" fmla="*/ 273358 h 711889"/>
                <a:gd name="connsiteX121" fmla="*/ 255346 w 970604"/>
                <a:gd name="connsiteY121" fmla="*/ 302091 h 711889"/>
                <a:gd name="connsiteX122" fmla="*/ 312359 w 970604"/>
                <a:gd name="connsiteY122" fmla="*/ 312660 h 711889"/>
                <a:gd name="connsiteX123" fmla="*/ 361036 w 970604"/>
                <a:gd name="connsiteY123" fmla="*/ 312064 h 711889"/>
                <a:gd name="connsiteX124" fmla="*/ 406439 w 970604"/>
                <a:gd name="connsiteY124" fmla="*/ 295091 h 711889"/>
                <a:gd name="connsiteX125" fmla="*/ 421472 w 970604"/>
                <a:gd name="connsiteY125" fmla="*/ 273209 h 711889"/>
                <a:gd name="connsiteX126" fmla="*/ 413136 w 970604"/>
                <a:gd name="connsiteY126" fmla="*/ 262789 h 711889"/>
                <a:gd name="connsiteX127" fmla="*/ 410010 w 970604"/>
                <a:gd name="connsiteY127" fmla="*/ 261747 h 711889"/>
                <a:gd name="connsiteX128" fmla="*/ 406884 w 970604"/>
                <a:gd name="connsiteY128" fmla="*/ 259663 h 711889"/>
                <a:gd name="connsiteX129" fmla="*/ 407926 w 970604"/>
                <a:gd name="connsiteY129" fmla="*/ 245075 h 711889"/>
                <a:gd name="connsiteX130" fmla="*/ 410010 w 970604"/>
                <a:gd name="connsiteY130" fmla="*/ 240907 h 711889"/>
                <a:gd name="connsiteX131" fmla="*/ 416262 w 970604"/>
                <a:gd name="connsiteY131" fmla="*/ 225277 h 711889"/>
                <a:gd name="connsiteX132" fmla="*/ 415220 w 970604"/>
                <a:gd name="connsiteY132" fmla="*/ 217983 h 711889"/>
                <a:gd name="connsiteX133" fmla="*/ 414178 w 970604"/>
                <a:gd name="connsiteY133" fmla="*/ 212773 h 711889"/>
                <a:gd name="connsiteX134" fmla="*/ 422514 w 970604"/>
                <a:gd name="connsiteY134" fmla="*/ 196101 h 711889"/>
                <a:gd name="connsiteX135" fmla="*/ 423556 w 970604"/>
                <a:gd name="connsiteY135" fmla="*/ 194017 h 711889"/>
                <a:gd name="connsiteX136" fmla="*/ 429808 w 970604"/>
                <a:gd name="connsiteY136" fmla="*/ 169009 h 711889"/>
                <a:gd name="connsiteX137" fmla="*/ 426682 w 970604"/>
                <a:gd name="connsiteY137" fmla="*/ 164841 h 711889"/>
                <a:gd name="connsiteX138" fmla="*/ 424598 w 970604"/>
                <a:gd name="connsiteY138" fmla="*/ 159631 h 711889"/>
                <a:gd name="connsiteX139" fmla="*/ 427724 w 970604"/>
                <a:gd name="connsiteY139" fmla="*/ 154421 h 711889"/>
                <a:gd name="connsiteX140" fmla="*/ 437102 w 970604"/>
                <a:gd name="connsiteY140" fmla="*/ 127329 h 711889"/>
                <a:gd name="connsiteX141" fmla="*/ 435018 w 970604"/>
                <a:gd name="connsiteY141" fmla="*/ 122119 h 711889"/>
                <a:gd name="connsiteX142" fmla="*/ 432934 w 970604"/>
                <a:gd name="connsiteY142" fmla="*/ 114825 h 711889"/>
                <a:gd name="connsiteX143" fmla="*/ 438144 w 970604"/>
                <a:gd name="connsiteY143" fmla="*/ 106489 h 711889"/>
                <a:gd name="connsiteX144" fmla="*/ 443354 w 970604"/>
                <a:gd name="connsiteY144" fmla="*/ 98153 h 711889"/>
                <a:gd name="connsiteX145" fmla="*/ 443354 w 970604"/>
                <a:gd name="connsiteY145" fmla="*/ 70019 h 711889"/>
                <a:gd name="connsiteX146" fmla="*/ 440228 w 970604"/>
                <a:gd name="connsiteY146" fmla="*/ 64809 h 711889"/>
                <a:gd name="connsiteX147" fmla="*/ 437102 w 970604"/>
                <a:gd name="connsiteY147" fmla="*/ 59599 h 711889"/>
                <a:gd name="connsiteX148" fmla="*/ 442312 w 970604"/>
                <a:gd name="connsiteY148" fmla="*/ 24171 h 711889"/>
                <a:gd name="connsiteX149" fmla="*/ 452732 w 970604"/>
                <a:gd name="connsiteY149" fmla="*/ 12709 h 711889"/>
                <a:gd name="connsiteX150" fmla="*/ 470446 w 970604"/>
                <a:gd name="connsiteY150" fmla="*/ 16877 h 711889"/>
                <a:gd name="connsiteX151" fmla="*/ 471488 w 970604"/>
                <a:gd name="connsiteY151" fmla="*/ 17919 h 711889"/>
                <a:gd name="connsiteX152" fmla="*/ 509000 w 970604"/>
                <a:gd name="connsiteY152" fmla="*/ 26255 h 711889"/>
                <a:gd name="connsiteX153" fmla="*/ 543386 w 970604"/>
                <a:gd name="connsiteY153" fmla="*/ 5415 h 711889"/>
                <a:gd name="connsiteX154" fmla="*/ 553806 w 970604"/>
                <a:gd name="connsiteY154" fmla="*/ 205 h 711889"/>
                <a:gd name="connsiteX155" fmla="*/ 561100 w 970604"/>
                <a:gd name="connsiteY155" fmla="*/ 4373 h 711889"/>
                <a:gd name="connsiteX156" fmla="*/ 575688 w 970604"/>
                <a:gd name="connsiteY156" fmla="*/ 22087 h 711889"/>
                <a:gd name="connsiteX157" fmla="*/ 576730 w 970604"/>
                <a:gd name="connsiteY157" fmla="*/ 31465 h 711889"/>
                <a:gd name="connsiteX158" fmla="*/ 577771 w 970604"/>
                <a:gd name="connsiteY158" fmla="*/ 40843 h 711889"/>
                <a:gd name="connsiteX159" fmla="*/ 589233 w 970604"/>
                <a:gd name="connsiteY159" fmla="*/ 59599 h 711889"/>
                <a:gd name="connsiteX160" fmla="*/ 601738 w 970604"/>
                <a:gd name="connsiteY160" fmla="*/ 67935 h 711889"/>
                <a:gd name="connsiteX161" fmla="*/ 602780 w 970604"/>
                <a:gd name="connsiteY161" fmla="*/ 67935 h 711889"/>
                <a:gd name="connsiteX162" fmla="*/ 602780 w 970604"/>
                <a:gd name="connsiteY162" fmla="*/ 67935 h 711889"/>
                <a:gd name="connsiteX163" fmla="*/ 605905 w 970604"/>
                <a:gd name="connsiteY163" fmla="*/ 67935 h 711889"/>
                <a:gd name="connsiteX164" fmla="*/ 609031 w 970604"/>
                <a:gd name="connsiteY164" fmla="*/ 68977 h 711889"/>
                <a:gd name="connsiteX165" fmla="*/ 615283 w 970604"/>
                <a:gd name="connsiteY165" fmla="*/ 68977 h 711889"/>
                <a:gd name="connsiteX166" fmla="*/ 673635 w 970604"/>
                <a:gd name="connsiteY166" fmla="*/ 72103 h 711889"/>
                <a:gd name="connsiteX167" fmla="*/ 691349 w 970604"/>
                <a:gd name="connsiteY167" fmla="*/ 77313 h 711889"/>
                <a:gd name="connsiteX168" fmla="*/ 697601 w 970604"/>
                <a:gd name="connsiteY168" fmla="*/ 79397 h 711889"/>
                <a:gd name="connsiteX169" fmla="*/ 701769 w 970604"/>
                <a:gd name="connsiteY169" fmla="*/ 80439 h 711889"/>
                <a:gd name="connsiteX170" fmla="*/ 716357 w 970604"/>
                <a:gd name="connsiteY170" fmla="*/ 86691 h 711889"/>
                <a:gd name="connsiteX171" fmla="*/ 716357 w 970604"/>
                <a:gd name="connsiteY171" fmla="*/ 93985 h 711889"/>
                <a:gd name="connsiteX172" fmla="*/ 713231 w 970604"/>
                <a:gd name="connsiteY172" fmla="*/ 99195 h 711889"/>
                <a:gd name="connsiteX173" fmla="*/ 711147 w 970604"/>
                <a:gd name="connsiteY173" fmla="*/ 102321 h 711889"/>
                <a:gd name="connsiteX174" fmla="*/ 705937 w 970604"/>
                <a:gd name="connsiteY174" fmla="*/ 123161 h 711889"/>
                <a:gd name="connsiteX175" fmla="*/ 711147 w 970604"/>
                <a:gd name="connsiteY175" fmla="*/ 177345 h 711889"/>
                <a:gd name="connsiteX176" fmla="*/ 716357 w 970604"/>
                <a:gd name="connsiteY176" fmla="*/ 187765 h 711889"/>
                <a:gd name="connsiteX177" fmla="*/ 723651 w 970604"/>
                <a:gd name="connsiteY177" fmla="*/ 192975 h 711889"/>
                <a:gd name="connsiteX178" fmla="*/ 730945 w 970604"/>
                <a:gd name="connsiteY178" fmla="*/ 199227 h 711889"/>
                <a:gd name="connsiteX179" fmla="*/ 731987 w 970604"/>
                <a:gd name="connsiteY179" fmla="*/ 209647 h 711889"/>
                <a:gd name="connsiteX180" fmla="*/ 731987 w 970604"/>
                <a:gd name="connsiteY180" fmla="*/ 213815 h 711889"/>
                <a:gd name="connsiteX181" fmla="*/ 740323 w 970604"/>
                <a:gd name="connsiteY181" fmla="*/ 233613 h 711889"/>
                <a:gd name="connsiteX182" fmla="*/ 741365 w 970604"/>
                <a:gd name="connsiteY182" fmla="*/ 234655 h 711889"/>
                <a:gd name="connsiteX183" fmla="*/ 743449 w 970604"/>
                <a:gd name="connsiteY183" fmla="*/ 237781 h 711889"/>
                <a:gd name="connsiteX184" fmla="*/ 740323 w 970604"/>
                <a:gd name="connsiteY184" fmla="*/ 246117 h 711889"/>
                <a:gd name="connsiteX185" fmla="*/ 737197 w 970604"/>
                <a:gd name="connsiteY185" fmla="*/ 248201 h 711889"/>
                <a:gd name="connsiteX186" fmla="*/ 729903 w 970604"/>
                <a:gd name="connsiteY186" fmla="*/ 256537 h 711889"/>
                <a:gd name="connsiteX187" fmla="*/ 727819 w 970604"/>
                <a:gd name="connsiteY187" fmla="*/ 264873 h 711889"/>
                <a:gd name="connsiteX188" fmla="*/ 735113 w 970604"/>
                <a:gd name="connsiteY188" fmla="*/ 281545 h 711889"/>
                <a:gd name="connsiteX189" fmla="*/ 751785 w 970604"/>
                <a:gd name="connsiteY189" fmla="*/ 285712 h 711889"/>
                <a:gd name="connsiteX190" fmla="*/ 756995 w 970604"/>
                <a:gd name="connsiteY190" fmla="*/ 285712 h 711889"/>
                <a:gd name="connsiteX191" fmla="*/ 774709 w 970604"/>
                <a:gd name="connsiteY191" fmla="*/ 294049 h 711889"/>
                <a:gd name="connsiteX192" fmla="*/ 778877 w 970604"/>
                <a:gd name="connsiteY192" fmla="*/ 305511 h 711889"/>
                <a:gd name="connsiteX193" fmla="*/ 779919 w 970604"/>
                <a:gd name="connsiteY193" fmla="*/ 309679 h 711889"/>
                <a:gd name="connsiteX194" fmla="*/ 789297 w 970604"/>
                <a:gd name="connsiteY194" fmla="*/ 325309 h 711889"/>
                <a:gd name="connsiteX195" fmla="*/ 811179 w 970604"/>
                <a:gd name="connsiteY195" fmla="*/ 330519 h 711889"/>
                <a:gd name="connsiteX196" fmla="*/ 825767 w 970604"/>
                <a:gd name="connsiteY196" fmla="*/ 332602 h 711889"/>
                <a:gd name="connsiteX197" fmla="*/ 832019 w 970604"/>
                <a:gd name="connsiteY197" fmla="*/ 335728 h 711889"/>
                <a:gd name="connsiteX198" fmla="*/ 840355 w 970604"/>
                <a:gd name="connsiteY198" fmla="*/ 339896 h 711889"/>
                <a:gd name="connsiteX199" fmla="*/ 862237 w 970604"/>
                <a:gd name="connsiteY199" fmla="*/ 339896 h 711889"/>
                <a:gd name="connsiteX200" fmla="*/ 876825 w 970604"/>
                <a:gd name="connsiteY200" fmla="*/ 338854 h 711889"/>
                <a:gd name="connsiteX201" fmla="*/ 885160 w 970604"/>
                <a:gd name="connsiteY201" fmla="*/ 340938 h 711889"/>
                <a:gd name="connsiteX202" fmla="*/ 891413 w 970604"/>
                <a:gd name="connsiteY202" fmla="*/ 343022 h 711889"/>
                <a:gd name="connsiteX203" fmla="*/ 913295 w 970604"/>
                <a:gd name="connsiteY203" fmla="*/ 344064 h 711889"/>
                <a:gd name="connsiteX204" fmla="*/ 941429 w 970604"/>
                <a:gd name="connsiteY204" fmla="*/ 348232 h 711889"/>
                <a:gd name="connsiteX205" fmla="*/ 956016 w 970604"/>
                <a:gd name="connsiteY205" fmla="*/ 372198 h 711889"/>
                <a:gd name="connsiteX206" fmla="*/ 958100 w 970604"/>
                <a:gd name="connsiteY206" fmla="*/ 399290 h 711889"/>
                <a:gd name="connsiteX207" fmla="*/ 944554 w 970604"/>
                <a:gd name="connsiteY207" fmla="*/ 412836 h 711889"/>
                <a:gd name="connsiteX208" fmla="*/ 936219 w 970604"/>
                <a:gd name="connsiteY208" fmla="*/ 419088 h 711889"/>
                <a:gd name="connsiteX209" fmla="*/ 921630 w 970604"/>
                <a:gd name="connsiteY209" fmla="*/ 440970 h 711889"/>
                <a:gd name="connsiteX210" fmla="*/ 920589 w 970604"/>
                <a:gd name="connsiteY210" fmla="*/ 452432 h 711889"/>
                <a:gd name="connsiteX211" fmla="*/ 920589 w 970604"/>
                <a:gd name="connsiteY211" fmla="*/ 456600 h 711889"/>
                <a:gd name="connsiteX212" fmla="*/ 918505 w 970604"/>
                <a:gd name="connsiteY212" fmla="*/ 473272 h 711889"/>
                <a:gd name="connsiteX213" fmla="*/ 910169 w 970604"/>
                <a:gd name="connsiteY213" fmla="*/ 486818 h 711889"/>
                <a:gd name="connsiteX214" fmla="*/ 902875 w 970604"/>
                <a:gd name="connsiteY214" fmla="*/ 487860 h 711889"/>
                <a:gd name="connsiteX215" fmla="*/ 892455 w 970604"/>
                <a:gd name="connsiteY215" fmla="*/ 489944 h 711889"/>
                <a:gd name="connsiteX216" fmla="*/ 886203 w 970604"/>
                <a:gd name="connsiteY216" fmla="*/ 507658 h 711889"/>
                <a:gd name="connsiteX217" fmla="*/ 886203 w 970604"/>
                <a:gd name="connsiteY217" fmla="*/ 511826 h 711889"/>
                <a:gd name="connsiteX218" fmla="*/ 890370 w 970604"/>
                <a:gd name="connsiteY218" fmla="*/ 538918 h 711889"/>
                <a:gd name="connsiteX219" fmla="*/ 907042 w 970604"/>
                <a:gd name="connsiteY219" fmla="*/ 564968 h 711889"/>
                <a:gd name="connsiteX220" fmla="*/ 914337 w 970604"/>
                <a:gd name="connsiteY220" fmla="*/ 570178 h 711889"/>
                <a:gd name="connsiteX221" fmla="*/ 917462 w 970604"/>
                <a:gd name="connsiteY221" fmla="*/ 572262 h 711889"/>
                <a:gd name="connsiteX222" fmla="*/ 926840 w 970604"/>
                <a:gd name="connsiteY222" fmla="*/ 580598 h 711889"/>
                <a:gd name="connsiteX223" fmla="*/ 938302 w 970604"/>
                <a:gd name="connsiteY223" fmla="*/ 589976 h 711889"/>
                <a:gd name="connsiteX224" fmla="*/ 953932 w 970604"/>
                <a:gd name="connsiteY224" fmla="*/ 596228 h 711889"/>
                <a:gd name="connsiteX225" fmla="*/ 970604 w 970604"/>
                <a:gd name="connsiteY22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27629 w 970604"/>
                <a:gd name="connsiteY105" fmla="*/ 386786 h 711889"/>
                <a:gd name="connsiteX106" fmla="*/ 127629 w 970604"/>
                <a:gd name="connsiteY106" fmla="*/ 383660 h 711889"/>
                <a:gd name="connsiteX107" fmla="*/ 137007 w 970604"/>
                <a:gd name="connsiteY107" fmla="*/ 360736 h 711889"/>
                <a:gd name="connsiteX108" fmla="*/ 138049 w 970604"/>
                <a:gd name="connsiteY108" fmla="*/ 359694 h 711889"/>
                <a:gd name="connsiteX109" fmla="*/ 143259 w 970604"/>
                <a:gd name="connsiteY109" fmla="*/ 344064 h 711889"/>
                <a:gd name="connsiteX110" fmla="*/ 137007 w 970604"/>
                <a:gd name="connsiteY110" fmla="*/ 333644 h 711889"/>
                <a:gd name="connsiteX111" fmla="*/ 134923 w 970604"/>
                <a:gd name="connsiteY111" fmla="*/ 331561 h 711889"/>
                <a:gd name="connsiteX112" fmla="*/ 132839 w 970604"/>
                <a:gd name="connsiteY112" fmla="*/ 323224 h 711889"/>
                <a:gd name="connsiteX113" fmla="*/ 134923 w 970604"/>
                <a:gd name="connsiteY113" fmla="*/ 321141 h 711889"/>
                <a:gd name="connsiteX114" fmla="*/ 135965 w 970604"/>
                <a:gd name="connsiteY114" fmla="*/ 320099 h 711889"/>
                <a:gd name="connsiteX115" fmla="*/ 146385 w 970604"/>
                <a:gd name="connsiteY115" fmla="*/ 293007 h 711889"/>
                <a:gd name="connsiteX116" fmla="*/ 148469 w 970604"/>
                <a:gd name="connsiteY116" fmla="*/ 276335 h 711889"/>
                <a:gd name="connsiteX117" fmla="*/ 160973 w 970604"/>
                <a:gd name="connsiteY117" fmla="*/ 264873 h 711889"/>
                <a:gd name="connsiteX118" fmla="*/ 179579 w 970604"/>
                <a:gd name="connsiteY118" fmla="*/ 246865 h 711889"/>
                <a:gd name="connsiteX119" fmla="*/ 214112 w 970604"/>
                <a:gd name="connsiteY119" fmla="*/ 273358 h 711889"/>
                <a:gd name="connsiteX120" fmla="*/ 255346 w 970604"/>
                <a:gd name="connsiteY120" fmla="*/ 302091 h 711889"/>
                <a:gd name="connsiteX121" fmla="*/ 312359 w 970604"/>
                <a:gd name="connsiteY121" fmla="*/ 312660 h 711889"/>
                <a:gd name="connsiteX122" fmla="*/ 361036 w 970604"/>
                <a:gd name="connsiteY122" fmla="*/ 312064 h 711889"/>
                <a:gd name="connsiteX123" fmla="*/ 406439 w 970604"/>
                <a:gd name="connsiteY123" fmla="*/ 295091 h 711889"/>
                <a:gd name="connsiteX124" fmla="*/ 421472 w 970604"/>
                <a:gd name="connsiteY124" fmla="*/ 273209 h 711889"/>
                <a:gd name="connsiteX125" fmla="*/ 413136 w 970604"/>
                <a:gd name="connsiteY125" fmla="*/ 262789 h 711889"/>
                <a:gd name="connsiteX126" fmla="*/ 410010 w 970604"/>
                <a:gd name="connsiteY126" fmla="*/ 261747 h 711889"/>
                <a:gd name="connsiteX127" fmla="*/ 406884 w 970604"/>
                <a:gd name="connsiteY127" fmla="*/ 259663 h 711889"/>
                <a:gd name="connsiteX128" fmla="*/ 407926 w 970604"/>
                <a:gd name="connsiteY128" fmla="*/ 245075 h 711889"/>
                <a:gd name="connsiteX129" fmla="*/ 410010 w 970604"/>
                <a:gd name="connsiteY129" fmla="*/ 240907 h 711889"/>
                <a:gd name="connsiteX130" fmla="*/ 416262 w 970604"/>
                <a:gd name="connsiteY130" fmla="*/ 225277 h 711889"/>
                <a:gd name="connsiteX131" fmla="*/ 415220 w 970604"/>
                <a:gd name="connsiteY131" fmla="*/ 217983 h 711889"/>
                <a:gd name="connsiteX132" fmla="*/ 414178 w 970604"/>
                <a:gd name="connsiteY132" fmla="*/ 212773 h 711889"/>
                <a:gd name="connsiteX133" fmla="*/ 422514 w 970604"/>
                <a:gd name="connsiteY133" fmla="*/ 196101 h 711889"/>
                <a:gd name="connsiteX134" fmla="*/ 423556 w 970604"/>
                <a:gd name="connsiteY134" fmla="*/ 194017 h 711889"/>
                <a:gd name="connsiteX135" fmla="*/ 429808 w 970604"/>
                <a:gd name="connsiteY135" fmla="*/ 169009 h 711889"/>
                <a:gd name="connsiteX136" fmla="*/ 426682 w 970604"/>
                <a:gd name="connsiteY136" fmla="*/ 164841 h 711889"/>
                <a:gd name="connsiteX137" fmla="*/ 424598 w 970604"/>
                <a:gd name="connsiteY137" fmla="*/ 159631 h 711889"/>
                <a:gd name="connsiteX138" fmla="*/ 427724 w 970604"/>
                <a:gd name="connsiteY138" fmla="*/ 154421 h 711889"/>
                <a:gd name="connsiteX139" fmla="*/ 437102 w 970604"/>
                <a:gd name="connsiteY139" fmla="*/ 127329 h 711889"/>
                <a:gd name="connsiteX140" fmla="*/ 435018 w 970604"/>
                <a:gd name="connsiteY140" fmla="*/ 122119 h 711889"/>
                <a:gd name="connsiteX141" fmla="*/ 432934 w 970604"/>
                <a:gd name="connsiteY141" fmla="*/ 114825 h 711889"/>
                <a:gd name="connsiteX142" fmla="*/ 438144 w 970604"/>
                <a:gd name="connsiteY142" fmla="*/ 106489 h 711889"/>
                <a:gd name="connsiteX143" fmla="*/ 443354 w 970604"/>
                <a:gd name="connsiteY143" fmla="*/ 98153 h 711889"/>
                <a:gd name="connsiteX144" fmla="*/ 443354 w 970604"/>
                <a:gd name="connsiteY144" fmla="*/ 70019 h 711889"/>
                <a:gd name="connsiteX145" fmla="*/ 440228 w 970604"/>
                <a:gd name="connsiteY145" fmla="*/ 64809 h 711889"/>
                <a:gd name="connsiteX146" fmla="*/ 437102 w 970604"/>
                <a:gd name="connsiteY146" fmla="*/ 59599 h 711889"/>
                <a:gd name="connsiteX147" fmla="*/ 442312 w 970604"/>
                <a:gd name="connsiteY147" fmla="*/ 24171 h 711889"/>
                <a:gd name="connsiteX148" fmla="*/ 452732 w 970604"/>
                <a:gd name="connsiteY148" fmla="*/ 12709 h 711889"/>
                <a:gd name="connsiteX149" fmla="*/ 470446 w 970604"/>
                <a:gd name="connsiteY149" fmla="*/ 16877 h 711889"/>
                <a:gd name="connsiteX150" fmla="*/ 471488 w 970604"/>
                <a:gd name="connsiteY150" fmla="*/ 17919 h 711889"/>
                <a:gd name="connsiteX151" fmla="*/ 509000 w 970604"/>
                <a:gd name="connsiteY151" fmla="*/ 26255 h 711889"/>
                <a:gd name="connsiteX152" fmla="*/ 543386 w 970604"/>
                <a:gd name="connsiteY152" fmla="*/ 5415 h 711889"/>
                <a:gd name="connsiteX153" fmla="*/ 553806 w 970604"/>
                <a:gd name="connsiteY153" fmla="*/ 205 h 711889"/>
                <a:gd name="connsiteX154" fmla="*/ 561100 w 970604"/>
                <a:gd name="connsiteY154" fmla="*/ 4373 h 711889"/>
                <a:gd name="connsiteX155" fmla="*/ 575688 w 970604"/>
                <a:gd name="connsiteY155" fmla="*/ 22087 h 711889"/>
                <a:gd name="connsiteX156" fmla="*/ 576730 w 970604"/>
                <a:gd name="connsiteY156" fmla="*/ 31465 h 711889"/>
                <a:gd name="connsiteX157" fmla="*/ 577771 w 970604"/>
                <a:gd name="connsiteY157" fmla="*/ 40843 h 711889"/>
                <a:gd name="connsiteX158" fmla="*/ 589233 w 970604"/>
                <a:gd name="connsiteY158" fmla="*/ 59599 h 711889"/>
                <a:gd name="connsiteX159" fmla="*/ 601738 w 970604"/>
                <a:gd name="connsiteY159" fmla="*/ 67935 h 711889"/>
                <a:gd name="connsiteX160" fmla="*/ 602780 w 970604"/>
                <a:gd name="connsiteY160" fmla="*/ 67935 h 711889"/>
                <a:gd name="connsiteX161" fmla="*/ 602780 w 970604"/>
                <a:gd name="connsiteY161" fmla="*/ 67935 h 711889"/>
                <a:gd name="connsiteX162" fmla="*/ 605905 w 970604"/>
                <a:gd name="connsiteY162" fmla="*/ 67935 h 711889"/>
                <a:gd name="connsiteX163" fmla="*/ 609031 w 970604"/>
                <a:gd name="connsiteY163" fmla="*/ 68977 h 711889"/>
                <a:gd name="connsiteX164" fmla="*/ 615283 w 970604"/>
                <a:gd name="connsiteY164" fmla="*/ 68977 h 711889"/>
                <a:gd name="connsiteX165" fmla="*/ 673635 w 970604"/>
                <a:gd name="connsiteY165" fmla="*/ 72103 h 711889"/>
                <a:gd name="connsiteX166" fmla="*/ 691349 w 970604"/>
                <a:gd name="connsiteY166" fmla="*/ 77313 h 711889"/>
                <a:gd name="connsiteX167" fmla="*/ 697601 w 970604"/>
                <a:gd name="connsiteY167" fmla="*/ 79397 h 711889"/>
                <a:gd name="connsiteX168" fmla="*/ 701769 w 970604"/>
                <a:gd name="connsiteY168" fmla="*/ 80439 h 711889"/>
                <a:gd name="connsiteX169" fmla="*/ 716357 w 970604"/>
                <a:gd name="connsiteY169" fmla="*/ 86691 h 711889"/>
                <a:gd name="connsiteX170" fmla="*/ 716357 w 970604"/>
                <a:gd name="connsiteY170" fmla="*/ 93985 h 711889"/>
                <a:gd name="connsiteX171" fmla="*/ 713231 w 970604"/>
                <a:gd name="connsiteY171" fmla="*/ 99195 h 711889"/>
                <a:gd name="connsiteX172" fmla="*/ 711147 w 970604"/>
                <a:gd name="connsiteY172" fmla="*/ 102321 h 711889"/>
                <a:gd name="connsiteX173" fmla="*/ 705937 w 970604"/>
                <a:gd name="connsiteY173" fmla="*/ 123161 h 711889"/>
                <a:gd name="connsiteX174" fmla="*/ 711147 w 970604"/>
                <a:gd name="connsiteY174" fmla="*/ 177345 h 711889"/>
                <a:gd name="connsiteX175" fmla="*/ 716357 w 970604"/>
                <a:gd name="connsiteY175" fmla="*/ 187765 h 711889"/>
                <a:gd name="connsiteX176" fmla="*/ 723651 w 970604"/>
                <a:gd name="connsiteY176" fmla="*/ 192975 h 711889"/>
                <a:gd name="connsiteX177" fmla="*/ 730945 w 970604"/>
                <a:gd name="connsiteY177" fmla="*/ 199227 h 711889"/>
                <a:gd name="connsiteX178" fmla="*/ 731987 w 970604"/>
                <a:gd name="connsiteY178" fmla="*/ 209647 h 711889"/>
                <a:gd name="connsiteX179" fmla="*/ 731987 w 970604"/>
                <a:gd name="connsiteY179" fmla="*/ 213815 h 711889"/>
                <a:gd name="connsiteX180" fmla="*/ 740323 w 970604"/>
                <a:gd name="connsiteY180" fmla="*/ 233613 h 711889"/>
                <a:gd name="connsiteX181" fmla="*/ 741365 w 970604"/>
                <a:gd name="connsiteY181" fmla="*/ 234655 h 711889"/>
                <a:gd name="connsiteX182" fmla="*/ 743449 w 970604"/>
                <a:gd name="connsiteY182" fmla="*/ 237781 h 711889"/>
                <a:gd name="connsiteX183" fmla="*/ 740323 w 970604"/>
                <a:gd name="connsiteY183" fmla="*/ 246117 h 711889"/>
                <a:gd name="connsiteX184" fmla="*/ 737197 w 970604"/>
                <a:gd name="connsiteY184" fmla="*/ 248201 h 711889"/>
                <a:gd name="connsiteX185" fmla="*/ 729903 w 970604"/>
                <a:gd name="connsiteY185" fmla="*/ 256537 h 711889"/>
                <a:gd name="connsiteX186" fmla="*/ 727819 w 970604"/>
                <a:gd name="connsiteY186" fmla="*/ 264873 h 711889"/>
                <a:gd name="connsiteX187" fmla="*/ 735113 w 970604"/>
                <a:gd name="connsiteY187" fmla="*/ 281545 h 711889"/>
                <a:gd name="connsiteX188" fmla="*/ 751785 w 970604"/>
                <a:gd name="connsiteY188" fmla="*/ 285712 h 711889"/>
                <a:gd name="connsiteX189" fmla="*/ 756995 w 970604"/>
                <a:gd name="connsiteY189" fmla="*/ 285712 h 711889"/>
                <a:gd name="connsiteX190" fmla="*/ 774709 w 970604"/>
                <a:gd name="connsiteY190" fmla="*/ 294049 h 711889"/>
                <a:gd name="connsiteX191" fmla="*/ 778877 w 970604"/>
                <a:gd name="connsiteY191" fmla="*/ 305511 h 711889"/>
                <a:gd name="connsiteX192" fmla="*/ 779919 w 970604"/>
                <a:gd name="connsiteY192" fmla="*/ 309679 h 711889"/>
                <a:gd name="connsiteX193" fmla="*/ 789297 w 970604"/>
                <a:gd name="connsiteY193" fmla="*/ 325309 h 711889"/>
                <a:gd name="connsiteX194" fmla="*/ 811179 w 970604"/>
                <a:gd name="connsiteY194" fmla="*/ 330519 h 711889"/>
                <a:gd name="connsiteX195" fmla="*/ 825767 w 970604"/>
                <a:gd name="connsiteY195" fmla="*/ 332602 h 711889"/>
                <a:gd name="connsiteX196" fmla="*/ 832019 w 970604"/>
                <a:gd name="connsiteY196" fmla="*/ 335728 h 711889"/>
                <a:gd name="connsiteX197" fmla="*/ 840355 w 970604"/>
                <a:gd name="connsiteY197" fmla="*/ 339896 h 711889"/>
                <a:gd name="connsiteX198" fmla="*/ 862237 w 970604"/>
                <a:gd name="connsiteY198" fmla="*/ 339896 h 711889"/>
                <a:gd name="connsiteX199" fmla="*/ 876825 w 970604"/>
                <a:gd name="connsiteY199" fmla="*/ 338854 h 711889"/>
                <a:gd name="connsiteX200" fmla="*/ 885160 w 970604"/>
                <a:gd name="connsiteY200" fmla="*/ 340938 h 711889"/>
                <a:gd name="connsiteX201" fmla="*/ 891413 w 970604"/>
                <a:gd name="connsiteY201" fmla="*/ 343022 h 711889"/>
                <a:gd name="connsiteX202" fmla="*/ 913295 w 970604"/>
                <a:gd name="connsiteY202" fmla="*/ 344064 h 711889"/>
                <a:gd name="connsiteX203" fmla="*/ 941429 w 970604"/>
                <a:gd name="connsiteY203" fmla="*/ 348232 h 711889"/>
                <a:gd name="connsiteX204" fmla="*/ 956016 w 970604"/>
                <a:gd name="connsiteY204" fmla="*/ 372198 h 711889"/>
                <a:gd name="connsiteX205" fmla="*/ 958100 w 970604"/>
                <a:gd name="connsiteY205" fmla="*/ 399290 h 711889"/>
                <a:gd name="connsiteX206" fmla="*/ 944554 w 970604"/>
                <a:gd name="connsiteY206" fmla="*/ 412836 h 711889"/>
                <a:gd name="connsiteX207" fmla="*/ 936219 w 970604"/>
                <a:gd name="connsiteY207" fmla="*/ 419088 h 711889"/>
                <a:gd name="connsiteX208" fmla="*/ 921630 w 970604"/>
                <a:gd name="connsiteY208" fmla="*/ 440970 h 711889"/>
                <a:gd name="connsiteX209" fmla="*/ 920589 w 970604"/>
                <a:gd name="connsiteY209" fmla="*/ 452432 h 711889"/>
                <a:gd name="connsiteX210" fmla="*/ 920589 w 970604"/>
                <a:gd name="connsiteY210" fmla="*/ 456600 h 711889"/>
                <a:gd name="connsiteX211" fmla="*/ 918505 w 970604"/>
                <a:gd name="connsiteY211" fmla="*/ 473272 h 711889"/>
                <a:gd name="connsiteX212" fmla="*/ 910169 w 970604"/>
                <a:gd name="connsiteY212" fmla="*/ 486818 h 711889"/>
                <a:gd name="connsiteX213" fmla="*/ 902875 w 970604"/>
                <a:gd name="connsiteY213" fmla="*/ 487860 h 711889"/>
                <a:gd name="connsiteX214" fmla="*/ 892455 w 970604"/>
                <a:gd name="connsiteY214" fmla="*/ 489944 h 711889"/>
                <a:gd name="connsiteX215" fmla="*/ 886203 w 970604"/>
                <a:gd name="connsiteY215" fmla="*/ 507658 h 711889"/>
                <a:gd name="connsiteX216" fmla="*/ 886203 w 970604"/>
                <a:gd name="connsiteY216" fmla="*/ 511826 h 711889"/>
                <a:gd name="connsiteX217" fmla="*/ 890370 w 970604"/>
                <a:gd name="connsiteY217" fmla="*/ 538918 h 711889"/>
                <a:gd name="connsiteX218" fmla="*/ 907042 w 970604"/>
                <a:gd name="connsiteY218" fmla="*/ 564968 h 711889"/>
                <a:gd name="connsiteX219" fmla="*/ 914337 w 970604"/>
                <a:gd name="connsiteY219" fmla="*/ 570178 h 711889"/>
                <a:gd name="connsiteX220" fmla="*/ 917462 w 970604"/>
                <a:gd name="connsiteY220" fmla="*/ 572262 h 711889"/>
                <a:gd name="connsiteX221" fmla="*/ 926840 w 970604"/>
                <a:gd name="connsiteY221" fmla="*/ 580598 h 711889"/>
                <a:gd name="connsiteX222" fmla="*/ 938302 w 970604"/>
                <a:gd name="connsiteY222" fmla="*/ 589976 h 711889"/>
                <a:gd name="connsiteX223" fmla="*/ 953932 w 970604"/>
                <a:gd name="connsiteY223" fmla="*/ 596228 h 711889"/>
                <a:gd name="connsiteX224" fmla="*/ 970604 w 970604"/>
                <a:gd name="connsiteY22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5624 w 970604"/>
                <a:gd name="connsiteY104" fmla="*/ 391552 h 711889"/>
                <a:gd name="connsiteX105" fmla="*/ 127629 w 970604"/>
                <a:gd name="connsiteY105" fmla="*/ 386786 h 711889"/>
                <a:gd name="connsiteX106" fmla="*/ 127629 w 970604"/>
                <a:gd name="connsiteY106" fmla="*/ 383660 h 711889"/>
                <a:gd name="connsiteX107" fmla="*/ 137007 w 970604"/>
                <a:gd name="connsiteY107" fmla="*/ 360736 h 711889"/>
                <a:gd name="connsiteX108" fmla="*/ 138049 w 970604"/>
                <a:gd name="connsiteY108" fmla="*/ 359694 h 711889"/>
                <a:gd name="connsiteX109" fmla="*/ 143259 w 970604"/>
                <a:gd name="connsiteY109" fmla="*/ 344064 h 711889"/>
                <a:gd name="connsiteX110" fmla="*/ 137007 w 970604"/>
                <a:gd name="connsiteY110" fmla="*/ 333644 h 711889"/>
                <a:gd name="connsiteX111" fmla="*/ 134923 w 970604"/>
                <a:gd name="connsiteY111" fmla="*/ 331561 h 711889"/>
                <a:gd name="connsiteX112" fmla="*/ 132839 w 970604"/>
                <a:gd name="connsiteY112" fmla="*/ 323224 h 711889"/>
                <a:gd name="connsiteX113" fmla="*/ 134923 w 970604"/>
                <a:gd name="connsiteY113" fmla="*/ 321141 h 711889"/>
                <a:gd name="connsiteX114" fmla="*/ 135965 w 970604"/>
                <a:gd name="connsiteY114" fmla="*/ 320099 h 711889"/>
                <a:gd name="connsiteX115" fmla="*/ 146385 w 970604"/>
                <a:gd name="connsiteY115" fmla="*/ 293007 h 711889"/>
                <a:gd name="connsiteX116" fmla="*/ 148469 w 970604"/>
                <a:gd name="connsiteY116" fmla="*/ 276335 h 711889"/>
                <a:gd name="connsiteX117" fmla="*/ 160973 w 970604"/>
                <a:gd name="connsiteY117" fmla="*/ 264873 h 711889"/>
                <a:gd name="connsiteX118" fmla="*/ 179579 w 970604"/>
                <a:gd name="connsiteY118" fmla="*/ 246865 h 711889"/>
                <a:gd name="connsiteX119" fmla="*/ 214112 w 970604"/>
                <a:gd name="connsiteY119" fmla="*/ 273358 h 711889"/>
                <a:gd name="connsiteX120" fmla="*/ 255346 w 970604"/>
                <a:gd name="connsiteY120" fmla="*/ 302091 h 711889"/>
                <a:gd name="connsiteX121" fmla="*/ 312359 w 970604"/>
                <a:gd name="connsiteY121" fmla="*/ 312660 h 711889"/>
                <a:gd name="connsiteX122" fmla="*/ 361036 w 970604"/>
                <a:gd name="connsiteY122" fmla="*/ 312064 h 711889"/>
                <a:gd name="connsiteX123" fmla="*/ 406439 w 970604"/>
                <a:gd name="connsiteY123" fmla="*/ 295091 h 711889"/>
                <a:gd name="connsiteX124" fmla="*/ 421472 w 970604"/>
                <a:gd name="connsiteY124" fmla="*/ 273209 h 711889"/>
                <a:gd name="connsiteX125" fmla="*/ 413136 w 970604"/>
                <a:gd name="connsiteY125" fmla="*/ 262789 h 711889"/>
                <a:gd name="connsiteX126" fmla="*/ 410010 w 970604"/>
                <a:gd name="connsiteY126" fmla="*/ 261747 h 711889"/>
                <a:gd name="connsiteX127" fmla="*/ 406884 w 970604"/>
                <a:gd name="connsiteY127" fmla="*/ 259663 h 711889"/>
                <a:gd name="connsiteX128" fmla="*/ 407926 w 970604"/>
                <a:gd name="connsiteY128" fmla="*/ 245075 h 711889"/>
                <a:gd name="connsiteX129" fmla="*/ 410010 w 970604"/>
                <a:gd name="connsiteY129" fmla="*/ 240907 h 711889"/>
                <a:gd name="connsiteX130" fmla="*/ 416262 w 970604"/>
                <a:gd name="connsiteY130" fmla="*/ 225277 h 711889"/>
                <a:gd name="connsiteX131" fmla="*/ 415220 w 970604"/>
                <a:gd name="connsiteY131" fmla="*/ 217983 h 711889"/>
                <a:gd name="connsiteX132" fmla="*/ 414178 w 970604"/>
                <a:gd name="connsiteY132" fmla="*/ 212773 h 711889"/>
                <a:gd name="connsiteX133" fmla="*/ 422514 w 970604"/>
                <a:gd name="connsiteY133" fmla="*/ 196101 h 711889"/>
                <a:gd name="connsiteX134" fmla="*/ 423556 w 970604"/>
                <a:gd name="connsiteY134" fmla="*/ 194017 h 711889"/>
                <a:gd name="connsiteX135" fmla="*/ 429808 w 970604"/>
                <a:gd name="connsiteY135" fmla="*/ 169009 h 711889"/>
                <a:gd name="connsiteX136" fmla="*/ 426682 w 970604"/>
                <a:gd name="connsiteY136" fmla="*/ 164841 h 711889"/>
                <a:gd name="connsiteX137" fmla="*/ 424598 w 970604"/>
                <a:gd name="connsiteY137" fmla="*/ 159631 h 711889"/>
                <a:gd name="connsiteX138" fmla="*/ 427724 w 970604"/>
                <a:gd name="connsiteY138" fmla="*/ 154421 h 711889"/>
                <a:gd name="connsiteX139" fmla="*/ 437102 w 970604"/>
                <a:gd name="connsiteY139" fmla="*/ 127329 h 711889"/>
                <a:gd name="connsiteX140" fmla="*/ 435018 w 970604"/>
                <a:gd name="connsiteY140" fmla="*/ 122119 h 711889"/>
                <a:gd name="connsiteX141" fmla="*/ 432934 w 970604"/>
                <a:gd name="connsiteY141" fmla="*/ 114825 h 711889"/>
                <a:gd name="connsiteX142" fmla="*/ 438144 w 970604"/>
                <a:gd name="connsiteY142" fmla="*/ 106489 h 711889"/>
                <a:gd name="connsiteX143" fmla="*/ 443354 w 970604"/>
                <a:gd name="connsiteY143" fmla="*/ 98153 h 711889"/>
                <a:gd name="connsiteX144" fmla="*/ 443354 w 970604"/>
                <a:gd name="connsiteY144" fmla="*/ 70019 h 711889"/>
                <a:gd name="connsiteX145" fmla="*/ 440228 w 970604"/>
                <a:gd name="connsiteY145" fmla="*/ 64809 h 711889"/>
                <a:gd name="connsiteX146" fmla="*/ 437102 w 970604"/>
                <a:gd name="connsiteY146" fmla="*/ 59599 h 711889"/>
                <a:gd name="connsiteX147" fmla="*/ 442312 w 970604"/>
                <a:gd name="connsiteY147" fmla="*/ 24171 h 711889"/>
                <a:gd name="connsiteX148" fmla="*/ 452732 w 970604"/>
                <a:gd name="connsiteY148" fmla="*/ 12709 h 711889"/>
                <a:gd name="connsiteX149" fmla="*/ 470446 w 970604"/>
                <a:gd name="connsiteY149" fmla="*/ 16877 h 711889"/>
                <a:gd name="connsiteX150" fmla="*/ 471488 w 970604"/>
                <a:gd name="connsiteY150" fmla="*/ 17919 h 711889"/>
                <a:gd name="connsiteX151" fmla="*/ 509000 w 970604"/>
                <a:gd name="connsiteY151" fmla="*/ 26255 h 711889"/>
                <a:gd name="connsiteX152" fmla="*/ 543386 w 970604"/>
                <a:gd name="connsiteY152" fmla="*/ 5415 h 711889"/>
                <a:gd name="connsiteX153" fmla="*/ 553806 w 970604"/>
                <a:gd name="connsiteY153" fmla="*/ 205 h 711889"/>
                <a:gd name="connsiteX154" fmla="*/ 561100 w 970604"/>
                <a:gd name="connsiteY154" fmla="*/ 4373 h 711889"/>
                <a:gd name="connsiteX155" fmla="*/ 575688 w 970604"/>
                <a:gd name="connsiteY155" fmla="*/ 22087 h 711889"/>
                <a:gd name="connsiteX156" fmla="*/ 576730 w 970604"/>
                <a:gd name="connsiteY156" fmla="*/ 31465 h 711889"/>
                <a:gd name="connsiteX157" fmla="*/ 577771 w 970604"/>
                <a:gd name="connsiteY157" fmla="*/ 40843 h 711889"/>
                <a:gd name="connsiteX158" fmla="*/ 589233 w 970604"/>
                <a:gd name="connsiteY158" fmla="*/ 59599 h 711889"/>
                <a:gd name="connsiteX159" fmla="*/ 601738 w 970604"/>
                <a:gd name="connsiteY159" fmla="*/ 67935 h 711889"/>
                <a:gd name="connsiteX160" fmla="*/ 602780 w 970604"/>
                <a:gd name="connsiteY160" fmla="*/ 67935 h 711889"/>
                <a:gd name="connsiteX161" fmla="*/ 602780 w 970604"/>
                <a:gd name="connsiteY161" fmla="*/ 67935 h 711889"/>
                <a:gd name="connsiteX162" fmla="*/ 605905 w 970604"/>
                <a:gd name="connsiteY162" fmla="*/ 67935 h 711889"/>
                <a:gd name="connsiteX163" fmla="*/ 609031 w 970604"/>
                <a:gd name="connsiteY163" fmla="*/ 68977 h 711889"/>
                <a:gd name="connsiteX164" fmla="*/ 615283 w 970604"/>
                <a:gd name="connsiteY164" fmla="*/ 68977 h 711889"/>
                <a:gd name="connsiteX165" fmla="*/ 673635 w 970604"/>
                <a:gd name="connsiteY165" fmla="*/ 72103 h 711889"/>
                <a:gd name="connsiteX166" fmla="*/ 691349 w 970604"/>
                <a:gd name="connsiteY166" fmla="*/ 77313 h 711889"/>
                <a:gd name="connsiteX167" fmla="*/ 697601 w 970604"/>
                <a:gd name="connsiteY167" fmla="*/ 79397 h 711889"/>
                <a:gd name="connsiteX168" fmla="*/ 701769 w 970604"/>
                <a:gd name="connsiteY168" fmla="*/ 80439 h 711889"/>
                <a:gd name="connsiteX169" fmla="*/ 716357 w 970604"/>
                <a:gd name="connsiteY169" fmla="*/ 86691 h 711889"/>
                <a:gd name="connsiteX170" fmla="*/ 716357 w 970604"/>
                <a:gd name="connsiteY170" fmla="*/ 93985 h 711889"/>
                <a:gd name="connsiteX171" fmla="*/ 713231 w 970604"/>
                <a:gd name="connsiteY171" fmla="*/ 99195 h 711889"/>
                <a:gd name="connsiteX172" fmla="*/ 711147 w 970604"/>
                <a:gd name="connsiteY172" fmla="*/ 102321 h 711889"/>
                <a:gd name="connsiteX173" fmla="*/ 705937 w 970604"/>
                <a:gd name="connsiteY173" fmla="*/ 123161 h 711889"/>
                <a:gd name="connsiteX174" fmla="*/ 711147 w 970604"/>
                <a:gd name="connsiteY174" fmla="*/ 177345 h 711889"/>
                <a:gd name="connsiteX175" fmla="*/ 716357 w 970604"/>
                <a:gd name="connsiteY175" fmla="*/ 187765 h 711889"/>
                <a:gd name="connsiteX176" fmla="*/ 723651 w 970604"/>
                <a:gd name="connsiteY176" fmla="*/ 192975 h 711889"/>
                <a:gd name="connsiteX177" fmla="*/ 730945 w 970604"/>
                <a:gd name="connsiteY177" fmla="*/ 199227 h 711889"/>
                <a:gd name="connsiteX178" fmla="*/ 731987 w 970604"/>
                <a:gd name="connsiteY178" fmla="*/ 209647 h 711889"/>
                <a:gd name="connsiteX179" fmla="*/ 731987 w 970604"/>
                <a:gd name="connsiteY179" fmla="*/ 213815 h 711889"/>
                <a:gd name="connsiteX180" fmla="*/ 740323 w 970604"/>
                <a:gd name="connsiteY180" fmla="*/ 233613 h 711889"/>
                <a:gd name="connsiteX181" fmla="*/ 741365 w 970604"/>
                <a:gd name="connsiteY181" fmla="*/ 234655 h 711889"/>
                <a:gd name="connsiteX182" fmla="*/ 743449 w 970604"/>
                <a:gd name="connsiteY182" fmla="*/ 237781 h 711889"/>
                <a:gd name="connsiteX183" fmla="*/ 740323 w 970604"/>
                <a:gd name="connsiteY183" fmla="*/ 246117 h 711889"/>
                <a:gd name="connsiteX184" fmla="*/ 737197 w 970604"/>
                <a:gd name="connsiteY184" fmla="*/ 248201 h 711889"/>
                <a:gd name="connsiteX185" fmla="*/ 729903 w 970604"/>
                <a:gd name="connsiteY185" fmla="*/ 256537 h 711889"/>
                <a:gd name="connsiteX186" fmla="*/ 727819 w 970604"/>
                <a:gd name="connsiteY186" fmla="*/ 264873 h 711889"/>
                <a:gd name="connsiteX187" fmla="*/ 735113 w 970604"/>
                <a:gd name="connsiteY187" fmla="*/ 281545 h 711889"/>
                <a:gd name="connsiteX188" fmla="*/ 751785 w 970604"/>
                <a:gd name="connsiteY188" fmla="*/ 285712 h 711889"/>
                <a:gd name="connsiteX189" fmla="*/ 756995 w 970604"/>
                <a:gd name="connsiteY189" fmla="*/ 285712 h 711889"/>
                <a:gd name="connsiteX190" fmla="*/ 774709 w 970604"/>
                <a:gd name="connsiteY190" fmla="*/ 294049 h 711889"/>
                <a:gd name="connsiteX191" fmla="*/ 778877 w 970604"/>
                <a:gd name="connsiteY191" fmla="*/ 305511 h 711889"/>
                <a:gd name="connsiteX192" fmla="*/ 779919 w 970604"/>
                <a:gd name="connsiteY192" fmla="*/ 309679 h 711889"/>
                <a:gd name="connsiteX193" fmla="*/ 789297 w 970604"/>
                <a:gd name="connsiteY193" fmla="*/ 325309 h 711889"/>
                <a:gd name="connsiteX194" fmla="*/ 811179 w 970604"/>
                <a:gd name="connsiteY194" fmla="*/ 330519 h 711889"/>
                <a:gd name="connsiteX195" fmla="*/ 825767 w 970604"/>
                <a:gd name="connsiteY195" fmla="*/ 332602 h 711889"/>
                <a:gd name="connsiteX196" fmla="*/ 832019 w 970604"/>
                <a:gd name="connsiteY196" fmla="*/ 335728 h 711889"/>
                <a:gd name="connsiteX197" fmla="*/ 840355 w 970604"/>
                <a:gd name="connsiteY197" fmla="*/ 339896 h 711889"/>
                <a:gd name="connsiteX198" fmla="*/ 862237 w 970604"/>
                <a:gd name="connsiteY198" fmla="*/ 339896 h 711889"/>
                <a:gd name="connsiteX199" fmla="*/ 876825 w 970604"/>
                <a:gd name="connsiteY199" fmla="*/ 338854 h 711889"/>
                <a:gd name="connsiteX200" fmla="*/ 885160 w 970604"/>
                <a:gd name="connsiteY200" fmla="*/ 340938 h 711889"/>
                <a:gd name="connsiteX201" fmla="*/ 891413 w 970604"/>
                <a:gd name="connsiteY201" fmla="*/ 343022 h 711889"/>
                <a:gd name="connsiteX202" fmla="*/ 913295 w 970604"/>
                <a:gd name="connsiteY202" fmla="*/ 344064 h 711889"/>
                <a:gd name="connsiteX203" fmla="*/ 941429 w 970604"/>
                <a:gd name="connsiteY203" fmla="*/ 348232 h 711889"/>
                <a:gd name="connsiteX204" fmla="*/ 956016 w 970604"/>
                <a:gd name="connsiteY204" fmla="*/ 372198 h 711889"/>
                <a:gd name="connsiteX205" fmla="*/ 958100 w 970604"/>
                <a:gd name="connsiteY205" fmla="*/ 399290 h 711889"/>
                <a:gd name="connsiteX206" fmla="*/ 944554 w 970604"/>
                <a:gd name="connsiteY206" fmla="*/ 412836 h 711889"/>
                <a:gd name="connsiteX207" fmla="*/ 936219 w 970604"/>
                <a:gd name="connsiteY207" fmla="*/ 419088 h 711889"/>
                <a:gd name="connsiteX208" fmla="*/ 921630 w 970604"/>
                <a:gd name="connsiteY208" fmla="*/ 440970 h 711889"/>
                <a:gd name="connsiteX209" fmla="*/ 920589 w 970604"/>
                <a:gd name="connsiteY209" fmla="*/ 452432 h 711889"/>
                <a:gd name="connsiteX210" fmla="*/ 920589 w 970604"/>
                <a:gd name="connsiteY210" fmla="*/ 456600 h 711889"/>
                <a:gd name="connsiteX211" fmla="*/ 918505 w 970604"/>
                <a:gd name="connsiteY211" fmla="*/ 473272 h 711889"/>
                <a:gd name="connsiteX212" fmla="*/ 910169 w 970604"/>
                <a:gd name="connsiteY212" fmla="*/ 486818 h 711889"/>
                <a:gd name="connsiteX213" fmla="*/ 902875 w 970604"/>
                <a:gd name="connsiteY213" fmla="*/ 487860 h 711889"/>
                <a:gd name="connsiteX214" fmla="*/ 892455 w 970604"/>
                <a:gd name="connsiteY214" fmla="*/ 489944 h 711889"/>
                <a:gd name="connsiteX215" fmla="*/ 886203 w 970604"/>
                <a:gd name="connsiteY215" fmla="*/ 507658 h 711889"/>
                <a:gd name="connsiteX216" fmla="*/ 886203 w 970604"/>
                <a:gd name="connsiteY216" fmla="*/ 511826 h 711889"/>
                <a:gd name="connsiteX217" fmla="*/ 890370 w 970604"/>
                <a:gd name="connsiteY217" fmla="*/ 538918 h 711889"/>
                <a:gd name="connsiteX218" fmla="*/ 907042 w 970604"/>
                <a:gd name="connsiteY218" fmla="*/ 564968 h 711889"/>
                <a:gd name="connsiteX219" fmla="*/ 914337 w 970604"/>
                <a:gd name="connsiteY219" fmla="*/ 570178 h 711889"/>
                <a:gd name="connsiteX220" fmla="*/ 917462 w 970604"/>
                <a:gd name="connsiteY220" fmla="*/ 572262 h 711889"/>
                <a:gd name="connsiteX221" fmla="*/ 926840 w 970604"/>
                <a:gd name="connsiteY221" fmla="*/ 580598 h 711889"/>
                <a:gd name="connsiteX222" fmla="*/ 938302 w 970604"/>
                <a:gd name="connsiteY222" fmla="*/ 589976 h 711889"/>
                <a:gd name="connsiteX223" fmla="*/ 953932 w 970604"/>
                <a:gd name="connsiteY223" fmla="*/ 596228 h 711889"/>
                <a:gd name="connsiteX224" fmla="*/ 970604 w 970604"/>
                <a:gd name="connsiteY22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71361 w 970604"/>
                <a:gd name="connsiteY100" fmla="*/ 390954 h 711889"/>
                <a:gd name="connsiteX101" fmla="*/ 77613 w 970604"/>
                <a:gd name="connsiteY101" fmla="*/ 394080 h 711889"/>
                <a:gd name="connsiteX102" fmla="*/ 78655 w 970604"/>
                <a:gd name="connsiteY102" fmla="*/ 394080 h 711889"/>
                <a:gd name="connsiteX103" fmla="*/ 95624 w 970604"/>
                <a:gd name="connsiteY103" fmla="*/ 391552 h 711889"/>
                <a:gd name="connsiteX104" fmla="*/ 127629 w 970604"/>
                <a:gd name="connsiteY104" fmla="*/ 386786 h 711889"/>
                <a:gd name="connsiteX105" fmla="*/ 127629 w 970604"/>
                <a:gd name="connsiteY105" fmla="*/ 383660 h 711889"/>
                <a:gd name="connsiteX106" fmla="*/ 137007 w 970604"/>
                <a:gd name="connsiteY106" fmla="*/ 360736 h 711889"/>
                <a:gd name="connsiteX107" fmla="*/ 138049 w 970604"/>
                <a:gd name="connsiteY107" fmla="*/ 359694 h 711889"/>
                <a:gd name="connsiteX108" fmla="*/ 143259 w 970604"/>
                <a:gd name="connsiteY108" fmla="*/ 344064 h 711889"/>
                <a:gd name="connsiteX109" fmla="*/ 137007 w 970604"/>
                <a:gd name="connsiteY109" fmla="*/ 333644 h 711889"/>
                <a:gd name="connsiteX110" fmla="*/ 134923 w 970604"/>
                <a:gd name="connsiteY110" fmla="*/ 331561 h 711889"/>
                <a:gd name="connsiteX111" fmla="*/ 132839 w 970604"/>
                <a:gd name="connsiteY111" fmla="*/ 323224 h 711889"/>
                <a:gd name="connsiteX112" fmla="*/ 134923 w 970604"/>
                <a:gd name="connsiteY112" fmla="*/ 321141 h 711889"/>
                <a:gd name="connsiteX113" fmla="*/ 135965 w 970604"/>
                <a:gd name="connsiteY113" fmla="*/ 320099 h 711889"/>
                <a:gd name="connsiteX114" fmla="*/ 146385 w 970604"/>
                <a:gd name="connsiteY114" fmla="*/ 293007 h 711889"/>
                <a:gd name="connsiteX115" fmla="*/ 148469 w 970604"/>
                <a:gd name="connsiteY115" fmla="*/ 276335 h 711889"/>
                <a:gd name="connsiteX116" fmla="*/ 160973 w 970604"/>
                <a:gd name="connsiteY116" fmla="*/ 264873 h 711889"/>
                <a:gd name="connsiteX117" fmla="*/ 179579 w 970604"/>
                <a:gd name="connsiteY117" fmla="*/ 246865 h 711889"/>
                <a:gd name="connsiteX118" fmla="*/ 214112 w 970604"/>
                <a:gd name="connsiteY118" fmla="*/ 273358 h 711889"/>
                <a:gd name="connsiteX119" fmla="*/ 255346 w 970604"/>
                <a:gd name="connsiteY119" fmla="*/ 302091 h 711889"/>
                <a:gd name="connsiteX120" fmla="*/ 312359 w 970604"/>
                <a:gd name="connsiteY120" fmla="*/ 312660 h 711889"/>
                <a:gd name="connsiteX121" fmla="*/ 361036 w 970604"/>
                <a:gd name="connsiteY121" fmla="*/ 312064 h 711889"/>
                <a:gd name="connsiteX122" fmla="*/ 406439 w 970604"/>
                <a:gd name="connsiteY122" fmla="*/ 295091 h 711889"/>
                <a:gd name="connsiteX123" fmla="*/ 421472 w 970604"/>
                <a:gd name="connsiteY123" fmla="*/ 273209 h 711889"/>
                <a:gd name="connsiteX124" fmla="*/ 413136 w 970604"/>
                <a:gd name="connsiteY124" fmla="*/ 262789 h 711889"/>
                <a:gd name="connsiteX125" fmla="*/ 410010 w 970604"/>
                <a:gd name="connsiteY125" fmla="*/ 261747 h 711889"/>
                <a:gd name="connsiteX126" fmla="*/ 406884 w 970604"/>
                <a:gd name="connsiteY126" fmla="*/ 259663 h 711889"/>
                <a:gd name="connsiteX127" fmla="*/ 407926 w 970604"/>
                <a:gd name="connsiteY127" fmla="*/ 245075 h 711889"/>
                <a:gd name="connsiteX128" fmla="*/ 410010 w 970604"/>
                <a:gd name="connsiteY128" fmla="*/ 240907 h 711889"/>
                <a:gd name="connsiteX129" fmla="*/ 416262 w 970604"/>
                <a:gd name="connsiteY129" fmla="*/ 225277 h 711889"/>
                <a:gd name="connsiteX130" fmla="*/ 415220 w 970604"/>
                <a:gd name="connsiteY130" fmla="*/ 217983 h 711889"/>
                <a:gd name="connsiteX131" fmla="*/ 414178 w 970604"/>
                <a:gd name="connsiteY131" fmla="*/ 212773 h 711889"/>
                <a:gd name="connsiteX132" fmla="*/ 422514 w 970604"/>
                <a:gd name="connsiteY132" fmla="*/ 196101 h 711889"/>
                <a:gd name="connsiteX133" fmla="*/ 423556 w 970604"/>
                <a:gd name="connsiteY133" fmla="*/ 194017 h 711889"/>
                <a:gd name="connsiteX134" fmla="*/ 429808 w 970604"/>
                <a:gd name="connsiteY134" fmla="*/ 169009 h 711889"/>
                <a:gd name="connsiteX135" fmla="*/ 426682 w 970604"/>
                <a:gd name="connsiteY135" fmla="*/ 164841 h 711889"/>
                <a:gd name="connsiteX136" fmla="*/ 424598 w 970604"/>
                <a:gd name="connsiteY136" fmla="*/ 159631 h 711889"/>
                <a:gd name="connsiteX137" fmla="*/ 427724 w 970604"/>
                <a:gd name="connsiteY137" fmla="*/ 154421 h 711889"/>
                <a:gd name="connsiteX138" fmla="*/ 437102 w 970604"/>
                <a:gd name="connsiteY138" fmla="*/ 127329 h 711889"/>
                <a:gd name="connsiteX139" fmla="*/ 435018 w 970604"/>
                <a:gd name="connsiteY139" fmla="*/ 122119 h 711889"/>
                <a:gd name="connsiteX140" fmla="*/ 432934 w 970604"/>
                <a:gd name="connsiteY140" fmla="*/ 114825 h 711889"/>
                <a:gd name="connsiteX141" fmla="*/ 438144 w 970604"/>
                <a:gd name="connsiteY141" fmla="*/ 106489 h 711889"/>
                <a:gd name="connsiteX142" fmla="*/ 443354 w 970604"/>
                <a:gd name="connsiteY142" fmla="*/ 98153 h 711889"/>
                <a:gd name="connsiteX143" fmla="*/ 443354 w 970604"/>
                <a:gd name="connsiteY143" fmla="*/ 70019 h 711889"/>
                <a:gd name="connsiteX144" fmla="*/ 440228 w 970604"/>
                <a:gd name="connsiteY144" fmla="*/ 64809 h 711889"/>
                <a:gd name="connsiteX145" fmla="*/ 437102 w 970604"/>
                <a:gd name="connsiteY145" fmla="*/ 59599 h 711889"/>
                <a:gd name="connsiteX146" fmla="*/ 442312 w 970604"/>
                <a:gd name="connsiteY146" fmla="*/ 24171 h 711889"/>
                <a:gd name="connsiteX147" fmla="*/ 452732 w 970604"/>
                <a:gd name="connsiteY147" fmla="*/ 12709 h 711889"/>
                <a:gd name="connsiteX148" fmla="*/ 470446 w 970604"/>
                <a:gd name="connsiteY148" fmla="*/ 16877 h 711889"/>
                <a:gd name="connsiteX149" fmla="*/ 471488 w 970604"/>
                <a:gd name="connsiteY149" fmla="*/ 17919 h 711889"/>
                <a:gd name="connsiteX150" fmla="*/ 509000 w 970604"/>
                <a:gd name="connsiteY150" fmla="*/ 26255 h 711889"/>
                <a:gd name="connsiteX151" fmla="*/ 543386 w 970604"/>
                <a:gd name="connsiteY151" fmla="*/ 5415 h 711889"/>
                <a:gd name="connsiteX152" fmla="*/ 553806 w 970604"/>
                <a:gd name="connsiteY152" fmla="*/ 205 h 711889"/>
                <a:gd name="connsiteX153" fmla="*/ 561100 w 970604"/>
                <a:gd name="connsiteY153" fmla="*/ 4373 h 711889"/>
                <a:gd name="connsiteX154" fmla="*/ 575688 w 970604"/>
                <a:gd name="connsiteY154" fmla="*/ 22087 h 711889"/>
                <a:gd name="connsiteX155" fmla="*/ 576730 w 970604"/>
                <a:gd name="connsiteY155" fmla="*/ 31465 h 711889"/>
                <a:gd name="connsiteX156" fmla="*/ 577771 w 970604"/>
                <a:gd name="connsiteY156" fmla="*/ 40843 h 711889"/>
                <a:gd name="connsiteX157" fmla="*/ 589233 w 970604"/>
                <a:gd name="connsiteY157" fmla="*/ 59599 h 711889"/>
                <a:gd name="connsiteX158" fmla="*/ 601738 w 970604"/>
                <a:gd name="connsiteY158" fmla="*/ 67935 h 711889"/>
                <a:gd name="connsiteX159" fmla="*/ 602780 w 970604"/>
                <a:gd name="connsiteY159" fmla="*/ 67935 h 711889"/>
                <a:gd name="connsiteX160" fmla="*/ 602780 w 970604"/>
                <a:gd name="connsiteY160" fmla="*/ 67935 h 711889"/>
                <a:gd name="connsiteX161" fmla="*/ 605905 w 970604"/>
                <a:gd name="connsiteY161" fmla="*/ 67935 h 711889"/>
                <a:gd name="connsiteX162" fmla="*/ 609031 w 970604"/>
                <a:gd name="connsiteY162" fmla="*/ 68977 h 711889"/>
                <a:gd name="connsiteX163" fmla="*/ 615283 w 970604"/>
                <a:gd name="connsiteY163" fmla="*/ 68977 h 711889"/>
                <a:gd name="connsiteX164" fmla="*/ 673635 w 970604"/>
                <a:gd name="connsiteY164" fmla="*/ 72103 h 711889"/>
                <a:gd name="connsiteX165" fmla="*/ 691349 w 970604"/>
                <a:gd name="connsiteY165" fmla="*/ 77313 h 711889"/>
                <a:gd name="connsiteX166" fmla="*/ 697601 w 970604"/>
                <a:gd name="connsiteY166" fmla="*/ 79397 h 711889"/>
                <a:gd name="connsiteX167" fmla="*/ 701769 w 970604"/>
                <a:gd name="connsiteY167" fmla="*/ 80439 h 711889"/>
                <a:gd name="connsiteX168" fmla="*/ 716357 w 970604"/>
                <a:gd name="connsiteY168" fmla="*/ 86691 h 711889"/>
                <a:gd name="connsiteX169" fmla="*/ 716357 w 970604"/>
                <a:gd name="connsiteY169" fmla="*/ 93985 h 711889"/>
                <a:gd name="connsiteX170" fmla="*/ 713231 w 970604"/>
                <a:gd name="connsiteY170" fmla="*/ 99195 h 711889"/>
                <a:gd name="connsiteX171" fmla="*/ 711147 w 970604"/>
                <a:gd name="connsiteY171" fmla="*/ 102321 h 711889"/>
                <a:gd name="connsiteX172" fmla="*/ 705937 w 970604"/>
                <a:gd name="connsiteY172" fmla="*/ 123161 h 711889"/>
                <a:gd name="connsiteX173" fmla="*/ 711147 w 970604"/>
                <a:gd name="connsiteY173" fmla="*/ 177345 h 711889"/>
                <a:gd name="connsiteX174" fmla="*/ 716357 w 970604"/>
                <a:gd name="connsiteY174" fmla="*/ 187765 h 711889"/>
                <a:gd name="connsiteX175" fmla="*/ 723651 w 970604"/>
                <a:gd name="connsiteY175" fmla="*/ 192975 h 711889"/>
                <a:gd name="connsiteX176" fmla="*/ 730945 w 970604"/>
                <a:gd name="connsiteY176" fmla="*/ 199227 h 711889"/>
                <a:gd name="connsiteX177" fmla="*/ 731987 w 970604"/>
                <a:gd name="connsiteY177" fmla="*/ 209647 h 711889"/>
                <a:gd name="connsiteX178" fmla="*/ 731987 w 970604"/>
                <a:gd name="connsiteY178" fmla="*/ 213815 h 711889"/>
                <a:gd name="connsiteX179" fmla="*/ 740323 w 970604"/>
                <a:gd name="connsiteY179" fmla="*/ 233613 h 711889"/>
                <a:gd name="connsiteX180" fmla="*/ 741365 w 970604"/>
                <a:gd name="connsiteY180" fmla="*/ 234655 h 711889"/>
                <a:gd name="connsiteX181" fmla="*/ 743449 w 970604"/>
                <a:gd name="connsiteY181" fmla="*/ 237781 h 711889"/>
                <a:gd name="connsiteX182" fmla="*/ 740323 w 970604"/>
                <a:gd name="connsiteY182" fmla="*/ 246117 h 711889"/>
                <a:gd name="connsiteX183" fmla="*/ 737197 w 970604"/>
                <a:gd name="connsiteY183" fmla="*/ 248201 h 711889"/>
                <a:gd name="connsiteX184" fmla="*/ 729903 w 970604"/>
                <a:gd name="connsiteY184" fmla="*/ 256537 h 711889"/>
                <a:gd name="connsiteX185" fmla="*/ 727819 w 970604"/>
                <a:gd name="connsiteY185" fmla="*/ 264873 h 711889"/>
                <a:gd name="connsiteX186" fmla="*/ 735113 w 970604"/>
                <a:gd name="connsiteY186" fmla="*/ 281545 h 711889"/>
                <a:gd name="connsiteX187" fmla="*/ 751785 w 970604"/>
                <a:gd name="connsiteY187" fmla="*/ 285712 h 711889"/>
                <a:gd name="connsiteX188" fmla="*/ 756995 w 970604"/>
                <a:gd name="connsiteY188" fmla="*/ 285712 h 711889"/>
                <a:gd name="connsiteX189" fmla="*/ 774709 w 970604"/>
                <a:gd name="connsiteY189" fmla="*/ 294049 h 711889"/>
                <a:gd name="connsiteX190" fmla="*/ 778877 w 970604"/>
                <a:gd name="connsiteY190" fmla="*/ 305511 h 711889"/>
                <a:gd name="connsiteX191" fmla="*/ 779919 w 970604"/>
                <a:gd name="connsiteY191" fmla="*/ 309679 h 711889"/>
                <a:gd name="connsiteX192" fmla="*/ 789297 w 970604"/>
                <a:gd name="connsiteY192" fmla="*/ 325309 h 711889"/>
                <a:gd name="connsiteX193" fmla="*/ 811179 w 970604"/>
                <a:gd name="connsiteY193" fmla="*/ 330519 h 711889"/>
                <a:gd name="connsiteX194" fmla="*/ 825767 w 970604"/>
                <a:gd name="connsiteY194" fmla="*/ 332602 h 711889"/>
                <a:gd name="connsiteX195" fmla="*/ 832019 w 970604"/>
                <a:gd name="connsiteY195" fmla="*/ 335728 h 711889"/>
                <a:gd name="connsiteX196" fmla="*/ 840355 w 970604"/>
                <a:gd name="connsiteY196" fmla="*/ 339896 h 711889"/>
                <a:gd name="connsiteX197" fmla="*/ 862237 w 970604"/>
                <a:gd name="connsiteY197" fmla="*/ 339896 h 711889"/>
                <a:gd name="connsiteX198" fmla="*/ 876825 w 970604"/>
                <a:gd name="connsiteY198" fmla="*/ 338854 h 711889"/>
                <a:gd name="connsiteX199" fmla="*/ 885160 w 970604"/>
                <a:gd name="connsiteY199" fmla="*/ 340938 h 711889"/>
                <a:gd name="connsiteX200" fmla="*/ 891413 w 970604"/>
                <a:gd name="connsiteY200" fmla="*/ 343022 h 711889"/>
                <a:gd name="connsiteX201" fmla="*/ 913295 w 970604"/>
                <a:gd name="connsiteY201" fmla="*/ 344064 h 711889"/>
                <a:gd name="connsiteX202" fmla="*/ 941429 w 970604"/>
                <a:gd name="connsiteY202" fmla="*/ 348232 h 711889"/>
                <a:gd name="connsiteX203" fmla="*/ 956016 w 970604"/>
                <a:gd name="connsiteY203" fmla="*/ 372198 h 711889"/>
                <a:gd name="connsiteX204" fmla="*/ 958100 w 970604"/>
                <a:gd name="connsiteY204" fmla="*/ 399290 h 711889"/>
                <a:gd name="connsiteX205" fmla="*/ 944554 w 970604"/>
                <a:gd name="connsiteY205" fmla="*/ 412836 h 711889"/>
                <a:gd name="connsiteX206" fmla="*/ 936219 w 970604"/>
                <a:gd name="connsiteY206" fmla="*/ 419088 h 711889"/>
                <a:gd name="connsiteX207" fmla="*/ 921630 w 970604"/>
                <a:gd name="connsiteY207" fmla="*/ 440970 h 711889"/>
                <a:gd name="connsiteX208" fmla="*/ 920589 w 970604"/>
                <a:gd name="connsiteY208" fmla="*/ 452432 h 711889"/>
                <a:gd name="connsiteX209" fmla="*/ 920589 w 970604"/>
                <a:gd name="connsiteY209" fmla="*/ 456600 h 711889"/>
                <a:gd name="connsiteX210" fmla="*/ 918505 w 970604"/>
                <a:gd name="connsiteY210" fmla="*/ 473272 h 711889"/>
                <a:gd name="connsiteX211" fmla="*/ 910169 w 970604"/>
                <a:gd name="connsiteY211" fmla="*/ 486818 h 711889"/>
                <a:gd name="connsiteX212" fmla="*/ 902875 w 970604"/>
                <a:gd name="connsiteY212" fmla="*/ 487860 h 711889"/>
                <a:gd name="connsiteX213" fmla="*/ 892455 w 970604"/>
                <a:gd name="connsiteY213" fmla="*/ 489944 h 711889"/>
                <a:gd name="connsiteX214" fmla="*/ 886203 w 970604"/>
                <a:gd name="connsiteY214" fmla="*/ 507658 h 711889"/>
                <a:gd name="connsiteX215" fmla="*/ 886203 w 970604"/>
                <a:gd name="connsiteY215" fmla="*/ 511826 h 711889"/>
                <a:gd name="connsiteX216" fmla="*/ 890370 w 970604"/>
                <a:gd name="connsiteY216" fmla="*/ 538918 h 711889"/>
                <a:gd name="connsiteX217" fmla="*/ 907042 w 970604"/>
                <a:gd name="connsiteY217" fmla="*/ 564968 h 711889"/>
                <a:gd name="connsiteX218" fmla="*/ 914337 w 970604"/>
                <a:gd name="connsiteY218" fmla="*/ 570178 h 711889"/>
                <a:gd name="connsiteX219" fmla="*/ 917462 w 970604"/>
                <a:gd name="connsiteY219" fmla="*/ 572262 h 711889"/>
                <a:gd name="connsiteX220" fmla="*/ 926840 w 970604"/>
                <a:gd name="connsiteY220" fmla="*/ 580598 h 711889"/>
                <a:gd name="connsiteX221" fmla="*/ 938302 w 970604"/>
                <a:gd name="connsiteY221" fmla="*/ 589976 h 711889"/>
                <a:gd name="connsiteX222" fmla="*/ 953932 w 970604"/>
                <a:gd name="connsiteY222" fmla="*/ 596228 h 711889"/>
                <a:gd name="connsiteX223" fmla="*/ 970604 w 970604"/>
                <a:gd name="connsiteY22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38912 w 970604"/>
                <a:gd name="connsiteY99" fmla="*/ 391552 h 711889"/>
                <a:gd name="connsiteX100" fmla="*/ 71361 w 970604"/>
                <a:gd name="connsiteY100" fmla="*/ 390954 h 711889"/>
                <a:gd name="connsiteX101" fmla="*/ 77613 w 970604"/>
                <a:gd name="connsiteY101" fmla="*/ 394080 h 711889"/>
                <a:gd name="connsiteX102" fmla="*/ 78655 w 970604"/>
                <a:gd name="connsiteY102" fmla="*/ 394080 h 711889"/>
                <a:gd name="connsiteX103" fmla="*/ 95624 w 970604"/>
                <a:gd name="connsiteY103" fmla="*/ 391552 h 711889"/>
                <a:gd name="connsiteX104" fmla="*/ 127629 w 970604"/>
                <a:gd name="connsiteY104" fmla="*/ 386786 h 711889"/>
                <a:gd name="connsiteX105" fmla="*/ 127629 w 970604"/>
                <a:gd name="connsiteY105" fmla="*/ 383660 h 711889"/>
                <a:gd name="connsiteX106" fmla="*/ 137007 w 970604"/>
                <a:gd name="connsiteY106" fmla="*/ 360736 h 711889"/>
                <a:gd name="connsiteX107" fmla="*/ 138049 w 970604"/>
                <a:gd name="connsiteY107" fmla="*/ 359694 h 711889"/>
                <a:gd name="connsiteX108" fmla="*/ 143259 w 970604"/>
                <a:gd name="connsiteY108" fmla="*/ 344064 h 711889"/>
                <a:gd name="connsiteX109" fmla="*/ 137007 w 970604"/>
                <a:gd name="connsiteY109" fmla="*/ 333644 h 711889"/>
                <a:gd name="connsiteX110" fmla="*/ 134923 w 970604"/>
                <a:gd name="connsiteY110" fmla="*/ 331561 h 711889"/>
                <a:gd name="connsiteX111" fmla="*/ 132839 w 970604"/>
                <a:gd name="connsiteY111" fmla="*/ 323224 h 711889"/>
                <a:gd name="connsiteX112" fmla="*/ 134923 w 970604"/>
                <a:gd name="connsiteY112" fmla="*/ 321141 h 711889"/>
                <a:gd name="connsiteX113" fmla="*/ 135965 w 970604"/>
                <a:gd name="connsiteY113" fmla="*/ 320099 h 711889"/>
                <a:gd name="connsiteX114" fmla="*/ 146385 w 970604"/>
                <a:gd name="connsiteY114" fmla="*/ 293007 h 711889"/>
                <a:gd name="connsiteX115" fmla="*/ 148469 w 970604"/>
                <a:gd name="connsiteY115" fmla="*/ 276335 h 711889"/>
                <a:gd name="connsiteX116" fmla="*/ 160973 w 970604"/>
                <a:gd name="connsiteY116" fmla="*/ 264873 h 711889"/>
                <a:gd name="connsiteX117" fmla="*/ 179579 w 970604"/>
                <a:gd name="connsiteY117" fmla="*/ 246865 h 711889"/>
                <a:gd name="connsiteX118" fmla="*/ 214112 w 970604"/>
                <a:gd name="connsiteY118" fmla="*/ 273358 h 711889"/>
                <a:gd name="connsiteX119" fmla="*/ 255346 w 970604"/>
                <a:gd name="connsiteY119" fmla="*/ 302091 h 711889"/>
                <a:gd name="connsiteX120" fmla="*/ 312359 w 970604"/>
                <a:gd name="connsiteY120" fmla="*/ 312660 h 711889"/>
                <a:gd name="connsiteX121" fmla="*/ 361036 w 970604"/>
                <a:gd name="connsiteY121" fmla="*/ 312064 h 711889"/>
                <a:gd name="connsiteX122" fmla="*/ 406439 w 970604"/>
                <a:gd name="connsiteY122" fmla="*/ 295091 h 711889"/>
                <a:gd name="connsiteX123" fmla="*/ 421472 w 970604"/>
                <a:gd name="connsiteY123" fmla="*/ 273209 h 711889"/>
                <a:gd name="connsiteX124" fmla="*/ 413136 w 970604"/>
                <a:gd name="connsiteY124" fmla="*/ 262789 h 711889"/>
                <a:gd name="connsiteX125" fmla="*/ 410010 w 970604"/>
                <a:gd name="connsiteY125" fmla="*/ 261747 h 711889"/>
                <a:gd name="connsiteX126" fmla="*/ 406884 w 970604"/>
                <a:gd name="connsiteY126" fmla="*/ 259663 h 711889"/>
                <a:gd name="connsiteX127" fmla="*/ 407926 w 970604"/>
                <a:gd name="connsiteY127" fmla="*/ 245075 h 711889"/>
                <a:gd name="connsiteX128" fmla="*/ 410010 w 970604"/>
                <a:gd name="connsiteY128" fmla="*/ 240907 h 711889"/>
                <a:gd name="connsiteX129" fmla="*/ 416262 w 970604"/>
                <a:gd name="connsiteY129" fmla="*/ 225277 h 711889"/>
                <a:gd name="connsiteX130" fmla="*/ 415220 w 970604"/>
                <a:gd name="connsiteY130" fmla="*/ 217983 h 711889"/>
                <a:gd name="connsiteX131" fmla="*/ 414178 w 970604"/>
                <a:gd name="connsiteY131" fmla="*/ 212773 h 711889"/>
                <a:gd name="connsiteX132" fmla="*/ 422514 w 970604"/>
                <a:gd name="connsiteY132" fmla="*/ 196101 h 711889"/>
                <a:gd name="connsiteX133" fmla="*/ 423556 w 970604"/>
                <a:gd name="connsiteY133" fmla="*/ 194017 h 711889"/>
                <a:gd name="connsiteX134" fmla="*/ 429808 w 970604"/>
                <a:gd name="connsiteY134" fmla="*/ 169009 h 711889"/>
                <a:gd name="connsiteX135" fmla="*/ 426682 w 970604"/>
                <a:gd name="connsiteY135" fmla="*/ 164841 h 711889"/>
                <a:gd name="connsiteX136" fmla="*/ 424598 w 970604"/>
                <a:gd name="connsiteY136" fmla="*/ 159631 h 711889"/>
                <a:gd name="connsiteX137" fmla="*/ 427724 w 970604"/>
                <a:gd name="connsiteY137" fmla="*/ 154421 h 711889"/>
                <a:gd name="connsiteX138" fmla="*/ 437102 w 970604"/>
                <a:gd name="connsiteY138" fmla="*/ 127329 h 711889"/>
                <a:gd name="connsiteX139" fmla="*/ 435018 w 970604"/>
                <a:gd name="connsiteY139" fmla="*/ 122119 h 711889"/>
                <a:gd name="connsiteX140" fmla="*/ 432934 w 970604"/>
                <a:gd name="connsiteY140" fmla="*/ 114825 h 711889"/>
                <a:gd name="connsiteX141" fmla="*/ 438144 w 970604"/>
                <a:gd name="connsiteY141" fmla="*/ 106489 h 711889"/>
                <a:gd name="connsiteX142" fmla="*/ 443354 w 970604"/>
                <a:gd name="connsiteY142" fmla="*/ 98153 h 711889"/>
                <a:gd name="connsiteX143" fmla="*/ 443354 w 970604"/>
                <a:gd name="connsiteY143" fmla="*/ 70019 h 711889"/>
                <a:gd name="connsiteX144" fmla="*/ 440228 w 970604"/>
                <a:gd name="connsiteY144" fmla="*/ 64809 h 711889"/>
                <a:gd name="connsiteX145" fmla="*/ 437102 w 970604"/>
                <a:gd name="connsiteY145" fmla="*/ 59599 h 711889"/>
                <a:gd name="connsiteX146" fmla="*/ 442312 w 970604"/>
                <a:gd name="connsiteY146" fmla="*/ 24171 h 711889"/>
                <a:gd name="connsiteX147" fmla="*/ 452732 w 970604"/>
                <a:gd name="connsiteY147" fmla="*/ 12709 h 711889"/>
                <a:gd name="connsiteX148" fmla="*/ 470446 w 970604"/>
                <a:gd name="connsiteY148" fmla="*/ 16877 h 711889"/>
                <a:gd name="connsiteX149" fmla="*/ 471488 w 970604"/>
                <a:gd name="connsiteY149" fmla="*/ 17919 h 711889"/>
                <a:gd name="connsiteX150" fmla="*/ 509000 w 970604"/>
                <a:gd name="connsiteY150" fmla="*/ 26255 h 711889"/>
                <a:gd name="connsiteX151" fmla="*/ 543386 w 970604"/>
                <a:gd name="connsiteY151" fmla="*/ 5415 h 711889"/>
                <a:gd name="connsiteX152" fmla="*/ 553806 w 970604"/>
                <a:gd name="connsiteY152" fmla="*/ 205 h 711889"/>
                <a:gd name="connsiteX153" fmla="*/ 561100 w 970604"/>
                <a:gd name="connsiteY153" fmla="*/ 4373 h 711889"/>
                <a:gd name="connsiteX154" fmla="*/ 575688 w 970604"/>
                <a:gd name="connsiteY154" fmla="*/ 22087 h 711889"/>
                <a:gd name="connsiteX155" fmla="*/ 576730 w 970604"/>
                <a:gd name="connsiteY155" fmla="*/ 31465 h 711889"/>
                <a:gd name="connsiteX156" fmla="*/ 577771 w 970604"/>
                <a:gd name="connsiteY156" fmla="*/ 40843 h 711889"/>
                <a:gd name="connsiteX157" fmla="*/ 589233 w 970604"/>
                <a:gd name="connsiteY157" fmla="*/ 59599 h 711889"/>
                <a:gd name="connsiteX158" fmla="*/ 601738 w 970604"/>
                <a:gd name="connsiteY158" fmla="*/ 67935 h 711889"/>
                <a:gd name="connsiteX159" fmla="*/ 602780 w 970604"/>
                <a:gd name="connsiteY159" fmla="*/ 67935 h 711889"/>
                <a:gd name="connsiteX160" fmla="*/ 602780 w 970604"/>
                <a:gd name="connsiteY160" fmla="*/ 67935 h 711889"/>
                <a:gd name="connsiteX161" fmla="*/ 605905 w 970604"/>
                <a:gd name="connsiteY161" fmla="*/ 67935 h 711889"/>
                <a:gd name="connsiteX162" fmla="*/ 609031 w 970604"/>
                <a:gd name="connsiteY162" fmla="*/ 68977 h 711889"/>
                <a:gd name="connsiteX163" fmla="*/ 615283 w 970604"/>
                <a:gd name="connsiteY163" fmla="*/ 68977 h 711889"/>
                <a:gd name="connsiteX164" fmla="*/ 673635 w 970604"/>
                <a:gd name="connsiteY164" fmla="*/ 72103 h 711889"/>
                <a:gd name="connsiteX165" fmla="*/ 691349 w 970604"/>
                <a:gd name="connsiteY165" fmla="*/ 77313 h 711889"/>
                <a:gd name="connsiteX166" fmla="*/ 697601 w 970604"/>
                <a:gd name="connsiteY166" fmla="*/ 79397 h 711889"/>
                <a:gd name="connsiteX167" fmla="*/ 701769 w 970604"/>
                <a:gd name="connsiteY167" fmla="*/ 80439 h 711889"/>
                <a:gd name="connsiteX168" fmla="*/ 716357 w 970604"/>
                <a:gd name="connsiteY168" fmla="*/ 86691 h 711889"/>
                <a:gd name="connsiteX169" fmla="*/ 716357 w 970604"/>
                <a:gd name="connsiteY169" fmla="*/ 93985 h 711889"/>
                <a:gd name="connsiteX170" fmla="*/ 713231 w 970604"/>
                <a:gd name="connsiteY170" fmla="*/ 99195 h 711889"/>
                <a:gd name="connsiteX171" fmla="*/ 711147 w 970604"/>
                <a:gd name="connsiteY171" fmla="*/ 102321 h 711889"/>
                <a:gd name="connsiteX172" fmla="*/ 705937 w 970604"/>
                <a:gd name="connsiteY172" fmla="*/ 123161 h 711889"/>
                <a:gd name="connsiteX173" fmla="*/ 711147 w 970604"/>
                <a:gd name="connsiteY173" fmla="*/ 177345 h 711889"/>
                <a:gd name="connsiteX174" fmla="*/ 716357 w 970604"/>
                <a:gd name="connsiteY174" fmla="*/ 187765 h 711889"/>
                <a:gd name="connsiteX175" fmla="*/ 723651 w 970604"/>
                <a:gd name="connsiteY175" fmla="*/ 192975 h 711889"/>
                <a:gd name="connsiteX176" fmla="*/ 730945 w 970604"/>
                <a:gd name="connsiteY176" fmla="*/ 199227 h 711889"/>
                <a:gd name="connsiteX177" fmla="*/ 731987 w 970604"/>
                <a:gd name="connsiteY177" fmla="*/ 209647 h 711889"/>
                <a:gd name="connsiteX178" fmla="*/ 731987 w 970604"/>
                <a:gd name="connsiteY178" fmla="*/ 213815 h 711889"/>
                <a:gd name="connsiteX179" fmla="*/ 740323 w 970604"/>
                <a:gd name="connsiteY179" fmla="*/ 233613 h 711889"/>
                <a:gd name="connsiteX180" fmla="*/ 741365 w 970604"/>
                <a:gd name="connsiteY180" fmla="*/ 234655 h 711889"/>
                <a:gd name="connsiteX181" fmla="*/ 743449 w 970604"/>
                <a:gd name="connsiteY181" fmla="*/ 237781 h 711889"/>
                <a:gd name="connsiteX182" fmla="*/ 740323 w 970604"/>
                <a:gd name="connsiteY182" fmla="*/ 246117 h 711889"/>
                <a:gd name="connsiteX183" fmla="*/ 737197 w 970604"/>
                <a:gd name="connsiteY183" fmla="*/ 248201 h 711889"/>
                <a:gd name="connsiteX184" fmla="*/ 729903 w 970604"/>
                <a:gd name="connsiteY184" fmla="*/ 256537 h 711889"/>
                <a:gd name="connsiteX185" fmla="*/ 727819 w 970604"/>
                <a:gd name="connsiteY185" fmla="*/ 264873 h 711889"/>
                <a:gd name="connsiteX186" fmla="*/ 735113 w 970604"/>
                <a:gd name="connsiteY186" fmla="*/ 281545 h 711889"/>
                <a:gd name="connsiteX187" fmla="*/ 751785 w 970604"/>
                <a:gd name="connsiteY187" fmla="*/ 285712 h 711889"/>
                <a:gd name="connsiteX188" fmla="*/ 756995 w 970604"/>
                <a:gd name="connsiteY188" fmla="*/ 285712 h 711889"/>
                <a:gd name="connsiteX189" fmla="*/ 774709 w 970604"/>
                <a:gd name="connsiteY189" fmla="*/ 294049 h 711889"/>
                <a:gd name="connsiteX190" fmla="*/ 778877 w 970604"/>
                <a:gd name="connsiteY190" fmla="*/ 305511 h 711889"/>
                <a:gd name="connsiteX191" fmla="*/ 779919 w 970604"/>
                <a:gd name="connsiteY191" fmla="*/ 309679 h 711889"/>
                <a:gd name="connsiteX192" fmla="*/ 789297 w 970604"/>
                <a:gd name="connsiteY192" fmla="*/ 325309 h 711889"/>
                <a:gd name="connsiteX193" fmla="*/ 811179 w 970604"/>
                <a:gd name="connsiteY193" fmla="*/ 330519 h 711889"/>
                <a:gd name="connsiteX194" fmla="*/ 825767 w 970604"/>
                <a:gd name="connsiteY194" fmla="*/ 332602 h 711889"/>
                <a:gd name="connsiteX195" fmla="*/ 832019 w 970604"/>
                <a:gd name="connsiteY195" fmla="*/ 335728 h 711889"/>
                <a:gd name="connsiteX196" fmla="*/ 840355 w 970604"/>
                <a:gd name="connsiteY196" fmla="*/ 339896 h 711889"/>
                <a:gd name="connsiteX197" fmla="*/ 862237 w 970604"/>
                <a:gd name="connsiteY197" fmla="*/ 339896 h 711889"/>
                <a:gd name="connsiteX198" fmla="*/ 876825 w 970604"/>
                <a:gd name="connsiteY198" fmla="*/ 338854 h 711889"/>
                <a:gd name="connsiteX199" fmla="*/ 885160 w 970604"/>
                <a:gd name="connsiteY199" fmla="*/ 340938 h 711889"/>
                <a:gd name="connsiteX200" fmla="*/ 891413 w 970604"/>
                <a:gd name="connsiteY200" fmla="*/ 343022 h 711889"/>
                <a:gd name="connsiteX201" fmla="*/ 913295 w 970604"/>
                <a:gd name="connsiteY201" fmla="*/ 344064 h 711889"/>
                <a:gd name="connsiteX202" fmla="*/ 941429 w 970604"/>
                <a:gd name="connsiteY202" fmla="*/ 348232 h 711889"/>
                <a:gd name="connsiteX203" fmla="*/ 956016 w 970604"/>
                <a:gd name="connsiteY203" fmla="*/ 372198 h 711889"/>
                <a:gd name="connsiteX204" fmla="*/ 958100 w 970604"/>
                <a:gd name="connsiteY204" fmla="*/ 399290 h 711889"/>
                <a:gd name="connsiteX205" fmla="*/ 944554 w 970604"/>
                <a:gd name="connsiteY205" fmla="*/ 412836 h 711889"/>
                <a:gd name="connsiteX206" fmla="*/ 936219 w 970604"/>
                <a:gd name="connsiteY206" fmla="*/ 419088 h 711889"/>
                <a:gd name="connsiteX207" fmla="*/ 921630 w 970604"/>
                <a:gd name="connsiteY207" fmla="*/ 440970 h 711889"/>
                <a:gd name="connsiteX208" fmla="*/ 920589 w 970604"/>
                <a:gd name="connsiteY208" fmla="*/ 452432 h 711889"/>
                <a:gd name="connsiteX209" fmla="*/ 920589 w 970604"/>
                <a:gd name="connsiteY209" fmla="*/ 456600 h 711889"/>
                <a:gd name="connsiteX210" fmla="*/ 918505 w 970604"/>
                <a:gd name="connsiteY210" fmla="*/ 473272 h 711889"/>
                <a:gd name="connsiteX211" fmla="*/ 910169 w 970604"/>
                <a:gd name="connsiteY211" fmla="*/ 486818 h 711889"/>
                <a:gd name="connsiteX212" fmla="*/ 902875 w 970604"/>
                <a:gd name="connsiteY212" fmla="*/ 487860 h 711889"/>
                <a:gd name="connsiteX213" fmla="*/ 892455 w 970604"/>
                <a:gd name="connsiteY213" fmla="*/ 489944 h 711889"/>
                <a:gd name="connsiteX214" fmla="*/ 886203 w 970604"/>
                <a:gd name="connsiteY214" fmla="*/ 507658 h 711889"/>
                <a:gd name="connsiteX215" fmla="*/ 886203 w 970604"/>
                <a:gd name="connsiteY215" fmla="*/ 511826 h 711889"/>
                <a:gd name="connsiteX216" fmla="*/ 890370 w 970604"/>
                <a:gd name="connsiteY216" fmla="*/ 538918 h 711889"/>
                <a:gd name="connsiteX217" fmla="*/ 907042 w 970604"/>
                <a:gd name="connsiteY217" fmla="*/ 564968 h 711889"/>
                <a:gd name="connsiteX218" fmla="*/ 914337 w 970604"/>
                <a:gd name="connsiteY218" fmla="*/ 570178 h 711889"/>
                <a:gd name="connsiteX219" fmla="*/ 917462 w 970604"/>
                <a:gd name="connsiteY219" fmla="*/ 572262 h 711889"/>
                <a:gd name="connsiteX220" fmla="*/ 926840 w 970604"/>
                <a:gd name="connsiteY220" fmla="*/ 580598 h 711889"/>
                <a:gd name="connsiteX221" fmla="*/ 938302 w 970604"/>
                <a:gd name="connsiteY221" fmla="*/ 589976 h 711889"/>
                <a:gd name="connsiteX222" fmla="*/ 953932 w 970604"/>
                <a:gd name="connsiteY222" fmla="*/ 596228 h 711889"/>
                <a:gd name="connsiteX223" fmla="*/ 970604 w 970604"/>
                <a:gd name="connsiteY22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38912 w 970604"/>
                <a:gd name="connsiteY99" fmla="*/ 391552 h 711889"/>
                <a:gd name="connsiteX100" fmla="*/ 71361 w 970604"/>
                <a:gd name="connsiteY100" fmla="*/ 390954 h 711889"/>
                <a:gd name="connsiteX101" fmla="*/ 77613 w 970604"/>
                <a:gd name="connsiteY101" fmla="*/ 394080 h 711889"/>
                <a:gd name="connsiteX102" fmla="*/ 95624 w 970604"/>
                <a:gd name="connsiteY102" fmla="*/ 391552 h 711889"/>
                <a:gd name="connsiteX103" fmla="*/ 127629 w 970604"/>
                <a:gd name="connsiteY103" fmla="*/ 386786 h 711889"/>
                <a:gd name="connsiteX104" fmla="*/ 127629 w 970604"/>
                <a:gd name="connsiteY104" fmla="*/ 383660 h 711889"/>
                <a:gd name="connsiteX105" fmla="*/ 137007 w 970604"/>
                <a:gd name="connsiteY105" fmla="*/ 360736 h 711889"/>
                <a:gd name="connsiteX106" fmla="*/ 138049 w 970604"/>
                <a:gd name="connsiteY106" fmla="*/ 359694 h 711889"/>
                <a:gd name="connsiteX107" fmla="*/ 143259 w 970604"/>
                <a:gd name="connsiteY107" fmla="*/ 344064 h 711889"/>
                <a:gd name="connsiteX108" fmla="*/ 137007 w 970604"/>
                <a:gd name="connsiteY108" fmla="*/ 333644 h 711889"/>
                <a:gd name="connsiteX109" fmla="*/ 134923 w 970604"/>
                <a:gd name="connsiteY109" fmla="*/ 331561 h 711889"/>
                <a:gd name="connsiteX110" fmla="*/ 132839 w 970604"/>
                <a:gd name="connsiteY110" fmla="*/ 323224 h 711889"/>
                <a:gd name="connsiteX111" fmla="*/ 134923 w 970604"/>
                <a:gd name="connsiteY111" fmla="*/ 321141 h 711889"/>
                <a:gd name="connsiteX112" fmla="*/ 135965 w 970604"/>
                <a:gd name="connsiteY112" fmla="*/ 320099 h 711889"/>
                <a:gd name="connsiteX113" fmla="*/ 146385 w 970604"/>
                <a:gd name="connsiteY113" fmla="*/ 293007 h 711889"/>
                <a:gd name="connsiteX114" fmla="*/ 148469 w 970604"/>
                <a:gd name="connsiteY114" fmla="*/ 276335 h 711889"/>
                <a:gd name="connsiteX115" fmla="*/ 160973 w 970604"/>
                <a:gd name="connsiteY115" fmla="*/ 264873 h 711889"/>
                <a:gd name="connsiteX116" fmla="*/ 179579 w 970604"/>
                <a:gd name="connsiteY116" fmla="*/ 246865 h 711889"/>
                <a:gd name="connsiteX117" fmla="*/ 214112 w 970604"/>
                <a:gd name="connsiteY117" fmla="*/ 273358 h 711889"/>
                <a:gd name="connsiteX118" fmla="*/ 255346 w 970604"/>
                <a:gd name="connsiteY118" fmla="*/ 302091 h 711889"/>
                <a:gd name="connsiteX119" fmla="*/ 312359 w 970604"/>
                <a:gd name="connsiteY119" fmla="*/ 312660 h 711889"/>
                <a:gd name="connsiteX120" fmla="*/ 361036 w 970604"/>
                <a:gd name="connsiteY120" fmla="*/ 312064 h 711889"/>
                <a:gd name="connsiteX121" fmla="*/ 406439 w 970604"/>
                <a:gd name="connsiteY121" fmla="*/ 295091 h 711889"/>
                <a:gd name="connsiteX122" fmla="*/ 421472 w 970604"/>
                <a:gd name="connsiteY122" fmla="*/ 273209 h 711889"/>
                <a:gd name="connsiteX123" fmla="*/ 413136 w 970604"/>
                <a:gd name="connsiteY123" fmla="*/ 262789 h 711889"/>
                <a:gd name="connsiteX124" fmla="*/ 410010 w 970604"/>
                <a:gd name="connsiteY124" fmla="*/ 261747 h 711889"/>
                <a:gd name="connsiteX125" fmla="*/ 406884 w 970604"/>
                <a:gd name="connsiteY125" fmla="*/ 259663 h 711889"/>
                <a:gd name="connsiteX126" fmla="*/ 407926 w 970604"/>
                <a:gd name="connsiteY126" fmla="*/ 245075 h 711889"/>
                <a:gd name="connsiteX127" fmla="*/ 410010 w 970604"/>
                <a:gd name="connsiteY127" fmla="*/ 240907 h 711889"/>
                <a:gd name="connsiteX128" fmla="*/ 416262 w 970604"/>
                <a:gd name="connsiteY128" fmla="*/ 225277 h 711889"/>
                <a:gd name="connsiteX129" fmla="*/ 415220 w 970604"/>
                <a:gd name="connsiteY129" fmla="*/ 217983 h 711889"/>
                <a:gd name="connsiteX130" fmla="*/ 414178 w 970604"/>
                <a:gd name="connsiteY130" fmla="*/ 212773 h 711889"/>
                <a:gd name="connsiteX131" fmla="*/ 422514 w 970604"/>
                <a:gd name="connsiteY131" fmla="*/ 196101 h 711889"/>
                <a:gd name="connsiteX132" fmla="*/ 423556 w 970604"/>
                <a:gd name="connsiteY132" fmla="*/ 194017 h 711889"/>
                <a:gd name="connsiteX133" fmla="*/ 429808 w 970604"/>
                <a:gd name="connsiteY133" fmla="*/ 169009 h 711889"/>
                <a:gd name="connsiteX134" fmla="*/ 426682 w 970604"/>
                <a:gd name="connsiteY134" fmla="*/ 164841 h 711889"/>
                <a:gd name="connsiteX135" fmla="*/ 424598 w 970604"/>
                <a:gd name="connsiteY135" fmla="*/ 159631 h 711889"/>
                <a:gd name="connsiteX136" fmla="*/ 427724 w 970604"/>
                <a:gd name="connsiteY136" fmla="*/ 154421 h 711889"/>
                <a:gd name="connsiteX137" fmla="*/ 437102 w 970604"/>
                <a:gd name="connsiteY137" fmla="*/ 127329 h 711889"/>
                <a:gd name="connsiteX138" fmla="*/ 435018 w 970604"/>
                <a:gd name="connsiteY138" fmla="*/ 122119 h 711889"/>
                <a:gd name="connsiteX139" fmla="*/ 432934 w 970604"/>
                <a:gd name="connsiteY139" fmla="*/ 114825 h 711889"/>
                <a:gd name="connsiteX140" fmla="*/ 438144 w 970604"/>
                <a:gd name="connsiteY140" fmla="*/ 106489 h 711889"/>
                <a:gd name="connsiteX141" fmla="*/ 443354 w 970604"/>
                <a:gd name="connsiteY141" fmla="*/ 98153 h 711889"/>
                <a:gd name="connsiteX142" fmla="*/ 443354 w 970604"/>
                <a:gd name="connsiteY142" fmla="*/ 70019 h 711889"/>
                <a:gd name="connsiteX143" fmla="*/ 440228 w 970604"/>
                <a:gd name="connsiteY143" fmla="*/ 64809 h 711889"/>
                <a:gd name="connsiteX144" fmla="*/ 437102 w 970604"/>
                <a:gd name="connsiteY144" fmla="*/ 59599 h 711889"/>
                <a:gd name="connsiteX145" fmla="*/ 442312 w 970604"/>
                <a:gd name="connsiteY145" fmla="*/ 24171 h 711889"/>
                <a:gd name="connsiteX146" fmla="*/ 452732 w 970604"/>
                <a:gd name="connsiteY146" fmla="*/ 12709 h 711889"/>
                <a:gd name="connsiteX147" fmla="*/ 470446 w 970604"/>
                <a:gd name="connsiteY147" fmla="*/ 16877 h 711889"/>
                <a:gd name="connsiteX148" fmla="*/ 471488 w 970604"/>
                <a:gd name="connsiteY148" fmla="*/ 17919 h 711889"/>
                <a:gd name="connsiteX149" fmla="*/ 509000 w 970604"/>
                <a:gd name="connsiteY149" fmla="*/ 26255 h 711889"/>
                <a:gd name="connsiteX150" fmla="*/ 543386 w 970604"/>
                <a:gd name="connsiteY150" fmla="*/ 5415 h 711889"/>
                <a:gd name="connsiteX151" fmla="*/ 553806 w 970604"/>
                <a:gd name="connsiteY151" fmla="*/ 205 h 711889"/>
                <a:gd name="connsiteX152" fmla="*/ 561100 w 970604"/>
                <a:gd name="connsiteY152" fmla="*/ 4373 h 711889"/>
                <a:gd name="connsiteX153" fmla="*/ 575688 w 970604"/>
                <a:gd name="connsiteY153" fmla="*/ 22087 h 711889"/>
                <a:gd name="connsiteX154" fmla="*/ 576730 w 970604"/>
                <a:gd name="connsiteY154" fmla="*/ 31465 h 711889"/>
                <a:gd name="connsiteX155" fmla="*/ 577771 w 970604"/>
                <a:gd name="connsiteY155" fmla="*/ 40843 h 711889"/>
                <a:gd name="connsiteX156" fmla="*/ 589233 w 970604"/>
                <a:gd name="connsiteY156" fmla="*/ 59599 h 711889"/>
                <a:gd name="connsiteX157" fmla="*/ 601738 w 970604"/>
                <a:gd name="connsiteY157" fmla="*/ 67935 h 711889"/>
                <a:gd name="connsiteX158" fmla="*/ 602780 w 970604"/>
                <a:gd name="connsiteY158" fmla="*/ 67935 h 711889"/>
                <a:gd name="connsiteX159" fmla="*/ 602780 w 970604"/>
                <a:gd name="connsiteY159" fmla="*/ 67935 h 711889"/>
                <a:gd name="connsiteX160" fmla="*/ 605905 w 970604"/>
                <a:gd name="connsiteY160" fmla="*/ 67935 h 711889"/>
                <a:gd name="connsiteX161" fmla="*/ 609031 w 970604"/>
                <a:gd name="connsiteY161" fmla="*/ 68977 h 711889"/>
                <a:gd name="connsiteX162" fmla="*/ 615283 w 970604"/>
                <a:gd name="connsiteY162" fmla="*/ 68977 h 711889"/>
                <a:gd name="connsiteX163" fmla="*/ 673635 w 970604"/>
                <a:gd name="connsiteY163" fmla="*/ 72103 h 711889"/>
                <a:gd name="connsiteX164" fmla="*/ 691349 w 970604"/>
                <a:gd name="connsiteY164" fmla="*/ 77313 h 711889"/>
                <a:gd name="connsiteX165" fmla="*/ 697601 w 970604"/>
                <a:gd name="connsiteY165" fmla="*/ 79397 h 711889"/>
                <a:gd name="connsiteX166" fmla="*/ 701769 w 970604"/>
                <a:gd name="connsiteY166" fmla="*/ 80439 h 711889"/>
                <a:gd name="connsiteX167" fmla="*/ 716357 w 970604"/>
                <a:gd name="connsiteY167" fmla="*/ 86691 h 711889"/>
                <a:gd name="connsiteX168" fmla="*/ 716357 w 970604"/>
                <a:gd name="connsiteY168" fmla="*/ 93985 h 711889"/>
                <a:gd name="connsiteX169" fmla="*/ 713231 w 970604"/>
                <a:gd name="connsiteY169" fmla="*/ 99195 h 711889"/>
                <a:gd name="connsiteX170" fmla="*/ 711147 w 970604"/>
                <a:gd name="connsiteY170" fmla="*/ 102321 h 711889"/>
                <a:gd name="connsiteX171" fmla="*/ 705937 w 970604"/>
                <a:gd name="connsiteY171" fmla="*/ 123161 h 711889"/>
                <a:gd name="connsiteX172" fmla="*/ 711147 w 970604"/>
                <a:gd name="connsiteY172" fmla="*/ 177345 h 711889"/>
                <a:gd name="connsiteX173" fmla="*/ 716357 w 970604"/>
                <a:gd name="connsiteY173" fmla="*/ 187765 h 711889"/>
                <a:gd name="connsiteX174" fmla="*/ 723651 w 970604"/>
                <a:gd name="connsiteY174" fmla="*/ 192975 h 711889"/>
                <a:gd name="connsiteX175" fmla="*/ 730945 w 970604"/>
                <a:gd name="connsiteY175" fmla="*/ 199227 h 711889"/>
                <a:gd name="connsiteX176" fmla="*/ 731987 w 970604"/>
                <a:gd name="connsiteY176" fmla="*/ 209647 h 711889"/>
                <a:gd name="connsiteX177" fmla="*/ 731987 w 970604"/>
                <a:gd name="connsiteY177" fmla="*/ 213815 h 711889"/>
                <a:gd name="connsiteX178" fmla="*/ 740323 w 970604"/>
                <a:gd name="connsiteY178" fmla="*/ 233613 h 711889"/>
                <a:gd name="connsiteX179" fmla="*/ 741365 w 970604"/>
                <a:gd name="connsiteY179" fmla="*/ 234655 h 711889"/>
                <a:gd name="connsiteX180" fmla="*/ 743449 w 970604"/>
                <a:gd name="connsiteY180" fmla="*/ 237781 h 711889"/>
                <a:gd name="connsiteX181" fmla="*/ 740323 w 970604"/>
                <a:gd name="connsiteY181" fmla="*/ 246117 h 711889"/>
                <a:gd name="connsiteX182" fmla="*/ 737197 w 970604"/>
                <a:gd name="connsiteY182" fmla="*/ 248201 h 711889"/>
                <a:gd name="connsiteX183" fmla="*/ 729903 w 970604"/>
                <a:gd name="connsiteY183" fmla="*/ 256537 h 711889"/>
                <a:gd name="connsiteX184" fmla="*/ 727819 w 970604"/>
                <a:gd name="connsiteY184" fmla="*/ 264873 h 711889"/>
                <a:gd name="connsiteX185" fmla="*/ 735113 w 970604"/>
                <a:gd name="connsiteY185" fmla="*/ 281545 h 711889"/>
                <a:gd name="connsiteX186" fmla="*/ 751785 w 970604"/>
                <a:gd name="connsiteY186" fmla="*/ 285712 h 711889"/>
                <a:gd name="connsiteX187" fmla="*/ 756995 w 970604"/>
                <a:gd name="connsiteY187" fmla="*/ 285712 h 711889"/>
                <a:gd name="connsiteX188" fmla="*/ 774709 w 970604"/>
                <a:gd name="connsiteY188" fmla="*/ 294049 h 711889"/>
                <a:gd name="connsiteX189" fmla="*/ 778877 w 970604"/>
                <a:gd name="connsiteY189" fmla="*/ 305511 h 711889"/>
                <a:gd name="connsiteX190" fmla="*/ 779919 w 970604"/>
                <a:gd name="connsiteY190" fmla="*/ 309679 h 711889"/>
                <a:gd name="connsiteX191" fmla="*/ 789297 w 970604"/>
                <a:gd name="connsiteY191" fmla="*/ 325309 h 711889"/>
                <a:gd name="connsiteX192" fmla="*/ 811179 w 970604"/>
                <a:gd name="connsiteY192" fmla="*/ 330519 h 711889"/>
                <a:gd name="connsiteX193" fmla="*/ 825767 w 970604"/>
                <a:gd name="connsiteY193" fmla="*/ 332602 h 711889"/>
                <a:gd name="connsiteX194" fmla="*/ 832019 w 970604"/>
                <a:gd name="connsiteY194" fmla="*/ 335728 h 711889"/>
                <a:gd name="connsiteX195" fmla="*/ 840355 w 970604"/>
                <a:gd name="connsiteY195" fmla="*/ 339896 h 711889"/>
                <a:gd name="connsiteX196" fmla="*/ 862237 w 970604"/>
                <a:gd name="connsiteY196" fmla="*/ 339896 h 711889"/>
                <a:gd name="connsiteX197" fmla="*/ 876825 w 970604"/>
                <a:gd name="connsiteY197" fmla="*/ 338854 h 711889"/>
                <a:gd name="connsiteX198" fmla="*/ 885160 w 970604"/>
                <a:gd name="connsiteY198" fmla="*/ 340938 h 711889"/>
                <a:gd name="connsiteX199" fmla="*/ 891413 w 970604"/>
                <a:gd name="connsiteY199" fmla="*/ 343022 h 711889"/>
                <a:gd name="connsiteX200" fmla="*/ 913295 w 970604"/>
                <a:gd name="connsiteY200" fmla="*/ 344064 h 711889"/>
                <a:gd name="connsiteX201" fmla="*/ 941429 w 970604"/>
                <a:gd name="connsiteY201" fmla="*/ 348232 h 711889"/>
                <a:gd name="connsiteX202" fmla="*/ 956016 w 970604"/>
                <a:gd name="connsiteY202" fmla="*/ 372198 h 711889"/>
                <a:gd name="connsiteX203" fmla="*/ 958100 w 970604"/>
                <a:gd name="connsiteY203" fmla="*/ 399290 h 711889"/>
                <a:gd name="connsiteX204" fmla="*/ 944554 w 970604"/>
                <a:gd name="connsiteY204" fmla="*/ 412836 h 711889"/>
                <a:gd name="connsiteX205" fmla="*/ 936219 w 970604"/>
                <a:gd name="connsiteY205" fmla="*/ 419088 h 711889"/>
                <a:gd name="connsiteX206" fmla="*/ 921630 w 970604"/>
                <a:gd name="connsiteY206" fmla="*/ 440970 h 711889"/>
                <a:gd name="connsiteX207" fmla="*/ 920589 w 970604"/>
                <a:gd name="connsiteY207" fmla="*/ 452432 h 711889"/>
                <a:gd name="connsiteX208" fmla="*/ 920589 w 970604"/>
                <a:gd name="connsiteY208" fmla="*/ 456600 h 711889"/>
                <a:gd name="connsiteX209" fmla="*/ 918505 w 970604"/>
                <a:gd name="connsiteY209" fmla="*/ 473272 h 711889"/>
                <a:gd name="connsiteX210" fmla="*/ 910169 w 970604"/>
                <a:gd name="connsiteY210" fmla="*/ 486818 h 711889"/>
                <a:gd name="connsiteX211" fmla="*/ 902875 w 970604"/>
                <a:gd name="connsiteY211" fmla="*/ 487860 h 711889"/>
                <a:gd name="connsiteX212" fmla="*/ 892455 w 970604"/>
                <a:gd name="connsiteY212" fmla="*/ 489944 h 711889"/>
                <a:gd name="connsiteX213" fmla="*/ 886203 w 970604"/>
                <a:gd name="connsiteY213" fmla="*/ 507658 h 711889"/>
                <a:gd name="connsiteX214" fmla="*/ 886203 w 970604"/>
                <a:gd name="connsiteY214" fmla="*/ 511826 h 711889"/>
                <a:gd name="connsiteX215" fmla="*/ 890370 w 970604"/>
                <a:gd name="connsiteY215" fmla="*/ 538918 h 711889"/>
                <a:gd name="connsiteX216" fmla="*/ 907042 w 970604"/>
                <a:gd name="connsiteY216" fmla="*/ 564968 h 711889"/>
                <a:gd name="connsiteX217" fmla="*/ 914337 w 970604"/>
                <a:gd name="connsiteY217" fmla="*/ 570178 h 711889"/>
                <a:gd name="connsiteX218" fmla="*/ 917462 w 970604"/>
                <a:gd name="connsiteY218" fmla="*/ 572262 h 711889"/>
                <a:gd name="connsiteX219" fmla="*/ 926840 w 970604"/>
                <a:gd name="connsiteY219" fmla="*/ 580598 h 711889"/>
                <a:gd name="connsiteX220" fmla="*/ 938302 w 970604"/>
                <a:gd name="connsiteY220" fmla="*/ 589976 h 711889"/>
                <a:gd name="connsiteX221" fmla="*/ 953932 w 970604"/>
                <a:gd name="connsiteY221" fmla="*/ 596228 h 711889"/>
                <a:gd name="connsiteX222" fmla="*/ 970604 w 970604"/>
                <a:gd name="connsiteY22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38912 w 970604"/>
                <a:gd name="connsiteY98" fmla="*/ 391552 h 711889"/>
                <a:gd name="connsiteX99" fmla="*/ 71361 w 970604"/>
                <a:gd name="connsiteY99" fmla="*/ 390954 h 711889"/>
                <a:gd name="connsiteX100" fmla="*/ 77613 w 970604"/>
                <a:gd name="connsiteY100" fmla="*/ 394080 h 711889"/>
                <a:gd name="connsiteX101" fmla="*/ 95624 w 970604"/>
                <a:gd name="connsiteY101" fmla="*/ 391552 h 711889"/>
                <a:gd name="connsiteX102" fmla="*/ 127629 w 970604"/>
                <a:gd name="connsiteY102" fmla="*/ 386786 h 711889"/>
                <a:gd name="connsiteX103" fmla="*/ 127629 w 970604"/>
                <a:gd name="connsiteY103" fmla="*/ 383660 h 711889"/>
                <a:gd name="connsiteX104" fmla="*/ 137007 w 970604"/>
                <a:gd name="connsiteY104" fmla="*/ 360736 h 711889"/>
                <a:gd name="connsiteX105" fmla="*/ 138049 w 970604"/>
                <a:gd name="connsiteY105" fmla="*/ 359694 h 711889"/>
                <a:gd name="connsiteX106" fmla="*/ 143259 w 970604"/>
                <a:gd name="connsiteY106" fmla="*/ 344064 h 711889"/>
                <a:gd name="connsiteX107" fmla="*/ 137007 w 970604"/>
                <a:gd name="connsiteY107" fmla="*/ 333644 h 711889"/>
                <a:gd name="connsiteX108" fmla="*/ 134923 w 970604"/>
                <a:gd name="connsiteY108" fmla="*/ 331561 h 711889"/>
                <a:gd name="connsiteX109" fmla="*/ 132839 w 970604"/>
                <a:gd name="connsiteY109" fmla="*/ 323224 h 711889"/>
                <a:gd name="connsiteX110" fmla="*/ 134923 w 970604"/>
                <a:gd name="connsiteY110" fmla="*/ 321141 h 711889"/>
                <a:gd name="connsiteX111" fmla="*/ 135965 w 970604"/>
                <a:gd name="connsiteY111" fmla="*/ 320099 h 711889"/>
                <a:gd name="connsiteX112" fmla="*/ 146385 w 970604"/>
                <a:gd name="connsiteY112" fmla="*/ 293007 h 711889"/>
                <a:gd name="connsiteX113" fmla="*/ 148469 w 970604"/>
                <a:gd name="connsiteY113" fmla="*/ 276335 h 711889"/>
                <a:gd name="connsiteX114" fmla="*/ 160973 w 970604"/>
                <a:gd name="connsiteY114" fmla="*/ 264873 h 711889"/>
                <a:gd name="connsiteX115" fmla="*/ 179579 w 970604"/>
                <a:gd name="connsiteY115" fmla="*/ 246865 h 711889"/>
                <a:gd name="connsiteX116" fmla="*/ 214112 w 970604"/>
                <a:gd name="connsiteY116" fmla="*/ 273358 h 711889"/>
                <a:gd name="connsiteX117" fmla="*/ 255346 w 970604"/>
                <a:gd name="connsiteY117" fmla="*/ 302091 h 711889"/>
                <a:gd name="connsiteX118" fmla="*/ 312359 w 970604"/>
                <a:gd name="connsiteY118" fmla="*/ 312660 h 711889"/>
                <a:gd name="connsiteX119" fmla="*/ 361036 w 970604"/>
                <a:gd name="connsiteY119" fmla="*/ 312064 h 711889"/>
                <a:gd name="connsiteX120" fmla="*/ 406439 w 970604"/>
                <a:gd name="connsiteY120" fmla="*/ 295091 h 711889"/>
                <a:gd name="connsiteX121" fmla="*/ 421472 w 970604"/>
                <a:gd name="connsiteY121" fmla="*/ 273209 h 711889"/>
                <a:gd name="connsiteX122" fmla="*/ 413136 w 970604"/>
                <a:gd name="connsiteY122" fmla="*/ 262789 h 711889"/>
                <a:gd name="connsiteX123" fmla="*/ 410010 w 970604"/>
                <a:gd name="connsiteY123" fmla="*/ 261747 h 711889"/>
                <a:gd name="connsiteX124" fmla="*/ 406884 w 970604"/>
                <a:gd name="connsiteY124" fmla="*/ 259663 h 711889"/>
                <a:gd name="connsiteX125" fmla="*/ 407926 w 970604"/>
                <a:gd name="connsiteY125" fmla="*/ 245075 h 711889"/>
                <a:gd name="connsiteX126" fmla="*/ 410010 w 970604"/>
                <a:gd name="connsiteY126" fmla="*/ 240907 h 711889"/>
                <a:gd name="connsiteX127" fmla="*/ 416262 w 970604"/>
                <a:gd name="connsiteY127" fmla="*/ 225277 h 711889"/>
                <a:gd name="connsiteX128" fmla="*/ 415220 w 970604"/>
                <a:gd name="connsiteY128" fmla="*/ 217983 h 711889"/>
                <a:gd name="connsiteX129" fmla="*/ 414178 w 970604"/>
                <a:gd name="connsiteY129" fmla="*/ 212773 h 711889"/>
                <a:gd name="connsiteX130" fmla="*/ 422514 w 970604"/>
                <a:gd name="connsiteY130" fmla="*/ 196101 h 711889"/>
                <a:gd name="connsiteX131" fmla="*/ 423556 w 970604"/>
                <a:gd name="connsiteY131" fmla="*/ 194017 h 711889"/>
                <a:gd name="connsiteX132" fmla="*/ 429808 w 970604"/>
                <a:gd name="connsiteY132" fmla="*/ 169009 h 711889"/>
                <a:gd name="connsiteX133" fmla="*/ 426682 w 970604"/>
                <a:gd name="connsiteY133" fmla="*/ 164841 h 711889"/>
                <a:gd name="connsiteX134" fmla="*/ 424598 w 970604"/>
                <a:gd name="connsiteY134" fmla="*/ 159631 h 711889"/>
                <a:gd name="connsiteX135" fmla="*/ 427724 w 970604"/>
                <a:gd name="connsiteY135" fmla="*/ 154421 h 711889"/>
                <a:gd name="connsiteX136" fmla="*/ 437102 w 970604"/>
                <a:gd name="connsiteY136" fmla="*/ 127329 h 711889"/>
                <a:gd name="connsiteX137" fmla="*/ 435018 w 970604"/>
                <a:gd name="connsiteY137" fmla="*/ 122119 h 711889"/>
                <a:gd name="connsiteX138" fmla="*/ 432934 w 970604"/>
                <a:gd name="connsiteY138" fmla="*/ 114825 h 711889"/>
                <a:gd name="connsiteX139" fmla="*/ 438144 w 970604"/>
                <a:gd name="connsiteY139" fmla="*/ 106489 h 711889"/>
                <a:gd name="connsiteX140" fmla="*/ 443354 w 970604"/>
                <a:gd name="connsiteY140" fmla="*/ 98153 h 711889"/>
                <a:gd name="connsiteX141" fmla="*/ 443354 w 970604"/>
                <a:gd name="connsiteY141" fmla="*/ 70019 h 711889"/>
                <a:gd name="connsiteX142" fmla="*/ 440228 w 970604"/>
                <a:gd name="connsiteY142" fmla="*/ 64809 h 711889"/>
                <a:gd name="connsiteX143" fmla="*/ 437102 w 970604"/>
                <a:gd name="connsiteY143" fmla="*/ 59599 h 711889"/>
                <a:gd name="connsiteX144" fmla="*/ 442312 w 970604"/>
                <a:gd name="connsiteY144" fmla="*/ 24171 h 711889"/>
                <a:gd name="connsiteX145" fmla="*/ 452732 w 970604"/>
                <a:gd name="connsiteY145" fmla="*/ 12709 h 711889"/>
                <a:gd name="connsiteX146" fmla="*/ 470446 w 970604"/>
                <a:gd name="connsiteY146" fmla="*/ 16877 h 711889"/>
                <a:gd name="connsiteX147" fmla="*/ 471488 w 970604"/>
                <a:gd name="connsiteY147" fmla="*/ 17919 h 711889"/>
                <a:gd name="connsiteX148" fmla="*/ 509000 w 970604"/>
                <a:gd name="connsiteY148" fmla="*/ 26255 h 711889"/>
                <a:gd name="connsiteX149" fmla="*/ 543386 w 970604"/>
                <a:gd name="connsiteY149" fmla="*/ 5415 h 711889"/>
                <a:gd name="connsiteX150" fmla="*/ 553806 w 970604"/>
                <a:gd name="connsiteY150" fmla="*/ 205 h 711889"/>
                <a:gd name="connsiteX151" fmla="*/ 561100 w 970604"/>
                <a:gd name="connsiteY151" fmla="*/ 4373 h 711889"/>
                <a:gd name="connsiteX152" fmla="*/ 575688 w 970604"/>
                <a:gd name="connsiteY152" fmla="*/ 22087 h 711889"/>
                <a:gd name="connsiteX153" fmla="*/ 576730 w 970604"/>
                <a:gd name="connsiteY153" fmla="*/ 31465 h 711889"/>
                <a:gd name="connsiteX154" fmla="*/ 577771 w 970604"/>
                <a:gd name="connsiteY154" fmla="*/ 40843 h 711889"/>
                <a:gd name="connsiteX155" fmla="*/ 589233 w 970604"/>
                <a:gd name="connsiteY155" fmla="*/ 59599 h 711889"/>
                <a:gd name="connsiteX156" fmla="*/ 601738 w 970604"/>
                <a:gd name="connsiteY156" fmla="*/ 67935 h 711889"/>
                <a:gd name="connsiteX157" fmla="*/ 602780 w 970604"/>
                <a:gd name="connsiteY157" fmla="*/ 67935 h 711889"/>
                <a:gd name="connsiteX158" fmla="*/ 602780 w 970604"/>
                <a:gd name="connsiteY158" fmla="*/ 67935 h 711889"/>
                <a:gd name="connsiteX159" fmla="*/ 605905 w 970604"/>
                <a:gd name="connsiteY159" fmla="*/ 67935 h 711889"/>
                <a:gd name="connsiteX160" fmla="*/ 609031 w 970604"/>
                <a:gd name="connsiteY160" fmla="*/ 68977 h 711889"/>
                <a:gd name="connsiteX161" fmla="*/ 615283 w 970604"/>
                <a:gd name="connsiteY161" fmla="*/ 68977 h 711889"/>
                <a:gd name="connsiteX162" fmla="*/ 673635 w 970604"/>
                <a:gd name="connsiteY162" fmla="*/ 72103 h 711889"/>
                <a:gd name="connsiteX163" fmla="*/ 691349 w 970604"/>
                <a:gd name="connsiteY163" fmla="*/ 77313 h 711889"/>
                <a:gd name="connsiteX164" fmla="*/ 697601 w 970604"/>
                <a:gd name="connsiteY164" fmla="*/ 79397 h 711889"/>
                <a:gd name="connsiteX165" fmla="*/ 701769 w 970604"/>
                <a:gd name="connsiteY165" fmla="*/ 80439 h 711889"/>
                <a:gd name="connsiteX166" fmla="*/ 716357 w 970604"/>
                <a:gd name="connsiteY166" fmla="*/ 86691 h 711889"/>
                <a:gd name="connsiteX167" fmla="*/ 716357 w 970604"/>
                <a:gd name="connsiteY167" fmla="*/ 93985 h 711889"/>
                <a:gd name="connsiteX168" fmla="*/ 713231 w 970604"/>
                <a:gd name="connsiteY168" fmla="*/ 99195 h 711889"/>
                <a:gd name="connsiteX169" fmla="*/ 711147 w 970604"/>
                <a:gd name="connsiteY169" fmla="*/ 102321 h 711889"/>
                <a:gd name="connsiteX170" fmla="*/ 705937 w 970604"/>
                <a:gd name="connsiteY170" fmla="*/ 123161 h 711889"/>
                <a:gd name="connsiteX171" fmla="*/ 711147 w 970604"/>
                <a:gd name="connsiteY171" fmla="*/ 177345 h 711889"/>
                <a:gd name="connsiteX172" fmla="*/ 716357 w 970604"/>
                <a:gd name="connsiteY172" fmla="*/ 187765 h 711889"/>
                <a:gd name="connsiteX173" fmla="*/ 723651 w 970604"/>
                <a:gd name="connsiteY173" fmla="*/ 192975 h 711889"/>
                <a:gd name="connsiteX174" fmla="*/ 730945 w 970604"/>
                <a:gd name="connsiteY174" fmla="*/ 199227 h 711889"/>
                <a:gd name="connsiteX175" fmla="*/ 731987 w 970604"/>
                <a:gd name="connsiteY175" fmla="*/ 209647 h 711889"/>
                <a:gd name="connsiteX176" fmla="*/ 731987 w 970604"/>
                <a:gd name="connsiteY176" fmla="*/ 213815 h 711889"/>
                <a:gd name="connsiteX177" fmla="*/ 740323 w 970604"/>
                <a:gd name="connsiteY177" fmla="*/ 233613 h 711889"/>
                <a:gd name="connsiteX178" fmla="*/ 741365 w 970604"/>
                <a:gd name="connsiteY178" fmla="*/ 234655 h 711889"/>
                <a:gd name="connsiteX179" fmla="*/ 743449 w 970604"/>
                <a:gd name="connsiteY179" fmla="*/ 237781 h 711889"/>
                <a:gd name="connsiteX180" fmla="*/ 740323 w 970604"/>
                <a:gd name="connsiteY180" fmla="*/ 246117 h 711889"/>
                <a:gd name="connsiteX181" fmla="*/ 737197 w 970604"/>
                <a:gd name="connsiteY181" fmla="*/ 248201 h 711889"/>
                <a:gd name="connsiteX182" fmla="*/ 729903 w 970604"/>
                <a:gd name="connsiteY182" fmla="*/ 256537 h 711889"/>
                <a:gd name="connsiteX183" fmla="*/ 727819 w 970604"/>
                <a:gd name="connsiteY183" fmla="*/ 264873 h 711889"/>
                <a:gd name="connsiteX184" fmla="*/ 735113 w 970604"/>
                <a:gd name="connsiteY184" fmla="*/ 281545 h 711889"/>
                <a:gd name="connsiteX185" fmla="*/ 751785 w 970604"/>
                <a:gd name="connsiteY185" fmla="*/ 285712 h 711889"/>
                <a:gd name="connsiteX186" fmla="*/ 756995 w 970604"/>
                <a:gd name="connsiteY186" fmla="*/ 285712 h 711889"/>
                <a:gd name="connsiteX187" fmla="*/ 774709 w 970604"/>
                <a:gd name="connsiteY187" fmla="*/ 294049 h 711889"/>
                <a:gd name="connsiteX188" fmla="*/ 778877 w 970604"/>
                <a:gd name="connsiteY188" fmla="*/ 305511 h 711889"/>
                <a:gd name="connsiteX189" fmla="*/ 779919 w 970604"/>
                <a:gd name="connsiteY189" fmla="*/ 309679 h 711889"/>
                <a:gd name="connsiteX190" fmla="*/ 789297 w 970604"/>
                <a:gd name="connsiteY190" fmla="*/ 325309 h 711889"/>
                <a:gd name="connsiteX191" fmla="*/ 811179 w 970604"/>
                <a:gd name="connsiteY191" fmla="*/ 330519 h 711889"/>
                <a:gd name="connsiteX192" fmla="*/ 825767 w 970604"/>
                <a:gd name="connsiteY192" fmla="*/ 332602 h 711889"/>
                <a:gd name="connsiteX193" fmla="*/ 832019 w 970604"/>
                <a:gd name="connsiteY193" fmla="*/ 335728 h 711889"/>
                <a:gd name="connsiteX194" fmla="*/ 840355 w 970604"/>
                <a:gd name="connsiteY194" fmla="*/ 339896 h 711889"/>
                <a:gd name="connsiteX195" fmla="*/ 862237 w 970604"/>
                <a:gd name="connsiteY195" fmla="*/ 339896 h 711889"/>
                <a:gd name="connsiteX196" fmla="*/ 876825 w 970604"/>
                <a:gd name="connsiteY196" fmla="*/ 338854 h 711889"/>
                <a:gd name="connsiteX197" fmla="*/ 885160 w 970604"/>
                <a:gd name="connsiteY197" fmla="*/ 340938 h 711889"/>
                <a:gd name="connsiteX198" fmla="*/ 891413 w 970604"/>
                <a:gd name="connsiteY198" fmla="*/ 343022 h 711889"/>
                <a:gd name="connsiteX199" fmla="*/ 913295 w 970604"/>
                <a:gd name="connsiteY199" fmla="*/ 344064 h 711889"/>
                <a:gd name="connsiteX200" fmla="*/ 941429 w 970604"/>
                <a:gd name="connsiteY200" fmla="*/ 348232 h 711889"/>
                <a:gd name="connsiteX201" fmla="*/ 956016 w 970604"/>
                <a:gd name="connsiteY201" fmla="*/ 372198 h 711889"/>
                <a:gd name="connsiteX202" fmla="*/ 958100 w 970604"/>
                <a:gd name="connsiteY202" fmla="*/ 399290 h 711889"/>
                <a:gd name="connsiteX203" fmla="*/ 944554 w 970604"/>
                <a:gd name="connsiteY203" fmla="*/ 412836 h 711889"/>
                <a:gd name="connsiteX204" fmla="*/ 936219 w 970604"/>
                <a:gd name="connsiteY204" fmla="*/ 419088 h 711889"/>
                <a:gd name="connsiteX205" fmla="*/ 921630 w 970604"/>
                <a:gd name="connsiteY205" fmla="*/ 440970 h 711889"/>
                <a:gd name="connsiteX206" fmla="*/ 920589 w 970604"/>
                <a:gd name="connsiteY206" fmla="*/ 452432 h 711889"/>
                <a:gd name="connsiteX207" fmla="*/ 920589 w 970604"/>
                <a:gd name="connsiteY207" fmla="*/ 456600 h 711889"/>
                <a:gd name="connsiteX208" fmla="*/ 918505 w 970604"/>
                <a:gd name="connsiteY208" fmla="*/ 473272 h 711889"/>
                <a:gd name="connsiteX209" fmla="*/ 910169 w 970604"/>
                <a:gd name="connsiteY209" fmla="*/ 486818 h 711889"/>
                <a:gd name="connsiteX210" fmla="*/ 902875 w 970604"/>
                <a:gd name="connsiteY210" fmla="*/ 487860 h 711889"/>
                <a:gd name="connsiteX211" fmla="*/ 892455 w 970604"/>
                <a:gd name="connsiteY211" fmla="*/ 489944 h 711889"/>
                <a:gd name="connsiteX212" fmla="*/ 886203 w 970604"/>
                <a:gd name="connsiteY212" fmla="*/ 507658 h 711889"/>
                <a:gd name="connsiteX213" fmla="*/ 886203 w 970604"/>
                <a:gd name="connsiteY213" fmla="*/ 511826 h 711889"/>
                <a:gd name="connsiteX214" fmla="*/ 890370 w 970604"/>
                <a:gd name="connsiteY214" fmla="*/ 538918 h 711889"/>
                <a:gd name="connsiteX215" fmla="*/ 907042 w 970604"/>
                <a:gd name="connsiteY215" fmla="*/ 564968 h 711889"/>
                <a:gd name="connsiteX216" fmla="*/ 914337 w 970604"/>
                <a:gd name="connsiteY216" fmla="*/ 570178 h 711889"/>
                <a:gd name="connsiteX217" fmla="*/ 917462 w 970604"/>
                <a:gd name="connsiteY217" fmla="*/ 572262 h 711889"/>
                <a:gd name="connsiteX218" fmla="*/ 926840 w 970604"/>
                <a:gd name="connsiteY218" fmla="*/ 580598 h 711889"/>
                <a:gd name="connsiteX219" fmla="*/ 938302 w 970604"/>
                <a:gd name="connsiteY219" fmla="*/ 589976 h 711889"/>
                <a:gd name="connsiteX220" fmla="*/ 953932 w 970604"/>
                <a:gd name="connsiteY220" fmla="*/ 596228 h 711889"/>
                <a:gd name="connsiteX221" fmla="*/ 970604 w 970604"/>
                <a:gd name="connsiteY22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1944 h 711889"/>
                <a:gd name="connsiteX98" fmla="*/ 38912 w 970604"/>
                <a:gd name="connsiteY98" fmla="*/ 391552 h 711889"/>
                <a:gd name="connsiteX99" fmla="*/ 71361 w 970604"/>
                <a:gd name="connsiteY99" fmla="*/ 390954 h 711889"/>
                <a:gd name="connsiteX100" fmla="*/ 77613 w 970604"/>
                <a:gd name="connsiteY100" fmla="*/ 394080 h 711889"/>
                <a:gd name="connsiteX101" fmla="*/ 95624 w 970604"/>
                <a:gd name="connsiteY101" fmla="*/ 391552 h 711889"/>
                <a:gd name="connsiteX102" fmla="*/ 127629 w 970604"/>
                <a:gd name="connsiteY102" fmla="*/ 386786 h 711889"/>
                <a:gd name="connsiteX103" fmla="*/ 127629 w 970604"/>
                <a:gd name="connsiteY103" fmla="*/ 383660 h 711889"/>
                <a:gd name="connsiteX104" fmla="*/ 137007 w 970604"/>
                <a:gd name="connsiteY104" fmla="*/ 360736 h 711889"/>
                <a:gd name="connsiteX105" fmla="*/ 138049 w 970604"/>
                <a:gd name="connsiteY105" fmla="*/ 359694 h 711889"/>
                <a:gd name="connsiteX106" fmla="*/ 143259 w 970604"/>
                <a:gd name="connsiteY106" fmla="*/ 344064 h 711889"/>
                <a:gd name="connsiteX107" fmla="*/ 137007 w 970604"/>
                <a:gd name="connsiteY107" fmla="*/ 333644 h 711889"/>
                <a:gd name="connsiteX108" fmla="*/ 134923 w 970604"/>
                <a:gd name="connsiteY108" fmla="*/ 331561 h 711889"/>
                <a:gd name="connsiteX109" fmla="*/ 132839 w 970604"/>
                <a:gd name="connsiteY109" fmla="*/ 323224 h 711889"/>
                <a:gd name="connsiteX110" fmla="*/ 134923 w 970604"/>
                <a:gd name="connsiteY110" fmla="*/ 321141 h 711889"/>
                <a:gd name="connsiteX111" fmla="*/ 135965 w 970604"/>
                <a:gd name="connsiteY111" fmla="*/ 320099 h 711889"/>
                <a:gd name="connsiteX112" fmla="*/ 146385 w 970604"/>
                <a:gd name="connsiteY112" fmla="*/ 293007 h 711889"/>
                <a:gd name="connsiteX113" fmla="*/ 148469 w 970604"/>
                <a:gd name="connsiteY113" fmla="*/ 276335 h 711889"/>
                <a:gd name="connsiteX114" fmla="*/ 160973 w 970604"/>
                <a:gd name="connsiteY114" fmla="*/ 264873 h 711889"/>
                <a:gd name="connsiteX115" fmla="*/ 179579 w 970604"/>
                <a:gd name="connsiteY115" fmla="*/ 246865 h 711889"/>
                <a:gd name="connsiteX116" fmla="*/ 214112 w 970604"/>
                <a:gd name="connsiteY116" fmla="*/ 273358 h 711889"/>
                <a:gd name="connsiteX117" fmla="*/ 255346 w 970604"/>
                <a:gd name="connsiteY117" fmla="*/ 302091 h 711889"/>
                <a:gd name="connsiteX118" fmla="*/ 312359 w 970604"/>
                <a:gd name="connsiteY118" fmla="*/ 312660 h 711889"/>
                <a:gd name="connsiteX119" fmla="*/ 361036 w 970604"/>
                <a:gd name="connsiteY119" fmla="*/ 312064 h 711889"/>
                <a:gd name="connsiteX120" fmla="*/ 406439 w 970604"/>
                <a:gd name="connsiteY120" fmla="*/ 295091 h 711889"/>
                <a:gd name="connsiteX121" fmla="*/ 421472 w 970604"/>
                <a:gd name="connsiteY121" fmla="*/ 273209 h 711889"/>
                <a:gd name="connsiteX122" fmla="*/ 413136 w 970604"/>
                <a:gd name="connsiteY122" fmla="*/ 262789 h 711889"/>
                <a:gd name="connsiteX123" fmla="*/ 410010 w 970604"/>
                <a:gd name="connsiteY123" fmla="*/ 261747 h 711889"/>
                <a:gd name="connsiteX124" fmla="*/ 406884 w 970604"/>
                <a:gd name="connsiteY124" fmla="*/ 259663 h 711889"/>
                <a:gd name="connsiteX125" fmla="*/ 407926 w 970604"/>
                <a:gd name="connsiteY125" fmla="*/ 245075 h 711889"/>
                <a:gd name="connsiteX126" fmla="*/ 410010 w 970604"/>
                <a:gd name="connsiteY126" fmla="*/ 240907 h 711889"/>
                <a:gd name="connsiteX127" fmla="*/ 416262 w 970604"/>
                <a:gd name="connsiteY127" fmla="*/ 225277 h 711889"/>
                <a:gd name="connsiteX128" fmla="*/ 415220 w 970604"/>
                <a:gd name="connsiteY128" fmla="*/ 217983 h 711889"/>
                <a:gd name="connsiteX129" fmla="*/ 414178 w 970604"/>
                <a:gd name="connsiteY129" fmla="*/ 212773 h 711889"/>
                <a:gd name="connsiteX130" fmla="*/ 422514 w 970604"/>
                <a:gd name="connsiteY130" fmla="*/ 196101 h 711889"/>
                <a:gd name="connsiteX131" fmla="*/ 423556 w 970604"/>
                <a:gd name="connsiteY131" fmla="*/ 194017 h 711889"/>
                <a:gd name="connsiteX132" fmla="*/ 429808 w 970604"/>
                <a:gd name="connsiteY132" fmla="*/ 169009 h 711889"/>
                <a:gd name="connsiteX133" fmla="*/ 426682 w 970604"/>
                <a:gd name="connsiteY133" fmla="*/ 164841 h 711889"/>
                <a:gd name="connsiteX134" fmla="*/ 424598 w 970604"/>
                <a:gd name="connsiteY134" fmla="*/ 159631 h 711889"/>
                <a:gd name="connsiteX135" fmla="*/ 427724 w 970604"/>
                <a:gd name="connsiteY135" fmla="*/ 154421 h 711889"/>
                <a:gd name="connsiteX136" fmla="*/ 437102 w 970604"/>
                <a:gd name="connsiteY136" fmla="*/ 127329 h 711889"/>
                <a:gd name="connsiteX137" fmla="*/ 435018 w 970604"/>
                <a:gd name="connsiteY137" fmla="*/ 122119 h 711889"/>
                <a:gd name="connsiteX138" fmla="*/ 432934 w 970604"/>
                <a:gd name="connsiteY138" fmla="*/ 114825 h 711889"/>
                <a:gd name="connsiteX139" fmla="*/ 438144 w 970604"/>
                <a:gd name="connsiteY139" fmla="*/ 106489 h 711889"/>
                <a:gd name="connsiteX140" fmla="*/ 443354 w 970604"/>
                <a:gd name="connsiteY140" fmla="*/ 98153 h 711889"/>
                <a:gd name="connsiteX141" fmla="*/ 443354 w 970604"/>
                <a:gd name="connsiteY141" fmla="*/ 70019 h 711889"/>
                <a:gd name="connsiteX142" fmla="*/ 440228 w 970604"/>
                <a:gd name="connsiteY142" fmla="*/ 64809 h 711889"/>
                <a:gd name="connsiteX143" fmla="*/ 437102 w 970604"/>
                <a:gd name="connsiteY143" fmla="*/ 59599 h 711889"/>
                <a:gd name="connsiteX144" fmla="*/ 442312 w 970604"/>
                <a:gd name="connsiteY144" fmla="*/ 24171 h 711889"/>
                <a:gd name="connsiteX145" fmla="*/ 452732 w 970604"/>
                <a:gd name="connsiteY145" fmla="*/ 12709 h 711889"/>
                <a:gd name="connsiteX146" fmla="*/ 470446 w 970604"/>
                <a:gd name="connsiteY146" fmla="*/ 16877 h 711889"/>
                <a:gd name="connsiteX147" fmla="*/ 471488 w 970604"/>
                <a:gd name="connsiteY147" fmla="*/ 17919 h 711889"/>
                <a:gd name="connsiteX148" fmla="*/ 509000 w 970604"/>
                <a:gd name="connsiteY148" fmla="*/ 26255 h 711889"/>
                <a:gd name="connsiteX149" fmla="*/ 543386 w 970604"/>
                <a:gd name="connsiteY149" fmla="*/ 5415 h 711889"/>
                <a:gd name="connsiteX150" fmla="*/ 553806 w 970604"/>
                <a:gd name="connsiteY150" fmla="*/ 205 h 711889"/>
                <a:gd name="connsiteX151" fmla="*/ 561100 w 970604"/>
                <a:gd name="connsiteY151" fmla="*/ 4373 h 711889"/>
                <a:gd name="connsiteX152" fmla="*/ 575688 w 970604"/>
                <a:gd name="connsiteY152" fmla="*/ 22087 h 711889"/>
                <a:gd name="connsiteX153" fmla="*/ 576730 w 970604"/>
                <a:gd name="connsiteY153" fmla="*/ 31465 h 711889"/>
                <a:gd name="connsiteX154" fmla="*/ 577771 w 970604"/>
                <a:gd name="connsiteY154" fmla="*/ 40843 h 711889"/>
                <a:gd name="connsiteX155" fmla="*/ 589233 w 970604"/>
                <a:gd name="connsiteY155" fmla="*/ 59599 h 711889"/>
                <a:gd name="connsiteX156" fmla="*/ 601738 w 970604"/>
                <a:gd name="connsiteY156" fmla="*/ 67935 h 711889"/>
                <a:gd name="connsiteX157" fmla="*/ 602780 w 970604"/>
                <a:gd name="connsiteY157" fmla="*/ 67935 h 711889"/>
                <a:gd name="connsiteX158" fmla="*/ 602780 w 970604"/>
                <a:gd name="connsiteY158" fmla="*/ 67935 h 711889"/>
                <a:gd name="connsiteX159" fmla="*/ 605905 w 970604"/>
                <a:gd name="connsiteY159" fmla="*/ 67935 h 711889"/>
                <a:gd name="connsiteX160" fmla="*/ 609031 w 970604"/>
                <a:gd name="connsiteY160" fmla="*/ 68977 h 711889"/>
                <a:gd name="connsiteX161" fmla="*/ 615283 w 970604"/>
                <a:gd name="connsiteY161" fmla="*/ 68977 h 711889"/>
                <a:gd name="connsiteX162" fmla="*/ 673635 w 970604"/>
                <a:gd name="connsiteY162" fmla="*/ 72103 h 711889"/>
                <a:gd name="connsiteX163" fmla="*/ 691349 w 970604"/>
                <a:gd name="connsiteY163" fmla="*/ 77313 h 711889"/>
                <a:gd name="connsiteX164" fmla="*/ 697601 w 970604"/>
                <a:gd name="connsiteY164" fmla="*/ 79397 h 711889"/>
                <a:gd name="connsiteX165" fmla="*/ 701769 w 970604"/>
                <a:gd name="connsiteY165" fmla="*/ 80439 h 711889"/>
                <a:gd name="connsiteX166" fmla="*/ 716357 w 970604"/>
                <a:gd name="connsiteY166" fmla="*/ 86691 h 711889"/>
                <a:gd name="connsiteX167" fmla="*/ 716357 w 970604"/>
                <a:gd name="connsiteY167" fmla="*/ 93985 h 711889"/>
                <a:gd name="connsiteX168" fmla="*/ 713231 w 970604"/>
                <a:gd name="connsiteY168" fmla="*/ 99195 h 711889"/>
                <a:gd name="connsiteX169" fmla="*/ 711147 w 970604"/>
                <a:gd name="connsiteY169" fmla="*/ 102321 h 711889"/>
                <a:gd name="connsiteX170" fmla="*/ 705937 w 970604"/>
                <a:gd name="connsiteY170" fmla="*/ 123161 h 711889"/>
                <a:gd name="connsiteX171" fmla="*/ 711147 w 970604"/>
                <a:gd name="connsiteY171" fmla="*/ 177345 h 711889"/>
                <a:gd name="connsiteX172" fmla="*/ 716357 w 970604"/>
                <a:gd name="connsiteY172" fmla="*/ 187765 h 711889"/>
                <a:gd name="connsiteX173" fmla="*/ 723651 w 970604"/>
                <a:gd name="connsiteY173" fmla="*/ 192975 h 711889"/>
                <a:gd name="connsiteX174" fmla="*/ 730945 w 970604"/>
                <a:gd name="connsiteY174" fmla="*/ 199227 h 711889"/>
                <a:gd name="connsiteX175" fmla="*/ 731987 w 970604"/>
                <a:gd name="connsiteY175" fmla="*/ 209647 h 711889"/>
                <a:gd name="connsiteX176" fmla="*/ 731987 w 970604"/>
                <a:gd name="connsiteY176" fmla="*/ 213815 h 711889"/>
                <a:gd name="connsiteX177" fmla="*/ 740323 w 970604"/>
                <a:gd name="connsiteY177" fmla="*/ 233613 h 711889"/>
                <a:gd name="connsiteX178" fmla="*/ 741365 w 970604"/>
                <a:gd name="connsiteY178" fmla="*/ 234655 h 711889"/>
                <a:gd name="connsiteX179" fmla="*/ 743449 w 970604"/>
                <a:gd name="connsiteY179" fmla="*/ 237781 h 711889"/>
                <a:gd name="connsiteX180" fmla="*/ 740323 w 970604"/>
                <a:gd name="connsiteY180" fmla="*/ 246117 h 711889"/>
                <a:gd name="connsiteX181" fmla="*/ 737197 w 970604"/>
                <a:gd name="connsiteY181" fmla="*/ 248201 h 711889"/>
                <a:gd name="connsiteX182" fmla="*/ 729903 w 970604"/>
                <a:gd name="connsiteY182" fmla="*/ 256537 h 711889"/>
                <a:gd name="connsiteX183" fmla="*/ 727819 w 970604"/>
                <a:gd name="connsiteY183" fmla="*/ 264873 h 711889"/>
                <a:gd name="connsiteX184" fmla="*/ 735113 w 970604"/>
                <a:gd name="connsiteY184" fmla="*/ 281545 h 711889"/>
                <a:gd name="connsiteX185" fmla="*/ 751785 w 970604"/>
                <a:gd name="connsiteY185" fmla="*/ 285712 h 711889"/>
                <a:gd name="connsiteX186" fmla="*/ 756995 w 970604"/>
                <a:gd name="connsiteY186" fmla="*/ 285712 h 711889"/>
                <a:gd name="connsiteX187" fmla="*/ 774709 w 970604"/>
                <a:gd name="connsiteY187" fmla="*/ 294049 h 711889"/>
                <a:gd name="connsiteX188" fmla="*/ 778877 w 970604"/>
                <a:gd name="connsiteY188" fmla="*/ 305511 h 711889"/>
                <a:gd name="connsiteX189" fmla="*/ 779919 w 970604"/>
                <a:gd name="connsiteY189" fmla="*/ 309679 h 711889"/>
                <a:gd name="connsiteX190" fmla="*/ 789297 w 970604"/>
                <a:gd name="connsiteY190" fmla="*/ 325309 h 711889"/>
                <a:gd name="connsiteX191" fmla="*/ 811179 w 970604"/>
                <a:gd name="connsiteY191" fmla="*/ 330519 h 711889"/>
                <a:gd name="connsiteX192" fmla="*/ 825767 w 970604"/>
                <a:gd name="connsiteY192" fmla="*/ 332602 h 711889"/>
                <a:gd name="connsiteX193" fmla="*/ 832019 w 970604"/>
                <a:gd name="connsiteY193" fmla="*/ 335728 h 711889"/>
                <a:gd name="connsiteX194" fmla="*/ 840355 w 970604"/>
                <a:gd name="connsiteY194" fmla="*/ 339896 h 711889"/>
                <a:gd name="connsiteX195" fmla="*/ 862237 w 970604"/>
                <a:gd name="connsiteY195" fmla="*/ 339896 h 711889"/>
                <a:gd name="connsiteX196" fmla="*/ 876825 w 970604"/>
                <a:gd name="connsiteY196" fmla="*/ 338854 h 711889"/>
                <a:gd name="connsiteX197" fmla="*/ 885160 w 970604"/>
                <a:gd name="connsiteY197" fmla="*/ 340938 h 711889"/>
                <a:gd name="connsiteX198" fmla="*/ 891413 w 970604"/>
                <a:gd name="connsiteY198" fmla="*/ 343022 h 711889"/>
                <a:gd name="connsiteX199" fmla="*/ 913295 w 970604"/>
                <a:gd name="connsiteY199" fmla="*/ 344064 h 711889"/>
                <a:gd name="connsiteX200" fmla="*/ 941429 w 970604"/>
                <a:gd name="connsiteY200" fmla="*/ 348232 h 711889"/>
                <a:gd name="connsiteX201" fmla="*/ 956016 w 970604"/>
                <a:gd name="connsiteY201" fmla="*/ 372198 h 711889"/>
                <a:gd name="connsiteX202" fmla="*/ 958100 w 970604"/>
                <a:gd name="connsiteY202" fmla="*/ 399290 h 711889"/>
                <a:gd name="connsiteX203" fmla="*/ 944554 w 970604"/>
                <a:gd name="connsiteY203" fmla="*/ 412836 h 711889"/>
                <a:gd name="connsiteX204" fmla="*/ 936219 w 970604"/>
                <a:gd name="connsiteY204" fmla="*/ 419088 h 711889"/>
                <a:gd name="connsiteX205" fmla="*/ 921630 w 970604"/>
                <a:gd name="connsiteY205" fmla="*/ 440970 h 711889"/>
                <a:gd name="connsiteX206" fmla="*/ 920589 w 970604"/>
                <a:gd name="connsiteY206" fmla="*/ 452432 h 711889"/>
                <a:gd name="connsiteX207" fmla="*/ 920589 w 970604"/>
                <a:gd name="connsiteY207" fmla="*/ 456600 h 711889"/>
                <a:gd name="connsiteX208" fmla="*/ 918505 w 970604"/>
                <a:gd name="connsiteY208" fmla="*/ 473272 h 711889"/>
                <a:gd name="connsiteX209" fmla="*/ 910169 w 970604"/>
                <a:gd name="connsiteY209" fmla="*/ 486818 h 711889"/>
                <a:gd name="connsiteX210" fmla="*/ 902875 w 970604"/>
                <a:gd name="connsiteY210" fmla="*/ 487860 h 711889"/>
                <a:gd name="connsiteX211" fmla="*/ 892455 w 970604"/>
                <a:gd name="connsiteY211" fmla="*/ 489944 h 711889"/>
                <a:gd name="connsiteX212" fmla="*/ 886203 w 970604"/>
                <a:gd name="connsiteY212" fmla="*/ 507658 h 711889"/>
                <a:gd name="connsiteX213" fmla="*/ 886203 w 970604"/>
                <a:gd name="connsiteY213" fmla="*/ 511826 h 711889"/>
                <a:gd name="connsiteX214" fmla="*/ 890370 w 970604"/>
                <a:gd name="connsiteY214" fmla="*/ 538918 h 711889"/>
                <a:gd name="connsiteX215" fmla="*/ 907042 w 970604"/>
                <a:gd name="connsiteY215" fmla="*/ 564968 h 711889"/>
                <a:gd name="connsiteX216" fmla="*/ 914337 w 970604"/>
                <a:gd name="connsiteY216" fmla="*/ 570178 h 711889"/>
                <a:gd name="connsiteX217" fmla="*/ 917462 w 970604"/>
                <a:gd name="connsiteY217" fmla="*/ 572262 h 711889"/>
                <a:gd name="connsiteX218" fmla="*/ 926840 w 970604"/>
                <a:gd name="connsiteY218" fmla="*/ 580598 h 711889"/>
                <a:gd name="connsiteX219" fmla="*/ 938302 w 970604"/>
                <a:gd name="connsiteY219" fmla="*/ 589976 h 711889"/>
                <a:gd name="connsiteX220" fmla="*/ 953932 w 970604"/>
                <a:gd name="connsiteY220" fmla="*/ 596228 h 711889"/>
                <a:gd name="connsiteX221" fmla="*/ 970604 w 970604"/>
                <a:gd name="connsiteY22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36975 w 970604"/>
                <a:gd name="connsiteY85" fmla="*/ 499322 h 711889"/>
                <a:gd name="connsiteX86" fmla="*/ 34891 w 970604"/>
                <a:gd name="connsiteY86" fmla="*/ 494112 h 711889"/>
                <a:gd name="connsiteX87" fmla="*/ 34891 w 970604"/>
                <a:gd name="connsiteY87" fmla="*/ 487860 h 711889"/>
                <a:gd name="connsiteX88" fmla="*/ 34891 w 970604"/>
                <a:gd name="connsiteY88" fmla="*/ 481608 h 711889"/>
                <a:gd name="connsiteX89" fmla="*/ 31765 w 970604"/>
                <a:gd name="connsiteY89" fmla="*/ 471188 h 711889"/>
                <a:gd name="connsiteX90" fmla="*/ 31765 w 970604"/>
                <a:gd name="connsiteY90" fmla="*/ 470146 h 711889"/>
                <a:gd name="connsiteX91" fmla="*/ 17177 w 970604"/>
                <a:gd name="connsiteY91" fmla="*/ 449306 h 711889"/>
                <a:gd name="connsiteX92" fmla="*/ 11967 w 970604"/>
                <a:gd name="connsiteY92" fmla="*/ 445138 h 711889"/>
                <a:gd name="connsiteX93" fmla="*/ 3631 w 970604"/>
                <a:gd name="connsiteY93" fmla="*/ 436802 h 711889"/>
                <a:gd name="connsiteX94" fmla="*/ 1547 w 970604"/>
                <a:gd name="connsiteY94" fmla="*/ 423256 h 711889"/>
                <a:gd name="connsiteX95" fmla="*/ 13009 w 970604"/>
                <a:gd name="connsiteY95" fmla="*/ 419088 h 711889"/>
                <a:gd name="connsiteX96" fmla="*/ 17177 w 970604"/>
                <a:gd name="connsiteY96" fmla="*/ 411944 h 711889"/>
                <a:gd name="connsiteX97" fmla="*/ 38912 w 970604"/>
                <a:gd name="connsiteY97" fmla="*/ 391552 h 711889"/>
                <a:gd name="connsiteX98" fmla="*/ 71361 w 970604"/>
                <a:gd name="connsiteY98" fmla="*/ 390954 h 711889"/>
                <a:gd name="connsiteX99" fmla="*/ 77613 w 970604"/>
                <a:gd name="connsiteY99" fmla="*/ 394080 h 711889"/>
                <a:gd name="connsiteX100" fmla="*/ 95624 w 970604"/>
                <a:gd name="connsiteY100" fmla="*/ 391552 h 711889"/>
                <a:gd name="connsiteX101" fmla="*/ 127629 w 970604"/>
                <a:gd name="connsiteY101" fmla="*/ 386786 h 711889"/>
                <a:gd name="connsiteX102" fmla="*/ 127629 w 970604"/>
                <a:gd name="connsiteY102" fmla="*/ 383660 h 711889"/>
                <a:gd name="connsiteX103" fmla="*/ 137007 w 970604"/>
                <a:gd name="connsiteY103" fmla="*/ 360736 h 711889"/>
                <a:gd name="connsiteX104" fmla="*/ 138049 w 970604"/>
                <a:gd name="connsiteY104" fmla="*/ 359694 h 711889"/>
                <a:gd name="connsiteX105" fmla="*/ 143259 w 970604"/>
                <a:gd name="connsiteY105" fmla="*/ 344064 h 711889"/>
                <a:gd name="connsiteX106" fmla="*/ 137007 w 970604"/>
                <a:gd name="connsiteY106" fmla="*/ 333644 h 711889"/>
                <a:gd name="connsiteX107" fmla="*/ 134923 w 970604"/>
                <a:gd name="connsiteY107" fmla="*/ 331561 h 711889"/>
                <a:gd name="connsiteX108" fmla="*/ 132839 w 970604"/>
                <a:gd name="connsiteY108" fmla="*/ 323224 h 711889"/>
                <a:gd name="connsiteX109" fmla="*/ 134923 w 970604"/>
                <a:gd name="connsiteY109" fmla="*/ 321141 h 711889"/>
                <a:gd name="connsiteX110" fmla="*/ 135965 w 970604"/>
                <a:gd name="connsiteY110" fmla="*/ 320099 h 711889"/>
                <a:gd name="connsiteX111" fmla="*/ 146385 w 970604"/>
                <a:gd name="connsiteY111" fmla="*/ 293007 h 711889"/>
                <a:gd name="connsiteX112" fmla="*/ 148469 w 970604"/>
                <a:gd name="connsiteY112" fmla="*/ 276335 h 711889"/>
                <a:gd name="connsiteX113" fmla="*/ 160973 w 970604"/>
                <a:gd name="connsiteY113" fmla="*/ 264873 h 711889"/>
                <a:gd name="connsiteX114" fmla="*/ 179579 w 970604"/>
                <a:gd name="connsiteY114" fmla="*/ 246865 h 711889"/>
                <a:gd name="connsiteX115" fmla="*/ 214112 w 970604"/>
                <a:gd name="connsiteY115" fmla="*/ 273358 h 711889"/>
                <a:gd name="connsiteX116" fmla="*/ 255346 w 970604"/>
                <a:gd name="connsiteY116" fmla="*/ 302091 h 711889"/>
                <a:gd name="connsiteX117" fmla="*/ 312359 w 970604"/>
                <a:gd name="connsiteY117" fmla="*/ 312660 h 711889"/>
                <a:gd name="connsiteX118" fmla="*/ 361036 w 970604"/>
                <a:gd name="connsiteY118" fmla="*/ 312064 h 711889"/>
                <a:gd name="connsiteX119" fmla="*/ 406439 w 970604"/>
                <a:gd name="connsiteY119" fmla="*/ 295091 h 711889"/>
                <a:gd name="connsiteX120" fmla="*/ 421472 w 970604"/>
                <a:gd name="connsiteY120" fmla="*/ 273209 h 711889"/>
                <a:gd name="connsiteX121" fmla="*/ 413136 w 970604"/>
                <a:gd name="connsiteY121" fmla="*/ 262789 h 711889"/>
                <a:gd name="connsiteX122" fmla="*/ 410010 w 970604"/>
                <a:gd name="connsiteY122" fmla="*/ 261747 h 711889"/>
                <a:gd name="connsiteX123" fmla="*/ 406884 w 970604"/>
                <a:gd name="connsiteY123" fmla="*/ 259663 h 711889"/>
                <a:gd name="connsiteX124" fmla="*/ 407926 w 970604"/>
                <a:gd name="connsiteY124" fmla="*/ 245075 h 711889"/>
                <a:gd name="connsiteX125" fmla="*/ 410010 w 970604"/>
                <a:gd name="connsiteY125" fmla="*/ 240907 h 711889"/>
                <a:gd name="connsiteX126" fmla="*/ 416262 w 970604"/>
                <a:gd name="connsiteY126" fmla="*/ 225277 h 711889"/>
                <a:gd name="connsiteX127" fmla="*/ 415220 w 970604"/>
                <a:gd name="connsiteY127" fmla="*/ 217983 h 711889"/>
                <a:gd name="connsiteX128" fmla="*/ 414178 w 970604"/>
                <a:gd name="connsiteY128" fmla="*/ 212773 h 711889"/>
                <a:gd name="connsiteX129" fmla="*/ 422514 w 970604"/>
                <a:gd name="connsiteY129" fmla="*/ 196101 h 711889"/>
                <a:gd name="connsiteX130" fmla="*/ 423556 w 970604"/>
                <a:gd name="connsiteY130" fmla="*/ 194017 h 711889"/>
                <a:gd name="connsiteX131" fmla="*/ 429808 w 970604"/>
                <a:gd name="connsiteY131" fmla="*/ 169009 h 711889"/>
                <a:gd name="connsiteX132" fmla="*/ 426682 w 970604"/>
                <a:gd name="connsiteY132" fmla="*/ 164841 h 711889"/>
                <a:gd name="connsiteX133" fmla="*/ 424598 w 970604"/>
                <a:gd name="connsiteY133" fmla="*/ 159631 h 711889"/>
                <a:gd name="connsiteX134" fmla="*/ 427724 w 970604"/>
                <a:gd name="connsiteY134" fmla="*/ 154421 h 711889"/>
                <a:gd name="connsiteX135" fmla="*/ 437102 w 970604"/>
                <a:gd name="connsiteY135" fmla="*/ 127329 h 711889"/>
                <a:gd name="connsiteX136" fmla="*/ 435018 w 970604"/>
                <a:gd name="connsiteY136" fmla="*/ 122119 h 711889"/>
                <a:gd name="connsiteX137" fmla="*/ 432934 w 970604"/>
                <a:gd name="connsiteY137" fmla="*/ 114825 h 711889"/>
                <a:gd name="connsiteX138" fmla="*/ 438144 w 970604"/>
                <a:gd name="connsiteY138" fmla="*/ 106489 h 711889"/>
                <a:gd name="connsiteX139" fmla="*/ 443354 w 970604"/>
                <a:gd name="connsiteY139" fmla="*/ 98153 h 711889"/>
                <a:gd name="connsiteX140" fmla="*/ 443354 w 970604"/>
                <a:gd name="connsiteY140" fmla="*/ 70019 h 711889"/>
                <a:gd name="connsiteX141" fmla="*/ 440228 w 970604"/>
                <a:gd name="connsiteY141" fmla="*/ 64809 h 711889"/>
                <a:gd name="connsiteX142" fmla="*/ 437102 w 970604"/>
                <a:gd name="connsiteY142" fmla="*/ 59599 h 711889"/>
                <a:gd name="connsiteX143" fmla="*/ 442312 w 970604"/>
                <a:gd name="connsiteY143" fmla="*/ 24171 h 711889"/>
                <a:gd name="connsiteX144" fmla="*/ 452732 w 970604"/>
                <a:gd name="connsiteY144" fmla="*/ 12709 h 711889"/>
                <a:gd name="connsiteX145" fmla="*/ 470446 w 970604"/>
                <a:gd name="connsiteY145" fmla="*/ 16877 h 711889"/>
                <a:gd name="connsiteX146" fmla="*/ 471488 w 970604"/>
                <a:gd name="connsiteY146" fmla="*/ 17919 h 711889"/>
                <a:gd name="connsiteX147" fmla="*/ 509000 w 970604"/>
                <a:gd name="connsiteY147" fmla="*/ 26255 h 711889"/>
                <a:gd name="connsiteX148" fmla="*/ 543386 w 970604"/>
                <a:gd name="connsiteY148" fmla="*/ 5415 h 711889"/>
                <a:gd name="connsiteX149" fmla="*/ 553806 w 970604"/>
                <a:gd name="connsiteY149" fmla="*/ 205 h 711889"/>
                <a:gd name="connsiteX150" fmla="*/ 561100 w 970604"/>
                <a:gd name="connsiteY150" fmla="*/ 4373 h 711889"/>
                <a:gd name="connsiteX151" fmla="*/ 575688 w 970604"/>
                <a:gd name="connsiteY151" fmla="*/ 22087 h 711889"/>
                <a:gd name="connsiteX152" fmla="*/ 576730 w 970604"/>
                <a:gd name="connsiteY152" fmla="*/ 31465 h 711889"/>
                <a:gd name="connsiteX153" fmla="*/ 577771 w 970604"/>
                <a:gd name="connsiteY153" fmla="*/ 40843 h 711889"/>
                <a:gd name="connsiteX154" fmla="*/ 589233 w 970604"/>
                <a:gd name="connsiteY154" fmla="*/ 59599 h 711889"/>
                <a:gd name="connsiteX155" fmla="*/ 601738 w 970604"/>
                <a:gd name="connsiteY155" fmla="*/ 67935 h 711889"/>
                <a:gd name="connsiteX156" fmla="*/ 602780 w 970604"/>
                <a:gd name="connsiteY156" fmla="*/ 67935 h 711889"/>
                <a:gd name="connsiteX157" fmla="*/ 602780 w 970604"/>
                <a:gd name="connsiteY157" fmla="*/ 67935 h 711889"/>
                <a:gd name="connsiteX158" fmla="*/ 605905 w 970604"/>
                <a:gd name="connsiteY158" fmla="*/ 67935 h 711889"/>
                <a:gd name="connsiteX159" fmla="*/ 609031 w 970604"/>
                <a:gd name="connsiteY159" fmla="*/ 68977 h 711889"/>
                <a:gd name="connsiteX160" fmla="*/ 615283 w 970604"/>
                <a:gd name="connsiteY160" fmla="*/ 68977 h 711889"/>
                <a:gd name="connsiteX161" fmla="*/ 673635 w 970604"/>
                <a:gd name="connsiteY161" fmla="*/ 72103 h 711889"/>
                <a:gd name="connsiteX162" fmla="*/ 691349 w 970604"/>
                <a:gd name="connsiteY162" fmla="*/ 77313 h 711889"/>
                <a:gd name="connsiteX163" fmla="*/ 697601 w 970604"/>
                <a:gd name="connsiteY163" fmla="*/ 79397 h 711889"/>
                <a:gd name="connsiteX164" fmla="*/ 701769 w 970604"/>
                <a:gd name="connsiteY164" fmla="*/ 80439 h 711889"/>
                <a:gd name="connsiteX165" fmla="*/ 716357 w 970604"/>
                <a:gd name="connsiteY165" fmla="*/ 86691 h 711889"/>
                <a:gd name="connsiteX166" fmla="*/ 716357 w 970604"/>
                <a:gd name="connsiteY166" fmla="*/ 93985 h 711889"/>
                <a:gd name="connsiteX167" fmla="*/ 713231 w 970604"/>
                <a:gd name="connsiteY167" fmla="*/ 99195 h 711889"/>
                <a:gd name="connsiteX168" fmla="*/ 711147 w 970604"/>
                <a:gd name="connsiteY168" fmla="*/ 102321 h 711889"/>
                <a:gd name="connsiteX169" fmla="*/ 705937 w 970604"/>
                <a:gd name="connsiteY169" fmla="*/ 123161 h 711889"/>
                <a:gd name="connsiteX170" fmla="*/ 711147 w 970604"/>
                <a:gd name="connsiteY170" fmla="*/ 177345 h 711889"/>
                <a:gd name="connsiteX171" fmla="*/ 716357 w 970604"/>
                <a:gd name="connsiteY171" fmla="*/ 187765 h 711889"/>
                <a:gd name="connsiteX172" fmla="*/ 723651 w 970604"/>
                <a:gd name="connsiteY172" fmla="*/ 192975 h 711889"/>
                <a:gd name="connsiteX173" fmla="*/ 730945 w 970604"/>
                <a:gd name="connsiteY173" fmla="*/ 199227 h 711889"/>
                <a:gd name="connsiteX174" fmla="*/ 731987 w 970604"/>
                <a:gd name="connsiteY174" fmla="*/ 209647 h 711889"/>
                <a:gd name="connsiteX175" fmla="*/ 731987 w 970604"/>
                <a:gd name="connsiteY175" fmla="*/ 213815 h 711889"/>
                <a:gd name="connsiteX176" fmla="*/ 740323 w 970604"/>
                <a:gd name="connsiteY176" fmla="*/ 233613 h 711889"/>
                <a:gd name="connsiteX177" fmla="*/ 741365 w 970604"/>
                <a:gd name="connsiteY177" fmla="*/ 234655 h 711889"/>
                <a:gd name="connsiteX178" fmla="*/ 743449 w 970604"/>
                <a:gd name="connsiteY178" fmla="*/ 237781 h 711889"/>
                <a:gd name="connsiteX179" fmla="*/ 740323 w 970604"/>
                <a:gd name="connsiteY179" fmla="*/ 246117 h 711889"/>
                <a:gd name="connsiteX180" fmla="*/ 737197 w 970604"/>
                <a:gd name="connsiteY180" fmla="*/ 248201 h 711889"/>
                <a:gd name="connsiteX181" fmla="*/ 729903 w 970604"/>
                <a:gd name="connsiteY181" fmla="*/ 256537 h 711889"/>
                <a:gd name="connsiteX182" fmla="*/ 727819 w 970604"/>
                <a:gd name="connsiteY182" fmla="*/ 264873 h 711889"/>
                <a:gd name="connsiteX183" fmla="*/ 735113 w 970604"/>
                <a:gd name="connsiteY183" fmla="*/ 281545 h 711889"/>
                <a:gd name="connsiteX184" fmla="*/ 751785 w 970604"/>
                <a:gd name="connsiteY184" fmla="*/ 285712 h 711889"/>
                <a:gd name="connsiteX185" fmla="*/ 756995 w 970604"/>
                <a:gd name="connsiteY185" fmla="*/ 285712 h 711889"/>
                <a:gd name="connsiteX186" fmla="*/ 774709 w 970604"/>
                <a:gd name="connsiteY186" fmla="*/ 294049 h 711889"/>
                <a:gd name="connsiteX187" fmla="*/ 778877 w 970604"/>
                <a:gd name="connsiteY187" fmla="*/ 305511 h 711889"/>
                <a:gd name="connsiteX188" fmla="*/ 779919 w 970604"/>
                <a:gd name="connsiteY188" fmla="*/ 309679 h 711889"/>
                <a:gd name="connsiteX189" fmla="*/ 789297 w 970604"/>
                <a:gd name="connsiteY189" fmla="*/ 325309 h 711889"/>
                <a:gd name="connsiteX190" fmla="*/ 811179 w 970604"/>
                <a:gd name="connsiteY190" fmla="*/ 330519 h 711889"/>
                <a:gd name="connsiteX191" fmla="*/ 825767 w 970604"/>
                <a:gd name="connsiteY191" fmla="*/ 332602 h 711889"/>
                <a:gd name="connsiteX192" fmla="*/ 832019 w 970604"/>
                <a:gd name="connsiteY192" fmla="*/ 335728 h 711889"/>
                <a:gd name="connsiteX193" fmla="*/ 840355 w 970604"/>
                <a:gd name="connsiteY193" fmla="*/ 339896 h 711889"/>
                <a:gd name="connsiteX194" fmla="*/ 862237 w 970604"/>
                <a:gd name="connsiteY194" fmla="*/ 339896 h 711889"/>
                <a:gd name="connsiteX195" fmla="*/ 876825 w 970604"/>
                <a:gd name="connsiteY195" fmla="*/ 338854 h 711889"/>
                <a:gd name="connsiteX196" fmla="*/ 885160 w 970604"/>
                <a:gd name="connsiteY196" fmla="*/ 340938 h 711889"/>
                <a:gd name="connsiteX197" fmla="*/ 891413 w 970604"/>
                <a:gd name="connsiteY197" fmla="*/ 343022 h 711889"/>
                <a:gd name="connsiteX198" fmla="*/ 913295 w 970604"/>
                <a:gd name="connsiteY198" fmla="*/ 344064 h 711889"/>
                <a:gd name="connsiteX199" fmla="*/ 941429 w 970604"/>
                <a:gd name="connsiteY199" fmla="*/ 348232 h 711889"/>
                <a:gd name="connsiteX200" fmla="*/ 956016 w 970604"/>
                <a:gd name="connsiteY200" fmla="*/ 372198 h 711889"/>
                <a:gd name="connsiteX201" fmla="*/ 958100 w 970604"/>
                <a:gd name="connsiteY201" fmla="*/ 399290 h 711889"/>
                <a:gd name="connsiteX202" fmla="*/ 944554 w 970604"/>
                <a:gd name="connsiteY202" fmla="*/ 412836 h 711889"/>
                <a:gd name="connsiteX203" fmla="*/ 936219 w 970604"/>
                <a:gd name="connsiteY203" fmla="*/ 419088 h 711889"/>
                <a:gd name="connsiteX204" fmla="*/ 921630 w 970604"/>
                <a:gd name="connsiteY204" fmla="*/ 440970 h 711889"/>
                <a:gd name="connsiteX205" fmla="*/ 920589 w 970604"/>
                <a:gd name="connsiteY205" fmla="*/ 452432 h 711889"/>
                <a:gd name="connsiteX206" fmla="*/ 920589 w 970604"/>
                <a:gd name="connsiteY206" fmla="*/ 456600 h 711889"/>
                <a:gd name="connsiteX207" fmla="*/ 918505 w 970604"/>
                <a:gd name="connsiteY207" fmla="*/ 473272 h 711889"/>
                <a:gd name="connsiteX208" fmla="*/ 910169 w 970604"/>
                <a:gd name="connsiteY208" fmla="*/ 486818 h 711889"/>
                <a:gd name="connsiteX209" fmla="*/ 902875 w 970604"/>
                <a:gd name="connsiteY209" fmla="*/ 487860 h 711889"/>
                <a:gd name="connsiteX210" fmla="*/ 892455 w 970604"/>
                <a:gd name="connsiteY210" fmla="*/ 489944 h 711889"/>
                <a:gd name="connsiteX211" fmla="*/ 886203 w 970604"/>
                <a:gd name="connsiteY211" fmla="*/ 507658 h 711889"/>
                <a:gd name="connsiteX212" fmla="*/ 886203 w 970604"/>
                <a:gd name="connsiteY212" fmla="*/ 511826 h 711889"/>
                <a:gd name="connsiteX213" fmla="*/ 890370 w 970604"/>
                <a:gd name="connsiteY213" fmla="*/ 538918 h 711889"/>
                <a:gd name="connsiteX214" fmla="*/ 907042 w 970604"/>
                <a:gd name="connsiteY214" fmla="*/ 564968 h 711889"/>
                <a:gd name="connsiteX215" fmla="*/ 914337 w 970604"/>
                <a:gd name="connsiteY215" fmla="*/ 570178 h 711889"/>
                <a:gd name="connsiteX216" fmla="*/ 917462 w 970604"/>
                <a:gd name="connsiteY216" fmla="*/ 572262 h 711889"/>
                <a:gd name="connsiteX217" fmla="*/ 926840 w 970604"/>
                <a:gd name="connsiteY217" fmla="*/ 580598 h 711889"/>
                <a:gd name="connsiteX218" fmla="*/ 938302 w 970604"/>
                <a:gd name="connsiteY218" fmla="*/ 589976 h 711889"/>
                <a:gd name="connsiteX219" fmla="*/ 953932 w 970604"/>
                <a:gd name="connsiteY219" fmla="*/ 596228 h 711889"/>
                <a:gd name="connsiteX220" fmla="*/ 970604 w 970604"/>
                <a:gd name="connsiteY22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36975 w 970604"/>
                <a:gd name="connsiteY85" fmla="*/ 499322 h 711889"/>
                <a:gd name="connsiteX86" fmla="*/ 34891 w 970604"/>
                <a:gd name="connsiteY86" fmla="*/ 487860 h 711889"/>
                <a:gd name="connsiteX87" fmla="*/ 34891 w 970604"/>
                <a:gd name="connsiteY87" fmla="*/ 481608 h 711889"/>
                <a:gd name="connsiteX88" fmla="*/ 31765 w 970604"/>
                <a:gd name="connsiteY88" fmla="*/ 471188 h 711889"/>
                <a:gd name="connsiteX89" fmla="*/ 31765 w 970604"/>
                <a:gd name="connsiteY89" fmla="*/ 470146 h 711889"/>
                <a:gd name="connsiteX90" fmla="*/ 17177 w 970604"/>
                <a:gd name="connsiteY90" fmla="*/ 449306 h 711889"/>
                <a:gd name="connsiteX91" fmla="*/ 11967 w 970604"/>
                <a:gd name="connsiteY91" fmla="*/ 445138 h 711889"/>
                <a:gd name="connsiteX92" fmla="*/ 3631 w 970604"/>
                <a:gd name="connsiteY92" fmla="*/ 436802 h 711889"/>
                <a:gd name="connsiteX93" fmla="*/ 1547 w 970604"/>
                <a:gd name="connsiteY93" fmla="*/ 423256 h 711889"/>
                <a:gd name="connsiteX94" fmla="*/ 13009 w 970604"/>
                <a:gd name="connsiteY94" fmla="*/ 419088 h 711889"/>
                <a:gd name="connsiteX95" fmla="*/ 17177 w 970604"/>
                <a:gd name="connsiteY95" fmla="*/ 411944 h 711889"/>
                <a:gd name="connsiteX96" fmla="*/ 38912 w 970604"/>
                <a:gd name="connsiteY96" fmla="*/ 391552 h 711889"/>
                <a:gd name="connsiteX97" fmla="*/ 71361 w 970604"/>
                <a:gd name="connsiteY97" fmla="*/ 390954 h 711889"/>
                <a:gd name="connsiteX98" fmla="*/ 77613 w 970604"/>
                <a:gd name="connsiteY98" fmla="*/ 394080 h 711889"/>
                <a:gd name="connsiteX99" fmla="*/ 95624 w 970604"/>
                <a:gd name="connsiteY99" fmla="*/ 391552 h 711889"/>
                <a:gd name="connsiteX100" fmla="*/ 127629 w 970604"/>
                <a:gd name="connsiteY100" fmla="*/ 386786 h 711889"/>
                <a:gd name="connsiteX101" fmla="*/ 127629 w 970604"/>
                <a:gd name="connsiteY101" fmla="*/ 383660 h 711889"/>
                <a:gd name="connsiteX102" fmla="*/ 137007 w 970604"/>
                <a:gd name="connsiteY102" fmla="*/ 360736 h 711889"/>
                <a:gd name="connsiteX103" fmla="*/ 138049 w 970604"/>
                <a:gd name="connsiteY103" fmla="*/ 359694 h 711889"/>
                <a:gd name="connsiteX104" fmla="*/ 143259 w 970604"/>
                <a:gd name="connsiteY104" fmla="*/ 344064 h 711889"/>
                <a:gd name="connsiteX105" fmla="*/ 137007 w 970604"/>
                <a:gd name="connsiteY105" fmla="*/ 333644 h 711889"/>
                <a:gd name="connsiteX106" fmla="*/ 134923 w 970604"/>
                <a:gd name="connsiteY106" fmla="*/ 331561 h 711889"/>
                <a:gd name="connsiteX107" fmla="*/ 132839 w 970604"/>
                <a:gd name="connsiteY107" fmla="*/ 323224 h 711889"/>
                <a:gd name="connsiteX108" fmla="*/ 134923 w 970604"/>
                <a:gd name="connsiteY108" fmla="*/ 321141 h 711889"/>
                <a:gd name="connsiteX109" fmla="*/ 135965 w 970604"/>
                <a:gd name="connsiteY109" fmla="*/ 320099 h 711889"/>
                <a:gd name="connsiteX110" fmla="*/ 146385 w 970604"/>
                <a:gd name="connsiteY110" fmla="*/ 293007 h 711889"/>
                <a:gd name="connsiteX111" fmla="*/ 148469 w 970604"/>
                <a:gd name="connsiteY111" fmla="*/ 276335 h 711889"/>
                <a:gd name="connsiteX112" fmla="*/ 160973 w 970604"/>
                <a:gd name="connsiteY112" fmla="*/ 264873 h 711889"/>
                <a:gd name="connsiteX113" fmla="*/ 179579 w 970604"/>
                <a:gd name="connsiteY113" fmla="*/ 246865 h 711889"/>
                <a:gd name="connsiteX114" fmla="*/ 214112 w 970604"/>
                <a:gd name="connsiteY114" fmla="*/ 273358 h 711889"/>
                <a:gd name="connsiteX115" fmla="*/ 255346 w 970604"/>
                <a:gd name="connsiteY115" fmla="*/ 302091 h 711889"/>
                <a:gd name="connsiteX116" fmla="*/ 312359 w 970604"/>
                <a:gd name="connsiteY116" fmla="*/ 312660 h 711889"/>
                <a:gd name="connsiteX117" fmla="*/ 361036 w 970604"/>
                <a:gd name="connsiteY117" fmla="*/ 312064 h 711889"/>
                <a:gd name="connsiteX118" fmla="*/ 406439 w 970604"/>
                <a:gd name="connsiteY118" fmla="*/ 295091 h 711889"/>
                <a:gd name="connsiteX119" fmla="*/ 421472 w 970604"/>
                <a:gd name="connsiteY119" fmla="*/ 273209 h 711889"/>
                <a:gd name="connsiteX120" fmla="*/ 413136 w 970604"/>
                <a:gd name="connsiteY120" fmla="*/ 262789 h 711889"/>
                <a:gd name="connsiteX121" fmla="*/ 410010 w 970604"/>
                <a:gd name="connsiteY121" fmla="*/ 261747 h 711889"/>
                <a:gd name="connsiteX122" fmla="*/ 406884 w 970604"/>
                <a:gd name="connsiteY122" fmla="*/ 259663 h 711889"/>
                <a:gd name="connsiteX123" fmla="*/ 407926 w 970604"/>
                <a:gd name="connsiteY123" fmla="*/ 245075 h 711889"/>
                <a:gd name="connsiteX124" fmla="*/ 410010 w 970604"/>
                <a:gd name="connsiteY124" fmla="*/ 240907 h 711889"/>
                <a:gd name="connsiteX125" fmla="*/ 416262 w 970604"/>
                <a:gd name="connsiteY125" fmla="*/ 225277 h 711889"/>
                <a:gd name="connsiteX126" fmla="*/ 415220 w 970604"/>
                <a:gd name="connsiteY126" fmla="*/ 217983 h 711889"/>
                <a:gd name="connsiteX127" fmla="*/ 414178 w 970604"/>
                <a:gd name="connsiteY127" fmla="*/ 212773 h 711889"/>
                <a:gd name="connsiteX128" fmla="*/ 422514 w 970604"/>
                <a:gd name="connsiteY128" fmla="*/ 196101 h 711889"/>
                <a:gd name="connsiteX129" fmla="*/ 423556 w 970604"/>
                <a:gd name="connsiteY129" fmla="*/ 194017 h 711889"/>
                <a:gd name="connsiteX130" fmla="*/ 429808 w 970604"/>
                <a:gd name="connsiteY130" fmla="*/ 169009 h 711889"/>
                <a:gd name="connsiteX131" fmla="*/ 426682 w 970604"/>
                <a:gd name="connsiteY131" fmla="*/ 164841 h 711889"/>
                <a:gd name="connsiteX132" fmla="*/ 424598 w 970604"/>
                <a:gd name="connsiteY132" fmla="*/ 159631 h 711889"/>
                <a:gd name="connsiteX133" fmla="*/ 427724 w 970604"/>
                <a:gd name="connsiteY133" fmla="*/ 154421 h 711889"/>
                <a:gd name="connsiteX134" fmla="*/ 437102 w 970604"/>
                <a:gd name="connsiteY134" fmla="*/ 127329 h 711889"/>
                <a:gd name="connsiteX135" fmla="*/ 435018 w 970604"/>
                <a:gd name="connsiteY135" fmla="*/ 122119 h 711889"/>
                <a:gd name="connsiteX136" fmla="*/ 432934 w 970604"/>
                <a:gd name="connsiteY136" fmla="*/ 114825 h 711889"/>
                <a:gd name="connsiteX137" fmla="*/ 438144 w 970604"/>
                <a:gd name="connsiteY137" fmla="*/ 106489 h 711889"/>
                <a:gd name="connsiteX138" fmla="*/ 443354 w 970604"/>
                <a:gd name="connsiteY138" fmla="*/ 98153 h 711889"/>
                <a:gd name="connsiteX139" fmla="*/ 443354 w 970604"/>
                <a:gd name="connsiteY139" fmla="*/ 70019 h 711889"/>
                <a:gd name="connsiteX140" fmla="*/ 440228 w 970604"/>
                <a:gd name="connsiteY140" fmla="*/ 64809 h 711889"/>
                <a:gd name="connsiteX141" fmla="*/ 437102 w 970604"/>
                <a:gd name="connsiteY141" fmla="*/ 59599 h 711889"/>
                <a:gd name="connsiteX142" fmla="*/ 442312 w 970604"/>
                <a:gd name="connsiteY142" fmla="*/ 24171 h 711889"/>
                <a:gd name="connsiteX143" fmla="*/ 452732 w 970604"/>
                <a:gd name="connsiteY143" fmla="*/ 12709 h 711889"/>
                <a:gd name="connsiteX144" fmla="*/ 470446 w 970604"/>
                <a:gd name="connsiteY144" fmla="*/ 16877 h 711889"/>
                <a:gd name="connsiteX145" fmla="*/ 471488 w 970604"/>
                <a:gd name="connsiteY145" fmla="*/ 17919 h 711889"/>
                <a:gd name="connsiteX146" fmla="*/ 509000 w 970604"/>
                <a:gd name="connsiteY146" fmla="*/ 26255 h 711889"/>
                <a:gd name="connsiteX147" fmla="*/ 543386 w 970604"/>
                <a:gd name="connsiteY147" fmla="*/ 5415 h 711889"/>
                <a:gd name="connsiteX148" fmla="*/ 553806 w 970604"/>
                <a:gd name="connsiteY148" fmla="*/ 205 h 711889"/>
                <a:gd name="connsiteX149" fmla="*/ 561100 w 970604"/>
                <a:gd name="connsiteY149" fmla="*/ 4373 h 711889"/>
                <a:gd name="connsiteX150" fmla="*/ 575688 w 970604"/>
                <a:gd name="connsiteY150" fmla="*/ 22087 h 711889"/>
                <a:gd name="connsiteX151" fmla="*/ 576730 w 970604"/>
                <a:gd name="connsiteY151" fmla="*/ 31465 h 711889"/>
                <a:gd name="connsiteX152" fmla="*/ 577771 w 970604"/>
                <a:gd name="connsiteY152" fmla="*/ 40843 h 711889"/>
                <a:gd name="connsiteX153" fmla="*/ 589233 w 970604"/>
                <a:gd name="connsiteY153" fmla="*/ 59599 h 711889"/>
                <a:gd name="connsiteX154" fmla="*/ 601738 w 970604"/>
                <a:gd name="connsiteY154" fmla="*/ 67935 h 711889"/>
                <a:gd name="connsiteX155" fmla="*/ 602780 w 970604"/>
                <a:gd name="connsiteY155" fmla="*/ 67935 h 711889"/>
                <a:gd name="connsiteX156" fmla="*/ 602780 w 970604"/>
                <a:gd name="connsiteY156" fmla="*/ 67935 h 711889"/>
                <a:gd name="connsiteX157" fmla="*/ 605905 w 970604"/>
                <a:gd name="connsiteY157" fmla="*/ 67935 h 711889"/>
                <a:gd name="connsiteX158" fmla="*/ 609031 w 970604"/>
                <a:gd name="connsiteY158" fmla="*/ 68977 h 711889"/>
                <a:gd name="connsiteX159" fmla="*/ 615283 w 970604"/>
                <a:gd name="connsiteY159" fmla="*/ 68977 h 711889"/>
                <a:gd name="connsiteX160" fmla="*/ 673635 w 970604"/>
                <a:gd name="connsiteY160" fmla="*/ 72103 h 711889"/>
                <a:gd name="connsiteX161" fmla="*/ 691349 w 970604"/>
                <a:gd name="connsiteY161" fmla="*/ 77313 h 711889"/>
                <a:gd name="connsiteX162" fmla="*/ 697601 w 970604"/>
                <a:gd name="connsiteY162" fmla="*/ 79397 h 711889"/>
                <a:gd name="connsiteX163" fmla="*/ 701769 w 970604"/>
                <a:gd name="connsiteY163" fmla="*/ 80439 h 711889"/>
                <a:gd name="connsiteX164" fmla="*/ 716357 w 970604"/>
                <a:gd name="connsiteY164" fmla="*/ 86691 h 711889"/>
                <a:gd name="connsiteX165" fmla="*/ 716357 w 970604"/>
                <a:gd name="connsiteY165" fmla="*/ 93985 h 711889"/>
                <a:gd name="connsiteX166" fmla="*/ 713231 w 970604"/>
                <a:gd name="connsiteY166" fmla="*/ 99195 h 711889"/>
                <a:gd name="connsiteX167" fmla="*/ 711147 w 970604"/>
                <a:gd name="connsiteY167" fmla="*/ 102321 h 711889"/>
                <a:gd name="connsiteX168" fmla="*/ 705937 w 970604"/>
                <a:gd name="connsiteY168" fmla="*/ 123161 h 711889"/>
                <a:gd name="connsiteX169" fmla="*/ 711147 w 970604"/>
                <a:gd name="connsiteY169" fmla="*/ 177345 h 711889"/>
                <a:gd name="connsiteX170" fmla="*/ 716357 w 970604"/>
                <a:gd name="connsiteY170" fmla="*/ 187765 h 711889"/>
                <a:gd name="connsiteX171" fmla="*/ 723651 w 970604"/>
                <a:gd name="connsiteY171" fmla="*/ 192975 h 711889"/>
                <a:gd name="connsiteX172" fmla="*/ 730945 w 970604"/>
                <a:gd name="connsiteY172" fmla="*/ 199227 h 711889"/>
                <a:gd name="connsiteX173" fmla="*/ 731987 w 970604"/>
                <a:gd name="connsiteY173" fmla="*/ 209647 h 711889"/>
                <a:gd name="connsiteX174" fmla="*/ 731987 w 970604"/>
                <a:gd name="connsiteY174" fmla="*/ 213815 h 711889"/>
                <a:gd name="connsiteX175" fmla="*/ 740323 w 970604"/>
                <a:gd name="connsiteY175" fmla="*/ 233613 h 711889"/>
                <a:gd name="connsiteX176" fmla="*/ 741365 w 970604"/>
                <a:gd name="connsiteY176" fmla="*/ 234655 h 711889"/>
                <a:gd name="connsiteX177" fmla="*/ 743449 w 970604"/>
                <a:gd name="connsiteY177" fmla="*/ 237781 h 711889"/>
                <a:gd name="connsiteX178" fmla="*/ 740323 w 970604"/>
                <a:gd name="connsiteY178" fmla="*/ 246117 h 711889"/>
                <a:gd name="connsiteX179" fmla="*/ 737197 w 970604"/>
                <a:gd name="connsiteY179" fmla="*/ 248201 h 711889"/>
                <a:gd name="connsiteX180" fmla="*/ 729903 w 970604"/>
                <a:gd name="connsiteY180" fmla="*/ 256537 h 711889"/>
                <a:gd name="connsiteX181" fmla="*/ 727819 w 970604"/>
                <a:gd name="connsiteY181" fmla="*/ 264873 h 711889"/>
                <a:gd name="connsiteX182" fmla="*/ 735113 w 970604"/>
                <a:gd name="connsiteY182" fmla="*/ 281545 h 711889"/>
                <a:gd name="connsiteX183" fmla="*/ 751785 w 970604"/>
                <a:gd name="connsiteY183" fmla="*/ 285712 h 711889"/>
                <a:gd name="connsiteX184" fmla="*/ 756995 w 970604"/>
                <a:gd name="connsiteY184" fmla="*/ 285712 h 711889"/>
                <a:gd name="connsiteX185" fmla="*/ 774709 w 970604"/>
                <a:gd name="connsiteY185" fmla="*/ 294049 h 711889"/>
                <a:gd name="connsiteX186" fmla="*/ 778877 w 970604"/>
                <a:gd name="connsiteY186" fmla="*/ 305511 h 711889"/>
                <a:gd name="connsiteX187" fmla="*/ 779919 w 970604"/>
                <a:gd name="connsiteY187" fmla="*/ 309679 h 711889"/>
                <a:gd name="connsiteX188" fmla="*/ 789297 w 970604"/>
                <a:gd name="connsiteY188" fmla="*/ 325309 h 711889"/>
                <a:gd name="connsiteX189" fmla="*/ 811179 w 970604"/>
                <a:gd name="connsiteY189" fmla="*/ 330519 h 711889"/>
                <a:gd name="connsiteX190" fmla="*/ 825767 w 970604"/>
                <a:gd name="connsiteY190" fmla="*/ 332602 h 711889"/>
                <a:gd name="connsiteX191" fmla="*/ 832019 w 970604"/>
                <a:gd name="connsiteY191" fmla="*/ 335728 h 711889"/>
                <a:gd name="connsiteX192" fmla="*/ 840355 w 970604"/>
                <a:gd name="connsiteY192" fmla="*/ 339896 h 711889"/>
                <a:gd name="connsiteX193" fmla="*/ 862237 w 970604"/>
                <a:gd name="connsiteY193" fmla="*/ 339896 h 711889"/>
                <a:gd name="connsiteX194" fmla="*/ 876825 w 970604"/>
                <a:gd name="connsiteY194" fmla="*/ 338854 h 711889"/>
                <a:gd name="connsiteX195" fmla="*/ 885160 w 970604"/>
                <a:gd name="connsiteY195" fmla="*/ 340938 h 711889"/>
                <a:gd name="connsiteX196" fmla="*/ 891413 w 970604"/>
                <a:gd name="connsiteY196" fmla="*/ 343022 h 711889"/>
                <a:gd name="connsiteX197" fmla="*/ 913295 w 970604"/>
                <a:gd name="connsiteY197" fmla="*/ 344064 h 711889"/>
                <a:gd name="connsiteX198" fmla="*/ 941429 w 970604"/>
                <a:gd name="connsiteY198" fmla="*/ 348232 h 711889"/>
                <a:gd name="connsiteX199" fmla="*/ 956016 w 970604"/>
                <a:gd name="connsiteY199" fmla="*/ 372198 h 711889"/>
                <a:gd name="connsiteX200" fmla="*/ 958100 w 970604"/>
                <a:gd name="connsiteY200" fmla="*/ 399290 h 711889"/>
                <a:gd name="connsiteX201" fmla="*/ 944554 w 970604"/>
                <a:gd name="connsiteY201" fmla="*/ 412836 h 711889"/>
                <a:gd name="connsiteX202" fmla="*/ 936219 w 970604"/>
                <a:gd name="connsiteY202" fmla="*/ 419088 h 711889"/>
                <a:gd name="connsiteX203" fmla="*/ 921630 w 970604"/>
                <a:gd name="connsiteY203" fmla="*/ 440970 h 711889"/>
                <a:gd name="connsiteX204" fmla="*/ 920589 w 970604"/>
                <a:gd name="connsiteY204" fmla="*/ 452432 h 711889"/>
                <a:gd name="connsiteX205" fmla="*/ 920589 w 970604"/>
                <a:gd name="connsiteY205" fmla="*/ 456600 h 711889"/>
                <a:gd name="connsiteX206" fmla="*/ 918505 w 970604"/>
                <a:gd name="connsiteY206" fmla="*/ 473272 h 711889"/>
                <a:gd name="connsiteX207" fmla="*/ 910169 w 970604"/>
                <a:gd name="connsiteY207" fmla="*/ 486818 h 711889"/>
                <a:gd name="connsiteX208" fmla="*/ 902875 w 970604"/>
                <a:gd name="connsiteY208" fmla="*/ 487860 h 711889"/>
                <a:gd name="connsiteX209" fmla="*/ 892455 w 970604"/>
                <a:gd name="connsiteY209" fmla="*/ 489944 h 711889"/>
                <a:gd name="connsiteX210" fmla="*/ 886203 w 970604"/>
                <a:gd name="connsiteY210" fmla="*/ 507658 h 711889"/>
                <a:gd name="connsiteX211" fmla="*/ 886203 w 970604"/>
                <a:gd name="connsiteY211" fmla="*/ 511826 h 711889"/>
                <a:gd name="connsiteX212" fmla="*/ 890370 w 970604"/>
                <a:gd name="connsiteY212" fmla="*/ 538918 h 711889"/>
                <a:gd name="connsiteX213" fmla="*/ 907042 w 970604"/>
                <a:gd name="connsiteY213" fmla="*/ 564968 h 711889"/>
                <a:gd name="connsiteX214" fmla="*/ 914337 w 970604"/>
                <a:gd name="connsiteY214" fmla="*/ 570178 h 711889"/>
                <a:gd name="connsiteX215" fmla="*/ 917462 w 970604"/>
                <a:gd name="connsiteY215" fmla="*/ 572262 h 711889"/>
                <a:gd name="connsiteX216" fmla="*/ 926840 w 970604"/>
                <a:gd name="connsiteY216" fmla="*/ 580598 h 711889"/>
                <a:gd name="connsiteX217" fmla="*/ 938302 w 970604"/>
                <a:gd name="connsiteY217" fmla="*/ 589976 h 711889"/>
                <a:gd name="connsiteX218" fmla="*/ 953932 w 970604"/>
                <a:gd name="connsiteY218" fmla="*/ 596228 h 711889"/>
                <a:gd name="connsiteX219" fmla="*/ 970604 w 970604"/>
                <a:gd name="connsiteY219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36975 w 970604"/>
                <a:gd name="connsiteY85" fmla="*/ 499322 h 711889"/>
                <a:gd name="connsiteX86" fmla="*/ 34891 w 970604"/>
                <a:gd name="connsiteY86" fmla="*/ 487860 h 711889"/>
                <a:gd name="connsiteX87" fmla="*/ 31765 w 970604"/>
                <a:gd name="connsiteY87" fmla="*/ 471188 h 711889"/>
                <a:gd name="connsiteX88" fmla="*/ 31765 w 970604"/>
                <a:gd name="connsiteY88" fmla="*/ 470146 h 711889"/>
                <a:gd name="connsiteX89" fmla="*/ 17177 w 970604"/>
                <a:gd name="connsiteY89" fmla="*/ 449306 h 711889"/>
                <a:gd name="connsiteX90" fmla="*/ 11967 w 970604"/>
                <a:gd name="connsiteY90" fmla="*/ 445138 h 711889"/>
                <a:gd name="connsiteX91" fmla="*/ 3631 w 970604"/>
                <a:gd name="connsiteY91" fmla="*/ 436802 h 711889"/>
                <a:gd name="connsiteX92" fmla="*/ 1547 w 970604"/>
                <a:gd name="connsiteY92" fmla="*/ 423256 h 711889"/>
                <a:gd name="connsiteX93" fmla="*/ 13009 w 970604"/>
                <a:gd name="connsiteY93" fmla="*/ 419088 h 711889"/>
                <a:gd name="connsiteX94" fmla="*/ 17177 w 970604"/>
                <a:gd name="connsiteY94" fmla="*/ 411944 h 711889"/>
                <a:gd name="connsiteX95" fmla="*/ 38912 w 970604"/>
                <a:gd name="connsiteY95" fmla="*/ 391552 h 711889"/>
                <a:gd name="connsiteX96" fmla="*/ 71361 w 970604"/>
                <a:gd name="connsiteY96" fmla="*/ 390954 h 711889"/>
                <a:gd name="connsiteX97" fmla="*/ 77613 w 970604"/>
                <a:gd name="connsiteY97" fmla="*/ 394080 h 711889"/>
                <a:gd name="connsiteX98" fmla="*/ 95624 w 970604"/>
                <a:gd name="connsiteY98" fmla="*/ 391552 h 711889"/>
                <a:gd name="connsiteX99" fmla="*/ 127629 w 970604"/>
                <a:gd name="connsiteY99" fmla="*/ 386786 h 711889"/>
                <a:gd name="connsiteX100" fmla="*/ 127629 w 970604"/>
                <a:gd name="connsiteY100" fmla="*/ 383660 h 711889"/>
                <a:gd name="connsiteX101" fmla="*/ 137007 w 970604"/>
                <a:gd name="connsiteY101" fmla="*/ 360736 h 711889"/>
                <a:gd name="connsiteX102" fmla="*/ 138049 w 970604"/>
                <a:gd name="connsiteY102" fmla="*/ 359694 h 711889"/>
                <a:gd name="connsiteX103" fmla="*/ 143259 w 970604"/>
                <a:gd name="connsiteY103" fmla="*/ 344064 h 711889"/>
                <a:gd name="connsiteX104" fmla="*/ 137007 w 970604"/>
                <a:gd name="connsiteY104" fmla="*/ 333644 h 711889"/>
                <a:gd name="connsiteX105" fmla="*/ 134923 w 970604"/>
                <a:gd name="connsiteY105" fmla="*/ 331561 h 711889"/>
                <a:gd name="connsiteX106" fmla="*/ 132839 w 970604"/>
                <a:gd name="connsiteY106" fmla="*/ 323224 h 711889"/>
                <a:gd name="connsiteX107" fmla="*/ 134923 w 970604"/>
                <a:gd name="connsiteY107" fmla="*/ 321141 h 711889"/>
                <a:gd name="connsiteX108" fmla="*/ 135965 w 970604"/>
                <a:gd name="connsiteY108" fmla="*/ 320099 h 711889"/>
                <a:gd name="connsiteX109" fmla="*/ 146385 w 970604"/>
                <a:gd name="connsiteY109" fmla="*/ 293007 h 711889"/>
                <a:gd name="connsiteX110" fmla="*/ 148469 w 970604"/>
                <a:gd name="connsiteY110" fmla="*/ 276335 h 711889"/>
                <a:gd name="connsiteX111" fmla="*/ 160973 w 970604"/>
                <a:gd name="connsiteY111" fmla="*/ 264873 h 711889"/>
                <a:gd name="connsiteX112" fmla="*/ 179579 w 970604"/>
                <a:gd name="connsiteY112" fmla="*/ 246865 h 711889"/>
                <a:gd name="connsiteX113" fmla="*/ 214112 w 970604"/>
                <a:gd name="connsiteY113" fmla="*/ 273358 h 711889"/>
                <a:gd name="connsiteX114" fmla="*/ 255346 w 970604"/>
                <a:gd name="connsiteY114" fmla="*/ 302091 h 711889"/>
                <a:gd name="connsiteX115" fmla="*/ 312359 w 970604"/>
                <a:gd name="connsiteY115" fmla="*/ 312660 h 711889"/>
                <a:gd name="connsiteX116" fmla="*/ 361036 w 970604"/>
                <a:gd name="connsiteY116" fmla="*/ 312064 h 711889"/>
                <a:gd name="connsiteX117" fmla="*/ 406439 w 970604"/>
                <a:gd name="connsiteY117" fmla="*/ 295091 h 711889"/>
                <a:gd name="connsiteX118" fmla="*/ 421472 w 970604"/>
                <a:gd name="connsiteY118" fmla="*/ 273209 h 711889"/>
                <a:gd name="connsiteX119" fmla="*/ 413136 w 970604"/>
                <a:gd name="connsiteY119" fmla="*/ 262789 h 711889"/>
                <a:gd name="connsiteX120" fmla="*/ 410010 w 970604"/>
                <a:gd name="connsiteY120" fmla="*/ 261747 h 711889"/>
                <a:gd name="connsiteX121" fmla="*/ 406884 w 970604"/>
                <a:gd name="connsiteY121" fmla="*/ 259663 h 711889"/>
                <a:gd name="connsiteX122" fmla="*/ 407926 w 970604"/>
                <a:gd name="connsiteY122" fmla="*/ 245075 h 711889"/>
                <a:gd name="connsiteX123" fmla="*/ 410010 w 970604"/>
                <a:gd name="connsiteY123" fmla="*/ 240907 h 711889"/>
                <a:gd name="connsiteX124" fmla="*/ 416262 w 970604"/>
                <a:gd name="connsiteY124" fmla="*/ 225277 h 711889"/>
                <a:gd name="connsiteX125" fmla="*/ 415220 w 970604"/>
                <a:gd name="connsiteY125" fmla="*/ 217983 h 711889"/>
                <a:gd name="connsiteX126" fmla="*/ 414178 w 970604"/>
                <a:gd name="connsiteY126" fmla="*/ 212773 h 711889"/>
                <a:gd name="connsiteX127" fmla="*/ 422514 w 970604"/>
                <a:gd name="connsiteY127" fmla="*/ 196101 h 711889"/>
                <a:gd name="connsiteX128" fmla="*/ 423556 w 970604"/>
                <a:gd name="connsiteY128" fmla="*/ 194017 h 711889"/>
                <a:gd name="connsiteX129" fmla="*/ 429808 w 970604"/>
                <a:gd name="connsiteY129" fmla="*/ 169009 h 711889"/>
                <a:gd name="connsiteX130" fmla="*/ 426682 w 970604"/>
                <a:gd name="connsiteY130" fmla="*/ 164841 h 711889"/>
                <a:gd name="connsiteX131" fmla="*/ 424598 w 970604"/>
                <a:gd name="connsiteY131" fmla="*/ 159631 h 711889"/>
                <a:gd name="connsiteX132" fmla="*/ 427724 w 970604"/>
                <a:gd name="connsiteY132" fmla="*/ 154421 h 711889"/>
                <a:gd name="connsiteX133" fmla="*/ 437102 w 970604"/>
                <a:gd name="connsiteY133" fmla="*/ 127329 h 711889"/>
                <a:gd name="connsiteX134" fmla="*/ 435018 w 970604"/>
                <a:gd name="connsiteY134" fmla="*/ 122119 h 711889"/>
                <a:gd name="connsiteX135" fmla="*/ 432934 w 970604"/>
                <a:gd name="connsiteY135" fmla="*/ 114825 h 711889"/>
                <a:gd name="connsiteX136" fmla="*/ 438144 w 970604"/>
                <a:gd name="connsiteY136" fmla="*/ 106489 h 711889"/>
                <a:gd name="connsiteX137" fmla="*/ 443354 w 970604"/>
                <a:gd name="connsiteY137" fmla="*/ 98153 h 711889"/>
                <a:gd name="connsiteX138" fmla="*/ 443354 w 970604"/>
                <a:gd name="connsiteY138" fmla="*/ 70019 h 711889"/>
                <a:gd name="connsiteX139" fmla="*/ 440228 w 970604"/>
                <a:gd name="connsiteY139" fmla="*/ 64809 h 711889"/>
                <a:gd name="connsiteX140" fmla="*/ 437102 w 970604"/>
                <a:gd name="connsiteY140" fmla="*/ 59599 h 711889"/>
                <a:gd name="connsiteX141" fmla="*/ 442312 w 970604"/>
                <a:gd name="connsiteY141" fmla="*/ 24171 h 711889"/>
                <a:gd name="connsiteX142" fmla="*/ 452732 w 970604"/>
                <a:gd name="connsiteY142" fmla="*/ 12709 h 711889"/>
                <a:gd name="connsiteX143" fmla="*/ 470446 w 970604"/>
                <a:gd name="connsiteY143" fmla="*/ 16877 h 711889"/>
                <a:gd name="connsiteX144" fmla="*/ 471488 w 970604"/>
                <a:gd name="connsiteY144" fmla="*/ 17919 h 711889"/>
                <a:gd name="connsiteX145" fmla="*/ 509000 w 970604"/>
                <a:gd name="connsiteY145" fmla="*/ 26255 h 711889"/>
                <a:gd name="connsiteX146" fmla="*/ 543386 w 970604"/>
                <a:gd name="connsiteY146" fmla="*/ 5415 h 711889"/>
                <a:gd name="connsiteX147" fmla="*/ 553806 w 970604"/>
                <a:gd name="connsiteY147" fmla="*/ 205 h 711889"/>
                <a:gd name="connsiteX148" fmla="*/ 561100 w 970604"/>
                <a:gd name="connsiteY148" fmla="*/ 4373 h 711889"/>
                <a:gd name="connsiteX149" fmla="*/ 575688 w 970604"/>
                <a:gd name="connsiteY149" fmla="*/ 22087 h 711889"/>
                <a:gd name="connsiteX150" fmla="*/ 576730 w 970604"/>
                <a:gd name="connsiteY150" fmla="*/ 31465 h 711889"/>
                <a:gd name="connsiteX151" fmla="*/ 577771 w 970604"/>
                <a:gd name="connsiteY151" fmla="*/ 40843 h 711889"/>
                <a:gd name="connsiteX152" fmla="*/ 589233 w 970604"/>
                <a:gd name="connsiteY152" fmla="*/ 59599 h 711889"/>
                <a:gd name="connsiteX153" fmla="*/ 601738 w 970604"/>
                <a:gd name="connsiteY153" fmla="*/ 67935 h 711889"/>
                <a:gd name="connsiteX154" fmla="*/ 602780 w 970604"/>
                <a:gd name="connsiteY154" fmla="*/ 67935 h 711889"/>
                <a:gd name="connsiteX155" fmla="*/ 602780 w 970604"/>
                <a:gd name="connsiteY155" fmla="*/ 67935 h 711889"/>
                <a:gd name="connsiteX156" fmla="*/ 605905 w 970604"/>
                <a:gd name="connsiteY156" fmla="*/ 67935 h 711889"/>
                <a:gd name="connsiteX157" fmla="*/ 609031 w 970604"/>
                <a:gd name="connsiteY157" fmla="*/ 68977 h 711889"/>
                <a:gd name="connsiteX158" fmla="*/ 615283 w 970604"/>
                <a:gd name="connsiteY158" fmla="*/ 68977 h 711889"/>
                <a:gd name="connsiteX159" fmla="*/ 673635 w 970604"/>
                <a:gd name="connsiteY159" fmla="*/ 72103 h 711889"/>
                <a:gd name="connsiteX160" fmla="*/ 691349 w 970604"/>
                <a:gd name="connsiteY160" fmla="*/ 77313 h 711889"/>
                <a:gd name="connsiteX161" fmla="*/ 697601 w 970604"/>
                <a:gd name="connsiteY161" fmla="*/ 79397 h 711889"/>
                <a:gd name="connsiteX162" fmla="*/ 701769 w 970604"/>
                <a:gd name="connsiteY162" fmla="*/ 80439 h 711889"/>
                <a:gd name="connsiteX163" fmla="*/ 716357 w 970604"/>
                <a:gd name="connsiteY163" fmla="*/ 86691 h 711889"/>
                <a:gd name="connsiteX164" fmla="*/ 716357 w 970604"/>
                <a:gd name="connsiteY164" fmla="*/ 93985 h 711889"/>
                <a:gd name="connsiteX165" fmla="*/ 713231 w 970604"/>
                <a:gd name="connsiteY165" fmla="*/ 99195 h 711889"/>
                <a:gd name="connsiteX166" fmla="*/ 711147 w 970604"/>
                <a:gd name="connsiteY166" fmla="*/ 102321 h 711889"/>
                <a:gd name="connsiteX167" fmla="*/ 705937 w 970604"/>
                <a:gd name="connsiteY167" fmla="*/ 123161 h 711889"/>
                <a:gd name="connsiteX168" fmla="*/ 711147 w 970604"/>
                <a:gd name="connsiteY168" fmla="*/ 177345 h 711889"/>
                <a:gd name="connsiteX169" fmla="*/ 716357 w 970604"/>
                <a:gd name="connsiteY169" fmla="*/ 187765 h 711889"/>
                <a:gd name="connsiteX170" fmla="*/ 723651 w 970604"/>
                <a:gd name="connsiteY170" fmla="*/ 192975 h 711889"/>
                <a:gd name="connsiteX171" fmla="*/ 730945 w 970604"/>
                <a:gd name="connsiteY171" fmla="*/ 199227 h 711889"/>
                <a:gd name="connsiteX172" fmla="*/ 731987 w 970604"/>
                <a:gd name="connsiteY172" fmla="*/ 209647 h 711889"/>
                <a:gd name="connsiteX173" fmla="*/ 731987 w 970604"/>
                <a:gd name="connsiteY173" fmla="*/ 213815 h 711889"/>
                <a:gd name="connsiteX174" fmla="*/ 740323 w 970604"/>
                <a:gd name="connsiteY174" fmla="*/ 233613 h 711889"/>
                <a:gd name="connsiteX175" fmla="*/ 741365 w 970604"/>
                <a:gd name="connsiteY175" fmla="*/ 234655 h 711889"/>
                <a:gd name="connsiteX176" fmla="*/ 743449 w 970604"/>
                <a:gd name="connsiteY176" fmla="*/ 237781 h 711889"/>
                <a:gd name="connsiteX177" fmla="*/ 740323 w 970604"/>
                <a:gd name="connsiteY177" fmla="*/ 246117 h 711889"/>
                <a:gd name="connsiteX178" fmla="*/ 737197 w 970604"/>
                <a:gd name="connsiteY178" fmla="*/ 248201 h 711889"/>
                <a:gd name="connsiteX179" fmla="*/ 729903 w 970604"/>
                <a:gd name="connsiteY179" fmla="*/ 256537 h 711889"/>
                <a:gd name="connsiteX180" fmla="*/ 727819 w 970604"/>
                <a:gd name="connsiteY180" fmla="*/ 264873 h 711889"/>
                <a:gd name="connsiteX181" fmla="*/ 735113 w 970604"/>
                <a:gd name="connsiteY181" fmla="*/ 281545 h 711889"/>
                <a:gd name="connsiteX182" fmla="*/ 751785 w 970604"/>
                <a:gd name="connsiteY182" fmla="*/ 285712 h 711889"/>
                <a:gd name="connsiteX183" fmla="*/ 756995 w 970604"/>
                <a:gd name="connsiteY183" fmla="*/ 285712 h 711889"/>
                <a:gd name="connsiteX184" fmla="*/ 774709 w 970604"/>
                <a:gd name="connsiteY184" fmla="*/ 294049 h 711889"/>
                <a:gd name="connsiteX185" fmla="*/ 778877 w 970604"/>
                <a:gd name="connsiteY185" fmla="*/ 305511 h 711889"/>
                <a:gd name="connsiteX186" fmla="*/ 779919 w 970604"/>
                <a:gd name="connsiteY186" fmla="*/ 309679 h 711889"/>
                <a:gd name="connsiteX187" fmla="*/ 789297 w 970604"/>
                <a:gd name="connsiteY187" fmla="*/ 325309 h 711889"/>
                <a:gd name="connsiteX188" fmla="*/ 811179 w 970604"/>
                <a:gd name="connsiteY188" fmla="*/ 330519 h 711889"/>
                <a:gd name="connsiteX189" fmla="*/ 825767 w 970604"/>
                <a:gd name="connsiteY189" fmla="*/ 332602 h 711889"/>
                <a:gd name="connsiteX190" fmla="*/ 832019 w 970604"/>
                <a:gd name="connsiteY190" fmla="*/ 335728 h 711889"/>
                <a:gd name="connsiteX191" fmla="*/ 840355 w 970604"/>
                <a:gd name="connsiteY191" fmla="*/ 339896 h 711889"/>
                <a:gd name="connsiteX192" fmla="*/ 862237 w 970604"/>
                <a:gd name="connsiteY192" fmla="*/ 339896 h 711889"/>
                <a:gd name="connsiteX193" fmla="*/ 876825 w 970604"/>
                <a:gd name="connsiteY193" fmla="*/ 338854 h 711889"/>
                <a:gd name="connsiteX194" fmla="*/ 885160 w 970604"/>
                <a:gd name="connsiteY194" fmla="*/ 340938 h 711889"/>
                <a:gd name="connsiteX195" fmla="*/ 891413 w 970604"/>
                <a:gd name="connsiteY195" fmla="*/ 343022 h 711889"/>
                <a:gd name="connsiteX196" fmla="*/ 913295 w 970604"/>
                <a:gd name="connsiteY196" fmla="*/ 344064 h 711889"/>
                <a:gd name="connsiteX197" fmla="*/ 941429 w 970604"/>
                <a:gd name="connsiteY197" fmla="*/ 348232 h 711889"/>
                <a:gd name="connsiteX198" fmla="*/ 956016 w 970604"/>
                <a:gd name="connsiteY198" fmla="*/ 372198 h 711889"/>
                <a:gd name="connsiteX199" fmla="*/ 958100 w 970604"/>
                <a:gd name="connsiteY199" fmla="*/ 399290 h 711889"/>
                <a:gd name="connsiteX200" fmla="*/ 944554 w 970604"/>
                <a:gd name="connsiteY200" fmla="*/ 412836 h 711889"/>
                <a:gd name="connsiteX201" fmla="*/ 936219 w 970604"/>
                <a:gd name="connsiteY201" fmla="*/ 419088 h 711889"/>
                <a:gd name="connsiteX202" fmla="*/ 921630 w 970604"/>
                <a:gd name="connsiteY202" fmla="*/ 440970 h 711889"/>
                <a:gd name="connsiteX203" fmla="*/ 920589 w 970604"/>
                <a:gd name="connsiteY203" fmla="*/ 452432 h 711889"/>
                <a:gd name="connsiteX204" fmla="*/ 920589 w 970604"/>
                <a:gd name="connsiteY204" fmla="*/ 456600 h 711889"/>
                <a:gd name="connsiteX205" fmla="*/ 918505 w 970604"/>
                <a:gd name="connsiteY205" fmla="*/ 473272 h 711889"/>
                <a:gd name="connsiteX206" fmla="*/ 910169 w 970604"/>
                <a:gd name="connsiteY206" fmla="*/ 486818 h 711889"/>
                <a:gd name="connsiteX207" fmla="*/ 902875 w 970604"/>
                <a:gd name="connsiteY207" fmla="*/ 487860 h 711889"/>
                <a:gd name="connsiteX208" fmla="*/ 892455 w 970604"/>
                <a:gd name="connsiteY208" fmla="*/ 489944 h 711889"/>
                <a:gd name="connsiteX209" fmla="*/ 886203 w 970604"/>
                <a:gd name="connsiteY209" fmla="*/ 507658 h 711889"/>
                <a:gd name="connsiteX210" fmla="*/ 886203 w 970604"/>
                <a:gd name="connsiteY210" fmla="*/ 511826 h 711889"/>
                <a:gd name="connsiteX211" fmla="*/ 890370 w 970604"/>
                <a:gd name="connsiteY211" fmla="*/ 538918 h 711889"/>
                <a:gd name="connsiteX212" fmla="*/ 907042 w 970604"/>
                <a:gd name="connsiteY212" fmla="*/ 564968 h 711889"/>
                <a:gd name="connsiteX213" fmla="*/ 914337 w 970604"/>
                <a:gd name="connsiteY213" fmla="*/ 570178 h 711889"/>
                <a:gd name="connsiteX214" fmla="*/ 917462 w 970604"/>
                <a:gd name="connsiteY214" fmla="*/ 572262 h 711889"/>
                <a:gd name="connsiteX215" fmla="*/ 926840 w 970604"/>
                <a:gd name="connsiteY215" fmla="*/ 580598 h 711889"/>
                <a:gd name="connsiteX216" fmla="*/ 938302 w 970604"/>
                <a:gd name="connsiteY216" fmla="*/ 589976 h 711889"/>
                <a:gd name="connsiteX217" fmla="*/ 953932 w 970604"/>
                <a:gd name="connsiteY217" fmla="*/ 596228 h 711889"/>
                <a:gd name="connsiteX218" fmla="*/ 970604 w 970604"/>
                <a:gd name="connsiteY218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36975 w 970604"/>
                <a:gd name="connsiteY85" fmla="*/ 499322 h 711889"/>
                <a:gd name="connsiteX86" fmla="*/ 31765 w 970604"/>
                <a:gd name="connsiteY86" fmla="*/ 471188 h 711889"/>
                <a:gd name="connsiteX87" fmla="*/ 31765 w 970604"/>
                <a:gd name="connsiteY87" fmla="*/ 470146 h 711889"/>
                <a:gd name="connsiteX88" fmla="*/ 17177 w 970604"/>
                <a:gd name="connsiteY88" fmla="*/ 449306 h 711889"/>
                <a:gd name="connsiteX89" fmla="*/ 11967 w 970604"/>
                <a:gd name="connsiteY89" fmla="*/ 445138 h 711889"/>
                <a:gd name="connsiteX90" fmla="*/ 3631 w 970604"/>
                <a:gd name="connsiteY90" fmla="*/ 436802 h 711889"/>
                <a:gd name="connsiteX91" fmla="*/ 1547 w 970604"/>
                <a:gd name="connsiteY91" fmla="*/ 423256 h 711889"/>
                <a:gd name="connsiteX92" fmla="*/ 13009 w 970604"/>
                <a:gd name="connsiteY92" fmla="*/ 419088 h 711889"/>
                <a:gd name="connsiteX93" fmla="*/ 17177 w 970604"/>
                <a:gd name="connsiteY93" fmla="*/ 411944 h 711889"/>
                <a:gd name="connsiteX94" fmla="*/ 38912 w 970604"/>
                <a:gd name="connsiteY94" fmla="*/ 391552 h 711889"/>
                <a:gd name="connsiteX95" fmla="*/ 71361 w 970604"/>
                <a:gd name="connsiteY95" fmla="*/ 390954 h 711889"/>
                <a:gd name="connsiteX96" fmla="*/ 77613 w 970604"/>
                <a:gd name="connsiteY96" fmla="*/ 394080 h 711889"/>
                <a:gd name="connsiteX97" fmla="*/ 95624 w 970604"/>
                <a:gd name="connsiteY97" fmla="*/ 391552 h 711889"/>
                <a:gd name="connsiteX98" fmla="*/ 127629 w 970604"/>
                <a:gd name="connsiteY98" fmla="*/ 386786 h 711889"/>
                <a:gd name="connsiteX99" fmla="*/ 127629 w 970604"/>
                <a:gd name="connsiteY99" fmla="*/ 383660 h 711889"/>
                <a:gd name="connsiteX100" fmla="*/ 137007 w 970604"/>
                <a:gd name="connsiteY100" fmla="*/ 360736 h 711889"/>
                <a:gd name="connsiteX101" fmla="*/ 138049 w 970604"/>
                <a:gd name="connsiteY101" fmla="*/ 359694 h 711889"/>
                <a:gd name="connsiteX102" fmla="*/ 143259 w 970604"/>
                <a:gd name="connsiteY102" fmla="*/ 344064 h 711889"/>
                <a:gd name="connsiteX103" fmla="*/ 137007 w 970604"/>
                <a:gd name="connsiteY103" fmla="*/ 333644 h 711889"/>
                <a:gd name="connsiteX104" fmla="*/ 134923 w 970604"/>
                <a:gd name="connsiteY104" fmla="*/ 331561 h 711889"/>
                <a:gd name="connsiteX105" fmla="*/ 132839 w 970604"/>
                <a:gd name="connsiteY105" fmla="*/ 323224 h 711889"/>
                <a:gd name="connsiteX106" fmla="*/ 134923 w 970604"/>
                <a:gd name="connsiteY106" fmla="*/ 321141 h 711889"/>
                <a:gd name="connsiteX107" fmla="*/ 135965 w 970604"/>
                <a:gd name="connsiteY107" fmla="*/ 320099 h 711889"/>
                <a:gd name="connsiteX108" fmla="*/ 146385 w 970604"/>
                <a:gd name="connsiteY108" fmla="*/ 293007 h 711889"/>
                <a:gd name="connsiteX109" fmla="*/ 148469 w 970604"/>
                <a:gd name="connsiteY109" fmla="*/ 276335 h 711889"/>
                <a:gd name="connsiteX110" fmla="*/ 160973 w 970604"/>
                <a:gd name="connsiteY110" fmla="*/ 264873 h 711889"/>
                <a:gd name="connsiteX111" fmla="*/ 179579 w 970604"/>
                <a:gd name="connsiteY111" fmla="*/ 246865 h 711889"/>
                <a:gd name="connsiteX112" fmla="*/ 214112 w 970604"/>
                <a:gd name="connsiteY112" fmla="*/ 273358 h 711889"/>
                <a:gd name="connsiteX113" fmla="*/ 255346 w 970604"/>
                <a:gd name="connsiteY113" fmla="*/ 302091 h 711889"/>
                <a:gd name="connsiteX114" fmla="*/ 312359 w 970604"/>
                <a:gd name="connsiteY114" fmla="*/ 312660 h 711889"/>
                <a:gd name="connsiteX115" fmla="*/ 361036 w 970604"/>
                <a:gd name="connsiteY115" fmla="*/ 312064 h 711889"/>
                <a:gd name="connsiteX116" fmla="*/ 406439 w 970604"/>
                <a:gd name="connsiteY116" fmla="*/ 295091 h 711889"/>
                <a:gd name="connsiteX117" fmla="*/ 421472 w 970604"/>
                <a:gd name="connsiteY117" fmla="*/ 273209 h 711889"/>
                <a:gd name="connsiteX118" fmla="*/ 413136 w 970604"/>
                <a:gd name="connsiteY118" fmla="*/ 262789 h 711889"/>
                <a:gd name="connsiteX119" fmla="*/ 410010 w 970604"/>
                <a:gd name="connsiteY119" fmla="*/ 261747 h 711889"/>
                <a:gd name="connsiteX120" fmla="*/ 406884 w 970604"/>
                <a:gd name="connsiteY120" fmla="*/ 259663 h 711889"/>
                <a:gd name="connsiteX121" fmla="*/ 407926 w 970604"/>
                <a:gd name="connsiteY121" fmla="*/ 245075 h 711889"/>
                <a:gd name="connsiteX122" fmla="*/ 410010 w 970604"/>
                <a:gd name="connsiteY122" fmla="*/ 240907 h 711889"/>
                <a:gd name="connsiteX123" fmla="*/ 416262 w 970604"/>
                <a:gd name="connsiteY123" fmla="*/ 225277 h 711889"/>
                <a:gd name="connsiteX124" fmla="*/ 415220 w 970604"/>
                <a:gd name="connsiteY124" fmla="*/ 217983 h 711889"/>
                <a:gd name="connsiteX125" fmla="*/ 414178 w 970604"/>
                <a:gd name="connsiteY125" fmla="*/ 212773 h 711889"/>
                <a:gd name="connsiteX126" fmla="*/ 422514 w 970604"/>
                <a:gd name="connsiteY126" fmla="*/ 196101 h 711889"/>
                <a:gd name="connsiteX127" fmla="*/ 423556 w 970604"/>
                <a:gd name="connsiteY127" fmla="*/ 194017 h 711889"/>
                <a:gd name="connsiteX128" fmla="*/ 429808 w 970604"/>
                <a:gd name="connsiteY128" fmla="*/ 169009 h 711889"/>
                <a:gd name="connsiteX129" fmla="*/ 426682 w 970604"/>
                <a:gd name="connsiteY129" fmla="*/ 164841 h 711889"/>
                <a:gd name="connsiteX130" fmla="*/ 424598 w 970604"/>
                <a:gd name="connsiteY130" fmla="*/ 159631 h 711889"/>
                <a:gd name="connsiteX131" fmla="*/ 427724 w 970604"/>
                <a:gd name="connsiteY131" fmla="*/ 154421 h 711889"/>
                <a:gd name="connsiteX132" fmla="*/ 437102 w 970604"/>
                <a:gd name="connsiteY132" fmla="*/ 127329 h 711889"/>
                <a:gd name="connsiteX133" fmla="*/ 435018 w 970604"/>
                <a:gd name="connsiteY133" fmla="*/ 122119 h 711889"/>
                <a:gd name="connsiteX134" fmla="*/ 432934 w 970604"/>
                <a:gd name="connsiteY134" fmla="*/ 114825 h 711889"/>
                <a:gd name="connsiteX135" fmla="*/ 438144 w 970604"/>
                <a:gd name="connsiteY135" fmla="*/ 106489 h 711889"/>
                <a:gd name="connsiteX136" fmla="*/ 443354 w 970604"/>
                <a:gd name="connsiteY136" fmla="*/ 98153 h 711889"/>
                <a:gd name="connsiteX137" fmla="*/ 443354 w 970604"/>
                <a:gd name="connsiteY137" fmla="*/ 70019 h 711889"/>
                <a:gd name="connsiteX138" fmla="*/ 440228 w 970604"/>
                <a:gd name="connsiteY138" fmla="*/ 64809 h 711889"/>
                <a:gd name="connsiteX139" fmla="*/ 437102 w 970604"/>
                <a:gd name="connsiteY139" fmla="*/ 59599 h 711889"/>
                <a:gd name="connsiteX140" fmla="*/ 442312 w 970604"/>
                <a:gd name="connsiteY140" fmla="*/ 24171 h 711889"/>
                <a:gd name="connsiteX141" fmla="*/ 452732 w 970604"/>
                <a:gd name="connsiteY141" fmla="*/ 12709 h 711889"/>
                <a:gd name="connsiteX142" fmla="*/ 470446 w 970604"/>
                <a:gd name="connsiteY142" fmla="*/ 16877 h 711889"/>
                <a:gd name="connsiteX143" fmla="*/ 471488 w 970604"/>
                <a:gd name="connsiteY143" fmla="*/ 17919 h 711889"/>
                <a:gd name="connsiteX144" fmla="*/ 509000 w 970604"/>
                <a:gd name="connsiteY144" fmla="*/ 26255 h 711889"/>
                <a:gd name="connsiteX145" fmla="*/ 543386 w 970604"/>
                <a:gd name="connsiteY145" fmla="*/ 5415 h 711889"/>
                <a:gd name="connsiteX146" fmla="*/ 553806 w 970604"/>
                <a:gd name="connsiteY146" fmla="*/ 205 h 711889"/>
                <a:gd name="connsiteX147" fmla="*/ 561100 w 970604"/>
                <a:gd name="connsiteY147" fmla="*/ 4373 h 711889"/>
                <a:gd name="connsiteX148" fmla="*/ 575688 w 970604"/>
                <a:gd name="connsiteY148" fmla="*/ 22087 h 711889"/>
                <a:gd name="connsiteX149" fmla="*/ 576730 w 970604"/>
                <a:gd name="connsiteY149" fmla="*/ 31465 h 711889"/>
                <a:gd name="connsiteX150" fmla="*/ 577771 w 970604"/>
                <a:gd name="connsiteY150" fmla="*/ 40843 h 711889"/>
                <a:gd name="connsiteX151" fmla="*/ 589233 w 970604"/>
                <a:gd name="connsiteY151" fmla="*/ 59599 h 711889"/>
                <a:gd name="connsiteX152" fmla="*/ 601738 w 970604"/>
                <a:gd name="connsiteY152" fmla="*/ 67935 h 711889"/>
                <a:gd name="connsiteX153" fmla="*/ 602780 w 970604"/>
                <a:gd name="connsiteY153" fmla="*/ 67935 h 711889"/>
                <a:gd name="connsiteX154" fmla="*/ 602780 w 970604"/>
                <a:gd name="connsiteY154" fmla="*/ 67935 h 711889"/>
                <a:gd name="connsiteX155" fmla="*/ 605905 w 970604"/>
                <a:gd name="connsiteY155" fmla="*/ 67935 h 711889"/>
                <a:gd name="connsiteX156" fmla="*/ 609031 w 970604"/>
                <a:gd name="connsiteY156" fmla="*/ 68977 h 711889"/>
                <a:gd name="connsiteX157" fmla="*/ 615283 w 970604"/>
                <a:gd name="connsiteY157" fmla="*/ 68977 h 711889"/>
                <a:gd name="connsiteX158" fmla="*/ 673635 w 970604"/>
                <a:gd name="connsiteY158" fmla="*/ 72103 h 711889"/>
                <a:gd name="connsiteX159" fmla="*/ 691349 w 970604"/>
                <a:gd name="connsiteY159" fmla="*/ 77313 h 711889"/>
                <a:gd name="connsiteX160" fmla="*/ 697601 w 970604"/>
                <a:gd name="connsiteY160" fmla="*/ 79397 h 711889"/>
                <a:gd name="connsiteX161" fmla="*/ 701769 w 970604"/>
                <a:gd name="connsiteY161" fmla="*/ 80439 h 711889"/>
                <a:gd name="connsiteX162" fmla="*/ 716357 w 970604"/>
                <a:gd name="connsiteY162" fmla="*/ 86691 h 711889"/>
                <a:gd name="connsiteX163" fmla="*/ 716357 w 970604"/>
                <a:gd name="connsiteY163" fmla="*/ 93985 h 711889"/>
                <a:gd name="connsiteX164" fmla="*/ 713231 w 970604"/>
                <a:gd name="connsiteY164" fmla="*/ 99195 h 711889"/>
                <a:gd name="connsiteX165" fmla="*/ 711147 w 970604"/>
                <a:gd name="connsiteY165" fmla="*/ 102321 h 711889"/>
                <a:gd name="connsiteX166" fmla="*/ 705937 w 970604"/>
                <a:gd name="connsiteY166" fmla="*/ 123161 h 711889"/>
                <a:gd name="connsiteX167" fmla="*/ 711147 w 970604"/>
                <a:gd name="connsiteY167" fmla="*/ 177345 h 711889"/>
                <a:gd name="connsiteX168" fmla="*/ 716357 w 970604"/>
                <a:gd name="connsiteY168" fmla="*/ 187765 h 711889"/>
                <a:gd name="connsiteX169" fmla="*/ 723651 w 970604"/>
                <a:gd name="connsiteY169" fmla="*/ 192975 h 711889"/>
                <a:gd name="connsiteX170" fmla="*/ 730945 w 970604"/>
                <a:gd name="connsiteY170" fmla="*/ 199227 h 711889"/>
                <a:gd name="connsiteX171" fmla="*/ 731987 w 970604"/>
                <a:gd name="connsiteY171" fmla="*/ 209647 h 711889"/>
                <a:gd name="connsiteX172" fmla="*/ 731987 w 970604"/>
                <a:gd name="connsiteY172" fmla="*/ 213815 h 711889"/>
                <a:gd name="connsiteX173" fmla="*/ 740323 w 970604"/>
                <a:gd name="connsiteY173" fmla="*/ 233613 h 711889"/>
                <a:gd name="connsiteX174" fmla="*/ 741365 w 970604"/>
                <a:gd name="connsiteY174" fmla="*/ 234655 h 711889"/>
                <a:gd name="connsiteX175" fmla="*/ 743449 w 970604"/>
                <a:gd name="connsiteY175" fmla="*/ 237781 h 711889"/>
                <a:gd name="connsiteX176" fmla="*/ 740323 w 970604"/>
                <a:gd name="connsiteY176" fmla="*/ 246117 h 711889"/>
                <a:gd name="connsiteX177" fmla="*/ 737197 w 970604"/>
                <a:gd name="connsiteY177" fmla="*/ 248201 h 711889"/>
                <a:gd name="connsiteX178" fmla="*/ 729903 w 970604"/>
                <a:gd name="connsiteY178" fmla="*/ 256537 h 711889"/>
                <a:gd name="connsiteX179" fmla="*/ 727819 w 970604"/>
                <a:gd name="connsiteY179" fmla="*/ 264873 h 711889"/>
                <a:gd name="connsiteX180" fmla="*/ 735113 w 970604"/>
                <a:gd name="connsiteY180" fmla="*/ 281545 h 711889"/>
                <a:gd name="connsiteX181" fmla="*/ 751785 w 970604"/>
                <a:gd name="connsiteY181" fmla="*/ 285712 h 711889"/>
                <a:gd name="connsiteX182" fmla="*/ 756995 w 970604"/>
                <a:gd name="connsiteY182" fmla="*/ 285712 h 711889"/>
                <a:gd name="connsiteX183" fmla="*/ 774709 w 970604"/>
                <a:gd name="connsiteY183" fmla="*/ 294049 h 711889"/>
                <a:gd name="connsiteX184" fmla="*/ 778877 w 970604"/>
                <a:gd name="connsiteY184" fmla="*/ 305511 h 711889"/>
                <a:gd name="connsiteX185" fmla="*/ 779919 w 970604"/>
                <a:gd name="connsiteY185" fmla="*/ 309679 h 711889"/>
                <a:gd name="connsiteX186" fmla="*/ 789297 w 970604"/>
                <a:gd name="connsiteY186" fmla="*/ 325309 h 711889"/>
                <a:gd name="connsiteX187" fmla="*/ 811179 w 970604"/>
                <a:gd name="connsiteY187" fmla="*/ 330519 h 711889"/>
                <a:gd name="connsiteX188" fmla="*/ 825767 w 970604"/>
                <a:gd name="connsiteY188" fmla="*/ 332602 h 711889"/>
                <a:gd name="connsiteX189" fmla="*/ 832019 w 970604"/>
                <a:gd name="connsiteY189" fmla="*/ 335728 h 711889"/>
                <a:gd name="connsiteX190" fmla="*/ 840355 w 970604"/>
                <a:gd name="connsiteY190" fmla="*/ 339896 h 711889"/>
                <a:gd name="connsiteX191" fmla="*/ 862237 w 970604"/>
                <a:gd name="connsiteY191" fmla="*/ 339896 h 711889"/>
                <a:gd name="connsiteX192" fmla="*/ 876825 w 970604"/>
                <a:gd name="connsiteY192" fmla="*/ 338854 h 711889"/>
                <a:gd name="connsiteX193" fmla="*/ 885160 w 970604"/>
                <a:gd name="connsiteY193" fmla="*/ 340938 h 711889"/>
                <a:gd name="connsiteX194" fmla="*/ 891413 w 970604"/>
                <a:gd name="connsiteY194" fmla="*/ 343022 h 711889"/>
                <a:gd name="connsiteX195" fmla="*/ 913295 w 970604"/>
                <a:gd name="connsiteY195" fmla="*/ 344064 h 711889"/>
                <a:gd name="connsiteX196" fmla="*/ 941429 w 970604"/>
                <a:gd name="connsiteY196" fmla="*/ 348232 h 711889"/>
                <a:gd name="connsiteX197" fmla="*/ 956016 w 970604"/>
                <a:gd name="connsiteY197" fmla="*/ 372198 h 711889"/>
                <a:gd name="connsiteX198" fmla="*/ 958100 w 970604"/>
                <a:gd name="connsiteY198" fmla="*/ 399290 h 711889"/>
                <a:gd name="connsiteX199" fmla="*/ 944554 w 970604"/>
                <a:gd name="connsiteY199" fmla="*/ 412836 h 711889"/>
                <a:gd name="connsiteX200" fmla="*/ 936219 w 970604"/>
                <a:gd name="connsiteY200" fmla="*/ 419088 h 711889"/>
                <a:gd name="connsiteX201" fmla="*/ 921630 w 970604"/>
                <a:gd name="connsiteY201" fmla="*/ 440970 h 711889"/>
                <a:gd name="connsiteX202" fmla="*/ 920589 w 970604"/>
                <a:gd name="connsiteY202" fmla="*/ 452432 h 711889"/>
                <a:gd name="connsiteX203" fmla="*/ 920589 w 970604"/>
                <a:gd name="connsiteY203" fmla="*/ 456600 h 711889"/>
                <a:gd name="connsiteX204" fmla="*/ 918505 w 970604"/>
                <a:gd name="connsiteY204" fmla="*/ 473272 h 711889"/>
                <a:gd name="connsiteX205" fmla="*/ 910169 w 970604"/>
                <a:gd name="connsiteY205" fmla="*/ 486818 h 711889"/>
                <a:gd name="connsiteX206" fmla="*/ 902875 w 970604"/>
                <a:gd name="connsiteY206" fmla="*/ 487860 h 711889"/>
                <a:gd name="connsiteX207" fmla="*/ 892455 w 970604"/>
                <a:gd name="connsiteY207" fmla="*/ 489944 h 711889"/>
                <a:gd name="connsiteX208" fmla="*/ 886203 w 970604"/>
                <a:gd name="connsiteY208" fmla="*/ 507658 h 711889"/>
                <a:gd name="connsiteX209" fmla="*/ 886203 w 970604"/>
                <a:gd name="connsiteY209" fmla="*/ 511826 h 711889"/>
                <a:gd name="connsiteX210" fmla="*/ 890370 w 970604"/>
                <a:gd name="connsiteY210" fmla="*/ 538918 h 711889"/>
                <a:gd name="connsiteX211" fmla="*/ 907042 w 970604"/>
                <a:gd name="connsiteY211" fmla="*/ 564968 h 711889"/>
                <a:gd name="connsiteX212" fmla="*/ 914337 w 970604"/>
                <a:gd name="connsiteY212" fmla="*/ 570178 h 711889"/>
                <a:gd name="connsiteX213" fmla="*/ 917462 w 970604"/>
                <a:gd name="connsiteY213" fmla="*/ 572262 h 711889"/>
                <a:gd name="connsiteX214" fmla="*/ 926840 w 970604"/>
                <a:gd name="connsiteY214" fmla="*/ 580598 h 711889"/>
                <a:gd name="connsiteX215" fmla="*/ 938302 w 970604"/>
                <a:gd name="connsiteY215" fmla="*/ 589976 h 711889"/>
                <a:gd name="connsiteX216" fmla="*/ 953932 w 970604"/>
                <a:gd name="connsiteY216" fmla="*/ 596228 h 711889"/>
                <a:gd name="connsiteX217" fmla="*/ 970604 w 970604"/>
                <a:gd name="connsiteY21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36975 w 970604"/>
                <a:gd name="connsiteY84" fmla="*/ 499322 h 711889"/>
                <a:gd name="connsiteX85" fmla="*/ 31765 w 970604"/>
                <a:gd name="connsiteY85" fmla="*/ 471188 h 711889"/>
                <a:gd name="connsiteX86" fmla="*/ 31765 w 970604"/>
                <a:gd name="connsiteY86" fmla="*/ 470146 h 711889"/>
                <a:gd name="connsiteX87" fmla="*/ 17177 w 970604"/>
                <a:gd name="connsiteY87" fmla="*/ 449306 h 711889"/>
                <a:gd name="connsiteX88" fmla="*/ 11967 w 970604"/>
                <a:gd name="connsiteY88" fmla="*/ 445138 h 711889"/>
                <a:gd name="connsiteX89" fmla="*/ 3631 w 970604"/>
                <a:gd name="connsiteY89" fmla="*/ 436802 h 711889"/>
                <a:gd name="connsiteX90" fmla="*/ 1547 w 970604"/>
                <a:gd name="connsiteY90" fmla="*/ 423256 h 711889"/>
                <a:gd name="connsiteX91" fmla="*/ 13009 w 970604"/>
                <a:gd name="connsiteY91" fmla="*/ 419088 h 711889"/>
                <a:gd name="connsiteX92" fmla="*/ 17177 w 970604"/>
                <a:gd name="connsiteY92" fmla="*/ 411944 h 711889"/>
                <a:gd name="connsiteX93" fmla="*/ 38912 w 970604"/>
                <a:gd name="connsiteY93" fmla="*/ 391552 h 711889"/>
                <a:gd name="connsiteX94" fmla="*/ 71361 w 970604"/>
                <a:gd name="connsiteY94" fmla="*/ 390954 h 711889"/>
                <a:gd name="connsiteX95" fmla="*/ 77613 w 970604"/>
                <a:gd name="connsiteY95" fmla="*/ 394080 h 711889"/>
                <a:gd name="connsiteX96" fmla="*/ 95624 w 970604"/>
                <a:gd name="connsiteY96" fmla="*/ 391552 h 711889"/>
                <a:gd name="connsiteX97" fmla="*/ 127629 w 970604"/>
                <a:gd name="connsiteY97" fmla="*/ 386786 h 711889"/>
                <a:gd name="connsiteX98" fmla="*/ 127629 w 970604"/>
                <a:gd name="connsiteY98" fmla="*/ 383660 h 711889"/>
                <a:gd name="connsiteX99" fmla="*/ 137007 w 970604"/>
                <a:gd name="connsiteY99" fmla="*/ 360736 h 711889"/>
                <a:gd name="connsiteX100" fmla="*/ 138049 w 970604"/>
                <a:gd name="connsiteY100" fmla="*/ 359694 h 711889"/>
                <a:gd name="connsiteX101" fmla="*/ 143259 w 970604"/>
                <a:gd name="connsiteY101" fmla="*/ 344064 h 711889"/>
                <a:gd name="connsiteX102" fmla="*/ 137007 w 970604"/>
                <a:gd name="connsiteY102" fmla="*/ 333644 h 711889"/>
                <a:gd name="connsiteX103" fmla="*/ 134923 w 970604"/>
                <a:gd name="connsiteY103" fmla="*/ 331561 h 711889"/>
                <a:gd name="connsiteX104" fmla="*/ 132839 w 970604"/>
                <a:gd name="connsiteY104" fmla="*/ 323224 h 711889"/>
                <a:gd name="connsiteX105" fmla="*/ 134923 w 970604"/>
                <a:gd name="connsiteY105" fmla="*/ 321141 h 711889"/>
                <a:gd name="connsiteX106" fmla="*/ 135965 w 970604"/>
                <a:gd name="connsiteY106" fmla="*/ 320099 h 711889"/>
                <a:gd name="connsiteX107" fmla="*/ 146385 w 970604"/>
                <a:gd name="connsiteY107" fmla="*/ 293007 h 711889"/>
                <a:gd name="connsiteX108" fmla="*/ 148469 w 970604"/>
                <a:gd name="connsiteY108" fmla="*/ 276335 h 711889"/>
                <a:gd name="connsiteX109" fmla="*/ 160973 w 970604"/>
                <a:gd name="connsiteY109" fmla="*/ 264873 h 711889"/>
                <a:gd name="connsiteX110" fmla="*/ 179579 w 970604"/>
                <a:gd name="connsiteY110" fmla="*/ 246865 h 711889"/>
                <a:gd name="connsiteX111" fmla="*/ 214112 w 970604"/>
                <a:gd name="connsiteY111" fmla="*/ 273358 h 711889"/>
                <a:gd name="connsiteX112" fmla="*/ 255346 w 970604"/>
                <a:gd name="connsiteY112" fmla="*/ 302091 h 711889"/>
                <a:gd name="connsiteX113" fmla="*/ 312359 w 970604"/>
                <a:gd name="connsiteY113" fmla="*/ 312660 h 711889"/>
                <a:gd name="connsiteX114" fmla="*/ 361036 w 970604"/>
                <a:gd name="connsiteY114" fmla="*/ 312064 h 711889"/>
                <a:gd name="connsiteX115" fmla="*/ 406439 w 970604"/>
                <a:gd name="connsiteY115" fmla="*/ 295091 h 711889"/>
                <a:gd name="connsiteX116" fmla="*/ 421472 w 970604"/>
                <a:gd name="connsiteY116" fmla="*/ 273209 h 711889"/>
                <a:gd name="connsiteX117" fmla="*/ 413136 w 970604"/>
                <a:gd name="connsiteY117" fmla="*/ 262789 h 711889"/>
                <a:gd name="connsiteX118" fmla="*/ 410010 w 970604"/>
                <a:gd name="connsiteY118" fmla="*/ 261747 h 711889"/>
                <a:gd name="connsiteX119" fmla="*/ 406884 w 970604"/>
                <a:gd name="connsiteY119" fmla="*/ 259663 h 711889"/>
                <a:gd name="connsiteX120" fmla="*/ 407926 w 970604"/>
                <a:gd name="connsiteY120" fmla="*/ 245075 h 711889"/>
                <a:gd name="connsiteX121" fmla="*/ 410010 w 970604"/>
                <a:gd name="connsiteY121" fmla="*/ 240907 h 711889"/>
                <a:gd name="connsiteX122" fmla="*/ 416262 w 970604"/>
                <a:gd name="connsiteY122" fmla="*/ 225277 h 711889"/>
                <a:gd name="connsiteX123" fmla="*/ 415220 w 970604"/>
                <a:gd name="connsiteY123" fmla="*/ 217983 h 711889"/>
                <a:gd name="connsiteX124" fmla="*/ 414178 w 970604"/>
                <a:gd name="connsiteY124" fmla="*/ 212773 h 711889"/>
                <a:gd name="connsiteX125" fmla="*/ 422514 w 970604"/>
                <a:gd name="connsiteY125" fmla="*/ 196101 h 711889"/>
                <a:gd name="connsiteX126" fmla="*/ 423556 w 970604"/>
                <a:gd name="connsiteY126" fmla="*/ 194017 h 711889"/>
                <a:gd name="connsiteX127" fmla="*/ 429808 w 970604"/>
                <a:gd name="connsiteY127" fmla="*/ 169009 h 711889"/>
                <a:gd name="connsiteX128" fmla="*/ 426682 w 970604"/>
                <a:gd name="connsiteY128" fmla="*/ 164841 h 711889"/>
                <a:gd name="connsiteX129" fmla="*/ 424598 w 970604"/>
                <a:gd name="connsiteY129" fmla="*/ 159631 h 711889"/>
                <a:gd name="connsiteX130" fmla="*/ 427724 w 970604"/>
                <a:gd name="connsiteY130" fmla="*/ 154421 h 711889"/>
                <a:gd name="connsiteX131" fmla="*/ 437102 w 970604"/>
                <a:gd name="connsiteY131" fmla="*/ 127329 h 711889"/>
                <a:gd name="connsiteX132" fmla="*/ 435018 w 970604"/>
                <a:gd name="connsiteY132" fmla="*/ 122119 h 711889"/>
                <a:gd name="connsiteX133" fmla="*/ 432934 w 970604"/>
                <a:gd name="connsiteY133" fmla="*/ 114825 h 711889"/>
                <a:gd name="connsiteX134" fmla="*/ 438144 w 970604"/>
                <a:gd name="connsiteY134" fmla="*/ 106489 h 711889"/>
                <a:gd name="connsiteX135" fmla="*/ 443354 w 970604"/>
                <a:gd name="connsiteY135" fmla="*/ 98153 h 711889"/>
                <a:gd name="connsiteX136" fmla="*/ 443354 w 970604"/>
                <a:gd name="connsiteY136" fmla="*/ 70019 h 711889"/>
                <a:gd name="connsiteX137" fmla="*/ 440228 w 970604"/>
                <a:gd name="connsiteY137" fmla="*/ 64809 h 711889"/>
                <a:gd name="connsiteX138" fmla="*/ 437102 w 970604"/>
                <a:gd name="connsiteY138" fmla="*/ 59599 h 711889"/>
                <a:gd name="connsiteX139" fmla="*/ 442312 w 970604"/>
                <a:gd name="connsiteY139" fmla="*/ 24171 h 711889"/>
                <a:gd name="connsiteX140" fmla="*/ 452732 w 970604"/>
                <a:gd name="connsiteY140" fmla="*/ 12709 h 711889"/>
                <a:gd name="connsiteX141" fmla="*/ 470446 w 970604"/>
                <a:gd name="connsiteY141" fmla="*/ 16877 h 711889"/>
                <a:gd name="connsiteX142" fmla="*/ 471488 w 970604"/>
                <a:gd name="connsiteY142" fmla="*/ 17919 h 711889"/>
                <a:gd name="connsiteX143" fmla="*/ 509000 w 970604"/>
                <a:gd name="connsiteY143" fmla="*/ 26255 h 711889"/>
                <a:gd name="connsiteX144" fmla="*/ 543386 w 970604"/>
                <a:gd name="connsiteY144" fmla="*/ 5415 h 711889"/>
                <a:gd name="connsiteX145" fmla="*/ 553806 w 970604"/>
                <a:gd name="connsiteY145" fmla="*/ 205 h 711889"/>
                <a:gd name="connsiteX146" fmla="*/ 561100 w 970604"/>
                <a:gd name="connsiteY146" fmla="*/ 4373 h 711889"/>
                <a:gd name="connsiteX147" fmla="*/ 575688 w 970604"/>
                <a:gd name="connsiteY147" fmla="*/ 22087 h 711889"/>
                <a:gd name="connsiteX148" fmla="*/ 576730 w 970604"/>
                <a:gd name="connsiteY148" fmla="*/ 31465 h 711889"/>
                <a:gd name="connsiteX149" fmla="*/ 577771 w 970604"/>
                <a:gd name="connsiteY149" fmla="*/ 40843 h 711889"/>
                <a:gd name="connsiteX150" fmla="*/ 589233 w 970604"/>
                <a:gd name="connsiteY150" fmla="*/ 59599 h 711889"/>
                <a:gd name="connsiteX151" fmla="*/ 601738 w 970604"/>
                <a:gd name="connsiteY151" fmla="*/ 67935 h 711889"/>
                <a:gd name="connsiteX152" fmla="*/ 602780 w 970604"/>
                <a:gd name="connsiteY152" fmla="*/ 67935 h 711889"/>
                <a:gd name="connsiteX153" fmla="*/ 602780 w 970604"/>
                <a:gd name="connsiteY153" fmla="*/ 67935 h 711889"/>
                <a:gd name="connsiteX154" fmla="*/ 605905 w 970604"/>
                <a:gd name="connsiteY154" fmla="*/ 67935 h 711889"/>
                <a:gd name="connsiteX155" fmla="*/ 609031 w 970604"/>
                <a:gd name="connsiteY155" fmla="*/ 68977 h 711889"/>
                <a:gd name="connsiteX156" fmla="*/ 615283 w 970604"/>
                <a:gd name="connsiteY156" fmla="*/ 68977 h 711889"/>
                <a:gd name="connsiteX157" fmla="*/ 673635 w 970604"/>
                <a:gd name="connsiteY157" fmla="*/ 72103 h 711889"/>
                <a:gd name="connsiteX158" fmla="*/ 691349 w 970604"/>
                <a:gd name="connsiteY158" fmla="*/ 77313 h 711889"/>
                <a:gd name="connsiteX159" fmla="*/ 697601 w 970604"/>
                <a:gd name="connsiteY159" fmla="*/ 79397 h 711889"/>
                <a:gd name="connsiteX160" fmla="*/ 701769 w 970604"/>
                <a:gd name="connsiteY160" fmla="*/ 80439 h 711889"/>
                <a:gd name="connsiteX161" fmla="*/ 716357 w 970604"/>
                <a:gd name="connsiteY161" fmla="*/ 86691 h 711889"/>
                <a:gd name="connsiteX162" fmla="*/ 716357 w 970604"/>
                <a:gd name="connsiteY162" fmla="*/ 93985 h 711889"/>
                <a:gd name="connsiteX163" fmla="*/ 713231 w 970604"/>
                <a:gd name="connsiteY163" fmla="*/ 99195 h 711889"/>
                <a:gd name="connsiteX164" fmla="*/ 711147 w 970604"/>
                <a:gd name="connsiteY164" fmla="*/ 102321 h 711889"/>
                <a:gd name="connsiteX165" fmla="*/ 705937 w 970604"/>
                <a:gd name="connsiteY165" fmla="*/ 123161 h 711889"/>
                <a:gd name="connsiteX166" fmla="*/ 711147 w 970604"/>
                <a:gd name="connsiteY166" fmla="*/ 177345 h 711889"/>
                <a:gd name="connsiteX167" fmla="*/ 716357 w 970604"/>
                <a:gd name="connsiteY167" fmla="*/ 187765 h 711889"/>
                <a:gd name="connsiteX168" fmla="*/ 723651 w 970604"/>
                <a:gd name="connsiteY168" fmla="*/ 192975 h 711889"/>
                <a:gd name="connsiteX169" fmla="*/ 730945 w 970604"/>
                <a:gd name="connsiteY169" fmla="*/ 199227 h 711889"/>
                <a:gd name="connsiteX170" fmla="*/ 731987 w 970604"/>
                <a:gd name="connsiteY170" fmla="*/ 209647 h 711889"/>
                <a:gd name="connsiteX171" fmla="*/ 731987 w 970604"/>
                <a:gd name="connsiteY171" fmla="*/ 213815 h 711889"/>
                <a:gd name="connsiteX172" fmla="*/ 740323 w 970604"/>
                <a:gd name="connsiteY172" fmla="*/ 233613 h 711889"/>
                <a:gd name="connsiteX173" fmla="*/ 741365 w 970604"/>
                <a:gd name="connsiteY173" fmla="*/ 234655 h 711889"/>
                <a:gd name="connsiteX174" fmla="*/ 743449 w 970604"/>
                <a:gd name="connsiteY174" fmla="*/ 237781 h 711889"/>
                <a:gd name="connsiteX175" fmla="*/ 740323 w 970604"/>
                <a:gd name="connsiteY175" fmla="*/ 246117 h 711889"/>
                <a:gd name="connsiteX176" fmla="*/ 737197 w 970604"/>
                <a:gd name="connsiteY176" fmla="*/ 248201 h 711889"/>
                <a:gd name="connsiteX177" fmla="*/ 729903 w 970604"/>
                <a:gd name="connsiteY177" fmla="*/ 256537 h 711889"/>
                <a:gd name="connsiteX178" fmla="*/ 727819 w 970604"/>
                <a:gd name="connsiteY178" fmla="*/ 264873 h 711889"/>
                <a:gd name="connsiteX179" fmla="*/ 735113 w 970604"/>
                <a:gd name="connsiteY179" fmla="*/ 281545 h 711889"/>
                <a:gd name="connsiteX180" fmla="*/ 751785 w 970604"/>
                <a:gd name="connsiteY180" fmla="*/ 285712 h 711889"/>
                <a:gd name="connsiteX181" fmla="*/ 756995 w 970604"/>
                <a:gd name="connsiteY181" fmla="*/ 285712 h 711889"/>
                <a:gd name="connsiteX182" fmla="*/ 774709 w 970604"/>
                <a:gd name="connsiteY182" fmla="*/ 294049 h 711889"/>
                <a:gd name="connsiteX183" fmla="*/ 778877 w 970604"/>
                <a:gd name="connsiteY183" fmla="*/ 305511 h 711889"/>
                <a:gd name="connsiteX184" fmla="*/ 779919 w 970604"/>
                <a:gd name="connsiteY184" fmla="*/ 309679 h 711889"/>
                <a:gd name="connsiteX185" fmla="*/ 789297 w 970604"/>
                <a:gd name="connsiteY185" fmla="*/ 325309 h 711889"/>
                <a:gd name="connsiteX186" fmla="*/ 811179 w 970604"/>
                <a:gd name="connsiteY186" fmla="*/ 330519 h 711889"/>
                <a:gd name="connsiteX187" fmla="*/ 825767 w 970604"/>
                <a:gd name="connsiteY187" fmla="*/ 332602 h 711889"/>
                <a:gd name="connsiteX188" fmla="*/ 832019 w 970604"/>
                <a:gd name="connsiteY188" fmla="*/ 335728 h 711889"/>
                <a:gd name="connsiteX189" fmla="*/ 840355 w 970604"/>
                <a:gd name="connsiteY189" fmla="*/ 339896 h 711889"/>
                <a:gd name="connsiteX190" fmla="*/ 862237 w 970604"/>
                <a:gd name="connsiteY190" fmla="*/ 339896 h 711889"/>
                <a:gd name="connsiteX191" fmla="*/ 876825 w 970604"/>
                <a:gd name="connsiteY191" fmla="*/ 338854 h 711889"/>
                <a:gd name="connsiteX192" fmla="*/ 885160 w 970604"/>
                <a:gd name="connsiteY192" fmla="*/ 340938 h 711889"/>
                <a:gd name="connsiteX193" fmla="*/ 891413 w 970604"/>
                <a:gd name="connsiteY193" fmla="*/ 343022 h 711889"/>
                <a:gd name="connsiteX194" fmla="*/ 913295 w 970604"/>
                <a:gd name="connsiteY194" fmla="*/ 344064 h 711889"/>
                <a:gd name="connsiteX195" fmla="*/ 941429 w 970604"/>
                <a:gd name="connsiteY195" fmla="*/ 348232 h 711889"/>
                <a:gd name="connsiteX196" fmla="*/ 956016 w 970604"/>
                <a:gd name="connsiteY196" fmla="*/ 372198 h 711889"/>
                <a:gd name="connsiteX197" fmla="*/ 958100 w 970604"/>
                <a:gd name="connsiteY197" fmla="*/ 399290 h 711889"/>
                <a:gd name="connsiteX198" fmla="*/ 944554 w 970604"/>
                <a:gd name="connsiteY198" fmla="*/ 412836 h 711889"/>
                <a:gd name="connsiteX199" fmla="*/ 936219 w 970604"/>
                <a:gd name="connsiteY199" fmla="*/ 419088 h 711889"/>
                <a:gd name="connsiteX200" fmla="*/ 921630 w 970604"/>
                <a:gd name="connsiteY200" fmla="*/ 440970 h 711889"/>
                <a:gd name="connsiteX201" fmla="*/ 920589 w 970604"/>
                <a:gd name="connsiteY201" fmla="*/ 452432 h 711889"/>
                <a:gd name="connsiteX202" fmla="*/ 920589 w 970604"/>
                <a:gd name="connsiteY202" fmla="*/ 456600 h 711889"/>
                <a:gd name="connsiteX203" fmla="*/ 918505 w 970604"/>
                <a:gd name="connsiteY203" fmla="*/ 473272 h 711889"/>
                <a:gd name="connsiteX204" fmla="*/ 910169 w 970604"/>
                <a:gd name="connsiteY204" fmla="*/ 486818 h 711889"/>
                <a:gd name="connsiteX205" fmla="*/ 902875 w 970604"/>
                <a:gd name="connsiteY205" fmla="*/ 487860 h 711889"/>
                <a:gd name="connsiteX206" fmla="*/ 892455 w 970604"/>
                <a:gd name="connsiteY206" fmla="*/ 489944 h 711889"/>
                <a:gd name="connsiteX207" fmla="*/ 886203 w 970604"/>
                <a:gd name="connsiteY207" fmla="*/ 507658 h 711889"/>
                <a:gd name="connsiteX208" fmla="*/ 886203 w 970604"/>
                <a:gd name="connsiteY208" fmla="*/ 511826 h 711889"/>
                <a:gd name="connsiteX209" fmla="*/ 890370 w 970604"/>
                <a:gd name="connsiteY209" fmla="*/ 538918 h 711889"/>
                <a:gd name="connsiteX210" fmla="*/ 907042 w 970604"/>
                <a:gd name="connsiteY210" fmla="*/ 564968 h 711889"/>
                <a:gd name="connsiteX211" fmla="*/ 914337 w 970604"/>
                <a:gd name="connsiteY211" fmla="*/ 570178 h 711889"/>
                <a:gd name="connsiteX212" fmla="*/ 917462 w 970604"/>
                <a:gd name="connsiteY212" fmla="*/ 572262 h 711889"/>
                <a:gd name="connsiteX213" fmla="*/ 926840 w 970604"/>
                <a:gd name="connsiteY213" fmla="*/ 580598 h 711889"/>
                <a:gd name="connsiteX214" fmla="*/ 938302 w 970604"/>
                <a:gd name="connsiteY214" fmla="*/ 589976 h 711889"/>
                <a:gd name="connsiteX215" fmla="*/ 953932 w 970604"/>
                <a:gd name="connsiteY215" fmla="*/ 596228 h 711889"/>
                <a:gd name="connsiteX216" fmla="*/ 970604 w 970604"/>
                <a:gd name="connsiteY21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29832 w 970604"/>
                <a:gd name="connsiteY84" fmla="*/ 499322 h 711889"/>
                <a:gd name="connsiteX85" fmla="*/ 31765 w 970604"/>
                <a:gd name="connsiteY85" fmla="*/ 471188 h 711889"/>
                <a:gd name="connsiteX86" fmla="*/ 31765 w 970604"/>
                <a:gd name="connsiteY86" fmla="*/ 470146 h 711889"/>
                <a:gd name="connsiteX87" fmla="*/ 17177 w 970604"/>
                <a:gd name="connsiteY87" fmla="*/ 449306 h 711889"/>
                <a:gd name="connsiteX88" fmla="*/ 11967 w 970604"/>
                <a:gd name="connsiteY88" fmla="*/ 445138 h 711889"/>
                <a:gd name="connsiteX89" fmla="*/ 3631 w 970604"/>
                <a:gd name="connsiteY89" fmla="*/ 436802 h 711889"/>
                <a:gd name="connsiteX90" fmla="*/ 1547 w 970604"/>
                <a:gd name="connsiteY90" fmla="*/ 423256 h 711889"/>
                <a:gd name="connsiteX91" fmla="*/ 13009 w 970604"/>
                <a:gd name="connsiteY91" fmla="*/ 419088 h 711889"/>
                <a:gd name="connsiteX92" fmla="*/ 17177 w 970604"/>
                <a:gd name="connsiteY92" fmla="*/ 411944 h 711889"/>
                <a:gd name="connsiteX93" fmla="*/ 38912 w 970604"/>
                <a:gd name="connsiteY93" fmla="*/ 391552 h 711889"/>
                <a:gd name="connsiteX94" fmla="*/ 71361 w 970604"/>
                <a:gd name="connsiteY94" fmla="*/ 390954 h 711889"/>
                <a:gd name="connsiteX95" fmla="*/ 77613 w 970604"/>
                <a:gd name="connsiteY95" fmla="*/ 394080 h 711889"/>
                <a:gd name="connsiteX96" fmla="*/ 95624 w 970604"/>
                <a:gd name="connsiteY96" fmla="*/ 391552 h 711889"/>
                <a:gd name="connsiteX97" fmla="*/ 127629 w 970604"/>
                <a:gd name="connsiteY97" fmla="*/ 386786 h 711889"/>
                <a:gd name="connsiteX98" fmla="*/ 127629 w 970604"/>
                <a:gd name="connsiteY98" fmla="*/ 383660 h 711889"/>
                <a:gd name="connsiteX99" fmla="*/ 137007 w 970604"/>
                <a:gd name="connsiteY99" fmla="*/ 360736 h 711889"/>
                <a:gd name="connsiteX100" fmla="*/ 138049 w 970604"/>
                <a:gd name="connsiteY100" fmla="*/ 359694 h 711889"/>
                <a:gd name="connsiteX101" fmla="*/ 143259 w 970604"/>
                <a:gd name="connsiteY101" fmla="*/ 344064 h 711889"/>
                <a:gd name="connsiteX102" fmla="*/ 137007 w 970604"/>
                <a:gd name="connsiteY102" fmla="*/ 333644 h 711889"/>
                <a:gd name="connsiteX103" fmla="*/ 134923 w 970604"/>
                <a:gd name="connsiteY103" fmla="*/ 331561 h 711889"/>
                <a:gd name="connsiteX104" fmla="*/ 132839 w 970604"/>
                <a:gd name="connsiteY104" fmla="*/ 323224 h 711889"/>
                <a:gd name="connsiteX105" fmla="*/ 134923 w 970604"/>
                <a:gd name="connsiteY105" fmla="*/ 321141 h 711889"/>
                <a:gd name="connsiteX106" fmla="*/ 135965 w 970604"/>
                <a:gd name="connsiteY106" fmla="*/ 320099 h 711889"/>
                <a:gd name="connsiteX107" fmla="*/ 146385 w 970604"/>
                <a:gd name="connsiteY107" fmla="*/ 293007 h 711889"/>
                <a:gd name="connsiteX108" fmla="*/ 148469 w 970604"/>
                <a:gd name="connsiteY108" fmla="*/ 276335 h 711889"/>
                <a:gd name="connsiteX109" fmla="*/ 160973 w 970604"/>
                <a:gd name="connsiteY109" fmla="*/ 264873 h 711889"/>
                <a:gd name="connsiteX110" fmla="*/ 179579 w 970604"/>
                <a:gd name="connsiteY110" fmla="*/ 246865 h 711889"/>
                <a:gd name="connsiteX111" fmla="*/ 214112 w 970604"/>
                <a:gd name="connsiteY111" fmla="*/ 273358 h 711889"/>
                <a:gd name="connsiteX112" fmla="*/ 255346 w 970604"/>
                <a:gd name="connsiteY112" fmla="*/ 302091 h 711889"/>
                <a:gd name="connsiteX113" fmla="*/ 312359 w 970604"/>
                <a:gd name="connsiteY113" fmla="*/ 312660 h 711889"/>
                <a:gd name="connsiteX114" fmla="*/ 361036 w 970604"/>
                <a:gd name="connsiteY114" fmla="*/ 312064 h 711889"/>
                <a:gd name="connsiteX115" fmla="*/ 406439 w 970604"/>
                <a:gd name="connsiteY115" fmla="*/ 295091 h 711889"/>
                <a:gd name="connsiteX116" fmla="*/ 421472 w 970604"/>
                <a:gd name="connsiteY116" fmla="*/ 273209 h 711889"/>
                <a:gd name="connsiteX117" fmla="*/ 413136 w 970604"/>
                <a:gd name="connsiteY117" fmla="*/ 262789 h 711889"/>
                <a:gd name="connsiteX118" fmla="*/ 410010 w 970604"/>
                <a:gd name="connsiteY118" fmla="*/ 261747 h 711889"/>
                <a:gd name="connsiteX119" fmla="*/ 406884 w 970604"/>
                <a:gd name="connsiteY119" fmla="*/ 259663 h 711889"/>
                <a:gd name="connsiteX120" fmla="*/ 407926 w 970604"/>
                <a:gd name="connsiteY120" fmla="*/ 245075 h 711889"/>
                <a:gd name="connsiteX121" fmla="*/ 410010 w 970604"/>
                <a:gd name="connsiteY121" fmla="*/ 240907 h 711889"/>
                <a:gd name="connsiteX122" fmla="*/ 416262 w 970604"/>
                <a:gd name="connsiteY122" fmla="*/ 225277 h 711889"/>
                <a:gd name="connsiteX123" fmla="*/ 415220 w 970604"/>
                <a:gd name="connsiteY123" fmla="*/ 217983 h 711889"/>
                <a:gd name="connsiteX124" fmla="*/ 414178 w 970604"/>
                <a:gd name="connsiteY124" fmla="*/ 212773 h 711889"/>
                <a:gd name="connsiteX125" fmla="*/ 422514 w 970604"/>
                <a:gd name="connsiteY125" fmla="*/ 196101 h 711889"/>
                <a:gd name="connsiteX126" fmla="*/ 423556 w 970604"/>
                <a:gd name="connsiteY126" fmla="*/ 194017 h 711889"/>
                <a:gd name="connsiteX127" fmla="*/ 429808 w 970604"/>
                <a:gd name="connsiteY127" fmla="*/ 169009 h 711889"/>
                <a:gd name="connsiteX128" fmla="*/ 426682 w 970604"/>
                <a:gd name="connsiteY128" fmla="*/ 164841 h 711889"/>
                <a:gd name="connsiteX129" fmla="*/ 424598 w 970604"/>
                <a:gd name="connsiteY129" fmla="*/ 159631 h 711889"/>
                <a:gd name="connsiteX130" fmla="*/ 427724 w 970604"/>
                <a:gd name="connsiteY130" fmla="*/ 154421 h 711889"/>
                <a:gd name="connsiteX131" fmla="*/ 437102 w 970604"/>
                <a:gd name="connsiteY131" fmla="*/ 127329 h 711889"/>
                <a:gd name="connsiteX132" fmla="*/ 435018 w 970604"/>
                <a:gd name="connsiteY132" fmla="*/ 122119 h 711889"/>
                <a:gd name="connsiteX133" fmla="*/ 432934 w 970604"/>
                <a:gd name="connsiteY133" fmla="*/ 114825 h 711889"/>
                <a:gd name="connsiteX134" fmla="*/ 438144 w 970604"/>
                <a:gd name="connsiteY134" fmla="*/ 106489 h 711889"/>
                <a:gd name="connsiteX135" fmla="*/ 443354 w 970604"/>
                <a:gd name="connsiteY135" fmla="*/ 98153 h 711889"/>
                <a:gd name="connsiteX136" fmla="*/ 443354 w 970604"/>
                <a:gd name="connsiteY136" fmla="*/ 70019 h 711889"/>
                <a:gd name="connsiteX137" fmla="*/ 440228 w 970604"/>
                <a:gd name="connsiteY137" fmla="*/ 64809 h 711889"/>
                <a:gd name="connsiteX138" fmla="*/ 437102 w 970604"/>
                <a:gd name="connsiteY138" fmla="*/ 59599 h 711889"/>
                <a:gd name="connsiteX139" fmla="*/ 442312 w 970604"/>
                <a:gd name="connsiteY139" fmla="*/ 24171 h 711889"/>
                <a:gd name="connsiteX140" fmla="*/ 452732 w 970604"/>
                <a:gd name="connsiteY140" fmla="*/ 12709 h 711889"/>
                <a:gd name="connsiteX141" fmla="*/ 470446 w 970604"/>
                <a:gd name="connsiteY141" fmla="*/ 16877 h 711889"/>
                <a:gd name="connsiteX142" fmla="*/ 471488 w 970604"/>
                <a:gd name="connsiteY142" fmla="*/ 17919 h 711889"/>
                <a:gd name="connsiteX143" fmla="*/ 509000 w 970604"/>
                <a:gd name="connsiteY143" fmla="*/ 26255 h 711889"/>
                <a:gd name="connsiteX144" fmla="*/ 543386 w 970604"/>
                <a:gd name="connsiteY144" fmla="*/ 5415 h 711889"/>
                <a:gd name="connsiteX145" fmla="*/ 553806 w 970604"/>
                <a:gd name="connsiteY145" fmla="*/ 205 h 711889"/>
                <a:gd name="connsiteX146" fmla="*/ 561100 w 970604"/>
                <a:gd name="connsiteY146" fmla="*/ 4373 h 711889"/>
                <a:gd name="connsiteX147" fmla="*/ 575688 w 970604"/>
                <a:gd name="connsiteY147" fmla="*/ 22087 h 711889"/>
                <a:gd name="connsiteX148" fmla="*/ 576730 w 970604"/>
                <a:gd name="connsiteY148" fmla="*/ 31465 h 711889"/>
                <a:gd name="connsiteX149" fmla="*/ 577771 w 970604"/>
                <a:gd name="connsiteY149" fmla="*/ 40843 h 711889"/>
                <a:gd name="connsiteX150" fmla="*/ 589233 w 970604"/>
                <a:gd name="connsiteY150" fmla="*/ 59599 h 711889"/>
                <a:gd name="connsiteX151" fmla="*/ 601738 w 970604"/>
                <a:gd name="connsiteY151" fmla="*/ 67935 h 711889"/>
                <a:gd name="connsiteX152" fmla="*/ 602780 w 970604"/>
                <a:gd name="connsiteY152" fmla="*/ 67935 h 711889"/>
                <a:gd name="connsiteX153" fmla="*/ 602780 w 970604"/>
                <a:gd name="connsiteY153" fmla="*/ 67935 h 711889"/>
                <a:gd name="connsiteX154" fmla="*/ 605905 w 970604"/>
                <a:gd name="connsiteY154" fmla="*/ 67935 h 711889"/>
                <a:gd name="connsiteX155" fmla="*/ 609031 w 970604"/>
                <a:gd name="connsiteY155" fmla="*/ 68977 h 711889"/>
                <a:gd name="connsiteX156" fmla="*/ 615283 w 970604"/>
                <a:gd name="connsiteY156" fmla="*/ 68977 h 711889"/>
                <a:gd name="connsiteX157" fmla="*/ 673635 w 970604"/>
                <a:gd name="connsiteY157" fmla="*/ 72103 h 711889"/>
                <a:gd name="connsiteX158" fmla="*/ 691349 w 970604"/>
                <a:gd name="connsiteY158" fmla="*/ 77313 h 711889"/>
                <a:gd name="connsiteX159" fmla="*/ 697601 w 970604"/>
                <a:gd name="connsiteY159" fmla="*/ 79397 h 711889"/>
                <a:gd name="connsiteX160" fmla="*/ 701769 w 970604"/>
                <a:gd name="connsiteY160" fmla="*/ 80439 h 711889"/>
                <a:gd name="connsiteX161" fmla="*/ 716357 w 970604"/>
                <a:gd name="connsiteY161" fmla="*/ 86691 h 711889"/>
                <a:gd name="connsiteX162" fmla="*/ 716357 w 970604"/>
                <a:gd name="connsiteY162" fmla="*/ 93985 h 711889"/>
                <a:gd name="connsiteX163" fmla="*/ 713231 w 970604"/>
                <a:gd name="connsiteY163" fmla="*/ 99195 h 711889"/>
                <a:gd name="connsiteX164" fmla="*/ 711147 w 970604"/>
                <a:gd name="connsiteY164" fmla="*/ 102321 h 711889"/>
                <a:gd name="connsiteX165" fmla="*/ 705937 w 970604"/>
                <a:gd name="connsiteY165" fmla="*/ 123161 h 711889"/>
                <a:gd name="connsiteX166" fmla="*/ 711147 w 970604"/>
                <a:gd name="connsiteY166" fmla="*/ 177345 h 711889"/>
                <a:gd name="connsiteX167" fmla="*/ 716357 w 970604"/>
                <a:gd name="connsiteY167" fmla="*/ 187765 h 711889"/>
                <a:gd name="connsiteX168" fmla="*/ 723651 w 970604"/>
                <a:gd name="connsiteY168" fmla="*/ 192975 h 711889"/>
                <a:gd name="connsiteX169" fmla="*/ 730945 w 970604"/>
                <a:gd name="connsiteY169" fmla="*/ 199227 h 711889"/>
                <a:gd name="connsiteX170" fmla="*/ 731987 w 970604"/>
                <a:gd name="connsiteY170" fmla="*/ 209647 h 711889"/>
                <a:gd name="connsiteX171" fmla="*/ 731987 w 970604"/>
                <a:gd name="connsiteY171" fmla="*/ 213815 h 711889"/>
                <a:gd name="connsiteX172" fmla="*/ 740323 w 970604"/>
                <a:gd name="connsiteY172" fmla="*/ 233613 h 711889"/>
                <a:gd name="connsiteX173" fmla="*/ 741365 w 970604"/>
                <a:gd name="connsiteY173" fmla="*/ 234655 h 711889"/>
                <a:gd name="connsiteX174" fmla="*/ 743449 w 970604"/>
                <a:gd name="connsiteY174" fmla="*/ 237781 h 711889"/>
                <a:gd name="connsiteX175" fmla="*/ 740323 w 970604"/>
                <a:gd name="connsiteY175" fmla="*/ 246117 h 711889"/>
                <a:gd name="connsiteX176" fmla="*/ 737197 w 970604"/>
                <a:gd name="connsiteY176" fmla="*/ 248201 h 711889"/>
                <a:gd name="connsiteX177" fmla="*/ 729903 w 970604"/>
                <a:gd name="connsiteY177" fmla="*/ 256537 h 711889"/>
                <a:gd name="connsiteX178" fmla="*/ 727819 w 970604"/>
                <a:gd name="connsiteY178" fmla="*/ 264873 h 711889"/>
                <a:gd name="connsiteX179" fmla="*/ 735113 w 970604"/>
                <a:gd name="connsiteY179" fmla="*/ 281545 h 711889"/>
                <a:gd name="connsiteX180" fmla="*/ 751785 w 970604"/>
                <a:gd name="connsiteY180" fmla="*/ 285712 h 711889"/>
                <a:gd name="connsiteX181" fmla="*/ 756995 w 970604"/>
                <a:gd name="connsiteY181" fmla="*/ 285712 h 711889"/>
                <a:gd name="connsiteX182" fmla="*/ 774709 w 970604"/>
                <a:gd name="connsiteY182" fmla="*/ 294049 h 711889"/>
                <a:gd name="connsiteX183" fmla="*/ 778877 w 970604"/>
                <a:gd name="connsiteY183" fmla="*/ 305511 h 711889"/>
                <a:gd name="connsiteX184" fmla="*/ 779919 w 970604"/>
                <a:gd name="connsiteY184" fmla="*/ 309679 h 711889"/>
                <a:gd name="connsiteX185" fmla="*/ 789297 w 970604"/>
                <a:gd name="connsiteY185" fmla="*/ 325309 h 711889"/>
                <a:gd name="connsiteX186" fmla="*/ 811179 w 970604"/>
                <a:gd name="connsiteY186" fmla="*/ 330519 h 711889"/>
                <a:gd name="connsiteX187" fmla="*/ 825767 w 970604"/>
                <a:gd name="connsiteY187" fmla="*/ 332602 h 711889"/>
                <a:gd name="connsiteX188" fmla="*/ 832019 w 970604"/>
                <a:gd name="connsiteY188" fmla="*/ 335728 h 711889"/>
                <a:gd name="connsiteX189" fmla="*/ 840355 w 970604"/>
                <a:gd name="connsiteY189" fmla="*/ 339896 h 711889"/>
                <a:gd name="connsiteX190" fmla="*/ 862237 w 970604"/>
                <a:gd name="connsiteY190" fmla="*/ 339896 h 711889"/>
                <a:gd name="connsiteX191" fmla="*/ 876825 w 970604"/>
                <a:gd name="connsiteY191" fmla="*/ 338854 h 711889"/>
                <a:gd name="connsiteX192" fmla="*/ 885160 w 970604"/>
                <a:gd name="connsiteY192" fmla="*/ 340938 h 711889"/>
                <a:gd name="connsiteX193" fmla="*/ 891413 w 970604"/>
                <a:gd name="connsiteY193" fmla="*/ 343022 h 711889"/>
                <a:gd name="connsiteX194" fmla="*/ 913295 w 970604"/>
                <a:gd name="connsiteY194" fmla="*/ 344064 h 711889"/>
                <a:gd name="connsiteX195" fmla="*/ 941429 w 970604"/>
                <a:gd name="connsiteY195" fmla="*/ 348232 h 711889"/>
                <a:gd name="connsiteX196" fmla="*/ 956016 w 970604"/>
                <a:gd name="connsiteY196" fmla="*/ 372198 h 711889"/>
                <a:gd name="connsiteX197" fmla="*/ 958100 w 970604"/>
                <a:gd name="connsiteY197" fmla="*/ 399290 h 711889"/>
                <a:gd name="connsiteX198" fmla="*/ 944554 w 970604"/>
                <a:gd name="connsiteY198" fmla="*/ 412836 h 711889"/>
                <a:gd name="connsiteX199" fmla="*/ 936219 w 970604"/>
                <a:gd name="connsiteY199" fmla="*/ 419088 h 711889"/>
                <a:gd name="connsiteX200" fmla="*/ 921630 w 970604"/>
                <a:gd name="connsiteY200" fmla="*/ 440970 h 711889"/>
                <a:gd name="connsiteX201" fmla="*/ 920589 w 970604"/>
                <a:gd name="connsiteY201" fmla="*/ 452432 h 711889"/>
                <a:gd name="connsiteX202" fmla="*/ 920589 w 970604"/>
                <a:gd name="connsiteY202" fmla="*/ 456600 h 711889"/>
                <a:gd name="connsiteX203" fmla="*/ 918505 w 970604"/>
                <a:gd name="connsiteY203" fmla="*/ 473272 h 711889"/>
                <a:gd name="connsiteX204" fmla="*/ 910169 w 970604"/>
                <a:gd name="connsiteY204" fmla="*/ 486818 h 711889"/>
                <a:gd name="connsiteX205" fmla="*/ 902875 w 970604"/>
                <a:gd name="connsiteY205" fmla="*/ 487860 h 711889"/>
                <a:gd name="connsiteX206" fmla="*/ 892455 w 970604"/>
                <a:gd name="connsiteY206" fmla="*/ 489944 h 711889"/>
                <a:gd name="connsiteX207" fmla="*/ 886203 w 970604"/>
                <a:gd name="connsiteY207" fmla="*/ 507658 h 711889"/>
                <a:gd name="connsiteX208" fmla="*/ 886203 w 970604"/>
                <a:gd name="connsiteY208" fmla="*/ 511826 h 711889"/>
                <a:gd name="connsiteX209" fmla="*/ 890370 w 970604"/>
                <a:gd name="connsiteY209" fmla="*/ 538918 h 711889"/>
                <a:gd name="connsiteX210" fmla="*/ 907042 w 970604"/>
                <a:gd name="connsiteY210" fmla="*/ 564968 h 711889"/>
                <a:gd name="connsiteX211" fmla="*/ 914337 w 970604"/>
                <a:gd name="connsiteY211" fmla="*/ 570178 h 711889"/>
                <a:gd name="connsiteX212" fmla="*/ 917462 w 970604"/>
                <a:gd name="connsiteY212" fmla="*/ 572262 h 711889"/>
                <a:gd name="connsiteX213" fmla="*/ 926840 w 970604"/>
                <a:gd name="connsiteY213" fmla="*/ 580598 h 711889"/>
                <a:gd name="connsiteX214" fmla="*/ 938302 w 970604"/>
                <a:gd name="connsiteY214" fmla="*/ 589976 h 711889"/>
                <a:gd name="connsiteX215" fmla="*/ 953932 w 970604"/>
                <a:gd name="connsiteY215" fmla="*/ 596228 h 711889"/>
                <a:gd name="connsiteX216" fmla="*/ 970604 w 970604"/>
                <a:gd name="connsiteY21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0128 w 970604"/>
                <a:gd name="connsiteY83" fmla="*/ 553803 h 711889"/>
                <a:gd name="connsiteX84" fmla="*/ 29832 w 970604"/>
                <a:gd name="connsiteY84" fmla="*/ 499322 h 711889"/>
                <a:gd name="connsiteX85" fmla="*/ 31765 w 970604"/>
                <a:gd name="connsiteY85" fmla="*/ 471188 h 711889"/>
                <a:gd name="connsiteX86" fmla="*/ 31765 w 970604"/>
                <a:gd name="connsiteY86" fmla="*/ 470146 h 711889"/>
                <a:gd name="connsiteX87" fmla="*/ 17177 w 970604"/>
                <a:gd name="connsiteY87" fmla="*/ 449306 h 711889"/>
                <a:gd name="connsiteX88" fmla="*/ 11967 w 970604"/>
                <a:gd name="connsiteY88" fmla="*/ 445138 h 711889"/>
                <a:gd name="connsiteX89" fmla="*/ 3631 w 970604"/>
                <a:gd name="connsiteY89" fmla="*/ 436802 h 711889"/>
                <a:gd name="connsiteX90" fmla="*/ 1547 w 970604"/>
                <a:gd name="connsiteY90" fmla="*/ 423256 h 711889"/>
                <a:gd name="connsiteX91" fmla="*/ 13009 w 970604"/>
                <a:gd name="connsiteY91" fmla="*/ 419088 h 711889"/>
                <a:gd name="connsiteX92" fmla="*/ 17177 w 970604"/>
                <a:gd name="connsiteY92" fmla="*/ 411944 h 711889"/>
                <a:gd name="connsiteX93" fmla="*/ 38912 w 970604"/>
                <a:gd name="connsiteY93" fmla="*/ 391552 h 711889"/>
                <a:gd name="connsiteX94" fmla="*/ 71361 w 970604"/>
                <a:gd name="connsiteY94" fmla="*/ 390954 h 711889"/>
                <a:gd name="connsiteX95" fmla="*/ 77613 w 970604"/>
                <a:gd name="connsiteY95" fmla="*/ 394080 h 711889"/>
                <a:gd name="connsiteX96" fmla="*/ 95624 w 970604"/>
                <a:gd name="connsiteY96" fmla="*/ 391552 h 711889"/>
                <a:gd name="connsiteX97" fmla="*/ 127629 w 970604"/>
                <a:gd name="connsiteY97" fmla="*/ 386786 h 711889"/>
                <a:gd name="connsiteX98" fmla="*/ 127629 w 970604"/>
                <a:gd name="connsiteY98" fmla="*/ 383660 h 711889"/>
                <a:gd name="connsiteX99" fmla="*/ 137007 w 970604"/>
                <a:gd name="connsiteY99" fmla="*/ 360736 h 711889"/>
                <a:gd name="connsiteX100" fmla="*/ 138049 w 970604"/>
                <a:gd name="connsiteY100" fmla="*/ 359694 h 711889"/>
                <a:gd name="connsiteX101" fmla="*/ 143259 w 970604"/>
                <a:gd name="connsiteY101" fmla="*/ 344064 h 711889"/>
                <a:gd name="connsiteX102" fmla="*/ 137007 w 970604"/>
                <a:gd name="connsiteY102" fmla="*/ 333644 h 711889"/>
                <a:gd name="connsiteX103" fmla="*/ 134923 w 970604"/>
                <a:gd name="connsiteY103" fmla="*/ 331561 h 711889"/>
                <a:gd name="connsiteX104" fmla="*/ 132839 w 970604"/>
                <a:gd name="connsiteY104" fmla="*/ 323224 h 711889"/>
                <a:gd name="connsiteX105" fmla="*/ 134923 w 970604"/>
                <a:gd name="connsiteY105" fmla="*/ 321141 h 711889"/>
                <a:gd name="connsiteX106" fmla="*/ 135965 w 970604"/>
                <a:gd name="connsiteY106" fmla="*/ 320099 h 711889"/>
                <a:gd name="connsiteX107" fmla="*/ 146385 w 970604"/>
                <a:gd name="connsiteY107" fmla="*/ 293007 h 711889"/>
                <a:gd name="connsiteX108" fmla="*/ 148469 w 970604"/>
                <a:gd name="connsiteY108" fmla="*/ 276335 h 711889"/>
                <a:gd name="connsiteX109" fmla="*/ 160973 w 970604"/>
                <a:gd name="connsiteY109" fmla="*/ 264873 h 711889"/>
                <a:gd name="connsiteX110" fmla="*/ 179579 w 970604"/>
                <a:gd name="connsiteY110" fmla="*/ 246865 h 711889"/>
                <a:gd name="connsiteX111" fmla="*/ 214112 w 970604"/>
                <a:gd name="connsiteY111" fmla="*/ 273358 h 711889"/>
                <a:gd name="connsiteX112" fmla="*/ 255346 w 970604"/>
                <a:gd name="connsiteY112" fmla="*/ 302091 h 711889"/>
                <a:gd name="connsiteX113" fmla="*/ 312359 w 970604"/>
                <a:gd name="connsiteY113" fmla="*/ 312660 h 711889"/>
                <a:gd name="connsiteX114" fmla="*/ 361036 w 970604"/>
                <a:gd name="connsiteY114" fmla="*/ 312064 h 711889"/>
                <a:gd name="connsiteX115" fmla="*/ 406439 w 970604"/>
                <a:gd name="connsiteY115" fmla="*/ 295091 h 711889"/>
                <a:gd name="connsiteX116" fmla="*/ 421472 w 970604"/>
                <a:gd name="connsiteY116" fmla="*/ 273209 h 711889"/>
                <a:gd name="connsiteX117" fmla="*/ 413136 w 970604"/>
                <a:gd name="connsiteY117" fmla="*/ 262789 h 711889"/>
                <a:gd name="connsiteX118" fmla="*/ 410010 w 970604"/>
                <a:gd name="connsiteY118" fmla="*/ 261747 h 711889"/>
                <a:gd name="connsiteX119" fmla="*/ 406884 w 970604"/>
                <a:gd name="connsiteY119" fmla="*/ 259663 h 711889"/>
                <a:gd name="connsiteX120" fmla="*/ 407926 w 970604"/>
                <a:gd name="connsiteY120" fmla="*/ 245075 h 711889"/>
                <a:gd name="connsiteX121" fmla="*/ 410010 w 970604"/>
                <a:gd name="connsiteY121" fmla="*/ 240907 h 711889"/>
                <a:gd name="connsiteX122" fmla="*/ 416262 w 970604"/>
                <a:gd name="connsiteY122" fmla="*/ 225277 h 711889"/>
                <a:gd name="connsiteX123" fmla="*/ 415220 w 970604"/>
                <a:gd name="connsiteY123" fmla="*/ 217983 h 711889"/>
                <a:gd name="connsiteX124" fmla="*/ 414178 w 970604"/>
                <a:gd name="connsiteY124" fmla="*/ 212773 h 711889"/>
                <a:gd name="connsiteX125" fmla="*/ 422514 w 970604"/>
                <a:gd name="connsiteY125" fmla="*/ 196101 h 711889"/>
                <a:gd name="connsiteX126" fmla="*/ 423556 w 970604"/>
                <a:gd name="connsiteY126" fmla="*/ 194017 h 711889"/>
                <a:gd name="connsiteX127" fmla="*/ 429808 w 970604"/>
                <a:gd name="connsiteY127" fmla="*/ 169009 h 711889"/>
                <a:gd name="connsiteX128" fmla="*/ 426682 w 970604"/>
                <a:gd name="connsiteY128" fmla="*/ 164841 h 711889"/>
                <a:gd name="connsiteX129" fmla="*/ 424598 w 970604"/>
                <a:gd name="connsiteY129" fmla="*/ 159631 h 711889"/>
                <a:gd name="connsiteX130" fmla="*/ 427724 w 970604"/>
                <a:gd name="connsiteY130" fmla="*/ 154421 h 711889"/>
                <a:gd name="connsiteX131" fmla="*/ 437102 w 970604"/>
                <a:gd name="connsiteY131" fmla="*/ 127329 h 711889"/>
                <a:gd name="connsiteX132" fmla="*/ 435018 w 970604"/>
                <a:gd name="connsiteY132" fmla="*/ 122119 h 711889"/>
                <a:gd name="connsiteX133" fmla="*/ 432934 w 970604"/>
                <a:gd name="connsiteY133" fmla="*/ 114825 h 711889"/>
                <a:gd name="connsiteX134" fmla="*/ 438144 w 970604"/>
                <a:gd name="connsiteY134" fmla="*/ 106489 h 711889"/>
                <a:gd name="connsiteX135" fmla="*/ 443354 w 970604"/>
                <a:gd name="connsiteY135" fmla="*/ 98153 h 711889"/>
                <a:gd name="connsiteX136" fmla="*/ 443354 w 970604"/>
                <a:gd name="connsiteY136" fmla="*/ 70019 h 711889"/>
                <a:gd name="connsiteX137" fmla="*/ 440228 w 970604"/>
                <a:gd name="connsiteY137" fmla="*/ 64809 h 711889"/>
                <a:gd name="connsiteX138" fmla="*/ 437102 w 970604"/>
                <a:gd name="connsiteY138" fmla="*/ 59599 h 711889"/>
                <a:gd name="connsiteX139" fmla="*/ 442312 w 970604"/>
                <a:gd name="connsiteY139" fmla="*/ 24171 h 711889"/>
                <a:gd name="connsiteX140" fmla="*/ 452732 w 970604"/>
                <a:gd name="connsiteY140" fmla="*/ 12709 h 711889"/>
                <a:gd name="connsiteX141" fmla="*/ 470446 w 970604"/>
                <a:gd name="connsiteY141" fmla="*/ 16877 h 711889"/>
                <a:gd name="connsiteX142" fmla="*/ 471488 w 970604"/>
                <a:gd name="connsiteY142" fmla="*/ 17919 h 711889"/>
                <a:gd name="connsiteX143" fmla="*/ 509000 w 970604"/>
                <a:gd name="connsiteY143" fmla="*/ 26255 h 711889"/>
                <a:gd name="connsiteX144" fmla="*/ 543386 w 970604"/>
                <a:gd name="connsiteY144" fmla="*/ 5415 h 711889"/>
                <a:gd name="connsiteX145" fmla="*/ 553806 w 970604"/>
                <a:gd name="connsiteY145" fmla="*/ 205 h 711889"/>
                <a:gd name="connsiteX146" fmla="*/ 561100 w 970604"/>
                <a:gd name="connsiteY146" fmla="*/ 4373 h 711889"/>
                <a:gd name="connsiteX147" fmla="*/ 575688 w 970604"/>
                <a:gd name="connsiteY147" fmla="*/ 22087 h 711889"/>
                <a:gd name="connsiteX148" fmla="*/ 576730 w 970604"/>
                <a:gd name="connsiteY148" fmla="*/ 31465 h 711889"/>
                <a:gd name="connsiteX149" fmla="*/ 577771 w 970604"/>
                <a:gd name="connsiteY149" fmla="*/ 40843 h 711889"/>
                <a:gd name="connsiteX150" fmla="*/ 589233 w 970604"/>
                <a:gd name="connsiteY150" fmla="*/ 59599 h 711889"/>
                <a:gd name="connsiteX151" fmla="*/ 601738 w 970604"/>
                <a:gd name="connsiteY151" fmla="*/ 67935 h 711889"/>
                <a:gd name="connsiteX152" fmla="*/ 602780 w 970604"/>
                <a:gd name="connsiteY152" fmla="*/ 67935 h 711889"/>
                <a:gd name="connsiteX153" fmla="*/ 602780 w 970604"/>
                <a:gd name="connsiteY153" fmla="*/ 67935 h 711889"/>
                <a:gd name="connsiteX154" fmla="*/ 605905 w 970604"/>
                <a:gd name="connsiteY154" fmla="*/ 67935 h 711889"/>
                <a:gd name="connsiteX155" fmla="*/ 609031 w 970604"/>
                <a:gd name="connsiteY155" fmla="*/ 68977 h 711889"/>
                <a:gd name="connsiteX156" fmla="*/ 615283 w 970604"/>
                <a:gd name="connsiteY156" fmla="*/ 68977 h 711889"/>
                <a:gd name="connsiteX157" fmla="*/ 673635 w 970604"/>
                <a:gd name="connsiteY157" fmla="*/ 72103 h 711889"/>
                <a:gd name="connsiteX158" fmla="*/ 691349 w 970604"/>
                <a:gd name="connsiteY158" fmla="*/ 77313 h 711889"/>
                <a:gd name="connsiteX159" fmla="*/ 697601 w 970604"/>
                <a:gd name="connsiteY159" fmla="*/ 79397 h 711889"/>
                <a:gd name="connsiteX160" fmla="*/ 701769 w 970604"/>
                <a:gd name="connsiteY160" fmla="*/ 80439 h 711889"/>
                <a:gd name="connsiteX161" fmla="*/ 716357 w 970604"/>
                <a:gd name="connsiteY161" fmla="*/ 86691 h 711889"/>
                <a:gd name="connsiteX162" fmla="*/ 716357 w 970604"/>
                <a:gd name="connsiteY162" fmla="*/ 93985 h 711889"/>
                <a:gd name="connsiteX163" fmla="*/ 713231 w 970604"/>
                <a:gd name="connsiteY163" fmla="*/ 99195 h 711889"/>
                <a:gd name="connsiteX164" fmla="*/ 711147 w 970604"/>
                <a:gd name="connsiteY164" fmla="*/ 102321 h 711889"/>
                <a:gd name="connsiteX165" fmla="*/ 705937 w 970604"/>
                <a:gd name="connsiteY165" fmla="*/ 123161 h 711889"/>
                <a:gd name="connsiteX166" fmla="*/ 711147 w 970604"/>
                <a:gd name="connsiteY166" fmla="*/ 177345 h 711889"/>
                <a:gd name="connsiteX167" fmla="*/ 716357 w 970604"/>
                <a:gd name="connsiteY167" fmla="*/ 187765 h 711889"/>
                <a:gd name="connsiteX168" fmla="*/ 723651 w 970604"/>
                <a:gd name="connsiteY168" fmla="*/ 192975 h 711889"/>
                <a:gd name="connsiteX169" fmla="*/ 730945 w 970604"/>
                <a:gd name="connsiteY169" fmla="*/ 199227 h 711889"/>
                <a:gd name="connsiteX170" fmla="*/ 731987 w 970604"/>
                <a:gd name="connsiteY170" fmla="*/ 209647 h 711889"/>
                <a:gd name="connsiteX171" fmla="*/ 731987 w 970604"/>
                <a:gd name="connsiteY171" fmla="*/ 213815 h 711889"/>
                <a:gd name="connsiteX172" fmla="*/ 740323 w 970604"/>
                <a:gd name="connsiteY172" fmla="*/ 233613 h 711889"/>
                <a:gd name="connsiteX173" fmla="*/ 741365 w 970604"/>
                <a:gd name="connsiteY173" fmla="*/ 234655 h 711889"/>
                <a:gd name="connsiteX174" fmla="*/ 743449 w 970604"/>
                <a:gd name="connsiteY174" fmla="*/ 237781 h 711889"/>
                <a:gd name="connsiteX175" fmla="*/ 740323 w 970604"/>
                <a:gd name="connsiteY175" fmla="*/ 246117 h 711889"/>
                <a:gd name="connsiteX176" fmla="*/ 737197 w 970604"/>
                <a:gd name="connsiteY176" fmla="*/ 248201 h 711889"/>
                <a:gd name="connsiteX177" fmla="*/ 729903 w 970604"/>
                <a:gd name="connsiteY177" fmla="*/ 256537 h 711889"/>
                <a:gd name="connsiteX178" fmla="*/ 727819 w 970604"/>
                <a:gd name="connsiteY178" fmla="*/ 264873 h 711889"/>
                <a:gd name="connsiteX179" fmla="*/ 735113 w 970604"/>
                <a:gd name="connsiteY179" fmla="*/ 281545 h 711889"/>
                <a:gd name="connsiteX180" fmla="*/ 751785 w 970604"/>
                <a:gd name="connsiteY180" fmla="*/ 285712 h 711889"/>
                <a:gd name="connsiteX181" fmla="*/ 756995 w 970604"/>
                <a:gd name="connsiteY181" fmla="*/ 285712 h 711889"/>
                <a:gd name="connsiteX182" fmla="*/ 774709 w 970604"/>
                <a:gd name="connsiteY182" fmla="*/ 294049 h 711889"/>
                <a:gd name="connsiteX183" fmla="*/ 778877 w 970604"/>
                <a:gd name="connsiteY183" fmla="*/ 305511 h 711889"/>
                <a:gd name="connsiteX184" fmla="*/ 779919 w 970604"/>
                <a:gd name="connsiteY184" fmla="*/ 309679 h 711889"/>
                <a:gd name="connsiteX185" fmla="*/ 789297 w 970604"/>
                <a:gd name="connsiteY185" fmla="*/ 325309 h 711889"/>
                <a:gd name="connsiteX186" fmla="*/ 811179 w 970604"/>
                <a:gd name="connsiteY186" fmla="*/ 330519 h 711889"/>
                <a:gd name="connsiteX187" fmla="*/ 825767 w 970604"/>
                <a:gd name="connsiteY187" fmla="*/ 332602 h 711889"/>
                <a:gd name="connsiteX188" fmla="*/ 832019 w 970604"/>
                <a:gd name="connsiteY188" fmla="*/ 335728 h 711889"/>
                <a:gd name="connsiteX189" fmla="*/ 840355 w 970604"/>
                <a:gd name="connsiteY189" fmla="*/ 339896 h 711889"/>
                <a:gd name="connsiteX190" fmla="*/ 862237 w 970604"/>
                <a:gd name="connsiteY190" fmla="*/ 339896 h 711889"/>
                <a:gd name="connsiteX191" fmla="*/ 876825 w 970604"/>
                <a:gd name="connsiteY191" fmla="*/ 338854 h 711889"/>
                <a:gd name="connsiteX192" fmla="*/ 885160 w 970604"/>
                <a:gd name="connsiteY192" fmla="*/ 340938 h 711889"/>
                <a:gd name="connsiteX193" fmla="*/ 891413 w 970604"/>
                <a:gd name="connsiteY193" fmla="*/ 343022 h 711889"/>
                <a:gd name="connsiteX194" fmla="*/ 913295 w 970604"/>
                <a:gd name="connsiteY194" fmla="*/ 344064 h 711889"/>
                <a:gd name="connsiteX195" fmla="*/ 941429 w 970604"/>
                <a:gd name="connsiteY195" fmla="*/ 348232 h 711889"/>
                <a:gd name="connsiteX196" fmla="*/ 956016 w 970604"/>
                <a:gd name="connsiteY196" fmla="*/ 372198 h 711889"/>
                <a:gd name="connsiteX197" fmla="*/ 958100 w 970604"/>
                <a:gd name="connsiteY197" fmla="*/ 399290 h 711889"/>
                <a:gd name="connsiteX198" fmla="*/ 944554 w 970604"/>
                <a:gd name="connsiteY198" fmla="*/ 412836 h 711889"/>
                <a:gd name="connsiteX199" fmla="*/ 936219 w 970604"/>
                <a:gd name="connsiteY199" fmla="*/ 419088 h 711889"/>
                <a:gd name="connsiteX200" fmla="*/ 921630 w 970604"/>
                <a:gd name="connsiteY200" fmla="*/ 440970 h 711889"/>
                <a:gd name="connsiteX201" fmla="*/ 920589 w 970604"/>
                <a:gd name="connsiteY201" fmla="*/ 452432 h 711889"/>
                <a:gd name="connsiteX202" fmla="*/ 920589 w 970604"/>
                <a:gd name="connsiteY202" fmla="*/ 456600 h 711889"/>
                <a:gd name="connsiteX203" fmla="*/ 918505 w 970604"/>
                <a:gd name="connsiteY203" fmla="*/ 473272 h 711889"/>
                <a:gd name="connsiteX204" fmla="*/ 910169 w 970604"/>
                <a:gd name="connsiteY204" fmla="*/ 486818 h 711889"/>
                <a:gd name="connsiteX205" fmla="*/ 902875 w 970604"/>
                <a:gd name="connsiteY205" fmla="*/ 487860 h 711889"/>
                <a:gd name="connsiteX206" fmla="*/ 892455 w 970604"/>
                <a:gd name="connsiteY206" fmla="*/ 489944 h 711889"/>
                <a:gd name="connsiteX207" fmla="*/ 886203 w 970604"/>
                <a:gd name="connsiteY207" fmla="*/ 507658 h 711889"/>
                <a:gd name="connsiteX208" fmla="*/ 886203 w 970604"/>
                <a:gd name="connsiteY208" fmla="*/ 511826 h 711889"/>
                <a:gd name="connsiteX209" fmla="*/ 890370 w 970604"/>
                <a:gd name="connsiteY209" fmla="*/ 538918 h 711889"/>
                <a:gd name="connsiteX210" fmla="*/ 907042 w 970604"/>
                <a:gd name="connsiteY210" fmla="*/ 564968 h 711889"/>
                <a:gd name="connsiteX211" fmla="*/ 914337 w 970604"/>
                <a:gd name="connsiteY211" fmla="*/ 570178 h 711889"/>
                <a:gd name="connsiteX212" fmla="*/ 917462 w 970604"/>
                <a:gd name="connsiteY212" fmla="*/ 572262 h 711889"/>
                <a:gd name="connsiteX213" fmla="*/ 926840 w 970604"/>
                <a:gd name="connsiteY213" fmla="*/ 580598 h 711889"/>
                <a:gd name="connsiteX214" fmla="*/ 938302 w 970604"/>
                <a:gd name="connsiteY214" fmla="*/ 589976 h 711889"/>
                <a:gd name="connsiteX215" fmla="*/ 953932 w 970604"/>
                <a:gd name="connsiteY215" fmla="*/ 596228 h 711889"/>
                <a:gd name="connsiteX216" fmla="*/ 970604 w 970604"/>
                <a:gd name="connsiteY21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55763 w 970604"/>
                <a:gd name="connsiteY69" fmla="*/ 618110 h 711889"/>
                <a:gd name="connsiteX70" fmla="*/ 120335 w 970604"/>
                <a:gd name="connsiteY70" fmla="*/ 617068 h 711889"/>
                <a:gd name="connsiteX71" fmla="*/ 116167 w 970604"/>
                <a:gd name="connsiteY71" fmla="*/ 617068 h 711889"/>
                <a:gd name="connsiteX72" fmla="*/ 40101 w 970604"/>
                <a:gd name="connsiteY72" fmla="*/ 626446 h 711889"/>
                <a:gd name="connsiteX73" fmla="*/ 36975 w 970604"/>
                <a:gd name="connsiteY73" fmla="*/ 627488 h 711889"/>
                <a:gd name="connsiteX74" fmla="*/ 20303 w 970604"/>
                <a:gd name="connsiteY74" fmla="*/ 630613 h 711889"/>
                <a:gd name="connsiteX75" fmla="*/ 7799 w 970604"/>
                <a:gd name="connsiteY75" fmla="*/ 627488 h 711889"/>
                <a:gd name="connsiteX76" fmla="*/ 16135 w 970604"/>
                <a:gd name="connsiteY76" fmla="*/ 616026 h 711889"/>
                <a:gd name="connsiteX77" fmla="*/ 27597 w 970604"/>
                <a:gd name="connsiteY77" fmla="*/ 601438 h 711889"/>
                <a:gd name="connsiteX78" fmla="*/ 30723 w 970604"/>
                <a:gd name="connsiteY78" fmla="*/ 599354 h 711889"/>
                <a:gd name="connsiteX79" fmla="*/ 38017 w 970604"/>
                <a:gd name="connsiteY79" fmla="*/ 586850 h 711889"/>
                <a:gd name="connsiteX80" fmla="*/ 35933 w 970604"/>
                <a:gd name="connsiteY80" fmla="*/ 578514 h 711889"/>
                <a:gd name="connsiteX81" fmla="*/ 34891 w 970604"/>
                <a:gd name="connsiteY81" fmla="*/ 575388 h 711889"/>
                <a:gd name="connsiteX82" fmla="*/ 30128 w 970604"/>
                <a:gd name="connsiteY82" fmla="*/ 553803 h 711889"/>
                <a:gd name="connsiteX83" fmla="*/ 29832 w 970604"/>
                <a:gd name="connsiteY83" fmla="*/ 499322 h 711889"/>
                <a:gd name="connsiteX84" fmla="*/ 31765 w 970604"/>
                <a:gd name="connsiteY84" fmla="*/ 471188 h 711889"/>
                <a:gd name="connsiteX85" fmla="*/ 31765 w 970604"/>
                <a:gd name="connsiteY85" fmla="*/ 470146 h 711889"/>
                <a:gd name="connsiteX86" fmla="*/ 17177 w 970604"/>
                <a:gd name="connsiteY86" fmla="*/ 449306 h 711889"/>
                <a:gd name="connsiteX87" fmla="*/ 11967 w 970604"/>
                <a:gd name="connsiteY87" fmla="*/ 445138 h 711889"/>
                <a:gd name="connsiteX88" fmla="*/ 3631 w 970604"/>
                <a:gd name="connsiteY88" fmla="*/ 436802 h 711889"/>
                <a:gd name="connsiteX89" fmla="*/ 1547 w 970604"/>
                <a:gd name="connsiteY89" fmla="*/ 423256 h 711889"/>
                <a:gd name="connsiteX90" fmla="*/ 13009 w 970604"/>
                <a:gd name="connsiteY90" fmla="*/ 419088 h 711889"/>
                <a:gd name="connsiteX91" fmla="*/ 17177 w 970604"/>
                <a:gd name="connsiteY91" fmla="*/ 411944 h 711889"/>
                <a:gd name="connsiteX92" fmla="*/ 38912 w 970604"/>
                <a:gd name="connsiteY92" fmla="*/ 391552 h 711889"/>
                <a:gd name="connsiteX93" fmla="*/ 71361 w 970604"/>
                <a:gd name="connsiteY93" fmla="*/ 390954 h 711889"/>
                <a:gd name="connsiteX94" fmla="*/ 77613 w 970604"/>
                <a:gd name="connsiteY94" fmla="*/ 394080 h 711889"/>
                <a:gd name="connsiteX95" fmla="*/ 95624 w 970604"/>
                <a:gd name="connsiteY95" fmla="*/ 391552 h 711889"/>
                <a:gd name="connsiteX96" fmla="*/ 127629 w 970604"/>
                <a:gd name="connsiteY96" fmla="*/ 386786 h 711889"/>
                <a:gd name="connsiteX97" fmla="*/ 127629 w 970604"/>
                <a:gd name="connsiteY97" fmla="*/ 383660 h 711889"/>
                <a:gd name="connsiteX98" fmla="*/ 137007 w 970604"/>
                <a:gd name="connsiteY98" fmla="*/ 360736 h 711889"/>
                <a:gd name="connsiteX99" fmla="*/ 138049 w 970604"/>
                <a:gd name="connsiteY99" fmla="*/ 359694 h 711889"/>
                <a:gd name="connsiteX100" fmla="*/ 143259 w 970604"/>
                <a:gd name="connsiteY100" fmla="*/ 344064 h 711889"/>
                <a:gd name="connsiteX101" fmla="*/ 137007 w 970604"/>
                <a:gd name="connsiteY101" fmla="*/ 333644 h 711889"/>
                <a:gd name="connsiteX102" fmla="*/ 134923 w 970604"/>
                <a:gd name="connsiteY102" fmla="*/ 331561 h 711889"/>
                <a:gd name="connsiteX103" fmla="*/ 132839 w 970604"/>
                <a:gd name="connsiteY103" fmla="*/ 323224 h 711889"/>
                <a:gd name="connsiteX104" fmla="*/ 134923 w 970604"/>
                <a:gd name="connsiteY104" fmla="*/ 321141 h 711889"/>
                <a:gd name="connsiteX105" fmla="*/ 135965 w 970604"/>
                <a:gd name="connsiteY105" fmla="*/ 320099 h 711889"/>
                <a:gd name="connsiteX106" fmla="*/ 146385 w 970604"/>
                <a:gd name="connsiteY106" fmla="*/ 293007 h 711889"/>
                <a:gd name="connsiteX107" fmla="*/ 148469 w 970604"/>
                <a:gd name="connsiteY107" fmla="*/ 276335 h 711889"/>
                <a:gd name="connsiteX108" fmla="*/ 160973 w 970604"/>
                <a:gd name="connsiteY108" fmla="*/ 264873 h 711889"/>
                <a:gd name="connsiteX109" fmla="*/ 179579 w 970604"/>
                <a:gd name="connsiteY109" fmla="*/ 246865 h 711889"/>
                <a:gd name="connsiteX110" fmla="*/ 214112 w 970604"/>
                <a:gd name="connsiteY110" fmla="*/ 273358 h 711889"/>
                <a:gd name="connsiteX111" fmla="*/ 255346 w 970604"/>
                <a:gd name="connsiteY111" fmla="*/ 302091 h 711889"/>
                <a:gd name="connsiteX112" fmla="*/ 312359 w 970604"/>
                <a:gd name="connsiteY112" fmla="*/ 312660 h 711889"/>
                <a:gd name="connsiteX113" fmla="*/ 361036 w 970604"/>
                <a:gd name="connsiteY113" fmla="*/ 312064 h 711889"/>
                <a:gd name="connsiteX114" fmla="*/ 406439 w 970604"/>
                <a:gd name="connsiteY114" fmla="*/ 295091 h 711889"/>
                <a:gd name="connsiteX115" fmla="*/ 421472 w 970604"/>
                <a:gd name="connsiteY115" fmla="*/ 273209 h 711889"/>
                <a:gd name="connsiteX116" fmla="*/ 413136 w 970604"/>
                <a:gd name="connsiteY116" fmla="*/ 262789 h 711889"/>
                <a:gd name="connsiteX117" fmla="*/ 410010 w 970604"/>
                <a:gd name="connsiteY117" fmla="*/ 261747 h 711889"/>
                <a:gd name="connsiteX118" fmla="*/ 406884 w 970604"/>
                <a:gd name="connsiteY118" fmla="*/ 259663 h 711889"/>
                <a:gd name="connsiteX119" fmla="*/ 407926 w 970604"/>
                <a:gd name="connsiteY119" fmla="*/ 245075 h 711889"/>
                <a:gd name="connsiteX120" fmla="*/ 410010 w 970604"/>
                <a:gd name="connsiteY120" fmla="*/ 240907 h 711889"/>
                <a:gd name="connsiteX121" fmla="*/ 416262 w 970604"/>
                <a:gd name="connsiteY121" fmla="*/ 225277 h 711889"/>
                <a:gd name="connsiteX122" fmla="*/ 415220 w 970604"/>
                <a:gd name="connsiteY122" fmla="*/ 217983 h 711889"/>
                <a:gd name="connsiteX123" fmla="*/ 414178 w 970604"/>
                <a:gd name="connsiteY123" fmla="*/ 212773 h 711889"/>
                <a:gd name="connsiteX124" fmla="*/ 422514 w 970604"/>
                <a:gd name="connsiteY124" fmla="*/ 196101 h 711889"/>
                <a:gd name="connsiteX125" fmla="*/ 423556 w 970604"/>
                <a:gd name="connsiteY125" fmla="*/ 194017 h 711889"/>
                <a:gd name="connsiteX126" fmla="*/ 429808 w 970604"/>
                <a:gd name="connsiteY126" fmla="*/ 169009 h 711889"/>
                <a:gd name="connsiteX127" fmla="*/ 426682 w 970604"/>
                <a:gd name="connsiteY127" fmla="*/ 164841 h 711889"/>
                <a:gd name="connsiteX128" fmla="*/ 424598 w 970604"/>
                <a:gd name="connsiteY128" fmla="*/ 159631 h 711889"/>
                <a:gd name="connsiteX129" fmla="*/ 427724 w 970604"/>
                <a:gd name="connsiteY129" fmla="*/ 154421 h 711889"/>
                <a:gd name="connsiteX130" fmla="*/ 437102 w 970604"/>
                <a:gd name="connsiteY130" fmla="*/ 127329 h 711889"/>
                <a:gd name="connsiteX131" fmla="*/ 435018 w 970604"/>
                <a:gd name="connsiteY131" fmla="*/ 122119 h 711889"/>
                <a:gd name="connsiteX132" fmla="*/ 432934 w 970604"/>
                <a:gd name="connsiteY132" fmla="*/ 114825 h 711889"/>
                <a:gd name="connsiteX133" fmla="*/ 438144 w 970604"/>
                <a:gd name="connsiteY133" fmla="*/ 106489 h 711889"/>
                <a:gd name="connsiteX134" fmla="*/ 443354 w 970604"/>
                <a:gd name="connsiteY134" fmla="*/ 98153 h 711889"/>
                <a:gd name="connsiteX135" fmla="*/ 443354 w 970604"/>
                <a:gd name="connsiteY135" fmla="*/ 70019 h 711889"/>
                <a:gd name="connsiteX136" fmla="*/ 440228 w 970604"/>
                <a:gd name="connsiteY136" fmla="*/ 64809 h 711889"/>
                <a:gd name="connsiteX137" fmla="*/ 437102 w 970604"/>
                <a:gd name="connsiteY137" fmla="*/ 59599 h 711889"/>
                <a:gd name="connsiteX138" fmla="*/ 442312 w 970604"/>
                <a:gd name="connsiteY138" fmla="*/ 24171 h 711889"/>
                <a:gd name="connsiteX139" fmla="*/ 452732 w 970604"/>
                <a:gd name="connsiteY139" fmla="*/ 12709 h 711889"/>
                <a:gd name="connsiteX140" fmla="*/ 470446 w 970604"/>
                <a:gd name="connsiteY140" fmla="*/ 16877 h 711889"/>
                <a:gd name="connsiteX141" fmla="*/ 471488 w 970604"/>
                <a:gd name="connsiteY141" fmla="*/ 17919 h 711889"/>
                <a:gd name="connsiteX142" fmla="*/ 509000 w 970604"/>
                <a:gd name="connsiteY142" fmla="*/ 26255 h 711889"/>
                <a:gd name="connsiteX143" fmla="*/ 543386 w 970604"/>
                <a:gd name="connsiteY143" fmla="*/ 5415 h 711889"/>
                <a:gd name="connsiteX144" fmla="*/ 553806 w 970604"/>
                <a:gd name="connsiteY144" fmla="*/ 205 h 711889"/>
                <a:gd name="connsiteX145" fmla="*/ 561100 w 970604"/>
                <a:gd name="connsiteY145" fmla="*/ 4373 h 711889"/>
                <a:gd name="connsiteX146" fmla="*/ 575688 w 970604"/>
                <a:gd name="connsiteY146" fmla="*/ 22087 h 711889"/>
                <a:gd name="connsiteX147" fmla="*/ 576730 w 970604"/>
                <a:gd name="connsiteY147" fmla="*/ 31465 h 711889"/>
                <a:gd name="connsiteX148" fmla="*/ 577771 w 970604"/>
                <a:gd name="connsiteY148" fmla="*/ 40843 h 711889"/>
                <a:gd name="connsiteX149" fmla="*/ 589233 w 970604"/>
                <a:gd name="connsiteY149" fmla="*/ 59599 h 711889"/>
                <a:gd name="connsiteX150" fmla="*/ 601738 w 970604"/>
                <a:gd name="connsiteY150" fmla="*/ 67935 h 711889"/>
                <a:gd name="connsiteX151" fmla="*/ 602780 w 970604"/>
                <a:gd name="connsiteY151" fmla="*/ 67935 h 711889"/>
                <a:gd name="connsiteX152" fmla="*/ 602780 w 970604"/>
                <a:gd name="connsiteY152" fmla="*/ 67935 h 711889"/>
                <a:gd name="connsiteX153" fmla="*/ 605905 w 970604"/>
                <a:gd name="connsiteY153" fmla="*/ 67935 h 711889"/>
                <a:gd name="connsiteX154" fmla="*/ 609031 w 970604"/>
                <a:gd name="connsiteY154" fmla="*/ 68977 h 711889"/>
                <a:gd name="connsiteX155" fmla="*/ 615283 w 970604"/>
                <a:gd name="connsiteY155" fmla="*/ 68977 h 711889"/>
                <a:gd name="connsiteX156" fmla="*/ 673635 w 970604"/>
                <a:gd name="connsiteY156" fmla="*/ 72103 h 711889"/>
                <a:gd name="connsiteX157" fmla="*/ 691349 w 970604"/>
                <a:gd name="connsiteY157" fmla="*/ 77313 h 711889"/>
                <a:gd name="connsiteX158" fmla="*/ 697601 w 970604"/>
                <a:gd name="connsiteY158" fmla="*/ 79397 h 711889"/>
                <a:gd name="connsiteX159" fmla="*/ 701769 w 970604"/>
                <a:gd name="connsiteY159" fmla="*/ 80439 h 711889"/>
                <a:gd name="connsiteX160" fmla="*/ 716357 w 970604"/>
                <a:gd name="connsiteY160" fmla="*/ 86691 h 711889"/>
                <a:gd name="connsiteX161" fmla="*/ 716357 w 970604"/>
                <a:gd name="connsiteY161" fmla="*/ 93985 h 711889"/>
                <a:gd name="connsiteX162" fmla="*/ 713231 w 970604"/>
                <a:gd name="connsiteY162" fmla="*/ 99195 h 711889"/>
                <a:gd name="connsiteX163" fmla="*/ 711147 w 970604"/>
                <a:gd name="connsiteY163" fmla="*/ 102321 h 711889"/>
                <a:gd name="connsiteX164" fmla="*/ 705937 w 970604"/>
                <a:gd name="connsiteY164" fmla="*/ 123161 h 711889"/>
                <a:gd name="connsiteX165" fmla="*/ 711147 w 970604"/>
                <a:gd name="connsiteY165" fmla="*/ 177345 h 711889"/>
                <a:gd name="connsiteX166" fmla="*/ 716357 w 970604"/>
                <a:gd name="connsiteY166" fmla="*/ 187765 h 711889"/>
                <a:gd name="connsiteX167" fmla="*/ 723651 w 970604"/>
                <a:gd name="connsiteY167" fmla="*/ 192975 h 711889"/>
                <a:gd name="connsiteX168" fmla="*/ 730945 w 970604"/>
                <a:gd name="connsiteY168" fmla="*/ 199227 h 711889"/>
                <a:gd name="connsiteX169" fmla="*/ 731987 w 970604"/>
                <a:gd name="connsiteY169" fmla="*/ 209647 h 711889"/>
                <a:gd name="connsiteX170" fmla="*/ 731987 w 970604"/>
                <a:gd name="connsiteY170" fmla="*/ 213815 h 711889"/>
                <a:gd name="connsiteX171" fmla="*/ 740323 w 970604"/>
                <a:gd name="connsiteY171" fmla="*/ 233613 h 711889"/>
                <a:gd name="connsiteX172" fmla="*/ 741365 w 970604"/>
                <a:gd name="connsiteY172" fmla="*/ 234655 h 711889"/>
                <a:gd name="connsiteX173" fmla="*/ 743449 w 970604"/>
                <a:gd name="connsiteY173" fmla="*/ 237781 h 711889"/>
                <a:gd name="connsiteX174" fmla="*/ 740323 w 970604"/>
                <a:gd name="connsiteY174" fmla="*/ 246117 h 711889"/>
                <a:gd name="connsiteX175" fmla="*/ 737197 w 970604"/>
                <a:gd name="connsiteY175" fmla="*/ 248201 h 711889"/>
                <a:gd name="connsiteX176" fmla="*/ 729903 w 970604"/>
                <a:gd name="connsiteY176" fmla="*/ 256537 h 711889"/>
                <a:gd name="connsiteX177" fmla="*/ 727819 w 970604"/>
                <a:gd name="connsiteY177" fmla="*/ 264873 h 711889"/>
                <a:gd name="connsiteX178" fmla="*/ 735113 w 970604"/>
                <a:gd name="connsiteY178" fmla="*/ 281545 h 711889"/>
                <a:gd name="connsiteX179" fmla="*/ 751785 w 970604"/>
                <a:gd name="connsiteY179" fmla="*/ 285712 h 711889"/>
                <a:gd name="connsiteX180" fmla="*/ 756995 w 970604"/>
                <a:gd name="connsiteY180" fmla="*/ 285712 h 711889"/>
                <a:gd name="connsiteX181" fmla="*/ 774709 w 970604"/>
                <a:gd name="connsiteY181" fmla="*/ 294049 h 711889"/>
                <a:gd name="connsiteX182" fmla="*/ 778877 w 970604"/>
                <a:gd name="connsiteY182" fmla="*/ 305511 h 711889"/>
                <a:gd name="connsiteX183" fmla="*/ 779919 w 970604"/>
                <a:gd name="connsiteY183" fmla="*/ 309679 h 711889"/>
                <a:gd name="connsiteX184" fmla="*/ 789297 w 970604"/>
                <a:gd name="connsiteY184" fmla="*/ 325309 h 711889"/>
                <a:gd name="connsiteX185" fmla="*/ 811179 w 970604"/>
                <a:gd name="connsiteY185" fmla="*/ 330519 h 711889"/>
                <a:gd name="connsiteX186" fmla="*/ 825767 w 970604"/>
                <a:gd name="connsiteY186" fmla="*/ 332602 h 711889"/>
                <a:gd name="connsiteX187" fmla="*/ 832019 w 970604"/>
                <a:gd name="connsiteY187" fmla="*/ 335728 h 711889"/>
                <a:gd name="connsiteX188" fmla="*/ 840355 w 970604"/>
                <a:gd name="connsiteY188" fmla="*/ 339896 h 711889"/>
                <a:gd name="connsiteX189" fmla="*/ 862237 w 970604"/>
                <a:gd name="connsiteY189" fmla="*/ 339896 h 711889"/>
                <a:gd name="connsiteX190" fmla="*/ 876825 w 970604"/>
                <a:gd name="connsiteY190" fmla="*/ 338854 h 711889"/>
                <a:gd name="connsiteX191" fmla="*/ 885160 w 970604"/>
                <a:gd name="connsiteY191" fmla="*/ 340938 h 711889"/>
                <a:gd name="connsiteX192" fmla="*/ 891413 w 970604"/>
                <a:gd name="connsiteY192" fmla="*/ 343022 h 711889"/>
                <a:gd name="connsiteX193" fmla="*/ 913295 w 970604"/>
                <a:gd name="connsiteY193" fmla="*/ 344064 h 711889"/>
                <a:gd name="connsiteX194" fmla="*/ 941429 w 970604"/>
                <a:gd name="connsiteY194" fmla="*/ 348232 h 711889"/>
                <a:gd name="connsiteX195" fmla="*/ 956016 w 970604"/>
                <a:gd name="connsiteY195" fmla="*/ 372198 h 711889"/>
                <a:gd name="connsiteX196" fmla="*/ 958100 w 970604"/>
                <a:gd name="connsiteY196" fmla="*/ 399290 h 711889"/>
                <a:gd name="connsiteX197" fmla="*/ 944554 w 970604"/>
                <a:gd name="connsiteY197" fmla="*/ 412836 h 711889"/>
                <a:gd name="connsiteX198" fmla="*/ 936219 w 970604"/>
                <a:gd name="connsiteY198" fmla="*/ 419088 h 711889"/>
                <a:gd name="connsiteX199" fmla="*/ 921630 w 970604"/>
                <a:gd name="connsiteY199" fmla="*/ 440970 h 711889"/>
                <a:gd name="connsiteX200" fmla="*/ 920589 w 970604"/>
                <a:gd name="connsiteY200" fmla="*/ 452432 h 711889"/>
                <a:gd name="connsiteX201" fmla="*/ 920589 w 970604"/>
                <a:gd name="connsiteY201" fmla="*/ 456600 h 711889"/>
                <a:gd name="connsiteX202" fmla="*/ 918505 w 970604"/>
                <a:gd name="connsiteY202" fmla="*/ 473272 h 711889"/>
                <a:gd name="connsiteX203" fmla="*/ 910169 w 970604"/>
                <a:gd name="connsiteY203" fmla="*/ 486818 h 711889"/>
                <a:gd name="connsiteX204" fmla="*/ 902875 w 970604"/>
                <a:gd name="connsiteY204" fmla="*/ 487860 h 711889"/>
                <a:gd name="connsiteX205" fmla="*/ 892455 w 970604"/>
                <a:gd name="connsiteY205" fmla="*/ 489944 h 711889"/>
                <a:gd name="connsiteX206" fmla="*/ 886203 w 970604"/>
                <a:gd name="connsiteY206" fmla="*/ 507658 h 711889"/>
                <a:gd name="connsiteX207" fmla="*/ 886203 w 970604"/>
                <a:gd name="connsiteY207" fmla="*/ 511826 h 711889"/>
                <a:gd name="connsiteX208" fmla="*/ 890370 w 970604"/>
                <a:gd name="connsiteY208" fmla="*/ 538918 h 711889"/>
                <a:gd name="connsiteX209" fmla="*/ 907042 w 970604"/>
                <a:gd name="connsiteY209" fmla="*/ 564968 h 711889"/>
                <a:gd name="connsiteX210" fmla="*/ 914337 w 970604"/>
                <a:gd name="connsiteY210" fmla="*/ 570178 h 711889"/>
                <a:gd name="connsiteX211" fmla="*/ 917462 w 970604"/>
                <a:gd name="connsiteY211" fmla="*/ 572262 h 711889"/>
                <a:gd name="connsiteX212" fmla="*/ 926840 w 970604"/>
                <a:gd name="connsiteY212" fmla="*/ 580598 h 711889"/>
                <a:gd name="connsiteX213" fmla="*/ 938302 w 970604"/>
                <a:gd name="connsiteY213" fmla="*/ 589976 h 711889"/>
                <a:gd name="connsiteX214" fmla="*/ 953932 w 970604"/>
                <a:gd name="connsiteY214" fmla="*/ 596228 h 711889"/>
                <a:gd name="connsiteX215" fmla="*/ 970604 w 970604"/>
                <a:gd name="connsiteY21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55763 w 970604"/>
                <a:gd name="connsiteY68" fmla="*/ 618110 h 711889"/>
                <a:gd name="connsiteX69" fmla="*/ 120335 w 970604"/>
                <a:gd name="connsiteY69" fmla="*/ 617068 h 711889"/>
                <a:gd name="connsiteX70" fmla="*/ 116167 w 970604"/>
                <a:gd name="connsiteY70" fmla="*/ 617068 h 711889"/>
                <a:gd name="connsiteX71" fmla="*/ 40101 w 970604"/>
                <a:gd name="connsiteY71" fmla="*/ 626446 h 711889"/>
                <a:gd name="connsiteX72" fmla="*/ 36975 w 970604"/>
                <a:gd name="connsiteY72" fmla="*/ 627488 h 711889"/>
                <a:gd name="connsiteX73" fmla="*/ 20303 w 970604"/>
                <a:gd name="connsiteY73" fmla="*/ 630613 h 711889"/>
                <a:gd name="connsiteX74" fmla="*/ 7799 w 970604"/>
                <a:gd name="connsiteY74" fmla="*/ 627488 h 711889"/>
                <a:gd name="connsiteX75" fmla="*/ 16135 w 970604"/>
                <a:gd name="connsiteY75" fmla="*/ 616026 h 711889"/>
                <a:gd name="connsiteX76" fmla="*/ 27597 w 970604"/>
                <a:gd name="connsiteY76" fmla="*/ 601438 h 711889"/>
                <a:gd name="connsiteX77" fmla="*/ 30723 w 970604"/>
                <a:gd name="connsiteY77" fmla="*/ 599354 h 711889"/>
                <a:gd name="connsiteX78" fmla="*/ 38017 w 970604"/>
                <a:gd name="connsiteY78" fmla="*/ 586850 h 711889"/>
                <a:gd name="connsiteX79" fmla="*/ 35933 w 970604"/>
                <a:gd name="connsiteY79" fmla="*/ 578514 h 711889"/>
                <a:gd name="connsiteX80" fmla="*/ 34891 w 970604"/>
                <a:gd name="connsiteY80" fmla="*/ 575388 h 711889"/>
                <a:gd name="connsiteX81" fmla="*/ 30128 w 970604"/>
                <a:gd name="connsiteY81" fmla="*/ 553803 h 711889"/>
                <a:gd name="connsiteX82" fmla="*/ 29832 w 970604"/>
                <a:gd name="connsiteY82" fmla="*/ 499322 h 711889"/>
                <a:gd name="connsiteX83" fmla="*/ 31765 w 970604"/>
                <a:gd name="connsiteY83" fmla="*/ 471188 h 711889"/>
                <a:gd name="connsiteX84" fmla="*/ 31765 w 970604"/>
                <a:gd name="connsiteY84" fmla="*/ 470146 h 711889"/>
                <a:gd name="connsiteX85" fmla="*/ 17177 w 970604"/>
                <a:gd name="connsiteY85" fmla="*/ 449306 h 711889"/>
                <a:gd name="connsiteX86" fmla="*/ 11967 w 970604"/>
                <a:gd name="connsiteY86" fmla="*/ 445138 h 711889"/>
                <a:gd name="connsiteX87" fmla="*/ 3631 w 970604"/>
                <a:gd name="connsiteY87" fmla="*/ 436802 h 711889"/>
                <a:gd name="connsiteX88" fmla="*/ 1547 w 970604"/>
                <a:gd name="connsiteY88" fmla="*/ 423256 h 711889"/>
                <a:gd name="connsiteX89" fmla="*/ 13009 w 970604"/>
                <a:gd name="connsiteY89" fmla="*/ 419088 h 711889"/>
                <a:gd name="connsiteX90" fmla="*/ 17177 w 970604"/>
                <a:gd name="connsiteY90" fmla="*/ 411944 h 711889"/>
                <a:gd name="connsiteX91" fmla="*/ 38912 w 970604"/>
                <a:gd name="connsiteY91" fmla="*/ 391552 h 711889"/>
                <a:gd name="connsiteX92" fmla="*/ 71361 w 970604"/>
                <a:gd name="connsiteY92" fmla="*/ 390954 h 711889"/>
                <a:gd name="connsiteX93" fmla="*/ 77613 w 970604"/>
                <a:gd name="connsiteY93" fmla="*/ 394080 h 711889"/>
                <a:gd name="connsiteX94" fmla="*/ 95624 w 970604"/>
                <a:gd name="connsiteY94" fmla="*/ 391552 h 711889"/>
                <a:gd name="connsiteX95" fmla="*/ 127629 w 970604"/>
                <a:gd name="connsiteY95" fmla="*/ 386786 h 711889"/>
                <a:gd name="connsiteX96" fmla="*/ 127629 w 970604"/>
                <a:gd name="connsiteY96" fmla="*/ 383660 h 711889"/>
                <a:gd name="connsiteX97" fmla="*/ 137007 w 970604"/>
                <a:gd name="connsiteY97" fmla="*/ 360736 h 711889"/>
                <a:gd name="connsiteX98" fmla="*/ 138049 w 970604"/>
                <a:gd name="connsiteY98" fmla="*/ 359694 h 711889"/>
                <a:gd name="connsiteX99" fmla="*/ 143259 w 970604"/>
                <a:gd name="connsiteY99" fmla="*/ 344064 h 711889"/>
                <a:gd name="connsiteX100" fmla="*/ 137007 w 970604"/>
                <a:gd name="connsiteY100" fmla="*/ 333644 h 711889"/>
                <a:gd name="connsiteX101" fmla="*/ 134923 w 970604"/>
                <a:gd name="connsiteY101" fmla="*/ 331561 h 711889"/>
                <a:gd name="connsiteX102" fmla="*/ 132839 w 970604"/>
                <a:gd name="connsiteY102" fmla="*/ 323224 h 711889"/>
                <a:gd name="connsiteX103" fmla="*/ 134923 w 970604"/>
                <a:gd name="connsiteY103" fmla="*/ 321141 h 711889"/>
                <a:gd name="connsiteX104" fmla="*/ 135965 w 970604"/>
                <a:gd name="connsiteY104" fmla="*/ 320099 h 711889"/>
                <a:gd name="connsiteX105" fmla="*/ 146385 w 970604"/>
                <a:gd name="connsiteY105" fmla="*/ 293007 h 711889"/>
                <a:gd name="connsiteX106" fmla="*/ 148469 w 970604"/>
                <a:gd name="connsiteY106" fmla="*/ 276335 h 711889"/>
                <a:gd name="connsiteX107" fmla="*/ 160973 w 970604"/>
                <a:gd name="connsiteY107" fmla="*/ 264873 h 711889"/>
                <a:gd name="connsiteX108" fmla="*/ 179579 w 970604"/>
                <a:gd name="connsiteY108" fmla="*/ 246865 h 711889"/>
                <a:gd name="connsiteX109" fmla="*/ 214112 w 970604"/>
                <a:gd name="connsiteY109" fmla="*/ 273358 h 711889"/>
                <a:gd name="connsiteX110" fmla="*/ 255346 w 970604"/>
                <a:gd name="connsiteY110" fmla="*/ 302091 h 711889"/>
                <a:gd name="connsiteX111" fmla="*/ 312359 w 970604"/>
                <a:gd name="connsiteY111" fmla="*/ 312660 h 711889"/>
                <a:gd name="connsiteX112" fmla="*/ 361036 w 970604"/>
                <a:gd name="connsiteY112" fmla="*/ 312064 h 711889"/>
                <a:gd name="connsiteX113" fmla="*/ 406439 w 970604"/>
                <a:gd name="connsiteY113" fmla="*/ 295091 h 711889"/>
                <a:gd name="connsiteX114" fmla="*/ 421472 w 970604"/>
                <a:gd name="connsiteY114" fmla="*/ 273209 h 711889"/>
                <a:gd name="connsiteX115" fmla="*/ 413136 w 970604"/>
                <a:gd name="connsiteY115" fmla="*/ 262789 h 711889"/>
                <a:gd name="connsiteX116" fmla="*/ 410010 w 970604"/>
                <a:gd name="connsiteY116" fmla="*/ 261747 h 711889"/>
                <a:gd name="connsiteX117" fmla="*/ 406884 w 970604"/>
                <a:gd name="connsiteY117" fmla="*/ 259663 h 711889"/>
                <a:gd name="connsiteX118" fmla="*/ 407926 w 970604"/>
                <a:gd name="connsiteY118" fmla="*/ 245075 h 711889"/>
                <a:gd name="connsiteX119" fmla="*/ 410010 w 970604"/>
                <a:gd name="connsiteY119" fmla="*/ 240907 h 711889"/>
                <a:gd name="connsiteX120" fmla="*/ 416262 w 970604"/>
                <a:gd name="connsiteY120" fmla="*/ 225277 h 711889"/>
                <a:gd name="connsiteX121" fmla="*/ 415220 w 970604"/>
                <a:gd name="connsiteY121" fmla="*/ 217983 h 711889"/>
                <a:gd name="connsiteX122" fmla="*/ 414178 w 970604"/>
                <a:gd name="connsiteY122" fmla="*/ 212773 h 711889"/>
                <a:gd name="connsiteX123" fmla="*/ 422514 w 970604"/>
                <a:gd name="connsiteY123" fmla="*/ 196101 h 711889"/>
                <a:gd name="connsiteX124" fmla="*/ 423556 w 970604"/>
                <a:gd name="connsiteY124" fmla="*/ 194017 h 711889"/>
                <a:gd name="connsiteX125" fmla="*/ 429808 w 970604"/>
                <a:gd name="connsiteY125" fmla="*/ 169009 h 711889"/>
                <a:gd name="connsiteX126" fmla="*/ 426682 w 970604"/>
                <a:gd name="connsiteY126" fmla="*/ 164841 h 711889"/>
                <a:gd name="connsiteX127" fmla="*/ 424598 w 970604"/>
                <a:gd name="connsiteY127" fmla="*/ 159631 h 711889"/>
                <a:gd name="connsiteX128" fmla="*/ 427724 w 970604"/>
                <a:gd name="connsiteY128" fmla="*/ 154421 h 711889"/>
                <a:gd name="connsiteX129" fmla="*/ 437102 w 970604"/>
                <a:gd name="connsiteY129" fmla="*/ 127329 h 711889"/>
                <a:gd name="connsiteX130" fmla="*/ 435018 w 970604"/>
                <a:gd name="connsiteY130" fmla="*/ 122119 h 711889"/>
                <a:gd name="connsiteX131" fmla="*/ 432934 w 970604"/>
                <a:gd name="connsiteY131" fmla="*/ 114825 h 711889"/>
                <a:gd name="connsiteX132" fmla="*/ 438144 w 970604"/>
                <a:gd name="connsiteY132" fmla="*/ 106489 h 711889"/>
                <a:gd name="connsiteX133" fmla="*/ 443354 w 970604"/>
                <a:gd name="connsiteY133" fmla="*/ 98153 h 711889"/>
                <a:gd name="connsiteX134" fmla="*/ 443354 w 970604"/>
                <a:gd name="connsiteY134" fmla="*/ 70019 h 711889"/>
                <a:gd name="connsiteX135" fmla="*/ 440228 w 970604"/>
                <a:gd name="connsiteY135" fmla="*/ 64809 h 711889"/>
                <a:gd name="connsiteX136" fmla="*/ 437102 w 970604"/>
                <a:gd name="connsiteY136" fmla="*/ 59599 h 711889"/>
                <a:gd name="connsiteX137" fmla="*/ 442312 w 970604"/>
                <a:gd name="connsiteY137" fmla="*/ 24171 h 711889"/>
                <a:gd name="connsiteX138" fmla="*/ 452732 w 970604"/>
                <a:gd name="connsiteY138" fmla="*/ 12709 h 711889"/>
                <a:gd name="connsiteX139" fmla="*/ 470446 w 970604"/>
                <a:gd name="connsiteY139" fmla="*/ 16877 h 711889"/>
                <a:gd name="connsiteX140" fmla="*/ 471488 w 970604"/>
                <a:gd name="connsiteY140" fmla="*/ 17919 h 711889"/>
                <a:gd name="connsiteX141" fmla="*/ 509000 w 970604"/>
                <a:gd name="connsiteY141" fmla="*/ 26255 h 711889"/>
                <a:gd name="connsiteX142" fmla="*/ 543386 w 970604"/>
                <a:gd name="connsiteY142" fmla="*/ 5415 h 711889"/>
                <a:gd name="connsiteX143" fmla="*/ 553806 w 970604"/>
                <a:gd name="connsiteY143" fmla="*/ 205 h 711889"/>
                <a:gd name="connsiteX144" fmla="*/ 561100 w 970604"/>
                <a:gd name="connsiteY144" fmla="*/ 4373 h 711889"/>
                <a:gd name="connsiteX145" fmla="*/ 575688 w 970604"/>
                <a:gd name="connsiteY145" fmla="*/ 22087 h 711889"/>
                <a:gd name="connsiteX146" fmla="*/ 576730 w 970604"/>
                <a:gd name="connsiteY146" fmla="*/ 31465 h 711889"/>
                <a:gd name="connsiteX147" fmla="*/ 577771 w 970604"/>
                <a:gd name="connsiteY147" fmla="*/ 40843 h 711889"/>
                <a:gd name="connsiteX148" fmla="*/ 589233 w 970604"/>
                <a:gd name="connsiteY148" fmla="*/ 59599 h 711889"/>
                <a:gd name="connsiteX149" fmla="*/ 601738 w 970604"/>
                <a:gd name="connsiteY149" fmla="*/ 67935 h 711889"/>
                <a:gd name="connsiteX150" fmla="*/ 602780 w 970604"/>
                <a:gd name="connsiteY150" fmla="*/ 67935 h 711889"/>
                <a:gd name="connsiteX151" fmla="*/ 602780 w 970604"/>
                <a:gd name="connsiteY151" fmla="*/ 67935 h 711889"/>
                <a:gd name="connsiteX152" fmla="*/ 605905 w 970604"/>
                <a:gd name="connsiteY152" fmla="*/ 67935 h 711889"/>
                <a:gd name="connsiteX153" fmla="*/ 609031 w 970604"/>
                <a:gd name="connsiteY153" fmla="*/ 68977 h 711889"/>
                <a:gd name="connsiteX154" fmla="*/ 615283 w 970604"/>
                <a:gd name="connsiteY154" fmla="*/ 68977 h 711889"/>
                <a:gd name="connsiteX155" fmla="*/ 673635 w 970604"/>
                <a:gd name="connsiteY155" fmla="*/ 72103 h 711889"/>
                <a:gd name="connsiteX156" fmla="*/ 691349 w 970604"/>
                <a:gd name="connsiteY156" fmla="*/ 77313 h 711889"/>
                <a:gd name="connsiteX157" fmla="*/ 697601 w 970604"/>
                <a:gd name="connsiteY157" fmla="*/ 79397 h 711889"/>
                <a:gd name="connsiteX158" fmla="*/ 701769 w 970604"/>
                <a:gd name="connsiteY158" fmla="*/ 80439 h 711889"/>
                <a:gd name="connsiteX159" fmla="*/ 716357 w 970604"/>
                <a:gd name="connsiteY159" fmla="*/ 86691 h 711889"/>
                <a:gd name="connsiteX160" fmla="*/ 716357 w 970604"/>
                <a:gd name="connsiteY160" fmla="*/ 93985 h 711889"/>
                <a:gd name="connsiteX161" fmla="*/ 713231 w 970604"/>
                <a:gd name="connsiteY161" fmla="*/ 99195 h 711889"/>
                <a:gd name="connsiteX162" fmla="*/ 711147 w 970604"/>
                <a:gd name="connsiteY162" fmla="*/ 102321 h 711889"/>
                <a:gd name="connsiteX163" fmla="*/ 705937 w 970604"/>
                <a:gd name="connsiteY163" fmla="*/ 123161 h 711889"/>
                <a:gd name="connsiteX164" fmla="*/ 711147 w 970604"/>
                <a:gd name="connsiteY164" fmla="*/ 177345 h 711889"/>
                <a:gd name="connsiteX165" fmla="*/ 716357 w 970604"/>
                <a:gd name="connsiteY165" fmla="*/ 187765 h 711889"/>
                <a:gd name="connsiteX166" fmla="*/ 723651 w 970604"/>
                <a:gd name="connsiteY166" fmla="*/ 192975 h 711889"/>
                <a:gd name="connsiteX167" fmla="*/ 730945 w 970604"/>
                <a:gd name="connsiteY167" fmla="*/ 199227 h 711889"/>
                <a:gd name="connsiteX168" fmla="*/ 731987 w 970604"/>
                <a:gd name="connsiteY168" fmla="*/ 209647 h 711889"/>
                <a:gd name="connsiteX169" fmla="*/ 731987 w 970604"/>
                <a:gd name="connsiteY169" fmla="*/ 213815 h 711889"/>
                <a:gd name="connsiteX170" fmla="*/ 740323 w 970604"/>
                <a:gd name="connsiteY170" fmla="*/ 233613 h 711889"/>
                <a:gd name="connsiteX171" fmla="*/ 741365 w 970604"/>
                <a:gd name="connsiteY171" fmla="*/ 234655 h 711889"/>
                <a:gd name="connsiteX172" fmla="*/ 743449 w 970604"/>
                <a:gd name="connsiteY172" fmla="*/ 237781 h 711889"/>
                <a:gd name="connsiteX173" fmla="*/ 740323 w 970604"/>
                <a:gd name="connsiteY173" fmla="*/ 246117 h 711889"/>
                <a:gd name="connsiteX174" fmla="*/ 737197 w 970604"/>
                <a:gd name="connsiteY174" fmla="*/ 248201 h 711889"/>
                <a:gd name="connsiteX175" fmla="*/ 729903 w 970604"/>
                <a:gd name="connsiteY175" fmla="*/ 256537 h 711889"/>
                <a:gd name="connsiteX176" fmla="*/ 727819 w 970604"/>
                <a:gd name="connsiteY176" fmla="*/ 264873 h 711889"/>
                <a:gd name="connsiteX177" fmla="*/ 735113 w 970604"/>
                <a:gd name="connsiteY177" fmla="*/ 281545 h 711889"/>
                <a:gd name="connsiteX178" fmla="*/ 751785 w 970604"/>
                <a:gd name="connsiteY178" fmla="*/ 285712 h 711889"/>
                <a:gd name="connsiteX179" fmla="*/ 756995 w 970604"/>
                <a:gd name="connsiteY179" fmla="*/ 285712 h 711889"/>
                <a:gd name="connsiteX180" fmla="*/ 774709 w 970604"/>
                <a:gd name="connsiteY180" fmla="*/ 294049 h 711889"/>
                <a:gd name="connsiteX181" fmla="*/ 778877 w 970604"/>
                <a:gd name="connsiteY181" fmla="*/ 305511 h 711889"/>
                <a:gd name="connsiteX182" fmla="*/ 779919 w 970604"/>
                <a:gd name="connsiteY182" fmla="*/ 309679 h 711889"/>
                <a:gd name="connsiteX183" fmla="*/ 789297 w 970604"/>
                <a:gd name="connsiteY183" fmla="*/ 325309 h 711889"/>
                <a:gd name="connsiteX184" fmla="*/ 811179 w 970604"/>
                <a:gd name="connsiteY184" fmla="*/ 330519 h 711889"/>
                <a:gd name="connsiteX185" fmla="*/ 825767 w 970604"/>
                <a:gd name="connsiteY185" fmla="*/ 332602 h 711889"/>
                <a:gd name="connsiteX186" fmla="*/ 832019 w 970604"/>
                <a:gd name="connsiteY186" fmla="*/ 335728 h 711889"/>
                <a:gd name="connsiteX187" fmla="*/ 840355 w 970604"/>
                <a:gd name="connsiteY187" fmla="*/ 339896 h 711889"/>
                <a:gd name="connsiteX188" fmla="*/ 862237 w 970604"/>
                <a:gd name="connsiteY188" fmla="*/ 339896 h 711889"/>
                <a:gd name="connsiteX189" fmla="*/ 876825 w 970604"/>
                <a:gd name="connsiteY189" fmla="*/ 338854 h 711889"/>
                <a:gd name="connsiteX190" fmla="*/ 885160 w 970604"/>
                <a:gd name="connsiteY190" fmla="*/ 340938 h 711889"/>
                <a:gd name="connsiteX191" fmla="*/ 891413 w 970604"/>
                <a:gd name="connsiteY191" fmla="*/ 343022 h 711889"/>
                <a:gd name="connsiteX192" fmla="*/ 913295 w 970604"/>
                <a:gd name="connsiteY192" fmla="*/ 344064 h 711889"/>
                <a:gd name="connsiteX193" fmla="*/ 941429 w 970604"/>
                <a:gd name="connsiteY193" fmla="*/ 348232 h 711889"/>
                <a:gd name="connsiteX194" fmla="*/ 956016 w 970604"/>
                <a:gd name="connsiteY194" fmla="*/ 372198 h 711889"/>
                <a:gd name="connsiteX195" fmla="*/ 958100 w 970604"/>
                <a:gd name="connsiteY195" fmla="*/ 399290 h 711889"/>
                <a:gd name="connsiteX196" fmla="*/ 944554 w 970604"/>
                <a:gd name="connsiteY196" fmla="*/ 412836 h 711889"/>
                <a:gd name="connsiteX197" fmla="*/ 936219 w 970604"/>
                <a:gd name="connsiteY197" fmla="*/ 419088 h 711889"/>
                <a:gd name="connsiteX198" fmla="*/ 921630 w 970604"/>
                <a:gd name="connsiteY198" fmla="*/ 440970 h 711889"/>
                <a:gd name="connsiteX199" fmla="*/ 920589 w 970604"/>
                <a:gd name="connsiteY199" fmla="*/ 452432 h 711889"/>
                <a:gd name="connsiteX200" fmla="*/ 920589 w 970604"/>
                <a:gd name="connsiteY200" fmla="*/ 456600 h 711889"/>
                <a:gd name="connsiteX201" fmla="*/ 918505 w 970604"/>
                <a:gd name="connsiteY201" fmla="*/ 473272 h 711889"/>
                <a:gd name="connsiteX202" fmla="*/ 910169 w 970604"/>
                <a:gd name="connsiteY202" fmla="*/ 486818 h 711889"/>
                <a:gd name="connsiteX203" fmla="*/ 902875 w 970604"/>
                <a:gd name="connsiteY203" fmla="*/ 487860 h 711889"/>
                <a:gd name="connsiteX204" fmla="*/ 892455 w 970604"/>
                <a:gd name="connsiteY204" fmla="*/ 489944 h 711889"/>
                <a:gd name="connsiteX205" fmla="*/ 886203 w 970604"/>
                <a:gd name="connsiteY205" fmla="*/ 507658 h 711889"/>
                <a:gd name="connsiteX206" fmla="*/ 886203 w 970604"/>
                <a:gd name="connsiteY206" fmla="*/ 511826 h 711889"/>
                <a:gd name="connsiteX207" fmla="*/ 890370 w 970604"/>
                <a:gd name="connsiteY207" fmla="*/ 538918 h 711889"/>
                <a:gd name="connsiteX208" fmla="*/ 907042 w 970604"/>
                <a:gd name="connsiteY208" fmla="*/ 564968 h 711889"/>
                <a:gd name="connsiteX209" fmla="*/ 914337 w 970604"/>
                <a:gd name="connsiteY209" fmla="*/ 570178 h 711889"/>
                <a:gd name="connsiteX210" fmla="*/ 917462 w 970604"/>
                <a:gd name="connsiteY210" fmla="*/ 572262 h 711889"/>
                <a:gd name="connsiteX211" fmla="*/ 926840 w 970604"/>
                <a:gd name="connsiteY211" fmla="*/ 580598 h 711889"/>
                <a:gd name="connsiteX212" fmla="*/ 938302 w 970604"/>
                <a:gd name="connsiteY212" fmla="*/ 589976 h 711889"/>
                <a:gd name="connsiteX213" fmla="*/ 953932 w 970604"/>
                <a:gd name="connsiteY213" fmla="*/ 596228 h 711889"/>
                <a:gd name="connsiteX214" fmla="*/ 970604 w 970604"/>
                <a:gd name="connsiteY21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62907 w 970604"/>
                <a:gd name="connsiteY68" fmla="*/ 599060 h 711889"/>
                <a:gd name="connsiteX69" fmla="*/ 120335 w 970604"/>
                <a:gd name="connsiteY69" fmla="*/ 617068 h 711889"/>
                <a:gd name="connsiteX70" fmla="*/ 116167 w 970604"/>
                <a:gd name="connsiteY70" fmla="*/ 617068 h 711889"/>
                <a:gd name="connsiteX71" fmla="*/ 40101 w 970604"/>
                <a:gd name="connsiteY71" fmla="*/ 626446 h 711889"/>
                <a:gd name="connsiteX72" fmla="*/ 36975 w 970604"/>
                <a:gd name="connsiteY72" fmla="*/ 627488 h 711889"/>
                <a:gd name="connsiteX73" fmla="*/ 20303 w 970604"/>
                <a:gd name="connsiteY73" fmla="*/ 630613 h 711889"/>
                <a:gd name="connsiteX74" fmla="*/ 7799 w 970604"/>
                <a:gd name="connsiteY74" fmla="*/ 627488 h 711889"/>
                <a:gd name="connsiteX75" fmla="*/ 16135 w 970604"/>
                <a:gd name="connsiteY75" fmla="*/ 616026 h 711889"/>
                <a:gd name="connsiteX76" fmla="*/ 27597 w 970604"/>
                <a:gd name="connsiteY76" fmla="*/ 601438 h 711889"/>
                <a:gd name="connsiteX77" fmla="*/ 30723 w 970604"/>
                <a:gd name="connsiteY77" fmla="*/ 599354 h 711889"/>
                <a:gd name="connsiteX78" fmla="*/ 38017 w 970604"/>
                <a:gd name="connsiteY78" fmla="*/ 586850 h 711889"/>
                <a:gd name="connsiteX79" fmla="*/ 35933 w 970604"/>
                <a:gd name="connsiteY79" fmla="*/ 578514 h 711889"/>
                <a:gd name="connsiteX80" fmla="*/ 34891 w 970604"/>
                <a:gd name="connsiteY80" fmla="*/ 575388 h 711889"/>
                <a:gd name="connsiteX81" fmla="*/ 30128 w 970604"/>
                <a:gd name="connsiteY81" fmla="*/ 553803 h 711889"/>
                <a:gd name="connsiteX82" fmla="*/ 29832 w 970604"/>
                <a:gd name="connsiteY82" fmla="*/ 499322 h 711889"/>
                <a:gd name="connsiteX83" fmla="*/ 31765 w 970604"/>
                <a:gd name="connsiteY83" fmla="*/ 471188 h 711889"/>
                <a:gd name="connsiteX84" fmla="*/ 31765 w 970604"/>
                <a:gd name="connsiteY84" fmla="*/ 470146 h 711889"/>
                <a:gd name="connsiteX85" fmla="*/ 17177 w 970604"/>
                <a:gd name="connsiteY85" fmla="*/ 449306 h 711889"/>
                <a:gd name="connsiteX86" fmla="*/ 11967 w 970604"/>
                <a:gd name="connsiteY86" fmla="*/ 445138 h 711889"/>
                <a:gd name="connsiteX87" fmla="*/ 3631 w 970604"/>
                <a:gd name="connsiteY87" fmla="*/ 436802 h 711889"/>
                <a:gd name="connsiteX88" fmla="*/ 1547 w 970604"/>
                <a:gd name="connsiteY88" fmla="*/ 423256 h 711889"/>
                <a:gd name="connsiteX89" fmla="*/ 13009 w 970604"/>
                <a:gd name="connsiteY89" fmla="*/ 419088 h 711889"/>
                <a:gd name="connsiteX90" fmla="*/ 17177 w 970604"/>
                <a:gd name="connsiteY90" fmla="*/ 411944 h 711889"/>
                <a:gd name="connsiteX91" fmla="*/ 38912 w 970604"/>
                <a:gd name="connsiteY91" fmla="*/ 391552 h 711889"/>
                <a:gd name="connsiteX92" fmla="*/ 71361 w 970604"/>
                <a:gd name="connsiteY92" fmla="*/ 390954 h 711889"/>
                <a:gd name="connsiteX93" fmla="*/ 77613 w 970604"/>
                <a:gd name="connsiteY93" fmla="*/ 394080 h 711889"/>
                <a:gd name="connsiteX94" fmla="*/ 95624 w 970604"/>
                <a:gd name="connsiteY94" fmla="*/ 391552 h 711889"/>
                <a:gd name="connsiteX95" fmla="*/ 127629 w 970604"/>
                <a:gd name="connsiteY95" fmla="*/ 386786 h 711889"/>
                <a:gd name="connsiteX96" fmla="*/ 127629 w 970604"/>
                <a:gd name="connsiteY96" fmla="*/ 383660 h 711889"/>
                <a:gd name="connsiteX97" fmla="*/ 137007 w 970604"/>
                <a:gd name="connsiteY97" fmla="*/ 360736 h 711889"/>
                <a:gd name="connsiteX98" fmla="*/ 138049 w 970604"/>
                <a:gd name="connsiteY98" fmla="*/ 359694 h 711889"/>
                <a:gd name="connsiteX99" fmla="*/ 143259 w 970604"/>
                <a:gd name="connsiteY99" fmla="*/ 344064 h 711889"/>
                <a:gd name="connsiteX100" fmla="*/ 137007 w 970604"/>
                <a:gd name="connsiteY100" fmla="*/ 333644 h 711889"/>
                <a:gd name="connsiteX101" fmla="*/ 134923 w 970604"/>
                <a:gd name="connsiteY101" fmla="*/ 331561 h 711889"/>
                <a:gd name="connsiteX102" fmla="*/ 132839 w 970604"/>
                <a:gd name="connsiteY102" fmla="*/ 323224 h 711889"/>
                <a:gd name="connsiteX103" fmla="*/ 134923 w 970604"/>
                <a:gd name="connsiteY103" fmla="*/ 321141 h 711889"/>
                <a:gd name="connsiteX104" fmla="*/ 135965 w 970604"/>
                <a:gd name="connsiteY104" fmla="*/ 320099 h 711889"/>
                <a:gd name="connsiteX105" fmla="*/ 146385 w 970604"/>
                <a:gd name="connsiteY105" fmla="*/ 293007 h 711889"/>
                <a:gd name="connsiteX106" fmla="*/ 148469 w 970604"/>
                <a:gd name="connsiteY106" fmla="*/ 276335 h 711889"/>
                <a:gd name="connsiteX107" fmla="*/ 160973 w 970604"/>
                <a:gd name="connsiteY107" fmla="*/ 264873 h 711889"/>
                <a:gd name="connsiteX108" fmla="*/ 179579 w 970604"/>
                <a:gd name="connsiteY108" fmla="*/ 246865 h 711889"/>
                <a:gd name="connsiteX109" fmla="*/ 214112 w 970604"/>
                <a:gd name="connsiteY109" fmla="*/ 273358 h 711889"/>
                <a:gd name="connsiteX110" fmla="*/ 255346 w 970604"/>
                <a:gd name="connsiteY110" fmla="*/ 302091 h 711889"/>
                <a:gd name="connsiteX111" fmla="*/ 312359 w 970604"/>
                <a:gd name="connsiteY111" fmla="*/ 312660 h 711889"/>
                <a:gd name="connsiteX112" fmla="*/ 361036 w 970604"/>
                <a:gd name="connsiteY112" fmla="*/ 312064 h 711889"/>
                <a:gd name="connsiteX113" fmla="*/ 406439 w 970604"/>
                <a:gd name="connsiteY113" fmla="*/ 295091 h 711889"/>
                <a:gd name="connsiteX114" fmla="*/ 421472 w 970604"/>
                <a:gd name="connsiteY114" fmla="*/ 273209 h 711889"/>
                <a:gd name="connsiteX115" fmla="*/ 413136 w 970604"/>
                <a:gd name="connsiteY115" fmla="*/ 262789 h 711889"/>
                <a:gd name="connsiteX116" fmla="*/ 410010 w 970604"/>
                <a:gd name="connsiteY116" fmla="*/ 261747 h 711889"/>
                <a:gd name="connsiteX117" fmla="*/ 406884 w 970604"/>
                <a:gd name="connsiteY117" fmla="*/ 259663 h 711889"/>
                <a:gd name="connsiteX118" fmla="*/ 407926 w 970604"/>
                <a:gd name="connsiteY118" fmla="*/ 245075 h 711889"/>
                <a:gd name="connsiteX119" fmla="*/ 410010 w 970604"/>
                <a:gd name="connsiteY119" fmla="*/ 240907 h 711889"/>
                <a:gd name="connsiteX120" fmla="*/ 416262 w 970604"/>
                <a:gd name="connsiteY120" fmla="*/ 225277 h 711889"/>
                <a:gd name="connsiteX121" fmla="*/ 415220 w 970604"/>
                <a:gd name="connsiteY121" fmla="*/ 217983 h 711889"/>
                <a:gd name="connsiteX122" fmla="*/ 414178 w 970604"/>
                <a:gd name="connsiteY122" fmla="*/ 212773 h 711889"/>
                <a:gd name="connsiteX123" fmla="*/ 422514 w 970604"/>
                <a:gd name="connsiteY123" fmla="*/ 196101 h 711889"/>
                <a:gd name="connsiteX124" fmla="*/ 423556 w 970604"/>
                <a:gd name="connsiteY124" fmla="*/ 194017 h 711889"/>
                <a:gd name="connsiteX125" fmla="*/ 429808 w 970604"/>
                <a:gd name="connsiteY125" fmla="*/ 169009 h 711889"/>
                <a:gd name="connsiteX126" fmla="*/ 426682 w 970604"/>
                <a:gd name="connsiteY126" fmla="*/ 164841 h 711889"/>
                <a:gd name="connsiteX127" fmla="*/ 424598 w 970604"/>
                <a:gd name="connsiteY127" fmla="*/ 159631 h 711889"/>
                <a:gd name="connsiteX128" fmla="*/ 427724 w 970604"/>
                <a:gd name="connsiteY128" fmla="*/ 154421 h 711889"/>
                <a:gd name="connsiteX129" fmla="*/ 437102 w 970604"/>
                <a:gd name="connsiteY129" fmla="*/ 127329 h 711889"/>
                <a:gd name="connsiteX130" fmla="*/ 435018 w 970604"/>
                <a:gd name="connsiteY130" fmla="*/ 122119 h 711889"/>
                <a:gd name="connsiteX131" fmla="*/ 432934 w 970604"/>
                <a:gd name="connsiteY131" fmla="*/ 114825 h 711889"/>
                <a:gd name="connsiteX132" fmla="*/ 438144 w 970604"/>
                <a:gd name="connsiteY132" fmla="*/ 106489 h 711889"/>
                <a:gd name="connsiteX133" fmla="*/ 443354 w 970604"/>
                <a:gd name="connsiteY133" fmla="*/ 98153 h 711889"/>
                <a:gd name="connsiteX134" fmla="*/ 443354 w 970604"/>
                <a:gd name="connsiteY134" fmla="*/ 70019 h 711889"/>
                <a:gd name="connsiteX135" fmla="*/ 440228 w 970604"/>
                <a:gd name="connsiteY135" fmla="*/ 64809 h 711889"/>
                <a:gd name="connsiteX136" fmla="*/ 437102 w 970604"/>
                <a:gd name="connsiteY136" fmla="*/ 59599 h 711889"/>
                <a:gd name="connsiteX137" fmla="*/ 442312 w 970604"/>
                <a:gd name="connsiteY137" fmla="*/ 24171 h 711889"/>
                <a:gd name="connsiteX138" fmla="*/ 452732 w 970604"/>
                <a:gd name="connsiteY138" fmla="*/ 12709 h 711889"/>
                <a:gd name="connsiteX139" fmla="*/ 470446 w 970604"/>
                <a:gd name="connsiteY139" fmla="*/ 16877 h 711889"/>
                <a:gd name="connsiteX140" fmla="*/ 471488 w 970604"/>
                <a:gd name="connsiteY140" fmla="*/ 17919 h 711889"/>
                <a:gd name="connsiteX141" fmla="*/ 509000 w 970604"/>
                <a:gd name="connsiteY141" fmla="*/ 26255 h 711889"/>
                <a:gd name="connsiteX142" fmla="*/ 543386 w 970604"/>
                <a:gd name="connsiteY142" fmla="*/ 5415 h 711889"/>
                <a:gd name="connsiteX143" fmla="*/ 553806 w 970604"/>
                <a:gd name="connsiteY143" fmla="*/ 205 h 711889"/>
                <a:gd name="connsiteX144" fmla="*/ 561100 w 970604"/>
                <a:gd name="connsiteY144" fmla="*/ 4373 h 711889"/>
                <a:gd name="connsiteX145" fmla="*/ 575688 w 970604"/>
                <a:gd name="connsiteY145" fmla="*/ 22087 h 711889"/>
                <a:gd name="connsiteX146" fmla="*/ 576730 w 970604"/>
                <a:gd name="connsiteY146" fmla="*/ 31465 h 711889"/>
                <a:gd name="connsiteX147" fmla="*/ 577771 w 970604"/>
                <a:gd name="connsiteY147" fmla="*/ 40843 h 711889"/>
                <a:gd name="connsiteX148" fmla="*/ 589233 w 970604"/>
                <a:gd name="connsiteY148" fmla="*/ 59599 h 711889"/>
                <a:gd name="connsiteX149" fmla="*/ 601738 w 970604"/>
                <a:gd name="connsiteY149" fmla="*/ 67935 h 711889"/>
                <a:gd name="connsiteX150" fmla="*/ 602780 w 970604"/>
                <a:gd name="connsiteY150" fmla="*/ 67935 h 711889"/>
                <a:gd name="connsiteX151" fmla="*/ 602780 w 970604"/>
                <a:gd name="connsiteY151" fmla="*/ 67935 h 711889"/>
                <a:gd name="connsiteX152" fmla="*/ 605905 w 970604"/>
                <a:gd name="connsiteY152" fmla="*/ 67935 h 711889"/>
                <a:gd name="connsiteX153" fmla="*/ 609031 w 970604"/>
                <a:gd name="connsiteY153" fmla="*/ 68977 h 711889"/>
                <a:gd name="connsiteX154" fmla="*/ 615283 w 970604"/>
                <a:gd name="connsiteY154" fmla="*/ 68977 h 711889"/>
                <a:gd name="connsiteX155" fmla="*/ 673635 w 970604"/>
                <a:gd name="connsiteY155" fmla="*/ 72103 h 711889"/>
                <a:gd name="connsiteX156" fmla="*/ 691349 w 970604"/>
                <a:gd name="connsiteY156" fmla="*/ 77313 h 711889"/>
                <a:gd name="connsiteX157" fmla="*/ 697601 w 970604"/>
                <a:gd name="connsiteY157" fmla="*/ 79397 h 711889"/>
                <a:gd name="connsiteX158" fmla="*/ 701769 w 970604"/>
                <a:gd name="connsiteY158" fmla="*/ 80439 h 711889"/>
                <a:gd name="connsiteX159" fmla="*/ 716357 w 970604"/>
                <a:gd name="connsiteY159" fmla="*/ 86691 h 711889"/>
                <a:gd name="connsiteX160" fmla="*/ 716357 w 970604"/>
                <a:gd name="connsiteY160" fmla="*/ 93985 h 711889"/>
                <a:gd name="connsiteX161" fmla="*/ 713231 w 970604"/>
                <a:gd name="connsiteY161" fmla="*/ 99195 h 711889"/>
                <a:gd name="connsiteX162" fmla="*/ 711147 w 970604"/>
                <a:gd name="connsiteY162" fmla="*/ 102321 h 711889"/>
                <a:gd name="connsiteX163" fmla="*/ 705937 w 970604"/>
                <a:gd name="connsiteY163" fmla="*/ 123161 h 711889"/>
                <a:gd name="connsiteX164" fmla="*/ 711147 w 970604"/>
                <a:gd name="connsiteY164" fmla="*/ 177345 h 711889"/>
                <a:gd name="connsiteX165" fmla="*/ 716357 w 970604"/>
                <a:gd name="connsiteY165" fmla="*/ 187765 h 711889"/>
                <a:gd name="connsiteX166" fmla="*/ 723651 w 970604"/>
                <a:gd name="connsiteY166" fmla="*/ 192975 h 711889"/>
                <a:gd name="connsiteX167" fmla="*/ 730945 w 970604"/>
                <a:gd name="connsiteY167" fmla="*/ 199227 h 711889"/>
                <a:gd name="connsiteX168" fmla="*/ 731987 w 970604"/>
                <a:gd name="connsiteY168" fmla="*/ 209647 h 711889"/>
                <a:gd name="connsiteX169" fmla="*/ 731987 w 970604"/>
                <a:gd name="connsiteY169" fmla="*/ 213815 h 711889"/>
                <a:gd name="connsiteX170" fmla="*/ 740323 w 970604"/>
                <a:gd name="connsiteY170" fmla="*/ 233613 h 711889"/>
                <a:gd name="connsiteX171" fmla="*/ 741365 w 970604"/>
                <a:gd name="connsiteY171" fmla="*/ 234655 h 711889"/>
                <a:gd name="connsiteX172" fmla="*/ 743449 w 970604"/>
                <a:gd name="connsiteY172" fmla="*/ 237781 h 711889"/>
                <a:gd name="connsiteX173" fmla="*/ 740323 w 970604"/>
                <a:gd name="connsiteY173" fmla="*/ 246117 h 711889"/>
                <a:gd name="connsiteX174" fmla="*/ 737197 w 970604"/>
                <a:gd name="connsiteY174" fmla="*/ 248201 h 711889"/>
                <a:gd name="connsiteX175" fmla="*/ 729903 w 970604"/>
                <a:gd name="connsiteY175" fmla="*/ 256537 h 711889"/>
                <a:gd name="connsiteX176" fmla="*/ 727819 w 970604"/>
                <a:gd name="connsiteY176" fmla="*/ 264873 h 711889"/>
                <a:gd name="connsiteX177" fmla="*/ 735113 w 970604"/>
                <a:gd name="connsiteY177" fmla="*/ 281545 h 711889"/>
                <a:gd name="connsiteX178" fmla="*/ 751785 w 970604"/>
                <a:gd name="connsiteY178" fmla="*/ 285712 h 711889"/>
                <a:gd name="connsiteX179" fmla="*/ 756995 w 970604"/>
                <a:gd name="connsiteY179" fmla="*/ 285712 h 711889"/>
                <a:gd name="connsiteX180" fmla="*/ 774709 w 970604"/>
                <a:gd name="connsiteY180" fmla="*/ 294049 h 711889"/>
                <a:gd name="connsiteX181" fmla="*/ 778877 w 970604"/>
                <a:gd name="connsiteY181" fmla="*/ 305511 h 711889"/>
                <a:gd name="connsiteX182" fmla="*/ 779919 w 970604"/>
                <a:gd name="connsiteY182" fmla="*/ 309679 h 711889"/>
                <a:gd name="connsiteX183" fmla="*/ 789297 w 970604"/>
                <a:gd name="connsiteY183" fmla="*/ 325309 h 711889"/>
                <a:gd name="connsiteX184" fmla="*/ 811179 w 970604"/>
                <a:gd name="connsiteY184" fmla="*/ 330519 h 711889"/>
                <a:gd name="connsiteX185" fmla="*/ 825767 w 970604"/>
                <a:gd name="connsiteY185" fmla="*/ 332602 h 711889"/>
                <a:gd name="connsiteX186" fmla="*/ 832019 w 970604"/>
                <a:gd name="connsiteY186" fmla="*/ 335728 h 711889"/>
                <a:gd name="connsiteX187" fmla="*/ 840355 w 970604"/>
                <a:gd name="connsiteY187" fmla="*/ 339896 h 711889"/>
                <a:gd name="connsiteX188" fmla="*/ 862237 w 970604"/>
                <a:gd name="connsiteY188" fmla="*/ 339896 h 711889"/>
                <a:gd name="connsiteX189" fmla="*/ 876825 w 970604"/>
                <a:gd name="connsiteY189" fmla="*/ 338854 h 711889"/>
                <a:gd name="connsiteX190" fmla="*/ 885160 w 970604"/>
                <a:gd name="connsiteY190" fmla="*/ 340938 h 711889"/>
                <a:gd name="connsiteX191" fmla="*/ 891413 w 970604"/>
                <a:gd name="connsiteY191" fmla="*/ 343022 h 711889"/>
                <a:gd name="connsiteX192" fmla="*/ 913295 w 970604"/>
                <a:gd name="connsiteY192" fmla="*/ 344064 h 711889"/>
                <a:gd name="connsiteX193" fmla="*/ 941429 w 970604"/>
                <a:gd name="connsiteY193" fmla="*/ 348232 h 711889"/>
                <a:gd name="connsiteX194" fmla="*/ 956016 w 970604"/>
                <a:gd name="connsiteY194" fmla="*/ 372198 h 711889"/>
                <a:gd name="connsiteX195" fmla="*/ 958100 w 970604"/>
                <a:gd name="connsiteY195" fmla="*/ 399290 h 711889"/>
                <a:gd name="connsiteX196" fmla="*/ 944554 w 970604"/>
                <a:gd name="connsiteY196" fmla="*/ 412836 h 711889"/>
                <a:gd name="connsiteX197" fmla="*/ 936219 w 970604"/>
                <a:gd name="connsiteY197" fmla="*/ 419088 h 711889"/>
                <a:gd name="connsiteX198" fmla="*/ 921630 w 970604"/>
                <a:gd name="connsiteY198" fmla="*/ 440970 h 711889"/>
                <a:gd name="connsiteX199" fmla="*/ 920589 w 970604"/>
                <a:gd name="connsiteY199" fmla="*/ 452432 h 711889"/>
                <a:gd name="connsiteX200" fmla="*/ 920589 w 970604"/>
                <a:gd name="connsiteY200" fmla="*/ 456600 h 711889"/>
                <a:gd name="connsiteX201" fmla="*/ 918505 w 970604"/>
                <a:gd name="connsiteY201" fmla="*/ 473272 h 711889"/>
                <a:gd name="connsiteX202" fmla="*/ 910169 w 970604"/>
                <a:gd name="connsiteY202" fmla="*/ 486818 h 711889"/>
                <a:gd name="connsiteX203" fmla="*/ 902875 w 970604"/>
                <a:gd name="connsiteY203" fmla="*/ 487860 h 711889"/>
                <a:gd name="connsiteX204" fmla="*/ 892455 w 970604"/>
                <a:gd name="connsiteY204" fmla="*/ 489944 h 711889"/>
                <a:gd name="connsiteX205" fmla="*/ 886203 w 970604"/>
                <a:gd name="connsiteY205" fmla="*/ 507658 h 711889"/>
                <a:gd name="connsiteX206" fmla="*/ 886203 w 970604"/>
                <a:gd name="connsiteY206" fmla="*/ 511826 h 711889"/>
                <a:gd name="connsiteX207" fmla="*/ 890370 w 970604"/>
                <a:gd name="connsiteY207" fmla="*/ 538918 h 711889"/>
                <a:gd name="connsiteX208" fmla="*/ 907042 w 970604"/>
                <a:gd name="connsiteY208" fmla="*/ 564968 h 711889"/>
                <a:gd name="connsiteX209" fmla="*/ 914337 w 970604"/>
                <a:gd name="connsiteY209" fmla="*/ 570178 h 711889"/>
                <a:gd name="connsiteX210" fmla="*/ 917462 w 970604"/>
                <a:gd name="connsiteY210" fmla="*/ 572262 h 711889"/>
                <a:gd name="connsiteX211" fmla="*/ 926840 w 970604"/>
                <a:gd name="connsiteY211" fmla="*/ 580598 h 711889"/>
                <a:gd name="connsiteX212" fmla="*/ 938302 w 970604"/>
                <a:gd name="connsiteY212" fmla="*/ 589976 h 711889"/>
                <a:gd name="connsiteX213" fmla="*/ 953932 w 970604"/>
                <a:gd name="connsiteY213" fmla="*/ 596228 h 711889"/>
                <a:gd name="connsiteX214" fmla="*/ 970604 w 970604"/>
                <a:gd name="connsiteY21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62907 w 970604"/>
                <a:gd name="connsiteY68" fmla="*/ 599060 h 711889"/>
                <a:gd name="connsiteX69" fmla="*/ 120335 w 970604"/>
                <a:gd name="connsiteY69" fmla="*/ 617068 h 711889"/>
                <a:gd name="connsiteX70" fmla="*/ 111405 w 970604"/>
                <a:gd name="connsiteY70" fmla="*/ 607543 h 711889"/>
                <a:gd name="connsiteX71" fmla="*/ 40101 w 970604"/>
                <a:gd name="connsiteY71" fmla="*/ 626446 h 711889"/>
                <a:gd name="connsiteX72" fmla="*/ 36975 w 970604"/>
                <a:gd name="connsiteY72" fmla="*/ 627488 h 711889"/>
                <a:gd name="connsiteX73" fmla="*/ 20303 w 970604"/>
                <a:gd name="connsiteY73" fmla="*/ 630613 h 711889"/>
                <a:gd name="connsiteX74" fmla="*/ 7799 w 970604"/>
                <a:gd name="connsiteY74" fmla="*/ 627488 h 711889"/>
                <a:gd name="connsiteX75" fmla="*/ 16135 w 970604"/>
                <a:gd name="connsiteY75" fmla="*/ 616026 h 711889"/>
                <a:gd name="connsiteX76" fmla="*/ 27597 w 970604"/>
                <a:gd name="connsiteY76" fmla="*/ 601438 h 711889"/>
                <a:gd name="connsiteX77" fmla="*/ 30723 w 970604"/>
                <a:gd name="connsiteY77" fmla="*/ 599354 h 711889"/>
                <a:gd name="connsiteX78" fmla="*/ 38017 w 970604"/>
                <a:gd name="connsiteY78" fmla="*/ 586850 h 711889"/>
                <a:gd name="connsiteX79" fmla="*/ 35933 w 970604"/>
                <a:gd name="connsiteY79" fmla="*/ 578514 h 711889"/>
                <a:gd name="connsiteX80" fmla="*/ 34891 w 970604"/>
                <a:gd name="connsiteY80" fmla="*/ 575388 h 711889"/>
                <a:gd name="connsiteX81" fmla="*/ 30128 w 970604"/>
                <a:gd name="connsiteY81" fmla="*/ 553803 h 711889"/>
                <a:gd name="connsiteX82" fmla="*/ 29832 w 970604"/>
                <a:gd name="connsiteY82" fmla="*/ 499322 h 711889"/>
                <a:gd name="connsiteX83" fmla="*/ 31765 w 970604"/>
                <a:gd name="connsiteY83" fmla="*/ 471188 h 711889"/>
                <a:gd name="connsiteX84" fmla="*/ 31765 w 970604"/>
                <a:gd name="connsiteY84" fmla="*/ 470146 h 711889"/>
                <a:gd name="connsiteX85" fmla="*/ 17177 w 970604"/>
                <a:gd name="connsiteY85" fmla="*/ 449306 h 711889"/>
                <a:gd name="connsiteX86" fmla="*/ 11967 w 970604"/>
                <a:gd name="connsiteY86" fmla="*/ 445138 h 711889"/>
                <a:gd name="connsiteX87" fmla="*/ 3631 w 970604"/>
                <a:gd name="connsiteY87" fmla="*/ 436802 h 711889"/>
                <a:gd name="connsiteX88" fmla="*/ 1547 w 970604"/>
                <a:gd name="connsiteY88" fmla="*/ 423256 h 711889"/>
                <a:gd name="connsiteX89" fmla="*/ 13009 w 970604"/>
                <a:gd name="connsiteY89" fmla="*/ 419088 h 711889"/>
                <a:gd name="connsiteX90" fmla="*/ 17177 w 970604"/>
                <a:gd name="connsiteY90" fmla="*/ 411944 h 711889"/>
                <a:gd name="connsiteX91" fmla="*/ 38912 w 970604"/>
                <a:gd name="connsiteY91" fmla="*/ 391552 h 711889"/>
                <a:gd name="connsiteX92" fmla="*/ 71361 w 970604"/>
                <a:gd name="connsiteY92" fmla="*/ 390954 h 711889"/>
                <a:gd name="connsiteX93" fmla="*/ 77613 w 970604"/>
                <a:gd name="connsiteY93" fmla="*/ 394080 h 711889"/>
                <a:gd name="connsiteX94" fmla="*/ 95624 w 970604"/>
                <a:gd name="connsiteY94" fmla="*/ 391552 h 711889"/>
                <a:gd name="connsiteX95" fmla="*/ 127629 w 970604"/>
                <a:gd name="connsiteY95" fmla="*/ 386786 h 711889"/>
                <a:gd name="connsiteX96" fmla="*/ 127629 w 970604"/>
                <a:gd name="connsiteY96" fmla="*/ 383660 h 711889"/>
                <a:gd name="connsiteX97" fmla="*/ 137007 w 970604"/>
                <a:gd name="connsiteY97" fmla="*/ 360736 h 711889"/>
                <a:gd name="connsiteX98" fmla="*/ 138049 w 970604"/>
                <a:gd name="connsiteY98" fmla="*/ 359694 h 711889"/>
                <a:gd name="connsiteX99" fmla="*/ 143259 w 970604"/>
                <a:gd name="connsiteY99" fmla="*/ 344064 h 711889"/>
                <a:gd name="connsiteX100" fmla="*/ 137007 w 970604"/>
                <a:gd name="connsiteY100" fmla="*/ 333644 h 711889"/>
                <a:gd name="connsiteX101" fmla="*/ 134923 w 970604"/>
                <a:gd name="connsiteY101" fmla="*/ 331561 h 711889"/>
                <a:gd name="connsiteX102" fmla="*/ 132839 w 970604"/>
                <a:gd name="connsiteY102" fmla="*/ 323224 h 711889"/>
                <a:gd name="connsiteX103" fmla="*/ 134923 w 970604"/>
                <a:gd name="connsiteY103" fmla="*/ 321141 h 711889"/>
                <a:gd name="connsiteX104" fmla="*/ 135965 w 970604"/>
                <a:gd name="connsiteY104" fmla="*/ 320099 h 711889"/>
                <a:gd name="connsiteX105" fmla="*/ 146385 w 970604"/>
                <a:gd name="connsiteY105" fmla="*/ 293007 h 711889"/>
                <a:gd name="connsiteX106" fmla="*/ 148469 w 970604"/>
                <a:gd name="connsiteY106" fmla="*/ 276335 h 711889"/>
                <a:gd name="connsiteX107" fmla="*/ 160973 w 970604"/>
                <a:gd name="connsiteY107" fmla="*/ 264873 h 711889"/>
                <a:gd name="connsiteX108" fmla="*/ 179579 w 970604"/>
                <a:gd name="connsiteY108" fmla="*/ 246865 h 711889"/>
                <a:gd name="connsiteX109" fmla="*/ 214112 w 970604"/>
                <a:gd name="connsiteY109" fmla="*/ 273358 h 711889"/>
                <a:gd name="connsiteX110" fmla="*/ 255346 w 970604"/>
                <a:gd name="connsiteY110" fmla="*/ 302091 h 711889"/>
                <a:gd name="connsiteX111" fmla="*/ 312359 w 970604"/>
                <a:gd name="connsiteY111" fmla="*/ 312660 h 711889"/>
                <a:gd name="connsiteX112" fmla="*/ 361036 w 970604"/>
                <a:gd name="connsiteY112" fmla="*/ 312064 h 711889"/>
                <a:gd name="connsiteX113" fmla="*/ 406439 w 970604"/>
                <a:gd name="connsiteY113" fmla="*/ 295091 h 711889"/>
                <a:gd name="connsiteX114" fmla="*/ 421472 w 970604"/>
                <a:gd name="connsiteY114" fmla="*/ 273209 h 711889"/>
                <a:gd name="connsiteX115" fmla="*/ 413136 w 970604"/>
                <a:gd name="connsiteY115" fmla="*/ 262789 h 711889"/>
                <a:gd name="connsiteX116" fmla="*/ 410010 w 970604"/>
                <a:gd name="connsiteY116" fmla="*/ 261747 h 711889"/>
                <a:gd name="connsiteX117" fmla="*/ 406884 w 970604"/>
                <a:gd name="connsiteY117" fmla="*/ 259663 h 711889"/>
                <a:gd name="connsiteX118" fmla="*/ 407926 w 970604"/>
                <a:gd name="connsiteY118" fmla="*/ 245075 h 711889"/>
                <a:gd name="connsiteX119" fmla="*/ 410010 w 970604"/>
                <a:gd name="connsiteY119" fmla="*/ 240907 h 711889"/>
                <a:gd name="connsiteX120" fmla="*/ 416262 w 970604"/>
                <a:gd name="connsiteY120" fmla="*/ 225277 h 711889"/>
                <a:gd name="connsiteX121" fmla="*/ 415220 w 970604"/>
                <a:gd name="connsiteY121" fmla="*/ 217983 h 711889"/>
                <a:gd name="connsiteX122" fmla="*/ 414178 w 970604"/>
                <a:gd name="connsiteY122" fmla="*/ 212773 h 711889"/>
                <a:gd name="connsiteX123" fmla="*/ 422514 w 970604"/>
                <a:gd name="connsiteY123" fmla="*/ 196101 h 711889"/>
                <a:gd name="connsiteX124" fmla="*/ 423556 w 970604"/>
                <a:gd name="connsiteY124" fmla="*/ 194017 h 711889"/>
                <a:gd name="connsiteX125" fmla="*/ 429808 w 970604"/>
                <a:gd name="connsiteY125" fmla="*/ 169009 h 711889"/>
                <a:gd name="connsiteX126" fmla="*/ 426682 w 970604"/>
                <a:gd name="connsiteY126" fmla="*/ 164841 h 711889"/>
                <a:gd name="connsiteX127" fmla="*/ 424598 w 970604"/>
                <a:gd name="connsiteY127" fmla="*/ 159631 h 711889"/>
                <a:gd name="connsiteX128" fmla="*/ 427724 w 970604"/>
                <a:gd name="connsiteY128" fmla="*/ 154421 h 711889"/>
                <a:gd name="connsiteX129" fmla="*/ 437102 w 970604"/>
                <a:gd name="connsiteY129" fmla="*/ 127329 h 711889"/>
                <a:gd name="connsiteX130" fmla="*/ 435018 w 970604"/>
                <a:gd name="connsiteY130" fmla="*/ 122119 h 711889"/>
                <a:gd name="connsiteX131" fmla="*/ 432934 w 970604"/>
                <a:gd name="connsiteY131" fmla="*/ 114825 h 711889"/>
                <a:gd name="connsiteX132" fmla="*/ 438144 w 970604"/>
                <a:gd name="connsiteY132" fmla="*/ 106489 h 711889"/>
                <a:gd name="connsiteX133" fmla="*/ 443354 w 970604"/>
                <a:gd name="connsiteY133" fmla="*/ 98153 h 711889"/>
                <a:gd name="connsiteX134" fmla="*/ 443354 w 970604"/>
                <a:gd name="connsiteY134" fmla="*/ 70019 h 711889"/>
                <a:gd name="connsiteX135" fmla="*/ 440228 w 970604"/>
                <a:gd name="connsiteY135" fmla="*/ 64809 h 711889"/>
                <a:gd name="connsiteX136" fmla="*/ 437102 w 970604"/>
                <a:gd name="connsiteY136" fmla="*/ 59599 h 711889"/>
                <a:gd name="connsiteX137" fmla="*/ 442312 w 970604"/>
                <a:gd name="connsiteY137" fmla="*/ 24171 h 711889"/>
                <a:gd name="connsiteX138" fmla="*/ 452732 w 970604"/>
                <a:gd name="connsiteY138" fmla="*/ 12709 h 711889"/>
                <a:gd name="connsiteX139" fmla="*/ 470446 w 970604"/>
                <a:gd name="connsiteY139" fmla="*/ 16877 h 711889"/>
                <a:gd name="connsiteX140" fmla="*/ 471488 w 970604"/>
                <a:gd name="connsiteY140" fmla="*/ 17919 h 711889"/>
                <a:gd name="connsiteX141" fmla="*/ 509000 w 970604"/>
                <a:gd name="connsiteY141" fmla="*/ 26255 h 711889"/>
                <a:gd name="connsiteX142" fmla="*/ 543386 w 970604"/>
                <a:gd name="connsiteY142" fmla="*/ 5415 h 711889"/>
                <a:gd name="connsiteX143" fmla="*/ 553806 w 970604"/>
                <a:gd name="connsiteY143" fmla="*/ 205 h 711889"/>
                <a:gd name="connsiteX144" fmla="*/ 561100 w 970604"/>
                <a:gd name="connsiteY144" fmla="*/ 4373 h 711889"/>
                <a:gd name="connsiteX145" fmla="*/ 575688 w 970604"/>
                <a:gd name="connsiteY145" fmla="*/ 22087 h 711889"/>
                <a:gd name="connsiteX146" fmla="*/ 576730 w 970604"/>
                <a:gd name="connsiteY146" fmla="*/ 31465 h 711889"/>
                <a:gd name="connsiteX147" fmla="*/ 577771 w 970604"/>
                <a:gd name="connsiteY147" fmla="*/ 40843 h 711889"/>
                <a:gd name="connsiteX148" fmla="*/ 589233 w 970604"/>
                <a:gd name="connsiteY148" fmla="*/ 59599 h 711889"/>
                <a:gd name="connsiteX149" fmla="*/ 601738 w 970604"/>
                <a:gd name="connsiteY149" fmla="*/ 67935 h 711889"/>
                <a:gd name="connsiteX150" fmla="*/ 602780 w 970604"/>
                <a:gd name="connsiteY150" fmla="*/ 67935 h 711889"/>
                <a:gd name="connsiteX151" fmla="*/ 602780 w 970604"/>
                <a:gd name="connsiteY151" fmla="*/ 67935 h 711889"/>
                <a:gd name="connsiteX152" fmla="*/ 605905 w 970604"/>
                <a:gd name="connsiteY152" fmla="*/ 67935 h 711889"/>
                <a:gd name="connsiteX153" fmla="*/ 609031 w 970604"/>
                <a:gd name="connsiteY153" fmla="*/ 68977 h 711889"/>
                <a:gd name="connsiteX154" fmla="*/ 615283 w 970604"/>
                <a:gd name="connsiteY154" fmla="*/ 68977 h 711889"/>
                <a:gd name="connsiteX155" fmla="*/ 673635 w 970604"/>
                <a:gd name="connsiteY155" fmla="*/ 72103 h 711889"/>
                <a:gd name="connsiteX156" fmla="*/ 691349 w 970604"/>
                <a:gd name="connsiteY156" fmla="*/ 77313 h 711889"/>
                <a:gd name="connsiteX157" fmla="*/ 697601 w 970604"/>
                <a:gd name="connsiteY157" fmla="*/ 79397 h 711889"/>
                <a:gd name="connsiteX158" fmla="*/ 701769 w 970604"/>
                <a:gd name="connsiteY158" fmla="*/ 80439 h 711889"/>
                <a:gd name="connsiteX159" fmla="*/ 716357 w 970604"/>
                <a:gd name="connsiteY159" fmla="*/ 86691 h 711889"/>
                <a:gd name="connsiteX160" fmla="*/ 716357 w 970604"/>
                <a:gd name="connsiteY160" fmla="*/ 93985 h 711889"/>
                <a:gd name="connsiteX161" fmla="*/ 713231 w 970604"/>
                <a:gd name="connsiteY161" fmla="*/ 99195 h 711889"/>
                <a:gd name="connsiteX162" fmla="*/ 711147 w 970604"/>
                <a:gd name="connsiteY162" fmla="*/ 102321 h 711889"/>
                <a:gd name="connsiteX163" fmla="*/ 705937 w 970604"/>
                <a:gd name="connsiteY163" fmla="*/ 123161 h 711889"/>
                <a:gd name="connsiteX164" fmla="*/ 711147 w 970604"/>
                <a:gd name="connsiteY164" fmla="*/ 177345 h 711889"/>
                <a:gd name="connsiteX165" fmla="*/ 716357 w 970604"/>
                <a:gd name="connsiteY165" fmla="*/ 187765 h 711889"/>
                <a:gd name="connsiteX166" fmla="*/ 723651 w 970604"/>
                <a:gd name="connsiteY166" fmla="*/ 192975 h 711889"/>
                <a:gd name="connsiteX167" fmla="*/ 730945 w 970604"/>
                <a:gd name="connsiteY167" fmla="*/ 199227 h 711889"/>
                <a:gd name="connsiteX168" fmla="*/ 731987 w 970604"/>
                <a:gd name="connsiteY168" fmla="*/ 209647 h 711889"/>
                <a:gd name="connsiteX169" fmla="*/ 731987 w 970604"/>
                <a:gd name="connsiteY169" fmla="*/ 213815 h 711889"/>
                <a:gd name="connsiteX170" fmla="*/ 740323 w 970604"/>
                <a:gd name="connsiteY170" fmla="*/ 233613 h 711889"/>
                <a:gd name="connsiteX171" fmla="*/ 741365 w 970604"/>
                <a:gd name="connsiteY171" fmla="*/ 234655 h 711889"/>
                <a:gd name="connsiteX172" fmla="*/ 743449 w 970604"/>
                <a:gd name="connsiteY172" fmla="*/ 237781 h 711889"/>
                <a:gd name="connsiteX173" fmla="*/ 740323 w 970604"/>
                <a:gd name="connsiteY173" fmla="*/ 246117 h 711889"/>
                <a:gd name="connsiteX174" fmla="*/ 737197 w 970604"/>
                <a:gd name="connsiteY174" fmla="*/ 248201 h 711889"/>
                <a:gd name="connsiteX175" fmla="*/ 729903 w 970604"/>
                <a:gd name="connsiteY175" fmla="*/ 256537 h 711889"/>
                <a:gd name="connsiteX176" fmla="*/ 727819 w 970604"/>
                <a:gd name="connsiteY176" fmla="*/ 264873 h 711889"/>
                <a:gd name="connsiteX177" fmla="*/ 735113 w 970604"/>
                <a:gd name="connsiteY177" fmla="*/ 281545 h 711889"/>
                <a:gd name="connsiteX178" fmla="*/ 751785 w 970604"/>
                <a:gd name="connsiteY178" fmla="*/ 285712 h 711889"/>
                <a:gd name="connsiteX179" fmla="*/ 756995 w 970604"/>
                <a:gd name="connsiteY179" fmla="*/ 285712 h 711889"/>
                <a:gd name="connsiteX180" fmla="*/ 774709 w 970604"/>
                <a:gd name="connsiteY180" fmla="*/ 294049 h 711889"/>
                <a:gd name="connsiteX181" fmla="*/ 778877 w 970604"/>
                <a:gd name="connsiteY181" fmla="*/ 305511 h 711889"/>
                <a:gd name="connsiteX182" fmla="*/ 779919 w 970604"/>
                <a:gd name="connsiteY182" fmla="*/ 309679 h 711889"/>
                <a:gd name="connsiteX183" fmla="*/ 789297 w 970604"/>
                <a:gd name="connsiteY183" fmla="*/ 325309 h 711889"/>
                <a:gd name="connsiteX184" fmla="*/ 811179 w 970604"/>
                <a:gd name="connsiteY184" fmla="*/ 330519 h 711889"/>
                <a:gd name="connsiteX185" fmla="*/ 825767 w 970604"/>
                <a:gd name="connsiteY185" fmla="*/ 332602 h 711889"/>
                <a:gd name="connsiteX186" fmla="*/ 832019 w 970604"/>
                <a:gd name="connsiteY186" fmla="*/ 335728 h 711889"/>
                <a:gd name="connsiteX187" fmla="*/ 840355 w 970604"/>
                <a:gd name="connsiteY187" fmla="*/ 339896 h 711889"/>
                <a:gd name="connsiteX188" fmla="*/ 862237 w 970604"/>
                <a:gd name="connsiteY188" fmla="*/ 339896 h 711889"/>
                <a:gd name="connsiteX189" fmla="*/ 876825 w 970604"/>
                <a:gd name="connsiteY189" fmla="*/ 338854 h 711889"/>
                <a:gd name="connsiteX190" fmla="*/ 885160 w 970604"/>
                <a:gd name="connsiteY190" fmla="*/ 340938 h 711889"/>
                <a:gd name="connsiteX191" fmla="*/ 891413 w 970604"/>
                <a:gd name="connsiteY191" fmla="*/ 343022 h 711889"/>
                <a:gd name="connsiteX192" fmla="*/ 913295 w 970604"/>
                <a:gd name="connsiteY192" fmla="*/ 344064 h 711889"/>
                <a:gd name="connsiteX193" fmla="*/ 941429 w 970604"/>
                <a:gd name="connsiteY193" fmla="*/ 348232 h 711889"/>
                <a:gd name="connsiteX194" fmla="*/ 956016 w 970604"/>
                <a:gd name="connsiteY194" fmla="*/ 372198 h 711889"/>
                <a:gd name="connsiteX195" fmla="*/ 958100 w 970604"/>
                <a:gd name="connsiteY195" fmla="*/ 399290 h 711889"/>
                <a:gd name="connsiteX196" fmla="*/ 944554 w 970604"/>
                <a:gd name="connsiteY196" fmla="*/ 412836 h 711889"/>
                <a:gd name="connsiteX197" fmla="*/ 936219 w 970604"/>
                <a:gd name="connsiteY197" fmla="*/ 419088 h 711889"/>
                <a:gd name="connsiteX198" fmla="*/ 921630 w 970604"/>
                <a:gd name="connsiteY198" fmla="*/ 440970 h 711889"/>
                <a:gd name="connsiteX199" fmla="*/ 920589 w 970604"/>
                <a:gd name="connsiteY199" fmla="*/ 452432 h 711889"/>
                <a:gd name="connsiteX200" fmla="*/ 920589 w 970604"/>
                <a:gd name="connsiteY200" fmla="*/ 456600 h 711889"/>
                <a:gd name="connsiteX201" fmla="*/ 918505 w 970604"/>
                <a:gd name="connsiteY201" fmla="*/ 473272 h 711889"/>
                <a:gd name="connsiteX202" fmla="*/ 910169 w 970604"/>
                <a:gd name="connsiteY202" fmla="*/ 486818 h 711889"/>
                <a:gd name="connsiteX203" fmla="*/ 902875 w 970604"/>
                <a:gd name="connsiteY203" fmla="*/ 487860 h 711889"/>
                <a:gd name="connsiteX204" fmla="*/ 892455 w 970604"/>
                <a:gd name="connsiteY204" fmla="*/ 489944 h 711889"/>
                <a:gd name="connsiteX205" fmla="*/ 886203 w 970604"/>
                <a:gd name="connsiteY205" fmla="*/ 507658 h 711889"/>
                <a:gd name="connsiteX206" fmla="*/ 886203 w 970604"/>
                <a:gd name="connsiteY206" fmla="*/ 511826 h 711889"/>
                <a:gd name="connsiteX207" fmla="*/ 890370 w 970604"/>
                <a:gd name="connsiteY207" fmla="*/ 538918 h 711889"/>
                <a:gd name="connsiteX208" fmla="*/ 907042 w 970604"/>
                <a:gd name="connsiteY208" fmla="*/ 564968 h 711889"/>
                <a:gd name="connsiteX209" fmla="*/ 914337 w 970604"/>
                <a:gd name="connsiteY209" fmla="*/ 570178 h 711889"/>
                <a:gd name="connsiteX210" fmla="*/ 917462 w 970604"/>
                <a:gd name="connsiteY210" fmla="*/ 572262 h 711889"/>
                <a:gd name="connsiteX211" fmla="*/ 926840 w 970604"/>
                <a:gd name="connsiteY211" fmla="*/ 580598 h 711889"/>
                <a:gd name="connsiteX212" fmla="*/ 938302 w 970604"/>
                <a:gd name="connsiteY212" fmla="*/ 589976 h 711889"/>
                <a:gd name="connsiteX213" fmla="*/ 953932 w 970604"/>
                <a:gd name="connsiteY213" fmla="*/ 596228 h 711889"/>
                <a:gd name="connsiteX214" fmla="*/ 970604 w 970604"/>
                <a:gd name="connsiteY21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62907 w 970604"/>
                <a:gd name="connsiteY68" fmla="*/ 599060 h 711889"/>
                <a:gd name="connsiteX69" fmla="*/ 120335 w 970604"/>
                <a:gd name="connsiteY69" fmla="*/ 617068 h 711889"/>
                <a:gd name="connsiteX70" fmla="*/ 40101 w 970604"/>
                <a:gd name="connsiteY70" fmla="*/ 626446 h 711889"/>
                <a:gd name="connsiteX71" fmla="*/ 36975 w 970604"/>
                <a:gd name="connsiteY71" fmla="*/ 627488 h 711889"/>
                <a:gd name="connsiteX72" fmla="*/ 20303 w 970604"/>
                <a:gd name="connsiteY72" fmla="*/ 630613 h 711889"/>
                <a:gd name="connsiteX73" fmla="*/ 7799 w 970604"/>
                <a:gd name="connsiteY73" fmla="*/ 627488 h 711889"/>
                <a:gd name="connsiteX74" fmla="*/ 16135 w 970604"/>
                <a:gd name="connsiteY74" fmla="*/ 616026 h 711889"/>
                <a:gd name="connsiteX75" fmla="*/ 27597 w 970604"/>
                <a:gd name="connsiteY75" fmla="*/ 601438 h 711889"/>
                <a:gd name="connsiteX76" fmla="*/ 30723 w 970604"/>
                <a:gd name="connsiteY76" fmla="*/ 599354 h 711889"/>
                <a:gd name="connsiteX77" fmla="*/ 38017 w 970604"/>
                <a:gd name="connsiteY77" fmla="*/ 586850 h 711889"/>
                <a:gd name="connsiteX78" fmla="*/ 35933 w 970604"/>
                <a:gd name="connsiteY78" fmla="*/ 578514 h 711889"/>
                <a:gd name="connsiteX79" fmla="*/ 34891 w 970604"/>
                <a:gd name="connsiteY79" fmla="*/ 575388 h 711889"/>
                <a:gd name="connsiteX80" fmla="*/ 30128 w 970604"/>
                <a:gd name="connsiteY80" fmla="*/ 553803 h 711889"/>
                <a:gd name="connsiteX81" fmla="*/ 29832 w 970604"/>
                <a:gd name="connsiteY81" fmla="*/ 499322 h 711889"/>
                <a:gd name="connsiteX82" fmla="*/ 31765 w 970604"/>
                <a:gd name="connsiteY82" fmla="*/ 471188 h 711889"/>
                <a:gd name="connsiteX83" fmla="*/ 31765 w 970604"/>
                <a:gd name="connsiteY83" fmla="*/ 470146 h 711889"/>
                <a:gd name="connsiteX84" fmla="*/ 17177 w 970604"/>
                <a:gd name="connsiteY84" fmla="*/ 449306 h 711889"/>
                <a:gd name="connsiteX85" fmla="*/ 11967 w 970604"/>
                <a:gd name="connsiteY85" fmla="*/ 445138 h 711889"/>
                <a:gd name="connsiteX86" fmla="*/ 3631 w 970604"/>
                <a:gd name="connsiteY86" fmla="*/ 436802 h 711889"/>
                <a:gd name="connsiteX87" fmla="*/ 1547 w 970604"/>
                <a:gd name="connsiteY87" fmla="*/ 423256 h 711889"/>
                <a:gd name="connsiteX88" fmla="*/ 13009 w 970604"/>
                <a:gd name="connsiteY88" fmla="*/ 419088 h 711889"/>
                <a:gd name="connsiteX89" fmla="*/ 17177 w 970604"/>
                <a:gd name="connsiteY89" fmla="*/ 411944 h 711889"/>
                <a:gd name="connsiteX90" fmla="*/ 38912 w 970604"/>
                <a:gd name="connsiteY90" fmla="*/ 391552 h 711889"/>
                <a:gd name="connsiteX91" fmla="*/ 71361 w 970604"/>
                <a:gd name="connsiteY91" fmla="*/ 390954 h 711889"/>
                <a:gd name="connsiteX92" fmla="*/ 77613 w 970604"/>
                <a:gd name="connsiteY92" fmla="*/ 394080 h 711889"/>
                <a:gd name="connsiteX93" fmla="*/ 95624 w 970604"/>
                <a:gd name="connsiteY93" fmla="*/ 391552 h 711889"/>
                <a:gd name="connsiteX94" fmla="*/ 127629 w 970604"/>
                <a:gd name="connsiteY94" fmla="*/ 386786 h 711889"/>
                <a:gd name="connsiteX95" fmla="*/ 127629 w 970604"/>
                <a:gd name="connsiteY95" fmla="*/ 383660 h 711889"/>
                <a:gd name="connsiteX96" fmla="*/ 137007 w 970604"/>
                <a:gd name="connsiteY96" fmla="*/ 360736 h 711889"/>
                <a:gd name="connsiteX97" fmla="*/ 138049 w 970604"/>
                <a:gd name="connsiteY97" fmla="*/ 359694 h 711889"/>
                <a:gd name="connsiteX98" fmla="*/ 143259 w 970604"/>
                <a:gd name="connsiteY98" fmla="*/ 344064 h 711889"/>
                <a:gd name="connsiteX99" fmla="*/ 137007 w 970604"/>
                <a:gd name="connsiteY99" fmla="*/ 333644 h 711889"/>
                <a:gd name="connsiteX100" fmla="*/ 134923 w 970604"/>
                <a:gd name="connsiteY100" fmla="*/ 331561 h 711889"/>
                <a:gd name="connsiteX101" fmla="*/ 132839 w 970604"/>
                <a:gd name="connsiteY101" fmla="*/ 323224 h 711889"/>
                <a:gd name="connsiteX102" fmla="*/ 134923 w 970604"/>
                <a:gd name="connsiteY102" fmla="*/ 321141 h 711889"/>
                <a:gd name="connsiteX103" fmla="*/ 135965 w 970604"/>
                <a:gd name="connsiteY103" fmla="*/ 320099 h 711889"/>
                <a:gd name="connsiteX104" fmla="*/ 146385 w 970604"/>
                <a:gd name="connsiteY104" fmla="*/ 293007 h 711889"/>
                <a:gd name="connsiteX105" fmla="*/ 148469 w 970604"/>
                <a:gd name="connsiteY105" fmla="*/ 276335 h 711889"/>
                <a:gd name="connsiteX106" fmla="*/ 160973 w 970604"/>
                <a:gd name="connsiteY106" fmla="*/ 264873 h 711889"/>
                <a:gd name="connsiteX107" fmla="*/ 179579 w 970604"/>
                <a:gd name="connsiteY107" fmla="*/ 246865 h 711889"/>
                <a:gd name="connsiteX108" fmla="*/ 214112 w 970604"/>
                <a:gd name="connsiteY108" fmla="*/ 273358 h 711889"/>
                <a:gd name="connsiteX109" fmla="*/ 255346 w 970604"/>
                <a:gd name="connsiteY109" fmla="*/ 302091 h 711889"/>
                <a:gd name="connsiteX110" fmla="*/ 312359 w 970604"/>
                <a:gd name="connsiteY110" fmla="*/ 312660 h 711889"/>
                <a:gd name="connsiteX111" fmla="*/ 361036 w 970604"/>
                <a:gd name="connsiteY111" fmla="*/ 312064 h 711889"/>
                <a:gd name="connsiteX112" fmla="*/ 406439 w 970604"/>
                <a:gd name="connsiteY112" fmla="*/ 295091 h 711889"/>
                <a:gd name="connsiteX113" fmla="*/ 421472 w 970604"/>
                <a:gd name="connsiteY113" fmla="*/ 273209 h 711889"/>
                <a:gd name="connsiteX114" fmla="*/ 413136 w 970604"/>
                <a:gd name="connsiteY114" fmla="*/ 262789 h 711889"/>
                <a:gd name="connsiteX115" fmla="*/ 410010 w 970604"/>
                <a:gd name="connsiteY115" fmla="*/ 261747 h 711889"/>
                <a:gd name="connsiteX116" fmla="*/ 406884 w 970604"/>
                <a:gd name="connsiteY116" fmla="*/ 259663 h 711889"/>
                <a:gd name="connsiteX117" fmla="*/ 407926 w 970604"/>
                <a:gd name="connsiteY117" fmla="*/ 245075 h 711889"/>
                <a:gd name="connsiteX118" fmla="*/ 410010 w 970604"/>
                <a:gd name="connsiteY118" fmla="*/ 240907 h 711889"/>
                <a:gd name="connsiteX119" fmla="*/ 416262 w 970604"/>
                <a:gd name="connsiteY119" fmla="*/ 225277 h 711889"/>
                <a:gd name="connsiteX120" fmla="*/ 415220 w 970604"/>
                <a:gd name="connsiteY120" fmla="*/ 217983 h 711889"/>
                <a:gd name="connsiteX121" fmla="*/ 414178 w 970604"/>
                <a:gd name="connsiteY121" fmla="*/ 212773 h 711889"/>
                <a:gd name="connsiteX122" fmla="*/ 422514 w 970604"/>
                <a:gd name="connsiteY122" fmla="*/ 196101 h 711889"/>
                <a:gd name="connsiteX123" fmla="*/ 423556 w 970604"/>
                <a:gd name="connsiteY123" fmla="*/ 194017 h 711889"/>
                <a:gd name="connsiteX124" fmla="*/ 429808 w 970604"/>
                <a:gd name="connsiteY124" fmla="*/ 169009 h 711889"/>
                <a:gd name="connsiteX125" fmla="*/ 426682 w 970604"/>
                <a:gd name="connsiteY125" fmla="*/ 164841 h 711889"/>
                <a:gd name="connsiteX126" fmla="*/ 424598 w 970604"/>
                <a:gd name="connsiteY126" fmla="*/ 159631 h 711889"/>
                <a:gd name="connsiteX127" fmla="*/ 427724 w 970604"/>
                <a:gd name="connsiteY127" fmla="*/ 154421 h 711889"/>
                <a:gd name="connsiteX128" fmla="*/ 437102 w 970604"/>
                <a:gd name="connsiteY128" fmla="*/ 127329 h 711889"/>
                <a:gd name="connsiteX129" fmla="*/ 435018 w 970604"/>
                <a:gd name="connsiteY129" fmla="*/ 122119 h 711889"/>
                <a:gd name="connsiteX130" fmla="*/ 432934 w 970604"/>
                <a:gd name="connsiteY130" fmla="*/ 114825 h 711889"/>
                <a:gd name="connsiteX131" fmla="*/ 438144 w 970604"/>
                <a:gd name="connsiteY131" fmla="*/ 106489 h 711889"/>
                <a:gd name="connsiteX132" fmla="*/ 443354 w 970604"/>
                <a:gd name="connsiteY132" fmla="*/ 98153 h 711889"/>
                <a:gd name="connsiteX133" fmla="*/ 443354 w 970604"/>
                <a:gd name="connsiteY133" fmla="*/ 70019 h 711889"/>
                <a:gd name="connsiteX134" fmla="*/ 440228 w 970604"/>
                <a:gd name="connsiteY134" fmla="*/ 64809 h 711889"/>
                <a:gd name="connsiteX135" fmla="*/ 437102 w 970604"/>
                <a:gd name="connsiteY135" fmla="*/ 59599 h 711889"/>
                <a:gd name="connsiteX136" fmla="*/ 442312 w 970604"/>
                <a:gd name="connsiteY136" fmla="*/ 24171 h 711889"/>
                <a:gd name="connsiteX137" fmla="*/ 452732 w 970604"/>
                <a:gd name="connsiteY137" fmla="*/ 12709 h 711889"/>
                <a:gd name="connsiteX138" fmla="*/ 470446 w 970604"/>
                <a:gd name="connsiteY138" fmla="*/ 16877 h 711889"/>
                <a:gd name="connsiteX139" fmla="*/ 471488 w 970604"/>
                <a:gd name="connsiteY139" fmla="*/ 17919 h 711889"/>
                <a:gd name="connsiteX140" fmla="*/ 509000 w 970604"/>
                <a:gd name="connsiteY140" fmla="*/ 26255 h 711889"/>
                <a:gd name="connsiteX141" fmla="*/ 543386 w 970604"/>
                <a:gd name="connsiteY141" fmla="*/ 5415 h 711889"/>
                <a:gd name="connsiteX142" fmla="*/ 553806 w 970604"/>
                <a:gd name="connsiteY142" fmla="*/ 205 h 711889"/>
                <a:gd name="connsiteX143" fmla="*/ 561100 w 970604"/>
                <a:gd name="connsiteY143" fmla="*/ 4373 h 711889"/>
                <a:gd name="connsiteX144" fmla="*/ 575688 w 970604"/>
                <a:gd name="connsiteY144" fmla="*/ 22087 h 711889"/>
                <a:gd name="connsiteX145" fmla="*/ 576730 w 970604"/>
                <a:gd name="connsiteY145" fmla="*/ 31465 h 711889"/>
                <a:gd name="connsiteX146" fmla="*/ 577771 w 970604"/>
                <a:gd name="connsiteY146" fmla="*/ 40843 h 711889"/>
                <a:gd name="connsiteX147" fmla="*/ 589233 w 970604"/>
                <a:gd name="connsiteY147" fmla="*/ 59599 h 711889"/>
                <a:gd name="connsiteX148" fmla="*/ 601738 w 970604"/>
                <a:gd name="connsiteY148" fmla="*/ 67935 h 711889"/>
                <a:gd name="connsiteX149" fmla="*/ 602780 w 970604"/>
                <a:gd name="connsiteY149" fmla="*/ 67935 h 711889"/>
                <a:gd name="connsiteX150" fmla="*/ 602780 w 970604"/>
                <a:gd name="connsiteY150" fmla="*/ 67935 h 711889"/>
                <a:gd name="connsiteX151" fmla="*/ 605905 w 970604"/>
                <a:gd name="connsiteY151" fmla="*/ 67935 h 711889"/>
                <a:gd name="connsiteX152" fmla="*/ 609031 w 970604"/>
                <a:gd name="connsiteY152" fmla="*/ 68977 h 711889"/>
                <a:gd name="connsiteX153" fmla="*/ 615283 w 970604"/>
                <a:gd name="connsiteY153" fmla="*/ 68977 h 711889"/>
                <a:gd name="connsiteX154" fmla="*/ 673635 w 970604"/>
                <a:gd name="connsiteY154" fmla="*/ 72103 h 711889"/>
                <a:gd name="connsiteX155" fmla="*/ 691349 w 970604"/>
                <a:gd name="connsiteY155" fmla="*/ 77313 h 711889"/>
                <a:gd name="connsiteX156" fmla="*/ 697601 w 970604"/>
                <a:gd name="connsiteY156" fmla="*/ 79397 h 711889"/>
                <a:gd name="connsiteX157" fmla="*/ 701769 w 970604"/>
                <a:gd name="connsiteY157" fmla="*/ 80439 h 711889"/>
                <a:gd name="connsiteX158" fmla="*/ 716357 w 970604"/>
                <a:gd name="connsiteY158" fmla="*/ 86691 h 711889"/>
                <a:gd name="connsiteX159" fmla="*/ 716357 w 970604"/>
                <a:gd name="connsiteY159" fmla="*/ 93985 h 711889"/>
                <a:gd name="connsiteX160" fmla="*/ 713231 w 970604"/>
                <a:gd name="connsiteY160" fmla="*/ 99195 h 711889"/>
                <a:gd name="connsiteX161" fmla="*/ 711147 w 970604"/>
                <a:gd name="connsiteY161" fmla="*/ 102321 h 711889"/>
                <a:gd name="connsiteX162" fmla="*/ 705937 w 970604"/>
                <a:gd name="connsiteY162" fmla="*/ 123161 h 711889"/>
                <a:gd name="connsiteX163" fmla="*/ 711147 w 970604"/>
                <a:gd name="connsiteY163" fmla="*/ 177345 h 711889"/>
                <a:gd name="connsiteX164" fmla="*/ 716357 w 970604"/>
                <a:gd name="connsiteY164" fmla="*/ 187765 h 711889"/>
                <a:gd name="connsiteX165" fmla="*/ 723651 w 970604"/>
                <a:gd name="connsiteY165" fmla="*/ 192975 h 711889"/>
                <a:gd name="connsiteX166" fmla="*/ 730945 w 970604"/>
                <a:gd name="connsiteY166" fmla="*/ 199227 h 711889"/>
                <a:gd name="connsiteX167" fmla="*/ 731987 w 970604"/>
                <a:gd name="connsiteY167" fmla="*/ 209647 h 711889"/>
                <a:gd name="connsiteX168" fmla="*/ 731987 w 970604"/>
                <a:gd name="connsiteY168" fmla="*/ 213815 h 711889"/>
                <a:gd name="connsiteX169" fmla="*/ 740323 w 970604"/>
                <a:gd name="connsiteY169" fmla="*/ 233613 h 711889"/>
                <a:gd name="connsiteX170" fmla="*/ 741365 w 970604"/>
                <a:gd name="connsiteY170" fmla="*/ 234655 h 711889"/>
                <a:gd name="connsiteX171" fmla="*/ 743449 w 970604"/>
                <a:gd name="connsiteY171" fmla="*/ 237781 h 711889"/>
                <a:gd name="connsiteX172" fmla="*/ 740323 w 970604"/>
                <a:gd name="connsiteY172" fmla="*/ 246117 h 711889"/>
                <a:gd name="connsiteX173" fmla="*/ 737197 w 970604"/>
                <a:gd name="connsiteY173" fmla="*/ 248201 h 711889"/>
                <a:gd name="connsiteX174" fmla="*/ 729903 w 970604"/>
                <a:gd name="connsiteY174" fmla="*/ 256537 h 711889"/>
                <a:gd name="connsiteX175" fmla="*/ 727819 w 970604"/>
                <a:gd name="connsiteY175" fmla="*/ 264873 h 711889"/>
                <a:gd name="connsiteX176" fmla="*/ 735113 w 970604"/>
                <a:gd name="connsiteY176" fmla="*/ 281545 h 711889"/>
                <a:gd name="connsiteX177" fmla="*/ 751785 w 970604"/>
                <a:gd name="connsiteY177" fmla="*/ 285712 h 711889"/>
                <a:gd name="connsiteX178" fmla="*/ 756995 w 970604"/>
                <a:gd name="connsiteY178" fmla="*/ 285712 h 711889"/>
                <a:gd name="connsiteX179" fmla="*/ 774709 w 970604"/>
                <a:gd name="connsiteY179" fmla="*/ 294049 h 711889"/>
                <a:gd name="connsiteX180" fmla="*/ 778877 w 970604"/>
                <a:gd name="connsiteY180" fmla="*/ 305511 h 711889"/>
                <a:gd name="connsiteX181" fmla="*/ 779919 w 970604"/>
                <a:gd name="connsiteY181" fmla="*/ 309679 h 711889"/>
                <a:gd name="connsiteX182" fmla="*/ 789297 w 970604"/>
                <a:gd name="connsiteY182" fmla="*/ 325309 h 711889"/>
                <a:gd name="connsiteX183" fmla="*/ 811179 w 970604"/>
                <a:gd name="connsiteY183" fmla="*/ 330519 h 711889"/>
                <a:gd name="connsiteX184" fmla="*/ 825767 w 970604"/>
                <a:gd name="connsiteY184" fmla="*/ 332602 h 711889"/>
                <a:gd name="connsiteX185" fmla="*/ 832019 w 970604"/>
                <a:gd name="connsiteY185" fmla="*/ 335728 h 711889"/>
                <a:gd name="connsiteX186" fmla="*/ 840355 w 970604"/>
                <a:gd name="connsiteY186" fmla="*/ 339896 h 711889"/>
                <a:gd name="connsiteX187" fmla="*/ 862237 w 970604"/>
                <a:gd name="connsiteY187" fmla="*/ 339896 h 711889"/>
                <a:gd name="connsiteX188" fmla="*/ 876825 w 970604"/>
                <a:gd name="connsiteY188" fmla="*/ 338854 h 711889"/>
                <a:gd name="connsiteX189" fmla="*/ 885160 w 970604"/>
                <a:gd name="connsiteY189" fmla="*/ 340938 h 711889"/>
                <a:gd name="connsiteX190" fmla="*/ 891413 w 970604"/>
                <a:gd name="connsiteY190" fmla="*/ 343022 h 711889"/>
                <a:gd name="connsiteX191" fmla="*/ 913295 w 970604"/>
                <a:gd name="connsiteY191" fmla="*/ 344064 h 711889"/>
                <a:gd name="connsiteX192" fmla="*/ 941429 w 970604"/>
                <a:gd name="connsiteY192" fmla="*/ 348232 h 711889"/>
                <a:gd name="connsiteX193" fmla="*/ 956016 w 970604"/>
                <a:gd name="connsiteY193" fmla="*/ 372198 h 711889"/>
                <a:gd name="connsiteX194" fmla="*/ 958100 w 970604"/>
                <a:gd name="connsiteY194" fmla="*/ 399290 h 711889"/>
                <a:gd name="connsiteX195" fmla="*/ 944554 w 970604"/>
                <a:gd name="connsiteY195" fmla="*/ 412836 h 711889"/>
                <a:gd name="connsiteX196" fmla="*/ 936219 w 970604"/>
                <a:gd name="connsiteY196" fmla="*/ 419088 h 711889"/>
                <a:gd name="connsiteX197" fmla="*/ 921630 w 970604"/>
                <a:gd name="connsiteY197" fmla="*/ 440970 h 711889"/>
                <a:gd name="connsiteX198" fmla="*/ 920589 w 970604"/>
                <a:gd name="connsiteY198" fmla="*/ 452432 h 711889"/>
                <a:gd name="connsiteX199" fmla="*/ 920589 w 970604"/>
                <a:gd name="connsiteY199" fmla="*/ 456600 h 711889"/>
                <a:gd name="connsiteX200" fmla="*/ 918505 w 970604"/>
                <a:gd name="connsiteY200" fmla="*/ 473272 h 711889"/>
                <a:gd name="connsiteX201" fmla="*/ 910169 w 970604"/>
                <a:gd name="connsiteY201" fmla="*/ 486818 h 711889"/>
                <a:gd name="connsiteX202" fmla="*/ 902875 w 970604"/>
                <a:gd name="connsiteY202" fmla="*/ 487860 h 711889"/>
                <a:gd name="connsiteX203" fmla="*/ 892455 w 970604"/>
                <a:gd name="connsiteY203" fmla="*/ 489944 h 711889"/>
                <a:gd name="connsiteX204" fmla="*/ 886203 w 970604"/>
                <a:gd name="connsiteY204" fmla="*/ 507658 h 711889"/>
                <a:gd name="connsiteX205" fmla="*/ 886203 w 970604"/>
                <a:gd name="connsiteY205" fmla="*/ 511826 h 711889"/>
                <a:gd name="connsiteX206" fmla="*/ 890370 w 970604"/>
                <a:gd name="connsiteY206" fmla="*/ 538918 h 711889"/>
                <a:gd name="connsiteX207" fmla="*/ 907042 w 970604"/>
                <a:gd name="connsiteY207" fmla="*/ 564968 h 711889"/>
                <a:gd name="connsiteX208" fmla="*/ 914337 w 970604"/>
                <a:gd name="connsiteY208" fmla="*/ 570178 h 711889"/>
                <a:gd name="connsiteX209" fmla="*/ 917462 w 970604"/>
                <a:gd name="connsiteY209" fmla="*/ 572262 h 711889"/>
                <a:gd name="connsiteX210" fmla="*/ 926840 w 970604"/>
                <a:gd name="connsiteY210" fmla="*/ 580598 h 711889"/>
                <a:gd name="connsiteX211" fmla="*/ 938302 w 970604"/>
                <a:gd name="connsiteY211" fmla="*/ 589976 h 711889"/>
                <a:gd name="connsiteX212" fmla="*/ 953932 w 970604"/>
                <a:gd name="connsiteY212" fmla="*/ 596228 h 711889"/>
                <a:gd name="connsiteX213" fmla="*/ 970604 w 970604"/>
                <a:gd name="connsiteY21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62907 w 970604"/>
                <a:gd name="connsiteY68" fmla="*/ 599060 h 711889"/>
                <a:gd name="connsiteX69" fmla="*/ 113192 w 970604"/>
                <a:gd name="connsiteY69" fmla="*/ 605161 h 711889"/>
                <a:gd name="connsiteX70" fmla="*/ 40101 w 970604"/>
                <a:gd name="connsiteY70" fmla="*/ 626446 h 711889"/>
                <a:gd name="connsiteX71" fmla="*/ 36975 w 970604"/>
                <a:gd name="connsiteY71" fmla="*/ 627488 h 711889"/>
                <a:gd name="connsiteX72" fmla="*/ 20303 w 970604"/>
                <a:gd name="connsiteY72" fmla="*/ 630613 h 711889"/>
                <a:gd name="connsiteX73" fmla="*/ 7799 w 970604"/>
                <a:gd name="connsiteY73" fmla="*/ 627488 h 711889"/>
                <a:gd name="connsiteX74" fmla="*/ 16135 w 970604"/>
                <a:gd name="connsiteY74" fmla="*/ 616026 h 711889"/>
                <a:gd name="connsiteX75" fmla="*/ 27597 w 970604"/>
                <a:gd name="connsiteY75" fmla="*/ 601438 h 711889"/>
                <a:gd name="connsiteX76" fmla="*/ 30723 w 970604"/>
                <a:gd name="connsiteY76" fmla="*/ 599354 h 711889"/>
                <a:gd name="connsiteX77" fmla="*/ 38017 w 970604"/>
                <a:gd name="connsiteY77" fmla="*/ 586850 h 711889"/>
                <a:gd name="connsiteX78" fmla="*/ 35933 w 970604"/>
                <a:gd name="connsiteY78" fmla="*/ 578514 h 711889"/>
                <a:gd name="connsiteX79" fmla="*/ 34891 w 970604"/>
                <a:gd name="connsiteY79" fmla="*/ 575388 h 711889"/>
                <a:gd name="connsiteX80" fmla="*/ 30128 w 970604"/>
                <a:gd name="connsiteY80" fmla="*/ 553803 h 711889"/>
                <a:gd name="connsiteX81" fmla="*/ 29832 w 970604"/>
                <a:gd name="connsiteY81" fmla="*/ 499322 h 711889"/>
                <a:gd name="connsiteX82" fmla="*/ 31765 w 970604"/>
                <a:gd name="connsiteY82" fmla="*/ 471188 h 711889"/>
                <a:gd name="connsiteX83" fmla="*/ 31765 w 970604"/>
                <a:gd name="connsiteY83" fmla="*/ 470146 h 711889"/>
                <a:gd name="connsiteX84" fmla="*/ 17177 w 970604"/>
                <a:gd name="connsiteY84" fmla="*/ 449306 h 711889"/>
                <a:gd name="connsiteX85" fmla="*/ 11967 w 970604"/>
                <a:gd name="connsiteY85" fmla="*/ 445138 h 711889"/>
                <a:gd name="connsiteX86" fmla="*/ 3631 w 970604"/>
                <a:gd name="connsiteY86" fmla="*/ 436802 h 711889"/>
                <a:gd name="connsiteX87" fmla="*/ 1547 w 970604"/>
                <a:gd name="connsiteY87" fmla="*/ 423256 h 711889"/>
                <a:gd name="connsiteX88" fmla="*/ 13009 w 970604"/>
                <a:gd name="connsiteY88" fmla="*/ 419088 h 711889"/>
                <a:gd name="connsiteX89" fmla="*/ 17177 w 970604"/>
                <a:gd name="connsiteY89" fmla="*/ 411944 h 711889"/>
                <a:gd name="connsiteX90" fmla="*/ 38912 w 970604"/>
                <a:gd name="connsiteY90" fmla="*/ 391552 h 711889"/>
                <a:gd name="connsiteX91" fmla="*/ 71361 w 970604"/>
                <a:gd name="connsiteY91" fmla="*/ 390954 h 711889"/>
                <a:gd name="connsiteX92" fmla="*/ 77613 w 970604"/>
                <a:gd name="connsiteY92" fmla="*/ 394080 h 711889"/>
                <a:gd name="connsiteX93" fmla="*/ 95624 w 970604"/>
                <a:gd name="connsiteY93" fmla="*/ 391552 h 711889"/>
                <a:gd name="connsiteX94" fmla="*/ 127629 w 970604"/>
                <a:gd name="connsiteY94" fmla="*/ 386786 h 711889"/>
                <a:gd name="connsiteX95" fmla="*/ 127629 w 970604"/>
                <a:gd name="connsiteY95" fmla="*/ 383660 h 711889"/>
                <a:gd name="connsiteX96" fmla="*/ 137007 w 970604"/>
                <a:gd name="connsiteY96" fmla="*/ 360736 h 711889"/>
                <a:gd name="connsiteX97" fmla="*/ 138049 w 970604"/>
                <a:gd name="connsiteY97" fmla="*/ 359694 h 711889"/>
                <a:gd name="connsiteX98" fmla="*/ 143259 w 970604"/>
                <a:gd name="connsiteY98" fmla="*/ 344064 h 711889"/>
                <a:gd name="connsiteX99" fmla="*/ 137007 w 970604"/>
                <a:gd name="connsiteY99" fmla="*/ 333644 h 711889"/>
                <a:gd name="connsiteX100" fmla="*/ 134923 w 970604"/>
                <a:gd name="connsiteY100" fmla="*/ 331561 h 711889"/>
                <a:gd name="connsiteX101" fmla="*/ 132839 w 970604"/>
                <a:gd name="connsiteY101" fmla="*/ 323224 h 711889"/>
                <a:gd name="connsiteX102" fmla="*/ 134923 w 970604"/>
                <a:gd name="connsiteY102" fmla="*/ 321141 h 711889"/>
                <a:gd name="connsiteX103" fmla="*/ 135965 w 970604"/>
                <a:gd name="connsiteY103" fmla="*/ 320099 h 711889"/>
                <a:gd name="connsiteX104" fmla="*/ 146385 w 970604"/>
                <a:gd name="connsiteY104" fmla="*/ 293007 h 711889"/>
                <a:gd name="connsiteX105" fmla="*/ 148469 w 970604"/>
                <a:gd name="connsiteY105" fmla="*/ 276335 h 711889"/>
                <a:gd name="connsiteX106" fmla="*/ 160973 w 970604"/>
                <a:gd name="connsiteY106" fmla="*/ 264873 h 711889"/>
                <a:gd name="connsiteX107" fmla="*/ 179579 w 970604"/>
                <a:gd name="connsiteY107" fmla="*/ 246865 h 711889"/>
                <a:gd name="connsiteX108" fmla="*/ 214112 w 970604"/>
                <a:gd name="connsiteY108" fmla="*/ 273358 h 711889"/>
                <a:gd name="connsiteX109" fmla="*/ 255346 w 970604"/>
                <a:gd name="connsiteY109" fmla="*/ 302091 h 711889"/>
                <a:gd name="connsiteX110" fmla="*/ 312359 w 970604"/>
                <a:gd name="connsiteY110" fmla="*/ 312660 h 711889"/>
                <a:gd name="connsiteX111" fmla="*/ 361036 w 970604"/>
                <a:gd name="connsiteY111" fmla="*/ 312064 h 711889"/>
                <a:gd name="connsiteX112" fmla="*/ 406439 w 970604"/>
                <a:gd name="connsiteY112" fmla="*/ 295091 h 711889"/>
                <a:gd name="connsiteX113" fmla="*/ 421472 w 970604"/>
                <a:gd name="connsiteY113" fmla="*/ 273209 h 711889"/>
                <a:gd name="connsiteX114" fmla="*/ 413136 w 970604"/>
                <a:gd name="connsiteY114" fmla="*/ 262789 h 711889"/>
                <a:gd name="connsiteX115" fmla="*/ 410010 w 970604"/>
                <a:gd name="connsiteY115" fmla="*/ 261747 h 711889"/>
                <a:gd name="connsiteX116" fmla="*/ 406884 w 970604"/>
                <a:gd name="connsiteY116" fmla="*/ 259663 h 711889"/>
                <a:gd name="connsiteX117" fmla="*/ 407926 w 970604"/>
                <a:gd name="connsiteY117" fmla="*/ 245075 h 711889"/>
                <a:gd name="connsiteX118" fmla="*/ 410010 w 970604"/>
                <a:gd name="connsiteY118" fmla="*/ 240907 h 711889"/>
                <a:gd name="connsiteX119" fmla="*/ 416262 w 970604"/>
                <a:gd name="connsiteY119" fmla="*/ 225277 h 711889"/>
                <a:gd name="connsiteX120" fmla="*/ 415220 w 970604"/>
                <a:gd name="connsiteY120" fmla="*/ 217983 h 711889"/>
                <a:gd name="connsiteX121" fmla="*/ 414178 w 970604"/>
                <a:gd name="connsiteY121" fmla="*/ 212773 h 711889"/>
                <a:gd name="connsiteX122" fmla="*/ 422514 w 970604"/>
                <a:gd name="connsiteY122" fmla="*/ 196101 h 711889"/>
                <a:gd name="connsiteX123" fmla="*/ 423556 w 970604"/>
                <a:gd name="connsiteY123" fmla="*/ 194017 h 711889"/>
                <a:gd name="connsiteX124" fmla="*/ 429808 w 970604"/>
                <a:gd name="connsiteY124" fmla="*/ 169009 h 711889"/>
                <a:gd name="connsiteX125" fmla="*/ 426682 w 970604"/>
                <a:gd name="connsiteY125" fmla="*/ 164841 h 711889"/>
                <a:gd name="connsiteX126" fmla="*/ 424598 w 970604"/>
                <a:gd name="connsiteY126" fmla="*/ 159631 h 711889"/>
                <a:gd name="connsiteX127" fmla="*/ 427724 w 970604"/>
                <a:gd name="connsiteY127" fmla="*/ 154421 h 711889"/>
                <a:gd name="connsiteX128" fmla="*/ 437102 w 970604"/>
                <a:gd name="connsiteY128" fmla="*/ 127329 h 711889"/>
                <a:gd name="connsiteX129" fmla="*/ 435018 w 970604"/>
                <a:gd name="connsiteY129" fmla="*/ 122119 h 711889"/>
                <a:gd name="connsiteX130" fmla="*/ 432934 w 970604"/>
                <a:gd name="connsiteY130" fmla="*/ 114825 h 711889"/>
                <a:gd name="connsiteX131" fmla="*/ 438144 w 970604"/>
                <a:gd name="connsiteY131" fmla="*/ 106489 h 711889"/>
                <a:gd name="connsiteX132" fmla="*/ 443354 w 970604"/>
                <a:gd name="connsiteY132" fmla="*/ 98153 h 711889"/>
                <a:gd name="connsiteX133" fmla="*/ 443354 w 970604"/>
                <a:gd name="connsiteY133" fmla="*/ 70019 h 711889"/>
                <a:gd name="connsiteX134" fmla="*/ 440228 w 970604"/>
                <a:gd name="connsiteY134" fmla="*/ 64809 h 711889"/>
                <a:gd name="connsiteX135" fmla="*/ 437102 w 970604"/>
                <a:gd name="connsiteY135" fmla="*/ 59599 h 711889"/>
                <a:gd name="connsiteX136" fmla="*/ 442312 w 970604"/>
                <a:gd name="connsiteY136" fmla="*/ 24171 h 711889"/>
                <a:gd name="connsiteX137" fmla="*/ 452732 w 970604"/>
                <a:gd name="connsiteY137" fmla="*/ 12709 h 711889"/>
                <a:gd name="connsiteX138" fmla="*/ 470446 w 970604"/>
                <a:gd name="connsiteY138" fmla="*/ 16877 h 711889"/>
                <a:gd name="connsiteX139" fmla="*/ 471488 w 970604"/>
                <a:gd name="connsiteY139" fmla="*/ 17919 h 711889"/>
                <a:gd name="connsiteX140" fmla="*/ 509000 w 970604"/>
                <a:gd name="connsiteY140" fmla="*/ 26255 h 711889"/>
                <a:gd name="connsiteX141" fmla="*/ 543386 w 970604"/>
                <a:gd name="connsiteY141" fmla="*/ 5415 h 711889"/>
                <a:gd name="connsiteX142" fmla="*/ 553806 w 970604"/>
                <a:gd name="connsiteY142" fmla="*/ 205 h 711889"/>
                <a:gd name="connsiteX143" fmla="*/ 561100 w 970604"/>
                <a:gd name="connsiteY143" fmla="*/ 4373 h 711889"/>
                <a:gd name="connsiteX144" fmla="*/ 575688 w 970604"/>
                <a:gd name="connsiteY144" fmla="*/ 22087 h 711889"/>
                <a:gd name="connsiteX145" fmla="*/ 576730 w 970604"/>
                <a:gd name="connsiteY145" fmla="*/ 31465 h 711889"/>
                <a:gd name="connsiteX146" fmla="*/ 577771 w 970604"/>
                <a:gd name="connsiteY146" fmla="*/ 40843 h 711889"/>
                <a:gd name="connsiteX147" fmla="*/ 589233 w 970604"/>
                <a:gd name="connsiteY147" fmla="*/ 59599 h 711889"/>
                <a:gd name="connsiteX148" fmla="*/ 601738 w 970604"/>
                <a:gd name="connsiteY148" fmla="*/ 67935 h 711889"/>
                <a:gd name="connsiteX149" fmla="*/ 602780 w 970604"/>
                <a:gd name="connsiteY149" fmla="*/ 67935 h 711889"/>
                <a:gd name="connsiteX150" fmla="*/ 602780 w 970604"/>
                <a:gd name="connsiteY150" fmla="*/ 67935 h 711889"/>
                <a:gd name="connsiteX151" fmla="*/ 605905 w 970604"/>
                <a:gd name="connsiteY151" fmla="*/ 67935 h 711889"/>
                <a:gd name="connsiteX152" fmla="*/ 609031 w 970604"/>
                <a:gd name="connsiteY152" fmla="*/ 68977 h 711889"/>
                <a:gd name="connsiteX153" fmla="*/ 615283 w 970604"/>
                <a:gd name="connsiteY153" fmla="*/ 68977 h 711889"/>
                <a:gd name="connsiteX154" fmla="*/ 673635 w 970604"/>
                <a:gd name="connsiteY154" fmla="*/ 72103 h 711889"/>
                <a:gd name="connsiteX155" fmla="*/ 691349 w 970604"/>
                <a:gd name="connsiteY155" fmla="*/ 77313 h 711889"/>
                <a:gd name="connsiteX156" fmla="*/ 697601 w 970604"/>
                <a:gd name="connsiteY156" fmla="*/ 79397 h 711889"/>
                <a:gd name="connsiteX157" fmla="*/ 701769 w 970604"/>
                <a:gd name="connsiteY157" fmla="*/ 80439 h 711889"/>
                <a:gd name="connsiteX158" fmla="*/ 716357 w 970604"/>
                <a:gd name="connsiteY158" fmla="*/ 86691 h 711889"/>
                <a:gd name="connsiteX159" fmla="*/ 716357 w 970604"/>
                <a:gd name="connsiteY159" fmla="*/ 93985 h 711889"/>
                <a:gd name="connsiteX160" fmla="*/ 713231 w 970604"/>
                <a:gd name="connsiteY160" fmla="*/ 99195 h 711889"/>
                <a:gd name="connsiteX161" fmla="*/ 711147 w 970604"/>
                <a:gd name="connsiteY161" fmla="*/ 102321 h 711889"/>
                <a:gd name="connsiteX162" fmla="*/ 705937 w 970604"/>
                <a:gd name="connsiteY162" fmla="*/ 123161 h 711889"/>
                <a:gd name="connsiteX163" fmla="*/ 711147 w 970604"/>
                <a:gd name="connsiteY163" fmla="*/ 177345 h 711889"/>
                <a:gd name="connsiteX164" fmla="*/ 716357 w 970604"/>
                <a:gd name="connsiteY164" fmla="*/ 187765 h 711889"/>
                <a:gd name="connsiteX165" fmla="*/ 723651 w 970604"/>
                <a:gd name="connsiteY165" fmla="*/ 192975 h 711889"/>
                <a:gd name="connsiteX166" fmla="*/ 730945 w 970604"/>
                <a:gd name="connsiteY166" fmla="*/ 199227 h 711889"/>
                <a:gd name="connsiteX167" fmla="*/ 731987 w 970604"/>
                <a:gd name="connsiteY167" fmla="*/ 209647 h 711889"/>
                <a:gd name="connsiteX168" fmla="*/ 731987 w 970604"/>
                <a:gd name="connsiteY168" fmla="*/ 213815 h 711889"/>
                <a:gd name="connsiteX169" fmla="*/ 740323 w 970604"/>
                <a:gd name="connsiteY169" fmla="*/ 233613 h 711889"/>
                <a:gd name="connsiteX170" fmla="*/ 741365 w 970604"/>
                <a:gd name="connsiteY170" fmla="*/ 234655 h 711889"/>
                <a:gd name="connsiteX171" fmla="*/ 743449 w 970604"/>
                <a:gd name="connsiteY171" fmla="*/ 237781 h 711889"/>
                <a:gd name="connsiteX172" fmla="*/ 740323 w 970604"/>
                <a:gd name="connsiteY172" fmla="*/ 246117 h 711889"/>
                <a:gd name="connsiteX173" fmla="*/ 737197 w 970604"/>
                <a:gd name="connsiteY173" fmla="*/ 248201 h 711889"/>
                <a:gd name="connsiteX174" fmla="*/ 729903 w 970604"/>
                <a:gd name="connsiteY174" fmla="*/ 256537 h 711889"/>
                <a:gd name="connsiteX175" fmla="*/ 727819 w 970604"/>
                <a:gd name="connsiteY175" fmla="*/ 264873 h 711889"/>
                <a:gd name="connsiteX176" fmla="*/ 735113 w 970604"/>
                <a:gd name="connsiteY176" fmla="*/ 281545 h 711889"/>
                <a:gd name="connsiteX177" fmla="*/ 751785 w 970604"/>
                <a:gd name="connsiteY177" fmla="*/ 285712 h 711889"/>
                <a:gd name="connsiteX178" fmla="*/ 756995 w 970604"/>
                <a:gd name="connsiteY178" fmla="*/ 285712 h 711889"/>
                <a:gd name="connsiteX179" fmla="*/ 774709 w 970604"/>
                <a:gd name="connsiteY179" fmla="*/ 294049 h 711889"/>
                <a:gd name="connsiteX180" fmla="*/ 778877 w 970604"/>
                <a:gd name="connsiteY180" fmla="*/ 305511 h 711889"/>
                <a:gd name="connsiteX181" fmla="*/ 779919 w 970604"/>
                <a:gd name="connsiteY181" fmla="*/ 309679 h 711889"/>
                <a:gd name="connsiteX182" fmla="*/ 789297 w 970604"/>
                <a:gd name="connsiteY182" fmla="*/ 325309 h 711889"/>
                <a:gd name="connsiteX183" fmla="*/ 811179 w 970604"/>
                <a:gd name="connsiteY183" fmla="*/ 330519 h 711889"/>
                <a:gd name="connsiteX184" fmla="*/ 825767 w 970604"/>
                <a:gd name="connsiteY184" fmla="*/ 332602 h 711889"/>
                <a:gd name="connsiteX185" fmla="*/ 832019 w 970604"/>
                <a:gd name="connsiteY185" fmla="*/ 335728 h 711889"/>
                <a:gd name="connsiteX186" fmla="*/ 840355 w 970604"/>
                <a:gd name="connsiteY186" fmla="*/ 339896 h 711889"/>
                <a:gd name="connsiteX187" fmla="*/ 862237 w 970604"/>
                <a:gd name="connsiteY187" fmla="*/ 339896 h 711889"/>
                <a:gd name="connsiteX188" fmla="*/ 876825 w 970604"/>
                <a:gd name="connsiteY188" fmla="*/ 338854 h 711889"/>
                <a:gd name="connsiteX189" fmla="*/ 885160 w 970604"/>
                <a:gd name="connsiteY189" fmla="*/ 340938 h 711889"/>
                <a:gd name="connsiteX190" fmla="*/ 891413 w 970604"/>
                <a:gd name="connsiteY190" fmla="*/ 343022 h 711889"/>
                <a:gd name="connsiteX191" fmla="*/ 913295 w 970604"/>
                <a:gd name="connsiteY191" fmla="*/ 344064 h 711889"/>
                <a:gd name="connsiteX192" fmla="*/ 941429 w 970604"/>
                <a:gd name="connsiteY192" fmla="*/ 348232 h 711889"/>
                <a:gd name="connsiteX193" fmla="*/ 956016 w 970604"/>
                <a:gd name="connsiteY193" fmla="*/ 372198 h 711889"/>
                <a:gd name="connsiteX194" fmla="*/ 958100 w 970604"/>
                <a:gd name="connsiteY194" fmla="*/ 399290 h 711889"/>
                <a:gd name="connsiteX195" fmla="*/ 944554 w 970604"/>
                <a:gd name="connsiteY195" fmla="*/ 412836 h 711889"/>
                <a:gd name="connsiteX196" fmla="*/ 936219 w 970604"/>
                <a:gd name="connsiteY196" fmla="*/ 419088 h 711889"/>
                <a:gd name="connsiteX197" fmla="*/ 921630 w 970604"/>
                <a:gd name="connsiteY197" fmla="*/ 440970 h 711889"/>
                <a:gd name="connsiteX198" fmla="*/ 920589 w 970604"/>
                <a:gd name="connsiteY198" fmla="*/ 452432 h 711889"/>
                <a:gd name="connsiteX199" fmla="*/ 920589 w 970604"/>
                <a:gd name="connsiteY199" fmla="*/ 456600 h 711889"/>
                <a:gd name="connsiteX200" fmla="*/ 918505 w 970604"/>
                <a:gd name="connsiteY200" fmla="*/ 473272 h 711889"/>
                <a:gd name="connsiteX201" fmla="*/ 910169 w 970604"/>
                <a:gd name="connsiteY201" fmla="*/ 486818 h 711889"/>
                <a:gd name="connsiteX202" fmla="*/ 902875 w 970604"/>
                <a:gd name="connsiteY202" fmla="*/ 487860 h 711889"/>
                <a:gd name="connsiteX203" fmla="*/ 892455 w 970604"/>
                <a:gd name="connsiteY203" fmla="*/ 489944 h 711889"/>
                <a:gd name="connsiteX204" fmla="*/ 886203 w 970604"/>
                <a:gd name="connsiteY204" fmla="*/ 507658 h 711889"/>
                <a:gd name="connsiteX205" fmla="*/ 886203 w 970604"/>
                <a:gd name="connsiteY205" fmla="*/ 511826 h 711889"/>
                <a:gd name="connsiteX206" fmla="*/ 890370 w 970604"/>
                <a:gd name="connsiteY206" fmla="*/ 538918 h 711889"/>
                <a:gd name="connsiteX207" fmla="*/ 907042 w 970604"/>
                <a:gd name="connsiteY207" fmla="*/ 564968 h 711889"/>
                <a:gd name="connsiteX208" fmla="*/ 914337 w 970604"/>
                <a:gd name="connsiteY208" fmla="*/ 570178 h 711889"/>
                <a:gd name="connsiteX209" fmla="*/ 917462 w 970604"/>
                <a:gd name="connsiteY209" fmla="*/ 572262 h 711889"/>
                <a:gd name="connsiteX210" fmla="*/ 926840 w 970604"/>
                <a:gd name="connsiteY210" fmla="*/ 580598 h 711889"/>
                <a:gd name="connsiteX211" fmla="*/ 938302 w 970604"/>
                <a:gd name="connsiteY211" fmla="*/ 589976 h 711889"/>
                <a:gd name="connsiteX212" fmla="*/ 953932 w 970604"/>
                <a:gd name="connsiteY212" fmla="*/ 596228 h 711889"/>
                <a:gd name="connsiteX213" fmla="*/ 970604 w 970604"/>
                <a:gd name="connsiteY21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26772 w 970604"/>
                <a:gd name="connsiteY67" fmla="*/ 596081 h 711889"/>
                <a:gd name="connsiteX68" fmla="*/ 162907 w 970604"/>
                <a:gd name="connsiteY68" fmla="*/ 599060 h 711889"/>
                <a:gd name="connsiteX69" fmla="*/ 113192 w 970604"/>
                <a:gd name="connsiteY69" fmla="*/ 605161 h 711889"/>
                <a:gd name="connsiteX70" fmla="*/ 40101 w 970604"/>
                <a:gd name="connsiteY70" fmla="*/ 626446 h 711889"/>
                <a:gd name="connsiteX71" fmla="*/ 36975 w 970604"/>
                <a:gd name="connsiteY71" fmla="*/ 627488 h 711889"/>
                <a:gd name="connsiteX72" fmla="*/ 20303 w 970604"/>
                <a:gd name="connsiteY72" fmla="*/ 630613 h 711889"/>
                <a:gd name="connsiteX73" fmla="*/ 7799 w 970604"/>
                <a:gd name="connsiteY73" fmla="*/ 627488 h 711889"/>
                <a:gd name="connsiteX74" fmla="*/ 16135 w 970604"/>
                <a:gd name="connsiteY74" fmla="*/ 616026 h 711889"/>
                <a:gd name="connsiteX75" fmla="*/ 27597 w 970604"/>
                <a:gd name="connsiteY75" fmla="*/ 601438 h 711889"/>
                <a:gd name="connsiteX76" fmla="*/ 30723 w 970604"/>
                <a:gd name="connsiteY76" fmla="*/ 599354 h 711889"/>
                <a:gd name="connsiteX77" fmla="*/ 38017 w 970604"/>
                <a:gd name="connsiteY77" fmla="*/ 586850 h 711889"/>
                <a:gd name="connsiteX78" fmla="*/ 35933 w 970604"/>
                <a:gd name="connsiteY78" fmla="*/ 578514 h 711889"/>
                <a:gd name="connsiteX79" fmla="*/ 34891 w 970604"/>
                <a:gd name="connsiteY79" fmla="*/ 575388 h 711889"/>
                <a:gd name="connsiteX80" fmla="*/ 30128 w 970604"/>
                <a:gd name="connsiteY80" fmla="*/ 553803 h 711889"/>
                <a:gd name="connsiteX81" fmla="*/ 29832 w 970604"/>
                <a:gd name="connsiteY81" fmla="*/ 499322 h 711889"/>
                <a:gd name="connsiteX82" fmla="*/ 31765 w 970604"/>
                <a:gd name="connsiteY82" fmla="*/ 471188 h 711889"/>
                <a:gd name="connsiteX83" fmla="*/ 31765 w 970604"/>
                <a:gd name="connsiteY83" fmla="*/ 470146 h 711889"/>
                <a:gd name="connsiteX84" fmla="*/ 17177 w 970604"/>
                <a:gd name="connsiteY84" fmla="*/ 449306 h 711889"/>
                <a:gd name="connsiteX85" fmla="*/ 11967 w 970604"/>
                <a:gd name="connsiteY85" fmla="*/ 445138 h 711889"/>
                <a:gd name="connsiteX86" fmla="*/ 3631 w 970604"/>
                <a:gd name="connsiteY86" fmla="*/ 436802 h 711889"/>
                <a:gd name="connsiteX87" fmla="*/ 1547 w 970604"/>
                <a:gd name="connsiteY87" fmla="*/ 423256 h 711889"/>
                <a:gd name="connsiteX88" fmla="*/ 13009 w 970604"/>
                <a:gd name="connsiteY88" fmla="*/ 419088 h 711889"/>
                <a:gd name="connsiteX89" fmla="*/ 17177 w 970604"/>
                <a:gd name="connsiteY89" fmla="*/ 411944 h 711889"/>
                <a:gd name="connsiteX90" fmla="*/ 38912 w 970604"/>
                <a:gd name="connsiteY90" fmla="*/ 391552 h 711889"/>
                <a:gd name="connsiteX91" fmla="*/ 71361 w 970604"/>
                <a:gd name="connsiteY91" fmla="*/ 390954 h 711889"/>
                <a:gd name="connsiteX92" fmla="*/ 77613 w 970604"/>
                <a:gd name="connsiteY92" fmla="*/ 394080 h 711889"/>
                <a:gd name="connsiteX93" fmla="*/ 95624 w 970604"/>
                <a:gd name="connsiteY93" fmla="*/ 391552 h 711889"/>
                <a:gd name="connsiteX94" fmla="*/ 127629 w 970604"/>
                <a:gd name="connsiteY94" fmla="*/ 386786 h 711889"/>
                <a:gd name="connsiteX95" fmla="*/ 127629 w 970604"/>
                <a:gd name="connsiteY95" fmla="*/ 383660 h 711889"/>
                <a:gd name="connsiteX96" fmla="*/ 137007 w 970604"/>
                <a:gd name="connsiteY96" fmla="*/ 360736 h 711889"/>
                <a:gd name="connsiteX97" fmla="*/ 138049 w 970604"/>
                <a:gd name="connsiteY97" fmla="*/ 359694 h 711889"/>
                <a:gd name="connsiteX98" fmla="*/ 143259 w 970604"/>
                <a:gd name="connsiteY98" fmla="*/ 344064 h 711889"/>
                <a:gd name="connsiteX99" fmla="*/ 137007 w 970604"/>
                <a:gd name="connsiteY99" fmla="*/ 333644 h 711889"/>
                <a:gd name="connsiteX100" fmla="*/ 134923 w 970604"/>
                <a:gd name="connsiteY100" fmla="*/ 331561 h 711889"/>
                <a:gd name="connsiteX101" fmla="*/ 132839 w 970604"/>
                <a:gd name="connsiteY101" fmla="*/ 323224 h 711889"/>
                <a:gd name="connsiteX102" fmla="*/ 134923 w 970604"/>
                <a:gd name="connsiteY102" fmla="*/ 321141 h 711889"/>
                <a:gd name="connsiteX103" fmla="*/ 135965 w 970604"/>
                <a:gd name="connsiteY103" fmla="*/ 320099 h 711889"/>
                <a:gd name="connsiteX104" fmla="*/ 146385 w 970604"/>
                <a:gd name="connsiteY104" fmla="*/ 293007 h 711889"/>
                <a:gd name="connsiteX105" fmla="*/ 148469 w 970604"/>
                <a:gd name="connsiteY105" fmla="*/ 276335 h 711889"/>
                <a:gd name="connsiteX106" fmla="*/ 160973 w 970604"/>
                <a:gd name="connsiteY106" fmla="*/ 264873 h 711889"/>
                <a:gd name="connsiteX107" fmla="*/ 179579 w 970604"/>
                <a:gd name="connsiteY107" fmla="*/ 246865 h 711889"/>
                <a:gd name="connsiteX108" fmla="*/ 214112 w 970604"/>
                <a:gd name="connsiteY108" fmla="*/ 273358 h 711889"/>
                <a:gd name="connsiteX109" fmla="*/ 255346 w 970604"/>
                <a:gd name="connsiteY109" fmla="*/ 302091 h 711889"/>
                <a:gd name="connsiteX110" fmla="*/ 312359 w 970604"/>
                <a:gd name="connsiteY110" fmla="*/ 312660 h 711889"/>
                <a:gd name="connsiteX111" fmla="*/ 361036 w 970604"/>
                <a:gd name="connsiteY111" fmla="*/ 312064 h 711889"/>
                <a:gd name="connsiteX112" fmla="*/ 406439 w 970604"/>
                <a:gd name="connsiteY112" fmla="*/ 295091 h 711889"/>
                <a:gd name="connsiteX113" fmla="*/ 421472 w 970604"/>
                <a:gd name="connsiteY113" fmla="*/ 273209 h 711889"/>
                <a:gd name="connsiteX114" fmla="*/ 413136 w 970604"/>
                <a:gd name="connsiteY114" fmla="*/ 262789 h 711889"/>
                <a:gd name="connsiteX115" fmla="*/ 410010 w 970604"/>
                <a:gd name="connsiteY115" fmla="*/ 261747 h 711889"/>
                <a:gd name="connsiteX116" fmla="*/ 406884 w 970604"/>
                <a:gd name="connsiteY116" fmla="*/ 259663 h 711889"/>
                <a:gd name="connsiteX117" fmla="*/ 407926 w 970604"/>
                <a:gd name="connsiteY117" fmla="*/ 245075 h 711889"/>
                <a:gd name="connsiteX118" fmla="*/ 410010 w 970604"/>
                <a:gd name="connsiteY118" fmla="*/ 240907 h 711889"/>
                <a:gd name="connsiteX119" fmla="*/ 416262 w 970604"/>
                <a:gd name="connsiteY119" fmla="*/ 225277 h 711889"/>
                <a:gd name="connsiteX120" fmla="*/ 415220 w 970604"/>
                <a:gd name="connsiteY120" fmla="*/ 217983 h 711889"/>
                <a:gd name="connsiteX121" fmla="*/ 414178 w 970604"/>
                <a:gd name="connsiteY121" fmla="*/ 212773 h 711889"/>
                <a:gd name="connsiteX122" fmla="*/ 422514 w 970604"/>
                <a:gd name="connsiteY122" fmla="*/ 196101 h 711889"/>
                <a:gd name="connsiteX123" fmla="*/ 423556 w 970604"/>
                <a:gd name="connsiteY123" fmla="*/ 194017 h 711889"/>
                <a:gd name="connsiteX124" fmla="*/ 429808 w 970604"/>
                <a:gd name="connsiteY124" fmla="*/ 169009 h 711889"/>
                <a:gd name="connsiteX125" fmla="*/ 426682 w 970604"/>
                <a:gd name="connsiteY125" fmla="*/ 164841 h 711889"/>
                <a:gd name="connsiteX126" fmla="*/ 424598 w 970604"/>
                <a:gd name="connsiteY126" fmla="*/ 159631 h 711889"/>
                <a:gd name="connsiteX127" fmla="*/ 427724 w 970604"/>
                <a:gd name="connsiteY127" fmla="*/ 154421 h 711889"/>
                <a:gd name="connsiteX128" fmla="*/ 437102 w 970604"/>
                <a:gd name="connsiteY128" fmla="*/ 127329 h 711889"/>
                <a:gd name="connsiteX129" fmla="*/ 435018 w 970604"/>
                <a:gd name="connsiteY129" fmla="*/ 122119 h 711889"/>
                <a:gd name="connsiteX130" fmla="*/ 432934 w 970604"/>
                <a:gd name="connsiteY130" fmla="*/ 114825 h 711889"/>
                <a:gd name="connsiteX131" fmla="*/ 438144 w 970604"/>
                <a:gd name="connsiteY131" fmla="*/ 106489 h 711889"/>
                <a:gd name="connsiteX132" fmla="*/ 443354 w 970604"/>
                <a:gd name="connsiteY132" fmla="*/ 98153 h 711889"/>
                <a:gd name="connsiteX133" fmla="*/ 443354 w 970604"/>
                <a:gd name="connsiteY133" fmla="*/ 70019 h 711889"/>
                <a:gd name="connsiteX134" fmla="*/ 440228 w 970604"/>
                <a:gd name="connsiteY134" fmla="*/ 64809 h 711889"/>
                <a:gd name="connsiteX135" fmla="*/ 437102 w 970604"/>
                <a:gd name="connsiteY135" fmla="*/ 59599 h 711889"/>
                <a:gd name="connsiteX136" fmla="*/ 442312 w 970604"/>
                <a:gd name="connsiteY136" fmla="*/ 24171 h 711889"/>
                <a:gd name="connsiteX137" fmla="*/ 452732 w 970604"/>
                <a:gd name="connsiteY137" fmla="*/ 12709 h 711889"/>
                <a:gd name="connsiteX138" fmla="*/ 470446 w 970604"/>
                <a:gd name="connsiteY138" fmla="*/ 16877 h 711889"/>
                <a:gd name="connsiteX139" fmla="*/ 471488 w 970604"/>
                <a:gd name="connsiteY139" fmla="*/ 17919 h 711889"/>
                <a:gd name="connsiteX140" fmla="*/ 509000 w 970604"/>
                <a:gd name="connsiteY140" fmla="*/ 26255 h 711889"/>
                <a:gd name="connsiteX141" fmla="*/ 543386 w 970604"/>
                <a:gd name="connsiteY141" fmla="*/ 5415 h 711889"/>
                <a:gd name="connsiteX142" fmla="*/ 553806 w 970604"/>
                <a:gd name="connsiteY142" fmla="*/ 205 h 711889"/>
                <a:gd name="connsiteX143" fmla="*/ 561100 w 970604"/>
                <a:gd name="connsiteY143" fmla="*/ 4373 h 711889"/>
                <a:gd name="connsiteX144" fmla="*/ 575688 w 970604"/>
                <a:gd name="connsiteY144" fmla="*/ 22087 h 711889"/>
                <a:gd name="connsiteX145" fmla="*/ 576730 w 970604"/>
                <a:gd name="connsiteY145" fmla="*/ 31465 h 711889"/>
                <a:gd name="connsiteX146" fmla="*/ 577771 w 970604"/>
                <a:gd name="connsiteY146" fmla="*/ 40843 h 711889"/>
                <a:gd name="connsiteX147" fmla="*/ 589233 w 970604"/>
                <a:gd name="connsiteY147" fmla="*/ 59599 h 711889"/>
                <a:gd name="connsiteX148" fmla="*/ 601738 w 970604"/>
                <a:gd name="connsiteY148" fmla="*/ 67935 h 711889"/>
                <a:gd name="connsiteX149" fmla="*/ 602780 w 970604"/>
                <a:gd name="connsiteY149" fmla="*/ 67935 h 711889"/>
                <a:gd name="connsiteX150" fmla="*/ 602780 w 970604"/>
                <a:gd name="connsiteY150" fmla="*/ 67935 h 711889"/>
                <a:gd name="connsiteX151" fmla="*/ 605905 w 970604"/>
                <a:gd name="connsiteY151" fmla="*/ 67935 h 711889"/>
                <a:gd name="connsiteX152" fmla="*/ 609031 w 970604"/>
                <a:gd name="connsiteY152" fmla="*/ 68977 h 711889"/>
                <a:gd name="connsiteX153" fmla="*/ 615283 w 970604"/>
                <a:gd name="connsiteY153" fmla="*/ 68977 h 711889"/>
                <a:gd name="connsiteX154" fmla="*/ 673635 w 970604"/>
                <a:gd name="connsiteY154" fmla="*/ 72103 h 711889"/>
                <a:gd name="connsiteX155" fmla="*/ 691349 w 970604"/>
                <a:gd name="connsiteY155" fmla="*/ 77313 h 711889"/>
                <a:gd name="connsiteX156" fmla="*/ 697601 w 970604"/>
                <a:gd name="connsiteY156" fmla="*/ 79397 h 711889"/>
                <a:gd name="connsiteX157" fmla="*/ 701769 w 970604"/>
                <a:gd name="connsiteY157" fmla="*/ 80439 h 711889"/>
                <a:gd name="connsiteX158" fmla="*/ 716357 w 970604"/>
                <a:gd name="connsiteY158" fmla="*/ 86691 h 711889"/>
                <a:gd name="connsiteX159" fmla="*/ 716357 w 970604"/>
                <a:gd name="connsiteY159" fmla="*/ 93985 h 711889"/>
                <a:gd name="connsiteX160" fmla="*/ 713231 w 970604"/>
                <a:gd name="connsiteY160" fmla="*/ 99195 h 711889"/>
                <a:gd name="connsiteX161" fmla="*/ 711147 w 970604"/>
                <a:gd name="connsiteY161" fmla="*/ 102321 h 711889"/>
                <a:gd name="connsiteX162" fmla="*/ 705937 w 970604"/>
                <a:gd name="connsiteY162" fmla="*/ 123161 h 711889"/>
                <a:gd name="connsiteX163" fmla="*/ 711147 w 970604"/>
                <a:gd name="connsiteY163" fmla="*/ 177345 h 711889"/>
                <a:gd name="connsiteX164" fmla="*/ 716357 w 970604"/>
                <a:gd name="connsiteY164" fmla="*/ 187765 h 711889"/>
                <a:gd name="connsiteX165" fmla="*/ 723651 w 970604"/>
                <a:gd name="connsiteY165" fmla="*/ 192975 h 711889"/>
                <a:gd name="connsiteX166" fmla="*/ 730945 w 970604"/>
                <a:gd name="connsiteY166" fmla="*/ 199227 h 711889"/>
                <a:gd name="connsiteX167" fmla="*/ 731987 w 970604"/>
                <a:gd name="connsiteY167" fmla="*/ 209647 h 711889"/>
                <a:gd name="connsiteX168" fmla="*/ 731987 w 970604"/>
                <a:gd name="connsiteY168" fmla="*/ 213815 h 711889"/>
                <a:gd name="connsiteX169" fmla="*/ 740323 w 970604"/>
                <a:gd name="connsiteY169" fmla="*/ 233613 h 711889"/>
                <a:gd name="connsiteX170" fmla="*/ 741365 w 970604"/>
                <a:gd name="connsiteY170" fmla="*/ 234655 h 711889"/>
                <a:gd name="connsiteX171" fmla="*/ 743449 w 970604"/>
                <a:gd name="connsiteY171" fmla="*/ 237781 h 711889"/>
                <a:gd name="connsiteX172" fmla="*/ 740323 w 970604"/>
                <a:gd name="connsiteY172" fmla="*/ 246117 h 711889"/>
                <a:gd name="connsiteX173" fmla="*/ 737197 w 970604"/>
                <a:gd name="connsiteY173" fmla="*/ 248201 h 711889"/>
                <a:gd name="connsiteX174" fmla="*/ 729903 w 970604"/>
                <a:gd name="connsiteY174" fmla="*/ 256537 h 711889"/>
                <a:gd name="connsiteX175" fmla="*/ 727819 w 970604"/>
                <a:gd name="connsiteY175" fmla="*/ 264873 h 711889"/>
                <a:gd name="connsiteX176" fmla="*/ 735113 w 970604"/>
                <a:gd name="connsiteY176" fmla="*/ 281545 h 711889"/>
                <a:gd name="connsiteX177" fmla="*/ 751785 w 970604"/>
                <a:gd name="connsiteY177" fmla="*/ 285712 h 711889"/>
                <a:gd name="connsiteX178" fmla="*/ 756995 w 970604"/>
                <a:gd name="connsiteY178" fmla="*/ 285712 h 711889"/>
                <a:gd name="connsiteX179" fmla="*/ 774709 w 970604"/>
                <a:gd name="connsiteY179" fmla="*/ 294049 h 711889"/>
                <a:gd name="connsiteX180" fmla="*/ 778877 w 970604"/>
                <a:gd name="connsiteY180" fmla="*/ 305511 h 711889"/>
                <a:gd name="connsiteX181" fmla="*/ 779919 w 970604"/>
                <a:gd name="connsiteY181" fmla="*/ 309679 h 711889"/>
                <a:gd name="connsiteX182" fmla="*/ 789297 w 970604"/>
                <a:gd name="connsiteY182" fmla="*/ 325309 h 711889"/>
                <a:gd name="connsiteX183" fmla="*/ 811179 w 970604"/>
                <a:gd name="connsiteY183" fmla="*/ 330519 h 711889"/>
                <a:gd name="connsiteX184" fmla="*/ 825767 w 970604"/>
                <a:gd name="connsiteY184" fmla="*/ 332602 h 711889"/>
                <a:gd name="connsiteX185" fmla="*/ 832019 w 970604"/>
                <a:gd name="connsiteY185" fmla="*/ 335728 h 711889"/>
                <a:gd name="connsiteX186" fmla="*/ 840355 w 970604"/>
                <a:gd name="connsiteY186" fmla="*/ 339896 h 711889"/>
                <a:gd name="connsiteX187" fmla="*/ 862237 w 970604"/>
                <a:gd name="connsiteY187" fmla="*/ 339896 h 711889"/>
                <a:gd name="connsiteX188" fmla="*/ 876825 w 970604"/>
                <a:gd name="connsiteY188" fmla="*/ 338854 h 711889"/>
                <a:gd name="connsiteX189" fmla="*/ 885160 w 970604"/>
                <a:gd name="connsiteY189" fmla="*/ 340938 h 711889"/>
                <a:gd name="connsiteX190" fmla="*/ 891413 w 970604"/>
                <a:gd name="connsiteY190" fmla="*/ 343022 h 711889"/>
                <a:gd name="connsiteX191" fmla="*/ 913295 w 970604"/>
                <a:gd name="connsiteY191" fmla="*/ 344064 h 711889"/>
                <a:gd name="connsiteX192" fmla="*/ 941429 w 970604"/>
                <a:gd name="connsiteY192" fmla="*/ 348232 h 711889"/>
                <a:gd name="connsiteX193" fmla="*/ 956016 w 970604"/>
                <a:gd name="connsiteY193" fmla="*/ 372198 h 711889"/>
                <a:gd name="connsiteX194" fmla="*/ 958100 w 970604"/>
                <a:gd name="connsiteY194" fmla="*/ 399290 h 711889"/>
                <a:gd name="connsiteX195" fmla="*/ 944554 w 970604"/>
                <a:gd name="connsiteY195" fmla="*/ 412836 h 711889"/>
                <a:gd name="connsiteX196" fmla="*/ 936219 w 970604"/>
                <a:gd name="connsiteY196" fmla="*/ 419088 h 711889"/>
                <a:gd name="connsiteX197" fmla="*/ 921630 w 970604"/>
                <a:gd name="connsiteY197" fmla="*/ 440970 h 711889"/>
                <a:gd name="connsiteX198" fmla="*/ 920589 w 970604"/>
                <a:gd name="connsiteY198" fmla="*/ 452432 h 711889"/>
                <a:gd name="connsiteX199" fmla="*/ 920589 w 970604"/>
                <a:gd name="connsiteY199" fmla="*/ 456600 h 711889"/>
                <a:gd name="connsiteX200" fmla="*/ 918505 w 970604"/>
                <a:gd name="connsiteY200" fmla="*/ 473272 h 711889"/>
                <a:gd name="connsiteX201" fmla="*/ 910169 w 970604"/>
                <a:gd name="connsiteY201" fmla="*/ 486818 h 711889"/>
                <a:gd name="connsiteX202" fmla="*/ 902875 w 970604"/>
                <a:gd name="connsiteY202" fmla="*/ 487860 h 711889"/>
                <a:gd name="connsiteX203" fmla="*/ 892455 w 970604"/>
                <a:gd name="connsiteY203" fmla="*/ 489944 h 711889"/>
                <a:gd name="connsiteX204" fmla="*/ 886203 w 970604"/>
                <a:gd name="connsiteY204" fmla="*/ 507658 h 711889"/>
                <a:gd name="connsiteX205" fmla="*/ 886203 w 970604"/>
                <a:gd name="connsiteY205" fmla="*/ 511826 h 711889"/>
                <a:gd name="connsiteX206" fmla="*/ 890370 w 970604"/>
                <a:gd name="connsiteY206" fmla="*/ 538918 h 711889"/>
                <a:gd name="connsiteX207" fmla="*/ 907042 w 970604"/>
                <a:gd name="connsiteY207" fmla="*/ 564968 h 711889"/>
                <a:gd name="connsiteX208" fmla="*/ 914337 w 970604"/>
                <a:gd name="connsiteY208" fmla="*/ 570178 h 711889"/>
                <a:gd name="connsiteX209" fmla="*/ 917462 w 970604"/>
                <a:gd name="connsiteY209" fmla="*/ 572262 h 711889"/>
                <a:gd name="connsiteX210" fmla="*/ 926840 w 970604"/>
                <a:gd name="connsiteY210" fmla="*/ 580598 h 711889"/>
                <a:gd name="connsiteX211" fmla="*/ 938302 w 970604"/>
                <a:gd name="connsiteY211" fmla="*/ 589976 h 711889"/>
                <a:gd name="connsiteX212" fmla="*/ 953932 w 970604"/>
                <a:gd name="connsiteY212" fmla="*/ 596228 h 711889"/>
                <a:gd name="connsiteX213" fmla="*/ 970604 w 970604"/>
                <a:gd name="connsiteY21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26772 w 970604"/>
                <a:gd name="connsiteY66" fmla="*/ 596081 h 711889"/>
                <a:gd name="connsiteX67" fmla="*/ 162907 w 970604"/>
                <a:gd name="connsiteY67" fmla="*/ 599060 h 711889"/>
                <a:gd name="connsiteX68" fmla="*/ 113192 w 970604"/>
                <a:gd name="connsiteY68" fmla="*/ 605161 h 711889"/>
                <a:gd name="connsiteX69" fmla="*/ 40101 w 970604"/>
                <a:gd name="connsiteY69" fmla="*/ 626446 h 711889"/>
                <a:gd name="connsiteX70" fmla="*/ 36975 w 970604"/>
                <a:gd name="connsiteY70" fmla="*/ 627488 h 711889"/>
                <a:gd name="connsiteX71" fmla="*/ 20303 w 970604"/>
                <a:gd name="connsiteY71" fmla="*/ 630613 h 711889"/>
                <a:gd name="connsiteX72" fmla="*/ 7799 w 970604"/>
                <a:gd name="connsiteY72" fmla="*/ 627488 h 711889"/>
                <a:gd name="connsiteX73" fmla="*/ 16135 w 970604"/>
                <a:gd name="connsiteY73" fmla="*/ 616026 h 711889"/>
                <a:gd name="connsiteX74" fmla="*/ 27597 w 970604"/>
                <a:gd name="connsiteY74" fmla="*/ 601438 h 711889"/>
                <a:gd name="connsiteX75" fmla="*/ 30723 w 970604"/>
                <a:gd name="connsiteY75" fmla="*/ 599354 h 711889"/>
                <a:gd name="connsiteX76" fmla="*/ 38017 w 970604"/>
                <a:gd name="connsiteY76" fmla="*/ 586850 h 711889"/>
                <a:gd name="connsiteX77" fmla="*/ 35933 w 970604"/>
                <a:gd name="connsiteY77" fmla="*/ 578514 h 711889"/>
                <a:gd name="connsiteX78" fmla="*/ 34891 w 970604"/>
                <a:gd name="connsiteY78" fmla="*/ 575388 h 711889"/>
                <a:gd name="connsiteX79" fmla="*/ 30128 w 970604"/>
                <a:gd name="connsiteY79" fmla="*/ 553803 h 711889"/>
                <a:gd name="connsiteX80" fmla="*/ 29832 w 970604"/>
                <a:gd name="connsiteY80" fmla="*/ 499322 h 711889"/>
                <a:gd name="connsiteX81" fmla="*/ 31765 w 970604"/>
                <a:gd name="connsiteY81" fmla="*/ 471188 h 711889"/>
                <a:gd name="connsiteX82" fmla="*/ 31765 w 970604"/>
                <a:gd name="connsiteY82" fmla="*/ 470146 h 711889"/>
                <a:gd name="connsiteX83" fmla="*/ 17177 w 970604"/>
                <a:gd name="connsiteY83" fmla="*/ 449306 h 711889"/>
                <a:gd name="connsiteX84" fmla="*/ 11967 w 970604"/>
                <a:gd name="connsiteY84" fmla="*/ 445138 h 711889"/>
                <a:gd name="connsiteX85" fmla="*/ 3631 w 970604"/>
                <a:gd name="connsiteY85" fmla="*/ 436802 h 711889"/>
                <a:gd name="connsiteX86" fmla="*/ 1547 w 970604"/>
                <a:gd name="connsiteY86" fmla="*/ 423256 h 711889"/>
                <a:gd name="connsiteX87" fmla="*/ 13009 w 970604"/>
                <a:gd name="connsiteY87" fmla="*/ 419088 h 711889"/>
                <a:gd name="connsiteX88" fmla="*/ 17177 w 970604"/>
                <a:gd name="connsiteY88" fmla="*/ 411944 h 711889"/>
                <a:gd name="connsiteX89" fmla="*/ 38912 w 970604"/>
                <a:gd name="connsiteY89" fmla="*/ 391552 h 711889"/>
                <a:gd name="connsiteX90" fmla="*/ 71361 w 970604"/>
                <a:gd name="connsiteY90" fmla="*/ 390954 h 711889"/>
                <a:gd name="connsiteX91" fmla="*/ 77613 w 970604"/>
                <a:gd name="connsiteY91" fmla="*/ 394080 h 711889"/>
                <a:gd name="connsiteX92" fmla="*/ 95624 w 970604"/>
                <a:gd name="connsiteY92" fmla="*/ 391552 h 711889"/>
                <a:gd name="connsiteX93" fmla="*/ 127629 w 970604"/>
                <a:gd name="connsiteY93" fmla="*/ 386786 h 711889"/>
                <a:gd name="connsiteX94" fmla="*/ 127629 w 970604"/>
                <a:gd name="connsiteY94" fmla="*/ 383660 h 711889"/>
                <a:gd name="connsiteX95" fmla="*/ 137007 w 970604"/>
                <a:gd name="connsiteY95" fmla="*/ 360736 h 711889"/>
                <a:gd name="connsiteX96" fmla="*/ 138049 w 970604"/>
                <a:gd name="connsiteY96" fmla="*/ 359694 h 711889"/>
                <a:gd name="connsiteX97" fmla="*/ 143259 w 970604"/>
                <a:gd name="connsiteY97" fmla="*/ 344064 h 711889"/>
                <a:gd name="connsiteX98" fmla="*/ 137007 w 970604"/>
                <a:gd name="connsiteY98" fmla="*/ 333644 h 711889"/>
                <a:gd name="connsiteX99" fmla="*/ 134923 w 970604"/>
                <a:gd name="connsiteY99" fmla="*/ 331561 h 711889"/>
                <a:gd name="connsiteX100" fmla="*/ 132839 w 970604"/>
                <a:gd name="connsiteY100" fmla="*/ 323224 h 711889"/>
                <a:gd name="connsiteX101" fmla="*/ 134923 w 970604"/>
                <a:gd name="connsiteY101" fmla="*/ 321141 h 711889"/>
                <a:gd name="connsiteX102" fmla="*/ 135965 w 970604"/>
                <a:gd name="connsiteY102" fmla="*/ 320099 h 711889"/>
                <a:gd name="connsiteX103" fmla="*/ 146385 w 970604"/>
                <a:gd name="connsiteY103" fmla="*/ 293007 h 711889"/>
                <a:gd name="connsiteX104" fmla="*/ 148469 w 970604"/>
                <a:gd name="connsiteY104" fmla="*/ 276335 h 711889"/>
                <a:gd name="connsiteX105" fmla="*/ 160973 w 970604"/>
                <a:gd name="connsiteY105" fmla="*/ 264873 h 711889"/>
                <a:gd name="connsiteX106" fmla="*/ 179579 w 970604"/>
                <a:gd name="connsiteY106" fmla="*/ 246865 h 711889"/>
                <a:gd name="connsiteX107" fmla="*/ 214112 w 970604"/>
                <a:gd name="connsiteY107" fmla="*/ 273358 h 711889"/>
                <a:gd name="connsiteX108" fmla="*/ 255346 w 970604"/>
                <a:gd name="connsiteY108" fmla="*/ 302091 h 711889"/>
                <a:gd name="connsiteX109" fmla="*/ 312359 w 970604"/>
                <a:gd name="connsiteY109" fmla="*/ 312660 h 711889"/>
                <a:gd name="connsiteX110" fmla="*/ 361036 w 970604"/>
                <a:gd name="connsiteY110" fmla="*/ 312064 h 711889"/>
                <a:gd name="connsiteX111" fmla="*/ 406439 w 970604"/>
                <a:gd name="connsiteY111" fmla="*/ 295091 h 711889"/>
                <a:gd name="connsiteX112" fmla="*/ 421472 w 970604"/>
                <a:gd name="connsiteY112" fmla="*/ 273209 h 711889"/>
                <a:gd name="connsiteX113" fmla="*/ 413136 w 970604"/>
                <a:gd name="connsiteY113" fmla="*/ 262789 h 711889"/>
                <a:gd name="connsiteX114" fmla="*/ 410010 w 970604"/>
                <a:gd name="connsiteY114" fmla="*/ 261747 h 711889"/>
                <a:gd name="connsiteX115" fmla="*/ 406884 w 970604"/>
                <a:gd name="connsiteY115" fmla="*/ 259663 h 711889"/>
                <a:gd name="connsiteX116" fmla="*/ 407926 w 970604"/>
                <a:gd name="connsiteY116" fmla="*/ 245075 h 711889"/>
                <a:gd name="connsiteX117" fmla="*/ 410010 w 970604"/>
                <a:gd name="connsiteY117" fmla="*/ 240907 h 711889"/>
                <a:gd name="connsiteX118" fmla="*/ 416262 w 970604"/>
                <a:gd name="connsiteY118" fmla="*/ 225277 h 711889"/>
                <a:gd name="connsiteX119" fmla="*/ 415220 w 970604"/>
                <a:gd name="connsiteY119" fmla="*/ 217983 h 711889"/>
                <a:gd name="connsiteX120" fmla="*/ 414178 w 970604"/>
                <a:gd name="connsiteY120" fmla="*/ 212773 h 711889"/>
                <a:gd name="connsiteX121" fmla="*/ 422514 w 970604"/>
                <a:gd name="connsiteY121" fmla="*/ 196101 h 711889"/>
                <a:gd name="connsiteX122" fmla="*/ 423556 w 970604"/>
                <a:gd name="connsiteY122" fmla="*/ 194017 h 711889"/>
                <a:gd name="connsiteX123" fmla="*/ 429808 w 970604"/>
                <a:gd name="connsiteY123" fmla="*/ 169009 h 711889"/>
                <a:gd name="connsiteX124" fmla="*/ 426682 w 970604"/>
                <a:gd name="connsiteY124" fmla="*/ 164841 h 711889"/>
                <a:gd name="connsiteX125" fmla="*/ 424598 w 970604"/>
                <a:gd name="connsiteY125" fmla="*/ 159631 h 711889"/>
                <a:gd name="connsiteX126" fmla="*/ 427724 w 970604"/>
                <a:gd name="connsiteY126" fmla="*/ 154421 h 711889"/>
                <a:gd name="connsiteX127" fmla="*/ 437102 w 970604"/>
                <a:gd name="connsiteY127" fmla="*/ 127329 h 711889"/>
                <a:gd name="connsiteX128" fmla="*/ 435018 w 970604"/>
                <a:gd name="connsiteY128" fmla="*/ 122119 h 711889"/>
                <a:gd name="connsiteX129" fmla="*/ 432934 w 970604"/>
                <a:gd name="connsiteY129" fmla="*/ 114825 h 711889"/>
                <a:gd name="connsiteX130" fmla="*/ 438144 w 970604"/>
                <a:gd name="connsiteY130" fmla="*/ 106489 h 711889"/>
                <a:gd name="connsiteX131" fmla="*/ 443354 w 970604"/>
                <a:gd name="connsiteY131" fmla="*/ 98153 h 711889"/>
                <a:gd name="connsiteX132" fmla="*/ 443354 w 970604"/>
                <a:gd name="connsiteY132" fmla="*/ 70019 h 711889"/>
                <a:gd name="connsiteX133" fmla="*/ 440228 w 970604"/>
                <a:gd name="connsiteY133" fmla="*/ 64809 h 711889"/>
                <a:gd name="connsiteX134" fmla="*/ 437102 w 970604"/>
                <a:gd name="connsiteY134" fmla="*/ 59599 h 711889"/>
                <a:gd name="connsiteX135" fmla="*/ 442312 w 970604"/>
                <a:gd name="connsiteY135" fmla="*/ 24171 h 711889"/>
                <a:gd name="connsiteX136" fmla="*/ 452732 w 970604"/>
                <a:gd name="connsiteY136" fmla="*/ 12709 h 711889"/>
                <a:gd name="connsiteX137" fmla="*/ 470446 w 970604"/>
                <a:gd name="connsiteY137" fmla="*/ 16877 h 711889"/>
                <a:gd name="connsiteX138" fmla="*/ 471488 w 970604"/>
                <a:gd name="connsiteY138" fmla="*/ 17919 h 711889"/>
                <a:gd name="connsiteX139" fmla="*/ 509000 w 970604"/>
                <a:gd name="connsiteY139" fmla="*/ 26255 h 711889"/>
                <a:gd name="connsiteX140" fmla="*/ 543386 w 970604"/>
                <a:gd name="connsiteY140" fmla="*/ 5415 h 711889"/>
                <a:gd name="connsiteX141" fmla="*/ 553806 w 970604"/>
                <a:gd name="connsiteY141" fmla="*/ 205 h 711889"/>
                <a:gd name="connsiteX142" fmla="*/ 561100 w 970604"/>
                <a:gd name="connsiteY142" fmla="*/ 4373 h 711889"/>
                <a:gd name="connsiteX143" fmla="*/ 575688 w 970604"/>
                <a:gd name="connsiteY143" fmla="*/ 22087 h 711889"/>
                <a:gd name="connsiteX144" fmla="*/ 576730 w 970604"/>
                <a:gd name="connsiteY144" fmla="*/ 31465 h 711889"/>
                <a:gd name="connsiteX145" fmla="*/ 577771 w 970604"/>
                <a:gd name="connsiteY145" fmla="*/ 40843 h 711889"/>
                <a:gd name="connsiteX146" fmla="*/ 589233 w 970604"/>
                <a:gd name="connsiteY146" fmla="*/ 59599 h 711889"/>
                <a:gd name="connsiteX147" fmla="*/ 601738 w 970604"/>
                <a:gd name="connsiteY147" fmla="*/ 67935 h 711889"/>
                <a:gd name="connsiteX148" fmla="*/ 602780 w 970604"/>
                <a:gd name="connsiteY148" fmla="*/ 67935 h 711889"/>
                <a:gd name="connsiteX149" fmla="*/ 602780 w 970604"/>
                <a:gd name="connsiteY149" fmla="*/ 67935 h 711889"/>
                <a:gd name="connsiteX150" fmla="*/ 605905 w 970604"/>
                <a:gd name="connsiteY150" fmla="*/ 67935 h 711889"/>
                <a:gd name="connsiteX151" fmla="*/ 609031 w 970604"/>
                <a:gd name="connsiteY151" fmla="*/ 68977 h 711889"/>
                <a:gd name="connsiteX152" fmla="*/ 615283 w 970604"/>
                <a:gd name="connsiteY152" fmla="*/ 68977 h 711889"/>
                <a:gd name="connsiteX153" fmla="*/ 673635 w 970604"/>
                <a:gd name="connsiteY153" fmla="*/ 72103 h 711889"/>
                <a:gd name="connsiteX154" fmla="*/ 691349 w 970604"/>
                <a:gd name="connsiteY154" fmla="*/ 77313 h 711889"/>
                <a:gd name="connsiteX155" fmla="*/ 697601 w 970604"/>
                <a:gd name="connsiteY155" fmla="*/ 79397 h 711889"/>
                <a:gd name="connsiteX156" fmla="*/ 701769 w 970604"/>
                <a:gd name="connsiteY156" fmla="*/ 80439 h 711889"/>
                <a:gd name="connsiteX157" fmla="*/ 716357 w 970604"/>
                <a:gd name="connsiteY157" fmla="*/ 86691 h 711889"/>
                <a:gd name="connsiteX158" fmla="*/ 716357 w 970604"/>
                <a:gd name="connsiteY158" fmla="*/ 93985 h 711889"/>
                <a:gd name="connsiteX159" fmla="*/ 713231 w 970604"/>
                <a:gd name="connsiteY159" fmla="*/ 99195 h 711889"/>
                <a:gd name="connsiteX160" fmla="*/ 711147 w 970604"/>
                <a:gd name="connsiteY160" fmla="*/ 102321 h 711889"/>
                <a:gd name="connsiteX161" fmla="*/ 705937 w 970604"/>
                <a:gd name="connsiteY161" fmla="*/ 123161 h 711889"/>
                <a:gd name="connsiteX162" fmla="*/ 711147 w 970604"/>
                <a:gd name="connsiteY162" fmla="*/ 177345 h 711889"/>
                <a:gd name="connsiteX163" fmla="*/ 716357 w 970604"/>
                <a:gd name="connsiteY163" fmla="*/ 187765 h 711889"/>
                <a:gd name="connsiteX164" fmla="*/ 723651 w 970604"/>
                <a:gd name="connsiteY164" fmla="*/ 192975 h 711889"/>
                <a:gd name="connsiteX165" fmla="*/ 730945 w 970604"/>
                <a:gd name="connsiteY165" fmla="*/ 199227 h 711889"/>
                <a:gd name="connsiteX166" fmla="*/ 731987 w 970604"/>
                <a:gd name="connsiteY166" fmla="*/ 209647 h 711889"/>
                <a:gd name="connsiteX167" fmla="*/ 731987 w 970604"/>
                <a:gd name="connsiteY167" fmla="*/ 213815 h 711889"/>
                <a:gd name="connsiteX168" fmla="*/ 740323 w 970604"/>
                <a:gd name="connsiteY168" fmla="*/ 233613 h 711889"/>
                <a:gd name="connsiteX169" fmla="*/ 741365 w 970604"/>
                <a:gd name="connsiteY169" fmla="*/ 234655 h 711889"/>
                <a:gd name="connsiteX170" fmla="*/ 743449 w 970604"/>
                <a:gd name="connsiteY170" fmla="*/ 237781 h 711889"/>
                <a:gd name="connsiteX171" fmla="*/ 740323 w 970604"/>
                <a:gd name="connsiteY171" fmla="*/ 246117 h 711889"/>
                <a:gd name="connsiteX172" fmla="*/ 737197 w 970604"/>
                <a:gd name="connsiteY172" fmla="*/ 248201 h 711889"/>
                <a:gd name="connsiteX173" fmla="*/ 729903 w 970604"/>
                <a:gd name="connsiteY173" fmla="*/ 256537 h 711889"/>
                <a:gd name="connsiteX174" fmla="*/ 727819 w 970604"/>
                <a:gd name="connsiteY174" fmla="*/ 264873 h 711889"/>
                <a:gd name="connsiteX175" fmla="*/ 735113 w 970604"/>
                <a:gd name="connsiteY175" fmla="*/ 281545 h 711889"/>
                <a:gd name="connsiteX176" fmla="*/ 751785 w 970604"/>
                <a:gd name="connsiteY176" fmla="*/ 285712 h 711889"/>
                <a:gd name="connsiteX177" fmla="*/ 756995 w 970604"/>
                <a:gd name="connsiteY177" fmla="*/ 285712 h 711889"/>
                <a:gd name="connsiteX178" fmla="*/ 774709 w 970604"/>
                <a:gd name="connsiteY178" fmla="*/ 294049 h 711889"/>
                <a:gd name="connsiteX179" fmla="*/ 778877 w 970604"/>
                <a:gd name="connsiteY179" fmla="*/ 305511 h 711889"/>
                <a:gd name="connsiteX180" fmla="*/ 779919 w 970604"/>
                <a:gd name="connsiteY180" fmla="*/ 309679 h 711889"/>
                <a:gd name="connsiteX181" fmla="*/ 789297 w 970604"/>
                <a:gd name="connsiteY181" fmla="*/ 325309 h 711889"/>
                <a:gd name="connsiteX182" fmla="*/ 811179 w 970604"/>
                <a:gd name="connsiteY182" fmla="*/ 330519 h 711889"/>
                <a:gd name="connsiteX183" fmla="*/ 825767 w 970604"/>
                <a:gd name="connsiteY183" fmla="*/ 332602 h 711889"/>
                <a:gd name="connsiteX184" fmla="*/ 832019 w 970604"/>
                <a:gd name="connsiteY184" fmla="*/ 335728 h 711889"/>
                <a:gd name="connsiteX185" fmla="*/ 840355 w 970604"/>
                <a:gd name="connsiteY185" fmla="*/ 339896 h 711889"/>
                <a:gd name="connsiteX186" fmla="*/ 862237 w 970604"/>
                <a:gd name="connsiteY186" fmla="*/ 339896 h 711889"/>
                <a:gd name="connsiteX187" fmla="*/ 876825 w 970604"/>
                <a:gd name="connsiteY187" fmla="*/ 338854 h 711889"/>
                <a:gd name="connsiteX188" fmla="*/ 885160 w 970604"/>
                <a:gd name="connsiteY188" fmla="*/ 340938 h 711889"/>
                <a:gd name="connsiteX189" fmla="*/ 891413 w 970604"/>
                <a:gd name="connsiteY189" fmla="*/ 343022 h 711889"/>
                <a:gd name="connsiteX190" fmla="*/ 913295 w 970604"/>
                <a:gd name="connsiteY190" fmla="*/ 344064 h 711889"/>
                <a:gd name="connsiteX191" fmla="*/ 941429 w 970604"/>
                <a:gd name="connsiteY191" fmla="*/ 348232 h 711889"/>
                <a:gd name="connsiteX192" fmla="*/ 956016 w 970604"/>
                <a:gd name="connsiteY192" fmla="*/ 372198 h 711889"/>
                <a:gd name="connsiteX193" fmla="*/ 958100 w 970604"/>
                <a:gd name="connsiteY193" fmla="*/ 399290 h 711889"/>
                <a:gd name="connsiteX194" fmla="*/ 944554 w 970604"/>
                <a:gd name="connsiteY194" fmla="*/ 412836 h 711889"/>
                <a:gd name="connsiteX195" fmla="*/ 936219 w 970604"/>
                <a:gd name="connsiteY195" fmla="*/ 419088 h 711889"/>
                <a:gd name="connsiteX196" fmla="*/ 921630 w 970604"/>
                <a:gd name="connsiteY196" fmla="*/ 440970 h 711889"/>
                <a:gd name="connsiteX197" fmla="*/ 920589 w 970604"/>
                <a:gd name="connsiteY197" fmla="*/ 452432 h 711889"/>
                <a:gd name="connsiteX198" fmla="*/ 920589 w 970604"/>
                <a:gd name="connsiteY198" fmla="*/ 456600 h 711889"/>
                <a:gd name="connsiteX199" fmla="*/ 918505 w 970604"/>
                <a:gd name="connsiteY199" fmla="*/ 473272 h 711889"/>
                <a:gd name="connsiteX200" fmla="*/ 910169 w 970604"/>
                <a:gd name="connsiteY200" fmla="*/ 486818 h 711889"/>
                <a:gd name="connsiteX201" fmla="*/ 902875 w 970604"/>
                <a:gd name="connsiteY201" fmla="*/ 487860 h 711889"/>
                <a:gd name="connsiteX202" fmla="*/ 892455 w 970604"/>
                <a:gd name="connsiteY202" fmla="*/ 489944 h 711889"/>
                <a:gd name="connsiteX203" fmla="*/ 886203 w 970604"/>
                <a:gd name="connsiteY203" fmla="*/ 507658 h 711889"/>
                <a:gd name="connsiteX204" fmla="*/ 886203 w 970604"/>
                <a:gd name="connsiteY204" fmla="*/ 511826 h 711889"/>
                <a:gd name="connsiteX205" fmla="*/ 890370 w 970604"/>
                <a:gd name="connsiteY205" fmla="*/ 538918 h 711889"/>
                <a:gd name="connsiteX206" fmla="*/ 907042 w 970604"/>
                <a:gd name="connsiteY206" fmla="*/ 564968 h 711889"/>
                <a:gd name="connsiteX207" fmla="*/ 914337 w 970604"/>
                <a:gd name="connsiteY207" fmla="*/ 570178 h 711889"/>
                <a:gd name="connsiteX208" fmla="*/ 917462 w 970604"/>
                <a:gd name="connsiteY208" fmla="*/ 572262 h 711889"/>
                <a:gd name="connsiteX209" fmla="*/ 926840 w 970604"/>
                <a:gd name="connsiteY209" fmla="*/ 580598 h 711889"/>
                <a:gd name="connsiteX210" fmla="*/ 938302 w 970604"/>
                <a:gd name="connsiteY210" fmla="*/ 589976 h 711889"/>
                <a:gd name="connsiteX211" fmla="*/ 953932 w 970604"/>
                <a:gd name="connsiteY211" fmla="*/ 596228 h 711889"/>
                <a:gd name="connsiteX212" fmla="*/ 970604 w 970604"/>
                <a:gd name="connsiteY21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68394 h 711889"/>
                <a:gd name="connsiteX66" fmla="*/ 226772 w 970604"/>
                <a:gd name="connsiteY66" fmla="*/ 596081 h 711889"/>
                <a:gd name="connsiteX67" fmla="*/ 162907 w 970604"/>
                <a:gd name="connsiteY67" fmla="*/ 599060 h 711889"/>
                <a:gd name="connsiteX68" fmla="*/ 113192 w 970604"/>
                <a:gd name="connsiteY68" fmla="*/ 605161 h 711889"/>
                <a:gd name="connsiteX69" fmla="*/ 40101 w 970604"/>
                <a:gd name="connsiteY69" fmla="*/ 626446 h 711889"/>
                <a:gd name="connsiteX70" fmla="*/ 36975 w 970604"/>
                <a:gd name="connsiteY70" fmla="*/ 627488 h 711889"/>
                <a:gd name="connsiteX71" fmla="*/ 20303 w 970604"/>
                <a:gd name="connsiteY71" fmla="*/ 630613 h 711889"/>
                <a:gd name="connsiteX72" fmla="*/ 7799 w 970604"/>
                <a:gd name="connsiteY72" fmla="*/ 627488 h 711889"/>
                <a:gd name="connsiteX73" fmla="*/ 16135 w 970604"/>
                <a:gd name="connsiteY73" fmla="*/ 616026 h 711889"/>
                <a:gd name="connsiteX74" fmla="*/ 27597 w 970604"/>
                <a:gd name="connsiteY74" fmla="*/ 601438 h 711889"/>
                <a:gd name="connsiteX75" fmla="*/ 30723 w 970604"/>
                <a:gd name="connsiteY75" fmla="*/ 599354 h 711889"/>
                <a:gd name="connsiteX76" fmla="*/ 38017 w 970604"/>
                <a:gd name="connsiteY76" fmla="*/ 586850 h 711889"/>
                <a:gd name="connsiteX77" fmla="*/ 35933 w 970604"/>
                <a:gd name="connsiteY77" fmla="*/ 578514 h 711889"/>
                <a:gd name="connsiteX78" fmla="*/ 34891 w 970604"/>
                <a:gd name="connsiteY78" fmla="*/ 575388 h 711889"/>
                <a:gd name="connsiteX79" fmla="*/ 30128 w 970604"/>
                <a:gd name="connsiteY79" fmla="*/ 553803 h 711889"/>
                <a:gd name="connsiteX80" fmla="*/ 29832 w 970604"/>
                <a:gd name="connsiteY80" fmla="*/ 499322 h 711889"/>
                <a:gd name="connsiteX81" fmla="*/ 31765 w 970604"/>
                <a:gd name="connsiteY81" fmla="*/ 471188 h 711889"/>
                <a:gd name="connsiteX82" fmla="*/ 31765 w 970604"/>
                <a:gd name="connsiteY82" fmla="*/ 470146 h 711889"/>
                <a:gd name="connsiteX83" fmla="*/ 17177 w 970604"/>
                <a:gd name="connsiteY83" fmla="*/ 449306 h 711889"/>
                <a:gd name="connsiteX84" fmla="*/ 11967 w 970604"/>
                <a:gd name="connsiteY84" fmla="*/ 445138 h 711889"/>
                <a:gd name="connsiteX85" fmla="*/ 3631 w 970604"/>
                <a:gd name="connsiteY85" fmla="*/ 436802 h 711889"/>
                <a:gd name="connsiteX86" fmla="*/ 1547 w 970604"/>
                <a:gd name="connsiteY86" fmla="*/ 423256 h 711889"/>
                <a:gd name="connsiteX87" fmla="*/ 13009 w 970604"/>
                <a:gd name="connsiteY87" fmla="*/ 419088 h 711889"/>
                <a:gd name="connsiteX88" fmla="*/ 17177 w 970604"/>
                <a:gd name="connsiteY88" fmla="*/ 411944 h 711889"/>
                <a:gd name="connsiteX89" fmla="*/ 38912 w 970604"/>
                <a:gd name="connsiteY89" fmla="*/ 391552 h 711889"/>
                <a:gd name="connsiteX90" fmla="*/ 71361 w 970604"/>
                <a:gd name="connsiteY90" fmla="*/ 390954 h 711889"/>
                <a:gd name="connsiteX91" fmla="*/ 77613 w 970604"/>
                <a:gd name="connsiteY91" fmla="*/ 394080 h 711889"/>
                <a:gd name="connsiteX92" fmla="*/ 95624 w 970604"/>
                <a:gd name="connsiteY92" fmla="*/ 391552 h 711889"/>
                <a:gd name="connsiteX93" fmla="*/ 127629 w 970604"/>
                <a:gd name="connsiteY93" fmla="*/ 386786 h 711889"/>
                <a:gd name="connsiteX94" fmla="*/ 127629 w 970604"/>
                <a:gd name="connsiteY94" fmla="*/ 383660 h 711889"/>
                <a:gd name="connsiteX95" fmla="*/ 137007 w 970604"/>
                <a:gd name="connsiteY95" fmla="*/ 360736 h 711889"/>
                <a:gd name="connsiteX96" fmla="*/ 138049 w 970604"/>
                <a:gd name="connsiteY96" fmla="*/ 359694 h 711889"/>
                <a:gd name="connsiteX97" fmla="*/ 143259 w 970604"/>
                <a:gd name="connsiteY97" fmla="*/ 344064 h 711889"/>
                <a:gd name="connsiteX98" fmla="*/ 137007 w 970604"/>
                <a:gd name="connsiteY98" fmla="*/ 333644 h 711889"/>
                <a:gd name="connsiteX99" fmla="*/ 134923 w 970604"/>
                <a:gd name="connsiteY99" fmla="*/ 331561 h 711889"/>
                <a:gd name="connsiteX100" fmla="*/ 132839 w 970604"/>
                <a:gd name="connsiteY100" fmla="*/ 323224 h 711889"/>
                <a:gd name="connsiteX101" fmla="*/ 134923 w 970604"/>
                <a:gd name="connsiteY101" fmla="*/ 321141 h 711889"/>
                <a:gd name="connsiteX102" fmla="*/ 135965 w 970604"/>
                <a:gd name="connsiteY102" fmla="*/ 320099 h 711889"/>
                <a:gd name="connsiteX103" fmla="*/ 146385 w 970604"/>
                <a:gd name="connsiteY103" fmla="*/ 293007 h 711889"/>
                <a:gd name="connsiteX104" fmla="*/ 148469 w 970604"/>
                <a:gd name="connsiteY104" fmla="*/ 276335 h 711889"/>
                <a:gd name="connsiteX105" fmla="*/ 160973 w 970604"/>
                <a:gd name="connsiteY105" fmla="*/ 264873 h 711889"/>
                <a:gd name="connsiteX106" fmla="*/ 179579 w 970604"/>
                <a:gd name="connsiteY106" fmla="*/ 246865 h 711889"/>
                <a:gd name="connsiteX107" fmla="*/ 214112 w 970604"/>
                <a:gd name="connsiteY107" fmla="*/ 273358 h 711889"/>
                <a:gd name="connsiteX108" fmla="*/ 255346 w 970604"/>
                <a:gd name="connsiteY108" fmla="*/ 302091 h 711889"/>
                <a:gd name="connsiteX109" fmla="*/ 312359 w 970604"/>
                <a:gd name="connsiteY109" fmla="*/ 312660 h 711889"/>
                <a:gd name="connsiteX110" fmla="*/ 361036 w 970604"/>
                <a:gd name="connsiteY110" fmla="*/ 312064 h 711889"/>
                <a:gd name="connsiteX111" fmla="*/ 406439 w 970604"/>
                <a:gd name="connsiteY111" fmla="*/ 295091 h 711889"/>
                <a:gd name="connsiteX112" fmla="*/ 421472 w 970604"/>
                <a:gd name="connsiteY112" fmla="*/ 273209 h 711889"/>
                <a:gd name="connsiteX113" fmla="*/ 413136 w 970604"/>
                <a:gd name="connsiteY113" fmla="*/ 262789 h 711889"/>
                <a:gd name="connsiteX114" fmla="*/ 410010 w 970604"/>
                <a:gd name="connsiteY114" fmla="*/ 261747 h 711889"/>
                <a:gd name="connsiteX115" fmla="*/ 406884 w 970604"/>
                <a:gd name="connsiteY115" fmla="*/ 259663 h 711889"/>
                <a:gd name="connsiteX116" fmla="*/ 407926 w 970604"/>
                <a:gd name="connsiteY116" fmla="*/ 245075 h 711889"/>
                <a:gd name="connsiteX117" fmla="*/ 410010 w 970604"/>
                <a:gd name="connsiteY117" fmla="*/ 240907 h 711889"/>
                <a:gd name="connsiteX118" fmla="*/ 416262 w 970604"/>
                <a:gd name="connsiteY118" fmla="*/ 225277 h 711889"/>
                <a:gd name="connsiteX119" fmla="*/ 415220 w 970604"/>
                <a:gd name="connsiteY119" fmla="*/ 217983 h 711889"/>
                <a:gd name="connsiteX120" fmla="*/ 414178 w 970604"/>
                <a:gd name="connsiteY120" fmla="*/ 212773 h 711889"/>
                <a:gd name="connsiteX121" fmla="*/ 422514 w 970604"/>
                <a:gd name="connsiteY121" fmla="*/ 196101 h 711889"/>
                <a:gd name="connsiteX122" fmla="*/ 423556 w 970604"/>
                <a:gd name="connsiteY122" fmla="*/ 194017 h 711889"/>
                <a:gd name="connsiteX123" fmla="*/ 429808 w 970604"/>
                <a:gd name="connsiteY123" fmla="*/ 169009 h 711889"/>
                <a:gd name="connsiteX124" fmla="*/ 426682 w 970604"/>
                <a:gd name="connsiteY124" fmla="*/ 164841 h 711889"/>
                <a:gd name="connsiteX125" fmla="*/ 424598 w 970604"/>
                <a:gd name="connsiteY125" fmla="*/ 159631 h 711889"/>
                <a:gd name="connsiteX126" fmla="*/ 427724 w 970604"/>
                <a:gd name="connsiteY126" fmla="*/ 154421 h 711889"/>
                <a:gd name="connsiteX127" fmla="*/ 437102 w 970604"/>
                <a:gd name="connsiteY127" fmla="*/ 127329 h 711889"/>
                <a:gd name="connsiteX128" fmla="*/ 435018 w 970604"/>
                <a:gd name="connsiteY128" fmla="*/ 122119 h 711889"/>
                <a:gd name="connsiteX129" fmla="*/ 432934 w 970604"/>
                <a:gd name="connsiteY129" fmla="*/ 114825 h 711889"/>
                <a:gd name="connsiteX130" fmla="*/ 438144 w 970604"/>
                <a:gd name="connsiteY130" fmla="*/ 106489 h 711889"/>
                <a:gd name="connsiteX131" fmla="*/ 443354 w 970604"/>
                <a:gd name="connsiteY131" fmla="*/ 98153 h 711889"/>
                <a:gd name="connsiteX132" fmla="*/ 443354 w 970604"/>
                <a:gd name="connsiteY132" fmla="*/ 70019 h 711889"/>
                <a:gd name="connsiteX133" fmla="*/ 440228 w 970604"/>
                <a:gd name="connsiteY133" fmla="*/ 64809 h 711889"/>
                <a:gd name="connsiteX134" fmla="*/ 437102 w 970604"/>
                <a:gd name="connsiteY134" fmla="*/ 59599 h 711889"/>
                <a:gd name="connsiteX135" fmla="*/ 442312 w 970604"/>
                <a:gd name="connsiteY135" fmla="*/ 24171 h 711889"/>
                <a:gd name="connsiteX136" fmla="*/ 452732 w 970604"/>
                <a:gd name="connsiteY136" fmla="*/ 12709 h 711889"/>
                <a:gd name="connsiteX137" fmla="*/ 470446 w 970604"/>
                <a:gd name="connsiteY137" fmla="*/ 16877 h 711889"/>
                <a:gd name="connsiteX138" fmla="*/ 471488 w 970604"/>
                <a:gd name="connsiteY138" fmla="*/ 17919 h 711889"/>
                <a:gd name="connsiteX139" fmla="*/ 509000 w 970604"/>
                <a:gd name="connsiteY139" fmla="*/ 26255 h 711889"/>
                <a:gd name="connsiteX140" fmla="*/ 543386 w 970604"/>
                <a:gd name="connsiteY140" fmla="*/ 5415 h 711889"/>
                <a:gd name="connsiteX141" fmla="*/ 553806 w 970604"/>
                <a:gd name="connsiteY141" fmla="*/ 205 h 711889"/>
                <a:gd name="connsiteX142" fmla="*/ 561100 w 970604"/>
                <a:gd name="connsiteY142" fmla="*/ 4373 h 711889"/>
                <a:gd name="connsiteX143" fmla="*/ 575688 w 970604"/>
                <a:gd name="connsiteY143" fmla="*/ 22087 h 711889"/>
                <a:gd name="connsiteX144" fmla="*/ 576730 w 970604"/>
                <a:gd name="connsiteY144" fmla="*/ 31465 h 711889"/>
                <a:gd name="connsiteX145" fmla="*/ 577771 w 970604"/>
                <a:gd name="connsiteY145" fmla="*/ 40843 h 711889"/>
                <a:gd name="connsiteX146" fmla="*/ 589233 w 970604"/>
                <a:gd name="connsiteY146" fmla="*/ 59599 h 711889"/>
                <a:gd name="connsiteX147" fmla="*/ 601738 w 970604"/>
                <a:gd name="connsiteY147" fmla="*/ 67935 h 711889"/>
                <a:gd name="connsiteX148" fmla="*/ 602780 w 970604"/>
                <a:gd name="connsiteY148" fmla="*/ 67935 h 711889"/>
                <a:gd name="connsiteX149" fmla="*/ 602780 w 970604"/>
                <a:gd name="connsiteY149" fmla="*/ 67935 h 711889"/>
                <a:gd name="connsiteX150" fmla="*/ 605905 w 970604"/>
                <a:gd name="connsiteY150" fmla="*/ 67935 h 711889"/>
                <a:gd name="connsiteX151" fmla="*/ 609031 w 970604"/>
                <a:gd name="connsiteY151" fmla="*/ 68977 h 711889"/>
                <a:gd name="connsiteX152" fmla="*/ 615283 w 970604"/>
                <a:gd name="connsiteY152" fmla="*/ 68977 h 711889"/>
                <a:gd name="connsiteX153" fmla="*/ 673635 w 970604"/>
                <a:gd name="connsiteY153" fmla="*/ 72103 h 711889"/>
                <a:gd name="connsiteX154" fmla="*/ 691349 w 970604"/>
                <a:gd name="connsiteY154" fmla="*/ 77313 h 711889"/>
                <a:gd name="connsiteX155" fmla="*/ 697601 w 970604"/>
                <a:gd name="connsiteY155" fmla="*/ 79397 h 711889"/>
                <a:gd name="connsiteX156" fmla="*/ 701769 w 970604"/>
                <a:gd name="connsiteY156" fmla="*/ 80439 h 711889"/>
                <a:gd name="connsiteX157" fmla="*/ 716357 w 970604"/>
                <a:gd name="connsiteY157" fmla="*/ 86691 h 711889"/>
                <a:gd name="connsiteX158" fmla="*/ 716357 w 970604"/>
                <a:gd name="connsiteY158" fmla="*/ 93985 h 711889"/>
                <a:gd name="connsiteX159" fmla="*/ 713231 w 970604"/>
                <a:gd name="connsiteY159" fmla="*/ 99195 h 711889"/>
                <a:gd name="connsiteX160" fmla="*/ 711147 w 970604"/>
                <a:gd name="connsiteY160" fmla="*/ 102321 h 711889"/>
                <a:gd name="connsiteX161" fmla="*/ 705937 w 970604"/>
                <a:gd name="connsiteY161" fmla="*/ 123161 h 711889"/>
                <a:gd name="connsiteX162" fmla="*/ 711147 w 970604"/>
                <a:gd name="connsiteY162" fmla="*/ 177345 h 711889"/>
                <a:gd name="connsiteX163" fmla="*/ 716357 w 970604"/>
                <a:gd name="connsiteY163" fmla="*/ 187765 h 711889"/>
                <a:gd name="connsiteX164" fmla="*/ 723651 w 970604"/>
                <a:gd name="connsiteY164" fmla="*/ 192975 h 711889"/>
                <a:gd name="connsiteX165" fmla="*/ 730945 w 970604"/>
                <a:gd name="connsiteY165" fmla="*/ 199227 h 711889"/>
                <a:gd name="connsiteX166" fmla="*/ 731987 w 970604"/>
                <a:gd name="connsiteY166" fmla="*/ 209647 h 711889"/>
                <a:gd name="connsiteX167" fmla="*/ 731987 w 970604"/>
                <a:gd name="connsiteY167" fmla="*/ 213815 h 711889"/>
                <a:gd name="connsiteX168" fmla="*/ 740323 w 970604"/>
                <a:gd name="connsiteY168" fmla="*/ 233613 h 711889"/>
                <a:gd name="connsiteX169" fmla="*/ 741365 w 970604"/>
                <a:gd name="connsiteY169" fmla="*/ 234655 h 711889"/>
                <a:gd name="connsiteX170" fmla="*/ 743449 w 970604"/>
                <a:gd name="connsiteY170" fmla="*/ 237781 h 711889"/>
                <a:gd name="connsiteX171" fmla="*/ 740323 w 970604"/>
                <a:gd name="connsiteY171" fmla="*/ 246117 h 711889"/>
                <a:gd name="connsiteX172" fmla="*/ 737197 w 970604"/>
                <a:gd name="connsiteY172" fmla="*/ 248201 h 711889"/>
                <a:gd name="connsiteX173" fmla="*/ 729903 w 970604"/>
                <a:gd name="connsiteY173" fmla="*/ 256537 h 711889"/>
                <a:gd name="connsiteX174" fmla="*/ 727819 w 970604"/>
                <a:gd name="connsiteY174" fmla="*/ 264873 h 711889"/>
                <a:gd name="connsiteX175" fmla="*/ 735113 w 970604"/>
                <a:gd name="connsiteY175" fmla="*/ 281545 h 711889"/>
                <a:gd name="connsiteX176" fmla="*/ 751785 w 970604"/>
                <a:gd name="connsiteY176" fmla="*/ 285712 h 711889"/>
                <a:gd name="connsiteX177" fmla="*/ 756995 w 970604"/>
                <a:gd name="connsiteY177" fmla="*/ 285712 h 711889"/>
                <a:gd name="connsiteX178" fmla="*/ 774709 w 970604"/>
                <a:gd name="connsiteY178" fmla="*/ 294049 h 711889"/>
                <a:gd name="connsiteX179" fmla="*/ 778877 w 970604"/>
                <a:gd name="connsiteY179" fmla="*/ 305511 h 711889"/>
                <a:gd name="connsiteX180" fmla="*/ 779919 w 970604"/>
                <a:gd name="connsiteY180" fmla="*/ 309679 h 711889"/>
                <a:gd name="connsiteX181" fmla="*/ 789297 w 970604"/>
                <a:gd name="connsiteY181" fmla="*/ 325309 h 711889"/>
                <a:gd name="connsiteX182" fmla="*/ 811179 w 970604"/>
                <a:gd name="connsiteY182" fmla="*/ 330519 h 711889"/>
                <a:gd name="connsiteX183" fmla="*/ 825767 w 970604"/>
                <a:gd name="connsiteY183" fmla="*/ 332602 h 711889"/>
                <a:gd name="connsiteX184" fmla="*/ 832019 w 970604"/>
                <a:gd name="connsiteY184" fmla="*/ 335728 h 711889"/>
                <a:gd name="connsiteX185" fmla="*/ 840355 w 970604"/>
                <a:gd name="connsiteY185" fmla="*/ 339896 h 711889"/>
                <a:gd name="connsiteX186" fmla="*/ 862237 w 970604"/>
                <a:gd name="connsiteY186" fmla="*/ 339896 h 711889"/>
                <a:gd name="connsiteX187" fmla="*/ 876825 w 970604"/>
                <a:gd name="connsiteY187" fmla="*/ 338854 h 711889"/>
                <a:gd name="connsiteX188" fmla="*/ 885160 w 970604"/>
                <a:gd name="connsiteY188" fmla="*/ 340938 h 711889"/>
                <a:gd name="connsiteX189" fmla="*/ 891413 w 970604"/>
                <a:gd name="connsiteY189" fmla="*/ 343022 h 711889"/>
                <a:gd name="connsiteX190" fmla="*/ 913295 w 970604"/>
                <a:gd name="connsiteY190" fmla="*/ 344064 h 711889"/>
                <a:gd name="connsiteX191" fmla="*/ 941429 w 970604"/>
                <a:gd name="connsiteY191" fmla="*/ 348232 h 711889"/>
                <a:gd name="connsiteX192" fmla="*/ 956016 w 970604"/>
                <a:gd name="connsiteY192" fmla="*/ 372198 h 711889"/>
                <a:gd name="connsiteX193" fmla="*/ 958100 w 970604"/>
                <a:gd name="connsiteY193" fmla="*/ 399290 h 711889"/>
                <a:gd name="connsiteX194" fmla="*/ 944554 w 970604"/>
                <a:gd name="connsiteY194" fmla="*/ 412836 h 711889"/>
                <a:gd name="connsiteX195" fmla="*/ 936219 w 970604"/>
                <a:gd name="connsiteY195" fmla="*/ 419088 h 711889"/>
                <a:gd name="connsiteX196" fmla="*/ 921630 w 970604"/>
                <a:gd name="connsiteY196" fmla="*/ 440970 h 711889"/>
                <a:gd name="connsiteX197" fmla="*/ 920589 w 970604"/>
                <a:gd name="connsiteY197" fmla="*/ 452432 h 711889"/>
                <a:gd name="connsiteX198" fmla="*/ 920589 w 970604"/>
                <a:gd name="connsiteY198" fmla="*/ 456600 h 711889"/>
                <a:gd name="connsiteX199" fmla="*/ 918505 w 970604"/>
                <a:gd name="connsiteY199" fmla="*/ 473272 h 711889"/>
                <a:gd name="connsiteX200" fmla="*/ 910169 w 970604"/>
                <a:gd name="connsiteY200" fmla="*/ 486818 h 711889"/>
                <a:gd name="connsiteX201" fmla="*/ 902875 w 970604"/>
                <a:gd name="connsiteY201" fmla="*/ 487860 h 711889"/>
                <a:gd name="connsiteX202" fmla="*/ 892455 w 970604"/>
                <a:gd name="connsiteY202" fmla="*/ 489944 h 711889"/>
                <a:gd name="connsiteX203" fmla="*/ 886203 w 970604"/>
                <a:gd name="connsiteY203" fmla="*/ 507658 h 711889"/>
                <a:gd name="connsiteX204" fmla="*/ 886203 w 970604"/>
                <a:gd name="connsiteY204" fmla="*/ 511826 h 711889"/>
                <a:gd name="connsiteX205" fmla="*/ 890370 w 970604"/>
                <a:gd name="connsiteY205" fmla="*/ 538918 h 711889"/>
                <a:gd name="connsiteX206" fmla="*/ 907042 w 970604"/>
                <a:gd name="connsiteY206" fmla="*/ 564968 h 711889"/>
                <a:gd name="connsiteX207" fmla="*/ 914337 w 970604"/>
                <a:gd name="connsiteY207" fmla="*/ 570178 h 711889"/>
                <a:gd name="connsiteX208" fmla="*/ 917462 w 970604"/>
                <a:gd name="connsiteY208" fmla="*/ 572262 h 711889"/>
                <a:gd name="connsiteX209" fmla="*/ 926840 w 970604"/>
                <a:gd name="connsiteY209" fmla="*/ 580598 h 711889"/>
                <a:gd name="connsiteX210" fmla="*/ 938302 w 970604"/>
                <a:gd name="connsiteY210" fmla="*/ 589976 h 711889"/>
                <a:gd name="connsiteX211" fmla="*/ 953932 w 970604"/>
                <a:gd name="connsiteY211" fmla="*/ 596228 h 711889"/>
                <a:gd name="connsiteX212" fmla="*/ 970604 w 970604"/>
                <a:gd name="connsiteY21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62078 w 970604"/>
                <a:gd name="connsiteY52" fmla="*/ 695217 h 711889"/>
                <a:gd name="connsiteX53" fmla="*/ 355826 w 970604"/>
                <a:gd name="connsiteY53" fmla="*/ 678545 h 711889"/>
                <a:gd name="connsiteX54" fmla="*/ 353742 w 970604"/>
                <a:gd name="connsiteY54" fmla="*/ 668125 h 711889"/>
                <a:gd name="connsiteX55" fmla="*/ 336028 w 970604"/>
                <a:gd name="connsiteY55" fmla="*/ 645201 h 711889"/>
                <a:gd name="connsiteX56" fmla="*/ 331860 w 970604"/>
                <a:gd name="connsiteY56" fmla="*/ 643118 h 711889"/>
                <a:gd name="connsiteX57" fmla="*/ 326650 w 970604"/>
                <a:gd name="connsiteY57" fmla="*/ 639991 h 711889"/>
                <a:gd name="connsiteX58" fmla="*/ 316230 w 970604"/>
                <a:gd name="connsiteY58" fmla="*/ 628530 h 711889"/>
                <a:gd name="connsiteX59" fmla="*/ 315188 w 970604"/>
                <a:gd name="connsiteY59" fmla="*/ 626446 h 711889"/>
                <a:gd name="connsiteX60" fmla="*/ 308936 w 970604"/>
                <a:gd name="connsiteY60" fmla="*/ 618110 h 711889"/>
                <a:gd name="connsiteX61" fmla="*/ 300601 w 970604"/>
                <a:gd name="connsiteY61" fmla="*/ 605606 h 711889"/>
                <a:gd name="connsiteX62" fmla="*/ 297474 w 970604"/>
                <a:gd name="connsiteY62" fmla="*/ 601438 h 711889"/>
                <a:gd name="connsiteX63" fmla="*/ 286012 w 970604"/>
                <a:gd name="connsiteY63" fmla="*/ 585808 h 711889"/>
                <a:gd name="connsiteX64" fmla="*/ 261004 w 970604"/>
                <a:gd name="connsiteY64" fmla="*/ 568394 h 711889"/>
                <a:gd name="connsiteX65" fmla="*/ 226772 w 970604"/>
                <a:gd name="connsiteY65" fmla="*/ 596081 h 711889"/>
                <a:gd name="connsiteX66" fmla="*/ 162907 w 970604"/>
                <a:gd name="connsiteY66" fmla="*/ 599060 h 711889"/>
                <a:gd name="connsiteX67" fmla="*/ 113192 w 970604"/>
                <a:gd name="connsiteY67" fmla="*/ 605161 h 711889"/>
                <a:gd name="connsiteX68" fmla="*/ 40101 w 970604"/>
                <a:gd name="connsiteY68" fmla="*/ 626446 h 711889"/>
                <a:gd name="connsiteX69" fmla="*/ 36975 w 970604"/>
                <a:gd name="connsiteY69" fmla="*/ 627488 h 711889"/>
                <a:gd name="connsiteX70" fmla="*/ 20303 w 970604"/>
                <a:gd name="connsiteY70" fmla="*/ 630613 h 711889"/>
                <a:gd name="connsiteX71" fmla="*/ 7799 w 970604"/>
                <a:gd name="connsiteY71" fmla="*/ 627488 h 711889"/>
                <a:gd name="connsiteX72" fmla="*/ 16135 w 970604"/>
                <a:gd name="connsiteY72" fmla="*/ 616026 h 711889"/>
                <a:gd name="connsiteX73" fmla="*/ 27597 w 970604"/>
                <a:gd name="connsiteY73" fmla="*/ 601438 h 711889"/>
                <a:gd name="connsiteX74" fmla="*/ 30723 w 970604"/>
                <a:gd name="connsiteY74" fmla="*/ 599354 h 711889"/>
                <a:gd name="connsiteX75" fmla="*/ 38017 w 970604"/>
                <a:gd name="connsiteY75" fmla="*/ 586850 h 711889"/>
                <a:gd name="connsiteX76" fmla="*/ 35933 w 970604"/>
                <a:gd name="connsiteY76" fmla="*/ 578514 h 711889"/>
                <a:gd name="connsiteX77" fmla="*/ 34891 w 970604"/>
                <a:gd name="connsiteY77" fmla="*/ 575388 h 711889"/>
                <a:gd name="connsiteX78" fmla="*/ 30128 w 970604"/>
                <a:gd name="connsiteY78" fmla="*/ 553803 h 711889"/>
                <a:gd name="connsiteX79" fmla="*/ 29832 w 970604"/>
                <a:gd name="connsiteY79" fmla="*/ 499322 h 711889"/>
                <a:gd name="connsiteX80" fmla="*/ 31765 w 970604"/>
                <a:gd name="connsiteY80" fmla="*/ 471188 h 711889"/>
                <a:gd name="connsiteX81" fmla="*/ 31765 w 970604"/>
                <a:gd name="connsiteY81" fmla="*/ 470146 h 711889"/>
                <a:gd name="connsiteX82" fmla="*/ 17177 w 970604"/>
                <a:gd name="connsiteY82" fmla="*/ 449306 h 711889"/>
                <a:gd name="connsiteX83" fmla="*/ 11967 w 970604"/>
                <a:gd name="connsiteY83" fmla="*/ 445138 h 711889"/>
                <a:gd name="connsiteX84" fmla="*/ 3631 w 970604"/>
                <a:gd name="connsiteY84" fmla="*/ 436802 h 711889"/>
                <a:gd name="connsiteX85" fmla="*/ 1547 w 970604"/>
                <a:gd name="connsiteY85" fmla="*/ 423256 h 711889"/>
                <a:gd name="connsiteX86" fmla="*/ 13009 w 970604"/>
                <a:gd name="connsiteY86" fmla="*/ 419088 h 711889"/>
                <a:gd name="connsiteX87" fmla="*/ 17177 w 970604"/>
                <a:gd name="connsiteY87" fmla="*/ 411944 h 711889"/>
                <a:gd name="connsiteX88" fmla="*/ 38912 w 970604"/>
                <a:gd name="connsiteY88" fmla="*/ 391552 h 711889"/>
                <a:gd name="connsiteX89" fmla="*/ 71361 w 970604"/>
                <a:gd name="connsiteY89" fmla="*/ 390954 h 711889"/>
                <a:gd name="connsiteX90" fmla="*/ 77613 w 970604"/>
                <a:gd name="connsiteY90" fmla="*/ 394080 h 711889"/>
                <a:gd name="connsiteX91" fmla="*/ 95624 w 970604"/>
                <a:gd name="connsiteY91" fmla="*/ 391552 h 711889"/>
                <a:gd name="connsiteX92" fmla="*/ 127629 w 970604"/>
                <a:gd name="connsiteY92" fmla="*/ 386786 h 711889"/>
                <a:gd name="connsiteX93" fmla="*/ 127629 w 970604"/>
                <a:gd name="connsiteY93" fmla="*/ 383660 h 711889"/>
                <a:gd name="connsiteX94" fmla="*/ 137007 w 970604"/>
                <a:gd name="connsiteY94" fmla="*/ 360736 h 711889"/>
                <a:gd name="connsiteX95" fmla="*/ 138049 w 970604"/>
                <a:gd name="connsiteY95" fmla="*/ 359694 h 711889"/>
                <a:gd name="connsiteX96" fmla="*/ 143259 w 970604"/>
                <a:gd name="connsiteY96" fmla="*/ 344064 h 711889"/>
                <a:gd name="connsiteX97" fmla="*/ 137007 w 970604"/>
                <a:gd name="connsiteY97" fmla="*/ 333644 h 711889"/>
                <a:gd name="connsiteX98" fmla="*/ 134923 w 970604"/>
                <a:gd name="connsiteY98" fmla="*/ 331561 h 711889"/>
                <a:gd name="connsiteX99" fmla="*/ 132839 w 970604"/>
                <a:gd name="connsiteY99" fmla="*/ 323224 h 711889"/>
                <a:gd name="connsiteX100" fmla="*/ 134923 w 970604"/>
                <a:gd name="connsiteY100" fmla="*/ 321141 h 711889"/>
                <a:gd name="connsiteX101" fmla="*/ 135965 w 970604"/>
                <a:gd name="connsiteY101" fmla="*/ 320099 h 711889"/>
                <a:gd name="connsiteX102" fmla="*/ 146385 w 970604"/>
                <a:gd name="connsiteY102" fmla="*/ 293007 h 711889"/>
                <a:gd name="connsiteX103" fmla="*/ 148469 w 970604"/>
                <a:gd name="connsiteY103" fmla="*/ 276335 h 711889"/>
                <a:gd name="connsiteX104" fmla="*/ 160973 w 970604"/>
                <a:gd name="connsiteY104" fmla="*/ 264873 h 711889"/>
                <a:gd name="connsiteX105" fmla="*/ 179579 w 970604"/>
                <a:gd name="connsiteY105" fmla="*/ 246865 h 711889"/>
                <a:gd name="connsiteX106" fmla="*/ 214112 w 970604"/>
                <a:gd name="connsiteY106" fmla="*/ 273358 h 711889"/>
                <a:gd name="connsiteX107" fmla="*/ 255346 w 970604"/>
                <a:gd name="connsiteY107" fmla="*/ 302091 h 711889"/>
                <a:gd name="connsiteX108" fmla="*/ 312359 w 970604"/>
                <a:gd name="connsiteY108" fmla="*/ 312660 h 711889"/>
                <a:gd name="connsiteX109" fmla="*/ 361036 w 970604"/>
                <a:gd name="connsiteY109" fmla="*/ 312064 h 711889"/>
                <a:gd name="connsiteX110" fmla="*/ 406439 w 970604"/>
                <a:gd name="connsiteY110" fmla="*/ 295091 h 711889"/>
                <a:gd name="connsiteX111" fmla="*/ 421472 w 970604"/>
                <a:gd name="connsiteY111" fmla="*/ 273209 h 711889"/>
                <a:gd name="connsiteX112" fmla="*/ 413136 w 970604"/>
                <a:gd name="connsiteY112" fmla="*/ 262789 h 711889"/>
                <a:gd name="connsiteX113" fmla="*/ 410010 w 970604"/>
                <a:gd name="connsiteY113" fmla="*/ 261747 h 711889"/>
                <a:gd name="connsiteX114" fmla="*/ 406884 w 970604"/>
                <a:gd name="connsiteY114" fmla="*/ 259663 h 711889"/>
                <a:gd name="connsiteX115" fmla="*/ 407926 w 970604"/>
                <a:gd name="connsiteY115" fmla="*/ 245075 h 711889"/>
                <a:gd name="connsiteX116" fmla="*/ 410010 w 970604"/>
                <a:gd name="connsiteY116" fmla="*/ 240907 h 711889"/>
                <a:gd name="connsiteX117" fmla="*/ 416262 w 970604"/>
                <a:gd name="connsiteY117" fmla="*/ 225277 h 711889"/>
                <a:gd name="connsiteX118" fmla="*/ 415220 w 970604"/>
                <a:gd name="connsiteY118" fmla="*/ 217983 h 711889"/>
                <a:gd name="connsiteX119" fmla="*/ 414178 w 970604"/>
                <a:gd name="connsiteY119" fmla="*/ 212773 h 711889"/>
                <a:gd name="connsiteX120" fmla="*/ 422514 w 970604"/>
                <a:gd name="connsiteY120" fmla="*/ 196101 h 711889"/>
                <a:gd name="connsiteX121" fmla="*/ 423556 w 970604"/>
                <a:gd name="connsiteY121" fmla="*/ 194017 h 711889"/>
                <a:gd name="connsiteX122" fmla="*/ 429808 w 970604"/>
                <a:gd name="connsiteY122" fmla="*/ 169009 h 711889"/>
                <a:gd name="connsiteX123" fmla="*/ 426682 w 970604"/>
                <a:gd name="connsiteY123" fmla="*/ 164841 h 711889"/>
                <a:gd name="connsiteX124" fmla="*/ 424598 w 970604"/>
                <a:gd name="connsiteY124" fmla="*/ 159631 h 711889"/>
                <a:gd name="connsiteX125" fmla="*/ 427724 w 970604"/>
                <a:gd name="connsiteY125" fmla="*/ 154421 h 711889"/>
                <a:gd name="connsiteX126" fmla="*/ 437102 w 970604"/>
                <a:gd name="connsiteY126" fmla="*/ 127329 h 711889"/>
                <a:gd name="connsiteX127" fmla="*/ 435018 w 970604"/>
                <a:gd name="connsiteY127" fmla="*/ 122119 h 711889"/>
                <a:gd name="connsiteX128" fmla="*/ 432934 w 970604"/>
                <a:gd name="connsiteY128" fmla="*/ 114825 h 711889"/>
                <a:gd name="connsiteX129" fmla="*/ 438144 w 970604"/>
                <a:gd name="connsiteY129" fmla="*/ 106489 h 711889"/>
                <a:gd name="connsiteX130" fmla="*/ 443354 w 970604"/>
                <a:gd name="connsiteY130" fmla="*/ 98153 h 711889"/>
                <a:gd name="connsiteX131" fmla="*/ 443354 w 970604"/>
                <a:gd name="connsiteY131" fmla="*/ 70019 h 711889"/>
                <a:gd name="connsiteX132" fmla="*/ 440228 w 970604"/>
                <a:gd name="connsiteY132" fmla="*/ 64809 h 711889"/>
                <a:gd name="connsiteX133" fmla="*/ 437102 w 970604"/>
                <a:gd name="connsiteY133" fmla="*/ 59599 h 711889"/>
                <a:gd name="connsiteX134" fmla="*/ 442312 w 970604"/>
                <a:gd name="connsiteY134" fmla="*/ 24171 h 711889"/>
                <a:gd name="connsiteX135" fmla="*/ 452732 w 970604"/>
                <a:gd name="connsiteY135" fmla="*/ 12709 h 711889"/>
                <a:gd name="connsiteX136" fmla="*/ 470446 w 970604"/>
                <a:gd name="connsiteY136" fmla="*/ 16877 h 711889"/>
                <a:gd name="connsiteX137" fmla="*/ 471488 w 970604"/>
                <a:gd name="connsiteY137" fmla="*/ 17919 h 711889"/>
                <a:gd name="connsiteX138" fmla="*/ 509000 w 970604"/>
                <a:gd name="connsiteY138" fmla="*/ 26255 h 711889"/>
                <a:gd name="connsiteX139" fmla="*/ 543386 w 970604"/>
                <a:gd name="connsiteY139" fmla="*/ 5415 h 711889"/>
                <a:gd name="connsiteX140" fmla="*/ 553806 w 970604"/>
                <a:gd name="connsiteY140" fmla="*/ 205 h 711889"/>
                <a:gd name="connsiteX141" fmla="*/ 561100 w 970604"/>
                <a:gd name="connsiteY141" fmla="*/ 4373 h 711889"/>
                <a:gd name="connsiteX142" fmla="*/ 575688 w 970604"/>
                <a:gd name="connsiteY142" fmla="*/ 22087 h 711889"/>
                <a:gd name="connsiteX143" fmla="*/ 576730 w 970604"/>
                <a:gd name="connsiteY143" fmla="*/ 31465 h 711889"/>
                <a:gd name="connsiteX144" fmla="*/ 577771 w 970604"/>
                <a:gd name="connsiteY144" fmla="*/ 40843 h 711889"/>
                <a:gd name="connsiteX145" fmla="*/ 589233 w 970604"/>
                <a:gd name="connsiteY145" fmla="*/ 59599 h 711889"/>
                <a:gd name="connsiteX146" fmla="*/ 601738 w 970604"/>
                <a:gd name="connsiteY146" fmla="*/ 67935 h 711889"/>
                <a:gd name="connsiteX147" fmla="*/ 602780 w 970604"/>
                <a:gd name="connsiteY147" fmla="*/ 67935 h 711889"/>
                <a:gd name="connsiteX148" fmla="*/ 602780 w 970604"/>
                <a:gd name="connsiteY148" fmla="*/ 67935 h 711889"/>
                <a:gd name="connsiteX149" fmla="*/ 605905 w 970604"/>
                <a:gd name="connsiteY149" fmla="*/ 67935 h 711889"/>
                <a:gd name="connsiteX150" fmla="*/ 609031 w 970604"/>
                <a:gd name="connsiteY150" fmla="*/ 68977 h 711889"/>
                <a:gd name="connsiteX151" fmla="*/ 615283 w 970604"/>
                <a:gd name="connsiteY151" fmla="*/ 68977 h 711889"/>
                <a:gd name="connsiteX152" fmla="*/ 673635 w 970604"/>
                <a:gd name="connsiteY152" fmla="*/ 72103 h 711889"/>
                <a:gd name="connsiteX153" fmla="*/ 691349 w 970604"/>
                <a:gd name="connsiteY153" fmla="*/ 77313 h 711889"/>
                <a:gd name="connsiteX154" fmla="*/ 697601 w 970604"/>
                <a:gd name="connsiteY154" fmla="*/ 79397 h 711889"/>
                <a:gd name="connsiteX155" fmla="*/ 701769 w 970604"/>
                <a:gd name="connsiteY155" fmla="*/ 80439 h 711889"/>
                <a:gd name="connsiteX156" fmla="*/ 716357 w 970604"/>
                <a:gd name="connsiteY156" fmla="*/ 86691 h 711889"/>
                <a:gd name="connsiteX157" fmla="*/ 716357 w 970604"/>
                <a:gd name="connsiteY157" fmla="*/ 93985 h 711889"/>
                <a:gd name="connsiteX158" fmla="*/ 713231 w 970604"/>
                <a:gd name="connsiteY158" fmla="*/ 99195 h 711889"/>
                <a:gd name="connsiteX159" fmla="*/ 711147 w 970604"/>
                <a:gd name="connsiteY159" fmla="*/ 102321 h 711889"/>
                <a:gd name="connsiteX160" fmla="*/ 705937 w 970604"/>
                <a:gd name="connsiteY160" fmla="*/ 123161 h 711889"/>
                <a:gd name="connsiteX161" fmla="*/ 711147 w 970604"/>
                <a:gd name="connsiteY161" fmla="*/ 177345 h 711889"/>
                <a:gd name="connsiteX162" fmla="*/ 716357 w 970604"/>
                <a:gd name="connsiteY162" fmla="*/ 187765 h 711889"/>
                <a:gd name="connsiteX163" fmla="*/ 723651 w 970604"/>
                <a:gd name="connsiteY163" fmla="*/ 192975 h 711889"/>
                <a:gd name="connsiteX164" fmla="*/ 730945 w 970604"/>
                <a:gd name="connsiteY164" fmla="*/ 199227 h 711889"/>
                <a:gd name="connsiteX165" fmla="*/ 731987 w 970604"/>
                <a:gd name="connsiteY165" fmla="*/ 209647 h 711889"/>
                <a:gd name="connsiteX166" fmla="*/ 731987 w 970604"/>
                <a:gd name="connsiteY166" fmla="*/ 213815 h 711889"/>
                <a:gd name="connsiteX167" fmla="*/ 740323 w 970604"/>
                <a:gd name="connsiteY167" fmla="*/ 233613 h 711889"/>
                <a:gd name="connsiteX168" fmla="*/ 741365 w 970604"/>
                <a:gd name="connsiteY168" fmla="*/ 234655 h 711889"/>
                <a:gd name="connsiteX169" fmla="*/ 743449 w 970604"/>
                <a:gd name="connsiteY169" fmla="*/ 237781 h 711889"/>
                <a:gd name="connsiteX170" fmla="*/ 740323 w 970604"/>
                <a:gd name="connsiteY170" fmla="*/ 246117 h 711889"/>
                <a:gd name="connsiteX171" fmla="*/ 737197 w 970604"/>
                <a:gd name="connsiteY171" fmla="*/ 248201 h 711889"/>
                <a:gd name="connsiteX172" fmla="*/ 729903 w 970604"/>
                <a:gd name="connsiteY172" fmla="*/ 256537 h 711889"/>
                <a:gd name="connsiteX173" fmla="*/ 727819 w 970604"/>
                <a:gd name="connsiteY173" fmla="*/ 264873 h 711889"/>
                <a:gd name="connsiteX174" fmla="*/ 735113 w 970604"/>
                <a:gd name="connsiteY174" fmla="*/ 281545 h 711889"/>
                <a:gd name="connsiteX175" fmla="*/ 751785 w 970604"/>
                <a:gd name="connsiteY175" fmla="*/ 285712 h 711889"/>
                <a:gd name="connsiteX176" fmla="*/ 756995 w 970604"/>
                <a:gd name="connsiteY176" fmla="*/ 285712 h 711889"/>
                <a:gd name="connsiteX177" fmla="*/ 774709 w 970604"/>
                <a:gd name="connsiteY177" fmla="*/ 294049 h 711889"/>
                <a:gd name="connsiteX178" fmla="*/ 778877 w 970604"/>
                <a:gd name="connsiteY178" fmla="*/ 305511 h 711889"/>
                <a:gd name="connsiteX179" fmla="*/ 779919 w 970604"/>
                <a:gd name="connsiteY179" fmla="*/ 309679 h 711889"/>
                <a:gd name="connsiteX180" fmla="*/ 789297 w 970604"/>
                <a:gd name="connsiteY180" fmla="*/ 325309 h 711889"/>
                <a:gd name="connsiteX181" fmla="*/ 811179 w 970604"/>
                <a:gd name="connsiteY181" fmla="*/ 330519 h 711889"/>
                <a:gd name="connsiteX182" fmla="*/ 825767 w 970604"/>
                <a:gd name="connsiteY182" fmla="*/ 332602 h 711889"/>
                <a:gd name="connsiteX183" fmla="*/ 832019 w 970604"/>
                <a:gd name="connsiteY183" fmla="*/ 335728 h 711889"/>
                <a:gd name="connsiteX184" fmla="*/ 840355 w 970604"/>
                <a:gd name="connsiteY184" fmla="*/ 339896 h 711889"/>
                <a:gd name="connsiteX185" fmla="*/ 862237 w 970604"/>
                <a:gd name="connsiteY185" fmla="*/ 339896 h 711889"/>
                <a:gd name="connsiteX186" fmla="*/ 876825 w 970604"/>
                <a:gd name="connsiteY186" fmla="*/ 338854 h 711889"/>
                <a:gd name="connsiteX187" fmla="*/ 885160 w 970604"/>
                <a:gd name="connsiteY187" fmla="*/ 340938 h 711889"/>
                <a:gd name="connsiteX188" fmla="*/ 891413 w 970604"/>
                <a:gd name="connsiteY188" fmla="*/ 343022 h 711889"/>
                <a:gd name="connsiteX189" fmla="*/ 913295 w 970604"/>
                <a:gd name="connsiteY189" fmla="*/ 344064 h 711889"/>
                <a:gd name="connsiteX190" fmla="*/ 941429 w 970604"/>
                <a:gd name="connsiteY190" fmla="*/ 348232 h 711889"/>
                <a:gd name="connsiteX191" fmla="*/ 956016 w 970604"/>
                <a:gd name="connsiteY191" fmla="*/ 372198 h 711889"/>
                <a:gd name="connsiteX192" fmla="*/ 958100 w 970604"/>
                <a:gd name="connsiteY192" fmla="*/ 399290 h 711889"/>
                <a:gd name="connsiteX193" fmla="*/ 944554 w 970604"/>
                <a:gd name="connsiteY193" fmla="*/ 412836 h 711889"/>
                <a:gd name="connsiteX194" fmla="*/ 936219 w 970604"/>
                <a:gd name="connsiteY194" fmla="*/ 419088 h 711889"/>
                <a:gd name="connsiteX195" fmla="*/ 921630 w 970604"/>
                <a:gd name="connsiteY195" fmla="*/ 440970 h 711889"/>
                <a:gd name="connsiteX196" fmla="*/ 920589 w 970604"/>
                <a:gd name="connsiteY196" fmla="*/ 452432 h 711889"/>
                <a:gd name="connsiteX197" fmla="*/ 920589 w 970604"/>
                <a:gd name="connsiteY197" fmla="*/ 456600 h 711889"/>
                <a:gd name="connsiteX198" fmla="*/ 918505 w 970604"/>
                <a:gd name="connsiteY198" fmla="*/ 473272 h 711889"/>
                <a:gd name="connsiteX199" fmla="*/ 910169 w 970604"/>
                <a:gd name="connsiteY199" fmla="*/ 486818 h 711889"/>
                <a:gd name="connsiteX200" fmla="*/ 902875 w 970604"/>
                <a:gd name="connsiteY200" fmla="*/ 487860 h 711889"/>
                <a:gd name="connsiteX201" fmla="*/ 892455 w 970604"/>
                <a:gd name="connsiteY201" fmla="*/ 489944 h 711889"/>
                <a:gd name="connsiteX202" fmla="*/ 886203 w 970604"/>
                <a:gd name="connsiteY202" fmla="*/ 507658 h 711889"/>
                <a:gd name="connsiteX203" fmla="*/ 886203 w 970604"/>
                <a:gd name="connsiteY203" fmla="*/ 511826 h 711889"/>
                <a:gd name="connsiteX204" fmla="*/ 890370 w 970604"/>
                <a:gd name="connsiteY204" fmla="*/ 538918 h 711889"/>
                <a:gd name="connsiteX205" fmla="*/ 907042 w 970604"/>
                <a:gd name="connsiteY205" fmla="*/ 564968 h 711889"/>
                <a:gd name="connsiteX206" fmla="*/ 914337 w 970604"/>
                <a:gd name="connsiteY206" fmla="*/ 570178 h 711889"/>
                <a:gd name="connsiteX207" fmla="*/ 917462 w 970604"/>
                <a:gd name="connsiteY207" fmla="*/ 572262 h 711889"/>
                <a:gd name="connsiteX208" fmla="*/ 926840 w 970604"/>
                <a:gd name="connsiteY208" fmla="*/ 580598 h 711889"/>
                <a:gd name="connsiteX209" fmla="*/ 938302 w 970604"/>
                <a:gd name="connsiteY209" fmla="*/ 589976 h 711889"/>
                <a:gd name="connsiteX210" fmla="*/ 953932 w 970604"/>
                <a:gd name="connsiteY210" fmla="*/ 596228 h 711889"/>
                <a:gd name="connsiteX211" fmla="*/ 970604 w 970604"/>
                <a:gd name="connsiteY21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62078 w 970604"/>
                <a:gd name="connsiteY52" fmla="*/ 695217 h 711889"/>
                <a:gd name="connsiteX53" fmla="*/ 355826 w 970604"/>
                <a:gd name="connsiteY53" fmla="*/ 678545 h 711889"/>
                <a:gd name="connsiteX54" fmla="*/ 353742 w 970604"/>
                <a:gd name="connsiteY54" fmla="*/ 668125 h 711889"/>
                <a:gd name="connsiteX55" fmla="*/ 336028 w 970604"/>
                <a:gd name="connsiteY55" fmla="*/ 645201 h 711889"/>
                <a:gd name="connsiteX56" fmla="*/ 331860 w 970604"/>
                <a:gd name="connsiteY56" fmla="*/ 643118 h 711889"/>
                <a:gd name="connsiteX57" fmla="*/ 326650 w 970604"/>
                <a:gd name="connsiteY57" fmla="*/ 639991 h 711889"/>
                <a:gd name="connsiteX58" fmla="*/ 316230 w 970604"/>
                <a:gd name="connsiteY58" fmla="*/ 628530 h 711889"/>
                <a:gd name="connsiteX59" fmla="*/ 315188 w 970604"/>
                <a:gd name="connsiteY59" fmla="*/ 626446 h 711889"/>
                <a:gd name="connsiteX60" fmla="*/ 308936 w 970604"/>
                <a:gd name="connsiteY60" fmla="*/ 618110 h 711889"/>
                <a:gd name="connsiteX61" fmla="*/ 300601 w 970604"/>
                <a:gd name="connsiteY61" fmla="*/ 605606 h 711889"/>
                <a:gd name="connsiteX62" fmla="*/ 297474 w 970604"/>
                <a:gd name="connsiteY62" fmla="*/ 601438 h 711889"/>
                <a:gd name="connsiteX63" fmla="*/ 286012 w 970604"/>
                <a:gd name="connsiteY63" fmla="*/ 585808 h 711889"/>
                <a:gd name="connsiteX64" fmla="*/ 261004 w 970604"/>
                <a:gd name="connsiteY64" fmla="*/ 568394 h 711889"/>
                <a:gd name="connsiteX65" fmla="*/ 226772 w 970604"/>
                <a:gd name="connsiteY65" fmla="*/ 596081 h 711889"/>
                <a:gd name="connsiteX66" fmla="*/ 162907 w 970604"/>
                <a:gd name="connsiteY66" fmla="*/ 599060 h 711889"/>
                <a:gd name="connsiteX67" fmla="*/ 113192 w 970604"/>
                <a:gd name="connsiteY67" fmla="*/ 605161 h 711889"/>
                <a:gd name="connsiteX68" fmla="*/ 40101 w 970604"/>
                <a:gd name="connsiteY68" fmla="*/ 626446 h 711889"/>
                <a:gd name="connsiteX69" fmla="*/ 36975 w 970604"/>
                <a:gd name="connsiteY69" fmla="*/ 627488 h 711889"/>
                <a:gd name="connsiteX70" fmla="*/ 20303 w 970604"/>
                <a:gd name="connsiteY70" fmla="*/ 630613 h 711889"/>
                <a:gd name="connsiteX71" fmla="*/ 7799 w 970604"/>
                <a:gd name="connsiteY71" fmla="*/ 627488 h 711889"/>
                <a:gd name="connsiteX72" fmla="*/ 16135 w 970604"/>
                <a:gd name="connsiteY72" fmla="*/ 616026 h 711889"/>
                <a:gd name="connsiteX73" fmla="*/ 27597 w 970604"/>
                <a:gd name="connsiteY73" fmla="*/ 601438 h 711889"/>
                <a:gd name="connsiteX74" fmla="*/ 30723 w 970604"/>
                <a:gd name="connsiteY74" fmla="*/ 599354 h 711889"/>
                <a:gd name="connsiteX75" fmla="*/ 38017 w 970604"/>
                <a:gd name="connsiteY75" fmla="*/ 586850 h 711889"/>
                <a:gd name="connsiteX76" fmla="*/ 35933 w 970604"/>
                <a:gd name="connsiteY76" fmla="*/ 578514 h 711889"/>
                <a:gd name="connsiteX77" fmla="*/ 34891 w 970604"/>
                <a:gd name="connsiteY77" fmla="*/ 575388 h 711889"/>
                <a:gd name="connsiteX78" fmla="*/ 30128 w 970604"/>
                <a:gd name="connsiteY78" fmla="*/ 553803 h 711889"/>
                <a:gd name="connsiteX79" fmla="*/ 29832 w 970604"/>
                <a:gd name="connsiteY79" fmla="*/ 499322 h 711889"/>
                <a:gd name="connsiteX80" fmla="*/ 31765 w 970604"/>
                <a:gd name="connsiteY80" fmla="*/ 471188 h 711889"/>
                <a:gd name="connsiteX81" fmla="*/ 31765 w 970604"/>
                <a:gd name="connsiteY81" fmla="*/ 470146 h 711889"/>
                <a:gd name="connsiteX82" fmla="*/ 17177 w 970604"/>
                <a:gd name="connsiteY82" fmla="*/ 449306 h 711889"/>
                <a:gd name="connsiteX83" fmla="*/ 11967 w 970604"/>
                <a:gd name="connsiteY83" fmla="*/ 445138 h 711889"/>
                <a:gd name="connsiteX84" fmla="*/ 3631 w 970604"/>
                <a:gd name="connsiteY84" fmla="*/ 436802 h 711889"/>
                <a:gd name="connsiteX85" fmla="*/ 1547 w 970604"/>
                <a:gd name="connsiteY85" fmla="*/ 423256 h 711889"/>
                <a:gd name="connsiteX86" fmla="*/ 13009 w 970604"/>
                <a:gd name="connsiteY86" fmla="*/ 419088 h 711889"/>
                <a:gd name="connsiteX87" fmla="*/ 17177 w 970604"/>
                <a:gd name="connsiteY87" fmla="*/ 411944 h 711889"/>
                <a:gd name="connsiteX88" fmla="*/ 38912 w 970604"/>
                <a:gd name="connsiteY88" fmla="*/ 391552 h 711889"/>
                <a:gd name="connsiteX89" fmla="*/ 71361 w 970604"/>
                <a:gd name="connsiteY89" fmla="*/ 390954 h 711889"/>
                <a:gd name="connsiteX90" fmla="*/ 77613 w 970604"/>
                <a:gd name="connsiteY90" fmla="*/ 394080 h 711889"/>
                <a:gd name="connsiteX91" fmla="*/ 95624 w 970604"/>
                <a:gd name="connsiteY91" fmla="*/ 391552 h 711889"/>
                <a:gd name="connsiteX92" fmla="*/ 127629 w 970604"/>
                <a:gd name="connsiteY92" fmla="*/ 386786 h 711889"/>
                <a:gd name="connsiteX93" fmla="*/ 127629 w 970604"/>
                <a:gd name="connsiteY93" fmla="*/ 383660 h 711889"/>
                <a:gd name="connsiteX94" fmla="*/ 137007 w 970604"/>
                <a:gd name="connsiteY94" fmla="*/ 360736 h 711889"/>
                <a:gd name="connsiteX95" fmla="*/ 138049 w 970604"/>
                <a:gd name="connsiteY95" fmla="*/ 359694 h 711889"/>
                <a:gd name="connsiteX96" fmla="*/ 143259 w 970604"/>
                <a:gd name="connsiteY96" fmla="*/ 344064 h 711889"/>
                <a:gd name="connsiteX97" fmla="*/ 137007 w 970604"/>
                <a:gd name="connsiteY97" fmla="*/ 333644 h 711889"/>
                <a:gd name="connsiteX98" fmla="*/ 134923 w 970604"/>
                <a:gd name="connsiteY98" fmla="*/ 331561 h 711889"/>
                <a:gd name="connsiteX99" fmla="*/ 132839 w 970604"/>
                <a:gd name="connsiteY99" fmla="*/ 323224 h 711889"/>
                <a:gd name="connsiteX100" fmla="*/ 134923 w 970604"/>
                <a:gd name="connsiteY100" fmla="*/ 321141 h 711889"/>
                <a:gd name="connsiteX101" fmla="*/ 135965 w 970604"/>
                <a:gd name="connsiteY101" fmla="*/ 320099 h 711889"/>
                <a:gd name="connsiteX102" fmla="*/ 146385 w 970604"/>
                <a:gd name="connsiteY102" fmla="*/ 293007 h 711889"/>
                <a:gd name="connsiteX103" fmla="*/ 148469 w 970604"/>
                <a:gd name="connsiteY103" fmla="*/ 276335 h 711889"/>
                <a:gd name="connsiteX104" fmla="*/ 160973 w 970604"/>
                <a:gd name="connsiteY104" fmla="*/ 264873 h 711889"/>
                <a:gd name="connsiteX105" fmla="*/ 179579 w 970604"/>
                <a:gd name="connsiteY105" fmla="*/ 246865 h 711889"/>
                <a:gd name="connsiteX106" fmla="*/ 214112 w 970604"/>
                <a:gd name="connsiteY106" fmla="*/ 273358 h 711889"/>
                <a:gd name="connsiteX107" fmla="*/ 255346 w 970604"/>
                <a:gd name="connsiteY107" fmla="*/ 302091 h 711889"/>
                <a:gd name="connsiteX108" fmla="*/ 312359 w 970604"/>
                <a:gd name="connsiteY108" fmla="*/ 312660 h 711889"/>
                <a:gd name="connsiteX109" fmla="*/ 361036 w 970604"/>
                <a:gd name="connsiteY109" fmla="*/ 312064 h 711889"/>
                <a:gd name="connsiteX110" fmla="*/ 406439 w 970604"/>
                <a:gd name="connsiteY110" fmla="*/ 295091 h 711889"/>
                <a:gd name="connsiteX111" fmla="*/ 421472 w 970604"/>
                <a:gd name="connsiteY111" fmla="*/ 273209 h 711889"/>
                <a:gd name="connsiteX112" fmla="*/ 413136 w 970604"/>
                <a:gd name="connsiteY112" fmla="*/ 262789 h 711889"/>
                <a:gd name="connsiteX113" fmla="*/ 410010 w 970604"/>
                <a:gd name="connsiteY113" fmla="*/ 261747 h 711889"/>
                <a:gd name="connsiteX114" fmla="*/ 406884 w 970604"/>
                <a:gd name="connsiteY114" fmla="*/ 259663 h 711889"/>
                <a:gd name="connsiteX115" fmla="*/ 407926 w 970604"/>
                <a:gd name="connsiteY115" fmla="*/ 245075 h 711889"/>
                <a:gd name="connsiteX116" fmla="*/ 410010 w 970604"/>
                <a:gd name="connsiteY116" fmla="*/ 240907 h 711889"/>
                <a:gd name="connsiteX117" fmla="*/ 416262 w 970604"/>
                <a:gd name="connsiteY117" fmla="*/ 225277 h 711889"/>
                <a:gd name="connsiteX118" fmla="*/ 415220 w 970604"/>
                <a:gd name="connsiteY118" fmla="*/ 217983 h 711889"/>
                <a:gd name="connsiteX119" fmla="*/ 414178 w 970604"/>
                <a:gd name="connsiteY119" fmla="*/ 212773 h 711889"/>
                <a:gd name="connsiteX120" fmla="*/ 422514 w 970604"/>
                <a:gd name="connsiteY120" fmla="*/ 196101 h 711889"/>
                <a:gd name="connsiteX121" fmla="*/ 423556 w 970604"/>
                <a:gd name="connsiteY121" fmla="*/ 194017 h 711889"/>
                <a:gd name="connsiteX122" fmla="*/ 429808 w 970604"/>
                <a:gd name="connsiteY122" fmla="*/ 169009 h 711889"/>
                <a:gd name="connsiteX123" fmla="*/ 426682 w 970604"/>
                <a:gd name="connsiteY123" fmla="*/ 164841 h 711889"/>
                <a:gd name="connsiteX124" fmla="*/ 424598 w 970604"/>
                <a:gd name="connsiteY124" fmla="*/ 159631 h 711889"/>
                <a:gd name="connsiteX125" fmla="*/ 427724 w 970604"/>
                <a:gd name="connsiteY125" fmla="*/ 154421 h 711889"/>
                <a:gd name="connsiteX126" fmla="*/ 437102 w 970604"/>
                <a:gd name="connsiteY126" fmla="*/ 127329 h 711889"/>
                <a:gd name="connsiteX127" fmla="*/ 435018 w 970604"/>
                <a:gd name="connsiteY127" fmla="*/ 122119 h 711889"/>
                <a:gd name="connsiteX128" fmla="*/ 432934 w 970604"/>
                <a:gd name="connsiteY128" fmla="*/ 114825 h 711889"/>
                <a:gd name="connsiteX129" fmla="*/ 438144 w 970604"/>
                <a:gd name="connsiteY129" fmla="*/ 106489 h 711889"/>
                <a:gd name="connsiteX130" fmla="*/ 443354 w 970604"/>
                <a:gd name="connsiteY130" fmla="*/ 98153 h 711889"/>
                <a:gd name="connsiteX131" fmla="*/ 443354 w 970604"/>
                <a:gd name="connsiteY131" fmla="*/ 70019 h 711889"/>
                <a:gd name="connsiteX132" fmla="*/ 440228 w 970604"/>
                <a:gd name="connsiteY132" fmla="*/ 64809 h 711889"/>
                <a:gd name="connsiteX133" fmla="*/ 437102 w 970604"/>
                <a:gd name="connsiteY133" fmla="*/ 59599 h 711889"/>
                <a:gd name="connsiteX134" fmla="*/ 442312 w 970604"/>
                <a:gd name="connsiteY134" fmla="*/ 24171 h 711889"/>
                <a:gd name="connsiteX135" fmla="*/ 452732 w 970604"/>
                <a:gd name="connsiteY135" fmla="*/ 12709 h 711889"/>
                <a:gd name="connsiteX136" fmla="*/ 470446 w 970604"/>
                <a:gd name="connsiteY136" fmla="*/ 16877 h 711889"/>
                <a:gd name="connsiteX137" fmla="*/ 471488 w 970604"/>
                <a:gd name="connsiteY137" fmla="*/ 17919 h 711889"/>
                <a:gd name="connsiteX138" fmla="*/ 509000 w 970604"/>
                <a:gd name="connsiteY138" fmla="*/ 26255 h 711889"/>
                <a:gd name="connsiteX139" fmla="*/ 543386 w 970604"/>
                <a:gd name="connsiteY139" fmla="*/ 5415 h 711889"/>
                <a:gd name="connsiteX140" fmla="*/ 553806 w 970604"/>
                <a:gd name="connsiteY140" fmla="*/ 205 h 711889"/>
                <a:gd name="connsiteX141" fmla="*/ 561100 w 970604"/>
                <a:gd name="connsiteY141" fmla="*/ 4373 h 711889"/>
                <a:gd name="connsiteX142" fmla="*/ 575688 w 970604"/>
                <a:gd name="connsiteY142" fmla="*/ 22087 h 711889"/>
                <a:gd name="connsiteX143" fmla="*/ 576730 w 970604"/>
                <a:gd name="connsiteY143" fmla="*/ 31465 h 711889"/>
                <a:gd name="connsiteX144" fmla="*/ 577771 w 970604"/>
                <a:gd name="connsiteY144" fmla="*/ 40843 h 711889"/>
                <a:gd name="connsiteX145" fmla="*/ 589233 w 970604"/>
                <a:gd name="connsiteY145" fmla="*/ 59599 h 711889"/>
                <a:gd name="connsiteX146" fmla="*/ 601738 w 970604"/>
                <a:gd name="connsiteY146" fmla="*/ 67935 h 711889"/>
                <a:gd name="connsiteX147" fmla="*/ 602780 w 970604"/>
                <a:gd name="connsiteY147" fmla="*/ 67935 h 711889"/>
                <a:gd name="connsiteX148" fmla="*/ 602780 w 970604"/>
                <a:gd name="connsiteY148" fmla="*/ 67935 h 711889"/>
                <a:gd name="connsiteX149" fmla="*/ 605905 w 970604"/>
                <a:gd name="connsiteY149" fmla="*/ 67935 h 711889"/>
                <a:gd name="connsiteX150" fmla="*/ 609031 w 970604"/>
                <a:gd name="connsiteY150" fmla="*/ 68977 h 711889"/>
                <a:gd name="connsiteX151" fmla="*/ 615283 w 970604"/>
                <a:gd name="connsiteY151" fmla="*/ 68977 h 711889"/>
                <a:gd name="connsiteX152" fmla="*/ 673635 w 970604"/>
                <a:gd name="connsiteY152" fmla="*/ 72103 h 711889"/>
                <a:gd name="connsiteX153" fmla="*/ 691349 w 970604"/>
                <a:gd name="connsiteY153" fmla="*/ 77313 h 711889"/>
                <a:gd name="connsiteX154" fmla="*/ 697601 w 970604"/>
                <a:gd name="connsiteY154" fmla="*/ 79397 h 711889"/>
                <a:gd name="connsiteX155" fmla="*/ 701769 w 970604"/>
                <a:gd name="connsiteY155" fmla="*/ 80439 h 711889"/>
                <a:gd name="connsiteX156" fmla="*/ 716357 w 970604"/>
                <a:gd name="connsiteY156" fmla="*/ 86691 h 711889"/>
                <a:gd name="connsiteX157" fmla="*/ 716357 w 970604"/>
                <a:gd name="connsiteY157" fmla="*/ 93985 h 711889"/>
                <a:gd name="connsiteX158" fmla="*/ 713231 w 970604"/>
                <a:gd name="connsiteY158" fmla="*/ 99195 h 711889"/>
                <a:gd name="connsiteX159" fmla="*/ 711147 w 970604"/>
                <a:gd name="connsiteY159" fmla="*/ 102321 h 711889"/>
                <a:gd name="connsiteX160" fmla="*/ 705937 w 970604"/>
                <a:gd name="connsiteY160" fmla="*/ 123161 h 711889"/>
                <a:gd name="connsiteX161" fmla="*/ 711147 w 970604"/>
                <a:gd name="connsiteY161" fmla="*/ 177345 h 711889"/>
                <a:gd name="connsiteX162" fmla="*/ 716357 w 970604"/>
                <a:gd name="connsiteY162" fmla="*/ 187765 h 711889"/>
                <a:gd name="connsiteX163" fmla="*/ 723651 w 970604"/>
                <a:gd name="connsiteY163" fmla="*/ 192975 h 711889"/>
                <a:gd name="connsiteX164" fmla="*/ 730945 w 970604"/>
                <a:gd name="connsiteY164" fmla="*/ 199227 h 711889"/>
                <a:gd name="connsiteX165" fmla="*/ 731987 w 970604"/>
                <a:gd name="connsiteY165" fmla="*/ 209647 h 711889"/>
                <a:gd name="connsiteX166" fmla="*/ 731987 w 970604"/>
                <a:gd name="connsiteY166" fmla="*/ 213815 h 711889"/>
                <a:gd name="connsiteX167" fmla="*/ 740323 w 970604"/>
                <a:gd name="connsiteY167" fmla="*/ 233613 h 711889"/>
                <a:gd name="connsiteX168" fmla="*/ 741365 w 970604"/>
                <a:gd name="connsiteY168" fmla="*/ 234655 h 711889"/>
                <a:gd name="connsiteX169" fmla="*/ 743449 w 970604"/>
                <a:gd name="connsiteY169" fmla="*/ 237781 h 711889"/>
                <a:gd name="connsiteX170" fmla="*/ 740323 w 970604"/>
                <a:gd name="connsiteY170" fmla="*/ 246117 h 711889"/>
                <a:gd name="connsiteX171" fmla="*/ 737197 w 970604"/>
                <a:gd name="connsiteY171" fmla="*/ 248201 h 711889"/>
                <a:gd name="connsiteX172" fmla="*/ 729903 w 970604"/>
                <a:gd name="connsiteY172" fmla="*/ 256537 h 711889"/>
                <a:gd name="connsiteX173" fmla="*/ 727819 w 970604"/>
                <a:gd name="connsiteY173" fmla="*/ 264873 h 711889"/>
                <a:gd name="connsiteX174" fmla="*/ 735113 w 970604"/>
                <a:gd name="connsiteY174" fmla="*/ 281545 h 711889"/>
                <a:gd name="connsiteX175" fmla="*/ 751785 w 970604"/>
                <a:gd name="connsiteY175" fmla="*/ 285712 h 711889"/>
                <a:gd name="connsiteX176" fmla="*/ 756995 w 970604"/>
                <a:gd name="connsiteY176" fmla="*/ 285712 h 711889"/>
                <a:gd name="connsiteX177" fmla="*/ 774709 w 970604"/>
                <a:gd name="connsiteY177" fmla="*/ 294049 h 711889"/>
                <a:gd name="connsiteX178" fmla="*/ 778877 w 970604"/>
                <a:gd name="connsiteY178" fmla="*/ 305511 h 711889"/>
                <a:gd name="connsiteX179" fmla="*/ 779919 w 970604"/>
                <a:gd name="connsiteY179" fmla="*/ 309679 h 711889"/>
                <a:gd name="connsiteX180" fmla="*/ 789297 w 970604"/>
                <a:gd name="connsiteY180" fmla="*/ 325309 h 711889"/>
                <a:gd name="connsiteX181" fmla="*/ 811179 w 970604"/>
                <a:gd name="connsiteY181" fmla="*/ 330519 h 711889"/>
                <a:gd name="connsiteX182" fmla="*/ 825767 w 970604"/>
                <a:gd name="connsiteY182" fmla="*/ 332602 h 711889"/>
                <a:gd name="connsiteX183" fmla="*/ 832019 w 970604"/>
                <a:gd name="connsiteY183" fmla="*/ 335728 h 711889"/>
                <a:gd name="connsiteX184" fmla="*/ 840355 w 970604"/>
                <a:gd name="connsiteY184" fmla="*/ 339896 h 711889"/>
                <a:gd name="connsiteX185" fmla="*/ 862237 w 970604"/>
                <a:gd name="connsiteY185" fmla="*/ 339896 h 711889"/>
                <a:gd name="connsiteX186" fmla="*/ 876825 w 970604"/>
                <a:gd name="connsiteY186" fmla="*/ 338854 h 711889"/>
                <a:gd name="connsiteX187" fmla="*/ 885160 w 970604"/>
                <a:gd name="connsiteY187" fmla="*/ 340938 h 711889"/>
                <a:gd name="connsiteX188" fmla="*/ 891413 w 970604"/>
                <a:gd name="connsiteY188" fmla="*/ 343022 h 711889"/>
                <a:gd name="connsiteX189" fmla="*/ 913295 w 970604"/>
                <a:gd name="connsiteY189" fmla="*/ 344064 h 711889"/>
                <a:gd name="connsiteX190" fmla="*/ 941429 w 970604"/>
                <a:gd name="connsiteY190" fmla="*/ 348232 h 711889"/>
                <a:gd name="connsiteX191" fmla="*/ 956016 w 970604"/>
                <a:gd name="connsiteY191" fmla="*/ 372198 h 711889"/>
                <a:gd name="connsiteX192" fmla="*/ 958100 w 970604"/>
                <a:gd name="connsiteY192" fmla="*/ 399290 h 711889"/>
                <a:gd name="connsiteX193" fmla="*/ 944554 w 970604"/>
                <a:gd name="connsiteY193" fmla="*/ 412836 h 711889"/>
                <a:gd name="connsiteX194" fmla="*/ 936219 w 970604"/>
                <a:gd name="connsiteY194" fmla="*/ 419088 h 711889"/>
                <a:gd name="connsiteX195" fmla="*/ 921630 w 970604"/>
                <a:gd name="connsiteY195" fmla="*/ 440970 h 711889"/>
                <a:gd name="connsiteX196" fmla="*/ 920589 w 970604"/>
                <a:gd name="connsiteY196" fmla="*/ 452432 h 711889"/>
                <a:gd name="connsiteX197" fmla="*/ 920589 w 970604"/>
                <a:gd name="connsiteY197" fmla="*/ 456600 h 711889"/>
                <a:gd name="connsiteX198" fmla="*/ 918505 w 970604"/>
                <a:gd name="connsiteY198" fmla="*/ 473272 h 711889"/>
                <a:gd name="connsiteX199" fmla="*/ 910169 w 970604"/>
                <a:gd name="connsiteY199" fmla="*/ 486818 h 711889"/>
                <a:gd name="connsiteX200" fmla="*/ 902875 w 970604"/>
                <a:gd name="connsiteY200" fmla="*/ 487860 h 711889"/>
                <a:gd name="connsiteX201" fmla="*/ 892455 w 970604"/>
                <a:gd name="connsiteY201" fmla="*/ 489944 h 711889"/>
                <a:gd name="connsiteX202" fmla="*/ 886203 w 970604"/>
                <a:gd name="connsiteY202" fmla="*/ 507658 h 711889"/>
                <a:gd name="connsiteX203" fmla="*/ 886203 w 970604"/>
                <a:gd name="connsiteY203" fmla="*/ 511826 h 711889"/>
                <a:gd name="connsiteX204" fmla="*/ 890370 w 970604"/>
                <a:gd name="connsiteY204" fmla="*/ 538918 h 711889"/>
                <a:gd name="connsiteX205" fmla="*/ 907042 w 970604"/>
                <a:gd name="connsiteY205" fmla="*/ 564968 h 711889"/>
                <a:gd name="connsiteX206" fmla="*/ 914337 w 970604"/>
                <a:gd name="connsiteY206" fmla="*/ 570178 h 711889"/>
                <a:gd name="connsiteX207" fmla="*/ 917462 w 970604"/>
                <a:gd name="connsiteY207" fmla="*/ 572262 h 711889"/>
                <a:gd name="connsiteX208" fmla="*/ 926840 w 970604"/>
                <a:gd name="connsiteY208" fmla="*/ 580598 h 711889"/>
                <a:gd name="connsiteX209" fmla="*/ 938302 w 970604"/>
                <a:gd name="connsiteY209" fmla="*/ 589976 h 711889"/>
                <a:gd name="connsiteX210" fmla="*/ 953932 w 970604"/>
                <a:gd name="connsiteY210" fmla="*/ 596228 h 711889"/>
                <a:gd name="connsiteX211" fmla="*/ 970604 w 970604"/>
                <a:gd name="connsiteY21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362078 w 970604"/>
                <a:gd name="connsiteY51" fmla="*/ 695217 h 711889"/>
                <a:gd name="connsiteX52" fmla="*/ 355826 w 970604"/>
                <a:gd name="connsiteY52" fmla="*/ 678545 h 711889"/>
                <a:gd name="connsiteX53" fmla="*/ 353742 w 970604"/>
                <a:gd name="connsiteY53" fmla="*/ 668125 h 711889"/>
                <a:gd name="connsiteX54" fmla="*/ 336028 w 970604"/>
                <a:gd name="connsiteY54" fmla="*/ 645201 h 711889"/>
                <a:gd name="connsiteX55" fmla="*/ 331860 w 970604"/>
                <a:gd name="connsiteY55" fmla="*/ 643118 h 711889"/>
                <a:gd name="connsiteX56" fmla="*/ 326650 w 970604"/>
                <a:gd name="connsiteY56" fmla="*/ 639991 h 711889"/>
                <a:gd name="connsiteX57" fmla="*/ 316230 w 970604"/>
                <a:gd name="connsiteY57" fmla="*/ 628530 h 711889"/>
                <a:gd name="connsiteX58" fmla="*/ 315188 w 970604"/>
                <a:gd name="connsiteY58" fmla="*/ 626446 h 711889"/>
                <a:gd name="connsiteX59" fmla="*/ 308936 w 970604"/>
                <a:gd name="connsiteY59" fmla="*/ 618110 h 711889"/>
                <a:gd name="connsiteX60" fmla="*/ 300601 w 970604"/>
                <a:gd name="connsiteY60" fmla="*/ 605606 h 711889"/>
                <a:gd name="connsiteX61" fmla="*/ 297474 w 970604"/>
                <a:gd name="connsiteY61" fmla="*/ 601438 h 711889"/>
                <a:gd name="connsiteX62" fmla="*/ 286012 w 970604"/>
                <a:gd name="connsiteY62" fmla="*/ 585808 h 711889"/>
                <a:gd name="connsiteX63" fmla="*/ 261004 w 970604"/>
                <a:gd name="connsiteY63" fmla="*/ 568394 h 711889"/>
                <a:gd name="connsiteX64" fmla="*/ 226772 w 970604"/>
                <a:gd name="connsiteY64" fmla="*/ 596081 h 711889"/>
                <a:gd name="connsiteX65" fmla="*/ 162907 w 970604"/>
                <a:gd name="connsiteY65" fmla="*/ 599060 h 711889"/>
                <a:gd name="connsiteX66" fmla="*/ 113192 w 970604"/>
                <a:gd name="connsiteY66" fmla="*/ 605161 h 711889"/>
                <a:gd name="connsiteX67" fmla="*/ 40101 w 970604"/>
                <a:gd name="connsiteY67" fmla="*/ 626446 h 711889"/>
                <a:gd name="connsiteX68" fmla="*/ 36975 w 970604"/>
                <a:gd name="connsiteY68" fmla="*/ 627488 h 711889"/>
                <a:gd name="connsiteX69" fmla="*/ 20303 w 970604"/>
                <a:gd name="connsiteY69" fmla="*/ 630613 h 711889"/>
                <a:gd name="connsiteX70" fmla="*/ 7799 w 970604"/>
                <a:gd name="connsiteY70" fmla="*/ 627488 h 711889"/>
                <a:gd name="connsiteX71" fmla="*/ 16135 w 970604"/>
                <a:gd name="connsiteY71" fmla="*/ 616026 h 711889"/>
                <a:gd name="connsiteX72" fmla="*/ 27597 w 970604"/>
                <a:gd name="connsiteY72" fmla="*/ 601438 h 711889"/>
                <a:gd name="connsiteX73" fmla="*/ 30723 w 970604"/>
                <a:gd name="connsiteY73" fmla="*/ 599354 h 711889"/>
                <a:gd name="connsiteX74" fmla="*/ 38017 w 970604"/>
                <a:gd name="connsiteY74" fmla="*/ 586850 h 711889"/>
                <a:gd name="connsiteX75" fmla="*/ 35933 w 970604"/>
                <a:gd name="connsiteY75" fmla="*/ 578514 h 711889"/>
                <a:gd name="connsiteX76" fmla="*/ 34891 w 970604"/>
                <a:gd name="connsiteY76" fmla="*/ 575388 h 711889"/>
                <a:gd name="connsiteX77" fmla="*/ 30128 w 970604"/>
                <a:gd name="connsiteY77" fmla="*/ 553803 h 711889"/>
                <a:gd name="connsiteX78" fmla="*/ 29832 w 970604"/>
                <a:gd name="connsiteY78" fmla="*/ 499322 h 711889"/>
                <a:gd name="connsiteX79" fmla="*/ 31765 w 970604"/>
                <a:gd name="connsiteY79" fmla="*/ 471188 h 711889"/>
                <a:gd name="connsiteX80" fmla="*/ 31765 w 970604"/>
                <a:gd name="connsiteY80" fmla="*/ 470146 h 711889"/>
                <a:gd name="connsiteX81" fmla="*/ 17177 w 970604"/>
                <a:gd name="connsiteY81" fmla="*/ 449306 h 711889"/>
                <a:gd name="connsiteX82" fmla="*/ 11967 w 970604"/>
                <a:gd name="connsiteY82" fmla="*/ 445138 h 711889"/>
                <a:gd name="connsiteX83" fmla="*/ 3631 w 970604"/>
                <a:gd name="connsiteY83" fmla="*/ 436802 h 711889"/>
                <a:gd name="connsiteX84" fmla="*/ 1547 w 970604"/>
                <a:gd name="connsiteY84" fmla="*/ 423256 h 711889"/>
                <a:gd name="connsiteX85" fmla="*/ 13009 w 970604"/>
                <a:gd name="connsiteY85" fmla="*/ 419088 h 711889"/>
                <a:gd name="connsiteX86" fmla="*/ 17177 w 970604"/>
                <a:gd name="connsiteY86" fmla="*/ 411944 h 711889"/>
                <a:gd name="connsiteX87" fmla="*/ 38912 w 970604"/>
                <a:gd name="connsiteY87" fmla="*/ 391552 h 711889"/>
                <a:gd name="connsiteX88" fmla="*/ 71361 w 970604"/>
                <a:gd name="connsiteY88" fmla="*/ 390954 h 711889"/>
                <a:gd name="connsiteX89" fmla="*/ 77613 w 970604"/>
                <a:gd name="connsiteY89" fmla="*/ 394080 h 711889"/>
                <a:gd name="connsiteX90" fmla="*/ 95624 w 970604"/>
                <a:gd name="connsiteY90" fmla="*/ 391552 h 711889"/>
                <a:gd name="connsiteX91" fmla="*/ 127629 w 970604"/>
                <a:gd name="connsiteY91" fmla="*/ 386786 h 711889"/>
                <a:gd name="connsiteX92" fmla="*/ 127629 w 970604"/>
                <a:gd name="connsiteY92" fmla="*/ 383660 h 711889"/>
                <a:gd name="connsiteX93" fmla="*/ 137007 w 970604"/>
                <a:gd name="connsiteY93" fmla="*/ 360736 h 711889"/>
                <a:gd name="connsiteX94" fmla="*/ 138049 w 970604"/>
                <a:gd name="connsiteY94" fmla="*/ 359694 h 711889"/>
                <a:gd name="connsiteX95" fmla="*/ 143259 w 970604"/>
                <a:gd name="connsiteY95" fmla="*/ 344064 h 711889"/>
                <a:gd name="connsiteX96" fmla="*/ 137007 w 970604"/>
                <a:gd name="connsiteY96" fmla="*/ 333644 h 711889"/>
                <a:gd name="connsiteX97" fmla="*/ 134923 w 970604"/>
                <a:gd name="connsiteY97" fmla="*/ 331561 h 711889"/>
                <a:gd name="connsiteX98" fmla="*/ 132839 w 970604"/>
                <a:gd name="connsiteY98" fmla="*/ 323224 h 711889"/>
                <a:gd name="connsiteX99" fmla="*/ 134923 w 970604"/>
                <a:gd name="connsiteY99" fmla="*/ 321141 h 711889"/>
                <a:gd name="connsiteX100" fmla="*/ 135965 w 970604"/>
                <a:gd name="connsiteY100" fmla="*/ 320099 h 711889"/>
                <a:gd name="connsiteX101" fmla="*/ 146385 w 970604"/>
                <a:gd name="connsiteY101" fmla="*/ 293007 h 711889"/>
                <a:gd name="connsiteX102" fmla="*/ 148469 w 970604"/>
                <a:gd name="connsiteY102" fmla="*/ 276335 h 711889"/>
                <a:gd name="connsiteX103" fmla="*/ 160973 w 970604"/>
                <a:gd name="connsiteY103" fmla="*/ 264873 h 711889"/>
                <a:gd name="connsiteX104" fmla="*/ 179579 w 970604"/>
                <a:gd name="connsiteY104" fmla="*/ 246865 h 711889"/>
                <a:gd name="connsiteX105" fmla="*/ 214112 w 970604"/>
                <a:gd name="connsiteY105" fmla="*/ 273358 h 711889"/>
                <a:gd name="connsiteX106" fmla="*/ 255346 w 970604"/>
                <a:gd name="connsiteY106" fmla="*/ 302091 h 711889"/>
                <a:gd name="connsiteX107" fmla="*/ 312359 w 970604"/>
                <a:gd name="connsiteY107" fmla="*/ 312660 h 711889"/>
                <a:gd name="connsiteX108" fmla="*/ 361036 w 970604"/>
                <a:gd name="connsiteY108" fmla="*/ 312064 h 711889"/>
                <a:gd name="connsiteX109" fmla="*/ 406439 w 970604"/>
                <a:gd name="connsiteY109" fmla="*/ 295091 h 711889"/>
                <a:gd name="connsiteX110" fmla="*/ 421472 w 970604"/>
                <a:gd name="connsiteY110" fmla="*/ 273209 h 711889"/>
                <a:gd name="connsiteX111" fmla="*/ 413136 w 970604"/>
                <a:gd name="connsiteY111" fmla="*/ 262789 h 711889"/>
                <a:gd name="connsiteX112" fmla="*/ 410010 w 970604"/>
                <a:gd name="connsiteY112" fmla="*/ 261747 h 711889"/>
                <a:gd name="connsiteX113" fmla="*/ 406884 w 970604"/>
                <a:gd name="connsiteY113" fmla="*/ 259663 h 711889"/>
                <a:gd name="connsiteX114" fmla="*/ 407926 w 970604"/>
                <a:gd name="connsiteY114" fmla="*/ 245075 h 711889"/>
                <a:gd name="connsiteX115" fmla="*/ 410010 w 970604"/>
                <a:gd name="connsiteY115" fmla="*/ 240907 h 711889"/>
                <a:gd name="connsiteX116" fmla="*/ 416262 w 970604"/>
                <a:gd name="connsiteY116" fmla="*/ 225277 h 711889"/>
                <a:gd name="connsiteX117" fmla="*/ 415220 w 970604"/>
                <a:gd name="connsiteY117" fmla="*/ 217983 h 711889"/>
                <a:gd name="connsiteX118" fmla="*/ 414178 w 970604"/>
                <a:gd name="connsiteY118" fmla="*/ 212773 h 711889"/>
                <a:gd name="connsiteX119" fmla="*/ 422514 w 970604"/>
                <a:gd name="connsiteY119" fmla="*/ 196101 h 711889"/>
                <a:gd name="connsiteX120" fmla="*/ 423556 w 970604"/>
                <a:gd name="connsiteY120" fmla="*/ 194017 h 711889"/>
                <a:gd name="connsiteX121" fmla="*/ 429808 w 970604"/>
                <a:gd name="connsiteY121" fmla="*/ 169009 h 711889"/>
                <a:gd name="connsiteX122" fmla="*/ 426682 w 970604"/>
                <a:gd name="connsiteY122" fmla="*/ 164841 h 711889"/>
                <a:gd name="connsiteX123" fmla="*/ 424598 w 970604"/>
                <a:gd name="connsiteY123" fmla="*/ 159631 h 711889"/>
                <a:gd name="connsiteX124" fmla="*/ 427724 w 970604"/>
                <a:gd name="connsiteY124" fmla="*/ 154421 h 711889"/>
                <a:gd name="connsiteX125" fmla="*/ 437102 w 970604"/>
                <a:gd name="connsiteY125" fmla="*/ 127329 h 711889"/>
                <a:gd name="connsiteX126" fmla="*/ 435018 w 970604"/>
                <a:gd name="connsiteY126" fmla="*/ 122119 h 711889"/>
                <a:gd name="connsiteX127" fmla="*/ 432934 w 970604"/>
                <a:gd name="connsiteY127" fmla="*/ 114825 h 711889"/>
                <a:gd name="connsiteX128" fmla="*/ 438144 w 970604"/>
                <a:gd name="connsiteY128" fmla="*/ 106489 h 711889"/>
                <a:gd name="connsiteX129" fmla="*/ 443354 w 970604"/>
                <a:gd name="connsiteY129" fmla="*/ 98153 h 711889"/>
                <a:gd name="connsiteX130" fmla="*/ 443354 w 970604"/>
                <a:gd name="connsiteY130" fmla="*/ 70019 h 711889"/>
                <a:gd name="connsiteX131" fmla="*/ 440228 w 970604"/>
                <a:gd name="connsiteY131" fmla="*/ 64809 h 711889"/>
                <a:gd name="connsiteX132" fmla="*/ 437102 w 970604"/>
                <a:gd name="connsiteY132" fmla="*/ 59599 h 711889"/>
                <a:gd name="connsiteX133" fmla="*/ 442312 w 970604"/>
                <a:gd name="connsiteY133" fmla="*/ 24171 h 711889"/>
                <a:gd name="connsiteX134" fmla="*/ 452732 w 970604"/>
                <a:gd name="connsiteY134" fmla="*/ 12709 h 711889"/>
                <a:gd name="connsiteX135" fmla="*/ 470446 w 970604"/>
                <a:gd name="connsiteY135" fmla="*/ 16877 h 711889"/>
                <a:gd name="connsiteX136" fmla="*/ 471488 w 970604"/>
                <a:gd name="connsiteY136" fmla="*/ 17919 h 711889"/>
                <a:gd name="connsiteX137" fmla="*/ 509000 w 970604"/>
                <a:gd name="connsiteY137" fmla="*/ 26255 h 711889"/>
                <a:gd name="connsiteX138" fmla="*/ 543386 w 970604"/>
                <a:gd name="connsiteY138" fmla="*/ 5415 h 711889"/>
                <a:gd name="connsiteX139" fmla="*/ 553806 w 970604"/>
                <a:gd name="connsiteY139" fmla="*/ 205 h 711889"/>
                <a:gd name="connsiteX140" fmla="*/ 561100 w 970604"/>
                <a:gd name="connsiteY140" fmla="*/ 4373 h 711889"/>
                <a:gd name="connsiteX141" fmla="*/ 575688 w 970604"/>
                <a:gd name="connsiteY141" fmla="*/ 22087 h 711889"/>
                <a:gd name="connsiteX142" fmla="*/ 576730 w 970604"/>
                <a:gd name="connsiteY142" fmla="*/ 31465 h 711889"/>
                <a:gd name="connsiteX143" fmla="*/ 577771 w 970604"/>
                <a:gd name="connsiteY143" fmla="*/ 40843 h 711889"/>
                <a:gd name="connsiteX144" fmla="*/ 589233 w 970604"/>
                <a:gd name="connsiteY144" fmla="*/ 59599 h 711889"/>
                <a:gd name="connsiteX145" fmla="*/ 601738 w 970604"/>
                <a:gd name="connsiteY145" fmla="*/ 67935 h 711889"/>
                <a:gd name="connsiteX146" fmla="*/ 602780 w 970604"/>
                <a:gd name="connsiteY146" fmla="*/ 67935 h 711889"/>
                <a:gd name="connsiteX147" fmla="*/ 602780 w 970604"/>
                <a:gd name="connsiteY147" fmla="*/ 67935 h 711889"/>
                <a:gd name="connsiteX148" fmla="*/ 605905 w 970604"/>
                <a:gd name="connsiteY148" fmla="*/ 67935 h 711889"/>
                <a:gd name="connsiteX149" fmla="*/ 609031 w 970604"/>
                <a:gd name="connsiteY149" fmla="*/ 68977 h 711889"/>
                <a:gd name="connsiteX150" fmla="*/ 615283 w 970604"/>
                <a:gd name="connsiteY150" fmla="*/ 68977 h 711889"/>
                <a:gd name="connsiteX151" fmla="*/ 673635 w 970604"/>
                <a:gd name="connsiteY151" fmla="*/ 72103 h 711889"/>
                <a:gd name="connsiteX152" fmla="*/ 691349 w 970604"/>
                <a:gd name="connsiteY152" fmla="*/ 77313 h 711889"/>
                <a:gd name="connsiteX153" fmla="*/ 697601 w 970604"/>
                <a:gd name="connsiteY153" fmla="*/ 79397 h 711889"/>
                <a:gd name="connsiteX154" fmla="*/ 701769 w 970604"/>
                <a:gd name="connsiteY154" fmla="*/ 80439 h 711889"/>
                <a:gd name="connsiteX155" fmla="*/ 716357 w 970604"/>
                <a:gd name="connsiteY155" fmla="*/ 86691 h 711889"/>
                <a:gd name="connsiteX156" fmla="*/ 716357 w 970604"/>
                <a:gd name="connsiteY156" fmla="*/ 93985 h 711889"/>
                <a:gd name="connsiteX157" fmla="*/ 713231 w 970604"/>
                <a:gd name="connsiteY157" fmla="*/ 99195 h 711889"/>
                <a:gd name="connsiteX158" fmla="*/ 711147 w 970604"/>
                <a:gd name="connsiteY158" fmla="*/ 102321 h 711889"/>
                <a:gd name="connsiteX159" fmla="*/ 705937 w 970604"/>
                <a:gd name="connsiteY159" fmla="*/ 123161 h 711889"/>
                <a:gd name="connsiteX160" fmla="*/ 711147 w 970604"/>
                <a:gd name="connsiteY160" fmla="*/ 177345 h 711889"/>
                <a:gd name="connsiteX161" fmla="*/ 716357 w 970604"/>
                <a:gd name="connsiteY161" fmla="*/ 187765 h 711889"/>
                <a:gd name="connsiteX162" fmla="*/ 723651 w 970604"/>
                <a:gd name="connsiteY162" fmla="*/ 192975 h 711889"/>
                <a:gd name="connsiteX163" fmla="*/ 730945 w 970604"/>
                <a:gd name="connsiteY163" fmla="*/ 199227 h 711889"/>
                <a:gd name="connsiteX164" fmla="*/ 731987 w 970604"/>
                <a:gd name="connsiteY164" fmla="*/ 209647 h 711889"/>
                <a:gd name="connsiteX165" fmla="*/ 731987 w 970604"/>
                <a:gd name="connsiteY165" fmla="*/ 213815 h 711889"/>
                <a:gd name="connsiteX166" fmla="*/ 740323 w 970604"/>
                <a:gd name="connsiteY166" fmla="*/ 233613 h 711889"/>
                <a:gd name="connsiteX167" fmla="*/ 741365 w 970604"/>
                <a:gd name="connsiteY167" fmla="*/ 234655 h 711889"/>
                <a:gd name="connsiteX168" fmla="*/ 743449 w 970604"/>
                <a:gd name="connsiteY168" fmla="*/ 237781 h 711889"/>
                <a:gd name="connsiteX169" fmla="*/ 740323 w 970604"/>
                <a:gd name="connsiteY169" fmla="*/ 246117 h 711889"/>
                <a:gd name="connsiteX170" fmla="*/ 737197 w 970604"/>
                <a:gd name="connsiteY170" fmla="*/ 248201 h 711889"/>
                <a:gd name="connsiteX171" fmla="*/ 729903 w 970604"/>
                <a:gd name="connsiteY171" fmla="*/ 256537 h 711889"/>
                <a:gd name="connsiteX172" fmla="*/ 727819 w 970604"/>
                <a:gd name="connsiteY172" fmla="*/ 264873 h 711889"/>
                <a:gd name="connsiteX173" fmla="*/ 735113 w 970604"/>
                <a:gd name="connsiteY173" fmla="*/ 281545 h 711889"/>
                <a:gd name="connsiteX174" fmla="*/ 751785 w 970604"/>
                <a:gd name="connsiteY174" fmla="*/ 285712 h 711889"/>
                <a:gd name="connsiteX175" fmla="*/ 756995 w 970604"/>
                <a:gd name="connsiteY175" fmla="*/ 285712 h 711889"/>
                <a:gd name="connsiteX176" fmla="*/ 774709 w 970604"/>
                <a:gd name="connsiteY176" fmla="*/ 294049 h 711889"/>
                <a:gd name="connsiteX177" fmla="*/ 778877 w 970604"/>
                <a:gd name="connsiteY177" fmla="*/ 305511 h 711889"/>
                <a:gd name="connsiteX178" fmla="*/ 779919 w 970604"/>
                <a:gd name="connsiteY178" fmla="*/ 309679 h 711889"/>
                <a:gd name="connsiteX179" fmla="*/ 789297 w 970604"/>
                <a:gd name="connsiteY179" fmla="*/ 325309 h 711889"/>
                <a:gd name="connsiteX180" fmla="*/ 811179 w 970604"/>
                <a:gd name="connsiteY180" fmla="*/ 330519 h 711889"/>
                <a:gd name="connsiteX181" fmla="*/ 825767 w 970604"/>
                <a:gd name="connsiteY181" fmla="*/ 332602 h 711889"/>
                <a:gd name="connsiteX182" fmla="*/ 832019 w 970604"/>
                <a:gd name="connsiteY182" fmla="*/ 335728 h 711889"/>
                <a:gd name="connsiteX183" fmla="*/ 840355 w 970604"/>
                <a:gd name="connsiteY183" fmla="*/ 339896 h 711889"/>
                <a:gd name="connsiteX184" fmla="*/ 862237 w 970604"/>
                <a:gd name="connsiteY184" fmla="*/ 339896 h 711889"/>
                <a:gd name="connsiteX185" fmla="*/ 876825 w 970604"/>
                <a:gd name="connsiteY185" fmla="*/ 338854 h 711889"/>
                <a:gd name="connsiteX186" fmla="*/ 885160 w 970604"/>
                <a:gd name="connsiteY186" fmla="*/ 340938 h 711889"/>
                <a:gd name="connsiteX187" fmla="*/ 891413 w 970604"/>
                <a:gd name="connsiteY187" fmla="*/ 343022 h 711889"/>
                <a:gd name="connsiteX188" fmla="*/ 913295 w 970604"/>
                <a:gd name="connsiteY188" fmla="*/ 344064 h 711889"/>
                <a:gd name="connsiteX189" fmla="*/ 941429 w 970604"/>
                <a:gd name="connsiteY189" fmla="*/ 348232 h 711889"/>
                <a:gd name="connsiteX190" fmla="*/ 956016 w 970604"/>
                <a:gd name="connsiteY190" fmla="*/ 372198 h 711889"/>
                <a:gd name="connsiteX191" fmla="*/ 958100 w 970604"/>
                <a:gd name="connsiteY191" fmla="*/ 399290 h 711889"/>
                <a:gd name="connsiteX192" fmla="*/ 944554 w 970604"/>
                <a:gd name="connsiteY192" fmla="*/ 412836 h 711889"/>
                <a:gd name="connsiteX193" fmla="*/ 936219 w 970604"/>
                <a:gd name="connsiteY193" fmla="*/ 419088 h 711889"/>
                <a:gd name="connsiteX194" fmla="*/ 921630 w 970604"/>
                <a:gd name="connsiteY194" fmla="*/ 440970 h 711889"/>
                <a:gd name="connsiteX195" fmla="*/ 920589 w 970604"/>
                <a:gd name="connsiteY195" fmla="*/ 452432 h 711889"/>
                <a:gd name="connsiteX196" fmla="*/ 920589 w 970604"/>
                <a:gd name="connsiteY196" fmla="*/ 456600 h 711889"/>
                <a:gd name="connsiteX197" fmla="*/ 918505 w 970604"/>
                <a:gd name="connsiteY197" fmla="*/ 473272 h 711889"/>
                <a:gd name="connsiteX198" fmla="*/ 910169 w 970604"/>
                <a:gd name="connsiteY198" fmla="*/ 486818 h 711889"/>
                <a:gd name="connsiteX199" fmla="*/ 902875 w 970604"/>
                <a:gd name="connsiteY199" fmla="*/ 487860 h 711889"/>
                <a:gd name="connsiteX200" fmla="*/ 892455 w 970604"/>
                <a:gd name="connsiteY200" fmla="*/ 489944 h 711889"/>
                <a:gd name="connsiteX201" fmla="*/ 886203 w 970604"/>
                <a:gd name="connsiteY201" fmla="*/ 507658 h 711889"/>
                <a:gd name="connsiteX202" fmla="*/ 886203 w 970604"/>
                <a:gd name="connsiteY202" fmla="*/ 511826 h 711889"/>
                <a:gd name="connsiteX203" fmla="*/ 890370 w 970604"/>
                <a:gd name="connsiteY203" fmla="*/ 538918 h 711889"/>
                <a:gd name="connsiteX204" fmla="*/ 907042 w 970604"/>
                <a:gd name="connsiteY204" fmla="*/ 564968 h 711889"/>
                <a:gd name="connsiteX205" fmla="*/ 914337 w 970604"/>
                <a:gd name="connsiteY205" fmla="*/ 570178 h 711889"/>
                <a:gd name="connsiteX206" fmla="*/ 917462 w 970604"/>
                <a:gd name="connsiteY206" fmla="*/ 572262 h 711889"/>
                <a:gd name="connsiteX207" fmla="*/ 926840 w 970604"/>
                <a:gd name="connsiteY207" fmla="*/ 580598 h 711889"/>
                <a:gd name="connsiteX208" fmla="*/ 938302 w 970604"/>
                <a:gd name="connsiteY208" fmla="*/ 589976 h 711889"/>
                <a:gd name="connsiteX209" fmla="*/ 953932 w 970604"/>
                <a:gd name="connsiteY209" fmla="*/ 596228 h 711889"/>
                <a:gd name="connsiteX210" fmla="*/ 970604 w 970604"/>
                <a:gd name="connsiteY21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56159 w 970604"/>
                <a:gd name="connsiteY50" fmla="*/ 669317 h 711889"/>
                <a:gd name="connsiteX51" fmla="*/ 362078 w 970604"/>
                <a:gd name="connsiteY51" fmla="*/ 695217 h 711889"/>
                <a:gd name="connsiteX52" fmla="*/ 355826 w 970604"/>
                <a:gd name="connsiteY52" fmla="*/ 678545 h 711889"/>
                <a:gd name="connsiteX53" fmla="*/ 353742 w 970604"/>
                <a:gd name="connsiteY53" fmla="*/ 668125 h 711889"/>
                <a:gd name="connsiteX54" fmla="*/ 336028 w 970604"/>
                <a:gd name="connsiteY54" fmla="*/ 645201 h 711889"/>
                <a:gd name="connsiteX55" fmla="*/ 331860 w 970604"/>
                <a:gd name="connsiteY55" fmla="*/ 643118 h 711889"/>
                <a:gd name="connsiteX56" fmla="*/ 326650 w 970604"/>
                <a:gd name="connsiteY56" fmla="*/ 639991 h 711889"/>
                <a:gd name="connsiteX57" fmla="*/ 316230 w 970604"/>
                <a:gd name="connsiteY57" fmla="*/ 628530 h 711889"/>
                <a:gd name="connsiteX58" fmla="*/ 315188 w 970604"/>
                <a:gd name="connsiteY58" fmla="*/ 626446 h 711889"/>
                <a:gd name="connsiteX59" fmla="*/ 308936 w 970604"/>
                <a:gd name="connsiteY59" fmla="*/ 618110 h 711889"/>
                <a:gd name="connsiteX60" fmla="*/ 300601 w 970604"/>
                <a:gd name="connsiteY60" fmla="*/ 605606 h 711889"/>
                <a:gd name="connsiteX61" fmla="*/ 297474 w 970604"/>
                <a:gd name="connsiteY61" fmla="*/ 601438 h 711889"/>
                <a:gd name="connsiteX62" fmla="*/ 286012 w 970604"/>
                <a:gd name="connsiteY62" fmla="*/ 585808 h 711889"/>
                <a:gd name="connsiteX63" fmla="*/ 261004 w 970604"/>
                <a:gd name="connsiteY63" fmla="*/ 568394 h 711889"/>
                <a:gd name="connsiteX64" fmla="*/ 226772 w 970604"/>
                <a:gd name="connsiteY64" fmla="*/ 596081 h 711889"/>
                <a:gd name="connsiteX65" fmla="*/ 162907 w 970604"/>
                <a:gd name="connsiteY65" fmla="*/ 599060 h 711889"/>
                <a:gd name="connsiteX66" fmla="*/ 113192 w 970604"/>
                <a:gd name="connsiteY66" fmla="*/ 605161 h 711889"/>
                <a:gd name="connsiteX67" fmla="*/ 40101 w 970604"/>
                <a:gd name="connsiteY67" fmla="*/ 626446 h 711889"/>
                <a:gd name="connsiteX68" fmla="*/ 36975 w 970604"/>
                <a:gd name="connsiteY68" fmla="*/ 627488 h 711889"/>
                <a:gd name="connsiteX69" fmla="*/ 20303 w 970604"/>
                <a:gd name="connsiteY69" fmla="*/ 630613 h 711889"/>
                <a:gd name="connsiteX70" fmla="*/ 7799 w 970604"/>
                <a:gd name="connsiteY70" fmla="*/ 627488 h 711889"/>
                <a:gd name="connsiteX71" fmla="*/ 16135 w 970604"/>
                <a:gd name="connsiteY71" fmla="*/ 616026 h 711889"/>
                <a:gd name="connsiteX72" fmla="*/ 27597 w 970604"/>
                <a:gd name="connsiteY72" fmla="*/ 601438 h 711889"/>
                <a:gd name="connsiteX73" fmla="*/ 30723 w 970604"/>
                <a:gd name="connsiteY73" fmla="*/ 599354 h 711889"/>
                <a:gd name="connsiteX74" fmla="*/ 38017 w 970604"/>
                <a:gd name="connsiteY74" fmla="*/ 586850 h 711889"/>
                <a:gd name="connsiteX75" fmla="*/ 35933 w 970604"/>
                <a:gd name="connsiteY75" fmla="*/ 578514 h 711889"/>
                <a:gd name="connsiteX76" fmla="*/ 34891 w 970604"/>
                <a:gd name="connsiteY76" fmla="*/ 575388 h 711889"/>
                <a:gd name="connsiteX77" fmla="*/ 30128 w 970604"/>
                <a:gd name="connsiteY77" fmla="*/ 553803 h 711889"/>
                <a:gd name="connsiteX78" fmla="*/ 29832 w 970604"/>
                <a:gd name="connsiteY78" fmla="*/ 499322 h 711889"/>
                <a:gd name="connsiteX79" fmla="*/ 31765 w 970604"/>
                <a:gd name="connsiteY79" fmla="*/ 471188 h 711889"/>
                <a:gd name="connsiteX80" fmla="*/ 31765 w 970604"/>
                <a:gd name="connsiteY80" fmla="*/ 470146 h 711889"/>
                <a:gd name="connsiteX81" fmla="*/ 17177 w 970604"/>
                <a:gd name="connsiteY81" fmla="*/ 449306 h 711889"/>
                <a:gd name="connsiteX82" fmla="*/ 11967 w 970604"/>
                <a:gd name="connsiteY82" fmla="*/ 445138 h 711889"/>
                <a:gd name="connsiteX83" fmla="*/ 3631 w 970604"/>
                <a:gd name="connsiteY83" fmla="*/ 436802 h 711889"/>
                <a:gd name="connsiteX84" fmla="*/ 1547 w 970604"/>
                <a:gd name="connsiteY84" fmla="*/ 423256 h 711889"/>
                <a:gd name="connsiteX85" fmla="*/ 13009 w 970604"/>
                <a:gd name="connsiteY85" fmla="*/ 419088 h 711889"/>
                <a:gd name="connsiteX86" fmla="*/ 17177 w 970604"/>
                <a:gd name="connsiteY86" fmla="*/ 411944 h 711889"/>
                <a:gd name="connsiteX87" fmla="*/ 38912 w 970604"/>
                <a:gd name="connsiteY87" fmla="*/ 391552 h 711889"/>
                <a:gd name="connsiteX88" fmla="*/ 71361 w 970604"/>
                <a:gd name="connsiteY88" fmla="*/ 390954 h 711889"/>
                <a:gd name="connsiteX89" fmla="*/ 77613 w 970604"/>
                <a:gd name="connsiteY89" fmla="*/ 394080 h 711889"/>
                <a:gd name="connsiteX90" fmla="*/ 95624 w 970604"/>
                <a:gd name="connsiteY90" fmla="*/ 391552 h 711889"/>
                <a:gd name="connsiteX91" fmla="*/ 127629 w 970604"/>
                <a:gd name="connsiteY91" fmla="*/ 386786 h 711889"/>
                <a:gd name="connsiteX92" fmla="*/ 127629 w 970604"/>
                <a:gd name="connsiteY92" fmla="*/ 383660 h 711889"/>
                <a:gd name="connsiteX93" fmla="*/ 137007 w 970604"/>
                <a:gd name="connsiteY93" fmla="*/ 360736 h 711889"/>
                <a:gd name="connsiteX94" fmla="*/ 138049 w 970604"/>
                <a:gd name="connsiteY94" fmla="*/ 359694 h 711889"/>
                <a:gd name="connsiteX95" fmla="*/ 143259 w 970604"/>
                <a:gd name="connsiteY95" fmla="*/ 344064 h 711889"/>
                <a:gd name="connsiteX96" fmla="*/ 137007 w 970604"/>
                <a:gd name="connsiteY96" fmla="*/ 333644 h 711889"/>
                <a:gd name="connsiteX97" fmla="*/ 134923 w 970604"/>
                <a:gd name="connsiteY97" fmla="*/ 331561 h 711889"/>
                <a:gd name="connsiteX98" fmla="*/ 132839 w 970604"/>
                <a:gd name="connsiteY98" fmla="*/ 323224 h 711889"/>
                <a:gd name="connsiteX99" fmla="*/ 134923 w 970604"/>
                <a:gd name="connsiteY99" fmla="*/ 321141 h 711889"/>
                <a:gd name="connsiteX100" fmla="*/ 135965 w 970604"/>
                <a:gd name="connsiteY100" fmla="*/ 320099 h 711889"/>
                <a:gd name="connsiteX101" fmla="*/ 146385 w 970604"/>
                <a:gd name="connsiteY101" fmla="*/ 293007 h 711889"/>
                <a:gd name="connsiteX102" fmla="*/ 148469 w 970604"/>
                <a:gd name="connsiteY102" fmla="*/ 276335 h 711889"/>
                <a:gd name="connsiteX103" fmla="*/ 160973 w 970604"/>
                <a:gd name="connsiteY103" fmla="*/ 264873 h 711889"/>
                <a:gd name="connsiteX104" fmla="*/ 179579 w 970604"/>
                <a:gd name="connsiteY104" fmla="*/ 246865 h 711889"/>
                <a:gd name="connsiteX105" fmla="*/ 214112 w 970604"/>
                <a:gd name="connsiteY105" fmla="*/ 273358 h 711889"/>
                <a:gd name="connsiteX106" fmla="*/ 255346 w 970604"/>
                <a:gd name="connsiteY106" fmla="*/ 302091 h 711889"/>
                <a:gd name="connsiteX107" fmla="*/ 312359 w 970604"/>
                <a:gd name="connsiteY107" fmla="*/ 312660 h 711889"/>
                <a:gd name="connsiteX108" fmla="*/ 361036 w 970604"/>
                <a:gd name="connsiteY108" fmla="*/ 312064 h 711889"/>
                <a:gd name="connsiteX109" fmla="*/ 406439 w 970604"/>
                <a:gd name="connsiteY109" fmla="*/ 295091 h 711889"/>
                <a:gd name="connsiteX110" fmla="*/ 421472 w 970604"/>
                <a:gd name="connsiteY110" fmla="*/ 273209 h 711889"/>
                <a:gd name="connsiteX111" fmla="*/ 413136 w 970604"/>
                <a:gd name="connsiteY111" fmla="*/ 262789 h 711889"/>
                <a:gd name="connsiteX112" fmla="*/ 410010 w 970604"/>
                <a:gd name="connsiteY112" fmla="*/ 261747 h 711889"/>
                <a:gd name="connsiteX113" fmla="*/ 406884 w 970604"/>
                <a:gd name="connsiteY113" fmla="*/ 259663 h 711889"/>
                <a:gd name="connsiteX114" fmla="*/ 407926 w 970604"/>
                <a:gd name="connsiteY114" fmla="*/ 245075 h 711889"/>
                <a:gd name="connsiteX115" fmla="*/ 410010 w 970604"/>
                <a:gd name="connsiteY115" fmla="*/ 240907 h 711889"/>
                <a:gd name="connsiteX116" fmla="*/ 416262 w 970604"/>
                <a:gd name="connsiteY116" fmla="*/ 225277 h 711889"/>
                <a:gd name="connsiteX117" fmla="*/ 415220 w 970604"/>
                <a:gd name="connsiteY117" fmla="*/ 217983 h 711889"/>
                <a:gd name="connsiteX118" fmla="*/ 414178 w 970604"/>
                <a:gd name="connsiteY118" fmla="*/ 212773 h 711889"/>
                <a:gd name="connsiteX119" fmla="*/ 422514 w 970604"/>
                <a:gd name="connsiteY119" fmla="*/ 196101 h 711889"/>
                <a:gd name="connsiteX120" fmla="*/ 423556 w 970604"/>
                <a:gd name="connsiteY120" fmla="*/ 194017 h 711889"/>
                <a:gd name="connsiteX121" fmla="*/ 429808 w 970604"/>
                <a:gd name="connsiteY121" fmla="*/ 169009 h 711889"/>
                <a:gd name="connsiteX122" fmla="*/ 426682 w 970604"/>
                <a:gd name="connsiteY122" fmla="*/ 164841 h 711889"/>
                <a:gd name="connsiteX123" fmla="*/ 424598 w 970604"/>
                <a:gd name="connsiteY123" fmla="*/ 159631 h 711889"/>
                <a:gd name="connsiteX124" fmla="*/ 427724 w 970604"/>
                <a:gd name="connsiteY124" fmla="*/ 154421 h 711889"/>
                <a:gd name="connsiteX125" fmla="*/ 437102 w 970604"/>
                <a:gd name="connsiteY125" fmla="*/ 127329 h 711889"/>
                <a:gd name="connsiteX126" fmla="*/ 435018 w 970604"/>
                <a:gd name="connsiteY126" fmla="*/ 122119 h 711889"/>
                <a:gd name="connsiteX127" fmla="*/ 432934 w 970604"/>
                <a:gd name="connsiteY127" fmla="*/ 114825 h 711889"/>
                <a:gd name="connsiteX128" fmla="*/ 438144 w 970604"/>
                <a:gd name="connsiteY128" fmla="*/ 106489 h 711889"/>
                <a:gd name="connsiteX129" fmla="*/ 443354 w 970604"/>
                <a:gd name="connsiteY129" fmla="*/ 98153 h 711889"/>
                <a:gd name="connsiteX130" fmla="*/ 443354 w 970604"/>
                <a:gd name="connsiteY130" fmla="*/ 70019 h 711889"/>
                <a:gd name="connsiteX131" fmla="*/ 440228 w 970604"/>
                <a:gd name="connsiteY131" fmla="*/ 64809 h 711889"/>
                <a:gd name="connsiteX132" fmla="*/ 437102 w 970604"/>
                <a:gd name="connsiteY132" fmla="*/ 59599 h 711889"/>
                <a:gd name="connsiteX133" fmla="*/ 442312 w 970604"/>
                <a:gd name="connsiteY133" fmla="*/ 24171 h 711889"/>
                <a:gd name="connsiteX134" fmla="*/ 452732 w 970604"/>
                <a:gd name="connsiteY134" fmla="*/ 12709 h 711889"/>
                <a:gd name="connsiteX135" fmla="*/ 470446 w 970604"/>
                <a:gd name="connsiteY135" fmla="*/ 16877 h 711889"/>
                <a:gd name="connsiteX136" fmla="*/ 471488 w 970604"/>
                <a:gd name="connsiteY136" fmla="*/ 17919 h 711889"/>
                <a:gd name="connsiteX137" fmla="*/ 509000 w 970604"/>
                <a:gd name="connsiteY137" fmla="*/ 26255 h 711889"/>
                <a:gd name="connsiteX138" fmla="*/ 543386 w 970604"/>
                <a:gd name="connsiteY138" fmla="*/ 5415 h 711889"/>
                <a:gd name="connsiteX139" fmla="*/ 553806 w 970604"/>
                <a:gd name="connsiteY139" fmla="*/ 205 h 711889"/>
                <a:gd name="connsiteX140" fmla="*/ 561100 w 970604"/>
                <a:gd name="connsiteY140" fmla="*/ 4373 h 711889"/>
                <a:gd name="connsiteX141" fmla="*/ 575688 w 970604"/>
                <a:gd name="connsiteY141" fmla="*/ 22087 h 711889"/>
                <a:gd name="connsiteX142" fmla="*/ 576730 w 970604"/>
                <a:gd name="connsiteY142" fmla="*/ 31465 h 711889"/>
                <a:gd name="connsiteX143" fmla="*/ 577771 w 970604"/>
                <a:gd name="connsiteY143" fmla="*/ 40843 h 711889"/>
                <a:gd name="connsiteX144" fmla="*/ 589233 w 970604"/>
                <a:gd name="connsiteY144" fmla="*/ 59599 h 711889"/>
                <a:gd name="connsiteX145" fmla="*/ 601738 w 970604"/>
                <a:gd name="connsiteY145" fmla="*/ 67935 h 711889"/>
                <a:gd name="connsiteX146" fmla="*/ 602780 w 970604"/>
                <a:gd name="connsiteY146" fmla="*/ 67935 h 711889"/>
                <a:gd name="connsiteX147" fmla="*/ 602780 w 970604"/>
                <a:gd name="connsiteY147" fmla="*/ 67935 h 711889"/>
                <a:gd name="connsiteX148" fmla="*/ 605905 w 970604"/>
                <a:gd name="connsiteY148" fmla="*/ 67935 h 711889"/>
                <a:gd name="connsiteX149" fmla="*/ 609031 w 970604"/>
                <a:gd name="connsiteY149" fmla="*/ 68977 h 711889"/>
                <a:gd name="connsiteX150" fmla="*/ 615283 w 970604"/>
                <a:gd name="connsiteY150" fmla="*/ 68977 h 711889"/>
                <a:gd name="connsiteX151" fmla="*/ 673635 w 970604"/>
                <a:gd name="connsiteY151" fmla="*/ 72103 h 711889"/>
                <a:gd name="connsiteX152" fmla="*/ 691349 w 970604"/>
                <a:gd name="connsiteY152" fmla="*/ 77313 h 711889"/>
                <a:gd name="connsiteX153" fmla="*/ 697601 w 970604"/>
                <a:gd name="connsiteY153" fmla="*/ 79397 h 711889"/>
                <a:gd name="connsiteX154" fmla="*/ 701769 w 970604"/>
                <a:gd name="connsiteY154" fmla="*/ 80439 h 711889"/>
                <a:gd name="connsiteX155" fmla="*/ 716357 w 970604"/>
                <a:gd name="connsiteY155" fmla="*/ 86691 h 711889"/>
                <a:gd name="connsiteX156" fmla="*/ 716357 w 970604"/>
                <a:gd name="connsiteY156" fmla="*/ 93985 h 711889"/>
                <a:gd name="connsiteX157" fmla="*/ 713231 w 970604"/>
                <a:gd name="connsiteY157" fmla="*/ 99195 h 711889"/>
                <a:gd name="connsiteX158" fmla="*/ 711147 w 970604"/>
                <a:gd name="connsiteY158" fmla="*/ 102321 h 711889"/>
                <a:gd name="connsiteX159" fmla="*/ 705937 w 970604"/>
                <a:gd name="connsiteY159" fmla="*/ 123161 h 711889"/>
                <a:gd name="connsiteX160" fmla="*/ 711147 w 970604"/>
                <a:gd name="connsiteY160" fmla="*/ 177345 h 711889"/>
                <a:gd name="connsiteX161" fmla="*/ 716357 w 970604"/>
                <a:gd name="connsiteY161" fmla="*/ 187765 h 711889"/>
                <a:gd name="connsiteX162" fmla="*/ 723651 w 970604"/>
                <a:gd name="connsiteY162" fmla="*/ 192975 h 711889"/>
                <a:gd name="connsiteX163" fmla="*/ 730945 w 970604"/>
                <a:gd name="connsiteY163" fmla="*/ 199227 h 711889"/>
                <a:gd name="connsiteX164" fmla="*/ 731987 w 970604"/>
                <a:gd name="connsiteY164" fmla="*/ 209647 h 711889"/>
                <a:gd name="connsiteX165" fmla="*/ 731987 w 970604"/>
                <a:gd name="connsiteY165" fmla="*/ 213815 h 711889"/>
                <a:gd name="connsiteX166" fmla="*/ 740323 w 970604"/>
                <a:gd name="connsiteY166" fmla="*/ 233613 h 711889"/>
                <a:gd name="connsiteX167" fmla="*/ 741365 w 970604"/>
                <a:gd name="connsiteY167" fmla="*/ 234655 h 711889"/>
                <a:gd name="connsiteX168" fmla="*/ 743449 w 970604"/>
                <a:gd name="connsiteY168" fmla="*/ 237781 h 711889"/>
                <a:gd name="connsiteX169" fmla="*/ 740323 w 970604"/>
                <a:gd name="connsiteY169" fmla="*/ 246117 h 711889"/>
                <a:gd name="connsiteX170" fmla="*/ 737197 w 970604"/>
                <a:gd name="connsiteY170" fmla="*/ 248201 h 711889"/>
                <a:gd name="connsiteX171" fmla="*/ 729903 w 970604"/>
                <a:gd name="connsiteY171" fmla="*/ 256537 h 711889"/>
                <a:gd name="connsiteX172" fmla="*/ 727819 w 970604"/>
                <a:gd name="connsiteY172" fmla="*/ 264873 h 711889"/>
                <a:gd name="connsiteX173" fmla="*/ 735113 w 970604"/>
                <a:gd name="connsiteY173" fmla="*/ 281545 h 711889"/>
                <a:gd name="connsiteX174" fmla="*/ 751785 w 970604"/>
                <a:gd name="connsiteY174" fmla="*/ 285712 h 711889"/>
                <a:gd name="connsiteX175" fmla="*/ 756995 w 970604"/>
                <a:gd name="connsiteY175" fmla="*/ 285712 h 711889"/>
                <a:gd name="connsiteX176" fmla="*/ 774709 w 970604"/>
                <a:gd name="connsiteY176" fmla="*/ 294049 h 711889"/>
                <a:gd name="connsiteX177" fmla="*/ 778877 w 970604"/>
                <a:gd name="connsiteY177" fmla="*/ 305511 h 711889"/>
                <a:gd name="connsiteX178" fmla="*/ 779919 w 970604"/>
                <a:gd name="connsiteY178" fmla="*/ 309679 h 711889"/>
                <a:gd name="connsiteX179" fmla="*/ 789297 w 970604"/>
                <a:gd name="connsiteY179" fmla="*/ 325309 h 711889"/>
                <a:gd name="connsiteX180" fmla="*/ 811179 w 970604"/>
                <a:gd name="connsiteY180" fmla="*/ 330519 h 711889"/>
                <a:gd name="connsiteX181" fmla="*/ 825767 w 970604"/>
                <a:gd name="connsiteY181" fmla="*/ 332602 h 711889"/>
                <a:gd name="connsiteX182" fmla="*/ 832019 w 970604"/>
                <a:gd name="connsiteY182" fmla="*/ 335728 h 711889"/>
                <a:gd name="connsiteX183" fmla="*/ 840355 w 970604"/>
                <a:gd name="connsiteY183" fmla="*/ 339896 h 711889"/>
                <a:gd name="connsiteX184" fmla="*/ 862237 w 970604"/>
                <a:gd name="connsiteY184" fmla="*/ 339896 h 711889"/>
                <a:gd name="connsiteX185" fmla="*/ 876825 w 970604"/>
                <a:gd name="connsiteY185" fmla="*/ 338854 h 711889"/>
                <a:gd name="connsiteX186" fmla="*/ 885160 w 970604"/>
                <a:gd name="connsiteY186" fmla="*/ 340938 h 711889"/>
                <a:gd name="connsiteX187" fmla="*/ 891413 w 970604"/>
                <a:gd name="connsiteY187" fmla="*/ 343022 h 711889"/>
                <a:gd name="connsiteX188" fmla="*/ 913295 w 970604"/>
                <a:gd name="connsiteY188" fmla="*/ 344064 h 711889"/>
                <a:gd name="connsiteX189" fmla="*/ 941429 w 970604"/>
                <a:gd name="connsiteY189" fmla="*/ 348232 h 711889"/>
                <a:gd name="connsiteX190" fmla="*/ 956016 w 970604"/>
                <a:gd name="connsiteY190" fmla="*/ 372198 h 711889"/>
                <a:gd name="connsiteX191" fmla="*/ 958100 w 970604"/>
                <a:gd name="connsiteY191" fmla="*/ 399290 h 711889"/>
                <a:gd name="connsiteX192" fmla="*/ 944554 w 970604"/>
                <a:gd name="connsiteY192" fmla="*/ 412836 h 711889"/>
                <a:gd name="connsiteX193" fmla="*/ 936219 w 970604"/>
                <a:gd name="connsiteY193" fmla="*/ 419088 h 711889"/>
                <a:gd name="connsiteX194" fmla="*/ 921630 w 970604"/>
                <a:gd name="connsiteY194" fmla="*/ 440970 h 711889"/>
                <a:gd name="connsiteX195" fmla="*/ 920589 w 970604"/>
                <a:gd name="connsiteY195" fmla="*/ 452432 h 711889"/>
                <a:gd name="connsiteX196" fmla="*/ 920589 w 970604"/>
                <a:gd name="connsiteY196" fmla="*/ 456600 h 711889"/>
                <a:gd name="connsiteX197" fmla="*/ 918505 w 970604"/>
                <a:gd name="connsiteY197" fmla="*/ 473272 h 711889"/>
                <a:gd name="connsiteX198" fmla="*/ 910169 w 970604"/>
                <a:gd name="connsiteY198" fmla="*/ 486818 h 711889"/>
                <a:gd name="connsiteX199" fmla="*/ 902875 w 970604"/>
                <a:gd name="connsiteY199" fmla="*/ 487860 h 711889"/>
                <a:gd name="connsiteX200" fmla="*/ 892455 w 970604"/>
                <a:gd name="connsiteY200" fmla="*/ 489944 h 711889"/>
                <a:gd name="connsiteX201" fmla="*/ 886203 w 970604"/>
                <a:gd name="connsiteY201" fmla="*/ 507658 h 711889"/>
                <a:gd name="connsiteX202" fmla="*/ 886203 w 970604"/>
                <a:gd name="connsiteY202" fmla="*/ 511826 h 711889"/>
                <a:gd name="connsiteX203" fmla="*/ 890370 w 970604"/>
                <a:gd name="connsiteY203" fmla="*/ 538918 h 711889"/>
                <a:gd name="connsiteX204" fmla="*/ 907042 w 970604"/>
                <a:gd name="connsiteY204" fmla="*/ 564968 h 711889"/>
                <a:gd name="connsiteX205" fmla="*/ 914337 w 970604"/>
                <a:gd name="connsiteY205" fmla="*/ 570178 h 711889"/>
                <a:gd name="connsiteX206" fmla="*/ 917462 w 970604"/>
                <a:gd name="connsiteY206" fmla="*/ 572262 h 711889"/>
                <a:gd name="connsiteX207" fmla="*/ 926840 w 970604"/>
                <a:gd name="connsiteY207" fmla="*/ 580598 h 711889"/>
                <a:gd name="connsiteX208" fmla="*/ 938302 w 970604"/>
                <a:gd name="connsiteY208" fmla="*/ 589976 h 711889"/>
                <a:gd name="connsiteX209" fmla="*/ 953932 w 970604"/>
                <a:gd name="connsiteY209" fmla="*/ 596228 h 711889"/>
                <a:gd name="connsiteX210" fmla="*/ 970604 w 970604"/>
                <a:gd name="connsiteY21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56159 w 970604"/>
                <a:gd name="connsiteY50" fmla="*/ 669317 h 711889"/>
                <a:gd name="connsiteX51" fmla="*/ 381128 w 970604"/>
                <a:gd name="connsiteY51" fmla="*/ 690454 h 711889"/>
                <a:gd name="connsiteX52" fmla="*/ 355826 w 970604"/>
                <a:gd name="connsiteY52" fmla="*/ 678545 h 711889"/>
                <a:gd name="connsiteX53" fmla="*/ 353742 w 970604"/>
                <a:gd name="connsiteY53" fmla="*/ 668125 h 711889"/>
                <a:gd name="connsiteX54" fmla="*/ 336028 w 970604"/>
                <a:gd name="connsiteY54" fmla="*/ 645201 h 711889"/>
                <a:gd name="connsiteX55" fmla="*/ 331860 w 970604"/>
                <a:gd name="connsiteY55" fmla="*/ 643118 h 711889"/>
                <a:gd name="connsiteX56" fmla="*/ 326650 w 970604"/>
                <a:gd name="connsiteY56" fmla="*/ 639991 h 711889"/>
                <a:gd name="connsiteX57" fmla="*/ 316230 w 970604"/>
                <a:gd name="connsiteY57" fmla="*/ 628530 h 711889"/>
                <a:gd name="connsiteX58" fmla="*/ 315188 w 970604"/>
                <a:gd name="connsiteY58" fmla="*/ 626446 h 711889"/>
                <a:gd name="connsiteX59" fmla="*/ 308936 w 970604"/>
                <a:gd name="connsiteY59" fmla="*/ 618110 h 711889"/>
                <a:gd name="connsiteX60" fmla="*/ 300601 w 970604"/>
                <a:gd name="connsiteY60" fmla="*/ 605606 h 711889"/>
                <a:gd name="connsiteX61" fmla="*/ 297474 w 970604"/>
                <a:gd name="connsiteY61" fmla="*/ 601438 h 711889"/>
                <a:gd name="connsiteX62" fmla="*/ 286012 w 970604"/>
                <a:gd name="connsiteY62" fmla="*/ 585808 h 711889"/>
                <a:gd name="connsiteX63" fmla="*/ 261004 w 970604"/>
                <a:gd name="connsiteY63" fmla="*/ 568394 h 711889"/>
                <a:gd name="connsiteX64" fmla="*/ 226772 w 970604"/>
                <a:gd name="connsiteY64" fmla="*/ 596081 h 711889"/>
                <a:gd name="connsiteX65" fmla="*/ 162907 w 970604"/>
                <a:gd name="connsiteY65" fmla="*/ 599060 h 711889"/>
                <a:gd name="connsiteX66" fmla="*/ 113192 w 970604"/>
                <a:gd name="connsiteY66" fmla="*/ 605161 h 711889"/>
                <a:gd name="connsiteX67" fmla="*/ 40101 w 970604"/>
                <a:gd name="connsiteY67" fmla="*/ 626446 h 711889"/>
                <a:gd name="connsiteX68" fmla="*/ 36975 w 970604"/>
                <a:gd name="connsiteY68" fmla="*/ 627488 h 711889"/>
                <a:gd name="connsiteX69" fmla="*/ 20303 w 970604"/>
                <a:gd name="connsiteY69" fmla="*/ 630613 h 711889"/>
                <a:gd name="connsiteX70" fmla="*/ 7799 w 970604"/>
                <a:gd name="connsiteY70" fmla="*/ 627488 h 711889"/>
                <a:gd name="connsiteX71" fmla="*/ 16135 w 970604"/>
                <a:gd name="connsiteY71" fmla="*/ 616026 h 711889"/>
                <a:gd name="connsiteX72" fmla="*/ 27597 w 970604"/>
                <a:gd name="connsiteY72" fmla="*/ 601438 h 711889"/>
                <a:gd name="connsiteX73" fmla="*/ 30723 w 970604"/>
                <a:gd name="connsiteY73" fmla="*/ 599354 h 711889"/>
                <a:gd name="connsiteX74" fmla="*/ 38017 w 970604"/>
                <a:gd name="connsiteY74" fmla="*/ 586850 h 711889"/>
                <a:gd name="connsiteX75" fmla="*/ 35933 w 970604"/>
                <a:gd name="connsiteY75" fmla="*/ 578514 h 711889"/>
                <a:gd name="connsiteX76" fmla="*/ 34891 w 970604"/>
                <a:gd name="connsiteY76" fmla="*/ 575388 h 711889"/>
                <a:gd name="connsiteX77" fmla="*/ 30128 w 970604"/>
                <a:gd name="connsiteY77" fmla="*/ 553803 h 711889"/>
                <a:gd name="connsiteX78" fmla="*/ 29832 w 970604"/>
                <a:gd name="connsiteY78" fmla="*/ 499322 h 711889"/>
                <a:gd name="connsiteX79" fmla="*/ 31765 w 970604"/>
                <a:gd name="connsiteY79" fmla="*/ 471188 h 711889"/>
                <a:gd name="connsiteX80" fmla="*/ 31765 w 970604"/>
                <a:gd name="connsiteY80" fmla="*/ 470146 h 711889"/>
                <a:gd name="connsiteX81" fmla="*/ 17177 w 970604"/>
                <a:gd name="connsiteY81" fmla="*/ 449306 h 711889"/>
                <a:gd name="connsiteX82" fmla="*/ 11967 w 970604"/>
                <a:gd name="connsiteY82" fmla="*/ 445138 h 711889"/>
                <a:gd name="connsiteX83" fmla="*/ 3631 w 970604"/>
                <a:gd name="connsiteY83" fmla="*/ 436802 h 711889"/>
                <a:gd name="connsiteX84" fmla="*/ 1547 w 970604"/>
                <a:gd name="connsiteY84" fmla="*/ 423256 h 711889"/>
                <a:gd name="connsiteX85" fmla="*/ 13009 w 970604"/>
                <a:gd name="connsiteY85" fmla="*/ 419088 h 711889"/>
                <a:gd name="connsiteX86" fmla="*/ 17177 w 970604"/>
                <a:gd name="connsiteY86" fmla="*/ 411944 h 711889"/>
                <a:gd name="connsiteX87" fmla="*/ 38912 w 970604"/>
                <a:gd name="connsiteY87" fmla="*/ 391552 h 711889"/>
                <a:gd name="connsiteX88" fmla="*/ 71361 w 970604"/>
                <a:gd name="connsiteY88" fmla="*/ 390954 h 711889"/>
                <a:gd name="connsiteX89" fmla="*/ 77613 w 970604"/>
                <a:gd name="connsiteY89" fmla="*/ 394080 h 711889"/>
                <a:gd name="connsiteX90" fmla="*/ 95624 w 970604"/>
                <a:gd name="connsiteY90" fmla="*/ 391552 h 711889"/>
                <a:gd name="connsiteX91" fmla="*/ 127629 w 970604"/>
                <a:gd name="connsiteY91" fmla="*/ 386786 h 711889"/>
                <a:gd name="connsiteX92" fmla="*/ 127629 w 970604"/>
                <a:gd name="connsiteY92" fmla="*/ 383660 h 711889"/>
                <a:gd name="connsiteX93" fmla="*/ 137007 w 970604"/>
                <a:gd name="connsiteY93" fmla="*/ 360736 h 711889"/>
                <a:gd name="connsiteX94" fmla="*/ 138049 w 970604"/>
                <a:gd name="connsiteY94" fmla="*/ 359694 h 711889"/>
                <a:gd name="connsiteX95" fmla="*/ 143259 w 970604"/>
                <a:gd name="connsiteY95" fmla="*/ 344064 h 711889"/>
                <a:gd name="connsiteX96" fmla="*/ 137007 w 970604"/>
                <a:gd name="connsiteY96" fmla="*/ 333644 h 711889"/>
                <a:gd name="connsiteX97" fmla="*/ 134923 w 970604"/>
                <a:gd name="connsiteY97" fmla="*/ 331561 h 711889"/>
                <a:gd name="connsiteX98" fmla="*/ 132839 w 970604"/>
                <a:gd name="connsiteY98" fmla="*/ 323224 h 711889"/>
                <a:gd name="connsiteX99" fmla="*/ 134923 w 970604"/>
                <a:gd name="connsiteY99" fmla="*/ 321141 h 711889"/>
                <a:gd name="connsiteX100" fmla="*/ 135965 w 970604"/>
                <a:gd name="connsiteY100" fmla="*/ 320099 h 711889"/>
                <a:gd name="connsiteX101" fmla="*/ 146385 w 970604"/>
                <a:gd name="connsiteY101" fmla="*/ 293007 h 711889"/>
                <a:gd name="connsiteX102" fmla="*/ 148469 w 970604"/>
                <a:gd name="connsiteY102" fmla="*/ 276335 h 711889"/>
                <a:gd name="connsiteX103" fmla="*/ 160973 w 970604"/>
                <a:gd name="connsiteY103" fmla="*/ 264873 h 711889"/>
                <a:gd name="connsiteX104" fmla="*/ 179579 w 970604"/>
                <a:gd name="connsiteY104" fmla="*/ 246865 h 711889"/>
                <a:gd name="connsiteX105" fmla="*/ 214112 w 970604"/>
                <a:gd name="connsiteY105" fmla="*/ 273358 h 711889"/>
                <a:gd name="connsiteX106" fmla="*/ 255346 w 970604"/>
                <a:gd name="connsiteY106" fmla="*/ 302091 h 711889"/>
                <a:gd name="connsiteX107" fmla="*/ 312359 w 970604"/>
                <a:gd name="connsiteY107" fmla="*/ 312660 h 711889"/>
                <a:gd name="connsiteX108" fmla="*/ 361036 w 970604"/>
                <a:gd name="connsiteY108" fmla="*/ 312064 h 711889"/>
                <a:gd name="connsiteX109" fmla="*/ 406439 w 970604"/>
                <a:gd name="connsiteY109" fmla="*/ 295091 h 711889"/>
                <a:gd name="connsiteX110" fmla="*/ 421472 w 970604"/>
                <a:gd name="connsiteY110" fmla="*/ 273209 h 711889"/>
                <a:gd name="connsiteX111" fmla="*/ 413136 w 970604"/>
                <a:gd name="connsiteY111" fmla="*/ 262789 h 711889"/>
                <a:gd name="connsiteX112" fmla="*/ 410010 w 970604"/>
                <a:gd name="connsiteY112" fmla="*/ 261747 h 711889"/>
                <a:gd name="connsiteX113" fmla="*/ 406884 w 970604"/>
                <a:gd name="connsiteY113" fmla="*/ 259663 h 711889"/>
                <a:gd name="connsiteX114" fmla="*/ 407926 w 970604"/>
                <a:gd name="connsiteY114" fmla="*/ 245075 h 711889"/>
                <a:gd name="connsiteX115" fmla="*/ 410010 w 970604"/>
                <a:gd name="connsiteY115" fmla="*/ 240907 h 711889"/>
                <a:gd name="connsiteX116" fmla="*/ 416262 w 970604"/>
                <a:gd name="connsiteY116" fmla="*/ 225277 h 711889"/>
                <a:gd name="connsiteX117" fmla="*/ 415220 w 970604"/>
                <a:gd name="connsiteY117" fmla="*/ 217983 h 711889"/>
                <a:gd name="connsiteX118" fmla="*/ 414178 w 970604"/>
                <a:gd name="connsiteY118" fmla="*/ 212773 h 711889"/>
                <a:gd name="connsiteX119" fmla="*/ 422514 w 970604"/>
                <a:gd name="connsiteY119" fmla="*/ 196101 h 711889"/>
                <a:gd name="connsiteX120" fmla="*/ 423556 w 970604"/>
                <a:gd name="connsiteY120" fmla="*/ 194017 h 711889"/>
                <a:gd name="connsiteX121" fmla="*/ 429808 w 970604"/>
                <a:gd name="connsiteY121" fmla="*/ 169009 h 711889"/>
                <a:gd name="connsiteX122" fmla="*/ 426682 w 970604"/>
                <a:gd name="connsiteY122" fmla="*/ 164841 h 711889"/>
                <a:gd name="connsiteX123" fmla="*/ 424598 w 970604"/>
                <a:gd name="connsiteY123" fmla="*/ 159631 h 711889"/>
                <a:gd name="connsiteX124" fmla="*/ 427724 w 970604"/>
                <a:gd name="connsiteY124" fmla="*/ 154421 h 711889"/>
                <a:gd name="connsiteX125" fmla="*/ 437102 w 970604"/>
                <a:gd name="connsiteY125" fmla="*/ 127329 h 711889"/>
                <a:gd name="connsiteX126" fmla="*/ 435018 w 970604"/>
                <a:gd name="connsiteY126" fmla="*/ 122119 h 711889"/>
                <a:gd name="connsiteX127" fmla="*/ 432934 w 970604"/>
                <a:gd name="connsiteY127" fmla="*/ 114825 h 711889"/>
                <a:gd name="connsiteX128" fmla="*/ 438144 w 970604"/>
                <a:gd name="connsiteY128" fmla="*/ 106489 h 711889"/>
                <a:gd name="connsiteX129" fmla="*/ 443354 w 970604"/>
                <a:gd name="connsiteY129" fmla="*/ 98153 h 711889"/>
                <a:gd name="connsiteX130" fmla="*/ 443354 w 970604"/>
                <a:gd name="connsiteY130" fmla="*/ 70019 h 711889"/>
                <a:gd name="connsiteX131" fmla="*/ 440228 w 970604"/>
                <a:gd name="connsiteY131" fmla="*/ 64809 h 711889"/>
                <a:gd name="connsiteX132" fmla="*/ 437102 w 970604"/>
                <a:gd name="connsiteY132" fmla="*/ 59599 h 711889"/>
                <a:gd name="connsiteX133" fmla="*/ 442312 w 970604"/>
                <a:gd name="connsiteY133" fmla="*/ 24171 h 711889"/>
                <a:gd name="connsiteX134" fmla="*/ 452732 w 970604"/>
                <a:gd name="connsiteY134" fmla="*/ 12709 h 711889"/>
                <a:gd name="connsiteX135" fmla="*/ 470446 w 970604"/>
                <a:gd name="connsiteY135" fmla="*/ 16877 h 711889"/>
                <a:gd name="connsiteX136" fmla="*/ 471488 w 970604"/>
                <a:gd name="connsiteY136" fmla="*/ 17919 h 711889"/>
                <a:gd name="connsiteX137" fmla="*/ 509000 w 970604"/>
                <a:gd name="connsiteY137" fmla="*/ 26255 h 711889"/>
                <a:gd name="connsiteX138" fmla="*/ 543386 w 970604"/>
                <a:gd name="connsiteY138" fmla="*/ 5415 h 711889"/>
                <a:gd name="connsiteX139" fmla="*/ 553806 w 970604"/>
                <a:gd name="connsiteY139" fmla="*/ 205 h 711889"/>
                <a:gd name="connsiteX140" fmla="*/ 561100 w 970604"/>
                <a:gd name="connsiteY140" fmla="*/ 4373 h 711889"/>
                <a:gd name="connsiteX141" fmla="*/ 575688 w 970604"/>
                <a:gd name="connsiteY141" fmla="*/ 22087 h 711889"/>
                <a:gd name="connsiteX142" fmla="*/ 576730 w 970604"/>
                <a:gd name="connsiteY142" fmla="*/ 31465 h 711889"/>
                <a:gd name="connsiteX143" fmla="*/ 577771 w 970604"/>
                <a:gd name="connsiteY143" fmla="*/ 40843 h 711889"/>
                <a:gd name="connsiteX144" fmla="*/ 589233 w 970604"/>
                <a:gd name="connsiteY144" fmla="*/ 59599 h 711889"/>
                <a:gd name="connsiteX145" fmla="*/ 601738 w 970604"/>
                <a:gd name="connsiteY145" fmla="*/ 67935 h 711889"/>
                <a:gd name="connsiteX146" fmla="*/ 602780 w 970604"/>
                <a:gd name="connsiteY146" fmla="*/ 67935 h 711889"/>
                <a:gd name="connsiteX147" fmla="*/ 602780 w 970604"/>
                <a:gd name="connsiteY147" fmla="*/ 67935 h 711889"/>
                <a:gd name="connsiteX148" fmla="*/ 605905 w 970604"/>
                <a:gd name="connsiteY148" fmla="*/ 67935 h 711889"/>
                <a:gd name="connsiteX149" fmla="*/ 609031 w 970604"/>
                <a:gd name="connsiteY149" fmla="*/ 68977 h 711889"/>
                <a:gd name="connsiteX150" fmla="*/ 615283 w 970604"/>
                <a:gd name="connsiteY150" fmla="*/ 68977 h 711889"/>
                <a:gd name="connsiteX151" fmla="*/ 673635 w 970604"/>
                <a:gd name="connsiteY151" fmla="*/ 72103 h 711889"/>
                <a:gd name="connsiteX152" fmla="*/ 691349 w 970604"/>
                <a:gd name="connsiteY152" fmla="*/ 77313 h 711889"/>
                <a:gd name="connsiteX153" fmla="*/ 697601 w 970604"/>
                <a:gd name="connsiteY153" fmla="*/ 79397 h 711889"/>
                <a:gd name="connsiteX154" fmla="*/ 701769 w 970604"/>
                <a:gd name="connsiteY154" fmla="*/ 80439 h 711889"/>
                <a:gd name="connsiteX155" fmla="*/ 716357 w 970604"/>
                <a:gd name="connsiteY155" fmla="*/ 86691 h 711889"/>
                <a:gd name="connsiteX156" fmla="*/ 716357 w 970604"/>
                <a:gd name="connsiteY156" fmla="*/ 93985 h 711889"/>
                <a:gd name="connsiteX157" fmla="*/ 713231 w 970604"/>
                <a:gd name="connsiteY157" fmla="*/ 99195 h 711889"/>
                <a:gd name="connsiteX158" fmla="*/ 711147 w 970604"/>
                <a:gd name="connsiteY158" fmla="*/ 102321 h 711889"/>
                <a:gd name="connsiteX159" fmla="*/ 705937 w 970604"/>
                <a:gd name="connsiteY159" fmla="*/ 123161 h 711889"/>
                <a:gd name="connsiteX160" fmla="*/ 711147 w 970604"/>
                <a:gd name="connsiteY160" fmla="*/ 177345 h 711889"/>
                <a:gd name="connsiteX161" fmla="*/ 716357 w 970604"/>
                <a:gd name="connsiteY161" fmla="*/ 187765 h 711889"/>
                <a:gd name="connsiteX162" fmla="*/ 723651 w 970604"/>
                <a:gd name="connsiteY162" fmla="*/ 192975 h 711889"/>
                <a:gd name="connsiteX163" fmla="*/ 730945 w 970604"/>
                <a:gd name="connsiteY163" fmla="*/ 199227 h 711889"/>
                <a:gd name="connsiteX164" fmla="*/ 731987 w 970604"/>
                <a:gd name="connsiteY164" fmla="*/ 209647 h 711889"/>
                <a:gd name="connsiteX165" fmla="*/ 731987 w 970604"/>
                <a:gd name="connsiteY165" fmla="*/ 213815 h 711889"/>
                <a:gd name="connsiteX166" fmla="*/ 740323 w 970604"/>
                <a:gd name="connsiteY166" fmla="*/ 233613 h 711889"/>
                <a:gd name="connsiteX167" fmla="*/ 741365 w 970604"/>
                <a:gd name="connsiteY167" fmla="*/ 234655 h 711889"/>
                <a:gd name="connsiteX168" fmla="*/ 743449 w 970604"/>
                <a:gd name="connsiteY168" fmla="*/ 237781 h 711889"/>
                <a:gd name="connsiteX169" fmla="*/ 740323 w 970604"/>
                <a:gd name="connsiteY169" fmla="*/ 246117 h 711889"/>
                <a:gd name="connsiteX170" fmla="*/ 737197 w 970604"/>
                <a:gd name="connsiteY170" fmla="*/ 248201 h 711889"/>
                <a:gd name="connsiteX171" fmla="*/ 729903 w 970604"/>
                <a:gd name="connsiteY171" fmla="*/ 256537 h 711889"/>
                <a:gd name="connsiteX172" fmla="*/ 727819 w 970604"/>
                <a:gd name="connsiteY172" fmla="*/ 264873 h 711889"/>
                <a:gd name="connsiteX173" fmla="*/ 735113 w 970604"/>
                <a:gd name="connsiteY173" fmla="*/ 281545 h 711889"/>
                <a:gd name="connsiteX174" fmla="*/ 751785 w 970604"/>
                <a:gd name="connsiteY174" fmla="*/ 285712 h 711889"/>
                <a:gd name="connsiteX175" fmla="*/ 756995 w 970604"/>
                <a:gd name="connsiteY175" fmla="*/ 285712 h 711889"/>
                <a:gd name="connsiteX176" fmla="*/ 774709 w 970604"/>
                <a:gd name="connsiteY176" fmla="*/ 294049 h 711889"/>
                <a:gd name="connsiteX177" fmla="*/ 778877 w 970604"/>
                <a:gd name="connsiteY177" fmla="*/ 305511 h 711889"/>
                <a:gd name="connsiteX178" fmla="*/ 779919 w 970604"/>
                <a:gd name="connsiteY178" fmla="*/ 309679 h 711889"/>
                <a:gd name="connsiteX179" fmla="*/ 789297 w 970604"/>
                <a:gd name="connsiteY179" fmla="*/ 325309 h 711889"/>
                <a:gd name="connsiteX180" fmla="*/ 811179 w 970604"/>
                <a:gd name="connsiteY180" fmla="*/ 330519 h 711889"/>
                <a:gd name="connsiteX181" fmla="*/ 825767 w 970604"/>
                <a:gd name="connsiteY181" fmla="*/ 332602 h 711889"/>
                <a:gd name="connsiteX182" fmla="*/ 832019 w 970604"/>
                <a:gd name="connsiteY182" fmla="*/ 335728 h 711889"/>
                <a:gd name="connsiteX183" fmla="*/ 840355 w 970604"/>
                <a:gd name="connsiteY183" fmla="*/ 339896 h 711889"/>
                <a:gd name="connsiteX184" fmla="*/ 862237 w 970604"/>
                <a:gd name="connsiteY184" fmla="*/ 339896 h 711889"/>
                <a:gd name="connsiteX185" fmla="*/ 876825 w 970604"/>
                <a:gd name="connsiteY185" fmla="*/ 338854 h 711889"/>
                <a:gd name="connsiteX186" fmla="*/ 885160 w 970604"/>
                <a:gd name="connsiteY186" fmla="*/ 340938 h 711889"/>
                <a:gd name="connsiteX187" fmla="*/ 891413 w 970604"/>
                <a:gd name="connsiteY187" fmla="*/ 343022 h 711889"/>
                <a:gd name="connsiteX188" fmla="*/ 913295 w 970604"/>
                <a:gd name="connsiteY188" fmla="*/ 344064 h 711889"/>
                <a:gd name="connsiteX189" fmla="*/ 941429 w 970604"/>
                <a:gd name="connsiteY189" fmla="*/ 348232 h 711889"/>
                <a:gd name="connsiteX190" fmla="*/ 956016 w 970604"/>
                <a:gd name="connsiteY190" fmla="*/ 372198 h 711889"/>
                <a:gd name="connsiteX191" fmla="*/ 958100 w 970604"/>
                <a:gd name="connsiteY191" fmla="*/ 399290 h 711889"/>
                <a:gd name="connsiteX192" fmla="*/ 944554 w 970604"/>
                <a:gd name="connsiteY192" fmla="*/ 412836 h 711889"/>
                <a:gd name="connsiteX193" fmla="*/ 936219 w 970604"/>
                <a:gd name="connsiteY193" fmla="*/ 419088 h 711889"/>
                <a:gd name="connsiteX194" fmla="*/ 921630 w 970604"/>
                <a:gd name="connsiteY194" fmla="*/ 440970 h 711889"/>
                <a:gd name="connsiteX195" fmla="*/ 920589 w 970604"/>
                <a:gd name="connsiteY195" fmla="*/ 452432 h 711889"/>
                <a:gd name="connsiteX196" fmla="*/ 920589 w 970604"/>
                <a:gd name="connsiteY196" fmla="*/ 456600 h 711889"/>
                <a:gd name="connsiteX197" fmla="*/ 918505 w 970604"/>
                <a:gd name="connsiteY197" fmla="*/ 473272 h 711889"/>
                <a:gd name="connsiteX198" fmla="*/ 910169 w 970604"/>
                <a:gd name="connsiteY198" fmla="*/ 486818 h 711889"/>
                <a:gd name="connsiteX199" fmla="*/ 902875 w 970604"/>
                <a:gd name="connsiteY199" fmla="*/ 487860 h 711889"/>
                <a:gd name="connsiteX200" fmla="*/ 892455 w 970604"/>
                <a:gd name="connsiteY200" fmla="*/ 489944 h 711889"/>
                <a:gd name="connsiteX201" fmla="*/ 886203 w 970604"/>
                <a:gd name="connsiteY201" fmla="*/ 507658 h 711889"/>
                <a:gd name="connsiteX202" fmla="*/ 886203 w 970604"/>
                <a:gd name="connsiteY202" fmla="*/ 511826 h 711889"/>
                <a:gd name="connsiteX203" fmla="*/ 890370 w 970604"/>
                <a:gd name="connsiteY203" fmla="*/ 538918 h 711889"/>
                <a:gd name="connsiteX204" fmla="*/ 907042 w 970604"/>
                <a:gd name="connsiteY204" fmla="*/ 564968 h 711889"/>
                <a:gd name="connsiteX205" fmla="*/ 914337 w 970604"/>
                <a:gd name="connsiteY205" fmla="*/ 570178 h 711889"/>
                <a:gd name="connsiteX206" fmla="*/ 917462 w 970604"/>
                <a:gd name="connsiteY206" fmla="*/ 572262 h 711889"/>
                <a:gd name="connsiteX207" fmla="*/ 926840 w 970604"/>
                <a:gd name="connsiteY207" fmla="*/ 580598 h 711889"/>
                <a:gd name="connsiteX208" fmla="*/ 938302 w 970604"/>
                <a:gd name="connsiteY208" fmla="*/ 589976 h 711889"/>
                <a:gd name="connsiteX209" fmla="*/ 953932 w 970604"/>
                <a:gd name="connsiteY209" fmla="*/ 596228 h 711889"/>
                <a:gd name="connsiteX210" fmla="*/ 970604 w 970604"/>
                <a:gd name="connsiteY21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83045 w 970604"/>
                <a:gd name="connsiteY17" fmla="*/ 706679 h 711889"/>
                <a:gd name="connsiteX18" fmla="*/ 777835 w 970604"/>
                <a:gd name="connsiteY18" fmla="*/ 706679 h 711889"/>
                <a:gd name="connsiteX19" fmla="*/ 765331 w 970604"/>
                <a:gd name="connsiteY19" fmla="*/ 707721 h 711889"/>
                <a:gd name="connsiteX20" fmla="*/ 752827 w 970604"/>
                <a:gd name="connsiteY20" fmla="*/ 708763 h 711889"/>
                <a:gd name="connsiteX21" fmla="*/ 733029 w 970604"/>
                <a:gd name="connsiteY21" fmla="*/ 700427 h 711889"/>
                <a:gd name="connsiteX22" fmla="*/ 731987 w 970604"/>
                <a:gd name="connsiteY22" fmla="*/ 688965 h 711889"/>
                <a:gd name="connsiteX23" fmla="*/ 734071 w 970604"/>
                <a:gd name="connsiteY23" fmla="*/ 685839 h 711889"/>
                <a:gd name="connsiteX24" fmla="*/ 736155 w 970604"/>
                <a:gd name="connsiteY24" fmla="*/ 680629 h 711889"/>
                <a:gd name="connsiteX25" fmla="*/ 728861 w 970604"/>
                <a:gd name="connsiteY25" fmla="*/ 658748 h 711889"/>
                <a:gd name="connsiteX26" fmla="*/ 708021 w 970604"/>
                <a:gd name="connsiteY26" fmla="*/ 649370 h 711889"/>
                <a:gd name="connsiteX27" fmla="*/ 703853 w 970604"/>
                <a:gd name="connsiteY27" fmla="*/ 648328 h 711889"/>
                <a:gd name="connsiteX28" fmla="*/ 688223 w 970604"/>
                <a:gd name="connsiteY28" fmla="*/ 643118 h 711889"/>
                <a:gd name="connsiteX29" fmla="*/ 679887 w 970604"/>
                <a:gd name="connsiteY29" fmla="*/ 637908 h 711889"/>
                <a:gd name="connsiteX30" fmla="*/ 668425 w 970604"/>
                <a:gd name="connsiteY30" fmla="*/ 631656 h 711889"/>
                <a:gd name="connsiteX31" fmla="*/ 650711 w 970604"/>
                <a:gd name="connsiteY31" fmla="*/ 628530 h 711889"/>
                <a:gd name="connsiteX32" fmla="*/ 627787 w 970604"/>
                <a:gd name="connsiteY32" fmla="*/ 634781 h 711889"/>
                <a:gd name="connsiteX33" fmla="*/ 621535 w 970604"/>
                <a:gd name="connsiteY33" fmla="*/ 648328 h 711889"/>
                <a:gd name="connsiteX34" fmla="*/ 621535 w 970604"/>
                <a:gd name="connsiteY34" fmla="*/ 652495 h 711889"/>
                <a:gd name="connsiteX35" fmla="*/ 620493 w 970604"/>
                <a:gd name="connsiteY35" fmla="*/ 658748 h 711889"/>
                <a:gd name="connsiteX36" fmla="*/ 601738 w 970604"/>
                <a:gd name="connsiteY36" fmla="*/ 677503 h 711889"/>
                <a:gd name="connsiteX37" fmla="*/ 597570 w 970604"/>
                <a:gd name="connsiteY37" fmla="*/ 678545 h 711889"/>
                <a:gd name="connsiteX38" fmla="*/ 592360 w 970604"/>
                <a:gd name="connsiteY38" fmla="*/ 679587 h 711889"/>
                <a:gd name="connsiteX39" fmla="*/ 585066 w 970604"/>
                <a:gd name="connsiteY39" fmla="*/ 683755 h 711889"/>
                <a:gd name="connsiteX40" fmla="*/ 580898 w 970604"/>
                <a:gd name="connsiteY40" fmla="*/ 685839 h 711889"/>
                <a:gd name="connsiteX41" fmla="*/ 560058 w 970604"/>
                <a:gd name="connsiteY41" fmla="*/ 685839 h 711889"/>
                <a:gd name="connsiteX42" fmla="*/ 549638 w 970604"/>
                <a:gd name="connsiteY42" fmla="*/ 677503 h 711889"/>
                <a:gd name="connsiteX43" fmla="*/ 536092 w 970604"/>
                <a:gd name="connsiteY43" fmla="*/ 667083 h 711889"/>
                <a:gd name="connsiteX44" fmla="*/ 512126 w 970604"/>
                <a:gd name="connsiteY44" fmla="*/ 666041 h 711889"/>
                <a:gd name="connsiteX45" fmla="*/ 496496 w 970604"/>
                <a:gd name="connsiteY45" fmla="*/ 669167 h 711889"/>
                <a:gd name="connsiteX46" fmla="*/ 490244 w 970604"/>
                <a:gd name="connsiteY46" fmla="*/ 671251 h 711889"/>
                <a:gd name="connsiteX47" fmla="*/ 485034 w 970604"/>
                <a:gd name="connsiteY47" fmla="*/ 673335 h 711889"/>
                <a:gd name="connsiteX48" fmla="*/ 472530 w 970604"/>
                <a:gd name="connsiteY48" fmla="*/ 676461 h 711889"/>
                <a:gd name="connsiteX49" fmla="*/ 456159 w 970604"/>
                <a:gd name="connsiteY49" fmla="*/ 669317 h 711889"/>
                <a:gd name="connsiteX50" fmla="*/ 381128 w 970604"/>
                <a:gd name="connsiteY50" fmla="*/ 690454 h 711889"/>
                <a:gd name="connsiteX51" fmla="*/ 355826 w 970604"/>
                <a:gd name="connsiteY51" fmla="*/ 678545 h 711889"/>
                <a:gd name="connsiteX52" fmla="*/ 353742 w 970604"/>
                <a:gd name="connsiteY52" fmla="*/ 668125 h 711889"/>
                <a:gd name="connsiteX53" fmla="*/ 336028 w 970604"/>
                <a:gd name="connsiteY53" fmla="*/ 645201 h 711889"/>
                <a:gd name="connsiteX54" fmla="*/ 331860 w 970604"/>
                <a:gd name="connsiteY54" fmla="*/ 643118 h 711889"/>
                <a:gd name="connsiteX55" fmla="*/ 326650 w 970604"/>
                <a:gd name="connsiteY55" fmla="*/ 639991 h 711889"/>
                <a:gd name="connsiteX56" fmla="*/ 316230 w 970604"/>
                <a:gd name="connsiteY56" fmla="*/ 628530 h 711889"/>
                <a:gd name="connsiteX57" fmla="*/ 315188 w 970604"/>
                <a:gd name="connsiteY57" fmla="*/ 626446 h 711889"/>
                <a:gd name="connsiteX58" fmla="*/ 308936 w 970604"/>
                <a:gd name="connsiteY58" fmla="*/ 618110 h 711889"/>
                <a:gd name="connsiteX59" fmla="*/ 300601 w 970604"/>
                <a:gd name="connsiteY59" fmla="*/ 605606 h 711889"/>
                <a:gd name="connsiteX60" fmla="*/ 297474 w 970604"/>
                <a:gd name="connsiteY60" fmla="*/ 601438 h 711889"/>
                <a:gd name="connsiteX61" fmla="*/ 286012 w 970604"/>
                <a:gd name="connsiteY61" fmla="*/ 585808 h 711889"/>
                <a:gd name="connsiteX62" fmla="*/ 261004 w 970604"/>
                <a:gd name="connsiteY62" fmla="*/ 568394 h 711889"/>
                <a:gd name="connsiteX63" fmla="*/ 226772 w 970604"/>
                <a:gd name="connsiteY63" fmla="*/ 596081 h 711889"/>
                <a:gd name="connsiteX64" fmla="*/ 162907 w 970604"/>
                <a:gd name="connsiteY64" fmla="*/ 599060 h 711889"/>
                <a:gd name="connsiteX65" fmla="*/ 113192 w 970604"/>
                <a:gd name="connsiteY65" fmla="*/ 605161 h 711889"/>
                <a:gd name="connsiteX66" fmla="*/ 40101 w 970604"/>
                <a:gd name="connsiteY66" fmla="*/ 626446 h 711889"/>
                <a:gd name="connsiteX67" fmla="*/ 36975 w 970604"/>
                <a:gd name="connsiteY67" fmla="*/ 627488 h 711889"/>
                <a:gd name="connsiteX68" fmla="*/ 20303 w 970604"/>
                <a:gd name="connsiteY68" fmla="*/ 630613 h 711889"/>
                <a:gd name="connsiteX69" fmla="*/ 7799 w 970604"/>
                <a:gd name="connsiteY69" fmla="*/ 627488 h 711889"/>
                <a:gd name="connsiteX70" fmla="*/ 16135 w 970604"/>
                <a:gd name="connsiteY70" fmla="*/ 616026 h 711889"/>
                <a:gd name="connsiteX71" fmla="*/ 27597 w 970604"/>
                <a:gd name="connsiteY71" fmla="*/ 601438 h 711889"/>
                <a:gd name="connsiteX72" fmla="*/ 30723 w 970604"/>
                <a:gd name="connsiteY72" fmla="*/ 599354 h 711889"/>
                <a:gd name="connsiteX73" fmla="*/ 38017 w 970604"/>
                <a:gd name="connsiteY73" fmla="*/ 586850 h 711889"/>
                <a:gd name="connsiteX74" fmla="*/ 35933 w 970604"/>
                <a:gd name="connsiteY74" fmla="*/ 578514 h 711889"/>
                <a:gd name="connsiteX75" fmla="*/ 34891 w 970604"/>
                <a:gd name="connsiteY75" fmla="*/ 575388 h 711889"/>
                <a:gd name="connsiteX76" fmla="*/ 30128 w 970604"/>
                <a:gd name="connsiteY76" fmla="*/ 553803 h 711889"/>
                <a:gd name="connsiteX77" fmla="*/ 29832 w 970604"/>
                <a:gd name="connsiteY77" fmla="*/ 499322 h 711889"/>
                <a:gd name="connsiteX78" fmla="*/ 31765 w 970604"/>
                <a:gd name="connsiteY78" fmla="*/ 471188 h 711889"/>
                <a:gd name="connsiteX79" fmla="*/ 31765 w 970604"/>
                <a:gd name="connsiteY79" fmla="*/ 470146 h 711889"/>
                <a:gd name="connsiteX80" fmla="*/ 17177 w 970604"/>
                <a:gd name="connsiteY80" fmla="*/ 449306 h 711889"/>
                <a:gd name="connsiteX81" fmla="*/ 11967 w 970604"/>
                <a:gd name="connsiteY81" fmla="*/ 445138 h 711889"/>
                <a:gd name="connsiteX82" fmla="*/ 3631 w 970604"/>
                <a:gd name="connsiteY82" fmla="*/ 436802 h 711889"/>
                <a:gd name="connsiteX83" fmla="*/ 1547 w 970604"/>
                <a:gd name="connsiteY83" fmla="*/ 423256 h 711889"/>
                <a:gd name="connsiteX84" fmla="*/ 13009 w 970604"/>
                <a:gd name="connsiteY84" fmla="*/ 419088 h 711889"/>
                <a:gd name="connsiteX85" fmla="*/ 17177 w 970604"/>
                <a:gd name="connsiteY85" fmla="*/ 411944 h 711889"/>
                <a:gd name="connsiteX86" fmla="*/ 38912 w 970604"/>
                <a:gd name="connsiteY86" fmla="*/ 391552 h 711889"/>
                <a:gd name="connsiteX87" fmla="*/ 71361 w 970604"/>
                <a:gd name="connsiteY87" fmla="*/ 390954 h 711889"/>
                <a:gd name="connsiteX88" fmla="*/ 77613 w 970604"/>
                <a:gd name="connsiteY88" fmla="*/ 394080 h 711889"/>
                <a:gd name="connsiteX89" fmla="*/ 95624 w 970604"/>
                <a:gd name="connsiteY89" fmla="*/ 391552 h 711889"/>
                <a:gd name="connsiteX90" fmla="*/ 127629 w 970604"/>
                <a:gd name="connsiteY90" fmla="*/ 386786 h 711889"/>
                <a:gd name="connsiteX91" fmla="*/ 127629 w 970604"/>
                <a:gd name="connsiteY91" fmla="*/ 383660 h 711889"/>
                <a:gd name="connsiteX92" fmla="*/ 137007 w 970604"/>
                <a:gd name="connsiteY92" fmla="*/ 360736 h 711889"/>
                <a:gd name="connsiteX93" fmla="*/ 138049 w 970604"/>
                <a:gd name="connsiteY93" fmla="*/ 359694 h 711889"/>
                <a:gd name="connsiteX94" fmla="*/ 143259 w 970604"/>
                <a:gd name="connsiteY94" fmla="*/ 344064 h 711889"/>
                <a:gd name="connsiteX95" fmla="*/ 137007 w 970604"/>
                <a:gd name="connsiteY95" fmla="*/ 333644 h 711889"/>
                <a:gd name="connsiteX96" fmla="*/ 134923 w 970604"/>
                <a:gd name="connsiteY96" fmla="*/ 331561 h 711889"/>
                <a:gd name="connsiteX97" fmla="*/ 132839 w 970604"/>
                <a:gd name="connsiteY97" fmla="*/ 323224 h 711889"/>
                <a:gd name="connsiteX98" fmla="*/ 134923 w 970604"/>
                <a:gd name="connsiteY98" fmla="*/ 321141 h 711889"/>
                <a:gd name="connsiteX99" fmla="*/ 135965 w 970604"/>
                <a:gd name="connsiteY99" fmla="*/ 320099 h 711889"/>
                <a:gd name="connsiteX100" fmla="*/ 146385 w 970604"/>
                <a:gd name="connsiteY100" fmla="*/ 293007 h 711889"/>
                <a:gd name="connsiteX101" fmla="*/ 148469 w 970604"/>
                <a:gd name="connsiteY101" fmla="*/ 276335 h 711889"/>
                <a:gd name="connsiteX102" fmla="*/ 160973 w 970604"/>
                <a:gd name="connsiteY102" fmla="*/ 264873 h 711889"/>
                <a:gd name="connsiteX103" fmla="*/ 179579 w 970604"/>
                <a:gd name="connsiteY103" fmla="*/ 246865 h 711889"/>
                <a:gd name="connsiteX104" fmla="*/ 214112 w 970604"/>
                <a:gd name="connsiteY104" fmla="*/ 273358 h 711889"/>
                <a:gd name="connsiteX105" fmla="*/ 255346 w 970604"/>
                <a:gd name="connsiteY105" fmla="*/ 302091 h 711889"/>
                <a:gd name="connsiteX106" fmla="*/ 312359 w 970604"/>
                <a:gd name="connsiteY106" fmla="*/ 312660 h 711889"/>
                <a:gd name="connsiteX107" fmla="*/ 361036 w 970604"/>
                <a:gd name="connsiteY107" fmla="*/ 312064 h 711889"/>
                <a:gd name="connsiteX108" fmla="*/ 406439 w 970604"/>
                <a:gd name="connsiteY108" fmla="*/ 295091 h 711889"/>
                <a:gd name="connsiteX109" fmla="*/ 421472 w 970604"/>
                <a:gd name="connsiteY109" fmla="*/ 273209 h 711889"/>
                <a:gd name="connsiteX110" fmla="*/ 413136 w 970604"/>
                <a:gd name="connsiteY110" fmla="*/ 262789 h 711889"/>
                <a:gd name="connsiteX111" fmla="*/ 410010 w 970604"/>
                <a:gd name="connsiteY111" fmla="*/ 261747 h 711889"/>
                <a:gd name="connsiteX112" fmla="*/ 406884 w 970604"/>
                <a:gd name="connsiteY112" fmla="*/ 259663 h 711889"/>
                <a:gd name="connsiteX113" fmla="*/ 407926 w 970604"/>
                <a:gd name="connsiteY113" fmla="*/ 245075 h 711889"/>
                <a:gd name="connsiteX114" fmla="*/ 410010 w 970604"/>
                <a:gd name="connsiteY114" fmla="*/ 240907 h 711889"/>
                <a:gd name="connsiteX115" fmla="*/ 416262 w 970604"/>
                <a:gd name="connsiteY115" fmla="*/ 225277 h 711889"/>
                <a:gd name="connsiteX116" fmla="*/ 415220 w 970604"/>
                <a:gd name="connsiteY116" fmla="*/ 217983 h 711889"/>
                <a:gd name="connsiteX117" fmla="*/ 414178 w 970604"/>
                <a:gd name="connsiteY117" fmla="*/ 212773 h 711889"/>
                <a:gd name="connsiteX118" fmla="*/ 422514 w 970604"/>
                <a:gd name="connsiteY118" fmla="*/ 196101 h 711889"/>
                <a:gd name="connsiteX119" fmla="*/ 423556 w 970604"/>
                <a:gd name="connsiteY119" fmla="*/ 194017 h 711889"/>
                <a:gd name="connsiteX120" fmla="*/ 429808 w 970604"/>
                <a:gd name="connsiteY120" fmla="*/ 169009 h 711889"/>
                <a:gd name="connsiteX121" fmla="*/ 426682 w 970604"/>
                <a:gd name="connsiteY121" fmla="*/ 164841 h 711889"/>
                <a:gd name="connsiteX122" fmla="*/ 424598 w 970604"/>
                <a:gd name="connsiteY122" fmla="*/ 159631 h 711889"/>
                <a:gd name="connsiteX123" fmla="*/ 427724 w 970604"/>
                <a:gd name="connsiteY123" fmla="*/ 154421 h 711889"/>
                <a:gd name="connsiteX124" fmla="*/ 437102 w 970604"/>
                <a:gd name="connsiteY124" fmla="*/ 127329 h 711889"/>
                <a:gd name="connsiteX125" fmla="*/ 435018 w 970604"/>
                <a:gd name="connsiteY125" fmla="*/ 122119 h 711889"/>
                <a:gd name="connsiteX126" fmla="*/ 432934 w 970604"/>
                <a:gd name="connsiteY126" fmla="*/ 114825 h 711889"/>
                <a:gd name="connsiteX127" fmla="*/ 438144 w 970604"/>
                <a:gd name="connsiteY127" fmla="*/ 106489 h 711889"/>
                <a:gd name="connsiteX128" fmla="*/ 443354 w 970604"/>
                <a:gd name="connsiteY128" fmla="*/ 98153 h 711889"/>
                <a:gd name="connsiteX129" fmla="*/ 443354 w 970604"/>
                <a:gd name="connsiteY129" fmla="*/ 70019 h 711889"/>
                <a:gd name="connsiteX130" fmla="*/ 440228 w 970604"/>
                <a:gd name="connsiteY130" fmla="*/ 64809 h 711889"/>
                <a:gd name="connsiteX131" fmla="*/ 437102 w 970604"/>
                <a:gd name="connsiteY131" fmla="*/ 59599 h 711889"/>
                <a:gd name="connsiteX132" fmla="*/ 442312 w 970604"/>
                <a:gd name="connsiteY132" fmla="*/ 24171 h 711889"/>
                <a:gd name="connsiteX133" fmla="*/ 452732 w 970604"/>
                <a:gd name="connsiteY133" fmla="*/ 12709 h 711889"/>
                <a:gd name="connsiteX134" fmla="*/ 470446 w 970604"/>
                <a:gd name="connsiteY134" fmla="*/ 16877 h 711889"/>
                <a:gd name="connsiteX135" fmla="*/ 471488 w 970604"/>
                <a:gd name="connsiteY135" fmla="*/ 17919 h 711889"/>
                <a:gd name="connsiteX136" fmla="*/ 509000 w 970604"/>
                <a:gd name="connsiteY136" fmla="*/ 26255 h 711889"/>
                <a:gd name="connsiteX137" fmla="*/ 543386 w 970604"/>
                <a:gd name="connsiteY137" fmla="*/ 5415 h 711889"/>
                <a:gd name="connsiteX138" fmla="*/ 553806 w 970604"/>
                <a:gd name="connsiteY138" fmla="*/ 205 h 711889"/>
                <a:gd name="connsiteX139" fmla="*/ 561100 w 970604"/>
                <a:gd name="connsiteY139" fmla="*/ 4373 h 711889"/>
                <a:gd name="connsiteX140" fmla="*/ 575688 w 970604"/>
                <a:gd name="connsiteY140" fmla="*/ 22087 h 711889"/>
                <a:gd name="connsiteX141" fmla="*/ 576730 w 970604"/>
                <a:gd name="connsiteY141" fmla="*/ 31465 h 711889"/>
                <a:gd name="connsiteX142" fmla="*/ 577771 w 970604"/>
                <a:gd name="connsiteY142" fmla="*/ 40843 h 711889"/>
                <a:gd name="connsiteX143" fmla="*/ 589233 w 970604"/>
                <a:gd name="connsiteY143" fmla="*/ 59599 h 711889"/>
                <a:gd name="connsiteX144" fmla="*/ 601738 w 970604"/>
                <a:gd name="connsiteY144" fmla="*/ 67935 h 711889"/>
                <a:gd name="connsiteX145" fmla="*/ 602780 w 970604"/>
                <a:gd name="connsiteY145" fmla="*/ 67935 h 711889"/>
                <a:gd name="connsiteX146" fmla="*/ 602780 w 970604"/>
                <a:gd name="connsiteY146" fmla="*/ 67935 h 711889"/>
                <a:gd name="connsiteX147" fmla="*/ 605905 w 970604"/>
                <a:gd name="connsiteY147" fmla="*/ 67935 h 711889"/>
                <a:gd name="connsiteX148" fmla="*/ 609031 w 970604"/>
                <a:gd name="connsiteY148" fmla="*/ 68977 h 711889"/>
                <a:gd name="connsiteX149" fmla="*/ 615283 w 970604"/>
                <a:gd name="connsiteY149" fmla="*/ 68977 h 711889"/>
                <a:gd name="connsiteX150" fmla="*/ 673635 w 970604"/>
                <a:gd name="connsiteY150" fmla="*/ 72103 h 711889"/>
                <a:gd name="connsiteX151" fmla="*/ 691349 w 970604"/>
                <a:gd name="connsiteY151" fmla="*/ 77313 h 711889"/>
                <a:gd name="connsiteX152" fmla="*/ 697601 w 970604"/>
                <a:gd name="connsiteY152" fmla="*/ 79397 h 711889"/>
                <a:gd name="connsiteX153" fmla="*/ 701769 w 970604"/>
                <a:gd name="connsiteY153" fmla="*/ 80439 h 711889"/>
                <a:gd name="connsiteX154" fmla="*/ 716357 w 970604"/>
                <a:gd name="connsiteY154" fmla="*/ 86691 h 711889"/>
                <a:gd name="connsiteX155" fmla="*/ 716357 w 970604"/>
                <a:gd name="connsiteY155" fmla="*/ 93985 h 711889"/>
                <a:gd name="connsiteX156" fmla="*/ 713231 w 970604"/>
                <a:gd name="connsiteY156" fmla="*/ 99195 h 711889"/>
                <a:gd name="connsiteX157" fmla="*/ 711147 w 970604"/>
                <a:gd name="connsiteY157" fmla="*/ 102321 h 711889"/>
                <a:gd name="connsiteX158" fmla="*/ 705937 w 970604"/>
                <a:gd name="connsiteY158" fmla="*/ 123161 h 711889"/>
                <a:gd name="connsiteX159" fmla="*/ 711147 w 970604"/>
                <a:gd name="connsiteY159" fmla="*/ 177345 h 711889"/>
                <a:gd name="connsiteX160" fmla="*/ 716357 w 970604"/>
                <a:gd name="connsiteY160" fmla="*/ 187765 h 711889"/>
                <a:gd name="connsiteX161" fmla="*/ 723651 w 970604"/>
                <a:gd name="connsiteY161" fmla="*/ 192975 h 711889"/>
                <a:gd name="connsiteX162" fmla="*/ 730945 w 970604"/>
                <a:gd name="connsiteY162" fmla="*/ 199227 h 711889"/>
                <a:gd name="connsiteX163" fmla="*/ 731987 w 970604"/>
                <a:gd name="connsiteY163" fmla="*/ 209647 h 711889"/>
                <a:gd name="connsiteX164" fmla="*/ 731987 w 970604"/>
                <a:gd name="connsiteY164" fmla="*/ 213815 h 711889"/>
                <a:gd name="connsiteX165" fmla="*/ 740323 w 970604"/>
                <a:gd name="connsiteY165" fmla="*/ 233613 h 711889"/>
                <a:gd name="connsiteX166" fmla="*/ 741365 w 970604"/>
                <a:gd name="connsiteY166" fmla="*/ 234655 h 711889"/>
                <a:gd name="connsiteX167" fmla="*/ 743449 w 970604"/>
                <a:gd name="connsiteY167" fmla="*/ 237781 h 711889"/>
                <a:gd name="connsiteX168" fmla="*/ 740323 w 970604"/>
                <a:gd name="connsiteY168" fmla="*/ 246117 h 711889"/>
                <a:gd name="connsiteX169" fmla="*/ 737197 w 970604"/>
                <a:gd name="connsiteY169" fmla="*/ 248201 h 711889"/>
                <a:gd name="connsiteX170" fmla="*/ 729903 w 970604"/>
                <a:gd name="connsiteY170" fmla="*/ 256537 h 711889"/>
                <a:gd name="connsiteX171" fmla="*/ 727819 w 970604"/>
                <a:gd name="connsiteY171" fmla="*/ 264873 h 711889"/>
                <a:gd name="connsiteX172" fmla="*/ 735113 w 970604"/>
                <a:gd name="connsiteY172" fmla="*/ 281545 h 711889"/>
                <a:gd name="connsiteX173" fmla="*/ 751785 w 970604"/>
                <a:gd name="connsiteY173" fmla="*/ 285712 h 711889"/>
                <a:gd name="connsiteX174" fmla="*/ 756995 w 970604"/>
                <a:gd name="connsiteY174" fmla="*/ 285712 h 711889"/>
                <a:gd name="connsiteX175" fmla="*/ 774709 w 970604"/>
                <a:gd name="connsiteY175" fmla="*/ 294049 h 711889"/>
                <a:gd name="connsiteX176" fmla="*/ 778877 w 970604"/>
                <a:gd name="connsiteY176" fmla="*/ 305511 h 711889"/>
                <a:gd name="connsiteX177" fmla="*/ 779919 w 970604"/>
                <a:gd name="connsiteY177" fmla="*/ 309679 h 711889"/>
                <a:gd name="connsiteX178" fmla="*/ 789297 w 970604"/>
                <a:gd name="connsiteY178" fmla="*/ 325309 h 711889"/>
                <a:gd name="connsiteX179" fmla="*/ 811179 w 970604"/>
                <a:gd name="connsiteY179" fmla="*/ 330519 h 711889"/>
                <a:gd name="connsiteX180" fmla="*/ 825767 w 970604"/>
                <a:gd name="connsiteY180" fmla="*/ 332602 h 711889"/>
                <a:gd name="connsiteX181" fmla="*/ 832019 w 970604"/>
                <a:gd name="connsiteY181" fmla="*/ 335728 h 711889"/>
                <a:gd name="connsiteX182" fmla="*/ 840355 w 970604"/>
                <a:gd name="connsiteY182" fmla="*/ 339896 h 711889"/>
                <a:gd name="connsiteX183" fmla="*/ 862237 w 970604"/>
                <a:gd name="connsiteY183" fmla="*/ 339896 h 711889"/>
                <a:gd name="connsiteX184" fmla="*/ 876825 w 970604"/>
                <a:gd name="connsiteY184" fmla="*/ 338854 h 711889"/>
                <a:gd name="connsiteX185" fmla="*/ 885160 w 970604"/>
                <a:gd name="connsiteY185" fmla="*/ 340938 h 711889"/>
                <a:gd name="connsiteX186" fmla="*/ 891413 w 970604"/>
                <a:gd name="connsiteY186" fmla="*/ 343022 h 711889"/>
                <a:gd name="connsiteX187" fmla="*/ 913295 w 970604"/>
                <a:gd name="connsiteY187" fmla="*/ 344064 h 711889"/>
                <a:gd name="connsiteX188" fmla="*/ 941429 w 970604"/>
                <a:gd name="connsiteY188" fmla="*/ 348232 h 711889"/>
                <a:gd name="connsiteX189" fmla="*/ 956016 w 970604"/>
                <a:gd name="connsiteY189" fmla="*/ 372198 h 711889"/>
                <a:gd name="connsiteX190" fmla="*/ 958100 w 970604"/>
                <a:gd name="connsiteY190" fmla="*/ 399290 h 711889"/>
                <a:gd name="connsiteX191" fmla="*/ 944554 w 970604"/>
                <a:gd name="connsiteY191" fmla="*/ 412836 h 711889"/>
                <a:gd name="connsiteX192" fmla="*/ 936219 w 970604"/>
                <a:gd name="connsiteY192" fmla="*/ 419088 h 711889"/>
                <a:gd name="connsiteX193" fmla="*/ 921630 w 970604"/>
                <a:gd name="connsiteY193" fmla="*/ 440970 h 711889"/>
                <a:gd name="connsiteX194" fmla="*/ 920589 w 970604"/>
                <a:gd name="connsiteY194" fmla="*/ 452432 h 711889"/>
                <a:gd name="connsiteX195" fmla="*/ 920589 w 970604"/>
                <a:gd name="connsiteY195" fmla="*/ 456600 h 711889"/>
                <a:gd name="connsiteX196" fmla="*/ 918505 w 970604"/>
                <a:gd name="connsiteY196" fmla="*/ 473272 h 711889"/>
                <a:gd name="connsiteX197" fmla="*/ 910169 w 970604"/>
                <a:gd name="connsiteY197" fmla="*/ 486818 h 711889"/>
                <a:gd name="connsiteX198" fmla="*/ 902875 w 970604"/>
                <a:gd name="connsiteY198" fmla="*/ 487860 h 711889"/>
                <a:gd name="connsiteX199" fmla="*/ 892455 w 970604"/>
                <a:gd name="connsiteY199" fmla="*/ 489944 h 711889"/>
                <a:gd name="connsiteX200" fmla="*/ 886203 w 970604"/>
                <a:gd name="connsiteY200" fmla="*/ 507658 h 711889"/>
                <a:gd name="connsiteX201" fmla="*/ 886203 w 970604"/>
                <a:gd name="connsiteY201" fmla="*/ 511826 h 711889"/>
                <a:gd name="connsiteX202" fmla="*/ 890370 w 970604"/>
                <a:gd name="connsiteY202" fmla="*/ 538918 h 711889"/>
                <a:gd name="connsiteX203" fmla="*/ 907042 w 970604"/>
                <a:gd name="connsiteY203" fmla="*/ 564968 h 711889"/>
                <a:gd name="connsiteX204" fmla="*/ 914337 w 970604"/>
                <a:gd name="connsiteY204" fmla="*/ 570178 h 711889"/>
                <a:gd name="connsiteX205" fmla="*/ 917462 w 970604"/>
                <a:gd name="connsiteY205" fmla="*/ 572262 h 711889"/>
                <a:gd name="connsiteX206" fmla="*/ 926840 w 970604"/>
                <a:gd name="connsiteY206" fmla="*/ 580598 h 711889"/>
                <a:gd name="connsiteX207" fmla="*/ 938302 w 970604"/>
                <a:gd name="connsiteY207" fmla="*/ 589976 h 711889"/>
                <a:gd name="connsiteX208" fmla="*/ 953932 w 970604"/>
                <a:gd name="connsiteY208" fmla="*/ 596228 h 711889"/>
                <a:gd name="connsiteX209" fmla="*/ 970604 w 970604"/>
                <a:gd name="connsiteY209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783045 w 970604"/>
                <a:gd name="connsiteY16" fmla="*/ 706679 h 711889"/>
                <a:gd name="connsiteX17" fmla="*/ 777835 w 970604"/>
                <a:gd name="connsiteY17" fmla="*/ 706679 h 711889"/>
                <a:gd name="connsiteX18" fmla="*/ 765331 w 970604"/>
                <a:gd name="connsiteY18" fmla="*/ 707721 h 711889"/>
                <a:gd name="connsiteX19" fmla="*/ 752827 w 970604"/>
                <a:gd name="connsiteY19" fmla="*/ 708763 h 711889"/>
                <a:gd name="connsiteX20" fmla="*/ 733029 w 970604"/>
                <a:gd name="connsiteY20" fmla="*/ 700427 h 711889"/>
                <a:gd name="connsiteX21" fmla="*/ 731987 w 970604"/>
                <a:gd name="connsiteY21" fmla="*/ 688965 h 711889"/>
                <a:gd name="connsiteX22" fmla="*/ 734071 w 970604"/>
                <a:gd name="connsiteY22" fmla="*/ 685839 h 711889"/>
                <a:gd name="connsiteX23" fmla="*/ 736155 w 970604"/>
                <a:gd name="connsiteY23" fmla="*/ 680629 h 711889"/>
                <a:gd name="connsiteX24" fmla="*/ 728861 w 970604"/>
                <a:gd name="connsiteY24" fmla="*/ 658748 h 711889"/>
                <a:gd name="connsiteX25" fmla="*/ 708021 w 970604"/>
                <a:gd name="connsiteY25" fmla="*/ 649370 h 711889"/>
                <a:gd name="connsiteX26" fmla="*/ 703853 w 970604"/>
                <a:gd name="connsiteY26" fmla="*/ 648328 h 711889"/>
                <a:gd name="connsiteX27" fmla="*/ 688223 w 970604"/>
                <a:gd name="connsiteY27" fmla="*/ 643118 h 711889"/>
                <a:gd name="connsiteX28" fmla="*/ 679887 w 970604"/>
                <a:gd name="connsiteY28" fmla="*/ 637908 h 711889"/>
                <a:gd name="connsiteX29" fmla="*/ 668425 w 970604"/>
                <a:gd name="connsiteY29" fmla="*/ 631656 h 711889"/>
                <a:gd name="connsiteX30" fmla="*/ 650711 w 970604"/>
                <a:gd name="connsiteY30" fmla="*/ 628530 h 711889"/>
                <a:gd name="connsiteX31" fmla="*/ 627787 w 970604"/>
                <a:gd name="connsiteY31" fmla="*/ 634781 h 711889"/>
                <a:gd name="connsiteX32" fmla="*/ 621535 w 970604"/>
                <a:gd name="connsiteY32" fmla="*/ 648328 h 711889"/>
                <a:gd name="connsiteX33" fmla="*/ 621535 w 970604"/>
                <a:gd name="connsiteY33" fmla="*/ 652495 h 711889"/>
                <a:gd name="connsiteX34" fmla="*/ 620493 w 970604"/>
                <a:gd name="connsiteY34" fmla="*/ 658748 h 711889"/>
                <a:gd name="connsiteX35" fmla="*/ 601738 w 970604"/>
                <a:gd name="connsiteY35" fmla="*/ 677503 h 711889"/>
                <a:gd name="connsiteX36" fmla="*/ 597570 w 970604"/>
                <a:gd name="connsiteY36" fmla="*/ 678545 h 711889"/>
                <a:gd name="connsiteX37" fmla="*/ 592360 w 970604"/>
                <a:gd name="connsiteY37" fmla="*/ 679587 h 711889"/>
                <a:gd name="connsiteX38" fmla="*/ 585066 w 970604"/>
                <a:gd name="connsiteY38" fmla="*/ 683755 h 711889"/>
                <a:gd name="connsiteX39" fmla="*/ 580898 w 970604"/>
                <a:gd name="connsiteY39" fmla="*/ 685839 h 711889"/>
                <a:gd name="connsiteX40" fmla="*/ 560058 w 970604"/>
                <a:gd name="connsiteY40" fmla="*/ 685839 h 711889"/>
                <a:gd name="connsiteX41" fmla="*/ 549638 w 970604"/>
                <a:gd name="connsiteY41" fmla="*/ 677503 h 711889"/>
                <a:gd name="connsiteX42" fmla="*/ 536092 w 970604"/>
                <a:gd name="connsiteY42" fmla="*/ 667083 h 711889"/>
                <a:gd name="connsiteX43" fmla="*/ 512126 w 970604"/>
                <a:gd name="connsiteY43" fmla="*/ 666041 h 711889"/>
                <a:gd name="connsiteX44" fmla="*/ 496496 w 970604"/>
                <a:gd name="connsiteY44" fmla="*/ 669167 h 711889"/>
                <a:gd name="connsiteX45" fmla="*/ 490244 w 970604"/>
                <a:gd name="connsiteY45" fmla="*/ 671251 h 711889"/>
                <a:gd name="connsiteX46" fmla="*/ 485034 w 970604"/>
                <a:gd name="connsiteY46" fmla="*/ 673335 h 711889"/>
                <a:gd name="connsiteX47" fmla="*/ 472530 w 970604"/>
                <a:gd name="connsiteY47" fmla="*/ 676461 h 711889"/>
                <a:gd name="connsiteX48" fmla="*/ 456159 w 970604"/>
                <a:gd name="connsiteY48" fmla="*/ 669317 h 711889"/>
                <a:gd name="connsiteX49" fmla="*/ 381128 w 970604"/>
                <a:gd name="connsiteY49" fmla="*/ 690454 h 711889"/>
                <a:gd name="connsiteX50" fmla="*/ 355826 w 970604"/>
                <a:gd name="connsiteY50" fmla="*/ 678545 h 711889"/>
                <a:gd name="connsiteX51" fmla="*/ 353742 w 970604"/>
                <a:gd name="connsiteY51" fmla="*/ 668125 h 711889"/>
                <a:gd name="connsiteX52" fmla="*/ 336028 w 970604"/>
                <a:gd name="connsiteY52" fmla="*/ 645201 h 711889"/>
                <a:gd name="connsiteX53" fmla="*/ 331860 w 970604"/>
                <a:gd name="connsiteY53" fmla="*/ 643118 h 711889"/>
                <a:gd name="connsiteX54" fmla="*/ 326650 w 970604"/>
                <a:gd name="connsiteY54" fmla="*/ 639991 h 711889"/>
                <a:gd name="connsiteX55" fmla="*/ 316230 w 970604"/>
                <a:gd name="connsiteY55" fmla="*/ 628530 h 711889"/>
                <a:gd name="connsiteX56" fmla="*/ 315188 w 970604"/>
                <a:gd name="connsiteY56" fmla="*/ 626446 h 711889"/>
                <a:gd name="connsiteX57" fmla="*/ 308936 w 970604"/>
                <a:gd name="connsiteY57" fmla="*/ 618110 h 711889"/>
                <a:gd name="connsiteX58" fmla="*/ 300601 w 970604"/>
                <a:gd name="connsiteY58" fmla="*/ 605606 h 711889"/>
                <a:gd name="connsiteX59" fmla="*/ 297474 w 970604"/>
                <a:gd name="connsiteY59" fmla="*/ 601438 h 711889"/>
                <a:gd name="connsiteX60" fmla="*/ 286012 w 970604"/>
                <a:gd name="connsiteY60" fmla="*/ 585808 h 711889"/>
                <a:gd name="connsiteX61" fmla="*/ 261004 w 970604"/>
                <a:gd name="connsiteY61" fmla="*/ 568394 h 711889"/>
                <a:gd name="connsiteX62" fmla="*/ 226772 w 970604"/>
                <a:gd name="connsiteY62" fmla="*/ 596081 h 711889"/>
                <a:gd name="connsiteX63" fmla="*/ 162907 w 970604"/>
                <a:gd name="connsiteY63" fmla="*/ 599060 h 711889"/>
                <a:gd name="connsiteX64" fmla="*/ 113192 w 970604"/>
                <a:gd name="connsiteY64" fmla="*/ 605161 h 711889"/>
                <a:gd name="connsiteX65" fmla="*/ 40101 w 970604"/>
                <a:gd name="connsiteY65" fmla="*/ 626446 h 711889"/>
                <a:gd name="connsiteX66" fmla="*/ 36975 w 970604"/>
                <a:gd name="connsiteY66" fmla="*/ 627488 h 711889"/>
                <a:gd name="connsiteX67" fmla="*/ 20303 w 970604"/>
                <a:gd name="connsiteY67" fmla="*/ 630613 h 711889"/>
                <a:gd name="connsiteX68" fmla="*/ 7799 w 970604"/>
                <a:gd name="connsiteY68" fmla="*/ 627488 h 711889"/>
                <a:gd name="connsiteX69" fmla="*/ 16135 w 970604"/>
                <a:gd name="connsiteY69" fmla="*/ 616026 h 711889"/>
                <a:gd name="connsiteX70" fmla="*/ 27597 w 970604"/>
                <a:gd name="connsiteY70" fmla="*/ 601438 h 711889"/>
                <a:gd name="connsiteX71" fmla="*/ 30723 w 970604"/>
                <a:gd name="connsiteY71" fmla="*/ 599354 h 711889"/>
                <a:gd name="connsiteX72" fmla="*/ 38017 w 970604"/>
                <a:gd name="connsiteY72" fmla="*/ 586850 h 711889"/>
                <a:gd name="connsiteX73" fmla="*/ 35933 w 970604"/>
                <a:gd name="connsiteY73" fmla="*/ 578514 h 711889"/>
                <a:gd name="connsiteX74" fmla="*/ 34891 w 970604"/>
                <a:gd name="connsiteY74" fmla="*/ 575388 h 711889"/>
                <a:gd name="connsiteX75" fmla="*/ 30128 w 970604"/>
                <a:gd name="connsiteY75" fmla="*/ 553803 h 711889"/>
                <a:gd name="connsiteX76" fmla="*/ 29832 w 970604"/>
                <a:gd name="connsiteY76" fmla="*/ 499322 h 711889"/>
                <a:gd name="connsiteX77" fmla="*/ 31765 w 970604"/>
                <a:gd name="connsiteY77" fmla="*/ 471188 h 711889"/>
                <a:gd name="connsiteX78" fmla="*/ 31765 w 970604"/>
                <a:gd name="connsiteY78" fmla="*/ 470146 h 711889"/>
                <a:gd name="connsiteX79" fmla="*/ 17177 w 970604"/>
                <a:gd name="connsiteY79" fmla="*/ 449306 h 711889"/>
                <a:gd name="connsiteX80" fmla="*/ 11967 w 970604"/>
                <a:gd name="connsiteY80" fmla="*/ 445138 h 711889"/>
                <a:gd name="connsiteX81" fmla="*/ 3631 w 970604"/>
                <a:gd name="connsiteY81" fmla="*/ 436802 h 711889"/>
                <a:gd name="connsiteX82" fmla="*/ 1547 w 970604"/>
                <a:gd name="connsiteY82" fmla="*/ 423256 h 711889"/>
                <a:gd name="connsiteX83" fmla="*/ 13009 w 970604"/>
                <a:gd name="connsiteY83" fmla="*/ 419088 h 711889"/>
                <a:gd name="connsiteX84" fmla="*/ 17177 w 970604"/>
                <a:gd name="connsiteY84" fmla="*/ 411944 h 711889"/>
                <a:gd name="connsiteX85" fmla="*/ 38912 w 970604"/>
                <a:gd name="connsiteY85" fmla="*/ 391552 h 711889"/>
                <a:gd name="connsiteX86" fmla="*/ 71361 w 970604"/>
                <a:gd name="connsiteY86" fmla="*/ 390954 h 711889"/>
                <a:gd name="connsiteX87" fmla="*/ 77613 w 970604"/>
                <a:gd name="connsiteY87" fmla="*/ 394080 h 711889"/>
                <a:gd name="connsiteX88" fmla="*/ 95624 w 970604"/>
                <a:gd name="connsiteY88" fmla="*/ 391552 h 711889"/>
                <a:gd name="connsiteX89" fmla="*/ 127629 w 970604"/>
                <a:gd name="connsiteY89" fmla="*/ 386786 h 711889"/>
                <a:gd name="connsiteX90" fmla="*/ 127629 w 970604"/>
                <a:gd name="connsiteY90" fmla="*/ 383660 h 711889"/>
                <a:gd name="connsiteX91" fmla="*/ 137007 w 970604"/>
                <a:gd name="connsiteY91" fmla="*/ 360736 h 711889"/>
                <a:gd name="connsiteX92" fmla="*/ 138049 w 970604"/>
                <a:gd name="connsiteY92" fmla="*/ 359694 h 711889"/>
                <a:gd name="connsiteX93" fmla="*/ 143259 w 970604"/>
                <a:gd name="connsiteY93" fmla="*/ 344064 h 711889"/>
                <a:gd name="connsiteX94" fmla="*/ 137007 w 970604"/>
                <a:gd name="connsiteY94" fmla="*/ 333644 h 711889"/>
                <a:gd name="connsiteX95" fmla="*/ 134923 w 970604"/>
                <a:gd name="connsiteY95" fmla="*/ 331561 h 711889"/>
                <a:gd name="connsiteX96" fmla="*/ 132839 w 970604"/>
                <a:gd name="connsiteY96" fmla="*/ 323224 h 711889"/>
                <a:gd name="connsiteX97" fmla="*/ 134923 w 970604"/>
                <a:gd name="connsiteY97" fmla="*/ 321141 h 711889"/>
                <a:gd name="connsiteX98" fmla="*/ 135965 w 970604"/>
                <a:gd name="connsiteY98" fmla="*/ 320099 h 711889"/>
                <a:gd name="connsiteX99" fmla="*/ 146385 w 970604"/>
                <a:gd name="connsiteY99" fmla="*/ 293007 h 711889"/>
                <a:gd name="connsiteX100" fmla="*/ 148469 w 970604"/>
                <a:gd name="connsiteY100" fmla="*/ 276335 h 711889"/>
                <a:gd name="connsiteX101" fmla="*/ 160973 w 970604"/>
                <a:gd name="connsiteY101" fmla="*/ 264873 h 711889"/>
                <a:gd name="connsiteX102" fmla="*/ 179579 w 970604"/>
                <a:gd name="connsiteY102" fmla="*/ 246865 h 711889"/>
                <a:gd name="connsiteX103" fmla="*/ 214112 w 970604"/>
                <a:gd name="connsiteY103" fmla="*/ 273358 h 711889"/>
                <a:gd name="connsiteX104" fmla="*/ 255346 w 970604"/>
                <a:gd name="connsiteY104" fmla="*/ 302091 h 711889"/>
                <a:gd name="connsiteX105" fmla="*/ 312359 w 970604"/>
                <a:gd name="connsiteY105" fmla="*/ 312660 h 711889"/>
                <a:gd name="connsiteX106" fmla="*/ 361036 w 970604"/>
                <a:gd name="connsiteY106" fmla="*/ 312064 h 711889"/>
                <a:gd name="connsiteX107" fmla="*/ 406439 w 970604"/>
                <a:gd name="connsiteY107" fmla="*/ 295091 h 711889"/>
                <a:gd name="connsiteX108" fmla="*/ 421472 w 970604"/>
                <a:gd name="connsiteY108" fmla="*/ 273209 h 711889"/>
                <a:gd name="connsiteX109" fmla="*/ 413136 w 970604"/>
                <a:gd name="connsiteY109" fmla="*/ 262789 h 711889"/>
                <a:gd name="connsiteX110" fmla="*/ 410010 w 970604"/>
                <a:gd name="connsiteY110" fmla="*/ 261747 h 711889"/>
                <a:gd name="connsiteX111" fmla="*/ 406884 w 970604"/>
                <a:gd name="connsiteY111" fmla="*/ 259663 h 711889"/>
                <a:gd name="connsiteX112" fmla="*/ 407926 w 970604"/>
                <a:gd name="connsiteY112" fmla="*/ 245075 h 711889"/>
                <a:gd name="connsiteX113" fmla="*/ 410010 w 970604"/>
                <a:gd name="connsiteY113" fmla="*/ 240907 h 711889"/>
                <a:gd name="connsiteX114" fmla="*/ 416262 w 970604"/>
                <a:gd name="connsiteY114" fmla="*/ 225277 h 711889"/>
                <a:gd name="connsiteX115" fmla="*/ 415220 w 970604"/>
                <a:gd name="connsiteY115" fmla="*/ 217983 h 711889"/>
                <a:gd name="connsiteX116" fmla="*/ 414178 w 970604"/>
                <a:gd name="connsiteY116" fmla="*/ 212773 h 711889"/>
                <a:gd name="connsiteX117" fmla="*/ 422514 w 970604"/>
                <a:gd name="connsiteY117" fmla="*/ 196101 h 711889"/>
                <a:gd name="connsiteX118" fmla="*/ 423556 w 970604"/>
                <a:gd name="connsiteY118" fmla="*/ 194017 h 711889"/>
                <a:gd name="connsiteX119" fmla="*/ 429808 w 970604"/>
                <a:gd name="connsiteY119" fmla="*/ 169009 h 711889"/>
                <a:gd name="connsiteX120" fmla="*/ 426682 w 970604"/>
                <a:gd name="connsiteY120" fmla="*/ 164841 h 711889"/>
                <a:gd name="connsiteX121" fmla="*/ 424598 w 970604"/>
                <a:gd name="connsiteY121" fmla="*/ 159631 h 711889"/>
                <a:gd name="connsiteX122" fmla="*/ 427724 w 970604"/>
                <a:gd name="connsiteY122" fmla="*/ 154421 h 711889"/>
                <a:gd name="connsiteX123" fmla="*/ 437102 w 970604"/>
                <a:gd name="connsiteY123" fmla="*/ 127329 h 711889"/>
                <a:gd name="connsiteX124" fmla="*/ 435018 w 970604"/>
                <a:gd name="connsiteY124" fmla="*/ 122119 h 711889"/>
                <a:gd name="connsiteX125" fmla="*/ 432934 w 970604"/>
                <a:gd name="connsiteY125" fmla="*/ 114825 h 711889"/>
                <a:gd name="connsiteX126" fmla="*/ 438144 w 970604"/>
                <a:gd name="connsiteY126" fmla="*/ 106489 h 711889"/>
                <a:gd name="connsiteX127" fmla="*/ 443354 w 970604"/>
                <a:gd name="connsiteY127" fmla="*/ 98153 h 711889"/>
                <a:gd name="connsiteX128" fmla="*/ 443354 w 970604"/>
                <a:gd name="connsiteY128" fmla="*/ 70019 h 711889"/>
                <a:gd name="connsiteX129" fmla="*/ 440228 w 970604"/>
                <a:gd name="connsiteY129" fmla="*/ 64809 h 711889"/>
                <a:gd name="connsiteX130" fmla="*/ 437102 w 970604"/>
                <a:gd name="connsiteY130" fmla="*/ 59599 h 711889"/>
                <a:gd name="connsiteX131" fmla="*/ 442312 w 970604"/>
                <a:gd name="connsiteY131" fmla="*/ 24171 h 711889"/>
                <a:gd name="connsiteX132" fmla="*/ 452732 w 970604"/>
                <a:gd name="connsiteY132" fmla="*/ 12709 h 711889"/>
                <a:gd name="connsiteX133" fmla="*/ 470446 w 970604"/>
                <a:gd name="connsiteY133" fmla="*/ 16877 h 711889"/>
                <a:gd name="connsiteX134" fmla="*/ 471488 w 970604"/>
                <a:gd name="connsiteY134" fmla="*/ 17919 h 711889"/>
                <a:gd name="connsiteX135" fmla="*/ 509000 w 970604"/>
                <a:gd name="connsiteY135" fmla="*/ 26255 h 711889"/>
                <a:gd name="connsiteX136" fmla="*/ 543386 w 970604"/>
                <a:gd name="connsiteY136" fmla="*/ 5415 h 711889"/>
                <a:gd name="connsiteX137" fmla="*/ 553806 w 970604"/>
                <a:gd name="connsiteY137" fmla="*/ 205 h 711889"/>
                <a:gd name="connsiteX138" fmla="*/ 561100 w 970604"/>
                <a:gd name="connsiteY138" fmla="*/ 4373 h 711889"/>
                <a:gd name="connsiteX139" fmla="*/ 575688 w 970604"/>
                <a:gd name="connsiteY139" fmla="*/ 22087 h 711889"/>
                <a:gd name="connsiteX140" fmla="*/ 576730 w 970604"/>
                <a:gd name="connsiteY140" fmla="*/ 31465 h 711889"/>
                <a:gd name="connsiteX141" fmla="*/ 577771 w 970604"/>
                <a:gd name="connsiteY141" fmla="*/ 40843 h 711889"/>
                <a:gd name="connsiteX142" fmla="*/ 589233 w 970604"/>
                <a:gd name="connsiteY142" fmla="*/ 59599 h 711889"/>
                <a:gd name="connsiteX143" fmla="*/ 601738 w 970604"/>
                <a:gd name="connsiteY143" fmla="*/ 67935 h 711889"/>
                <a:gd name="connsiteX144" fmla="*/ 602780 w 970604"/>
                <a:gd name="connsiteY144" fmla="*/ 67935 h 711889"/>
                <a:gd name="connsiteX145" fmla="*/ 602780 w 970604"/>
                <a:gd name="connsiteY145" fmla="*/ 67935 h 711889"/>
                <a:gd name="connsiteX146" fmla="*/ 605905 w 970604"/>
                <a:gd name="connsiteY146" fmla="*/ 67935 h 711889"/>
                <a:gd name="connsiteX147" fmla="*/ 609031 w 970604"/>
                <a:gd name="connsiteY147" fmla="*/ 68977 h 711889"/>
                <a:gd name="connsiteX148" fmla="*/ 615283 w 970604"/>
                <a:gd name="connsiteY148" fmla="*/ 68977 h 711889"/>
                <a:gd name="connsiteX149" fmla="*/ 673635 w 970604"/>
                <a:gd name="connsiteY149" fmla="*/ 72103 h 711889"/>
                <a:gd name="connsiteX150" fmla="*/ 691349 w 970604"/>
                <a:gd name="connsiteY150" fmla="*/ 77313 h 711889"/>
                <a:gd name="connsiteX151" fmla="*/ 697601 w 970604"/>
                <a:gd name="connsiteY151" fmla="*/ 79397 h 711889"/>
                <a:gd name="connsiteX152" fmla="*/ 701769 w 970604"/>
                <a:gd name="connsiteY152" fmla="*/ 80439 h 711889"/>
                <a:gd name="connsiteX153" fmla="*/ 716357 w 970604"/>
                <a:gd name="connsiteY153" fmla="*/ 86691 h 711889"/>
                <a:gd name="connsiteX154" fmla="*/ 716357 w 970604"/>
                <a:gd name="connsiteY154" fmla="*/ 93985 h 711889"/>
                <a:gd name="connsiteX155" fmla="*/ 713231 w 970604"/>
                <a:gd name="connsiteY155" fmla="*/ 99195 h 711889"/>
                <a:gd name="connsiteX156" fmla="*/ 711147 w 970604"/>
                <a:gd name="connsiteY156" fmla="*/ 102321 h 711889"/>
                <a:gd name="connsiteX157" fmla="*/ 705937 w 970604"/>
                <a:gd name="connsiteY157" fmla="*/ 123161 h 711889"/>
                <a:gd name="connsiteX158" fmla="*/ 711147 w 970604"/>
                <a:gd name="connsiteY158" fmla="*/ 177345 h 711889"/>
                <a:gd name="connsiteX159" fmla="*/ 716357 w 970604"/>
                <a:gd name="connsiteY159" fmla="*/ 187765 h 711889"/>
                <a:gd name="connsiteX160" fmla="*/ 723651 w 970604"/>
                <a:gd name="connsiteY160" fmla="*/ 192975 h 711889"/>
                <a:gd name="connsiteX161" fmla="*/ 730945 w 970604"/>
                <a:gd name="connsiteY161" fmla="*/ 199227 h 711889"/>
                <a:gd name="connsiteX162" fmla="*/ 731987 w 970604"/>
                <a:gd name="connsiteY162" fmla="*/ 209647 h 711889"/>
                <a:gd name="connsiteX163" fmla="*/ 731987 w 970604"/>
                <a:gd name="connsiteY163" fmla="*/ 213815 h 711889"/>
                <a:gd name="connsiteX164" fmla="*/ 740323 w 970604"/>
                <a:gd name="connsiteY164" fmla="*/ 233613 h 711889"/>
                <a:gd name="connsiteX165" fmla="*/ 741365 w 970604"/>
                <a:gd name="connsiteY165" fmla="*/ 234655 h 711889"/>
                <a:gd name="connsiteX166" fmla="*/ 743449 w 970604"/>
                <a:gd name="connsiteY166" fmla="*/ 237781 h 711889"/>
                <a:gd name="connsiteX167" fmla="*/ 740323 w 970604"/>
                <a:gd name="connsiteY167" fmla="*/ 246117 h 711889"/>
                <a:gd name="connsiteX168" fmla="*/ 737197 w 970604"/>
                <a:gd name="connsiteY168" fmla="*/ 248201 h 711889"/>
                <a:gd name="connsiteX169" fmla="*/ 729903 w 970604"/>
                <a:gd name="connsiteY169" fmla="*/ 256537 h 711889"/>
                <a:gd name="connsiteX170" fmla="*/ 727819 w 970604"/>
                <a:gd name="connsiteY170" fmla="*/ 264873 h 711889"/>
                <a:gd name="connsiteX171" fmla="*/ 735113 w 970604"/>
                <a:gd name="connsiteY171" fmla="*/ 281545 h 711889"/>
                <a:gd name="connsiteX172" fmla="*/ 751785 w 970604"/>
                <a:gd name="connsiteY172" fmla="*/ 285712 h 711889"/>
                <a:gd name="connsiteX173" fmla="*/ 756995 w 970604"/>
                <a:gd name="connsiteY173" fmla="*/ 285712 h 711889"/>
                <a:gd name="connsiteX174" fmla="*/ 774709 w 970604"/>
                <a:gd name="connsiteY174" fmla="*/ 294049 h 711889"/>
                <a:gd name="connsiteX175" fmla="*/ 778877 w 970604"/>
                <a:gd name="connsiteY175" fmla="*/ 305511 h 711889"/>
                <a:gd name="connsiteX176" fmla="*/ 779919 w 970604"/>
                <a:gd name="connsiteY176" fmla="*/ 309679 h 711889"/>
                <a:gd name="connsiteX177" fmla="*/ 789297 w 970604"/>
                <a:gd name="connsiteY177" fmla="*/ 325309 h 711889"/>
                <a:gd name="connsiteX178" fmla="*/ 811179 w 970604"/>
                <a:gd name="connsiteY178" fmla="*/ 330519 h 711889"/>
                <a:gd name="connsiteX179" fmla="*/ 825767 w 970604"/>
                <a:gd name="connsiteY179" fmla="*/ 332602 h 711889"/>
                <a:gd name="connsiteX180" fmla="*/ 832019 w 970604"/>
                <a:gd name="connsiteY180" fmla="*/ 335728 h 711889"/>
                <a:gd name="connsiteX181" fmla="*/ 840355 w 970604"/>
                <a:gd name="connsiteY181" fmla="*/ 339896 h 711889"/>
                <a:gd name="connsiteX182" fmla="*/ 862237 w 970604"/>
                <a:gd name="connsiteY182" fmla="*/ 339896 h 711889"/>
                <a:gd name="connsiteX183" fmla="*/ 876825 w 970604"/>
                <a:gd name="connsiteY183" fmla="*/ 338854 h 711889"/>
                <a:gd name="connsiteX184" fmla="*/ 885160 w 970604"/>
                <a:gd name="connsiteY184" fmla="*/ 340938 h 711889"/>
                <a:gd name="connsiteX185" fmla="*/ 891413 w 970604"/>
                <a:gd name="connsiteY185" fmla="*/ 343022 h 711889"/>
                <a:gd name="connsiteX186" fmla="*/ 913295 w 970604"/>
                <a:gd name="connsiteY186" fmla="*/ 344064 h 711889"/>
                <a:gd name="connsiteX187" fmla="*/ 941429 w 970604"/>
                <a:gd name="connsiteY187" fmla="*/ 348232 h 711889"/>
                <a:gd name="connsiteX188" fmla="*/ 956016 w 970604"/>
                <a:gd name="connsiteY188" fmla="*/ 372198 h 711889"/>
                <a:gd name="connsiteX189" fmla="*/ 958100 w 970604"/>
                <a:gd name="connsiteY189" fmla="*/ 399290 h 711889"/>
                <a:gd name="connsiteX190" fmla="*/ 944554 w 970604"/>
                <a:gd name="connsiteY190" fmla="*/ 412836 h 711889"/>
                <a:gd name="connsiteX191" fmla="*/ 936219 w 970604"/>
                <a:gd name="connsiteY191" fmla="*/ 419088 h 711889"/>
                <a:gd name="connsiteX192" fmla="*/ 921630 w 970604"/>
                <a:gd name="connsiteY192" fmla="*/ 440970 h 711889"/>
                <a:gd name="connsiteX193" fmla="*/ 920589 w 970604"/>
                <a:gd name="connsiteY193" fmla="*/ 452432 h 711889"/>
                <a:gd name="connsiteX194" fmla="*/ 920589 w 970604"/>
                <a:gd name="connsiteY194" fmla="*/ 456600 h 711889"/>
                <a:gd name="connsiteX195" fmla="*/ 918505 w 970604"/>
                <a:gd name="connsiteY195" fmla="*/ 473272 h 711889"/>
                <a:gd name="connsiteX196" fmla="*/ 910169 w 970604"/>
                <a:gd name="connsiteY196" fmla="*/ 486818 h 711889"/>
                <a:gd name="connsiteX197" fmla="*/ 902875 w 970604"/>
                <a:gd name="connsiteY197" fmla="*/ 487860 h 711889"/>
                <a:gd name="connsiteX198" fmla="*/ 892455 w 970604"/>
                <a:gd name="connsiteY198" fmla="*/ 489944 h 711889"/>
                <a:gd name="connsiteX199" fmla="*/ 886203 w 970604"/>
                <a:gd name="connsiteY199" fmla="*/ 507658 h 711889"/>
                <a:gd name="connsiteX200" fmla="*/ 886203 w 970604"/>
                <a:gd name="connsiteY200" fmla="*/ 511826 h 711889"/>
                <a:gd name="connsiteX201" fmla="*/ 890370 w 970604"/>
                <a:gd name="connsiteY201" fmla="*/ 538918 h 711889"/>
                <a:gd name="connsiteX202" fmla="*/ 907042 w 970604"/>
                <a:gd name="connsiteY202" fmla="*/ 564968 h 711889"/>
                <a:gd name="connsiteX203" fmla="*/ 914337 w 970604"/>
                <a:gd name="connsiteY203" fmla="*/ 570178 h 711889"/>
                <a:gd name="connsiteX204" fmla="*/ 917462 w 970604"/>
                <a:gd name="connsiteY204" fmla="*/ 572262 h 711889"/>
                <a:gd name="connsiteX205" fmla="*/ 926840 w 970604"/>
                <a:gd name="connsiteY205" fmla="*/ 580598 h 711889"/>
                <a:gd name="connsiteX206" fmla="*/ 938302 w 970604"/>
                <a:gd name="connsiteY206" fmla="*/ 589976 h 711889"/>
                <a:gd name="connsiteX207" fmla="*/ 953932 w 970604"/>
                <a:gd name="connsiteY207" fmla="*/ 596228 h 711889"/>
                <a:gd name="connsiteX208" fmla="*/ 970604 w 970604"/>
                <a:gd name="connsiteY208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783045 w 970604"/>
                <a:gd name="connsiteY15" fmla="*/ 706679 h 711889"/>
                <a:gd name="connsiteX16" fmla="*/ 777835 w 970604"/>
                <a:gd name="connsiteY16" fmla="*/ 706679 h 711889"/>
                <a:gd name="connsiteX17" fmla="*/ 765331 w 970604"/>
                <a:gd name="connsiteY17" fmla="*/ 707721 h 711889"/>
                <a:gd name="connsiteX18" fmla="*/ 752827 w 970604"/>
                <a:gd name="connsiteY18" fmla="*/ 708763 h 711889"/>
                <a:gd name="connsiteX19" fmla="*/ 733029 w 970604"/>
                <a:gd name="connsiteY19" fmla="*/ 700427 h 711889"/>
                <a:gd name="connsiteX20" fmla="*/ 731987 w 970604"/>
                <a:gd name="connsiteY20" fmla="*/ 688965 h 711889"/>
                <a:gd name="connsiteX21" fmla="*/ 734071 w 970604"/>
                <a:gd name="connsiteY21" fmla="*/ 685839 h 711889"/>
                <a:gd name="connsiteX22" fmla="*/ 736155 w 970604"/>
                <a:gd name="connsiteY22" fmla="*/ 680629 h 711889"/>
                <a:gd name="connsiteX23" fmla="*/ 728861 w 970604"/>
                <a:gd name="connsiteY23" fmla="*/ 658748 h 711889"/>
                <a:gd name="connsiteX24" fmla="*/ 708021 w 970604"/>
                <a:gd name="connsiteY24" fmla="*/ 649370 h 711889"/>
                <a:gd name="connsiteX25" fmla="*/ 703853 w 970604"/>
                <a:gd name="connsiteY25" fmla="*/ 648328 h 711889"/>
                <a:gd name="connsiteX26" fmla="*/ 688223 w 970604"/>
                <a:gd name="connsiteY26" fmla="*/ 643118 h 711889"/>
                <a:gd name="connsiteX27" fmla="*/ 679887 w 970604"/>
                <a:gd name="connsiteY27" fmla="*/ 637908 h 711889"/>
                <a:gd name="connsiteX28" fmla="*/ 668425 w 970604"/>
                <a:gd name="connsiteY28" fmla="*/ 631656 h 711889"/>
                <a:gd name="connsiteX29" fmla="*/ 650711 w 970604"/>
                <a:gd name="connsiteY29" fmla="*/ 628530 h 711889"/>
                <a:gd name="connsiteX30" fmla="*/ 627787 w 970604"/>
                <a:gd name="connsiteY30" fmla="*/ 634781 h 711889"/>
                <a:gd name="connsiteX31" fmla="*/ 621535 w 970604"/>
                <a:gd name="connsiteY31" fmla="*/ 648328 h 711889"/>
                <a:gd name="connsiteX32" fmla="*/ 621535 w 970604"/>
                <a:gd name="connsiteY32" fmla="*/ 652495 h 711889"/>
                <a:gd name="connsiteX33" fmla="*/ 620493 w 970604"/>
                <a:gd name="connsiteY33" fmla="*/ 658748 h 711889"/>
                <a:gd name="connsiteX34" fmla="*/ 601738 w 970604"/>
                <a:gd name="connsiteY34" fmla="*/ 677503 h 711889"/>
                <a:gd name="connsiteX35" fmla="*/ 597570 w 970604"/>
                <a:gd name="connsiteY35" fmla="*/ 678545 h 711889"/>
                <a:gd name="connsiteX36" fmla="*/ 592360 w 970604"/>
                <a:gd name="connsiteY36" fmla="*/ 679587 h 711889"/>
                <a:gd name="connsiteX37" fmla="*/ 585066 w 970604"/>
                <a:gd name="connsiteY37" fmla="*/ 683755 h 711889"/>
                <a:gd name="connsiteX38" fmla="*/ 580898 w 970604"/>
                <a:gd name="connsiteY38" fmla="*/ 685839 h 711889"/>
                <a:gd name="connsiteX39" fmla="*/ 560058 w 970604"/>
                <a:gd name="connsiteY39" fmla="*/ 685839 h 711889"/>
                <a:gd name="connsiteX40" fmla="*/ 549638 w 970604"/>
                <a:gd name="connsiteY40" fmla="*/ 677503 h 711889"/>
                <a:gd name="connsiteX41" fmla="*/ 536092 w 970604"/>
                <a:gd name="connsiteY41" fmla="*/ 667083 h 711889"/>
                <a:gd name="connsiteX42" fmla="*/ 512126 w 970604"/>
                <a:gd name="connsiteY42" fmla="*/ 666041 h 711889"/>
                <a:gd name="connsiteX43" fmla="*/ 496496 w 970604"/>
                <a:gd name="connsiteY43" fmla="*/ 669167 h 711889"/>
                <a:gd name="connsiteX44" fmla="*/ 490244 w 970604"/>
                <a:gd name="connsiteY44" fmla="*/ 671251 h 711889"/>
                <a:gd name="connsiteX45" fmla="*/ 485034 w 970604"/>
                <a:gd name="connsiteY45" fmla="*/ 673335 h 711889"/>
                <a:gd name="connsiteX46" fmla="*/ 472530 w 970604"/>
                <a:gd name="connsiteY46" fmla="*/ 676461 h 711889"/>
                <a:gd name="connsiteX47" fmla="*/ 456159 w 970604"/>
                <a:gd name="connsiteY47" fmla="*/ 669317 h 711889"/>
                <a:gd name="connsiteX48" fmla="*/ 381128 w 970604"/>
                <a:gd name="connsiteY48" fmla="*/ 690454 h 711889"/>
                <a:gd name="connsiteX49" fmla="*/ 355826 w 970604"/>
                <a:gd name="connsiteY49" fmla="*/ 678545 h 711889"/>
                <a:gd name="connsiteX50" fmla="*/ 353742 w 970604"/>
                <a:gd name="connsiteY50" fmla="*/ 668125 h 711889"/>
                <a:gd name="connsiteX51" fmla="*/ 336028 w 970604"/>
                <a:gd name="connsiteY51" fmla="*/ 645201 h 711889"/>
                <a:gd name="connsiteX52" fmla="*/ 331860 w 970604"/>
                <a:gd name="connsiteY52" fmla="*/ 643118 h 711889"/>
                <a:gd name="connsiteX53" fmla="*/ 326650 w 970604"/>
                <a:gd name="connsiteY53" fmla="*/ 639991 h 711889"/>
                <a:gd name="connsiteX54" fmla="*/ 316230 w 970604"/>
                <a:gd name="connsiteY54" fmla="*/ 628530 h 711889"/>
                <a:gd name="connsiteX55" fmla="*/ 315188 w 970604"/>
                <a:gd name="connsiteY55" fmla="*/ 626446 h 711889"/>
                <a:gd name="connsiteX56" fmla="*/ 308936 w 970604"/>
                <a:gd name="connsiteY56" fmla="*/ 618110 h 711889"/>
                <a:gd name="connsiteX57" fmla="*/ 300601 w 970604"/>
                <a:gd name="connsiteY57" fmla="*/ 605606 h 711889"/>
                <a:gd name="connsiteX58" fmla="*/ 297474 w 970604"/>
                <a:gd name="connsiteY58" fmla="*/ 601438 h 711889"/>
                <a:gd name="connsiteX59" fmla="*/ 286012 w 970604"/>
                <a:gd name="connsiteY59" fmla="*/ 585808 h 711889"/>
                <a:gd name="connsiteX60" fmla="*/ 261004 w 970604"/>
                <a:gd name="connsiteY60" fmla="*/ 568394 h 711889"/>
                <a:gd name="connsiteX61" fmla="*/ 226772 w 970604"/>
                <a:gd name="connsiteY61" fmla="*/ 596081 h 711889"/>
                <a:gd name="connsiteX62" fmla="*/ 162907 w 970604"/>
                <a:gd name="connsiteY62" fmla="*/ 599060 h 711889"/>
                <a:gd name="connsiteX63" fmla="*/ 113192 w 970604"/>
                <a:gd name="connsiteY63" fmla="*/ 605161 h 711889"/>
                <a:gd name="connsiteX64" fmla="*/ 40101 w 970604"/>
                <a:gd name="connsiteY64" fmla="*/ 626446 h 711889"/>
                <a:gd name="connsiteX65" fmla="*/ 36975 w 970604"/>
                <a:gd name="connsiteY65" fmla="*/ 627488 h 711889"/>
                <a:gd name="connsiteX66" fmla="*/ 20303 w 970604"/>
                <a:gd name="connsiteY66" fmla="*/ 630613 h 711889"/>
                <a:gd name="connsiteX67" fmla="*/ 7799 w 970604"/>
                <a:gd name="connsiteY67" fmla="*/ 627488 h 711889"/>
                <a:gd name="connsiteX68" fmla="*/ 16135 w 970604"/>
                <a:gd name="connsiteY68" fmla="*/ 616026 h 711889"/>
                <a:gd name="connsiteX69" fmla="*/ 27597 w 970604"/>
                <a:gd name="connsiteY69" fmla="*/ 601438 h 711889"/>
                <a:gd name="connsiteX70" fmla="*/ 30723 w 970604"/>
                <a:gd name="connsiteY70" fmla="*/ 599354 h 711889"/>
                <a:gd name="connsiteX71" fmla="*/ 38017 w 970604"/>
                <a:gd name="connsiteY71" fmla="*/ 586850 h 711889"/>
                <a:gd name="connsiteX72" fmla="*/ 35933 w 970604"/>
                <a:gd name="connsiteY72" fmla="*/ 578514 h 711889"/>
                <a:gd name="connsiteX73" fmla="*/ 34891 w 970604"/>
                <a:gd name="connsiteY73" fmla="*/ 575388 h 711889"/>
                <a:gd name="connsiteX74" fmla="*/ 30128 w 970604"/>
                <a:gd name="connsiteY74" fmla="*/ 553803 h 711889"/>
                <a:gd name="connsiteX75" fmla="*/ 29832 w 970604"/>
                <a:gd name="connsiteY75" fmla="*/ 499322 h 711889"/>
                <a:gd name="connsiteX76" fmla="*/ 31765 w 970604"/>
                <a:gd name="connsiteY76" fmla="*/ 471188 h 711889"/>
                <a:gd name="connsiteX77" fmla="*/ 31765 w 970604"/>
                <a:gd name="connsiteY77" fmla="*/ 470146 h 711889"/>
                <a:gd name="connsiteX78" fmla="*/ 17177 w 970604"/>
                <a:gd name="connsiteY78" fmla="*/ 449306 h 711889"/>
                <a:gd name="connsiteX79" fmla="*/ 11967 w 970604"/>
                <a:gd name="connsiteY79" fmla="*/ 445138 h 711889"/>
                <a:gd name="connsiteX80" fmla="*/ 3631 w 970604"/>
                <a:gd name="connsiteY80" fmla="*/ 436802 h 711889"/>
                <a:gd name="connsiteX81" fmla="*/ 1547 w 970604"/>
                <a:gd name="connsiteY81" fmla="*/ 423256 h 711889"/>
                <a:gd name="connsiteX82" fmla="*/ 13009 w 970604"/>
                <a:gd name="connsiteY82" fmla="*/ 419088 h 711889"/>
                <a:gd name="connsiteX83" fmla="*/ 17177 w 970604"/>
                <a:gd name="connsiteY83" fmla="*/ 411944 h 711889"/>
                <a:gd name="connsiteX84" fmla="*/ 38912 w 970604"/>
                <a:gd name="connsiteY84" fmla="*/ 391552 h 711889"/>
                <a:gd name="connsiteX85" fmla="*/ 71361 w 970604"/>
                <a:gd name="connsiteY85" fmla="*/ 390954 h 711889"/>
                <a:gd name="connsiteX86" fmla="*/ 77613 w 970604"/>
                <a:gd name="connsiteY86" fmla="*/ 394080 h 711889"/>
                <a:gd name="connsiteX87" fmla="*/ 95624 w 970604"/>
                <a:gd name="connsiteY87" fmla="*/ 391552 h 711889"/>
                <a:gd name="connsiteX88" fmla="*/ 127629 w 970604"/>
                <a:gd name="connsiteY88" fmla="*/ 386786 h 711889"/>
                <a:gd name="connsiteX89" fmla="*/ 127629 w 970604"/>
                <a:gd name="connsiteY89" fmla="*/ 383660 h 711889"/>
                <a:gd name="connsiteX90" fmla="*/ 137007 w 970604"/>
                <a:gd name="connsiteY90" fmla="*/ 360736 h 711889"/>
                <a:gd name="connsiteX91" fmla="*/ 138049 w 970604"/>
                <a:gd name="connsiteY91" fmla="*/ 359694 h 711889"/>
                <a:gd name="connsiteX92" fmla="*/ 143259 w 970604"/>
                <a:gd name="connsiteY92" fmla="*/ 344064 h 711889"/>
                <a:gd name="connsiteX93" fmla="*/ 137007 w 970604"/>
                <a:gd name="connsiteY93" fmla="*/ 333644 h 711889"/>
                <a:gd name="connsiteX94" fmla="*/ 134923 w 970604"/>
                <a:gd name="connsiteY94" fmla="*/ 331561 h 711889"/>
                <a:gd name="connsiteX95" fmla="*/ 132839 w 970604"/>
                <a:gd name="connsiteY95" fmla="*/ 323224 h 711889"/>
                <a:gd name="connsiteX96" fmla="*/ 134923 w 970604"/>
                <a:gd name="connsiteY96" fmla="*/ 321141 h 711889"/>
                <a:gd name="connsiteX97" fmla="*/ 135965 w 970604"/>
                <a:gd name="connsiteY97" fmla="*/ 320099 h 711889"/>
                <a:gd name="connsiteX98" fmla="*/ 146385 w 970604"/>
                <a:gd name="connsiteY98" fmla="*/ 293007 h 711889"/>
                <a:gd name="connsiteX99" fmla="*/ 148469 w 970604"/>
                <a:gd name="connsiteY99" fmla="*/ 276335 h 711889"/>
                <a:gd name="connsiteX100" fmla="*/ 160973 w 970604"/>
                <a:gd name="connsiteY100" fmla="*/ 264873 h 711889"/>
                <a:gd name="connsiteX101" fmla="*/ 179579 w 970604"/>
                <a:gd name="connsiteY101" fmla="*/ 246865 h 711889"/>
                <a:gd name="connsiteX102" fmla="*/ 214112 w 970604"/>
                <a:gd name="connsiteY102" fmla="*/ 273358 h 711889"/>
                <a:gd name="connsiteX103" fmla="*/ 255346 w 970604"/>
                <a:gd name="connsiteY103" fmla="*/ 302091 h 711889"/>
                <a:gd name="connsiteX104" fmla="*/ 312359 w 970604"/>
                <a:gd name="connsiteY104" fmla="*/ 312660 h 711889"/>
                <a:gd name="connsiteX105" fmla="*/ 361036 w 970604"/>
                <a:gd name="connsiteY105" fmla="*/ 312064 h 711889"/>
                <a:gd name="connsiteX106" fmla="*/ 406439 w 970604"/>
                <a:gd name="connsiteY106" fmla="*/ 295091 h 711889"/>
                <a:gd name="connsiteX107" fmla="*/ 421472 w 970604"/>
                <a:gd name="connsiteY107" fmla="*/ 273209 h 711889"/>
                <a:gd name="connsiteX108" fmla="*/ 413136 w 970604"/>
                <a:gd name="connsiteY108" fmla="*/ 262789 h 711889"/>
                <a:gd name="connsiteX109" fmla="*/ 410010 w 970604"/>
                <a:gd name="connsiteY109" fmla="*/ 261747 h 711889"/>
                <a:gd name="connsiteX110" fmla="*/ 406884 w 970604"/>
                <a:gd name="connsiteY110" fmla="*/ 259663 h 711889"/>
                <a:gd name="connsiteX111" fmla="*/ 407926 w 970604"/>
                <a:gd name="connsiteY111" fmla="*/ 245075 h 711889"/>
                <a:gd name="connsiteX112" fmla="*/ 410010 w 970604"/>
                <a:gd name="connsiteY112" fmla="*/ 240907 h 711889"/>
                <a:gd name="connsiteX113" fmla="*/ 416262 w 970604"/>
                <a:gd name="connsiteY113" fmla="*/ 225277 h 711889"/>
                <a:gd name="connsiteX114" fmla="*/ 415220 w 970604"/>
                <a:gd name="connsiteY114" fmla="*/ 217983 h 711889"/>
                <a:gd name="connsiteX115" fmla="*/ 414178 w 970604"/>
                <a:gd name="connsiteY115" fmla="*/ 212773 h 711889"/>
                <a:gd name="connsiteX116" fmla="*/ 422514 w 970604"/>
                <a:gd name="connsiteY116" fmla="*/ 196101 h 711889"/>
                <a:gd name="connsiteX117" fmla="*/ 423556 w 970604"/>
                <a:gd name="connsiteY117" fmla="*/ 194017 h 711889"/>
                <a:gd name="connsiteX118" fmla="*/ 429808 w 970604"/>
                <a:gd name="connsiteY118" fmla="*/ 169009 h 711889"/>
                <a:gd name="connsiteX119" fmla="*/ 426682 w 970604"/>
                <a:gd name="connsiteY119" fmla="*/ 164841 h 711889"/>
                <a:gd name="connsiteX120" fmla="*/ 424598 w 970604"/>
                <a:gd name="connsiteY120" fmla="*/ 159631 h 711889"/>
                <a:gd name="connsiteX121" fmla="*/ 427724 w 970604"/>
                <a:gd name="connsiteY121" fmla="*/ 154421 h 711889"/>
                <a:gd name="connsiteX122" fmla="*/ 437102 w 970604"/>
                <a:gd name="connsiteY122" fmla="*/ 127329 h 711889"/>
                <a:gd name="connsiteX123" fmla="*/ 435018 w 970604"/>
                <a:gd name="connsiteY123" fmla="*/ 122119 h 711889"/>
                <a:gd name="connsiteX124" fmla="*/ 432934 w 970604"/>
                <a:gd name="connsiteY124" fmla="*/ 114825 h 711889"/>
                <a:gd name="connsiteX125" fmla="*/ 438144 w 970604"/>
                <a:gd name="connsiteY125" fmla="*/ 106489 h 711889"/>
                <a:gd name="connsiteX126" fmla="*/ 443354 w 970604"/>
                <a:gd name="connsiteY126" fmla="*/ 98153 h 711889"/>
                <a:gd name="connsiteX127" fmla="*/ 443354 w 970604"/>
                <a:gd name="connsiteY127" fmla="*/ 70019 h 711889"/>
                <a:gd name="connsiteX128" fmla="*/ 440228 w 970604"/>
                <a:gd name="connsiteY128" fmla="*/ 64809 h 711889"/>
                <a:gd name="connsiteX129" fmla="*/ 437102 w 970604"/>
                <a:gd name="connsiteY129" fmla="*/ 59599 h 711889"/>
                <a:gd name="connsiteX130" fmla="*/ 442312 w 970604"/>
                <a:gd name="connsiteY130" fmla="*/ 24171 h 711889"/>
                <a:gd name="connsiteX131" fmla="*/ 452732 w 970604"/>
                <a:gd name="connsiteY131" fmla="*/ 12709 h 711889"/>
                <a:gd name="connsiteX132" fmla="*/ 470446 w 970604"/>
                <a:gd name="connsiteY132" fmla="*/ 16877 h 711889"/>
                <a:gd name="connsiteX133" fmla="*/ 471488 w 970604"/>
                <a:gd name="connsiteY133" fmla="*/ 17919 h 711889"/>
                <a:gd name="connsiteX134" fmla="*/ 509000 w 970604"/>
                <a:gd name="connsiteY134" fmla="*/ 26255 h 711889"/>
                <a:gd name="connsiteX135" fmla="*/ 543386 w 970604"/>
                <a:gd name="connsiteY135" fmla="*/ 5415 h 711889"/>
                <a:gd name="connsiteX136" fmla="*/ 553806 w 970604"/>
                <a:gd name="connsiteY136" fmla="*/ 205 h 711889"/>
                <a:gd name="connsiteX137" fmla="*/ 561100 w 970604"/>
                <a:gd name="connsiteY137" fmla="*/ 4373 h 711889"/>
                <a:gd name="connsiteX138" fmla="*/ 575688 w 970604"/>
                <a:gd name="connsiteY138" fmla="*/ 22087 h 711889"/>
                <a:gd name="connsiteX139" fmla="*/ 576730 w 970604"/>
                <a:gd name="connsiteY139" fmla="*/ 31465 h 711889"/>
                <a:gd name="connsiteX140" fmla="*/ 577771 w 970604"/>
                <a:gd name="connsiteY140" fmla="*/ 40843 h 711889"/>
                <a:gd name="connsiteX141" fmla="*/ 589233 w 970604"/>
                <a:gd name="connsiteY141" fmla="*/ 59599 h 711889"/>
                <a:gd name="connsiteX142" fmla="*/ 601738 w 970604"/>
                <a:gd name="connsiteY142" fmla="*/ 67935 h 711889"/>
                <a:gd name="connsiteX143" fmla="*/ 602780 w 970604"/>
                <a:gd name="connsiteY143" fmla="*/ 67935 h 711889"/>
                <a:gd name="connsiteX144" fmla="*/ 602780 w 970604"/>
                <a:gd name="connsiteY144" fmla="*/ 67935 h 711889"/>
                <a:gd name="connsiteX145" fmla="*/ 605905 w 970604"/>
                <a:gd name="connsiteY145" fmla="*/ 67935 h 711889"/>
                <a:gd name="connsiteX146" fmla="*/ 609031 w 970604"/>
                <a:gd name="connsiteY146" fmla="*/ 68977 h 711889"/>
                <a:gd name="connsiteX147" fmla="*/ 615283 w 970604"/>
                <a:gd name="connsiteY147" fmla="*/ 68977 h 711889"/>
                <a:gd name="connsiteX148" fmla="*/ 673635 w 970604"/>
                <a:gd name="connsiteY148" fmla="*/ 72103 h 711889"/>
                <a:gd name="connsiteX149" fmla="*/ 691349 w 970604"/>
                <a:gd name="connsiteY149" fmla="*/ 77313 h 711889"/>
                <a:gd name="connsiteX150" fmla="*/ 697601 w 970604"/>
                <a:gd name="connsiteY150" fmla="*/ 79397 h 711889"/>
                <a:gd name="connsiteX151" fmla="*/ 701769 w 970604"/>
                <a:gd name="connsiteY151" fmla="*/ 80439 h 711889"/>
                <a:gd name="connsiteX152" fmla="*/ 716357 w 970604"/>
                <a:gd name="connsiteY152" fmla="*/ 86691 h 711889"/>
                <a:gd name="connsiteX153" fmla="*/ 716357 w 970604"/>
                <a:gd name="connsiteY153" fmla="*/ 93985 h 711889"/>
                <a:gd name="connsiteX154" fmla="*/ 713231 w 970604"/>
                <a:gd name="connsiteY154" fmla="*/ 99195 h 711889"/>
                <a:gd name="connsiteX155" fmla="*/ 711147 w 970604"/>
                <a:gd name="connsiteY155" fmla="*/ 102321 h 711889"/>
                <a:gd name="connsiteX156" fmla="*/ 705937 w 970604"/>
                <a:gd name="connsiteY156" fmla="*/ 123161 h 711889"/>
                <a:gd name="connsiteX157" fmla="*/ 711147 w 970604"/>
                <a:gd name="connsiteY157" fmla="*/ 177345 h 711889"/>
                <a:gd name="connsiteX158" fmla="*/ 716357 w 970604"/>
                <a:gd name="connsiteY158" fmla="*/ 187765 h 711889"/>
                <a:gd name="connsiteX159" fmla="*/ 723651 w 970604"/>
                <a:gd name="connsiteY159" fmla="*/ 192975 h 711889"/>
                <a:gd name="connsiteX160" fmla="*/ 730945 w 970604"/>
                <a:gd name="connsiteY160" fmla="*/ 199227 h 711889"/>
                <a:gd name="connsiteX161" fmla="*/ 731987 w 970604"/>
                <a:gd name="connsiteY161" fmla="*/ 209647 h 711889"/>
                <a:gd name="connsiteX162" fmla="*/ 731987 w 970604"/>
                <a:gd name="connsiteY162" fmla="*/ 213815 h 711889"/>
                <a:gd name="connsiteX163" fmla="*/ 740323 w 970604"/>
                <a:gd name="connsiteY163" fmla="*/ 233613 h 711889"/>
                <a:gd name="connsiteX164" fmla="*/ 741365 w 970604"/>
                <a:gd name="connsiteY164" fmla="*/ 234655 h 711889"/>
                <a:gd name="connsiteX165" fmla="*/ 743449 w 970604"/>
                <a:gd name="connsiteY165" fmla="*/ 237781 h 711889"/>
                <a:gd name="connsiteX166" fmla="*/ 740323 w 970604"/>
                <a:gd name="connsiteY166" fmla="*/ 246117 h 711889"/>
                <a:gd name="connsiteX167" fmla="*/ 737197 w 970604"/>
                <a:gd name="connsiteY167" fmla="*/ 248201 h 711889"/>
                <a:gd name="connsiteX168" fmla="*/ 729903 w 970604"/>
                <a:gd name="connsiteY168" fmla="*/ 256537 h 711889"/>
                <a:gd name="connsiteX169" fmla="*/ 727819 w 970604"/>
                <a:gd name="connsiteY169" fmla="*/ 264873 h 711889"/>
                <a:gd name="connsiteX170" fmla="*/ 735113 w 970604"/>
                <a:gd name="connsiteY170" fmla="*/ 281545 h 711889"/>
                <a:gd name="connsiteX171" fmla="*/ 751785 w 970604"/>
                <a:gd name="connsiteY171" fmla="*/ 285712 h 711889"/>
                <a:gd name="connsiteX172" fmla="*/ 756995 w 970604"/>
                <a:gd name="connsiteY172" fmla="*/ 285712 h 711889"/>
                <a:gd name="connsiteX173" fmla="*/ 774709 w 970604"/>
                <a:gd name="connsiteY173" fmla="*/ 294049 h 711889"/>
                <a:gd name="connsiteX174" fmla="*/ 778877 w 970604"/>
                <a:gd name="connsiteY174" fmla="*/ 305511 h 711889"/>
                <a:gd name="connsiteX175" fmla="*/ 779919 w 970604"/>
                <a:gd name="connsiteY175" fmla="*/ 309679 h 711889"/>
                <a:gd name="connsiteX176" fmla="*/ 789297 w 970604"/>
                <a:gd name="connsiteY176" fmla="*/ 325309 h 711889"/>
                <a:gd name="connsiteX177" fmla="*/ 811179 w 970604"/>
                <a:gd name="connsiteY177" fmla="*/ 330519 h 711889"/>
                <a:gd name="connsiteX178" fmla="*/ 825767 w 970604"/>
                <a:gd name="connsiteY178" fmla="*/ 332602 h 711889"/>
                <a:gd name="connsiteX179" fmla="*/ 832019 w 970604"/>
                <a:gd name="connsiteY179" fmla="*/ 335728 h 711889"/>
                <a:gd name="connsiteX180" fmla="*/ 840355 w 970604"/>
                <a:gd name="connsiteY180" fmla="*/ 339896 h 711889"/>
                <a:gd name="connsiteX181" fmla="*/ 862237 w 970604"/>
                <a:gd name="connsiteY181" fmla="*/ 339896 h 711889"/>
                <a:gd name="connsiteX182" fmla="*/ 876825 w 970604"/>
                <a:gd name="connsiteY182" fmla="*/ 338854 h 711889"/>
                <a:gd name="connsiteX183" fmla="*/ 885160 w 970604"/>
                <a:gd name="connsiteY183" fmla="*/ 340938 h 711889"/>
                <a:gd name="connsiteX184" fmla="*/ 891413 w 970604"/>
                <a:gd name="connsiteY184" fmla="*/ 343022 h 711889"/>
                <a:gd name="connsiteX185" fmla="*/ 913295 w 970604"/>
                <a:gd name="connsiteY185" fmla="*/ 344064 h 711889"/>
                <a:gd name="connsiteX186" fmla="*/ 941429 w 970604"/>
                <a:gd name="connsiteY186" fmla="*/ 348232 h 711889"/>
                <a:gd name="connsiteX187" fmla="*/ 956016 w 970604"/>
                <a:gd name="connsiteY187" fmla="*/ 372198 h 711889"/>
                <a:gd name="connsiteX188" fmla="*/ 958100 w 970604"/>
                <a:gd name="connsiteY188" fmla="*/ 399290 h 711889"/>
                <a:gd name="connsiteX189" fmla="*/ 944554 w 970604"/>
                <a:gd name="connsiteY189" fmla="*/ 412836 h 711889"/>
                <a:gd name="connsiteX190" fmla="*/ 936219 w 970604"/>
                <a:gd name="connsiteY190" fmla="*/ 419088 h 711889"/>
                <a:gd name="connsiteX191" fmla="*/ 921630 w 970604"/>
                <a:gd name="connsiteY191" fmla="*/ 440970 h 711889"/>
                <a:gd name="connsiteX192" fmla="*/ 920589 w 970604"/>
                <a:gd name="connsiteY192" fmla="*/ 452432 h 711889"/>
                <a:gd name="connsiteX193" fmla="*/ 920589 w 970604"/>
                <a:gd name="connsiteY193" fmla="*/ 456600 h 711889"/>
                <a:gd name="connsiteX194" fmla="*/ 918505 w 970604"/>
                <a:gd name="connsiteY194" fmla="*/ 473272 h 711889"/>
                <a:gd name="connsiteX195" fmla="*/ 910169 w 970604"/>
                <a:gd name="connsiteY195" fmla="*/ 486818 h 711889"/>
                <a:gd name="connsiteX196" fmla="*/ 902875 w 970604"/>
                <a:gd name="connsiteY196" fmla="*/ 487860 h 711889"/>
                <a:gd name="connsiteX197" fmla="*/ 892455 w 970604"/>
                <a:gd name="connsiteY197" fmla="*/ 489944 h 711889"/>
                <a:gd name="connsiteX198" fmla="*/ 886203 w 970604"/>
                <a:gd name="connsiteY198" fmla="*/ 507658 h 711889"/>
                <a:gd name="connsiteX199" fmla="*/ 886203 w 970604"/>
                <a:gd name="connsiteY199" fmla="*/ 511826 h 711889"/>
                <a:gd name="connsiteX200" fmla="*/ 890370 w 970604"/>
                <a:gd name="connsiteY200" fmla="*/ 538918 h 711889"/>
                <a:gd name="connsiteX201" fmla="*/ 907042 w 970604"/>
                <a:gd name="connsiteY201" fmla="*/ 564968 h 711889"/>
                <a:gd name="connsiteX202" fmla="*/ 914337 w 970604"/>
                <a:gd name="connsiteY202" fmla="*/ 570178 h 711889"/>
                <a:gd name="connsiteX203" fmla="*/ 917462 w 970604"/>
                <a:gd name="connsiteY203" fmla="*/ 572262 h 711889"/>
                <a:gd name="connsiteX204" fmla="*/ 926840 w 970604"/>
                <a:gd name="connsiteY204" fmla="*/ 580598 h 711889"/>
                <a:gd name="connsiteX205" fmla="*/ 938302 w 970604"/>
                <a:gd name="connsiteY205" fmla="*/ 589976 h 711889"/>
                <a:gd name="connsiteX206" fmla="*/ 953932 w 970604"/>
                <a:gd name="connsiteY206" fmla="*/ 596228 h 711889"/>
                <a:gd name="connsiteX207" fmla="*/ 970604 w 970604"/>
                <a:gd name="connsiteY20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783045 w 970604"/>
                <a:gd name="connsiteY15" fmla="*/ 706679 h 711889"/>
                <a:gd name="connsiteX16" fmla="*/ 765331 w 970604"/>
                <a:gd name="connsiteY16" fmla="*/ 707721 h 711889"/>
                <a:gd name="connsiteX17" fmla="*/ 752827 w 970604"/>
                <a:gd name="connsiteY17" fmla="*/ 708763 h 711889"/>
                <a:gd name="connsiteX18" fmla="*/ 733029 w 970604"/>
                <a:gd name="connsiteY18" fmla="*/ 700427 h 711889"/>
                <a:gd name="connsiteX19" fmla="*/ 731987 w 970604"/>
                <a:gd name="connsiteY19" fmla="*/ 688965 h 711889"/>
                <a:gd name="connsiteX20" fmla="*/ 734071 w 970604"/>
                <a:gd name="connsiteY20" fmla="*/ 685839 h 711889"/>
                <a:gd name="connsiteX21" fmla="*/ 736155 w 970604"/>
                <a:gd name="connsiteY21" fmla="*/ 680629 h 711889"/>
                <a:gd name="connsiteX22" fmla="*/ 728861 w 970604"/>
                <a:gd name="connsiteY22" fmla="*/ 658748 h 711889"/>
                <a:gd name="connsiteX23" fmla="*/ 708021 w 970604"/>
                <a:gd name="connsiteY23" fmla="*/ 649370 h 711889"/>
                <a:gd name="connsiteX24" fmla="*/ 703853 w 970604"/>
                <a:gd name="connsiteY24" fmla="*/ 648328 h 711889"/>
                <a:gd name="connsiteX25" fmla="*/ 688223 w 970604"/>
                <a:gd name="connsiteY25" fmla="*/ 643118 h 711889"/>
                <a:gd name="connsiteX26" fmla="*/ 679887 w 970604"/>
                <a:gd name="connsiteY26" fmla="*/ 637908 h 711889"/>
                <a:gd name="connsiteX27" fmla="*/ 668425 w 970604"/>
                <a:gd name="connsiteY27" fmla="*/ 631656 h 711889"/>
                <a:gd name="connsiteX28" fmla="*/ 650711 w 970604"/>
                <a:gd name="connsiteY28" fmla="*/ 628530 h 711889"/>
                <a:gd name="connsiteX29" fmla="*/ 627787 w 970604"/>
                <a:gd name="connsiteY29" fmla="*/ 634781 h 711889"/>
                <a:gd name="connsiteX30" fmla="*/ 621535 w 970604"/>
                <a:gd name="connsiteY30" fmla="*/ 648328 h 711889"/>
                <a:gd name="connsiteX31" fmla="*/ 621535 w 970604"/>
                <a:gd name="connsiteY31" fmla="*/ 652495 h 711889"/>
                <a:gd name="connsiteX32" fmla="*/ 620493 w 970604"/>
                <a:gd name="connsiteY32" fmla="*/ 658748 h 711889"/>
                <a:gd name="connsiteX33" fmla="*/ 601738 w 970604"/>
                <a:gd name="connsiteY33" fmla="*/ 677503 h 711889"/>
                <a:gd name="connsiteX34" fmla="*/ 597570 w 970604"/>
                <a:gd name="connsiteY34" fmla="*/ 678545 h 711889"/>
                <a:gd name="connsiteX35" fmla="*/ 592360 w 970604"/>
                <a:gd name="connsiteY35" fmla="*/ 679587 h 711889"/>
                <a:gd name="connsiteX36" fmla="*/ 585066 w 970604"/>
                <a:gd name="connsiteY36" fmla="*/ 683755 h 711889"/>
                <a:gd name="connsiteX37" fmla="*/ 580898 w 970604"/>
                <a:gd name="connsiteY37" fmla="*/ 685839 h 711889"/>
                <a:gd name="connsiteX38" fmla="*/ 560058 w 970604"/>
                <a:gd name="connsiteY38" fmla="*/ 685839 h 711889"/>
                <a:gd name="connsiteX39" fmla="*/ 549638 w 970604"/>
                <a:gd name="connsiteY39" fmla="*/ 677503 h 711889"/>
                <a:gd name="connsiteX40" fmla="*/ 536092 w 970604"/>
                <a:gd name="connsiteY40" fmla="*/ 667083 h 711889"/>
                <a:gd name="connsiteX41" fmla="*/ 512126 w 970604"/>
                <a:gd name="connsiteY41" fmla="*/ 666041 h 711889"/>
                <a:gd name="connsiteX42" fmla="*/ 496496 w 970604"/>
                <a:gd name="connsiteY42" fmla="*/ 669167 h 711889"/>
                <a:gd name="connsiteX43" fmla="*/ 490244 w 970604"/>
                <a:gd name="connsiteY43" fmla="*/ 671251 h 711889"/>
                <a:gd name="connsiteX44" fmla="*/ 485034 w 970604"/>
                <a:gd name="connsiteY44" fmla="*/ 673335 h 711889"/>
                <a:gd name="connsiteX45" fmla="*/ 472530 w 970604"/>
                <a:gd name="connsiteY45" fmla="*/ 676461 h 711889"/>
                <a:gd name="connsiteX46" fmla="*/ 456159 w 970604"/>
                <a:gd name="connsiteY46" fmla="*/ 669317 h 711889"/>
                <a:gd name="connsiteX47" fmla="*/ 381128 w 970604"/>
                <a:gd name="connsiteY47" fmla="*/ 690454 h 711889"/>
                <a:gd name="connsiteX48" fmla="*/ 355826 w 970604"/>
                <a:gd name="connsiteY48" fmla="*/ 678545 h 711889"/>
                <a:gd name="connsiteX49" fmla="*/ 353742 w 970604"/>
                <a:gd name="connsiteY49" fmla="*/ 668125 h 711889"/>
                <a:gd name="connsiteX50" fmla="*/ 336028 w 970604"/>
                <a:gd name="connsiteY50" fmla="*/ 645201 h 711889"/>
                <a:gd name="connsiteX51" fmla="*/ 331860 w 970604"/>
                <a:gd name="connsiteY51" fmla="*/ 643118 h 711889"/>
                <a:gd name="connsiteX52" fmla="*/ 326650 w 970604"/>
                <a:gd name="connsiteY52" fmla="*/ 639991 h 711889"/>
                <a:gd name="connsiteX53" fmla="*/ 316230 w 970604"/>
                <a:gd name="connsiteY53" fmla="*/ 628530 h 711889"/>
                <a:gd name="connsiteX54" fmla="*/ 315188 w 970604"/>
                <a:gd name="connsiteY54" fmla="*/ 626446 h 711889"/>
                <a:gd name="connsiteX55" fmla="*/ 308936 w 970604"/>
                <a:gd name="connsiteY55" fmla="*/ 618110 h 711889"/>
                <a:gd name="connsiteX56" fmla="*/ 300601 w 970604"/>
                <a:gd name="connsiteY56" fmla="*/ 605606 h 711889"/>
                <a:gd name="connsiteX57" fmla="*/ 297474 w 970604"/>
                <a:gd name="connsiteY57" fmla="*/ 601438 h 711889"/>
                <a:gd name="connsiteX58" fmla="*/ 286012 w 970604"/>
                <a:gd name="connsiteY58" fmla="*/ 585808 h 711889"/>
                <a:gd name="connsiteX59" fmla="*/ 261004 w 970604"/>
                <a:gd name="connsiteY59" fmla="*/ 568394 h 711889"/>
                <a:gd name="connsiteX60" fmla="*/ 226772 w 970604"/>
                <a:gd name="connsiteY60" fmla="*/ 596081 h 711889"/>
                <a:gd name="connsiteX61" fmla="*/ 162907 w 970604"/>
                <a:gd name="connsiteY61" fmla="*/ 599060 h 711889"/>
                <a:gd name="connsiteX62" fmla="*/ 113192 w 970604"/>
                <a:gd name="connsiteY62" fmla="*/ 605161 h 711889"/>
                <a:gd name="connsiteX63" fmla="*/ 40101 w 970604"/>
                <a:gd name="connsiteY63" fmla="*/ 626446 h 711889"/>
                <a:gd name="connsiteX64" fmla="*/ 36975 w 970604"/>
                <a:gd name="connsiteY64" fmla="*/ 627488 h 711889"/>
                <a:gd name="connsiteX65" fmla="*/ 20303 w 970604"/>
                <a:gd name="connsiteY65" fmla="*/ 630613 h 711889"/>
                <a:gd name="connsiteX66" fmla="*/ 7799 w 970604"/>
                <a:gd name="connsiteY66" fmla="*/ 627488 h 711889"/>
                <a:gd name="connsiteX67" fmla="*/ 16135 w 970604"/>
                <a:gd name="connsiteY67" fmla="*/ 616026 h 711889"/>
                <a:gd name="connsiteX68" fmla="*/ 27597 w 970604"/>
                <a:gd name="connsiteY68" fmla="*/ 601438 h 711889"/>
                <a:gd name="connsiteX69" fmla="*/ 30723 w 970604"/>
                <a:gd name="connsiteY69" fmla="*/ 599354 h 711889"/>
                <a:gd name="connsiteX70" fmla="*/ 38017 w 970604"/>
                <a:gd name="connsiteY70" fmla="*/ 586850 h 711889"/>
                <a:gd name="connsiteX71" fmla="*/ 35933 w 970604"/>
                <a:gd name="connsiteY71" fmla="*/ 578514 h 711889"/>
                <a:gd name="connsiteX72" fmla="*/ 34891 w 970604"/>
                <a:gd name="connsiteY72" fmla="*/ 575388 h 711889"/>
                <a:gd name="connsiteX73" fmla="*/ 30128 w 970604"/>
                <a:gd name="connsiteY73" fmla="*/ 553803 h 711889"/>
                <a:gd name="connsiteX74" fmla="*/ 29832 w 970604"/>
                <a:gd name="connsiteY74" fmla="*/ 499322 h 711889"/>
                <a:gd name="connsiteX75" fmla="*/ 31765 w 970604"/>
                <a:gd name="connsiteY75" fmla="*/ 471188 h 711889"/>
                <a:gd name="connsiteX76" fmla="*/ 31765 w 970604"/>
                <a:gd name="connsiteY76" fmla="*/ 470146 h 711889"/>
                <a:gd name="connsiteX77" fmla="*/ 17177 w 970604"/>
                <a:gd name="connsiteY77" fmla="*/ 449306 h 711889"/>
                <a:gd name="connsiteX78" fmla="*/ 11967 w 970604"/>
                <a:gd name="connsiteY78" fmla="*/ 445138 h 711889"/>
                <a:gd name="connsiteX79" fmla="*/ 3631 w 970604"/>
                <a:gd name="connsiteY79" fmla="*/ 436802 h 711889"/>
                <a:gd name="connsiteX80" fmla="*/ 1547 w 970604"/>
                <a:gd name="connsiteY80" fmla="*/ 423256 h 711889"/>
                <a:gd name="connsiteX81" fmla="*/ 13009 w 970604"/>
                <a:gd name="connsiteY81" fmla="*/ 419088 h 711889"/>
                <a:gd name="connsiteX82" fmla="*/ 17177 w 970604"/>
                <a:gd name="connsiteY82" fmla="*/ 411944 h 711889"/>
                <a:gd name="connsiteX83" fmla="*/ 38912 w 970604"/>
                <a:gd name="connsiteY83" fmla="*/ 391552 h 711889"/>
                <a:gd name="connsiteX84" fmla="*/ 71361 w 970604"/>
                <a:gd name="connsiteY84" fmla="*/ 390954 h 711889"/>
                <a:gd name="connsiteX85" fmla="*/ 77613 w 970604"/>
                <a:gd name="connsiteY85" fmla="*/ 394080 h 711889"/>
                <a:gd name="connsiteX86" fmla="*/ 95624 w 970604"/>
                <a:gd name="connsiteY86" fmla="*/ 391552 h 711889"/>
                <a:gd name="connsiteX87" fmla="*/ 127629 w 970604"/>
                <a:gd name="connsiteY87" fmla="*/ 386786 h 711889"/>
                <a:gd name="connsiteX88" fmla="*/ 127629 w 970604"/>
                <a:gd name="connsiteY88" fmla="*/ 383660 h 711889"/>
                <a:gd name="connsiteX89" fmla="*/ 137007 w 970604"/>
                <a:gd name="connsiteY89" fmla="*/ 360736 h 711889"/>
                <a:gd name="connsiteX90" fmla="*/ 138049 w 970604"/>
                <a:gd name="connsiteY90" fmla="*/ 359694 h 711889"/>
                <a:gd name="connsiteX91" fmla="*/ 143259 w 970604"/>
                <a:gd name="connsiteY91" fmla="*/ 344064 h 711889"/>
                <a:gd name="connsiteX92" fmla="*/ 137007 w 970604"/>
                <a:gd name="connsiteY92" fmla="*/ 333644 h 711889"/>
                <a:gd name="connsiteX93" fmla="*/ 134923 w 970604"/>
                <a:gd name="connsiteY93" fmla="*/ 331561 h 711889"/>
                <a:gd name="connsiteX94" fmla="*/ 132839 w 970604"/>
                <a:gd name="connsiteY94" fmla="*/ 323224 h 711889"/>
                <a:gd name="connsiteX95" fmla="*/ 134923 w 970604"/>
                <a:gd name="connsiteY95" fmla="*/ 321141 h 711889"/>
                <a:gd name="connsiteX96" fmla="*/ 135965 w 970604"/>
                <a:gd name="connsiteY96" fmla="*/ 320099 h 711889"/>
                <a:gd name="connsiteX97" fmla="*/ 146385 w 970604"/>
                <a:gd name="connsiteY97" fmla="*/ 293007 h 711889"/>
                <a:gd name="connsiteX98" fmla="*/ 148469 w 970604"/>
                <a:gd name="connsiteY98" fmla="*/ 276335 h 711889"/>
                <a:gd name="connsiteX99" fmla="*/ 160973 w 970604"/>
                <a:gd name="connsiteY99" fmla="*/ 264873 h 711889"/>
                <a:gd name="connsiteX100" fmla="*/ 179579 w 970604"/>
                <a:gd name="connsiteY100" fmla="*/ 246865 h 711889"/>
                <a:gd name="connsiteX101" fmla="*/ 214112 w 970604"/>
                <a:gd name="connsiteY101" fmla="*/ 273358 h 711889"/>
                <a:gd name="connsiteX102" fmla="*/ 255346 w 970604"/>
                <a:gd name="connsiteY102" fmla="*/ 302091 h 711889"/>
                <a:gd name="connsiteX103" fmla="*/ 312359 w 970604"/>
                <a:gd name="connsiteY103" fmla="*/ 312660 h 711889"/>
                <a:gd name="connsiteX104" fmla="*/ 361036 w 970604"/>
                <a:gd name="connsiteY104" fmla="*/ 312064 h 711889"/>
                <a:gd name="connsiteX105" fmla="*/ 406439 w 970604"/>
                <a:gd name="connsiteY105" fmla="*/ 295091 h 711889"/>
                <a:gd name="connsiteX106" fmla="*/ 421472 w 970604"/>
                <a:gd name="connsiteY106" fmla="*/ 273209 h 711889"/>
                <a:gd name="connsiteX107" fmla="*/ 413136 w 970604"/>
                <a:gd name="connsiteY107" fmla="*/ 262789 h 711889"/>
                <a:gd name="connsiteX108" fmla="*/ 410010 w 970604"/>
                <a:gd name="connsiteY108" fmla="*/ 261747 h 711889"/>
                <a:gd name="connsiteX109" fmla="*/ 406884 w 970604"/>
                <a:gd name="connsiteY109" fmla="*/ 259663 h 711889"/>
                <a:gd name="connsiteX110" fmla="*/ 407926 w 970604"/>
                <a:gd name="connsiteY110" fmla="*/ 245075 h 711889"/>
                <a:gd name="connsiteX111" fmla="*/ 410010 w 970604"/>
                <a:gd name="connsiteY111" fmla="*/ 240907 h 711889"/>
                <a:gd name="connsiteX112" fmla="*/ 416262 w 970604"/>
                <a:gd name="connsiteY112" fmla="*/ 225277 h 711889"/>
                <a:gd name="connsiteX113" fmla="*/ 415220 w 970604"/>
                <a:gd name="connsiteY113" fmla="*/ 217983 h 711889"/>
                <a:gd name="connsiteX114" fmla="*/ 414178 w 970604"/>
                <a:gd name="connsiteY114" fmla="*/ 212773 h 711889"/>
                <a:gd name="connsiteX115" fmla="*/ 422514 w 970604"/>
                <a:gd name="connsiteY115" fmla="*/ 196101 h 711889"/>
                <a:gd name="connsiteX116" fmla="*/ 423556 w 970604"/>
                <a:gd name="connsiteY116" fmla="*/ 194017 h 711889"/>
                <a:gd name="connsiteX117" fmla="*/ 429808 w 970604"/>
                <a:gd name="connsiteY117" fmla="*/ 169009 h 711889"/>
                <a:gd name="connsiteX118" fmla="*/ 426682 w 970604"/>
                <a:gd name="connsiteY118" fmla="*/ 164841 h 711889"/>
                <a:gd name="connsiteX119" fmla="*/ 424598 w 970604"/>
                <a:gd name="connsiteY119" fmla="*/ 159631 h 711889"/>
                <a:gd name="connsiteX120" fmla="*/ 427724 w 970604"/>
                <a:gd name="connsiteY120" fmla="*/ 154421 h 711889"/>
                <a:gd name="connsiteX121" fmla="*/ 437102 w 970604"/>
                <a:gd name="connsiteY121" fmla="*/ 127329 h 711889"/>
                <a:gd name="connsiteX122" fmla="*/ 435018 w 970604"/>
                <a:gd name="connsiteY122" fmla="*/ 122119 h 711889"/>
                <a:gd name="connsiteX123" fmla="*/ 432934 w 970604"/>
                <a:gd name="connsiteY123" fmla="*/ 114825 h 711889"/>
                <a:gd name="connsiteX124" fmla="*/ 438144 w 970604"/>
                <a:gd name="connsiteY124" fmla="*/ 106489 h 711889"/>
                <a:gd name="connsiteX125" fmla="*/ 443354 w 970604"/>
                <a:gd name="connsiteY125" fmla="*/ 98153 h 711889"/>
                <a:gd name="connsiteX126" fmla="*/ 443354 w 970604"/>
                <a:gd name="connsiteY126" fmla="*/ 70019 h 711889"/>
                <a:gd name="connsiteX127" fmla="*/ 440228 w 970604"/>
                <a:gd name="connsiteY127" fmla="*/ 64809 h 711889"/>
                <a:gd name="connsiteX128" fmla="*/ 437102 w 970604"/>
                <a:gd name="connsiteY128" fmla="*/ 59599 h 711889"/>
                <a:gd name="connsiteX129" fmla="*/ 442312 w 970604"/>
                <a:gd name="connsiteY129" fmla="*/ 24171 h 711889"/>
                <a:gd name="connsiteX130" fmla="*/ 452732 w 970604"/>
                <a:gd name="connsiteY130" fmla="*/ 12709 h 711889"/>
                <a:gd name="connsiteX131" fmla="*/ 470446 w 970604"/>
                <a:gd name="connsiteY131" fmla="*/ 16877 h 711889"/>
                <a:gd name="connsiteX132" fmla="*/ 471488 w 970604"/>
                <a:gd name="connsiteY132" fmla="*/ 17919 h 711889"/>
                <a:gd name="connsiteX133" fmla="*/ 509000 w 970604"/>
                <a:gd name="connsiteY133" fmla="*/ 26255 h 711889"/>
                <a:gd name="connsiteX134" fmla="*/ 543386 w 970604"/>
                <a:gd name="connsiteY134" fmla="*/ 5415 h 711889"/>
                <a:gd name="connsiteX135" fmla="*/ 553806 w 970604"/>
                <a:gd name="connsiteY135" fmla="*/ 205 h 711889"/>
                <a:gd name="connsiteX136" fmla="*/ 561100 w 970604"/>
                <a:gd name="connsiteY136" fmla="*/ 4373 h 711889"/>
                <a:gd name="connsiteX137" fmla="*/ 575688 w 970604"/>
                <a:gd name="connsiteY137" fmla="*/ 22087 h 711889"/>
                <a:gd name="connsiteX138" fmla="*/ 576730 w 970604"/>
                <a:gd name="connsiteY138" fmla="*/ 31465 h 711889"/>
                <a:gd name="connsiteX139" fmla="*/ 577771 w 970604"/>
                <a:gd name="connsiteY139" fmla="*/ 40843 h 711889"/>
                <a:gd name="connsiteX140" fmla="*/ 589233 w 970604"/>
                <a:gd name="connsiteY140" fmla="*/ 59599 h 711889"/>
                <a:gd name="connsiteX141" fmla="*/ 601738 w 970604"/>
                <a:gd name="connsiteY141" fmla="*/ 67935 h 711889"/>
                <a:gd name="connsiteX142" fmla="*/ 602780 w 970604"/>
                <a:gd name="connsiteY142" fmla="*/ 67935 h 711889"/>
                <a:gd name="connsiteX143" fmla="*/ 602780 w 970604"/>
                <a:gd name="connsiteY143" fmla="*/ 67935 h 711889"/>
                <a:gd name="connsiteX144" fmla="*/ 605905 w 970604"/>
                <a:gd name="connsiteY144" fmla="*/ 67935 h 711889"/>
                <a:gd name="connsiteX145" fmla="*/ 609031 w 970604"/>
                <a:gd name="connsiteY145" fmla="*/ 68977 h 711889"/>
                <a:gd name="connsiteX146" fmla="*/ 615283 w 970604"/>
                <a:gd name="connsiteY146" fmla="*/ 68977 h 711889"/>
                <a:gd name="connsiteX147" fmla="*/ 673635 w 970604"/>
                <a:gd name="connsiteY147" fmla="*/ 72103 h 711889"/>
                <a:gd name="connsiteX148" fmla="*/ 691349 w 970604"/>
                <a:gd name="connsiteY148" fmla="*/ 77313 h 711889"/>
                <a:gd name="connsiteX149" fmla="*/ 697601 w 970604"/>
                <a:gd name="connsiteY149" fmla="*/ 79397 h 711889"/>
                <a:gd name="connsiteX150" fmla="*/ 701769 w 970604"/>
                <a:gd name="connsiteY150" fmla="*/ 80439 h 711889"/>
                <a:gd name="connsiteX151" fmla="*/ 716357 w 970604"/>
                <a:gd name="connsiteY151" fmla="*/ 86691 h 711889"/>
                <a:gd name="connsiteX152" fmla="*/ 716357 w 970604"/>
                <a:gd name="connsiteY152" fmla="*/ 93985 h 711889"/>
                <a:gd name="connsiteX153" fmla="*/ 713231 w 970604"/>
                <a:gd name="connsiteY153" fmla="*/ 99195 h 711889"/>
                <a:gd name="connsiteX154" fmla="*/ 711147 w 970604"/>
                <a:gd name="connsiteY154" fmla="*/ 102321 h 711889"/>
                <a:gd name="connsiteX155" fmla="*/ 705937 w 970604"/>
                <a:gd name="connsiteY155" fmla="*/ 123161 h 711889"/>
                <a:gd name="connsiteX156" fmla="*/ 711147 w 970604"/>
                <a:gd name="connsiteY156" fmla="*/ 177345 h 711889"/>
                <a:gd name="connsiteX157" fmla="*/ 716357 w 970604"/>
                <a:gd name="connsiteY157" fmla="*/ 187765 h 711889"/>
                <a:gd name="connsiteX158" fmla="*/ 723651 w 970604"/>
                <a:gd name="connsiteY158" fmla="*/ 192975 h 711889"/>
                <a:gd name="connsiteX159" fmla="*/ 730945 w 970604"/>
                <a:gd name="connsiteY159" fmla="*/ 199227 h 711889"/>
                <a:gd name="connsiteX160" fmla="*/ 731987 w 970604"/>
                <a:gd name="connsiteY160" fmla="*/ 209647 h 711889"/>
                <a:gd name="connsiteX161" fmla="*/ 731987 w 970604"/>
                <a:gd name="connsiteY161" fmla="*/ 213815 h 711889"/>
                <a:gd name="connsiteX162" fmla="*/ 740323 w 970604"/>
                <a:gd name="connsiteY162" fmla="*/ 233613 h 711889"/>
                <a:gd name="connsiteX163" fmla="*/ 741365 w 970604"/>
                <a:gd name="connsiteY163" fmla="*/ 234655 h 711889"/>
                <a:gd name="connsiteX164" fmla="*/ 743449 w 970604"/>
                <a:gd name="connsiteY164" fmla="*/ 237781 h 711889"/>
                <a:gd name="connsiteX165" fmla="*/ 740323 w 970604"/>
                <a:gd name="connsiteY165" fmla="*/ 246117 h 711889"/>
                <a:gd name="connsiteX166" fmla="*/ 737197 w 970604"/>
                <a:gd name="connsiteY166" fmla="*/ 248201 h 711889"/>
                <a:gd name="connsiteX167" fmla="*/ 729903 w 970604"/>
                <a:gd name="connsiteY167" fmla="*/ 256537 h 711889"/>
                <a:gd name="connsiteX168" fmla="*/ 727819 w 970604"/>
                <a:gd name="connsiteY168" fmla="*/ 264873 h 711889"/>
                <a:gd name="connsiteX169" fmla="*/ 735113 w 970604"/>
                <a:gd name="connsiteY169" fmla="*/ 281545 h 711889"/>
                <a:gd name="connsiteX170" fmla="*/ 751785 w 970604"/>
                <a:gd name="connsiteY170" fmla="*/ 285712 h 711889"/>
                <a:gd name="connsiteX171" fmla="*/ 756995 w 970604"/>
                <a:gd name="connsiteY171" fmla="*/ 285712 h 711889"/>
                <a:gd name="connsiteX172" fmla="*/ 774709 w 970604"/>
                <a:gd name="connsiteY172" fmla="*/ 294049 h 711889"/>
                <a:gd name="connsiteX173" fmla="*/ 778877 w 970604"/>
                <a:gd name="connsiteY173" fmla="*/ 305511 h 711889"/>
                <a:gd name="connsiteX174" fmla="*/ 779919 w 970604"/>
                <a:gd name="connsiteY174" fmla="*/ 309679 h 711889"/>
                <a:gd name="connsiteX175" fmla="*/ 789297 w 970604"/>
                <a:gd name="connsiteY175" fmla="*/ 325309 h 711889"/>
                <a:gd name="connsiteX176" fmla="*/ 811179 w 970604"/>
                <a:gd name="connsiteY176" fmla="*/ 330519 h 711889"/>
                <a:gd name="connsiteX177" fmla="*/ 825767 w 970604"/>
                <a:gd name="connsiteY177" fmla="*/ 332602 h 711889"/>
                <a:gd name="connsiteX178" fmla="*/ 832019 w 970604"/>
                <a:gd name="connsiteY178" fmla="*/ 335728 h 711889"/>
                <a:gd name="connsiteX179" fmla="*/ 840355 w 970604"/>
                <a:gd name="connsiteY179" fmla="*/ 339896 h 711889"/>
                <a:gd name="connsiteX180" fmla="*/ 862237 w 970604"/>
                <a:gd name="connsiteY180" fmla="*/ 339896 h 711889"/>
                <a:gd name="connsiteX181" fmla="*/ 876825 w 970604"/>
                <a:gd name="connsiteY181" fmla="*/ 338854 h 711889"/>
                <a:gd name="connsiteX182" fmla="*/ 885160 w 970604"/>
                <a:gd name="connsiteY182" fmla="*/ 340938 h 711889"/>
                <a:gd name="connsiteX183" fmla="*/ 891413 w 970604"/>
                <a:gd name="connsiteY183" fmla="*/ 343022 h 711889"/>
                <a:gd name="connsiteX184" fmla="*/ 913295 w 970604"/>
                <a:gd name="connsiteY184" fmla="*/ 344064 h 711889"/>
                <a:gd name="connsiteX185" fmla="*/ 941429 w 970604"/>
                <a:gd name="connsiteY185" fmla="*/ 348232 h 711889"/>
                <a:gd name="connsiteX186" fmla="*/ 956016 w 970604"/>
                <a:gd name="connsiteY186" fmla="*/ 372198 h 711889"/>
                <a:gd name="connsiteX187" fmla="*/ 958100 w 970604"/>
                <a:gd name="connsiteY187" fmla="*/ 399290 h 711889"/>
                <a:gd name="connsiteX188" fmla="*/ 944554 w 970604"/>
                <a:gd name="connsiteY188" fmla="*/ 412836 h 711889"/>
                <a:gd name="connsiteX189" fmla="*/ 936219 w 970604"/>
                <a:gd name="connsiteY189" fmla="*/ 419088 h 711889"/>
                <a:gd name="connsiteX190" fmla="*/ 921630 w 970604"/>
                <a:gd name="connsiteY190" fmla="*/ 440970 h 711889"/>
                <a:gd name="connsiteX191" fmla="*/ 920589 w 970604"/>
                <a:gd name="connsiteY191" fmla="*/ 452432 h 711889"/>
                <a:gd name="connsiteX192" fmla="*/ 920589 w 970604"/>
                <a:gd name="connsiteY192" fmla="*/ 456600 h 711889"/>
                <a:gd name="connsiteX193" fmla="*/ 918505 w 970604"/>
                <a:gd name="connsiteY193" fmla="*/ 473272 h 711889"/>
                <a:gd name="connsiteX194" fmla="*/ 910169 w 970604"/>
                <a:gd name="connsiteY194" fmla="*/ 486818 h 711889"/>
                <a:gd name="connsiteX195" fmla="*/ 902875 w 970604"/>
                <a:gd name="connsiteY195" fmla="*/ 487860 h 711889"/>
                <a:gd name="connsiteX196" fmla="*/ 892455 w 970604"/>
                <a:gd name="connsiteY196" fmla="*/ 489944 h 711889"/>
                <a:gd name="connsiteX197" fmla="*/ 886203 w 970604"/>
                <a:gd name="connsiteY197" fmla="*/ 507658 h 711889"/>
                <a:gd name="connsiteX198" fmla="*/ 886203 w 970604"/>
                <a:gd name="connsiteY198" fmla="*/ 511826 h 711889"/>
                <a:gd name="connsiteX199" fmla="*/ 890370 w 970604"/>
                <a:gd name="connsiteY199" fmla="*/ 538918 h 711889"/>
                <a:gd name="connsiteX200" fmla="*/ 907042 w 970604"/>
                <a:gd name="connsiteY200" fmla="*/ 564968 h 711889"/>
                <a:gd name="connsiteX201" fmla="*/ 914337 w 970604"/>
                <a:gd name="connsiteY201" fmla="*/ 570178 h 711889"/>
                <a:gd name="connsiteX202" fmla="*/ 917462 w 970604"/>
                <a:gd name="connsiteY202" fmla="*/ 572262 h 711889"/>
                <a:gd name="connsiteX203" fmla="*/ 926840 w 970604"/>
                <a:gd name="connsiteY203" fmla="*/ 580598 h 711889"/>
                <a:gd name="connsiteX204" fmla="*/ 938302 w 970604"/>
                <a:gd name="connsiteY204" fmla="*/ 589976 h 711889"/>
                <a:gd name="connsiteX205" fmla="*/ 953932 w 970604"/>
                <a:gd name="connsiteY205" fmla="*/ 596228 h 711889"/>
                <a:gd name="connsiteX206" fmla="*/ 970604 w 970604"/>
                <a:gd name="connsiteY20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765331 w 970604"/>
                <a:gd name="connsiteY15" fmla="*/ 707721 h 711889"/>
                <a:gd name="connsiteX16" fmla="*/ 752827 w 970604"/>
                <a:gd name="connsiteY16" fmla="*/ 708763 h 711889"/>
                <a:gd name="connsiteX17" fmla="*/ 733029 w 970604"/>
                <a:gd name="connsiteY17" fmla="*/ 700427 h 711889"/>
                <a:gd name="connsiteX18" fmla="*/ 731987 w 970604"/>
                <a:gd name="connsiteY18" fmla="*/ 688965 h 711889"/>
                <a:gd name="connsiteX19" fmla="*/ 734071 w 970604"/>
                <a:gd name="connsiteY19" fmla="*/ 685839 h 711889"/>
                <a:gd name="connsiteX20" fmla="*/ 736155 w 970604"/>
                <a:gd name="connsiteY20" fmla="*/ 680629 h 711889"/>
                <a:gd name="connsiteX21" fmla="*/ 728861 w 970604"/>
                <a:gd name="connsiteY21" fmla="*/ 658748 h 711889"/>
                <a:gd name="connsiteX22" fmla="*/ 708021 w 970604"/>
                <a:gd name="connsiteY22" fmla="*/ 649370 h 711889"/>
                <a:gd name="connsiteX23" fmla="*/ 703853 w 970604"/>
                <a:gd name="connsiteY23" fmla="*/ 648328 h 711889"/>
                <a:gd name="connsiteX24" fmla="*/ 688223 w 970604"/>
                <a:gd name="connsiteY24" fmla="*/ 643118 h 711889"/>
                <a:gd name="connsiteX25" fmla="*/ 679887 w 970604"/>
                <a:gd name="connsiteY25" fmla="*/ 637908 h 711889"/>
                <a:gd name="connsiteX26" fmla="*/ 668425 w 970604"/>
                <a:gd name="connsiteY26" fmla="*/ 631656 h 711889"/>
                <a:gd name="connsiteX27" fmla="*/ 650711 w 970604"/>
                <a:gd name="connsiteY27" fmla="*/ 628530 h 711889"/>
                <a:gd name="connsiteX28" fmla="*/ 627787 w 970604"/>
                <a:gd name="connsiteY28" fmla="*/ 634781 h 711889"/>
                <a:gd name="connsiteX29" fmla="*/ 621535 w 970604"/>
                <a:gd name="connsiteY29" fmla="*/ 648328 h 711889"/>
                <a:gd name="connsiteX30" fmla="*/ 621535 w 970604"/>
                <a:gd name="connsiteY30" fmla="*/ 652495 h 711889"/>
                <a:gd name="connsiteX31" fmla="*/ 620493 w 970604"/>
                <a:gd name="connsiteY31" fmla="*/ 658748 h 711889"/>
                <a:gd name="connsiteX32" fmla="*/ 601738 w 970604"/>
                <a:gd name="connsiteY32" fmla="*/ 677503 h 711889"/>
                <a:gd name="connsiteX33" fmla="*/ 597570 w 970604"/>
                <a:gd name="connsiteY33" fmla="*/ 678545 h 711889"/>
                <a:gd name="connsiteX34" fmla="*/ 592360 w 970604"/>
                <a:gd name="connsiteY34" fmla="*/ 679587 h 711889"/>
                <a:gd name="connsiteX35" fmla="*/ 585066 w 970604"/>
                <a:gd name="connsiteY35" fmla="*/ 683755 h 711889"/>
                <a:gd name="connsiteX36" fmla="*/ 580898 w 970604"/>
                <a:gd name="connsiteY36" fmla="*/ 685839 h 711889"/>
                <a:gd name="connsiteX37" fmla="*/ 560058 w 970604"/>
                <a:gd name="connsiteY37" fmla="*/ 685839 h 711889"/>
                <a:gd name="connsiteX38" fmla="*/ 549638 w 970604"/>
                <a:gd name="connsiteY38" fmla="*/ 677503 h 711889"/>
                <a:gd name="connsiteX39" fmla="*/ 536092 w 970604"/>
                <a:gd name="connsiteY39" fmla="*/ 667083 h 711889"/>
                <a:gd name="connsiteX40" fmla="*/ 512126 w 970604"/>
                <a:gd name="connsiteY40" fmla="*/ 666041 h 711889"/>
                <a:gd name="connsiteX41" fmla="*/ 496496 w 970604"/>
                <a:gd name="connsiteY41" fmla="*/ 669167 h 711889"/>
                <a:gd name="connsiteX42" fmla="*/ 490244 w 970604"/>
                <a:gd name="connsiteY42" fmla="*/ 671251 h 711889"/>
                <a:gd name="connsiteX43" fmla="*/ 485034 w 970604"/>
                <a:gd name="connsiteY43" fmla="*/ 673335 h 711889"/>
                <a:gd name="connsiteX44" fmla="*/ 472530 w 970604"/>
                <a:gd name="connsiteY44" fmla="*/ 676461 h 711889"/>
                <a:gd name="connsiteX45" fmla="*/ 456159 w 970604"/>
                <a:gd name="connsiteY45" fmla="*/ 669317 h 711889"/>
                <a:gd name="connsiteX46" fmla="*/ 381128 w 970604"/>
                <a:gd name="connsiteY46" fmla="*/ 690454 h 711889"/>
                <a:gd name="connsiteX47" fmla="*/ 355826 w 970604"/>
                <a:gd name="connsiteY47" fmla="*/ 678545 h 711889"/>
                <a:gd name="connsiteX48" fmla="*/ 353742 w 970604"/>
                <a:gd name="connsiteY48" fmla="*/ 668125 h 711889"/>
                <a:gd name="connsiteX49" fmla="*/ 336028 w 970604"/>
                <a:gd name="connsiteY49" fmla="*/ 645201 h 711889"/>
                <a:gd name="connsiteX50" fmla="*/ 331860 w 970604"/>
                <a:gd name="connsiteY50" fmla="*/ 643118 h 711889"/>
                <a:gd name="connsiteX51" fmla="*/ 326650 w 970604"/>
                <a:gd name="connsiteY51" fmla="*/ 639991 h 711889"/>
                <a:gd name="connsiteX52" fmla="*/ 316230 w 970604"/>
                <a:gd name="connsiteY52" fmla="*/ 628530 h 711889"/>
                <a:gd name="connsiteX53" fmla="*/ 315188 w 970604"/>
                <a:gd name="connsiteY53" fmla="*/ 626446 h 711889"/>
                <a:gd name="connsiteX54" fmla="*/ 308936 w 970604"/>
                <a:gd name="connsiteY54" fmla="*/ 618110 h 711889"/>
                <a:gd name="connsiteX55" fmla="*/ 300601 w 970604"/>
                <a:gd name="connsiteY55" fmla="*/ 605606 h 711889"/>
                <a:gd name="connsiteX56" fmla="*/ 297474 w 970604"/>
                <a:gd name="connsiteY56" fmla="*/ 601438 h 711889"/>
                <a:gd name="connsiteX57" fmla="*/ 286012 w 970604"/>
                <a:gd name="connsiteY57" fmla="*/ 585808 h 711889"/>
                <a:gd name="connsiteX58" fmla="*/ 261004 w 970604"/>
                <a:gd name="connsiteY58" fmla="*/ 568394 h 711889"/>
                <a:gd name="connsiteX59" fmla="*/ 226772 w 970604"/>
                <a:gd name="connsiteY59" fmla="*/ 596081 h 711889"/>
                <a:gd name="connsiteX60" fmla="*/ 162907 w 970604"/>
                <a:gd name="connsiteY60" fmla="*/ 599060 h 711889"/>
                <a:gd name="connsiteX61" fmla="*/ 113192 w 970604"/>
                <a:gd name="connsiteY61" fmla="*/ 605161 h 711889"/>
                <a:gd name="connsiteX62" fmla="*/ 40101 w 970604"/>
                <a:gd name="connsiteY62" fmla="*/ 626446 h 711889"/>
                <a:gd name="connsiteX63" fmla="*/ 36975 w 970604"/>
                <a:gd name="connsiteY63" fmla="*/ 627488 h 711889"/>
                <a:gd name="connsiteX64" fmla="*/ 20303 w 970604"/>
                <a:gd name="connsiteY64" fmla="*/ 630613 h 711889"/>
                <a:gd name="connsiteX65" fmla="*/ 7799 w 970604"/>
                <a:gd name="connsiteY65" fmla="*/ 627488 h 711889"/>
                <a:gd name="connsiteX66" fmla="*/ 16135 w 970604"/>
                <a:gd name="connsiteY66" fmla="*/ 616026 h 711889"/>
                <a:gd name="connsiteX67" fmla="*/ 27597 w 970604"/>
                <a:gd name="connsiteY67" fmla="*/ 601438 h 711889"/>
                <a:gd name="connsiteX68" fmla="*/ 30723 w 970604"/>
                <a:gd name="connsiteY68" fmla="*/ 599354 h 711889"/>
                <a:gd name="connsiteX69" fmla="*/ 38017 w 970604"/>
                <a:gd name="connsiteY69" fmla="*/ 586850 h 711889"/>
                <a:gd name="connsiteX70" fmla="*/ 35933 w 970604"/>
                <a:gd name="connsiteY70" fmla="*/ 578514 h 711889"/>
                <a:gd name="connsiteX71" fmla="*/ 34891 w 970604"/>
                <a:gd name="connsiteY71" fmla="*/ 575388 h 711889"/>
                <a:gd name="connsiteX72" fmla="*/ 30128 w 970604"/>
                <a:gd name="connsiteY72" fmla="*/ 553803 h 711889"/>
                <a:gd name="connsiteX73" fmla="*/ 29832 w 970604"/>
                <a:gd name="connsiteY73" fmla="*/ 499322 h 711889"/>
                <a:gd name="connsiteX74" fmla="*/ 31765 w 970604"/>
                <a:gd name="connsiteY74" fmla="*/ 471188 h 711889"/>
                <a:gd name="connsiteX75" fmla="*/ 31765 w 970604"/>
                <a:gd name="connsiteY75" fmla="*/ 470146 h 711889"/>
                <a:gd name="connsiteX76" fmla="*/ 17177 w 970604"/>
                <a:gd name="connsiteY76" fmla="*/ 449306 h 711889"/>
                <a:gd name="connsiteX77" fmla="*/ 11967 w 970604"/>
                <a:gd name="connsiteY77" fmla="*/ 445138 h 711889"/>
                <a:gd name="connsiteX78" fmla="*/ 3631 w 970604"/>
                <a:gd name="connsiteY78" fmla="*/ 436802 h 711889"/>
                <a:gd name="connsiteX79" fmla="*/ 1547 w 970604"/>
                <a:gd name="connsiteY79" fmla="*/ 423256 h 711889"/>
                <a:gd name="connsiteX80" fmla="*/ 13009 w 970604"/>
                <a:gd name="connsiteY80" fmla="*/ 419088 h 711889"/>
                <a:gd name="connsiteX81" fmla="*/ 17177 w 970604"/>
                <a:gd name="connsiteY81" fmla="*/ 411944 h 711889"/>
                <a:gd name="connsiteX82" fmla="*/ 38912 w 970604"/>
                <a:gd name="connsiteY82" fmla="*/ 391552 h 711889"/>
                <a:gd name="connsiteX83" fmla="*/ 71361 w 970604"/>
                <a:gd name="connsiteY83" fmla="*/ 390954 h 711889"/>
                <a:gd name="connsiteX84" fmla="*/ 77613 w 970604"/>
                <a:gd name="connsiteY84" fmla="*/ 394080 h 711889"/>
                <a:gd name="connsiteX85" fmla="*/ 95624 w 970604"/>
                <a:gd name="connsiteY85" fmla="*/ 391552 h 711889"/>
                <a:gd name="connsiteX86" fmla="*/ 127629 w 970604"/>
                <a:gd name="connsiteY86" fmla="*/ 386786 h 711889"/>
                <a:gd name="connsiteX87" fmla="*/ 127629 w 970604"/>
                <a:gd name="connsiteY87" fmla="*/ 383660 h 711889"/>
                <a:gd name="connsiteX88" fmla="*/ 137007 w 970604"/>
                <a:gd name="connsiteY88" fmla="*/ 360736 h 711889"/>
                <a:gd name="connsiteX89" fmla="*/ 138049 w 970604"/>
                <a:gd name="connsiteY89" fmla="*/ 359694 h 711889"/>
                <a:gd name="connsiteX90" fmla="*/ 143259 w 970604"/>
                <a:gd name="connsiteY90" fmla="*/ 344064 h 711889"/>
                <a:gd name="connsiteX91" fmla="*/ 137007 w 970604"/>
                <a:gd name="connsiteY91" fmla="*/ 333644 h 711889"/>
                <a:gd name="connsiteX92" fmla="*/ 134923 w 970604"/>
                <a:gd name="connsiteY92" fmla="*/ 331561 h 711889"/>
                <a:gd name="connsiteX93" fmla="*/ 132839 w 970604"/>
                <a:gd name="connsiteY93" fmla="*/ 323224 h 711889"/>
                <a:gd name="connsiteX94" fmla="*/ 134923 w 970604"/>
                <a:gd name="connsiteY94" fmla="*/ 321141 h 711889"/>
                <a:gd name="connsiteX95" fmla="*/ 135965 w 970604"/>
                <a:gd name="connsiteY95" fmla="*/ 320099 h 711889"/>
                <a:gd name="connsiteX96" fmla="*/ 146385 w 970604"/>
                <a:gd name="connsiteY96" fmla="*/ 293007 h 711889"/>
                <a:gd name="connsiteX97" fmla="*/ 148469 w 970604"/>
                <a:gd name="connsiteY97" fmla="*/ 276335 h 711889"/>
                <a:gd name="connsiteX98" fmla="*/ 160973 w 970604"/>
                <a:gd name="connsiteY98" fmla="*/ 264873 h 711889"/>
                <a:gd name="connsiteX99" fmla="*/ 179579 w 970604"/>
                <a:gd name="connsiteY99" fmla="*/ 246865 h 711889"/>
                <a:gd name="connsiteX100" fmla="*/ 214112 w 970604"/>
                <a:gd name="connsiteY100" fmla="*/ 273358 h 711889"/>
                <a:gd name="connsiteX101" fmla="*/ 255346 w 970604"/>
                <a:gd name="connsiteY101" fmla="*/ 302091 h 711889"/>
                <a:gd name="connsiteX102" fmla="*/ 312359 w 970604"/>
                <a:gd name="connsiteY102" fmla="*/ 312660 h 711889"/>
                <a:gd name="connsiteX103" fmla="*/ 361036 w 970604"/>
                <a:gd name="connsiteY103" fmla="*/ 312064 h 711889"/>
                <a:gd name="connsiteX104" fmla="*/ 406439 w 970604"/>
                <a:gd name="connsiteY104" fmla="*/ 295091 h 711889"/>
                <a:gd name="connsiteX105" fmla="*/ 421472 w 970604"/>
                <a:gd name="connsiteY105" fmla="*/ 273209 h 711889"/>
                <a:gd name="connsiteX106" fmla="*/ 413136 w 970604"/>
                <a:gd name="connsiteY106" fmla="*/ 262789 h 711889"/>
                <a:gd name="connsiteX107" fmla="*/ 410010 w 970604"/>
                <a:gd name="connsiteY107" fmla="*/ 261747 h 711889"/>
                <a:gd name="connsiteX108" fmla="*/ 406884 w 970604"/>
                <a:gd name="connsiteY108" fmla="*/ 259663 h 711889"/>
                <a:gd name="connsiteX109" fmla="*/ 407926 w 970604"/>
                <a:gd name="connsiteY109" fmla="*/ 245075 h 711889"/>
                <a:gd name="connsiteX110" fmla="*/ 410010 w 970604"/>
                <a:gd name="connsiteY110" fmla="*/ 240907 h 711889"/>
                <a:gd name="connsiteX111" fmla="*/ 416262 w 970604"/>
                <a:gd name="connsiteY111" fmla="*/ 225277 h 711889"/>
                <a:gd name="connsiteX112" fmla="*/ 415220 w 970604"/>
                <a:gd name="connsiteY112" fmla="*/ 217983 h 711889"/>
                <a:gd name="connsiteX113" fmla="*/ 414178 w 970604"/>
                <a:gd name="connsiteY113" fmla="*/ 212773 h 711889"/>
                <a:gd name="connsiteX114" fmla="*/ 422514 w 970604"/>
                <a:gd name="connsiteY114" fmla="*/ 196101 h 711889"/>
                <a:gd name="connsiteX115" fmla="*/ 423556 w 970604"/>
                <a:gd name="connsiteY115" fmla="*/ 194017 h 711889"/>
                <a:gd name="connsiteX116" fmla="*/ 429808 w 970604"/>
                <a:gd name="connsiteY116" fmla="*/ 169009 h 711889"/>
                <a:gd name="connsiteX117" fmla="*/ 426682 w 970604"/>
                <a:gd name="connsiteY117" fmla="*/ 164841 h 711889"/>
                <a:gd name="connsiteX118" fmla="*/ 424598 w 970604"/>
                <a:gd name="connsiteY118" fmla="*/ 159631 h 711889"/>
                <a:gd name="connsiteX119" fmla="*/ 427724 w 970604"/>
                <a:gd name="connsiteY119" fmla="*/ 154421 h 711889"/>
                <a:gd name="connsiteX120" fmla="*/ 437102 w 970604"/>
                <a:gd name="connsiteY120" fmla="*/ 127329 h 711889"/>
                <a:gd name="connsiteX121" fmla="*/ 435018 w 970604"/>
                <a:gd name="connsiteY121" fmla="*/ 122119 h 711889"/>
                <a:gd name="connsiteX122" fmla="*/ 432934 w 970604"/>
                <a:gd name="connsiteY122" fmla="*/ 114825 h 711889"/>
                <a:gd name="connsiteX123" fmla="*/ 438144 w 970604"/>
                <a:gd name="connsiteY123" fmla="*/ 106489 h 711889"/>
                <a:gd name="connsiteX124" fmla="*/ 443354 w 970604"/>
                <a:gd name="connsiteY124" fmla="*/ 98153 h 711889"/>
                <a:gd name="connsiteX125" fmla="*/ 443354 w 970604"/>
                <a:gd name="connsiteY125" fmla="*/ 70019 h 711889"/>
                <a:gd name="connsiteX126" fmla="*/ 440228 w 970604"/>
                <a:gd name="connsiteY126" fmla="*/ 64809 h 711889"/>
                <a:gd name="connsiteX127" fmla="*/ 437102 w 970604"/>
                <a:gd name="connsiteY127" fmla="*/ 59599 h 711889"/>
                <a:gd name="connsiteX128" fmla="*/ 442312 w 970604"/>
                <a:gd name="connsiteY128" fmla="*/ 24171 h 711889"/>
                <a:gd name="connsiteX129" fmla="*/ 452732 w 970604"/>
                <a:gd name="connsiteY129" fmla="*/ 12709 h 711889"/>
                <a:gd name="connsiteX130" fmla="*/ 470446 w 970604"/>
                <a:gd name="connsiteY130" fmla="*/ 16877 h 711889"/>
                <a:gd name="connsiteX131" fmla="*/ 471488 w 970604"/>
                <a:gd name="connsiteY131" fmla="*/ 17919 h 711889"/>
                <a:gd name="connsiteX132" fmla="*/ 509000 w 970604"/>
                <a:gd name="connsiteY132" fmla="*/ 26255 h 711889"/>
                <a:gd name="connsiteX133" fmla="*/ 543386 w 970604"/>
                <a:gd name="connsiteY133" fmla="*/ 5415 h 711889"/>
                <a:gd name="connsiteX134" fmla="*/ 553806 w 970604"/>
                <a:gd name="connsiteY134" fmla="*/ 205 h 711889"/>
                <a:gd name="connsiteX135" fmla="*/ 561100 w 970604"/>
                <a:gd name="connsiteY135" fmla="*/ 4373 h 711889"/>
                <a:gd name="connsiteX136" fmla="*/ 575688 w 970604"/>
                <a:gd name="connsiteY136" fmla="*/ 22087 h 711889"/>
                <a:gd name="connsiteX137" fmla="*/ 576730 w 970604"/>
                <a:gd name="connsiteY137" fmla="*/ 31465 h 711889"/>
                <a:gd name="connsiteX138" fmla="*/ 577771 w 970604"/>
                <a:gd name="connsiteY138" fmla="*/ 40843 h 711889"/>
                <a:gd name="connsiteX139" fmla="*/ 589233 w 970604"/>
                <a:gd name="connsiteY139" fmla="*/ 59599 h 711889"/>
                <a:gd name="connsiteX140" fmla="*/ 601738 w 970604"/>
                <a:gd name="connsiteY140" fmla="*/ 67935 h 711889"/>
                <a:gd name="connsiteX141" fmla="*/ 602780 w 970604"/>
                <a:gd name="connsiteY141" fmla="*/ 67935 h 711889"/>
                <a:gd name="connsiteX142" fmla="*/ 602780 w 970604"/>
                <a:gd name="connsiteY142" fmla="*/ 67935 h 711889"/>
                <a:gd name="connsiteX143" fmla="*/ 605905 w 970604"/>
                <a:gd name="connsiteY143" fmla="*/ 67935 h 711889"/>
                <a:gd name="connsiteX144" fmla="*/ 609031 w 970604"/>
                <a:gd name="connsiteY144" fmla="*/ 68977 h 711889"/>
                <a:gd name="connsiteX145" fmla="*/ 615283 w 970604"/>
                <a:gd name="connsiteY145" fmla="*/ 68977 h 711889"/>
                <a:gd name="connsiteX146" fmla="*/ 673635 w 970604"/>
                <a:gd name="connsiteY146" fmla="*/ 72103 h 711889"/>
                <a:gd name="connsiteX147" fmla="*/ 691349 w 970604"/>
                <a:gd name="connsiteY147" fmla="*/ 77313 h 711889"/>
                <a:gd name="connsiteX148" fmla="*/ 697601 w 970604"/>
                <a:gd name="connsiteY148" fmla="*/ 79397 h 711889"/>
                <a:gd name="connsiteX149" fmla="*/ 701769 w 970604"/>
                <a:gd name="connsiteY149" fmla="*/ 80439 h 711889"/>
                <a:gd name="connsiteX150" fmla="*/ 716357 w 970604"/>
                <a:gd name="connsiteY150" fmla="*/ 86691 h 711889"/>
                <a:gd name="connsiteX151" fmla="*/ 716357 w 970604"/>
                <a:gd name="connsiteY151" fmla="*/ 93985 h 711889"/>
                <a:gd name="connsiteX152" fmla="*/ 713231 w 970604"/>
                <a:gd name="connsiteY152" fmla="*/ 99195 h 711889"/>
                <a:gd name="connsiteX153" fmla="*/ 711147 w 970604"/>
                <a:gd name="connsiteY153" fmla="*/ 102321 h 711889"/>
                <a:gd name="connsiteX154" fmla="*/ 705937 w 970604"/>
                <a:gd name="connsiteY154" fmla="*/ 123161 h 711889"/>
                <a:gd name="connsiteX155" fmla="*/ 711147 w 970604"/>
                <a:gd name="connsiteY155" fmla="*/ 177345 h 711889"/>
                <a:gd name="connsiteX156" fmla="*/ 716357 w 970604"/>
                <a:gd name="connsiteY156" fmla="*/ 187765 h 711889"/>
                <a:gd name="connsiteX157" fmla="*/ 723651 w 970604"/>
                <a:gd name="connsiteY157" fmla="*/ 192975 h 711889"/>
                <a:gd name="connsiteX158" fmla="*/ 730945 w 970604"/>
                <a:gd name="connsiteY158" fmla="*/ 199227 h 711889"/>
                <a:gd name="connsiteX159" fmla="*/ 731987 w 970604"/>
                <a:gd name="connsiteY159" fmla="*/ 209647 h 711889"/>
                <a:gd name="connsiteX160" fmla="*/ 731987 w 970604"/>
                <a:gd name="connsiteY160" fmla="*/ 213815 h 711889"/>
                <a:gd name="connsiteX161" fmla="*/ 740323 w 970604"/>
                <a:gd name="connsiteY161" fmla="*/ 233613 h 711889"/>
                <a:gd name="connsiteX162" fmla="*/ 741365 w 970604"/>
                <a:gd name="connsiteY162" fmla="*/ 234655 h 711889"/>
                <a:gd name="connsiteX163" fmla="*/ 743449 w 970604"/>
                <a:gd name="connsiteY163" fmla="*/ 237781 h 711889"/>
                <a:gd name="connsiteX164" fmla="*/ 740323 w 970604"/>
                <a:gd name="connsiteY164" fmla="*/ 246117 h 711889"/>
                <a:gd name="connsiteX165" fmla="*/ 737197 w 970604"/>
                <a:gd name="connsiteY165" fmla="*/ 248201 h 711889"/>
                <a:gd name="connsiteX166" fmla="*/ 729903 w 970604"/>
                <a:gd name="connsiteY166" fmla="*/ 256537 h 711889"/>
                <a:gd name="connsiteX167" fmla="*/ 727819 w 970604"/>
                <a:gd name="connsiteY167" fmla="*/ 264873 h 711889"/>
                <a:gd name="connsiteX168" fmla="*/ 735113 w 970604"/>
                <a:gd name="connsiteY168" fmla="*/ 281545 h 711889"/>
                <a:gd name="connsiteX169" fmla="*/ 751785 w 970604"/>
                <a:gd name="connsiteY169" fmla="*/ 285712 h 711889"/>
                <a:gd name="connsiteX170" fmla="*/ 756995 w 970604"/>
                <a:gd name="connsiteY170" fmla="*/ 285712 h 711889"/>
                <a:gd name="connsiteX171" fmla="*/ 774709 w 970604"/>
                <a:gd name="connsiteY171" fmla="*/ 294049 h 711889"/>
                <a:gd name="connsiteX172" fmla="*/ 778877 w 970604"/>
                <a:gd name="connsiteY172" fmla="*/ 305511 h 711889"/>
                <a:gd name="connsiteX173" fmla="*/ 779919 w 970604"/>
                <a:gd name="connsiteY173" fmla="*/ 309679 h 711889"/>
                <a:gd name="connsiteX174" fmla="*/ 789297 w 970604"/>
                <a:gd name="connsiteY174" fmla="*/ 325309 h 711889"/>
                <a:gd name="connsiteX175" fmla="*/ 811179 w 970604"/>
                <a:gd name="connsiteY175" fmla="*/ 330519 h 711889"/>
                <a:gd name="connsiteX176" fmla="*/ 825767 w 970604"/>
                <a:gd name="connsiteY176" fmla="*/ 332602 h 711889"/>
                <a:gd name="connsiteX177" fmla="*/ 832019 w 970604"/>
                <a:gd name="connsiteY177" fmla="*/ 335728 h 711889"/>
                <a:gd name="connsiteX178" fmla="*/ 840355 w 970604"/>
                <a:gd name="connsiteY178" fmla="*/ 339896 h 711889"/>
                <a:gd name="connsiteX179" fmla="*/ 862237 w 970604"/>
                <a:gd name="connsiteY179" fmla="*/ 339896 h 711889"/>
                <a:gd name="connsiteX180" fmla="*/ 876825 w 970604"/>
                <a:gd name="connsiteY180" fmla="*/ 338854 h 711889"/>
                <a:gd name="connsiteX181" fmla="*/ 885160 w 970604"/>
                <a:gd name="connsiteY181" fmla="*/ 340938 h 711889"/>
                <a:gd name="connsiteX182" fmla="*/ 891413 w 970604"/>
                <a:gd name="connsiteY182" fmla="*/ 343022 h 711889"/>
                <a:gd name="connsiteX183" fmla="*/ 913295 w 970604"/>
                <a:gd name="connsiteY183" fmla="*/ 344064 h 711889"/>
                <a:gd name="connsiteX184" fmla="*/ 941429 w 970604"/>
                <a:gd name="connsiteY184" fmla="*/ 348232 h 711889"/>
                <a:gd name="connsiteX185" fmla="*/ 956016 w 970604"/>
                <a:gd name="connsiteY185" fmla="*/ 372198 h 711889"/>
                <a:gd name="connsiteX186" fmla="*/ 958100 w 970604"/>
                <a:gd name="connsiteY186" fmla="*/ 399290 h 711889"/>
                <a:gd name="connsiteX187" fmla="*/ 944554 w 970604"/>
                <a:gd name="connsiteY187" fmla="*/ 412836 h 711889"/>
                <a:gd name="connsiteX188" fmla="*/ 936219 w 970604"/>
                <a:gd name="connsiteY188" fmla="*/ 419088 h 711889"/>
                <a:gd name="connsiteX189" fmla="*/ 921630 w 970604"/>
                <a:gd name="connsiteY189" fmla="*/ 440970 h 711889"/>
                <a:gd name="connsiteX190" fmla="*/ 920589 w 970604"/>
                <a:gd name="connsiteY190" fmla="*/ 452432 h 711889"/>
                <a:gd name="connsiteX191" fmla="*/ 920589 w 970604"/>
                <a:gd name="connsiteY191" fmla="*/ 456600 h 711889"/>
                <a:gd name="connsiteX192" fmla="*/ 918505 w 970604"/>
                <a:gd name="connsiteY192" fmla="*/ 473272 h 711889"/>
                <a:gd name="connsiteX193" fmla="*/ 910169 w 970604"/>
                <a:gd name="connsiteY193" fmla="*/ 486818 h 711889"/>
                <a:gd name="connsiteX194" fmla="*/ 902875 w 970604"/>
                <a:gd name="connsiteY194" fmla="*/ 487860 h 711889"/>
                <a:gd name="connsiteX195" fmla="*/ 892455 w 970604"/>
                <a:gd name="connsiteY195" fmla="*/ 489944 h 711889"/>
                <a:gd name="connsiteX196" fmla="*/ 886203 w 970604"/>
                <a:gd name="connsiteY196" fmla="*/ 507658 h 711889"/>
                <a:gd name="connsiteX197" fmla="*/ 886203 w 970604"/>
                <a:gd name="connsiteY197" fmla="*/ 511826 h 711889"/>
                <a:gd name="connsiteX198" fmla="*/ 890370 w 970604"/>
                <a:gd name="connsiteY198" fmla="*/ 538918 h 711889"/>
                <a:gd name="connsiteX199" fmla="*/ 907042 w 970604"/>
                <a:gd name="connsiteY199" fmla="*/ 564968 h 711889"/>
                <a:gd name="connsiteX200" fmla="*/ 914337 w 970604"/>
                <a:gd name="connsiteY200" fmla="*/ 570178 h 711889"/>
                <a:gd name="connsiteX201" fmla="*/ 917462 w 970604"/>
                <a:gd name="connsiteY201" fmla="*/ 572262 h 711889"/>
                <a:gd name="connsiteX202" fmla="*/ 926840 w 970604"/>
                <a:gd name="connsiteY202" fmla="*/ 580598 h 711889"/>
                <a:gd name="connsiteX203" fmla="*/ 938302 w 970604"/>
                <a:gd name="connsiteY203" fmla="*/ 589976 h 711889"/>
                <a:gd name="connsiteX204" fmla="*/ 953932 w 970604"/>
                <a:gd name="connsiteY204" fmla="*/ 596228 h 711889"/>
                <a:gd name="connsiteX205" fmla="*/ 970604 w 970604"/>
                <a:gd name="connsiteY20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765331 w 970604"/>
                <a:gd name="connsiteY14" fmla="*/ 707721 h 711889"/>
                <a:gd name="connsiteX15" fmla="*/ 752827 w 970604"/>
                <a:gd name="connsiteY15" fmla="*/ 708763 h 711889"/>
                <a:gd name="connsiteX16" fmla="*/ 733029 w 970604"/>
                <a:gd name="connsiteY16" fmla="*/ 700427 h 711889"/>
                <a:gd name="connsiteX17" fmla="*/ 731987 w 970604"/>
                <a:gd name="connsiteY17" fmla="*/ 688965 h 711889"/>
                <a:gd name="connsiteX18" fmla="*/ 734071 w 970604"/>
                <a:gd name="connsiteY18" fmla="*/ 685839 h 711889"/>
                <a:gd name="connsiteX19" fmla="*/ 736155 w 970604"/>
                <a:gd name="connsiteY19" fmla="*/ 680629 h 711889"/>
                <a:gd name="connsiteX20" fmla="*/ 728861 w 970604"/>
                <a:gd name="connsiteY20" fmla="*/ 658748 h 711889"/>
                <a:gd name="connsiteX21" fmla="*/ 708021 w 970604"/>
                <a:gd name="connsiteY21" fmla="*/ 649370 h 711889"/>
                <a:gd name="connsiteX22" fmla="*/ 703853 w 970604"/>
                <a:gd name="connsiteY22" fmla="*/ 648328 h 711889"/>
                <a:gd name="connsiteX23" fmla="*/ 688223 w 970604"/>
                <a:gd name="connsiteY23" fmla="*/ 643118 h 711889"/>
                <a:gd name="connsiteX24" fmla="*/ 679887 w 970604"/>
                <a:gd name="connsiteY24" fmla="*/ 637908 h 711889"/>
                <a:gd name="connsiteX25" fmla="*/ 668425 w 970604"/>
                <a:gd name="connsiteY25" fmla="*/ 631656 h 711889"/>
                <a:gd name="connsiteX26" fmla="*/ 650711 w 970604"/>
                <a:gd name="connsiteY26" fmla="*/ 628530 h 711889"/>
                <a:gd name="connsiteX27" fmla="*/ 627787 w 970604"/>
                <a:gd name="connsiteY27" fmla="*/ 634781 h 711889"/>
                <a:gd name="connsiteX28" fmla="*/ 621535 w 970604"/>
                <a:gd name="connsiteY28" fmla="*/ 648328 h 711889"/>
                <a:gd name="connsiteX29" fmla="*/ 621535 w 970604"/>
                <a:gd name="connsiteY29" fmla="*/ 652495 h 711889"/>
                <a:gd name="connsiteX30" fmla="*/ 620493 w 970604"/>
                <a:gd name="connsiteY30" fmla="*/ 658748 h 711889"/>
                <a:gd name="connsiteX31" fmla="*/ 601738 w 970604"/>
                <a:gd name="connsiteY31" fmla="*/ 677503 h 711889"/>
                <a:gd name="connsiteX32" fmla="*/ 597570 w 970604"/>
                <a:gd name="connsiteY32" fmla="*/ 678545 h 711889"/>
                <a:gd name="connsiteX33" fmla="*/ 592360 w 970604"/>
                <a:gd name="connsiteY33" fmla="*/ 679587 h 711889"/>
                <a:gd name="connsiteX34" fmla="*/ 585066 w 970604"/>
                <a:gd name="connsiteY34" fmla="*/ 683755 h 711889"/>
                <a:gd name="connsiteX35" fmla="*/ 580898 w 970604"/>
                <a:gd name="connsiteY35" fmla="*/ 685839 h 711889"/>
                <a:gd name="connsiteX36" fmla="*/ 560058 w 970604"/>
                <a:gd name="connsiteY36" fmla="*/ 685839 h 711889"/>
                <a:gd name="connsiteX37" fmla="*/ 549638 w 970604"/>
                <a:gd name="connsiteY37" fmla="*/ 677503 h 711889"/>
                <a:gd name="connsiteX38" fmla="*/ 536092 w 970604"/>
                <a:gd name="connsiteY38" fmla="*/ 667083 h 711889"/>
                <a:gd name="connsiteX39" fmla="*/ 512126 w 970604"/>
                <a:gd name="connsiteY39" fmla="*/ 666041 h 711889"/>
                <a:gd name="connsiteX40" fmla="*/ 496496 w 970604"/>
                <a:gd name="connsiteY40" fmla="*/ 669167 h 711889"/>
                <a:gd name="connsiteX41" fmla="*/ 490244 w 970604"/>
                <a:gd name="connsiteY41" fmla="*/ 671251 h 711889"/>
                <a:gd name="connsiteX42" fmla="*/ 485034 w 970604"/>
                <a:gd name="connsiteY42" fmla="*/ 673335 h 711889"/>
                <a:gd name="connsiteX43" fmla="*/ 472530 w 970604"/>
                <a:gd name="connsiteY43" fmla="*/ 676461 h 711889"/>
                <a:gd name="connsiteX44" fmla="*/ 456159 w 970604"/>
                <a:gd name="connsiteY44" fmla="*/ 669317 h 711889"/>
                <a:gd name="connsiteX45" fmla="*/ 381128 w 970604"/>
                <a:gd name="connsiteY45" fmla="*/ 690454 h 711889"/>
                <a:gd name="connsiteX46" fmla="*/ 355826 w 970604"/>
                <a:gd name="connsiteY46" fmla="*/ 678545 h 711889"/>
                <a:gd name="connsiteX47" fmla="*/ 353742 w 970604"/>
                <a:gd name="connsiteY47" fmla="*/ 668125 h 711889"/>
                <a:gd name="connsiteX48" fmla="*/ 336028 w 970604"/>
                <a:gd name="connsiteY48" fmla="*/ 645201 h 711889"/>
                <a:gd name="connsiteX49" fmla="*/ 331860 w 970604"/>
                <a:gd name="connsiteY49" fmla="*/ 643118 h 711889"/>
                <a:gd name="connsiteX50" fmla="*/ 326650 w 970604"/>
                <a:gd name="connsiteY50" fmla="*/ 639991 h 711889"/>
                <a:gd name="connsiteX51" fmla="*/ 316230 w 970604"/>
                <a:gd name="connsiteY51" fmla="*/ 628530 h 711889"/>
                <a:gd name="connsiteX52" fmla="*/ 315188 w 970604"/>
                <a:gd name="connsiteY52" fmla="*/ 626446 h 711889"/>
                <a:gd name="connsiteX53" fmla="*/ 308936 w 970604"/>
                <a:gd name="connsiteY53" fmla="*/ 618110 h 711889"/>
                <a:gd name="connsiteX54" fmla="*/ 300601 w 970604"/>
                <a:gd name="connsiteY54" fmla="*/ 605606 h 711889"/>
                <a:gd name="connsiteX55" fmla="*/ 297474 w 970604"/>
                <a:gd name="connsiteY55" fmla="*/ 601438 h 711889"/>
                <a:gd name="connsiteX56" fmla="*/ 286012 w 970604"/>
                <a:gd name="connsiteY56" fmla="*/ 585808 h 711889"/>
                <a:gd name="connsiteX57" fmla="*/ 261004 w 970604"/>
                <a:gd name="connsiteY57" fmla="*/ 568394 h 711889"/>
                <a:gd name="connsiteX58" fmla="*/ 226772 w 970604"/>
                <a:gd name="connsiteY58" fmla="*/ 596081 h 711889"/>
                <a:gd name="connsiteX59" fmla="*/ 162907 w 970604"/>
                <a:gd name="connsiteY59" fmla="*/ 599060 h 711889"/>
                <a:gd name="connsiteX60" fmla="*/ 113192 w 970604"/>
                <a:gd name="connsiteY60" fmla="*/ 605161 h 711889"/>
                <a:gd name="connsiteX61" fmla="*/ 40101 w 970604"/>
                <a:gd name="connsiteY61" fmla="*/ 626446 h 711889"/>
                <a:gd name="connsiteX62" fmla="*/ 36975 w 970604"/>
                <a:gd name="connsiteY62" fmla="*/ 627488 h 711889"/>
                <a:gd name="connsiteX63" fmla="*/ 20303 w 970604"/>
                <a:gd name="connsiteY63" fmla="*/ 630613 h 711889"/>
                <a:gd name="connsiteX64" fmla="*/ 7799 w 970604"/>
                <a:gd name="connsiteY64" fmla="*/ 627488 h 711889"/>
                <a:gd name="connsiteX65" fmla="*/ 16135 w 970604"/>
                <a:gd name="connsiteY65" fmla="*/ 616026 h 711889"/>
                <a:gd name="connsiteX66" fmla="*/ 27597 w 970604"/>
                <a:gd name="connsiteY66" fmla="*/ 601438 h 711889"/>
                <a:gd name="connsiteX67" fmla="*/ 30723 w 970604"/>
                <a:gd name="connsiteY67" fmla="*/ 599354 h 711889"/>
                <a:gd name="connsiteX68" fmla="*/ 38017 w 970604"/>
                <a:gd name="connsiteY68" fmla="*/ 586850 h 711889"/>
                <a:gd name="connsiteX69" fmla="*/ 35933 w 970604"/>
                <a:gd name="connsiteY69" fmla="*/ 578514 h 711889"/>
                <a:gd name="connsiteX70" fmla="*/ 34891 w 970604"/>
                <a:gd name="connsiteY70" fmla="*/ 575388 h 711889"/>
                <a:gd name="connsiteX71" fmla="*/ 30128 w 970604"/>
                <a:gd name="connsiteY71" fmla="*/ 553803 h 711889"/>
                <a:gd name="connsiteX72" fmla="*/ 29832 w 970604"/>
                <a:gd name="connsiteY72" fmla="*/ 499322 h 711889"/>
                <a:gd name="connsiteX73" fmla="*/ 31765 w 970604"/>
                <a:gd name="connsiteY73" fmla="*/ 471188 h 711889"/>
                <a:gd name="connsiteX74" fmla="*/ 31765 w 970604"/>
                <a:gd name="connsiteY74" fmla="*/ 470146 h 711889"/>
                <a:gd name="connsiteX75" fmla="*/ 17177 w 970604"/>
                <a:gd name="connsiteY75" fmla="*/ 449306 h 711889"/>
                <a:gd name="connsiteX76" fmla="*/ 11967 w 970604"/>
                <a:gd name="connsiteY76" fmla="*/ 445138 h 711889"/>
                <a:gd name="connsiteX77" fmla="*/ 3631 w 970604"/>
                <a:gd name="connsiteY77" fmla="*/ 436802 h 711889"/>
                <a:gd name="connsiteX78" fmla="*/ 1547 w 970604"/>
                <a:gd name="connsiteY78" fmla="*/ 423256 h 711889"/>
                <a:gd name="connsiteX79" fmla="*/ 13009 w 970604"/>
                <a:gd name="connsiteY79" fmla="*/ 419088 h 711889"/>
                <a:gd name="connsiteX80" fmla="*/ 17177 w 970604"/>
                <a:gd name="connsiteY80" fmla="*/ 411944 h 711889"/>
                <a:gd name="connsiteX81" fmla="*/ 38912 w 970604"/>
                <a:gd name="connsiteY81" fmla="*/ 391552 h 711889"/>
                <a:gd name="connsiteX82" fmla="*/ 71361 w 970604"/>
                <a:gd name="connsiteY82" fmla="*/ 390954 h 711889"/>
                <a:gd name="connsiteX83" fmla="*/ 77613 w 970604"/>
                <a:gd name="connsiteY83" fmla="*/ 394080 h 711889"/>
                <a:gd name="connsiteX84" fmla="*/ 95624 w 970604"/>
                <a:gd name="connsiteY84" fmla="*/ 391552 h 711889"/>
                <a:gd name="connsiteX85" fmla="*/ 127629 w 970604"/>
                <a:gd name="connsiteY85" fmla="*/ 386786 h 711889"/>
                <a:gd name="connsiteX86" fmla="*/ 127629 w 970604"/>
                <a:gd name="connsiteY86" fmla="*/ 383660 h 711889"/>
                <a:gd name="connsiteX87" fmla="*/ 137007 w 970604"/>
                <a:gd name="connsiteY87" fmla="*/ 360736 h 711889"/>
                <a:gd name="connsiteX88" fmla="*/ 138049 w 970604"/>
                <a:gd name="connsiteY88" fmla="*/ 359694 h 711889"/>
                <a:gd name="connsiteX89" fmla="*/ 143259 w 970604"/>
                <a:gd name="connsiteY89" fmla="*/ 344064 h 711889"/>
                <a:gd name="connsiteX90" fmla="*/ 137007 w 970604"/>
                <a:gd name="connsiteY90" fmla="*/ 333644 h 711889"/>
                <a:gd name="connsiteX91" fmla="*/ 134923 w 970604"/>
                <a:gd name="connsiteY91" fmla="*/ 331561 h 711889"/>
                <a:gd name="connsiteX92" fmla="*/ 132839 w 970604"/>
                <a:gd name="connsiteY92" fmla="*/ 323224 h 711889"/>
                <a:gd name="connsiteX93" fmla="*/ 134923 w 970604"/>
                <a:gd name="connsiteY93" fmla="*/ 321141 h 711889"/>
                <a:gd name="connsiteX94" fmla="*/ 135965 w 970604"/>
                <a:gd name="connsiteY94" fmla="*/ 320099 h 711889"/>
                <a:gd name="connsiteX95" fmla="*/ 146385 w 970604"/>
                <a:gd name="connsiteY95" fmla="*/ 293007 h 711889"/>
                <a:gd name="connsiteX96" fmla="*/ 148469 w 970604"/>
                <a:gd name="connsiteY96" fmla="*/ 276335 h 711889"/>
                <a:gd name="connsiteX97" fmla="*/ 160973 w 970604"/>
                <a:gd name="connsiteY97" fmla="*/ 264873 h 711889"/>
                <a:gd name="connsiteX98" fmla="*/ 179579 w 970604"/>
                <a:gd name="connsiteY98" fmla="*/ 246865 h 711889"/>
                <a:gd name="connsiteX99" fmla="*/ 214112 w 970604"/>
                <a:gd name="connsiteY99" fmla="*/ 273358 h 711889"/>
                <a:gd name="connsiteX100" fmla="*/ 255346 w 970604"/>
                <a:gd name="connsiteY100" fmla="*/ 302091 h 711889"/>
                <a:gd name="connsiteX101" fmla="*/ 312359 w 970604"/>
                <a:gd name="connsiteY101" fmla="*/ 312660 h 711889"/>
                <a:gd name="connsiteX102" fmla="*/ 361036 w 970604"/>
                <a:gd name="connsiteY102" fmla="*/ 312064 h 711889"/>
                <a:gd name="connsiteX103" fmla="*/ 406439 w 970604"/>
                <a:gd name="connsiteY103" fmla="*/ 295091 h 711889"/>
                <a:gd name="connsiteX104" fmla="*/ 421472 w 970604"/>
                <a:gd name="connsiteY104" fmla="*/ 273209 h 711889"/>
                <a:gd name="connsiteX105" fmla="*/ 413136 w 970604"/>
                <a:gd name="connsiteY105" fmla="*/ 262789 h 711889"/>
                <a:gd name="connsiteX106" fmla="*/ 410010 w 970604"/>
                <a:gd name="connsiteY106" fmla="*/ 261747 h 711889"/>
                <a:gd name="connsiteX107" fmla="*/ 406884 w 970604"/>
                <a:gd name="connsiteY107" fmla="*/ 259663 h 711889"/>
                <a:gd name="connsiteX108" fmla="*/ 407926 w 970604"/>
                <a:gd name="connsiteY108" fmla="*/ 245075 h 711889"/>
                <a:gd name="connsiteX109" fmla="*/ 410010 w 970604"/>
                <a:gd name="connsiteY109" fmla="*/ 240907 h 711889"/>
                <a:gd name="connsiteX110" fmla="*/ 416262 w 970604"/>
                <a:gd name="connsiteY110" fmla="*/ 225277 h 711889"/>
                <a:gd name="connsiteX111" fmla="*/ 415220 w 970604"/>
                <a:gd name="connsiteY111" fmla="*/ 217983 h 711889"/>
                <a:gd name="connsiteX112" fmla="*/ 414178 w 970604"/>
                <a:gd name="connsiteY112" fmla="*/ 212773 h 711889"/>
                <a:gd name="connsiteX113" fmla="*/ 422514 w 970604"/>
                <a:gd name="connsiteY113" fmla="*/ 196101 h 711889"/>
                <a:gd name="connsiteX114" fmla="*/ 423556 w 970604"/>
                <a:gd name="connsiteY114" fmla="*/ 194017 h 711889"/>
                <a:gd name="connsiteX115" fmla="*/ 429808 w 970604"/>
                <a:gd name="connsiteY115" fmla="*/ 169009 h 711889"/>
                <a:gd name="connsiteX116" fmla="*/ 426682 w 970604"/>
                <a:gd name="connsiteY116" fmla="*/ 164841 h 711889"/>
                <a:gd name="connsiteX117" fmla="*/ 424598 w 970604"/>
                <a:gd name="connsiteY117" fmla="*/ 159631 h 711889"/>
                <a:gd name="connsiteX118" fmla="*/ 427724 w 970604"/>
                <a:gd name="connsiteY118" fmla="*/ 154421 h 711889"/>
                <a:gd name="connsiteX119" fmla="*/ 437102 w 970604"/>
                <a:gd name="connsiteY119" fmla="*/ 127329 h 711889"/>
                <a:gd name="connsiteX120" fmla="*/ 435018 w 970604"/>
                <a:gd name="connsiteY120" fmla="*/ 122119 h 711889"/>
                <a:gd name="connsiteX121" fmla="*/ 432934 w 970604"/>
                <a:gd name="connsiteY121" fmla="*/ 114825 h 711889"/>
                <a:gd name="connsiteX122" fmla="*/ 438144 w 970604"/>
                <a:gd name="connsiteY122" fmla="*/ 106489 h 711889"/>
                <a:gd name="connsiteX123" fmla="*/ 443354 w 970604"/>
                <a:gd name="connsiteY123" fmla="*/ 98153 h 711889"/>
                <a:gd name="connsiteX124" fmla="*/ 443354 w 970604"/>
                <a:gd name="connsiteY124" fmla="*/ 70019 h 711889"/>
                <a:gd name="connsiteX125" fmla="*/ 440228 w 970604"/>
                <a:gd name="connsiteY125" fmla="*/ 64809 h 711889"/>
                <a:gd name="connsiteX126" fmla="*/ 437102 w 970604"/>
                <a:gd name="connsiteY126" fmla="*/ 59599 h 711889"/>
                <a:gd name="connsiteX127" fmla="*/ 442312 w 970604"/>
                <a:gd name="connsiteY127" fmla="*/ 24171 h 711889"/>
                <a:gd name="connsiteX128" fmla="*/ 452732 w 970604"/>
                <a:gd name="connsiteY128" fmla="*/ 12709 h 711889"/>
                <a:gd name="connsiteX129" fmla="*/ 470446 w 970604"/>
                <a:gd name="connsiteY129" fmla="*/ 16877 h 711889"/>
                <a:gd name="connsiteX130" fmla="*/ 471488 w 970604"/>
                <a:gd name="connsiteY130" fmla="*/ 17919 h 711889"/>
                <a:gd name="connsiteX131" fmla="*/ 509000 w 970604"/>
                <a:gd name="connsiteY131" fmla="*/ 26255 h 711889"/>
                <a:gd name="connsiteX132" fmla="*/ 543386 w 970604"/>
                <a:gd name="connsiteY132" fmla="*/ 5415 h 711889"/>
                <a:gd name="connsiteX133" fmla="*/ 553806 w 970604"/>
                <a:gd name="connsiteY133" fmla="*/ 205 h 711889"/>
                <a:gd name="connsiteX134" fmla="*/ 561100 w 970604"/>
                <a:gd name="connsiteY134" fmla="*/ 4373 h 711889"/>
                <a:gd name="connsiteX135" fmla="*/ 575688 w 970604"/>
                <a:gd name="connsiteY135" fmla="*/ 22087 h 711889"/>
                <a:gd name="connsiteX136" fmla="*/ 576730 w 970604"/>
                <a:gd name="connsiteY136" fmla="*/ 31465 h 711889"/>
                <a:gd name="connsiteX137" fmla="*/ 577771 w 970604"/>
                <a:gd name="connsiteY137" fmla="*/ 40843 h 711889"/>
                <a:gd name="connsiteX138" fmla="*/ 589233 w 970604"/>
                <a:gd name="connsiteY138" fmla="*/ 59599 h 711889"/>
                <a:gd name="connsiteX139" fmla="*/ 601738 w 970604"/>
                <a:gd name="connsiteY139" fmla="*/ 67935 h 711889"/>
                <a:gd name="connsiteX140" fmla="*/ 602780 w 970604"/>
                <a:gd name="connsiteY140" fmla="*/ 67935 h 711889"/>
                <a:gd name="connsiteX141" fmla="*/ 602780 w 970604"/>
                <a:gd name="connsiteY141" fmla="*/ 67935 h 711889"/>
                <a:gd name="connsiteX142" fmla="*/ 605905 w 970604"/>
                <a:gd name="connsiteY142" fmla="*/ 67935 h 711889"/>
                <a:gd name="connsiteX143" fmla="*/ 609031 w 970604"/>
                <a:gd name="connsiteY143" fmla="*/ 68977 h 711889"/>
                <a:gd name="connsiteX144" fmla="*/ 615283 w 970604"/>
                <a:gd name="connsiteY144" fmla="*/ 68977 h 711889"/>
                <a:gd name="connsiteX145" fmla="*/ 673635 w 970604"/>
                <a:gd name="connsiteY145" fmla="*/ 72103 h 711889"/>
                <a:gd name="connsiteX146" fmla="*/ 691349 w 970604"/>
                <a:gd name="connsiteY146" fmla="*/ 77313 h 711889"/>
                <a:gd name="connsiteX147" fmla="*/ 697601 w 970604"/>
                <a:gd name="connsiteY147" fmla="*/ 79397 h 711889"/>
                <a:gd name="connsiteX148" fmla="*/ 701769 w 970604"/>
                <a:gd name="connsiteY148" fmla="*/ 80439 h 711889"/>
                <a:gd name="connsiteX149" fmla="*/ 716357 w 970604"/>
                <a:gd name="connsiteY149" fmla="*/ 86691 h 711889"/>
                <a:gd name="connsiteX150" fmla="*/ 716357 w 970604"/>
                <a:gd name="connsiteY150" fmla="*/ 93985 h 711889"/>
                <a:gd name="connsiteX151" fmla="*/ 713231 w 970604"/>
                <a:gd name="connsiteY151" fmla="*/ 99195 h 711889"/>
                <a:gd name="connsiteX152" fmla="*/ 711147 w 970604"/>
                <a:gd name="connsiteY152" fmla="*/ 102321 h 711889"/>
                <a:gd name="connsiteX153" fmla="*/ 705937 w 970604"/>
                <a:gd name="connsiteY153" fmla="*/ 123161 h 711889"/>
                <a:gd name="connsiteX154" fmla="*/ 711147 w 970604"/>
                <a:gd name="connsiteY154" fmla="*/ 177345 h 711889"/>
                <a:gd name="connsiteX155" fmla="*/ 716357 w 970604"/>
                <a:gd name="connsiteY155" fmla="*/ 187765 h 711889"/>
                <a:gd name="connsiteX156" fmla="*/ 723651 w 970604"/>
                <a:gd name="connsiteY156" fmla="*/ 192975 h 711889"/>
                <a:gd name="connsiteX157" fmla="*/ 730945 w 970604"/>
                <a:gd name="connsiteY157" fmla="*/ 199227 h 711889"/>
                <a:gd name="connsiteX158" fmla="*/ 731987 w 970604"/>
                <a:gd name="connsiteY158" fmla="*/ 209647 h 711889"/>
                <a:gd name="connsiteX159" fmla="*/ 731987 w 970604"/>
                <a:gd name="connsiteY159" fmla="*/ 213815 h 711889"/>
                <a:gd name="connsiteX160" fmla="*/ 740323 w 970604"/>
                <a:gd name="connsiteY160" fmla="*/ 233613 h 711889"/>
                <a:gd name="connsiteX161" fmla="*/ 741365 w 970604"/>
                <a:gd name="connsiteY161" fmla="*/ 234655 h 711889"/>
                <a:gd name="connsiteX162" fmla="*/ 743449 w 970604"/>
                <a:gd name="connsiteY162" fmla="*/ 237781 h 711889"/>
                <a:gd name="connsiteX163" fmla="*/ 740323 w 970604"/>
                <a:gd name="connsiteY163" fmla="*/ 246117 h 711889"/>
                <a:gd name="connsiteX164" fmla="*/ 737197 w 970604"/>
                <a:gd name="connsiteY164" fmla="*/ 248201 h 711889"/>
                <a:gd name="connsiteX165" fmla="*/ 729903 w 970604"/>
                <a:gd name="connsiteY165" fmla="*/ 256537 h 711889"/>
                <a:gd name="connsiteX166" fmla="*/ 727819 w 970604"/>
                <a:gd name="connsiteY166" fmla="*/ 264873 h 711889"/>
                <a:gd name="connsiteX167" fmla="*/ 735113 w 970604"/>
                <a:gd name="connsiteY167" fmla="*/ 281545 h 711889"/>
                <a:gd name="connsiteX168" fmla="*/ 751785 w 970604"/>
                <a:gd name="connsiteY168" fmla="*/ 285712 h 711889"/>
                <a:gd name="connsiteX169" fmla="*/ 756995 w 970604"/>
                <a:gd name="connsiteY169" fmla="*/ 285712 h 711889"/>
                <a:gd name="connsiteX170" fmla="*/ 774709 w 970604"/>
                <a:gd name="connsiteY170" fmla="*/ 294049 h 711889"/>
                <a:gd name="connsiteX171" fmla="*/ 778877 w 970604"/>
                <a:gd name="connsiteY171" fmla="*/ 305511 h 711889"/>
                <a:gd name="connsiteX172" fmla="*/ 779919 w 970604"/>
                <a:gd name="connsiteY172" fmla="*/ 309679 h 711889"/>
                <a:gd name="connsiteX173" fmla="*/ 789297 w 970604"/>
                <a:gd name="connsiteY173" fmla="*/ 325309 h 711889"/>
                <a:gd name="connsiteX174" fmla="*/ 811179 w 970604"/>
                <a:gd name="connsiteY174" fmla="*/ 330519 h 711889"/>
                <a:gd name="connsiteX175" fmla="*/ 825767 w 970604"/>
                <a:gd name="connsiteY175" fmla="*/ 332602 h 711889"/>
                <a:gd name="connsiteX176" fmla="*/ 832019 w 970604"/>
                <a:gd name="connsiteY176" fmla="*/ 335728 h 711889"/>
                <a:gd name="connsiteX177" fmla="*/ 840355 w 970604"/>
                <a:gd name="connsiteY177" fmla="*/ 339896 h 711889"/>
                <a:gd name="connsiteX178" fmla="*/ 862237 w 970604"/>
                <a:gd name="connsiteY178" fmla="*/ 339896 h 711889"/>
                <a:gd name="connsiteX179" fmla="*/ 876825 w 970604"/>
                <a:gd name="connsiteY179" fmla="*/ 338854 h 711889"/>
                <a:gd name="connsiteX180" fmla="*/ 885160 w 970604"/>
                <a:gd name="connsiteY180" fmla="*/ 340938 h 711889"/>
                <a:gd name="connsiteX181" fmla="*/ 891413 w 970604"/>
                <a:gd name="connsiteY181" fmla="*/ 343022 h 711889"/>
                <a:gd name="connsiteX182" fmla="*/ 913295 w 970604"/>
                <a:gd name="connsiteY182" fmla="*/ 344064 h 711889"/>
                <a:gd name="connsiteX183" fmla="*/ 941429 w 970604"/>
                <a:gd name="connsiteY183" fmla="*/ 348232 h 711889"/>
                <a:gd name="connsiteX184" fmla="*/ 956016 w 970604"/>
                <a:gd name="connsiteY184" fmla="*/ 372198 h 711889"/>
                <a:gd name="connsiteX185" fmla="*/ 958100 w 970604"/>
                <a:gd name="connsiteY185" fmla="*/ 399290 h 711889"/>
                <a:gd name="connsiteX186" fmla="*/ 944554 w 970604"/>
                <a:gd name="connsiteY186" fmla="*/ 412836 h 711889"/>
                <a:gd name="connsiteX187" fmla="*/ 936219 w 970604"/>
                <a:gd name="connsiteY187" fmla="*/ 419088 h 711889"/>
                <a:gd name="connsiteX188" fmla="*/ 921630 w 970604"/>
                <a:gd name="connsiteY188" fmla="*/ 440970 h 711889"/>
                <a:gd name="connsiteX189" fmla="*/ 920589 w 970604"/>
                <a:gd name="connsiteY189" fmla="*/ 452432 h 711889"/>
                <a:gd name="connsiteX190" fmla="*/ 920589 w 970604"/>
                <a:gd name="connsiteY190" fmla="*/ 456600 h 711889"/>
                <a:gd name="connsiteX191" fmla="*/ 918505 w 970604"/>
                <a:gd name="connsiteY191" fmla="*/ 473272 h 711889"/>
                <a:gd name="connsiteX192" fmla="*/ 910169 w 970604"/>
                <a:gd name="connsiteY192" fmla="*/ 486818 h 711889"/>
                <a:gd name="connsiteX193" fmla="*/ 902875 w 970604"/>
                <a:gd name="connsiteY193" fmla="*/ 487860 h 711889"/>
                <a:gd name="connsiteX194" fmla="*/ 892455 w 970604"/>
                <a:gd name="connsiteY194" fmla="*/ 489944 h 711889"/>
                <a:gd name="connsiteX195" fmla="*/ 886203 w 970604"/>
                <a:gd name="connsiteY195" fmla="*/ 507658 h 711889"/>
                <a:gd name="connsiteX196" fmla="*/ 886203 w 970604"/>
                <a:gd name="connsiteY196" fmla="*/ 511826 h 711889"/>
                <a:gd name="connsiteX197" fmla="*/ 890370 w 970604"/>
                <a:gd name="connsiteY197" fmla="*/ 538918 h 711889"/>
                <a:gd name="connsiteX198" fmla="*/ 907042 w 970604"/>
                <a:gd name="connsiteY198" fmla="*/ 564968 h 711889"/>
                <a:gd name="connsiteX199" fmla="*/ 914337 w 970604"/>
                <a:gd name="connsiteY199" fmla="*/ 570178 h 711889"/>
                <a:gd name="connsiteX200" fmla="*/ 917462 w 970604"/>
                <a:gd name="connsiteY200" fmla="*/ 572262 h 711889"/>
                <a:gd name="connsiteX201" fmla="*/ 926840 w 970604"/>
                <a:gd name="connsiteY201" fmla="*/ 580598 h 711889"/>
                <a:gd name="connsiteX202" fmla="*/ 938302 w 970604"/>
                <a:gd name="connsiteY202" fmla="*/ 589976 h 711889"/>
                <a:gd name="connsiteX203" fmla="*/ 953932 w 970604"/>
                <a:gd name="connsiteY203" fmla="*/ 596228 h 711889"/>
                <a:gd name="connsiteX204" fmla="*/ 970604 w 970604"/>
                <a:gd name="connsiteY20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799570 w 970604"/>
                <a:gd name="connsiteY13" fmla="*/ 666341 h 711889"/>
                <a:gd name="connsiteX14" fmla="*/ 765331 w 970604"/>
                <a:gd name="connsiteY14" fmla="*/ 707721 h 711889"/>
                <a:gd name="connsiteX15" fmla="*/ 752827 w 970604"/>
                <a:gd name="connsiteY15" fmla="*/ 708763 h 711889"/>
                <a:gd name="connsiteX16" fmla="*/ 733029 w 970604"/>
                <a:gd name="connsiteY16" fmla="*/ 700427 h 711889"/>
                <a:gd name="connsiteX17" fmla="*/ 731987 w 970604"/>
                <a:gd name="connsiteY17" fmla="*/ 688965 h 711889"/>
                <a:gd name="connsiteX18" fmla="*/ 734071 w 970604"/>
                <a:gd name="connsiteY18" fmla="*/ 685839 h 711889"/>
                <a:gd name="connsiteX19" fmla="*/ 736155 w 970604"/>
                <a:gd name="connsiteY19" fmla="*/ 680629 h 711889"/>
                <a:gd name="connsiteX20" fmla="*/ 728861 w 970604"/>
                <a:gd name="connsiteY20" fmla="*/ 658748 h 711889"/>
                <a:gd name="connsiteX21" fmla="*/ 708021 w 970604"/>
                <a:gd name="connsiteY21" fmla="*/ 649370 h 711889"/>
                <a:gd name="connsiteX22" fmla="*/ 703853 w 970604"/>
                <a:gd name="connsiteY22" fmla="*/ 648328 h 711889"/>
                <a:gd name="connsiteX23" fmla="*/ 688223 w 970604"/>
                <a:gd name="connsiteY23" fmla="*/ 643118 h 711889"/>
                <a:gd name="connsiteX24" fmla="*/ 679887 w 970604"/>
                <a:gd name="connsiteY24" fmla="*/ 637908 h 711889"/>
                <a:gd name="connsiteX25" fmla="*/ 668425 w 970604"/>
                <a:gd name="connsiteY25" fmla="*/ 631656 h 711889"/>
                <a:gd name="connsiteX26" fmla="*/ 650711 w 970604"/>
                <a:gd name="connsiteY26" fmla="*/ 628530 h 711889"/>
                <a:gd name="connsiteX27" fmla="*/ 627787 w 970604"/>
                <a:gd name="connsiteY27" fmla="*/ 634781 h 711889"/>
                <a:gd name="connsiteX28" fmla="*/ 621535 w 970604"/>
                <a:gd name="connsiteY28" fmla="*/ 648328 h 711889"/>
                <a:gd name="connsiteX29" fmla="*/ 621535 w 970604"/>
                <a:gd name="connsiteY29" fmla="*/ 652495 h 711889"/>
                <a:gd name="connsiteX30" fmla="*/ 620493 w 970604"/>
                <a:gd name="connsiteY30" fmla="*/ 658748 h 711889"/>
                <a:gd name="connsiteX31" fmla="*/ 601738 w 970604"/>
                <a:gd name="connsiteY31" fmla="*/ 677503 h 711889"/>
                <a:gd name="connsiteX32" fmla="*/ 597570 w 970604"/>
                <a:gd name="connsiteY32" fmla="*/ 678545 h 711889"/>
                <a:gd name="connsiteX33" fmla="*/ 592360 w 970604"/>
                <a:gd name="connsiteY33" fmla="*/ 679587 h 711889"/>
                <a:gd name="connsiteX34" fmla="*/ 585066 w 970604"/>
                <a:gd name="connsiteY34" fmla="*/ 683755 h 711889"/>
                <a:gd name="connsiteX35" fmla="*/ 580898 w 970604"/>
                <a:gd name="connsiteY35" fmla="*/ 685839 h 711889"/>
                <a:gd name="connsiteX36" fmla="*/ 560058 w 970604"/>
                <a:gd name="connsiteY36" fmla="*/ 685839 h 711889"/>
                <a:gd name="connsiteX37" fmla="*/ 549638 w 970604"/>
                <a:gd name="connsiteY37" fmla="*/ 677503 h 711889"/>
                <a:gd name="connsiteX38" fmla="*/ 536092 w 970604"/>
                <a:gd name="connsiteY38" fmla="*/ 667083 h 711889"/>
                <a:gd name="connsiteX39" fmla="*/ 512126 w 970604"/>
                <a:gd name="connsiteY39" fmla="*/ 666041 h 711889"/>
                <a:gd name="connsiteX40" fmla="*/ 496496 w 970604"/>
                <a:gd name="connsiteY40" fmla="*/ 669167 h 711889"/>
                <a:gd name="connsiteX41" fmla="*/ 490244 w 970604"/>
                <a:gd name="connsiteY41" fmla="*/ 671251 h 711889"/>
                <a:gd name="connsiteX42" fmla="*/ 485034 w 970604"/>
                <a:gd name="connsiteY42" fmla="*/ 673335 h 711889"/>
                <a:gd name="connsiteX43" fmla="*/ 472530 w 970604"/>
                <a:gd name="connsiteY43" fmla="*/ 676461 h 711889"/>
                <a:gd name="connsiteX44" fmla="*/ 456159 w 970604"/>
                <a:gd name="connsiteY44" fmla="*/ 669317 h 711889"/>
                <a:gd name="connsiteX45" fmla="*/ 381128 w 970604"/>
                <a:gd name="connsiteY45" fmla="*/ 690454 h 711889"/>
                <a:gd name="connsiteX46" fmla="*/ 355826 w 970604"/>
                <a:gd name="connsiteY46" fmla="*/ 678545 h 711889"/>
                <a:gd name="connsiteX47" fmla="*/ 353742 w 970604"/>
                <a:gd name="connsiteY47" fmla="*/ 668125 h 711889"/>
                <a:gd name="connsiteX48" fmla="*/ 336028 w 970604"/>
                <a:gd name="connsiteY48" fmla="*/ 645201 h 711889"/>
                <a:gd name="connsiteX49" fmla="*/ 331860 w 970604"/>
                <a:gd name="connsiteY49" fmla="*/ 643118 h 711889"/>
                <a:gd name="connsiteX50" fmla="*/ 326650 w 970604"/>
                <a:gd name="connsiteY50" fmla="*/ 639991 h 711889"/>
                <a:gd name="connsiteX51" fmla="*/ 316230 w 970604"/>
                <a:gd name="connsiteY51" fmla="*/ 628530 h 711889"/>
                <a:gd name="connsiteX52" fmla="*/ 315188 w 970604"/>
                <a:gd name="connsiteY52" fmla="*/ 626446 h 711889"/>
                <a:gd name="connsiteX53" fmla="*/ 308936 w 970604"/>
                <a:gd name="connsiteY53" fmla="*/ 618110 h 711889"/>
                <a:gd name="connsiteX54" fmla="*/ 300601 w 970604"/>
                <a:gd name="connsiteY54" fmla="*/ 605606 h 711889"/>
                <a:gd name="connsiteX55" fmla="*/ 297474 w 970604"/>
                <a:gd name="connsiteY55" fmla="*/ 601438 h 711889"/>
                <a:gd name="connsiteX56" fmla="*/ 286012 w 970604"/>
                <a:gd name="connsiteY56" fmla="*/ 585808 h 711889"/>
                <a:gd name="connsiteX57" fmla="*/ 261004 w 970604"/>
                <a:gd name="connsiteY57" fmla="*/ 568394 h 711889"/>
                <a:gd name="connsiteX58" fmla="*/ 226772 w 970604"/>
                <a:gd name="connsiteY58" fmla="*/ 596081 h 711889"/>
                <a:gd name="connsiteX59" fmla="*/ 162907 w 970604"/>
                <a:gd name="connsiteY59" fmla="*/ 599060 h 711889"/>
                <a:gd name="connsiteX60" fmla="*/ 113192 w 970604"/>
                <a:gd name="connsiteY60" fmla="*/ 605161 h 711889"/>
                <a:gd name="connsiteX61" fmla="*/ 40101 w 970604"/>
                <a:gd name="connsiteY61" fmla="*/ 626446 h 711889"/>
                <a:gd name="connsiteX62" fmla="*/ 36975 w 970604"/>
                <a:gd name="connsiteY62" fmla="*/ 627488 h 711889"/>
                <a:gd name="connsiteX63" fmla="*/ 20303 w 970604"/>
                <a:gd name="connsiteY63" fmla="*/ 630613 h 711889"/>
                <a:gd name="connsiteX64" fmla="*/ 7799 w 970604"/>
                <a:gd name="connsiteY64" fmla="*/ 627488 h 711889"/>
                <a:gd name="connsiteX65" fmla="*/ 16135 w 970604"/>
                <a:gd name="connsiteY65" fmla="*/ 616026 h 711889"/>
                <a:gd name="connsiteX66" fmla="*/ 27597 w 970604"/>
                <a:gd name="connsiteY66" fmla="*/ 601438 h 711889"/>
                <a:gd name="connsiteX67" fmla="*/ 30723 w 970604"/>
                <a:gd name="connsiteY67" fmla="*/ 599354 h 711889"/>
                <a:gd name="connsiteX68" fmla="*/ 38017 w 970604"/>
                <a:gd name="connsiteY68" fmla="*/ 586850 h 711889"/>
                <a:gd name="connsiteX69" fmla="*/ 35933 w 970604"/>
                <a:gd name="connsiteY69" fmla="*/ 578514 h 711889"/>
                <a:gd name="connsiteX70" fmla="*/ 34891 w 970604"/>
                <a:gd name="connsiteY70" fmla="*/ 575388 h 711889"/>
                <a:gd name="connsiteX71" fmla="*/ 30128 w 970604"/>
                <a:gd name="connsiteY71" fmla="*/ 553803 h 711889"/>
                <a:gd name="connsiteX72" fmla="*/ 29832 w 970604"/>
                <a:gd name="connsiteY72" fmla="*/ 499322 h 711889"/>
                <a:gd name="connsiteX73" fmla="*/ 31765 w 970604"/>
                <a:gd name="connsiteY73" fmla="*/ 471188 h 711889"/>
                <a:gd name="connsiteX74" fmla="*/ 31765 w 970604"/>
                <a:gd name="connsiteY74" fmla="*/ 470146 h 711889"/>
                <a:gd name="connsiteX75" fmla="*/ 17177 w 970604"/>
                <a:gd name="connsiteY75" fmla="*/ 449306 h 711889"/>
                <a:gd name="connsiteX76" fmla="*/ 11967 w 970604"/>
                <a:gd name="connsiteY76" fmla="*/ 445138 h 711889"/>
                <a:gd name="connsiteX77" fmla="*/ 3631 w 970604"/>
                <a:gd name="connsiteY77" fmla="*/ 436802 h 711889"/>
                <a:gd name="connsiteX78" fmla="*/ 1547 w 970604"/>
                <a:gd name="connsiteY78" fmla="*/ 423256 h 711889"/>
                <a:gd name="connsiteX79" fmla="*/ 13009 w 970604"/>
                <a:gd name="connsiteY79" fmla="*/ 419088 h 711889"/>
                <a:gd name="connsiteX80" fmla="*/ 17177 w 970604"/>
                <a:gd name="connsiteY80" fmla="*/ 411944 h 711889"/>
                <a:gd name="connsiteX81" fmla="*/ 38912 w 970604"/>
                <a:gd name="connsiteY81" fmla="*/ 391552 h 711889"/>
                <a:gd name="connsiteX82" fmla="*/ 71361 w 970604"/>
                <a:gd name="connsiteY82" fmla="*/ 390954 h 711889"/>
                <a:gd name="connsiteX83" fmla="*/ 77613 w 970604"/>
                <a:gd name="connsiteY83" fmla="*/ 394080 h 711889"/>
                <a:gd name="connsiteX84" fmla="*/ 95624 w 970604"/>
                <a:gd name="connsiteY84" fmla="*/ 391552 h 711889"/>
                <a:gd name="connsiteX85" fmla="*/ 127629 w 970604"/>
                <a:gd name="connsiteY85" fmla="*/ 386786 h 711889"/>
                <a:gd name="connsiteX86" fmla="*/ 127629 w 970604"/>
                <a:gd name="connsiteY86" fmla="*/ 383660 h 711889"/>
                <a:gd name="connsiteX87" fmla="*/ 137007 w 970604"/>
                <a:gd name="connsiteY87" fmla="*/ 360736 h 711889"/>
                <a:gd name="connsiteX88" fmla="*/ 138049 w 970604"/>
                <a:gd name="connsiteY88" fmla="*/ 359694 h 711889"/>
                <a:gd name="connsiteX89" fmla="*/ 143259 w 970604"/>
                <a:gd name="connsiteY89" fmla="*/ 344064 h 711889"/>
                <a:gd name="connsiteX90" fmla="*/ 137007 w 970604"/>
                <a:gd name="connsiteY90" fmla="*/ 333644 h 711889"/>
                <a:gd name="connsiteX91" fmla="*/ 134923 w 970604"/>
                <a:gd name="connsiteY91" fmla="*/ 331561 h 711889"/>
                <a:gd name="connsiteX92" fmla="*/ 132839 w 970604"/>
                <a:gd name="connsiteY92" fmla="*/ 323224 h 711889"/>
                <a:gd name="connsiteX93" fmla="*/ 134923 w 970604"/>
                <a:gd name="connsiteY93" fmla="*/ 321141 h 711889"/>
                <a:gd name="connsiteX94" fmla="*/ 135965 w 970604"/>
                <a:gd name="connsiteY94" fmla="*/ 320099 h 711889"/>
                <a:gd name="connsiteX95" fmla="*/ 146385 w 970604"/>
                <a:gd name="connsiteY95" fmla="*/ 293007 h 711889"/>
                <a:gd name="connsiteX96" fmla="*/ 148469 w 970604"/>
                <a:gd name="connsiteY96" fmla="*/ 276335 h 711889"/>
                <a:gd name="connsiteX97" fmla="*/ 160973 w 970604"/>
                <a:gd name="connsiteY97" fmla="*/ 264873 h 711889"/>
                <a:gd name="connsiteX98" fmla="*/ 179579 w 970604"/>
                <a:gd name="connsiteY98" fmla="*/ 246865 h 711889"/>
                <a:gd name="connsiteX99" fmla="*/ 214112 w 970604"/>
                <a:gd name="connsiteY99" fmla="*/ 273358 h 711889"/>
                <a:gd name="connsiteX100" fmla="*/ 255346 w 970604"/>
                <a:gd name="connsiteY100" fmla="*/ 302091 h 711889"/>
                <a:gd name="connsiteX101" fmla="*/ 312359 w 970604"/>
                <a:gd name="connsiteY101" fmla="*/ 312660 h 711889"/>
                <a:gd name="connsiteX102" fmla="*/ 361036 w 970604"/>
                <a:gd name="connsiteY102" fmla="*/ 312064 h 711889"/>
                <a:gd name="connsiteX103" fmla="*/ 406439 w 970604"/>
                <a:gd name="connsiteY103" fmla="*/ 295091 h 711889"/>
                <a:gd name="connsiteX104" fmla="*/ 421472 w 970604"/>
                <a:gd name="connsiteY104" fmla="*/ 273209 h 711889"/>
                <a:gd name="connsiteX105" fmla="*/ 413136 w 970604"/>
                <a:gd name="connsiteY105" fmla="*/ 262789 h 711889"/>
                <a:gd name="connsiteX106" fmla="*/ 410010 w 970604"/>
                <a:gd name="connsiteY106" fmla="*/ 261747 h 711889"/>
                <a:gd name="connsiteX107" fmla="*/ 406884 w 970604"/>
                <a:gd name="connsiteY107" fmla="*/ 259663 h 711889"/>
                <a:gd name="connsiteX108" fmla="*/ 407926 w 970604"/>
                <a:gd name="connsiteY108" fmla="*/ 245075 h 711889"/>
                <a:gd name="connsiteX109" fmla="*/ 410010 w 970604"/>
                <a:gd name="connsiteY109" fmla="*/ 240907 h 711889"/>
                <a:gd name="connsiteX110" fmla="*/ 416262 w 970604"/>
                <a:gd name="connsiteY110" fmla="*/ 225277 h 711889"/>
                <a:gd name="connsiteX111" fmla="*/ 415220 w 970604"/>
                <a:gd name="connsiteY111" fmla="*/ 217983 h 711889"/>
                <a:gd name="connsiteX112" fmla="*/ 414178 w 970604"/>
                <a:gd name="connsiteY112" fmla="*/ 212773 h 711889"/>
                <a:gd name="connsiteX113" fmla="*/ 422514 w 970604"/>
                <a:gd name="connsiteY113" fmla="*/ 196101 h 711889"/>
                <a:gd name="connsiteX114" fmla="*/ 423556 w 970604"/>
                <a:gd name="connsiteY114" fmla="*/ 194017 h 711889"/>
                <a:gd name="connsiteX115" fmla="*/ 429808 w 970604"/>
                <a:gd name="connsiteY115" fmla="*/ 169009 h 711889"/>
                <a:gd name="connsiteX116" fmla="*/ 426682 w 970604"/>
                <a:gd name="connsiteY116" fmla="*/ 164841 h 711889"/>
                <a:gd name="connsiteX117" fmla="*/ 424598 w 970604"/>
                <a:gd name="connsiteY117" fmla="*/ 159631 h 711889"/>
                <a:gd name="connsiteX118" fmla="*/ 427724 w 970604"/>
                <a:gd name="connsiteY118" fmla="*/ 154421 h 711889"/>
                <a:gd name="connsiteX119" fmla="*/ 437102 w 970604"/>
                <a:gd name="connsiteY119" fmla="*/ 127329 h 711889"/>
                <a:gd name="connsiteX120" fmla="*/ 435018 w 970604"/>
                <a:gd name="connsiteY120" fmla="*/ 122119 h 711889"/>
                <a:gd name="connsiteX121" fmla="*/ 432934 w 970604"/>
                <a:gd name="connsiteY121" fmla="*/ 114825 h 711889"/>
                <a:gd name="connsiteX122" fmla="*/ 438144 w 970604"/>
                <a:gd name="connsiteY122" fmla="*/ 106489 h 711889"/>
                <a:gd name="connsiteX123" fmla="*/ 443354 w 970604"/>
                <a:gd name="connsiteY123" fmla="*/ 98153 h 711889"/>
                <a:gd name="connsiteX124" fmla="*/ 443354 w 970604"/>
                <a:gd name="connsiteY124" fmla="*/ 70019 h 711889"/>
                <a:gd name="connsiteX125" fmla="*/ 440228 w 970604"/>
                <a:gd name="connsiteY125" fmla="*/ 64809 h 711889"/>
                <a:gd name="connsiteX126" fmla="*/ 437102 w 970604"/>
                <a:gd name="connsiteY126" fmla="*/ 59599 h 711889"/>
                <a:gd name="connsiteX127" fmla="*/ 442312 w 970604"/>
                <a:gd name="connsiteY127" fmla="*/ 24171 h 711889"/>
                <a:gd name="connsiteX128" fmla="*/ 452732 w 970604"/>
                <a:gd name="connsiteY128" fmla="*/ 12709 h 711889"/>
                <a:gd name="connsiteX129" fmla="*/ 470446 w 970604"/>
                <a:gd name="connsiteY129" fmla="*/ 16877 h 711889"/>
                <a:gd name="connsiteX130" fmla="*/ 471488 w 970604"/>
                <a:gd name="connsiteY130" fmla="*/ 17919 h 711889"/>
                <a:gd name="connsiteX131" fmla="*/ 509000 w 970604"/>
                <a:gd name="connsiteY131" fmla="*/ 26255 h 711889"/>
                <a:gd name="connsiteX132" fmla="*/ 543386 w 970604"/>
                <a:gd name="connsiteY132" fmla="*/ 5415 h 711889"/>
                <a:gd name="connsiteX133" fmla="*/ 553806 w 970604"/>
                <a:gd name="connsiteY133" fmla="*/ 205 h 711889"/>
                <a:gd name="connsiteX134" fmla="*/ 561100 w 970604"/>
                <a:gd name="connsiteY134" fmla="*/ 4373 h 711889"/>
                <a:gd name="connsiteX135" fmla="*/ 575688 w 970604"/>
                <a:gd name="connsiteY135" fmla="*/ 22087 h 711889"/>
                <a:gd name="connsiteX136" fmla="*/ 576730 w 970604"/>
                <a:gd name="connsiteY136" fmla="*/ 31465 h 711889"/>
                <a:gd name="connsiteX137" fmla="*/ 577771 w 970604"/>
                <a:gd name="connsiteY137" fmla="*/ 40843 h 711889"/>
                <a:gd name="connsiteX138" fmla="*/ 589233 w 970604"/>
                <a:gd name="connsiteY138" fmla="*/ 59599 h 711889"/>
                <a:gd name="connsiteX139" fmla="*/ 601738 w 970604"/>
                <a:gd name="connsiteY139" fmla="*/ 67935 h 711889"/>
                <a:gd name="connsiteX140" fmla="*/ 602780 w 970604"/>
                <a:gd name="connsiteY140" fmla="*/ 67935 h 711889"/>
                <a:gd name="connsiteX141" fmla="*/ 602780 w 970604"/>
                <a:gd name="connsiteY141" fmla="*/ 67935 h 711889"/>
                <a:gd name="connsiteX142" fmla="*/ 605905 w 970604"/>
                <a:gd name="connsiteY142" fmla="*/ 67935 h 711889"/>
                <a:gd name="connsiteX143" fmla="*/ 609031 w 970604"/>
                <a:gd name="connsiteY143" fmla="*/ 68977 h 711889"/>
                <a:gd name="connsiteX144" fmla="*/ 615283 w 970604"/>
                <a:gd name="connsiteY144" fmla="*/ 68977 h 711889"/>
                <a:gd name="connsiteX145" fmla="*/ 673635 w 970604"/>
                <a:gd name="connsiteY145" fmla="*/ 72103 h 711889"/>
                <a:gd name="connsiteX146" fmla="*/ 691349 w 970604"/>
                <a:gd name="connsiteY146" fmla="*/ 77313 h 711889"/>
                <a:gd name="connsiteX147" fmla="*/ 697601 w 970604"/>
                <a:gd name="connsiteY147" fmla="*/ 79397 h 711889"/>
                <a:gd name="connsiteX148" fmla="*/ 701769 w 970604"/>
                <a:gd name="connsiteY148" fmla="*/ 80439 h 711889"/>
                <a:gd name="connsiteX149" fmla="*/ 716357 w 970604"/>
                <a:gd name="connsiteY149" fmla="*/ 86691 h 711889"/>
                <a:gd name="connsiteX150" fmla="*/ 716357 w 970604"/>
                <a:gd name="connsiteY150" fmla="*/ 93985 h 711889"/>
                <a:gd name="connsiteX151" fmla="*/ 713231 w 970604"/>
                <a:gd name="connsiteY151" fmla="*/ 99195 h 711889"/>
                <a:gd name="connsiteX152" fmla="*/ 711147 w 970604"/>
                <a:gd name="connsiteY152" fmla="*/ 102321 h 711889"/>
                <a:gd name="connsiteX153" fmla="*/ 705937 w 970604"/>
                <a:gd name="connsiteY153" fmla="*/ 123161 h 711889"/>
                <a:gd name="connsiteX154" fmla="*/ 711147 w 970604"/>
                <a:gd name="connsiteY154" fmla="*/ 177345 h 711889"/>
                <a:gd name="connsiteX155" fmla="*/ 716357 w 970604"/>
                <a:gd name="connsiteY155" fmla="*/ 187765 h 711889"/>
                <a:gd name="connsiteX156" fmla="*/ 723651 w 970604"/>
                <a:gd name="connsiteY156" fmla="*/ 192975 h 711889"/>
                <a:gd name="connsiteX157" fmla="*/ 730945 w 970604"/>
                <a:gd name="connsiteY157" fmla="*/ 199227 h 711889"/>
                <a:gd name="connsiteX158" fmla="*/ 731987 w 970604"/>
                <a:gd name="connsiteY158" fmla="*/ 209647 h 711889"/>
                <a:gd name="connsiteX159" fmla="*/ 731987 w 970604"/>
                <a:gd name="connsiteY159" fmla="*/ 213815 h 711889"/>
                <a:gd name="connsiteX160" fmla="*/ 740323 w 970604"/>
                <a:gd name="connsiteY160" fmla="*/ 233613 h 711889"/>
                <a:gd name="connsiteX161" fmla="*/ 741365 w 970604"/>
                <a:gd name="connsiteY161" fmla="*/ 234655 h 711889"/>
                <a:gd name="connsiteX162" fmla="*/ 743449 w 970604"/>
                <a:gd name="connsiteY162" fmla="*/ 237781 h 711889"/>
                <a:gd name="connsiteX163" fmla="*/ 740323 w 970604"/>
                <a:gd name="connsiteY163" fmla="*/ 246117 h 711889"/>
                <a:gd name="connsiteX164" fmla="*/ 737197 w 970604"/>
                <a:gd name="connsiteY164" fmla="*/ 248201 h 711889"/>
                <a:gd name="connsiteX165" fmla="*/ 729903 w 970604"/>
                <a:gd name="connsiteY165" fmla="*/ 256537 h 711889"/>
                <a:gd name="connsiteX166" fmla="*/ 727819 w 970604"/>
                <a:gd name="connsiteY166" fmla="*/ 264873 h 711889"/>
                <a:gd name="connsiteX167" fmla="*/ 735113 w 970604"/>
                <a:gd name="connsiteY167" fmla="*/ 281545 h 711889"/>
                <a:gd name="connsiteX168" fmla="*/ 751785 w 970604"/>
                <a:gd name="connsiteY168" fmla="*/ 285712 h 711889"/>
                <a:gd name="connsiteX169" fmla="*/ 756995 w 970604"/>
                <a:gd name="connsiteY169" fmla="*/ 285712 h 711889"/>
                <a:gd name="connsiteX170" fmla="*/ 774709 w 970604"/>
                <a:gd name="connsiteY170" fmla="*/ 294049 h 711889"/>
                <a:gd name="connsiteX171" fmla="*/ 778877 w 970604"/>
                <a:gd name="connsiteY171" fmla="*/ 305511 h 711889"/>
                <a:gd name="connsiteX172" fmla="*/ 779919 w 970604"/>
                <a:gd name="connsiteY172" fmla="*/ 309679 h 711889"/>
                <a:gd name="connsiteX173" fmla="*/ 789297 w 970604"/>
                <a:gd name="connsiteY173" fmla="*/ 325309 h 711889"/>
                <a:gd name="connsiteX174" fmla="*/ 811179 w 970604"/>
                <a:gd name="connsiteY174" fmla="*/ 330519 h 711889"/>
                <a:gd name="connsiteX175" fmla="*/ 825767 w 970604"/>
                <a:gd name="connsiteY175" fmla="*/ 332602 h 711889"/>
                <a:gd name="connsiteX176" fmla="*/ 832019 w 970604"/>
                <a:gd name="connsiteY176" fmla="*/ 335728 h 711889"/>
                <a:gd name="connsiteX177" fmla="*/ 840355 w 970604"/>
                <a:gd name="connsiteY177" fmla="*/ 339896 h 711889"/>
                <a:gd name="connsiteX178" fmla="*/ 862237 w 970604"/>
                <a:gd name="connsiteY178" fmla="*/ 339896 h 711889"/>
                <a:gd name="connsiteX179" fmla="*/ 876825 w 970604"/>
                <a:gd name="connsiteY179" fmla="*/ 338854 h 711889"/>
                <a:gd name="connsiteX180" fmla="*/ 885160 w 970604"/>
                <a:gd name="connsiteY180" fmla="*/ 340938 h 711889"/>
                <a:gd name="connsiteX181" fmla="*/ 891413 w 970604"/>
                <a:gd name="connsiteY181" fmla="*/ 343022 h 711889"/>
                <a:gd name="connsiteX182" fmla="*/ 913295 w 970604"/>
                <a:gd name="connsiteY182" fmla="*/ 344064 h 711889"/>
                <a:gd name="connsiteX183" fmla="*/ 941429 w 970604"/>
                <a:gd name="connsiteY183" fmla="*/ 348232 h 711889"/>
                <a:gd name="connsiteX184" fmla="*/ 956016 w 970604"/>
                <a:gd name="connsiteY184" fmla="*/ 372198 h 711889"/>
                <a:gd name="connsiteX185" fmla="*/ 958100 w 970604"/>
                <a:gd name="connsiteY185" fmla="*/ 399290 h 711889"/>
                <a:gd name="connsiteX186" fmla="*/ 944554 w 970604"/>
                <a:gd name="connsiteY186" fmla="*/ 412836 h 711889"/>
                <a:gd name="connsiteX187" fmla="*/ 936219 w 970604"/>
                <a:gd name="connsiteY187" fmla="*/ 419088 h 711889"/>
                <a:gd name="connsiteX188" fmla="*/ 921630 w 970604"/>
                <a:gd name="connsiteY188" fmla="*/ 440970 h 711889"/>
                <a:gd name="connsiteX189" fmla="*/ 920589 w 970604"/>
                <a:gd name="connsiteY189" fmla="*/ 452432 h 711889"/>
                <a:gd name="connsiteX190" fmla="*/ 920589 w 970604"/>
                <a:gd name="connsiteY190" fmla="*/ 456600 h 711889"/>
                <a:gd name="connsiteX191" fmla="*/ 918505 w 970604"/>
                <a:gd name="connsiteY191" fmla="*/ 473272 h 711889"/>
                <a:gd name="connsiteX192" fmla="*/ 910169 w 970604"/>
                <a:gd name="connsiteY192" fmla="*/ 486818 h 711889"/>
                <a:gd name="connsiteX193" fmla="*/ 902875 w 970604"/>
                <a:gd name="connsiteY193" fmla="*/ 487860 h 711889"/>
                <a:gd name="connsiteX194" fmla="*/ 892455 w 970604"/>
                <a:gd name="connsiteY194" fmla="*/ 489944 h 711889"/>
                <a:gd name="connsiteX195" fmla="*/ 886203 w 970604"/>
                <a:gd name="connsiteY195" fmla="*/ 507658 h 711889"/>
                <a:gd name="connsiteX196" fmla="*/ 886203 w 970604"/>
                <a:gd name="connsiteY196" fmla="*/ 511826 h 711889"/>
                <a:gd name="connsiteX197" fmla="*/ 890370 w 970604"/>
                <a:gd name="connsiteY197" fmla="*/ 538918 h 711889"/>
                <a:gd name="connsiteX198" fmla="*/ 907042 w 970604"/>
                <a:gd name="connsiteY198" fmla="*/ 564968 h 711889"/>
                <a:gd name="connsiteX199" fmla="*/ 914337 w 970604"/>
                <a:gd name="connsiteY199" fmla="*/ 570178 h 711889"/>
                <a:gd name="connsiteX200" fmla="*/ 917462 w 970604"/>
                <a:gd name="connsiteY200" fmla="*/ 572262 h 711889"/>
                <a:gd name="connsiteX201" fmla="*/ 926840 w 970604"/>
                <a:gd name="connsiteY201" fmla="*/ 580598 h 711889"/>
                <a:gd name="connsiteX202" fmla="*/ 938302 w 970604"/>
                <a:gd name="connsiteY202" fmla="*/ 589976 h 711889"/>
                <a:gd name="connsiteX203" fmla="*/ 953932 w 970604"/>
                <a:gd name="connsiteY203" fmla="*/ 596228 h 711889"/>
                <a:gd name="connsiteX204" fmla="*/ 970604 w 970604"/>
                <a:gd name="connsiteY20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53751 w 970604"/>
                <a:gd name="connsiteY12" fmla="*/ 668425 h 711889"/>
                <a:gd name="connsiteX13" fmla="*/ 799570 w 970604"/>
                <a:gd name="connsiteY13" fmla="*/ 666341 h 711889"/>
                <a:gd name="connsiteX14" fmla="*/ 765331 w 970604"/>
                <a:gd name="connsiteY14" fmla="*/ 707721 h 711889"/>
                <a:gd name="connsiteX15" fmla="*/ 752827 w 970604"/>
                <a:gd name="connsiteY15" fmla="*/ 708763 h 711889"/>
                <a:gd name="connsiteX16" fmla="*/ 733029 w 970604"/>
                <a:gd name="connsiteY16" fmla="*/ 700427 h 711889"/>
                <a:gd name="connsiteX17" fmla="*/ 731987 w 970604"/>
                <a:gd name="connsiteY17" fmla="*/ 688965 h 711889"/>
                <a:gd name="connsiteX18" fmla="*/ 734071 w 970604"/>
                <a:gd name="connsiteY18" fmla="*/ 685839 h 711889"/>
                <a:gd name="connsiteX19" fmla="*/ 736155 w 970604"/>
                <a:gd name="connsiteY19" fmla="*/ 680629 h 711889"/>
                <a:gd name="connsiteX20" fmla="*/ 728861 w 970604"/>
                <a:gd name="connsiteY20" fmla="*/ 658748 h 711889"/>
                <a:gd name="connsiteX21" fmla="*/ 708021 w 970604"/>
                <a:gd name="connsiteY21" fmla="*/ 649370 h 711889"/>
                <a:gd name="connsiteX22" fmla="*/ 703853 w 970604"/>
                <a:gd name="connsiteY22" fmla="*/ 648328 h 711889"/>
                <a:gd name="connsiteX23" fmla="*/ 688223 w 970604"/>
                <a:gd name="connsiteY23" fmla="*/ 643118 h 711889"/>
                <a:gd name="connsiteX24" fmla="*/ 679887 w 970604"/>
                <a:gd name="connsiteY24" fmla="*/ 637908 h 711889"/>
                <a:gd name="connsiteX25" fmla="*/ 668425 w 970604"/>
                <a:gd name="connsiteY25" fmla="*/ 631656 h 711889"/>
                <a:gd name="connsiteX26" fmla="*/ 650711 w 970604"/>
                <a:gd name="connsiteY26" fmla="*/ 628530 h 711889"/>
                <a:gd name="connsiteX27" fmla="*/ 627787 w 970604"/>
                <a:gd name="connsiteY27" fmla="*/ 634781 h 711889"/>
                <a:gd name="connsiteX28" fmla="*/ 621535 w 970604"/>
                <a:gd name="connsiteY28" fmla="*/ 648328 h 711889"/>
                <a:gd name="connsiteX29" fmla="*/ 621535 w 970604"/>
                <a:gd name="connsiteY29" fmla="*/ 652495 h 711889"/>
                <a:gd name="connsiteX30" fmla="*/ 620493 w 970604"/>
                <a:gd name="connsiteY30" fmla="*/ 658748 h 711889"/>
                <a:gd name="connsiteX31" fmla="*/ 601738 w 970604"/>
                <a:gd name="connsiteY31" fmla="*/ 677503 h 711889"/>
                <a:gd name="connsiteX32" fmla="*/ 597570 w 970604"/>
                <a:gd name="connsiteY32" fmla="*/ 678545 h 711889"/>
                <a:gd name="connsiteX33" fmla="*/ 592360 w 970604"/>
                <a:gd name="connsiteY33" fmla="*/ 679587 h 711889"/>
                <a:gd name="connsiteX34" fmla="*/ 585066 w 970604"/>
                <a:gd name="connsiteY34" fmla="*/ 683755 h 711889"/>
                <a:gd name="connsiteX35" fmla="*/ 580898 w 970604"/>
                <a:gd name="connsiteY35" fmla="*/ 685839 h 711889"/>
                <a:gd name="connsiteX36" fmla="*/ 560058 w 970604"/>
                <a:gd name="connsiteY36" fmla="*/ 685839 h 711889"/>
                <a:gd name="connsiteX37" fmla="*/ 549638 w 970604"/>
                <a:gd name="connsiteY37" fmla="*/ 677503 h 711889"/>
                <a:gd name="connsiteX38" fmla="*/ 536092 w 970604"/>
                <a:gd name="connsiteY38" fmla="*/ 667083 h 711889"/>
                <a:gd name="connsiteX39" fmla="*/ 512126 w 970604"/>
                <a:gd name="connsiteY39" fmla="*/ 666041 h 711889"/>
                <a:gd name="connsiteX40" fmla="*/ 496496 w 970604"/>
                <a:gd name="connsiteY40" fmla="*/ 669167 h 711889"/>
                <a:gd name="connsiteX41" fmla="*/ 490244 w 970604"/>
                <a:gd name="connsiteY41" fmla="*/ 671251 h 711889"/>
                <a:gd name="connsiteX42" fmla="*/ 485034 w 970604"/>
                <a:gd name="connsiteY42" fmla="*/ 673335 h 711889"/>
                <a:gd name="connsiteX43" fmla="*/ 472530 w 970604"/>
                <a:gd name="connsiteY43" fmla="*/ 676461 h 711889"/>
                <a:gd name="connsiteX44" fmla="*/ 456159 w 970604"/>
                <a:gd name="connsiteY44" fmla="*/ 669317 h 711889"/>
                <a:gd name="connsiteX45" fmla="*/ 381128 w 970604"/>
                <a:gd name="connsiteY45" fmla="*/ 690454 h 711889"/>
                <a:gd name="connsiteX46" fmla="*/ 355826 w 970604"/>
                <a:gd name="connsiteY46" fmla="*/ 678545 h 711889"/>
                <a:gd name="connsiteX47" fmla="*/ 353742 w 970604"/>
                <a:gd name="connsiteY47" fmla="*/ 668125 h 711889"/>
                <a:gd name="connsiteX48" fmla="*/ 336028 w 970604"/>
                <a:gd name="connsiteY48" fmla="*/ 645201 h 711889"/>
                <a:gd name="connsiteX49" fmla="*/ 331860 w 970604"/>
                <a:gd name="connsiteY49" fmla="*/ 643118 h 711889"/>
                <a:gd name="connsiteX50" fmla="*/ 326650 w 970604"/>
                <a:gd name="connsiteY50" fmla="*/ 639991 h 711889"/>
                <a:gd name="connsiteX51" fmla="*/ 316230 w 970604"/>
                <a:gd name="connsiteY51" fmla="*/ 628530 h 711889"/>
                <a:gd name="connsiteX52" fmla="*/ 315188 w 970604"/>
                <a:gd name="connsiteY52" fmla="*/ 626446 h 711889"/>
                <a:gd name="connsiteX53" fmla="*/ 308936 w 970604"/>
                <a:gd name="connsiteY53" fmla="*/ 618110 h 711889"/>
                <a:gd name="connsiteX54" fmla="*/ 300601 w 970604"/>
                <a:gd name="connsiteY54" fmla="*/ 605606 h 711889"/>
                <a:gd name="connsiteX55" fmla="*/ 297474 w 970604"/>
                <a:gd name="connsiteY55" fmla="*/ 601438 h 711889"/>
                <a:gd name="connsiteX56" fmla="*/ 286012 w 970604"/>
                <a:gd name="connsiteY56" fmla="*/ 585808 h 711889"/>
                <a:gd name="connsiteX57" fmla="*/ 261004 w 970604"/>
                <a:gd name="connsiteY57" fmla="*/ 568394 h 711889"/>
                <a:gd name="connsiteX58" fmla="*/ 226772 w 970604"/>
                <a:gd name="connsiteY58" fmla="*/ 596081 h 711889"/>
                <a:gd name="connsiteX59" fmla="*/ 162907 w 970604"/>
                <a:gd name="connsiteY59" fmla="*/ 599060 h 711889"/>
                <a:gd name="connsiteX60" fmla="*/ 113192 w 970604"/>
                <a:gd name="connsiteY60" fmla="*/ 605161 h 711889"/>
                <a:gd name="connsiteX61" fmla="*/ 40101 w 970604"/>
                <a:gd name="connsiteY61" fmla="*/ 626446 h 711889"/>
                <a:gd name="connsiteX62" fmla="*/ 36975 w 970604"/>
                <a:gd name="connsiteY62" fmla="*/ 627488 h 711889"/>
                <a:gd name="connsiteX63" fmla="*/ 20303 w 970604"/>
                <a:gd name="connsiteY63" fmla="*/ 630613 h 711889"/>
                <a:gd name="connsiteX64" fmla="*/ 7799 w 970604"/>
                <a:gd name="connsiteY64" fmla="*/ 627488 h 711889"/>
                <a:gd name="connsiteX65" fmla="*/ 16135 w 970604"/>
                <a:gd name="connsiteY65" fmla="*/ 616026 h 711889"/>
                <a:gd name="connsiteX66" fmla="*/ 27597 w 970604"/>
                <a:gd name="connsiteY66" fmla="*/ 601438 h 711889"/>
                <a:gd name="connsiteX67" fmla="*/ 30723 w 970604"/>
                <a:gd name="connsiteY67" fmla="*/ 599354 h 711889"/>
                <a:gd name="connsiteX68" fmla="*/ 38017 w 970604"/>
                <a:gd name="connsiteY68" fmla="*/ 586850 h 711889"/>
                <a:gd name="connsiteX69" fmla="*/ 35933 w 970604"/>
                <a:gd name="connsiteY69" fmla="*/ 578514 h 711889"/>
                <a:gd name="connsiteX70" fmla="*/ 34891 w 970604"/>
                <a:gd name="connsiteY70" fmla="*/ 575388 h 711889"/>
                <a:gd name="connsiteX71" fmla="*/ 30128 w 970604"/>
                <a:gd name="connsiteY71" fmla="*/ 553803 h 711889"/>
                <a:gd name="connsiteX72" fmla="*/ 29832 w 970604"/>
                <a:gd name="connsiteY72" fmla="*/ 499322 h 711889"/>
                <a:gd name="connsiteX73" fmla="*/ 31765 w 970604"/>
                <a:gd name="connsiteY73" fmla="*/ 471188 h 711889"/>
                <a:gd name="connsiteX74" fmla="*/ 31765 w 970604"/>
                <a:gd name="connsiteY74" fmla="*/ 470146 h 711889"/>
                <a:gd name="connsiteX75" fmla="*/ 17177 w 970604"/>
                <a:gd name="connsiteY75" fmla="*/ 449306 h 711889"/>
                <a:gd name="connsiteX76" fmla="*/ 11967 w 970604"/>
                <a:gd name="connsiteY76" fmla="*/ 445138 h 711889"/>
                <a:gd name="connsiteX77" fmla="*/ 3631 w 970604"/>
                <a:gd name="connsiteY77" fmla="*/ 436802 h 711889"/>
                <a:gd name="connsiteX78" fmla="*/ 1547 w 970604"/>
                <a:gd name="connsiteY78" fmla="*/ 423256 h 711889"/>
                <a:gd name="connsiteX79" fmla="*/ 13009 w 970604"/>
                <a:gd name="connsiteY79" fmla="*/ 419088 h 711889"/>
                <a:gd name="connsiteX80" fmla="*/ 17177 w 970604"/>
                <a:gd name="connsiteY80" fmla="*/ 411944 h 711889"/>
                <a:gd name="connsiteX81" fmla="*/ 38912 w 970604"/>
                <a:gd name="connsiteY81" fmla="*/ 391552 h 711889"/>
                <a:gd name="connsiteX82" fmla="*/ 71361 w 970604"/>
                <a:gd name="connsiteY82" fmla="*/ 390954 h 711889"/>
                <a:gd name="connsiteX83" fmla="*/ 77613 w 970604"/>
                <a:gd name="connsiteY83" fmla="*/ 394080 h 711889"/>
                <a:gd name="connsiteX84" fmla="*/ 95624 w 970604"/>
                <a:gd name="connsiteY84" fmla="*/ 391552 h 711889"/>
                <a:gd name="connsiteX85" fmla="*/ 127629 w 970604"/>
                <a:gd name="connsiteY85" fmla="*/ 386786 h 711889"/>
                <a:gd name="connsiteX86" fmla="*/ 127629 w 970604"/>
                <a:gd name="connsiteY86" fmla="*/ 383660 h 711889"/>
                <a:gd name="connsiteX87" fmla="*/ 137007 w 970604"/>
                <a:gd name="connsiteY87" fmla="*/ 360736 h 711889"/>
                <a:gd name="connsiteX88" fmla="*/ 138049 w 970604"/>
                <a:gd name="connsiteY88" fmla="*/ 359694 h 711889"/>
                <a:gd name="connsiteX89" fmla="*/ 143259 w 970604"/>
                <a:gd name="connsiteY89" fmla="*/ 344064 h 711889"/>
                <a:gd name="connsiteX90" fmla="*/ 137007 w 970604"/>
                <a:gd name="connsiteY90" fmla="*/ 333644 h 711889"/>
                <a:gd name="connsiteX91" fmla="*/ 134923 w 970604"/>
                <a:gd name="connsiteY91" fmla="*/ 331561 h 711889"/>
                <a:gd name="connsiteX92" fmla="*/ 132839 w 970604"/>
                <a:gd name="connsiteY92" fmla="*/ 323224 h 711889"/>
                <a:gd name="connsiteX93" fmla="*/ 134923 w 970604"/>
                <a:gd name="connsiteY93" fmla="*/ 321141 h 711889"/>
                <a:gd name="connsiteX94" fmla="*/ 135965 w 970604"/>
                <a:gd name="connsiteY94" fmla="*/ 320099 h 711889"/>
                <a:gd name="connsiteX95" fmla="*/ 146385 w 970604"/>
                <a:gd name="connsiteY95" fmla="*/ 293007 h 711889"/>
                <a:gd name="connsiteX96" fmla="*/ 148469 w 970604"/>
                <a:gd name="connsiteY96" fmla="*/ 276335 h 711889"/>
                <a:gd name="connsiteX97" fmla="*/ 160973 w 970604"/>
                <a:gd name="connsiteY97" fmla="*/ 264873 h 711889"/>
                <a:gd name="connsiteX98" fmla="*/ 179579 w 970604"/>
                <a:gd name="connsiteY98" fmla="*/ 246865 h 711889"/>
                <a:gd name="connsiteX99" fmla="*/ 214112 w 970604"/>
                <a:gd name="connsiteY99" fmla="*/ 273358 h 711889"/>
                <a:gd name="connsiteX100" fmla="*/ 255346 w 970604"/>
                <a:gd name="connsiteY100" fmla="*/ 302091 h 711889"/>
                <a:gd name="connsiteX101" fmla="*/ 312359 w 970604"/>
                <a:gd name="connsiteY101" fmla="*/ 312660 h 711889"/>
                <a:gd name="connsiteX102" fmla="*/ 361036 w 970604"/>
                <a:gd name="connsiteY102" fmla="*/ 312064 h 711889"/>
                <a:gd name="connsiteX103" fmla="*/ 406439 w 970604"/>
                <a:gd name="connsiteY103" fmla="*/ 295091 h 711889"/>
                <a:gd name="connsiteX104" fmla="*/ 421472 w 970604"/>
                <a:gd name="connsiteY104" fmla="*/ 273209 h 711889"/>
                <a:gd name="connsiteX105" fmla="*/ 413136 w 970604"/>
                <a:gd name="connsiteY105" fmla="*/ 262789 h 711889"/>
                <a:gd name="connsiteX106" fmla="*/ 410010 w 970604"/>
                <a:gd name="connsiteY106" fmla="*/ 261747 h 711889"/>
                <a:gd name="connsiteX107" fmla="*/ 406884 w 970604"/>
                <a:gd name="connsiteY107" fmla="*/ 259663 h 711889"/>
                <a:gd name="connsiteX108" fmla="*/ 407926 w 970604"/>
                <a:gd name="connsiteY108" fmla="*/ 245075 h 711889"/>
                <a:gd name="connsiteX109" fmla="*/ 410010 w 970604"/>
                <a:gd name="connsiteY109" fmla="*/ 240907 h 711889"/>
                <a:gd name="connsiteX110" fmla="*/ 416262 w 970604"/>
                <a:gd name="connsiteY110" fmla="*/ 225277 h 711889"/>
                <a:gd name="connsiteX111" fmla="*/ 415220 w 970604"/>
                <a:gd name="connsiteY111" fmla="*/ 217983 h 711889"/>
                <a:gd name="connsiteX112" fmla="*/ 414178 w 970604"/>
                <a:gd name="connsiteY112" fmla="*/ 212773 h 711889"/>
                <a:gd name="connsiteX113" fmla="*/ 422514 w 970604"/>
                <a:gd name="connsiteY113" fmla="*/ 196101 h 711889"/>
                <a:gd name="connsiteX114" fmla="*/ 423556 w 970604"/>
                <a:gd name="connsiteY114" fmla="*/ 194017 h 711889"/>
                <a:gd name="connsiteX115" fmla="*/ 429808 w 970604"/>
                <a:gd name="connsiteY115" fmla="*/ 169009 h 711889"/>
                <a:gd name="connsiteX116" fmla="*/ 426682 w 970604"/>
                <a:gd name="connsiteY116" fmla="*/ 164841 h 711889"/>
                <a:gd name="connsiteX117" fmla="*/ 424598 w 970604"/>
                <a:gd name="connsiteY117" fmla="*/ 159631 h 711889"/>
                <a:gd name="connsiteX118" fmla="*/ 427724 w 970604"/>
                <a:gd name="connsiteY118" fmla="*/ 154421 h 711889"/>
                <a:gd name="connsiteX119" fmla="*/ 437102 w 970604"/>
                <a:gd name="connsiteY119" fmla="*/ 127329 h 711889"/>
                <a:gd name="connsiteX120" fmla="*/ 435018 w 970604"/>
                <a:gd name="connsiteY120" fmla="*/ 122119 h 711889"/>
                <a:gd name="connsiteX121" fmla="*/ 432934 w 970604"/>
                <a:gd name="connsiteY121" fmla="*/ 114825 h 711889"/>
                <a:gd name="connsiteX122" fmla="*/ 438144 w 970604"/>
                <a:gd name="connsiteY122" fmla="*/ 106489 h 711889"/>
                <a:gd name="connsiteX123" fmla="*/ 443354 w 970604"/>
                <a:gd name="connsiteY123" fmla="*/ 98153 h 711889"/>
                <a:gd name="connsiteX124" fmla="*/ 443354 w 970604"/>
                <a:gd name="connsiteY124" fmla="*/ 70019 h 711889"/>
                <a:gd name="connsiteX125" fmla="*/ 440228 w 970604"/>
                <a:gd name="connsiteY125" fmla="*/ 64809 h 711889"/>
                <a:gd name="connsiteX126" fmla="*/ 437102 w 970604"/>
                <a:gd name="connsiteY126" fmla="*/ 59599 h 711889"/>
                <a:gd name="connsiteX127" fmla="*/ 442312 w 970604"/>
                <a:gd name="connsiteY127" fmla="*/ 24171 h 711889"/>
                <a:gd name="connsiteX128" fmla="*/ 452732 w 970604"/>
                <a:gd name="connsiteY128" fmla="*/ 12709 h 711889"/>
                <a:gd name="connsiteX129" fmla="*/ 470446 w 970604"/>
                <a:gd name="connsiteY129" fmla="*/ 16877 h 711889"/>
                <a:gd name="connsiteX130" fmla="*/ 471488 w 970604"/>
                <a:gd name="connsiteY130" fmla="*/ 17919 h 711889"/>
                <a:gd name="connsiteX131" fmla="*/ 509000 w 970604"/>
                <a:gd name="connsiteY131" fmla="*/ 26255 h 711889"/>
                <a:gd name="connsiteX132" fmla="*/ 543386 w 970604"/>
                <a:gd name="connsiteY132" fmla="*/ 5415 h 711889"/>
                <a:gd name="connsiteX133" fmla="*/ 553806 w 970604"/>
                <a:gd name="connsiteY133" fmla="*/ 205 h 711889"/>
                <a:gd name="connsiteX134" fmla="*/ 561100 w 970604"/>
                <a:gd name="connsiteY134" fmla="*/ 4373 h 711889"/>
                <a:gd name="connsiteX135" fmla="*/ 575688 w 970604"/>
                <a:gd name="connsiteY135" fmla="*/ 22087 h 711889"/>
                <a:gd name="connsiteX136" fmla="*/ 576730 w 970604"/>
                <a:gd name="connsiteY136" fmla="*/ 31465 h 711889"/>
                <a:gd name="connsiteX137" fmla="*/ 577771 w 970604"/>
                <a:gd name="connsiteY137" fmla="*/ 40843 h 711889"/>
                <a:gd name="connsiteX138" fmla="*/ 589233 w 970604"/>
                <a:gd name="connsiteY138" fmla="*/ 59599 h 711889"/>
                <a:gd name="connsiteX139" fmla="*/ 601738 w 970604"/>
                <a:gd name="connsiteY139" fmla="*/ 67935 h 711889"/>
                <a:gd name="connsiteX140" fmla="*/ 602780 w 970604"/>
                <a:gd name="connsiteY140" fmla="*/ 67935 h 711889"/>
                <a:gd name="connsiteX141" fmla="*/ 602780 w 970604"/>
                <a:gd name="connsiteY141" fmla="*/ 67935 h 711889"/>
                <a:gd name="connsiteX142" fmla="*/ 605905 w 970604"/>
                <a:gd name="connsiteY142" fmla="*/ 67935 h 711889"/>
                <a:gd name="connsiteX143" fmla="*/ 609031 w 970604"/>
                <a:gd name="connsiteY143" fmla="*/ 68977 h 711889"/>
                <a:gd name="connsiteX144" fmla="*/ 615283 w 970604"/>
                <a:gd name="connsiteY144" fmla="*/ 68977 h 711889"/>
                <a:gd name="connsiteX145" fmla="*/ 673635 w 970604"/>
                <a:gd name="connsiteY145" fmla="*/ 72103 h 711889"/>
                <a:gd name="connsiteX146" fmla="*/ 691349 w 970604"/>
                <a:gd name="connsiteY146" fmla="*/ 77313 h 711889"/>
                <a:gd name="connsiteX147" fmla="*/ 697601 w 970604"/>
                <a:gd name="connsiteY147" fmla="*/ 79397 h 711889"/>
                <a:gd name="connsiteX148" fmla="*/ 701769 w 970604"/>
                <a:gd name="connsiteY148" fmla="*/ 80439 h 711889"/>
                <a:gd name="connsiteX149" fmla="*/ 716357 w 970604"/>
                <a:gd name="connsiteY149" fmla="*/ 86691 h 711889"/>
                <a:gd name="connsiteX150" fmla="*/ 716357 w 970604"/>
                <a:gd name="connsiteY150" fmla="*/ 93985 h 711889"/>
                <a:gd name="connsiteX151" fmla="*/ 713231 w 970604"/>
                <a:gd name="connsiteY151" fmla="*/ 99195 h 711889"/>
                <a:gd name="connsiteX152" fmla="*/ 711147 w 970604"/>
                <a:gd name="connsiteY152" fmla="*/ 102321 h 711889"/>
                <a:gd name="connsiteX153" fmla="*/ 705937 w 970604"/>
                <a:gd name="connsiteY153" fmla="*/ 123161 h 711889"/>
                <a:gd name="connsiteX154" fmla="*/ 711147 w 970604"/>
                <a:gd name="connsiteY154" fmla="*/ 177345 h 711889"/>
                <a:gd name="connsiteX155" fmla="*/ 716357 w 970604"/>
                <a:gd name="connsiteY155" fmla="*/ 187765 h 711889"/>
                <a:gd name="connsiteX156" fmla="*/ 723651 w 970604"/>
                <a:gd name="connsiteY156" fmla="*/ 192975 h 711889"/>
                <a:gd name="connsiteX157" fmla="*/ 730945 w 970604"/>
                <a:gd name="connsiteY157" fmla="*/ 199227 h 711889"/>
                <a:gd name="connsiteX158" fmla="*/ 731987 w 970604"/>
                <a:gd name="connsiteY158" fmla="*/ 209647 h 711889"/>
                <a:gd name="connsiteX159" fmla="*/ 731987 w 970604"/>
                <a:gd name="connsiteY159" fmla="*/ 213815 h 711889"/>
                <a:gd name="connsiteX160" fmla="*/ 740323 w 970604"/>
                <a:gd name="connsiteY160" fmla="*/ 233613 h 711889"/>
                <a:gd name="connsiteX161" fmla="*/ 741365 w 970604"/>
                <a:gd name="connsiteY161" fmla="*/ 234655 h 711889"/>
                <a:gd name="connsiteX162" fmla="*/ 743449 w 970604"/>
                <a:gd name="connsiteY162" fmla="*/ 237781 h 711889"/>
                <a:gd name="connsiteX163" fmla="*/ 740323 w 970604"/>
                <a:gd name="connsiteY163" fmla="*/ 246117 h 711889"/>
                <a:gd name="connsiteX164" fmla="*/ 737197 w 970604"/>
                <a:gd name="connsiteY164" fmla="*/ 248201 h 711889"/>
                <a:gd name="connsiteX165" fmla="*/ 729903 w 970604"/>
                <a:gd name="connsiteY165" fmla="*/ 256537 h 711889"/>
                <a:gd name="connsiteX166" fmla="*/ 727819 w 970604"/>
                <a:gd name="connsiteY166" fmla="*/ 264873 h 711889"/>
                <a:gd name="connsiteX167" fmla="*/ 735113 w 970604"/>
                <a:gd name="connsiteY167" fmla="*/ 281545 h 711889"/>
                <a:gd name="connsiteX168" fmla="*/ 751785 w 970604"/>
                <a:gd name="connsiteY168" fmla="*/ 285712 h 711889"/>
                <a:gd name="connsiteX169" fmla="*/ 756995 w 970604"/>
                <a:gd name="connsiteY169" fmla="*/ 285712 h 711889"/>
                <a:gd name="connsiteX170" fmla="*/ 774709 w 970604"/>
                <a:gd name="connsiteY170" fmla="*/ 294049 h 711889"/>
                <a:gd name="connsiteX171" fmla="*/ 778877 w 970604"/>
                <a:gd name="connsiteY171" fmla="*/ 305511 h 711889"/>
                <a:gd name="connsiteX172" fmla="*/ 779919 w 970604"/>
                <a:gd name="connsiteY172" fmla="*/ 309679 h 711889"/>
                <a:gd name="connsiteX173" fmla="*/ 789297 w 970604"/>
                <a:gd name="connsiteY173" fmla="*/ 325309 h 711889"/>
                <a:gd name="connsiteX174" fmla="*/ 811179 w 970604"/>
                <a:gd name="connsiteY174" fmla="*/ 330519 h 711889"/>
                <a:gd name="connsiteX175" fmla="*/ 825767 w 970604"/>
                <a:gd name="connsiteY175" fmla="*/ 332602 h 711889"/>
                <a:gd name="connsiteX176" fmla="*/ 832019 w 970604"/>
                <a:gd name="connsiteY176" fmla="*/ 335728 h 711889"/>
                <a:gd name="connsiteX177" fmla="*/ 840355 w 970604"/>
                <a:gd name="connsiteY177" fmla="*/ 339896 h 711889"/>
                <a:gd name="connsiteX178" fmla="*/ 862237 w 970604"/>
                <a:gd name="connsiteY178" fmla="*/ 339896 h 711889"/>
                <a:gd name="connsiteX179" fmla="*/ 876825 w 970604"/>
                <a:gd name="connsiteY179" fmla="*/ 338854 h 711889"/>
                <a:gd name="connsiteX180" fmla="*/ 885160 w 970604"/>
                <a:gd name="connsiteY180" fmla="*/ 340938 h 711889"/>
                <a:gd name="connsiteX181" fmla="*/ 891413 w 970604"/>
                <a:gd name="connsiteY181" fmla="*/ 343022 h 711889"/>
                <a:gd name="connsiteX182" fmla="*/ 913295 w 970604"/>
                <a:gd name="connsiteY182" fmla="*/ 344064 h 711889"/>
                <a:gd name="connsiteX183" fmla="*/ 941429 w 970604"/>
                <a:gd name="connsiteY183" fmla="*/ 348232 h 711889"/>
                <a:gd name="connsiteX184" fmla="*/ 956016 w 970604"/>
                <a:gd name="connsiteY184" fmla="*/ 372198 h 711889"/>
                <a:gd name="connsiteX185" fmla="*/ 958100 w 970604"/>
                <a:gd name="connsiteY185" fmla="*/ 399290 h 711889"/>
                <a:gd name="connsiteX186" fmla="*/ 944554 w 970604"/>
                <a:gd name="connsiteY186" fmla="*/ 412836 h 711889"/>
                <a:gd name="connsiteX187" fmla="*/ 936219 w 970604"/>
                <a:gd name="connsiteY187" fmla="*/ 419088 h 711889"/>
                <a:gd name="connsiteX188" fmla="*/ 921630 w 970604"/>
                <a:gd name="connsiteY188" fmla="*/ 440970 h 711889"/>
                <a:gd name="connsiteX189" fmla="*/ 920589 w 970604"/>
                <a:gd name="connsiteY189" fmla="*/ 452432 h 711889"/>
                <a:gd name="connsiteX190" fmla="*/ 920589 w 970604"/>
                <a:gd name="connsiteY190" fmla="*/ 456600 h 711889"/>
                <a:gd name="connsiteX191" fmla="*/ 918505 w 970604"/>
                <a:gd name="connsiteY191" fmla="*/ 473272 h 711889"/>
                <a:gd name="connsiteX192" fmla="*/ 910169 w 970604"/>
                <a:gd name="connsiteY192" fmla="*/ 486818 h 711889"/>
                <a:gd name="connsiteX193" fmla="*/ 902875 w 970604"/>
                <a:gd name="connsiteY193" fmla="*/ 487860 h 711889"/>
                <a:gd name="connsiteX194" fmla="*/ 892455 w 970604"/>
                <a:gd name="connsiteY194" fmla="*/ 489944 h 711889"/>
                <a:gd name="connsiteX195" fmla="*/ 886203 w 970604"/>
                <a:gd name="connsiteY195" fmla="*/ 507658 h 711889"/>
                <a:gd name="connsiteX196" fmla="*/ 886203 w 970604"/>
                <a:gd name="connsiteY196" fmla="*/ 511826 h 711889"/>
                <a:gd name="connsiteX197" fmla="*/ 890370 w 970604"/>
                <a:gd name="connsiteY197" fmla="*/ 538918 h 711889"/>
                <a:gd name="connsiteX198" fmla="*/ 907042 w 970604"/>
                <a:gd name="connsiteY198" fmla="*/ 564968 h 711889"/>
                <a:gd name="connsiteX199" fmla="*/ 914337 w 970604"/>
                <a:gd name="connsiteY199" fmla="*/ 570178 h 711889"/>
                <a:gd name="connsiteX200" fmla="*/ 917462 w 970604"/>
                <a:gd name="connsiteY200" fmla="*/ 572262 h 711889"/>
                <a:gd name="connsiteX201" fmla="*/ 926840 w 970604"/>
                <a:gd name="connsiteY201" fmla="*/ 580598 h 711889"/>
                <a:gd name="connsiteX202" fmla="*/ 938302 w 970604"/>
                <a:gd name="connsiteY202" fmla="*/ 589976 h 711889"/>
                <a:gd name="connsiteX203" fmla="*/ 953932 w 970604"/>
                <a:gd name="connsiteY203" fmla="*/ 596228 h 711889"/>
                <a:gd name="connsiteX204" fmla="*/ 970604 w 970604"/>
                <a:gd name="connsiteY20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70720 w 970604"/>
                <a:gd name="connsiteY10" fmla="*/ 677356 h 711889"/>
                <a:gd name="connsiteX11" fmla="*/ 848691 w 970604"/>
                <a:gd name="connsiteY11" fmla="*/ 682713 h 711889"/>
                <a:gd name="connsiteX12" fmla="*/ 853751 w 970604"/>
                <a:gd name="connsiteY12" fmla="*/ 668425 h 711889"/>
                <a:gd name="connsiteX13" fmla="*/ 799570 w 970604"/>
                <a:gd name="connsiteY13" fmla="*/ 666341 h 711889"/>
                <a:gd name="connsiteX14" fmla="*/ 765331 w 970604"/>
                <a:gd name="connsiteY14" fmla="*/ 707721 h 711889"/>
                <a:gd name="connsiteX15" fmla="*/ 752827 w 970604"/>
                <a:gd name="connsiteY15" fmla="*/ 708763 h 711889"/>
                <a:gd name="connsiteX16" fmla="*/ 733029 w 970604"/>
                <a:gd name="connsiteY16" fmla="*/ 700427 h 711889"/>
                <a:gd name="connsiteX17" fmla="*/ 731987 w 970604"/>
                <a:gd name="connsiteY17" fmla="*/ 688965 h 711889"/>
                <a:gd name="connsiteX18" fmla="*/ 734071 w 970604"/>
                <a:gd name="connsiteY18" fmla="*/ 685839 h 711889"/>
                <a:gd name="connsiteX19" fmla="*/ 736155 w 970604"/>
                <a:gd name="connsiteY19" fmla="*/ 680629 h 711889"/>
                <a:gd name="connsiteX20" fmla="*/ 728861 w 970604"/>
                <a:gd name="connsiteY20" fmla="*/ 658748 h 711889"/>
                <a:gd name="connsiteX21" fmla="*/ 708021 w 970604"/>
                <a:gd name="connsiteY21" fmla="*/ 649370 h 711889"/>
                <a:gd name="connsiteX22" fmla="*/ 703853 w 970604"/>
                <a:gd name="connsiteY22" fmla="*/ 648328 h 711889"/>
                <a:gd name="connsiteX23" fmla="*/ 688223 w 970604"/>
                <a:gd name="connsiteY23" fmla="*/ 643118 h 711889"/>
                <a:gd name="connsiteX24" fmla="*/ 679887 w 970604"/>
                <a:gd name="connsiteY24" fmla="*/ 637908 h 711889"/>
                <a:gd name="connsiteX25" fmla="*/ 668425 w 970604"/>
                <a:gd name="connsiteY25" fmla="*/ 631656 h 711889"/>
                <a:gd name="connsiteX26" fmla="*/ 650711 w 970604"/>
                <a:gd name="connsiteY26" fmla="*/ 628530 h 711889"/>
                <a:gd name="connsiteX27" fmla="*/ 627787 w 970604"/>
                <a:gd name="connsiteY27" fmla="*/ 634781 h 711889"/>
                <a:gd name="connsiteX28" fmla="*/ 621535 w 970604"/>
                <a:gd name="connsiteY28" fmla="*/ 648328 h 711889"/>
                <a:gd name="connsiteX29" fmla="*/ 621535 w 970604"/>
                <a:gd name="connsiteY29" fmla="*/ 652495 h 711889"/>
                <a:gd name="connsiteX30" fmla="*/ 620493 w 970604"/>
                <a:gd name="connsiteY30" fmla="*/ 658748 h 711889"/>
                <a:gd name="connsiteX31" fmla="*/ 601738 w 970604"/>
                <a:gd name="connsiteY31" fmla="*/ 677503 h 711889"/>
                <a:gd name="connsiteX32" fmla="*/ 597570 w 970604"/>
                <a:gd name="connsiteY32" fmla="*/ 678545 h 711889"/>
                <a:gd name="connsiteX33" fmla="*/ 592360 w 970604"/>
                <a:gd name="connsiteY33" fmla="*/ 679587 h 711889"/>
                <a:gd name="connsiteX34" fmla="*/ 585066 w 970604"/>
                <a:gd name="connsiteY34" fmla="*/ 683755 h 711889"/>
                <a:gd name="connsiteX35" fmla="*/ 580898 w 970604"/>
                <a:gd name="connsiteY35" fmla="*/ 685839 h 711889"/>
                <a:gd name="connsiteX36" fmla="*/ 560058 w 970604"/>
                <a:gd name="connsiteY36" fmla="*/ 685839 h 711889"/>
                <a:gd name="connsiteX37" fmla="*/ 549638 w 970604"/>
                <a:gd name="connsiteY37" fmla="*/ 677503 h 711889"/>
                <a:gd name="connsiteX38" fmla="*/ 536092 w 970604"/>
                <a:gd name="connsiteY38" fmla="*/ 667083 h 711889"/>
                <a:gd name="connsiteX39" fmla="*/ 512126 w 970604"/>
                <a:gd name="connsiteY39" fmla="*/ 666041 h 711889"/>
                <a:gd name="connsiteX40" fmla="*/ 496496 w 970604"/>
                <a:gd name="connsiteY40" fmla="*/ 669167 h 711889"/>
                <a:gd name="connsiteX41" fmla="*/ 490244 w 970604"/>
                <a:gd name="connsiteY41" fmla="*/ 671251 h 711889"/>
                <a:gd name="connsiteX42" fmla="*/ 485034 w 970604"/>
                <a:gd name="connsiteY42" fmla="*/ 673335 h 711889"/>
                <a:gd name="connsiteX43" fmla="*/ 472530 w 970604"/>
                <a:gd name="connsiteY43" fmla="*/ 676461 h 711889"/>
                <a:gd name="connsiteX44" fmla="*/ 456159 w 970604"/>
                <a:gd name="connsiteY44" fmla="*/ 669317 h 711889"/>
                <a:gd name="connsiteX45" fmla="*/ 381128 w 970604"/>
                <a:gd name="connsiteY45" fmla="*/ 690454 h 711889"/>
                <a:gd name="connsiteX46" fmla="*/ 355826 w 970604"/>
                <a:gd name="connsiteY46" fmla="*/ 678545 h 711889"/>
                <a:gd name="connsiteX47" fmla="*/ 353742 w 970604"/>
                <a:gd name="connsiteY47" fmla="*/ 668125 h 711889"/>
                <a:gd name="connsiteX48" fmla="*/ 336028 w 970604"/>
                <a:gd name="connsiteY48" fmla="*/ 645201 h 711889"/>
                <a:gd name="connsiteX49" fmla="*/ 331860 w 970604"/>
                <a:gd name="connsiteY49" fmla="*/ 643118 h 711889"/>
                <a:gd name="connsiteX50" fmla="*/ 326650 w 970604"/>
                <a:gd name="connsiteY50" fmla="*/ 639991 h 711889"/>
                <a:gd name="connsiteX51" fmla="*/ 316230 w 970604"/>
                <a:gd name="connsiteY51" fmla="*/ 628530 h 711889"/>
                <a:gd name="connsiteX52" fmla="*/ 315188 w 970604"/>
                <a:gd name="connsiteY52" fmla="*/ 626446 h 711889"/>
                <a:gd name="connsiteX53" fmla="*/ 308936 w 970604"/>
                <a:gd name="connsiteY53" fmla="*/ 618110 h 711889"/>
                <a:gd name="connsiteX54" fmla="*/ 300601 w 970604"/>
                <a:gd name="connsiteY54" fmla="*/ 605606 h 711889"/>
                <a:gd name="connsiteX55" fmla="*/ 297474 w 970604"/>
                <a:gd name="connsiteY55" fmla="*/ 601438 h 711889"/>
                <a:gd name="connsiteX56" fmla="*/ 286012 w 970604"/>
                <a:gd name="connsiteY56" fmla="*/ 585808 h 711889"/>
                <a:gd name="connsiteX57" fmla="*/ 261004 w 970604"/>
                <a:gd name="connsiteY57" fmla="*/ 568394 h 711889"/>
                <a:gd name="connsiteX58" fmla="*/ 226772 w 970604"/>
                <a:gd name="connsiteY58" fmla="*/ 596081 h 711889"/>
                <a:gd name="connsiteX59" fmla="*/ 162907 w 970604"/>
                <a:gd name="connsiteY59" fmla="*/ 599060 h 711889"/>
                <a:gd name="connsiteX60" fmla="*/ 113192 w 970604"/>
                <a:gd name="connsiteY60" fmla="*/ 605161 h 711889"/>
                <a:gd name="connsiteX61" fmla="*/ 40101 w 970604"/>
                <a:gd name="connsiteY61" fmla="*/ 626446 h 711889"/>
                <a:gd name="connsiteX62" fmla="*/ 36975 w 970604"/>
                <a:gd name="connsiteY62" fmla="*/ 627488 h 711889"/>
                <a:gd name="connsiteX63" fmla="*/ 20303 w 970604"/>
                <a:gd name="connsiteY63" fmla="*/ 630613 h 711889"/>
                <a:gd name="connsiteX64" fmla="*/ 7799 w 970604"/>
                <a:gd name="connsiteY64" fmla="*/ 627488 h 711889"/>
                <a:gd name="connsiteX65" fmla="*/ 16135 w 970604"/>
                <a:gd name="connsiteY65" fmla="*/ 616026 h 711889"/>
                <a:gd name="connsiteX66" fmla="*/ 27597 w 970604"/>
                <a:gd name="connsiteY66" fmla="*/ 601438 h 711889"/>
                <a:gd name="connsiteX67" fmla="*/ 30723 w 970604"/>
                <a:gd name="connsiteY67" fmla="*/ 599354 h 711889"/>
                <a:gd name="connsiteX68" fmla="*/ 38017 w 970604"/>
                <a:gd name="connsiteY68" fmla="*/ 586850 h 711889"/>
                <a:gd name="connsiteX69" fmla="*/ 35933 w 970604"/>
                <a:gd name="connsiteY69" fmla="*/ 578514 h 711889"/>
                <a:gd name="connsiteX70" fmla="*/ 34891 w 970604"/>
                <a:gd name="connsiteY70" fmla="*/ 575388 h 711889"/>
                <a:gd name="connsiteX71" fmla="*/ 30128 w 970604"/>
                <a:gd name="connsiteY71" fmla="*/ 553803 h 711889"/>
                <a:gd name="connsiteX72" fmla="*/ 29832 w 970604"/>
                <a:gd name="connsiteY72" fmla="*/ 499322 h 711889"/>
                <a:gd name="connsiteX73" fmla="*/ 31765 w 970604"/>
                <a:gd name="connsiteY73" fmla="*/ 471188 h 711889"/>
                <a:gd name="connsiteX74" fmla="*/ 31765 w 970604"/>
                <a:gd name="connsiteY74" fmla="*/ 470146 h 711889"/>
                <a:gd name="connsiteX75" fmla="*/ 17177 w 970604"/>
                <a:gd name="connsiteY75" fmla="*/ 449306 h 711889"/>
                <a:gd name="connsiteX76" fmla="*/ 11967 w 970604"/>
                <a:gd name="connsiteY76" fmla="*/ 445138 h 711889"/>
                <a:gd name="connsiteX77" fmla="*/ 3631 w 970604"/>
                <a:gd name="connsiteY77" fmla="*/ 436802 h 711889"/>
                <a:gd name="connsiteX78" fmla="*/ 1547 w 970604"/>
                <a:gd name="connsiteY78" fmla="*/ 423256 h 711889"/>
                <a:gd name="connsiteX79" fmla="*/ 13009 w 970604"/>
                <a:gd name="connsiteY79" fmla="*/ 419088 h 711889"/>
                <a:gd name="connsiteX80" fmla="*/ 17177 w 970604"/>
                <a:gd name="connsiteY80" fmla="*/ 411944 h 711889"/>
                <a:gd name="connsiteX81" fmla="*/ 38912 w 970604"/>
                <a:gd name="connsiteY81" fmla="*/ 391552 h 711889"/>
                <a:gd name="connsiteX82" fmla="*/ 71361 w 970604"/>
                <a:gd name="connsiteY82" fmla="*/ 390954 h 711889"/>
                <a:gd name="connsiteX83" fmla="*/ 77613 w 970604"/>
                <a:gd name="connsiteY83" fmla="*/ 394080 h 711889"/>
                <a:gd name="connsiteX84" fmla="*/ 95624 w 970604"/>
                <a:gd name="connsiteY84" fmla="*/ 391552 h 711889"/>
                <a:gd name="connsiteX85" fmla="*/ 127629 w 970604"/>
                <a:gd name="connsiteY85" fmla="*/ 386786 h 711889"/>
                <a:gd name="connsiteX86" fmla="*/ 127629 w 970604"/>
                <a:gd name="connsiteY86" fmla="*/ 383660 h 711889"/>
                <a:gd name="connsiteX87" fmla="*/ 137007 w 970604"/>
                <a:gd name="connsiteY87" fmla="*/ 360736 h 711889"/>
                <a:gd name="connsiteX88" fmla="*/ 138049 w 970604"/>
                <a:gd name="connsiteY88" fmla="*/ 359694 h 711889"/>
                <a:gd name="connsiteX89" fmla="*/ 143259 w 970604"/>
                <a:gd name="connsiteY89" fmla="*/ 344064 h 711889"/>
                <a:gd name="connsiteX90" fmla="*/ 137007 w 970604"/>
                <a:gd name="connsiteY90" fmla="*/ 333644 h 711889"/>
                <a:gd name="connsiteX91" fmla="*/ 134923 w 970604"/>
                <a:gd name="connsiteY91" fmla="*/ 331561 h 711889"/>
                <a:gd name="connsiteX92" fmla="*/ 132839 w 970604"/>
                <a:gd name="connsiteY92" fmla="*/ 323224 h 711889"/>
                <a:gd name="connsiteX93" fmla="*/ 134923 w 970604"/>
                <a:gd name="connsiteY93" fmla="*/ 321141 h 711889"/>
                <a:gd name="connsiteX94" fmla="*/ 135965 w 970604"/>
                <a:gd name="connsiteY94" fmla="*/ 320099 h 711889"/>
                <a:gd name="connsiteX95" fmla="*/ 146385 w 970604"/>
                <a:gd name="connsiteY95" fmla="*/ 293007 h 711889"/>
                <a:gd name="connsiteX96" fmla="*/ 148469 w 970604"/>
                <a:gd name="connsiteY96" fmla="*/ 276335 h 711889"/>
                <a:gd name="connsiteX97" fmla="*/ 160973 w 970604"/>
                <a:gd name="connsiteY97" fmla="*/ 264873 h 711889"/>
                <a:gd name="connsiteX98" fmla="*/ 179579 w 970604"/>
                <a:gd name="connsiteY98" fmla="*/ 246865 h 711889"/>
                <a:gd name="connsiteX99" fmla="*/ 214112 w 970604"/>
                <a:gd name="connsiteY99" fmla="*/ 273358 h 711889"/>
                <a:gd name="connsiteX100" fmla="*/ 255346 w 970604"/>
                <a:gd name="connsiteY100" fmla="*/ 302091 h 711889"/>
                <a:gd name="connsiteX101" fmla="*/ 312359 w 970604"/>
                <a:gd name="connsiteY101" fmla="*/ 312660 h 711889"/>
                <a:gd name="connsiteX102" fmla="*/ 361036 w 970604"/>
                <a:gd name="connsiteY102" fmla="*/ 312064 h 711889"/>
                <a:gd name="connsiteX103" fmla="*/ 406439 w 970604"/>
                <a:gd name="connsiteY103" fmla="*/ 295091 h 711889"/>
                <a:gd name="connsiteX104" fmla="*/ 421472 w 970604"/>
                <a:gd name="connsiteY104" fmla="*/ 273209 h 711889"/>
                <a:gd name="connsiteX105" fmla="*/ 413136 w 970604"/>
                <a:gd name="connsiteY105" fmla="*/ 262789 h 711889"/>
                <a:gd name="connsiteX106" fmla="*/ 410010 w 970604"/>
                <a:gd name="connsiteY106" fmla="*/ 261747 h 711889"/>
                <a:gd name="connsiteX107" fmla="*/ 406884 w 970604"/>
                <a:gd name="connsiteY107" fmla="*/ 259663 h 711889"/>
                <a:gd name="connsiteX108" fmla="*/ 407926 w 970604"/>
                <a:gd name="connsiteY108" fmla="*/ 245075 h 711889"/>
                <a:gd name="connsiteX109" fmla="*/ 410010 w 970604"/>
                <a:gd name="connsiteY109" fmla="*/ 240907 h 711889"/>
                <a:gd name="connsiteX110" fmla="*/ 416262 w 970604"/>
                <a:gd name="connsiteY110" fmla="*/ 225277 h 711889"/>
                <a:gd name="connsiteX111" fmla="*/ 415220 w 970604"/>
                <a:gd name="connsiteY111" fmla="*/ 217983 h 711889"/>
                <a:gd name="connsiteX112" fmla="*/ 414178 w 970604"/>
                <a:gd name="connsiteY112" fmla="*/ 212773 h 711889"/>
                <a:gd name="connsiteX113" fmla="*/ 422514 w 970604"/>
                <a:gd name="connsiteY113" fmla="*/ 196101 h 711889"/>
                <a:gd name="connsiteX114" fmla="*/ 423556 w 970604"/>
                <a:gd name="connsiteY114" fmla="*/ 194017 h 711889"/>
                <a:gd name="connsiteX115" fmla="*/ 429808 w 970604"/>
                <a:gd name="connsiteY115" fmla="*/ 169009 h 711889"/>
                <a:gd name="connsiteX116" fmla="*/ 426682 w 970604"/>
                <a:gd name="connsiteY116" fmla="*/ 164841 h 711889"/>
                <a:gd name="connsiteX117" fmla="*/ 424598 w 970604"/>
                <a:gd name="connsiteY117" fmla="*/ 159631 h 711889"/>
                <a:gd name="connsiteX118" fmla="*/ 427724 w 970604"/>
                <a:gd name="connsiteY118" fmla="*/ 154421 h 711889"/>
                <a:gd name="connsiteX119" fmla="*/ 437102 w 970604"/>
                <a:gd name="connsiteY119" fmla="*/ 127329 h 711889"/>
                <a:gd name="connsiteX120" fmla="*/ 435018 w 970604"/>
                <a:gd name="connsiteY120" fmla="*/ 122119 h 711889"/>
                <a:gd name="connsiteX121" fmla="*/ 432934 w 970604"/>
                <a:gd name="connsiteY121" fmla="*/ 114825 h 711889"/>
                <a:gd name="connsiteX122" fmla="*/ 438144 w 970604"/>
                <a:gd name="connsiteY122" fmla="*/ 106489 h 711889"/>
                <a:gd name="connsiteX123" fmla="*/ 443354 w 970604"/>
                <a:gd name="connsiteY123" fmla="*/ 98153 h 711889"/>
                <a:gd name="connsiteX124" fmla="*/ 443354 w 970604"/>
                <a:gd name="connsiteY124" fmla="*/ 70019 h 711889"/>
                <a:gd name="connsiteX125" fmla="*/ 440228 w 970604"/>
                <a:gd name="connsiteY125" fmla="*/ 64809 h 711889"/>
                <a:gd name="connsiteX126" fmla="*/ 437102 w 970604"/>
                <a:gd name="connsiteY126" fmla="*/ 59599 h 711889"/>
                <a:gd name="connsiteX127" fmla="*/ 442312 w 970604"/>
                <a:gd name="connsiteY127" fmla="*/ 24171 h 711889"/>
                <a:gd name="connsiteX128" fmla="*/ 452732 w 970604"/>
                <a:gd name="connsiteY128" fmla="*/ 12709 h 711889"/>
                <a:gd name="connsiteX129" fmla="*/ 470446 w 970604"/>
                <a:gd name="connsiteY129" fmla="*/ 16877 h 711889"/>
                <a:gd name="connsiteX130" fmla="*/ 471488 w 970604"/>
                <a:gd name="connsiteY130" fmla="*/ 17919 h 711889"/>
                <a:gd name="connsiteX131" fmla="*/ 509000 w 970604"/>
                <a:gd name="connsiteY131" fmla="*/ 26255 h 711889"/>
                <a:gd name="connsiteX132" fmla="*/ 543386 w 970604"/>
                <a:gd name="connsiteY132" fmla="*/ 5415 h 711889"/>
                <a:gd name="connsiteX133" fmla="*/ 553806 w 970604"/>
                <a:gd name="connsiteY133" fmla="*/ 205 h 711889"/>
                <a:gd name="connsiteX134" fmla="*/ 561100 w 970604"/>
                <a:gd name="connsiteY134" fmla="*/ 4373 h 711889"/>
                <a:gd name="connsiteX135" fmla="*/ 575688 w 970604"/>
                <a:gd name="connsiteY135" fmla="*/ 22087 h 711889"/>
                <a:gd name="connsiteX136" fmla="*/ 576730 w 970604"/>
                <a:gd name="connsiteY136" fmla="*/ 31465 h 711889"/>
                <a:gd name="connsiteX137" fmla="*/ 577771 w 970604"/>
                <a:gd name="connsiteY137" fmla="*/ 40843 h 711889"/>
                <a:gd name="connsiteX138" fmla="*/ 589233 w 970604"/>
                <a:gd name="connsiteY138" fmla="*/ 59599 h 711889"/>
                <a:gd name="connsiteX139" fmla="*/ 601738 w 970604"/>
                <a:gd name="connsiteY139" fmla="*/ 67935 h 711889"/>
                <a:gd name="connsiteX140" fmla="*/ 602780 w 970604"/>
                <a:gd name="connsiteY140" fmla="*/ 67935 h 711889"/>
                <a:gd name="connsiteX141" fmla="*/ 602780 w 970604"/>
                <a:gd name="connsiteY141" fmla="*/ 67935 h 711889"/>
                <a:gd name="connsiteX142" fmla="*/ 605905 w 970604"/>
                <a:gd name="connsiteY142" fmla="*/ 67935 h 711889"/>
                <a:gd name="connsiteX143" fmla="*/ 609031 w 970604"/>
                <a:gd name="connsiteY143" fmla="*/ 68977 h 711889"/>
                <a:gd name="connsiteX144" fmla="*/ 615283 w 970604"/>
                <a:gd name="connsiteY144" fmla="*/ 68977 h 711889"/>
                <a:gd name="connsiteX145" fmla="*/ 673635 w 970604"/>
                <a:gd name="connsiteY145" fmla="*/ 72103 h 711889"/>
                <a:gd name="connsiteX146" fmla="*/ 691349 w 970604"/>
                <a:gd name="connsiteY146" fmla="*/ 77313 h 711889"/>
                <a:gd name="connsiteX147" fmla="*/ 697601 w 970604"/>
                <a:gd name="connsiteY147" fmla="*/ 79397 h 711889"/>
                <a:gd name="connsiteX148" fmla="*/ 701769 w 970604"/>
                <a:gd name="connsiteY148" fmla="*/ 80439 h 711889"/>
                <a:gd name="connsiteX149" fmla="*/ 716357 w 970604"/>
                <a:gd name="connsiteY149" fmla="*/ 86691 h 711889"/>
                <a:gd name="connsiteX150" fmla="*/ 716357 w 970604"/>
                <a:gd name="connsiteY150" fmla="*/ 93985 h 711889"/>
                <a:gd name="connsiteX151" fmla="*/ 713231 w 970604"/>
                <a:gd name="connsiteY151" fmla="*/ 99195 h 711889"/>
                <a:gd name="connsiteX152" fmla="*/ 711147 w 970604"/>
                <a:gd name="connsiteY152" fmla="*/ 102321 h 711889"/>
                <a:gd name="connsiteX153" fmla="*/ 705937 w 970604"/>
                <a:gd name="connsiteY153" fmla="*/ 123161 h 711889"/>
                <a:gd name="connsiteX154" fmla="*/ 711147 w 970604"/>
                <a:gd name="connsiteY154" fmla="*/ 177345 h 711889"/>
                <a:gd name="connsiteX155" fmla="*/ 716357 w 970604"/>
                <a:gd name="connsiteY155" fmla="*/ 187765 h 711889"/>
                <a:gd name="connsiteX156" fmla="*/ 723651 w 970604"/>
                <a:gd name="connsiteY156" fmla="*/ 192975 h 711889"/>
                <a:gd name="connsiteX157" fmla="*/ 730945 w 970604"/>
                <a:gd name="connsiteY157" fmla="*/ 199227 h 711889"/>
                <a:gd name="connsiteX158" fmla="*/ 731987 w 970604"/>
                <a:gd name="connsiteY158" fmla="*/ 209647 h 711889"/>
                <a:gd name="connsiteX159" fmla="*/ 731987 w 970604"/>
                <a:gd name="connsiteY159" fmla="*/ 213815 h 711889"/>
                <a:gd name="connsiteX160" fmla="*/ 740323 w 970604"/>
                <a:gd name="connsiteY160" fmla="*/ 233613 h 711889"/>
                <a:gd name="connsiteX161" fmla="*/ 741365 w 970604"/>
                <a:gd name="connsiteY161" fmla="*/ 234655 h 711889"/>
                <a:gd name="connsiteX162" fmla="*/ 743449 w 970604"/>
                <a:gd name="connsiteY162" fmla="*/ 237781 h 711889"/>
                <a:gd name="connsiteX163" fmla="*/ 740323 w 970604"/>
                <a:gd name="connsiteY163" fmla="*/ 246117 h 711889"/>
                <a:gd name="connsiteX164" fmla="*/ 737197 w 970604"/>
                <a:gd name="connsiteY164" fmla="*/ 248201 h 711889"/>
                <a:gd name="connsiteX165" fmla="*/ 729903 w 970604"/>
                <a:gd name="connsiteY165" fmla="*/ 256537 h 711889"/>
                <a:gd name="connsiteX166" fmla="*/ 727819 w 970604"/>
                <a:gd name="connsiteY166" fmla="*/ 264873 h 711889"/>
                <a:gd name="connsiteX167" fmla="*/ 735113 w 970604"/>
                <a:gd name="connsiteY167" fmla="*/ 281545 h 711889"/>
                <a:gd name="connsiteX168" fmla="*/ 751785 w 970604"/>
                <a:gd name="connsiteY168" fmla="*/ 285712 h 711889"/>
                <a:gd name="connsiteX169" fmla="*/ 756995 w 970604"/>
                <a:gd name="connsiteY169" fmla="*/ 285712 h 711889"/>
                <a:gd name="connsiteX170" fmla="*/ 774709 w 970604"/>
                <a:gd name="connsiteY170" fmla="*/ 294049 h 711889"/>
                <a:gd name="connsiteX171" fmla="*/ 778877 w 970604"/>
                <a:gd name="connsiteY171" fmla="*/ 305511 h 711889"/>
                <a:gd name="connsiteX172" fmla="*/ 779919 w 970604"/>
                <a:gd name="connsiteY172" fmla="*/ 309679 h 711889"/>
                <a:gd name="connsiteX173" fmla="*/ 789297 w 970604"/>
                <a:gd name="connsiteY173" fmla="*/ 325309 h 711889"/>
                <a:gd name="connsiteX174" fmla="*/ 811179 w 970604"/>
                <a:gd name="connsiteY174" fmla="*/ 330519 h 711889"/>
                <a:gd name="connsiteX175" fmla="*/ 825767 w 970604"/>
                <a:gd name="connsiteY175" fmla="*/ 332602 h 711889"/>
                <a:gd name="connsiteX176" fmla="*/ 832019 w 970604"/>
                <a:gd name="connsiteY176" fmla="*/ 335728 h 711889"/>
                <a:gd name="connsiteX177" fmla="*/ 840355 w 970604"/>
                <a:gd name="connsiteY177" fmla="*/ 339896 h 711889"/>
                <a:gd name="connsiteX178" fmla="*/ 862237 w 970604"/>
                <a:gd name="connsiteY178" fmla="*/ 339896 h 711889"/>
                <a:gd name="connsiteX179" fmla="*/ 876825 w 970604"/>
                <a:gd name="connsiteY179" fmla="*/ 338854 h 711889"/>
                <a:gd name="connsiteX180" fmla="*/ 885160 w 970604"/>
                <a:gd name="connsiteY180" fmla="*/ 340938 h 711889"/>
                <a:gd name="connsiteX181" fmla="*/ 891413 w 970604"/>
                <a:gd name="connsiteY181" fmla="*/ 343022 h 711889"/>
                <a:gd name="connsiteX182" fmla="*/ 913295 w 970604"/>
                <a:gd name="connsiteY182" fmla="*/ 344064 h 711889"/>
                <a:gd name="connsiteX183" fmla="*/ 941429 w 970604"/>
                <a:gd name="connsiteY183" fmla="*/ 348232 h 711889"/>
                <a:gd name="connsiteX184" fmla="*/ 956016 w 970604"/>
                <a:gd name="connsiteY184" fmla="*/ 372198 h 711889"/>
                <a:gd name="connsiteX185" fmla="*/ 958100 w 970604"/>
                <a:gd name="connsiteY185" fmla="*/ 399290 h 711889"/>
                <a:gd name="connsiteX186" fmla="*/ 944554 w 970604"/>
                <a:gd name="connsiteY186" fmla="*/ 412836 h 711889"/>
                <a:gd name="connsiteX187" fmla="*/ 936219 w 970604"/>
                <a:gd name="connsiteY187" fmla="*/ 419088 h 711889"/>
                <a:gd name="connsiteX188" fmla="*/ 921630 w 970604"/>
                <a:gd name="connsiteY188" fmla="*/ 440970 h 711889"/>
                <a:gd name="connsiteX189" fmla="*/ 920589 w 970604"/>
                <a:gd name="connsiteY189" fmla="*/ 452432 h 711889"/>
                <a:gd name="connsiteX190" fmla="*/ 920589 w 970604"/>
                <a:gd name="connsiteY190" fmla="*/ 456600 h 711889"/>
                <a:gd name="connsiteX191" fmla="*/ 918505 w 970604"/>
                <a:gd name="connsiteY191" fmla="*/ 473272 h 711889"/>
                <a:gd name="connsiteX192" fmla="*/ 910169 w 970604"/>
                <a:gd name="connsiteY192" fmla="*/ 486818 h 711889"/>
                <a:gd name="connsiteX193" fmla="*/ 902875 w 970604"/>
                <a:gd name="connsiteY193" fmla="*/ 487860 h 711889"/>
                <a:gd name="connsiteX194" fmla="*/ 892455 w 970604"/>
                <a:gd name="connsiteY194" fmla="*/ 489944 h 711889"/>
                <a:gd name="connsiteX195" fmla="*/ 886203 w 970604"/>
                <a:gd name="connsiteY195" fmla="*/ 507658 h 711889"/>
                <a:gd name="connsiteX196" fmla="*/ 886203 w 970604"/>
                <a:gd name="connsiteY196" fmla="*/ 511826 h 711889"/>
                <a:gd name="connsiteX197" fmla="*/ 890370 w 970604"/>
                <a:gd name="connsiteY197" fmla="*/ 538918 h 711889"/>
                <a:gd name="connsiteX198" fmla="*/ 907042 w 970604"/>
                <a:gd name="connsiteY198" fmla="*/ 564968 h 711889"/>
                <a:gd name="connsiteX199" fmla="*/ 914337 w 970604"/>
                <a:gd name="connsiteY199" fmla="*/ 570178 h 711889"/>
                <a:gd name="connsiteX200" fmla="*/ 917462 w 970604"/>
                <a:gd name="connsiteY200" fmla="*/ 572262 h 711889"/>
                <a:gd name="connsiteX201" fmla="*/ 926840 w 970604"/>
                <a:gd name="connsiteY201" fmla="*/ 580598 h 711889"/>
                <a:gd name="connsiteX202" fmla="*/ 938302 w 970604"/>
                <a:gd name="connsiteY202" fmla="*/ 589976 h 711889"/>
                <a:gd name="connsiteX203" fmla="*/ 953932 w 970604"/>
                <a:gd name="connsiteY203" fmla="*/ 596228 h 711889"/>
                <a:gd name="connsiteX204" fmla="*/ 970604 w 970604"/>
                <a:gd name="connsiteY204" fmla="*/ 607690 h 711889"/>
                <a:gd name="connsiteX0" fmla="*/ 970604 w 970604"/>
                <a:gd name="connsiteY0" fmla="*/ 607690 h 708763"/>
                <a:gd name="connsiteX1" fmla="*/ 965394 w 970604"/>
                <a:gd name="connsiteY1" fmla="*/ 610816 h 708763"/>
                <a:gd name="connsiteX2" fmla="*/ 949764 w 970604"/>
                <a:gd name="connsiteY2" fmla="*/ 622278 h 708763"/>
                <a:gd name="connsiteX3" fmla="*/ 946639 w 970604"/>
                <a:gd name="connsiteY3" fmla="*/ 649370 h 708763"/>
                <a:gd name="connsiteX4" fmla="*/ 944554 w 970604"/>
                <a:gd name="connsiteY4" fmla="*/ 683755 h 708763"/>
                <a:gd name="connsiteX5" fmla="*/ 943512 w 970604"/>
                <a:gd name="connsiteY5" fmla="*/ 686881 h 708763"/>
                <a:gd name="connsiteX6" fmla="*/ 940386 w 970604"/>
                <a:gd name="connsiteY6" fmla="*/ 695217 h 708763"/>
                <a:gd name="connsiteX7" fmla="*/ 940386 w 970604"/>
                <a:gd name="connsiteY7" fmla="*/ 704595 h 708763"/>
                <a:gd name="connsiteX8" fmla="*/ 863279 w 970604"/>
                <a:gd name="connsiteY8" fmla="*/ 687923 h 708763"/>
                <a:gd name="connsiteX9" fmla="*/ 870720 w 970604"/>
                <a:gd name="connsiteY9" fmla="*/ 677356 h 708763"/>
                <a:gd name="connsiteX10" fmla="*/ 848691 w 970604"/>
                <a:gd name="connsiteY10" fmla="*/ 682713 h 708763"/>
                <a:gd name="connsiteX11" fmla="*/ 853751 w 970604"/>
                <a:gd name="connsiteY11" fmla="*/ 668425 h 708763"/>
                <a:gd name="connsiteX12" fmla="*/ 799570 w 970604"/>
                <a:gd name="connsiteY12" fmla="*/ 666341 h 708763"/>
                <a:gd name="connsiteX13" fmla="*/ 765331 w 970604"/>
                <a:gd name="connsiteY13" fmla="*/ 707721 h 708763"/>
                <a:gd name="connsiteX14" fmla="*/ 752827 w 970604"/>
                <a:gd name="connsiteY14" fmla="*/ 708763 h 708763"/>
                <a:gd name="connsiteX15" fmla="*/ 733029 w 970604"/>
                <a:gd name="connsiteY15" fmla="*/ 700427 h 708763"/>
                <a:gd name="connsiteX16" fmla="*/ 731987 w 970604"/>
                <a:gd name="connsiteY16" fmla="*/ 688965 h 708763"/>
                <a:gd name="connsiteX17" fmla="*/ 734071 w 970604"/>
                <a:gd name="connsiteY17" fmla="*/ 685839 h 708763"/>
                <a:gd name="connsiteX18" fmla="*/ 736155 w 970604"/>
                <a:gd name="connsiteY18" fmla="*/ 680629 h 708763"/>
                <a:gd name="connsiteX19" fmla="*/ 728861 w 970604"/>
                <a:gd name="connsiteY19" fmla="*/ 658748 h 708763"/>
                <a:gd name="connsiteX20" fmla="*/ 708021 w 970604"/>
                <a:gd name="connsiteY20" fmla="*/ 649370 h 708763"/>
                <a:gd name="connsiteX21" fmla="*/ 703853 w 970604"/>
                <a:gd name="connsiteY21" fmla="*/ 648328 h 708763"/>
                <a:gd name="connsiteX22" fmla="*/ 688223 w 970604"/>
                <a:gd name="connsiteY22" fmla="*/ 643118 h 708763"/>
                <a:gd name="connsiteX23" fmla="*/ 679887 w 970604"/>
                <a:gd name="connsiteY23" fmla="*/ 637908 h 708763"/>
                <a:gd name="connsiteX24" fmla="*/ 668425 w 970604"/>
                <a:gd name="connsiteY24" fmla="*/ 631656 h 708763"/>
                <a:gd name="connsiteX25" fmla="*/ 650711 w 970604"/>
                <a:gd name="connsiteY25" fmla="*/ 628530 h 708763"/>
                <a:gd name="connsiteX26" fmla="*/ 627787 w 970604"/>
                <a:gd name="connsiteY26" fmla="*/ 634781 h 708763"/>
                <a:gd name="connsiteX27" fmla="*/ 621535 w 970604"/>
                <a:gd name="connsiteY27" fmla="*/ 648328 h 708763"/>
                <a:gd name="connsiteX28" fmla="*/ 621535 w 970604"/>
                <a:gd name="connsiteY28" fmla="*/ 652495 h 708763"/>
                <a:gd name="connsiteX29" fmla="*/ 620493 w 970604"/>
                <a:gd name="connsiteY29" fmla="*/ 658748 h 708763"/>
                <a:gd name="connsiteX30" fmla="*/ 601738 w 970604"/>
                <a:gd name="connsiteY30" fmla="*/ 677503 h 708763"/>
                <a:gd name="connsiteX31" fmla="*/ 597570 w 970604"/>
                <a:gd name="connsiteY31" fmla="*/ 678545 h 708763"/>
                <a:gd name="connsiteX32" fmla="*/ 592360 w 970604"/>
                <a:gd name="connsiteY32" fmla="*/ 679587 h 708763"/>
                <a:gd name="connsiteX33" fmla="*/ 585066 w 970604"/>
                <a:gd name="connsiteY33" fmla="*/ 683755 h 708763"/>
                <a:gd name="connsiteX34" fmla="*/ 580898 w 970604"/>
                <a:gd name="connsiteY34" fmla="*/ 685839 h 708763"/>
                <a:gd name="connsiteX35" fmla="*/ 560058 w 970604"/>
                <a:gd name="connsiteY35" fmla="*/ 685839 h 708763"/>
                <a:gd name="connsiteX36" fmla="*/ 549638 w 970604"/>
                <a:gd name="connsiteY36" fmla="*/ 677503 h 708763"/>
                <a:gd name="connsiteX37" fmla="*/ 536092 w 970604"/>
                <a:gd name="connsiteY37" fmla="*/ 667083 h 708763"/>
                <a:gd name="connsiteX38" fmla="*/ 512126 w 970604"/>
                <a:gd name="connsiteY38" fmla="*/ 666041 h 708763"/>
                <a:gd name="connsiteX39" fmla="*/ 496496 w 970604"/>
                <a:gd name="connsiteY39" fmla="*/ 669167 h 708763"/>
                <a:gd name="connsiteX40" fmla="*/ 490244 w 970604"/>
                <a:gd name="connsiteY40" fmla="*/ 671251 h 708763"/>
                <a:gd name="connsiteX41" fmla="*/ 485034 w 970604"/>
                <a:gd name="connsiteY41" fmla="*/ 673335 h 708763"/>
                <a:gd name="connsiteX42" fmla="*/ 472530 w 970604"/>
                <a:gd name="connsiteY42" fmla="*/ 676461 h 708763"/>
                <a:gd name="connsiteX43" fmla="*/ 456159 w 970604"/>
                <a:gd name="connsiteY43" fmla="*/ 669317 h 708763"/>
                <a:gd name="connsiteX44" fmla="*/ 381128 w 970604"/>
                <a:gd name="connsiteY44" fmla="*/ 690454 h 708763"/>
                <a:gd name="connsiteX45" fmla="*/ 355826 w 970604"/>
                <a:gd name="connsiteY45" fmla="*/ 678545 h 708763"/>
                <a:gd name="connsiteX46" fmla="*/ 353742 w 970604"/>
                <a:gd name="connsiteY46" fmla="*/ 668125 h 708763"/>
                <a:gd name="connsiteX47" fmla="*/ 336028 w 970604"/>
                <a:gd name="connsiteY47" fmla="*/ 645201 h 708763"/>
                <a:gd name="connsiteX48" fmla="*/ 331860 w 970604"/>
                <a:gd name="connsiteY48" fmla="*/ 643118 h 708763"/>
                <a:gd name="connsiteX49" fmla="*/ 326650 w 970604"/>
                <a:gd name="connsiteY49" fmla="*/ 639991 h 708763"/>
                <a:gd name="connsiteX50" fmla="*/ 316230 w 970604"/>
                <a:gd name="connsiteY50" fmla="*/ 628530 h 708763"/>
                <a:gd name="connsiteX51" fmla="*/ 315188 w 970604"/>
                <a:gd name="connsiteY51" fmla="*/ 626446 h 708763"/>
                <a:gd name="connsiteX52" fmla="*/ 308936 w 970604"/>
                <a:gd name="connsiteY52" fmla="*/ 618110 h 708763"/>
                <a:gd name="connsiteX53" fmla="*/ 300601 w 970604"/>
                <a:gd name="connsiteY53" fmla="*/ 605606 h 708763"/>
                <a:gd name="connsiteX54" fmla="*/ 297474 w 970604"/>
                <a:gd name="connsiteY54" fmla="*/ 601438 h 708763"/>
                <a:gd name="connsiteX55" fmla="*/ 286012 w 970604"/>
                <a:gd name="connsiteY55" fmla="*/ 585808 h 708763"/>
                <a:gd name="connsiteX56" fmla="*/ 261004 w 970604"/>
                <a:gd name="connsiteY56" fmla="*/ 568394 h 708763"/>
                <a:gd name="connsiteX57" fmla="*/ 226772 w 970604"/>
                <a:gd name="connsiteY57" fmla="*/ 596081 h 708763"/>
                <a:gd name="connsiteX58" fmla="*/ 162907 w 970604"/>
                <a:gd name="connsiteY58" fmla="*/ 599060 h 708763"/>
                <a:gd name="connsiteX59" fmla="*/ 113192 w 970604"/>
                <a:gd name="connsiteY59" fmla="*/ 605161 h 708763"/>
                <a:gd name="connsiteX60" fmla="*/ 40101 w 970604"/>
                <a:gd name="connsiteY60" fmla="*/ 626446 h 708763"/>
                <a:gd name="connsiteX61" fmla="*/ 36975 w 970604"/>
                <a:gd name="connsiteY61" fmla="*/ 627488 h 708763"/>
                <a:gd name="connsiteX62" fmla="*/ 20303 w 970604"/>
                <a:gd name="connsiteY62" fmla="*/ 630613 h 708763"/>
                <a:gd name="connsiteX63" fmla="*/ 7799 w 970604"/>
                <a:gd name="connsiteY63" fmla="*/ 627488 h 708763"/>
                <a:gd name="connsiteX64" fmla="*/ 16135 w 970604"/>
                <a:gd name="connsiteY64" fmla="*/ 616026 h 708763"/>
                <a:gd name="connsiteX65" fmla="*/ 27597 w 970604"/>
                <a:gd name="connsiteY65" fmla="*/ 601438 h 708763"/>
                <a:gd name="connsiteX66" fmla="*/ 30723 w 970604"/>
                <a:gd name="connsiteY66" fmla="*/ 599354 h 708763"/>
                <a:gd name="connsiteX67" fmla="*/ 38017 w 970604"/>
                <a:gd name="connsiteY67" fmla="*/ 586850 h 708763"/>
                <a:gd name="connsiteX68" fmla="*/ 35933 w 970604"/>
                <a:gd name="connsiteY68" fmla="*/ 578514 h 708763"/>
                <a:gd name="connsiteX69" fmla="*/ 34891 w 970604"/>
                <a:gd name="connsiteY69" fmla="*/ 575388 h 708763"/>
                <a:gd name="connsiteX70" fmla="*/ 30128 w 970604"/>
                <a:gd name="connsiteY70" fmla="*/ 553803 h 708763"/>
                <a:gd name="connsiteX71" fmla="*/ 29832 w 970604"/>
                <a:gd name="connsiteY71" fmla="*/ 499322 h 708763"/>
                <a:gd name="connsiteX72" fmla="*/ 31765 w 970604"/>
                <a:gd name="connsiteY72" fmla="*/ 471188 h 708763"/>
                <a:gd name="connsiteX73" fmla="*/ 31765 w 970604"/>
                <a:gd name="connsiteY73" fmla="*/ 470146 h 708763"/>
                <a:gd name="connsiteX74" fmla="*/ 17177 w 970604"/>
                <a:gd name="connsiteY74" fmla="*/ 449306 h 708763"/>
                <a:gd name="connsiteX75" fmla="*/ 11967 w 970604"/>
                <a:gd name="connsiteY75" fmla="*/ 445138 h 708763"/>
                <a:gd name="connsiteX76" fmla="*/ 3631 w 970604"/>
                <a:gd name="connsiteY76" fmla="*/ 436802 h 708763"/>
                <a:gd name="connsiteX77" fmla="*/ 1547 w 970604"/>
                <a:gd name="connsiteY77" fmla="*/ 423256 h 708763"/>
                <a:gd name="connsiteX78" fmla="*/ 13009 w 970604"/>
                <a:gd name="connsiteY78" fmla="*/ 419088 h 708763"/>
                <a:gd name="connsiteX79" fmla="*/ 17177 w 970604"/>
                <a:gd name="connsiteY79" fmla="*/ 411944 h 708763"/>
                <a:gd name="connsiteX80" fmla="*/ 38912 w 970604"/>
                <a:gd name="connsiteY80" fmla="*/ 391552 h 708763"/>
                <a:gd name="connsiteX81" fmla="*/ 71361 w 970604"/>
                <a:gd name="connsiteY81" fmla="*/ 390954 h 708763"/>
                <a:gd name="connsiteX82" fmla="*/ 77613 w 970604"/>
                <a:gd name="connsiteY82" fmla="*/ 394080 h 708763"/>
                <a:gd name="connsiteX83" fmla="*/ 95624 w 970604"/>
                <a:gd name="connsiteY83" fmla="*/ 391552 h 708763"/>
                <a:gd name="connsiteX84" fmla="*/ 127629 w 970604"/>
                <a:gd name="connsiteY84" fmla="*/ 386786 h 708763"/>
                <a:gd name="connsiteX85" fmla="*/ 127629 w 970604"/>
                <a:gd name="connsiteY85" fmla="*/ 383660 h 708763"/>
                <a:gd name="connsiteX86" fmla="*/ 137007 w 970604"/>
                <a:gd name="connsiteY86" fmla="*/ 360736 h 708763"/>
                <a:gd name="connsiteX87" fmla="*/ 138049 w 970604"/>
                <a:gd name="connsiteY87" fmla="*/ 359694 h 708763"/>
                <a:gd name="connsiteX88" fmla="*/ 143259 w 970604"/>
                <a:gd name="connsiteY88" fmla="*/ 344064 h 708763"/>
                <a:gd name="connsiteX89" fmla="*/ 137007 w 970604"/>
                <a:gd name="connsiteY89" fmla="*/ 333644 h 708763"/>
                <a:gd name="connsiteX90" fmla="*/ 134923 w 970604"/>
                <a:gd name="connsiteY90" fmla="*/ 331561 h 708763"/>
                <a:gd name="connsiteX91" fmla="*/ 132839 w 970604"/>
                <a:gd name="connsiteY91" fmla="*/ 323224 h 708763"/>
                <a:gd name="connsiteX92" fmla="*/ 134923 w 970604"/>
                <a:gd name="connsiteY92" fmla="*/ 321141 h 708763"/>
                <a:gd name="connsiteX93" fmla="*/ 135965 w 970604"/>
                <a:gd name="connsiteY93" fmla="*/ 320099 h 708763"/>
                <a:gd name="connsiteX94" fmla="*/ 146385 w 970604"/>
                <a:gd name="connsiteY94" fmla="*/ 293007 h 708763"/>
                <a:gd name="connsiteX95" fmla="*/ 148469 w 970604"/>
                <a:gd name="connsiteY95" fmla="*/ 276335 h 708763"/>
                <a:gd name="connsiteX96" fmla="*/ 160973 w 970604"/>
                <a:gd name="connsiteY96" fmla="*/ 264873 h 708763"/>
                <a:gd name="connsiteX97" fmla="*/ 179579 w 970604"/>
                <a:gd name="connsiteY97" fmla="*/ 246865 h 708763"/>
                <a:gd name="connsiteX98" fmla="*/ 214112 w 970604"/>
                <a:gd name="connsiteY98" fmla="*/ 273358 h 708763"/>
                <a:gd name="connsiteX99" fmla="*/ 255346 w 970604"/>
                <a:gd name="connsiteY99" fmla="*/ 302091 h 708763"/>
                <a:gd name="connsiteX100" fmla="*/ 312359 w 970604"/>
                <a:gd name="connsiteY100" fmla="*/ 312660 h 708763"/>
                <a:gd name="connsiteX101" fmla="*/ 361036 w 970604"/>
                <a:gd name="connsiteY101" fmla="*/ 312064 h 708763"/>
                <a:gd name="connsiteX102" fmla="*/ 406439 w 970604"/>
                <a:gd name="connsiteY102" fmla="*/ 295091 h 708763"/>
                <a:gd name="connsiteX103" fmla="*/ 421472 w 970604"/>
                <a:gd name="connsiteY103" fmla="*/ 273209 h 708763"/>
                <a:gd name="connsiteX104" fmla="*/ 413136 w 970604"/>
                <a:gd name="connsiteY104" fmla="*/ 262789 h 708763"/>
                <a:gd name="connsiteX105" fmla="*/ 410010 w 970604"/>
                <a:gd name="connsiteY105" fmla="*/ 261747 h 708763"/>
                <a:gd name="connsiteX106" fmla="*/ 406884 w 970604"/>
                <a:gd name="connsiteY106" fmla="*/ 259663 h 708763"/>
                <a:gd name="connsiteX107" fmla="*/ 407926 w 970604"/>
                <a:gd name="connsiteY107" fmla="*/ 245075 h 708763"/>
                <a:gd name="connsiteX108" fmla="*/ 410010 w 970604"/>
                <a:gd name="connsiteY108" fmla="*/ 240907 h 708763"/>
                <a:gd name="connsiteX109" fmla="*/ 416262 w 970604"/>
                <a:gd name="connsiteY109" fmla="*/ 225277 h 708763"/>
                <a:gd name="connsiteX110" fmla="*/ 415220 w 970604"/>
                <a:gd name="connsiteY110" fmla="*/ 217983 h 708763"/>
                <a:gd name="connsiteX111" fmla="*/ 414178 w 970604"/>
                <a:gd name="connsiteY111" fmla="*/ 212773 h 708763"/>
                <a:gd name="connsiteX112" fmla="*/ 422514 w 970604"/>
                <a:gd name="connsiteY112" fmla="*/ 196101 h 708763"/>
                <a:gd name="connsiteX113" fmla="*/ 423556 w 970604"/>
                <a:gd name="connsiteY113" fmla="*/ 194017 h 708763"/>
                <a:gd name="connsiteX114" fmla="*/ 429808 w 970604"/>
                <a:gd name="connsiteY114" fmla="*/ 169009 h 708763"/>
                <a:gd name="connsiteX115" fmla="*/ 426682 w 970604"/>
                <a:gd name="connsiteY115" fmla="*/ 164841 h 708763"/>
                <a:gd name="connsiteX116" fmla="*/ 424598 w 970604"/>
                <a:gd name="connsiteY116" fmla="*/ 159631 h 708763"/>
                <a:gd name="connsiteX117" fmla="*/ 427724 w 970604"/>
                <a:gd name="connsiteY117" fmla="*/ 154421 h 708763"/>
                <a:gd name="connsiteX118" fmla="*/ 437102 w 970604"/>
                <a:gd name="connsiteY118" fmla="*/ 127329 h 708763"/>
                <a:gd name="connsiteX119" fmla="*/ 435018 w 970604"/>
                <a:gd name="connsiteY119" fmla="*/ 122119 h 708763"/>
                <a:gd name="connsiteX120" fmla="*/ 432934 w 970604"/>
                <a:gd name="connsiteY120" fmla="*/ 114825 h 708763"/>
                <a:gd name="connsiteX121" fmla="*/ 438144 w 970604"/>
                <a:gd name="connsiteY121" fmla="*/ 106489 h 708763"/>
                <a:gd name="connsiteX122" fmla="*/ 443354 w 970604"/>
                <a:gd name="connsiteY122" fmla="*/ 98153 h 708763"/>
                <a:gd name="connsiteX123" fmla="*/ 443354 w 970604"/>
                <a:gd name="connsiteY123" fmla="*/ 70019 h 708763"/>
                <a:gd name="connsiteX124" fmla="*/ 440228 w 970604"/>
                <a:gd name="connsiteY124" fmla="*/ 64809 h 708763"/>
                <a:gd name="connsiteX125" fmla="*/ 437102 w 970604"/>
                <a:gd name="connsiteY125" fmla="*/ 59599 h 708763"/>
                <a:gd name="connsiteX126" fmla="*/ 442312 w 970604"/>
                <a:gd name="connsiteY126" fmla="*/ 24171 h 708763"/>
                <a:gd name="connsiteX127" fmla="*/ 452732 w 970604"/>
                <a:gd name="connsiteY127" fmla="*/ 12709 h 708763"/>
                <a:gd name="connsiteX128" fmla="*/ 470446 w 970604"/>
                <a:gd name="connsiteY128" fmla="*/ 16877 h 708763"/>
                <a:gd name="connsiteX129" fmla="*/ 471488 w 970604"/>
                <a:gd name="connsiteY129" fmla="*/ 17919 h 708763"/>
                <a:gd name="connsiteX130" fmla="*/ 509000 w 970604"/>
                <a:gd name="connsiteY130" fmla="*/ 26255 h 708763"/>
                <a:gd name="connsiteX131" fmla="*/ 543386 w 970604"/>
                <a:gd name="connsiteY131" fmla="*/ 5415 h 708763"/>
                <a:gd name="connsiteX132" fmla="*/ 553806 w 970604"/>
                <a:gd name="connsiteY132" fmla="*/ 205 h 708763"/>
                <a:gd name="connsiteX133" fmla="*/ 561100 w 970604"/>
                <a:gd name="connsiteY133" fmla="*/ 4373 h 708763"/>
                <a:gd name="connsiteX134" fmla="*/ 575688 w 970604"/>
                <a:gd name="connsiteY134" fmla="*/ 22087 h 708763"/>
                <a:gd name="connsiteX135" fmla="*/ 576730 w 970604"/>
                <a:gd name="connsiteY135" fmla="*/ 31465 h 708763"/>
                <a:gd name="connsiteX136" fmla="*/ 577771 w 970604"/>
                <a:gd name="connsiteY136" fmla="*/ 40843 h 708763"/>
                <a:gd name="connsiteX137" fmla="*/ 589233 w 970604"/>
                <a:gd name="connsiteY137" fmla="*/ 59599 h 708763"/>
                <a:gd name="connsiteX138" fmla="*/ 601738 w 970604"/>
                <a:gd name="connsiteY138" fmla="*/ 67935 h 708763"/>
                <a:gd name="connsiteX139" fmla="*/ 602780 w 970604"/>
                <a:gd name="connsiteY139" fmla="*/ 67935 h 708763"/>
                <a:gd name="connsiteX140" fmla="*/ 602780 w 970604"/>
                <a:gd name="connsiteY140" fmla="*/ 67935 h 708763"/>
                <a:gd name="connsiteX141" fmla="*/ 605905 w 970604"/>
                <a:gd name="connsiteY141" fmla="*/ 67935 h 708763"/>
                <a:gd name="connsiteX142" fmla="*/ 609031 w 970604"/>
                <a:gd name="connsiteY142" fmla="*/ 68977 h 708763"/>
                <a:gd name="connsiteX143" fmla="*/ 615283 w 970604"/>
                <a:gd name="connsiteY143" fmla="*/ 68977 h 708763"/>
                <a:gd name="connsiteX144" fmla="*/ 673635 w 970604"/>
                <a:gd name="connsiteY144" fmla="*/ 72103 h 708763"/>
                <a:gd name="connsiteX145" fmla="*/ 691349 w 970604"/>
                <a:gd name="connsiteY145" fmla="*/ 77313 h 708763"/>
                <a:gd name="connsiteX146" fmla="*/ 697601 w 970604"/>
                <a:gd name="connsiteY146" fmla="*/ 79397 h 708763"/>
                <a:gd name="connsiteX147" fmla="*/ 701769 w 970604"/>
                <a:gd name="connsiteY147" fmla="*/ 80439 h 708763"/>
                <a:gd name="connsiteX148" fmla="*/ 716357 w 970604"/>
                <a:gd name="connsiteY148" fmla="*/ 86691 h 708763"/>
                <a:gd name="connsiteX149" fmla="*/ 716357 w 970604"/>
                <a:gd name="connsiteY149" fmla="*/ 93985 h 708763"/>
                <a:gd name="connsiteX150" fmla="*/ 713231 w 970604"/>
                <a:gd name="connsiteY150" fmla="*/ 99195 h 708763"/>
                <a:gd name="connsiteX151" fmla="*/ 711147 w 970604"/>
                <a:gd name="connsiteY151" fmla="*/ 102321 h 708763"/>
                <a:gd name="connsiteX152" fmla="*/ 705937 w 970604"/>
                <a:gd name="connsiteY152" fmla="*/ 123161 h 708763"/>
                <a:gd name="connsiteX153" fmla="*/ 711147 w 970604"/>
                <a:gd name="connsiteY153" fmla="*/ 177345 h 708763"/>
                <a:gd name="connsiteX154" fmla="*/ 716357 w 970604"/>
                <a:gd name="connsiteY154" fmla="*/ 187765 h 708763"/>
                <a:gd name="connsiteX155" fmla="*/ 723651 w 970604"/>
                <a:gd name="connsiteY155" fmla="*/ 192975 h 708763"/>
                <a:gd name="connsiteX156" fmla="*/ 730945 w 970604"/>
                <a:gd name="connsiteY156" fmla="*/ 199227 h 708763"/>
                <a:gd name="connsiteX157" fmla="*/ 731987 w 970604"/>
                <a:gd name="connsiteY157" fmla="*/ 209647 h 708763"/>
                <a:gd name="connsiteX158" fmla="*/ 731987 w 970604"/>
                <a:gd name="connsiteY158" fmla="*/ 213815 h 708763"/>
                <a:gd name="connsiteX159" fmla="*/ 740323 w 970604"/>
                <a:gd name="connsiteY159" fmla="*/ 233613 h 708763"/>
                <a:gd name="connsiteX160" fmla="*/ 741365 w 970604"/>
                <a:gd name="connsiteY160" fmla="*/ 234655 h 708763"/>
                <a:gd name="connsiteX161" fmla="*/ 743449 w 970604"/>
                <a:gd name="connsiteY161" fmla="*/ 237781 h 708763"/>
                <a:gd name="connsiteX162" fmla="*/ 740323 w 970604"/>
                <a:gd name="connsiteY162" fmla="*/ 246117 h 708763"/>
                <a:gd name="connsiteX163" fmla="*/ 737197 w 970604"/>
                <a:gd name="connsiteY163" fmla="*/ 248201 h 708763"/>
                <a:gd name="connsiteX164" fmla="*/ 729903 w 970604"/>
                <a:gd name="connsiteY164" fmla="*/ 256537 h 708763"/>
                <a:gd name="connsiteX165" fmla="*/ 727819 w 970604"/>
                <a:gd name="connsiteY165" fmla="*/ 264873 h 708763"/>
                <a:gd name="connsiteX166" fmla="*/ 735113 w 970604"/>
                <a:gd name="connsiteY166" fmla="*/ 281545 h 708763"/>
                <a:gd name="connsiteX167" fmla="*/ 751785 w 970604"/>
                <a:gd name="connsiteY167" fmla="*/ 285712 h 708763"/>
                <a:gd name="connsiteX168" fmla="*/ 756995 w 970604"/>
                <a:gd name="connsiteY168" fmla="*/ 285712 h 708763"/>
                <a:gd name="connsiteX169" fmla="*/ 774709 w 970604"/>
                <a:gd name="connsiteY169" fmla="*/ 294049 h 708763"/>
                <a:gd name="connsiteX170" fmla="*/ 778877 w 970604"/>
                <a:gd name="connsiteY170" fmla="*/ 305511 h 708763"/>
                <a:gd name="connsiteX171" fmla="*/ 779919 w 970604"/>
                <a:gd name="connsiteY171" fmla="*/ 309679 h 708763"/>
                <a:gd name="connsiteX172" fmla="*/ 789297 w 970604"/>
                <a:gd name="connsiteY172" fmla="*/ 325309 h 708763"/>
                <a:gd name="connsiteX173" fmla="*/ 811179 w 970604"/>
                <a:gd name="connsiteY173" fmla="*/ 330519 h 708763"/>
                <a:gd name="connsiteX174" fmla="*/ 825767 w 970604"/>
                <a:gd name="connsiteY174" fmla="*/ 332602 h 708763"/>
                <a:gd name="connsiteX175" fmla="*/ 832019 w 970604"/>
                <a:gd name="connsiteY175" fmla="*/ 335728 h 708763"/>
                <a:gd name="connsiteX176" fmla="*/ 840355 w 970604"/>
                <a:gd name="connsiteY176" fmla="*/ 339896 h 708763"/>
                <a:gd name="connsiteX177" fmla="*/ 862237 w 970604"/>
                <a:gd name="connsiteY177" fmla="*/ 339896 h 708763"/>
                <a:gd name="connsiteX178" fmla="*/ 876825 w 970604"/>
                <a:gd name="connsiteY178" fmla="*/ 338854 h 708763"/>
                <a:gd name="connsiteX179" fmla="*/ 885160 w 970604"/>
                <a:gd name="connsiteY179" fmla="*/ 340938 h 708763"/>
                <a:gd name="connsiteX180" fmla="*/ 891413 w 970604"/>
                <a:gd name="connsiteY180" fmla="*/ 343022 h 708763"/>
                <a:gd name="connsiteX181" fmla="*/ 913295 w 970604"/>
                <a:gd name="connsiteY181" fmla="*/ 344064 h 708763"/>
                <a:gd name="connsiteX182" fmla="*/ 941429 w 970604"/>
                <a:gd name="connsiteY182" fmla="*/ 348232 h 708763"/>
                <a:gd name="connsiteX183" fmla="*/ 956016 w 970604"/>
                <a:gd name="connsiteY183" fmla="*/ 372198 h 708763"/>
                <a:gd name="connsiteX184" fmla="*/ 958100 w 970604"/>
                <a:gd name="connsiteY184" fmla="*/ 399290 h 708763"/>
                <a:gd name="connsiteX185" fmla="*/ 944554 w 970604"/>
                <a:gd name="connsiteY185" fmla="*/ 412836 h 708763"/>
                <a:gd name="connsiteX186" fmla="*/ 936219 w 970604"/>
                <a:gd name="connsiteY186" fmla="*/ 419088 h 708763"/>
                <a:gd name="connsiteX187" fmla="*/ 921630 w 970604"/>
                <a:gd name="connsiteY187" fmla="*/ 440970 h 708763"/>
                <a:gd name="connsiteX188" fmla="*/ 920589 w 970604"/>
                <a:gd name="connsiteY188" fmla="*/ 452432 h 708763"/>
                <a:gd name="connsiteX189" fmla="*/ 920589 w 970604"/>
                <a:gd name="connsiteY189" fmla="*/ 456600 h 708763"/>
                <a:gd name="connsiteX190" fmla="*/ 918505 w 970604"/>
                <a:gd name="connsiteY190" fmla="*/ 473272 h 708763"/>
                <a:gd name="connsiteX191" fmla="*/ 910169 w 970604"/>
                <a:gd name="connsiteY191" fmla="*/ 486818 h 708763"/>
                <a:gd name="connsiteX192" fmla="*/ 902875 w 970604"/>
                <a:gd name="connsiteY192" fmla="*/ 487860 h 708763"/>
                <a:gd name="connsiteX193" fmla="*/ 892455 w 970604"/>
                <a:gd name="connsiteY193" fmla="*/ 489944 h 708763"/>
                <a:gd name="connsiteX194" fmla="*/ 886203 w 970604"/>
                <a:gd name="connsiteY194" fmla="*/ 507658 h 708763"/>
                <a:gd name="connsiteX195" fmla="*/ 886203 w 970604"/>
                <a:gd name="connsiteY195" fmla="*/ 511826 h 708763"/>
                <a:gd name="connsiteX196" fmla="*/ 890370 w 970604"/>
                <a:gd name="connsiteY196" fmla="*/ 538918 h 708763"/>
                <a:gd name="connsiteX197" fmla="*/ 907042 w 970604"/>
                <a:gd name="connsiteY197" fmla="*/ 564968 h 708763"/>
                <a:gd name="connsiteX198" fmla="*/ 914337 w 970604"/>
                <a:gd name="connsiteY198" fmla="*/ 570178 h 708763"/>
                <a:gd name="connsiteX199" fmla="*/ 917462 w 970604"/>
                <a:gd name="connsiteY199" fmla="*/ 572262 h 708763"/>
                <a:gd name="connsiteX200" fmla="*/ 926840 w 970604"/>
                <a:gd name="connsiteY200" fmla="*/ 580598 h 708763"/>
                <a:gd name="connsiteX201" fmla="*/ 938302 w 970604"/>
                <a:gd name="connsiteY201" fmla="*/ 589976 h 708763"/>
                <a:gd name="connsiteX202" fmla="*/ 953932 w 970604"/>
                <a:gd name="connsiteY202" fmla="*/ 596228 h 708763"/>
                <a:gd name="connsiteX203" fmla="*/ 970604 w 970604"/>
                <a:gd name="connsiteY203" fmla="*/ 607690 h 708763"/>
                <a:gd name="connsiteX0" fmla="*/ 970604 w 970604"/>
                <a:gd name="connsiteY0" fmla="*/ 607690 h 708763"/>
                <a:gd name="connsiteX1" fmla="*/ 965394 w 970604"/>
                <a:gd name="connsiteY1" fmla="*/ 610816 h 708763"/>
                <a:gd name="connsiteX2" fmla="*/ 949764 w 970604"/>
                <a:gd name="connsiteY2" fmla="*/ 622278 h 708763"/>
                <a:gd name="connsiteX3" fmla="*/ 946639 w 970604"/>
                <a:gd name="connsiteY3" fmla="*/ 649370 h 708763"/>
                <a:gd name="connsiteX4" fmla="*/ 944554 w 970604"/>
                <a:gd name="connsiteY4" fmla="*/ 683755 h 708763"/>
                <a:gd name="connsiteX5" fmla="*/ 943512 w 970604"/>
                <a:gd name="connsiteY5" fmla="*/ 686881 h 708763"/>
                <a:gd name="connsiteX6" fmla="*/ 940386 w 970604"/>
                <a:gd name="connsiteY6" fmla="*/ 695217 h 708763"/>
                <a:gd name="connsiteX7" fmla="*/ 863279 w 970604"/>
                <a:gd name="connsiteY7" fmla="*/ 687923 h 708763"/>
                <a:gd name="connsiteX8" fmla="*/ 870720 w 970604"/>
                <a:gd name="connsiteY8" fmla="*/ 677356 h 708763"/>
                <a:gd name="connsiteX9" fmla="*/ 848691 w 970604"/>
                <a:gd name="connsiteY9" fmla="*/ 682713 h 708763"/>
                <a:gd name="connsiteX10" fmla="*/ 853751 w 970604"/>
                <a:gd name="connsiteY10" fmla="*/ 668425 h 708763"/>
                <a:gd name="connsiteX11" fmla="*/ 799570 w 970604"/>
                <a:gd name="connsiteY11" fmla="*/ 666341 h 708763"/>
                <a:gd name="connsiteX12" fmla="*/ 765331 w 970604"/>
                <a:gd name="connsiteY12" fmla="*/ 707721 h 708763"/>
                <a:gd name="connsiteX13" fmla="*/ 752827 w 970604"/>
                <a:gd name="connsiteY13" fmla="*/ 708763 h 708763"/>
                <a:gd name="connsiteX14" fmla="*/ 733029 w 970604"/>
                <a:gd name="connsiteY14" fmla="*/ 700427 h 708763"/>
                <a:gd name="connsiteX15" fmla="*/ 731987 w 970604"/>
                <a:gd name="connsiteY15" fmla="*/ 688965 h 708763"/>
                <a:gd name="connsiteX16" fmla="*/ 734071 w 970604"/>
                <a:gd name="connsiteY16" fmla="*/ 685839 h 708763"/>
                <a:gd name="connsiteX17" fmla="*/ 736155 w 970604"/>
                <a:gd name="connsiteY17" fmla="*/ 680629 h 708763"/>
                <a:gd name="connsiteX18" fmla="*/ 728861 w 970604"/>
                <a:gd name="connsiteY18" fmla="*/ 658748 h 708763"/>
                <a:gd name="connsiteX19" fmla="*/ 708021 w 970604"/>
                <a:gd name="connsiteY19" fmla="*/ 649370 h 708763"/>
                <a:gd name="connsiteX20" fmla="*/ 703853 w 970604"/>
                <a:gd name="connsiteY20" fmla="*/ 648328 h 708763"/>
                <a:gd name="connsiteX21" fmla="*/ 688223 w 970604"/>
                <a:gd name="connsiteY21" fmla="*/ 643118 h 708763"/>
                <a:gd name="connsiteX22" fmla="*/ 679887 w 970604"/>
                <a:gd name="connsiteY22" fmla="*/ 637908 h 708763"/>
                <a:gd name="connsiteX23" fmla="*/ 668425 w 970604"/>
                <a:gd name="connsiteY23" fmla="*/ 631656 h 708763"/>
                <a:gd name="connsiteX24" fmla="*/ 650711 w 970604"/>
                <a:gd name="connsiteY24" fmla="*/ 628530 h 708763"/>
                <a:gd name="connsiteX25" fmla="*/ 627787 w 970604"/>
                <a:gd name="connsiteY25" fmla="*/ 634781 h 708763"/>
                <a:gd name="connsiteX26" fmla="*/ 621535 w 970604"/>
                <a:gd name="connsiteY26" fmla="*/ 648328 h 708763"/>
                <a:gd name="connsiteX27" fmla="*/ 621535 w 970604"/>
                <a:gd name="connsiteY27" fmla="*/ 652495 h 708763"/>
                <a:gd name="connsiteX28" fmla="*/ 620493 w 970604"/>
                <a:gd name="connsiteY28" fmla="*/ 658748 h 708763"/>
                <a:gd name="connsiteX29" fmla="*/ 601738 w 970604"/>
                <a:gd name="connsiteY29" fmla="*/ 677503 h 708763"/>
                <a:gd name="connsiteX30" fmla="*/ 597570 w 970604"/>
                <a:gd name="connsiteY30" fmla="*/ 678545 h 708763"/>
                <a:gd name="connsiteX31" fmla="*/ 592360 w 970604"/>
                <a:gd name="connsiteY31" fmla="*/ 679587 h 708763"/>
                <a:gd name="connsiteX32" fmla="*/ 585066 w 970604"/>
                <a:gd name="connsiteY32" fmla="*/ 683755 h 708763"/>
                <a:gd name="connsiteX33" fmla="*/ 580898 w 970604"/>
                <a:gd name="connsiteY33" fmla="*/ 685839 h 708763"/>
                <a:gd name="connsiteX34" fmla="*/ 560058 w 970604"/>
                <a:gd name="connsiteY34" fmla="*/ 685839 h 708763"/>
                <a:gd name="connsiteX35" fmla="*/ 549638 w 970604"/>
                <a:gd name="connsiteY35" fmla="*/ 677503 h 708763"/>
                <a:gd name="connsiteX36" fmla="*/ 536092 w 970604"/>
                <a:gd name="connsiteY36" fmla="*/ 667083 h 708763"/>
                <a:gd name="connsiteX37" fmla="*/ 512126 w 970604"/>
                <a:gd name="connsiteY37" fmla="*/ 666041 h 708763"/>
                <a:gd name="connsiteX38" fmla="*/ 496496 w 970604"/>
                <a:gd name="connsiteY38" fmla="*/ 669167 h 708763"/>
                <a:gd name="connsiteX39" fmla="*/ 490244 w 970604"/>
                <a:gd name="connsiteY39" fmla="*/ 671251 h 708763"/>
                <a:gd name="connsiteX40" fmla="*/ 485034 w 970604"/>
                <a:gd name="connsiteY40" fmla="*/ 673335 h 708763"/>
                <a:gd name="connsiteX41" fmla="*/ 472530 w 970604"/>
                <a:gd name="connsiteY41" fmla="*/ 676461 h 708763"/>
                <a:gd name="connsiteX42" fmla="*/ 456159 w 970604"/>
                <a:gd name="connsiteY42" fmla="*/ 669317 h 708763"/>
                <a:gd name="connsiteX43" fmla="*/ 381128 w 970604"/>
                <a:gd name="connsiteY43" fmla="*/ 690454 h 708763"/>
                <a:gd name="connsiteX44" fmla="*/ 355826 w 970604"/>
                <a:gd name="connsiteY44" fmla="*/ 678545 h 708763"/>
                <a:gd name="connsiteX45" fmla="*/ 353742 w 970604"/>
                <a:gd name="connsiteY45" fmla="*/ 668125 h 708763"/>
                <a:gd name="connsiteX46" fmla="*/ 336028 w 970604"/>
                <a:gd name="connsiteY46" fmla="*/ 645201 h 708763"/>
                <a:gd name="connsiteX47" fmla="*/ 331860 w 970604"/>
                <a:gd name="connsiteY47" fmla="*/ 643118 h 708763"/>
                <a:gd name="connsiteX48" fmla="*/ 326650 w 970604"/>
                <a:gd name="connsiteY48" fmla="*/ 639991 h 708763"/>
                <a:gd name="connsiteX49" fmla="*/ 316230 w 970604"/>
                <a:gd name="connsiteY49" fmla="*/ 628530 h 708763"/>
                <a:gd name="connsiteX50" fmla="*/ 315188 w 970604"/>
                <a:gd name="connsiteY50" fmla="*/ 626446 h 708763"/>
                <a:gd name="connsiteX51" fmla="*/ 308936 w 970604"/>
                <a:gd name="connsiteY51" fmla="*/ 618110 h 708763"/>
                <a:gd name="connsiteX52" fmla="*/ 300601 w 970604"/>
                <a:gd name="connsiteY52" fmla="*/ 605606 h 708763"/>
                <a:gd name="connsiteX53" fmla="*/ 297474 w 970604"/>
                <a:gd name="connsiteY53" fmla="*/ 601438 h 708763"/>
                <a:gd name="connsiteX54" fmla="*/ 286012 w 970604"/>
                <a:gd name="connsiteY54" fmla="*/ 585808 h 708763"/>
                <a:gd name="connsiteX55" fmla="*/ 261004 w 970604"/>
                <a:gd name="connsiteY55" fmla="*/ 568394 h 708763"/>
                <a:gd name="connsiteX56" fmla="*/ 226772 w 970604"/>
                <a:gd name="connsiteY56" fmla="*/ 596081 h 708763"/>
                <a:gd name="connsiteX57" fmla="*/ 162907 w 970604"/>
                <a:gd name="connsiteY57" fmla="*/ 599060 h 708763"/>
                <a:gd name="connsiteX58" fmla="*/ 113192 w 970604"/>
                <a:gd name="connsiteY58" fmla="*/ 605161 h 708763"/>
                <a:gd name="connsiteX59" fmla="*/ 40101 w 970604"/>
                <a:gd name="connsiteY59" fmla="*/ 626446 h 708763"/>
                <a:gd name="connsiteX60" fmla="*/ 36975 w 970604"/>
                <a:gd name="connsiteY60" fmla="*/ 627488 h 708763"/>
                <a:gd name="connsiteX61" fmla="*/ 20303 w 970604"/>
                <a:gd name="connsiteY61" fmla="*/ 630613 h 708763"/>
                <a:gd name="connsiteX62" fmla="*/ 7799 w 970604"/>
                <a:gd name="connsiteY62" fmla="*/ 627488 h 708763"/>
                <a:gd name="connsiteX63" fmla="*/ 16135 w 970604"/>
                <a:gd name="connsiteY63" fmla="*/ 616026 h 708763"/>
                <a:gd name="connsiteX64" fmla="*/ 27597 w 970604"/>
                <a:gd name="connsiteY64" fmla="*/ 601438 h 708763"/>
                <a:gd name="connsiteX65" fmla="*/ 30723 w 970604"/>
                <a:gd name="connsiteY65" fmla="*/ 599354 h 708763"/>
                <a:gd name="connsiteX66" fmla="*/ 38017 w 970604"/>
                <a:gd name="connsiteY66" fmla="*/ 586850 h 708763"/>
                <a:gd name="connsiteX67" fmla="*/ 35933 w 970604"/>
                <a:gd name="connsiteY67" fmla="*/ 578514 h 708763"/>
                <a:gd name="connsiteX68" fmla="*/ 34891 w 970604"/>
                <a:gd name="connsiteY68" fmla="*/ 575388 h 708763"/>
                <a:gd name="connsiteX69" fmla="*/ 30128 w 970604"/>
                <a:gd name="connsiteY69" fmla="*/ 553803 h 708763"/>
                <a:gd name="connsiteX70" fmla="*/ 29832 w 970604"/>
                <a:gd name="connsiteY70" fmla="*/ 499322 h 708763"/>
                <a:gd name="connsiteX71" fmla="*/ 31765 w 970604"/>
                <a:gd name="connsiteY71" fmla="*/ 471188 h 708763"/>
                <a:gd name="connsiteX72" fmla="*/ 31765 w 970604"/>
                <a:gd name="connsiteY72" fmla="*/ 470146 h 708763"/>
                <a:gd name="connsiteX73" fmla="*/ 17177 w 970604"/>
                <a:gd name="connsiteY73" fmla="*/ 449306 h 708763"/>
                <a:gd name="connsiteX74" fmla="*/ 11967 w 970604"/>
                <a:gd name="connsiteY74" fmla="*/ 445138 h 708763"/>
                <a:gd name="connsiteX75" fmla="*/ 3631 w 970604"/>
                <a:gd name="connsiteY75" fmla="*/ 436802 h 708763"/>
                <a:gd name="connsiteX76" fmla="*/ 1547 w 970604"/>
                <a:gd name="connsiteY76" fmla="*/ 423256 h 708763"/>
                <a:gd name="connsiteX77" fmla="*/ 13009 w 970604"/>
                <a:gd name="connsiteY77" fmla="*/ 419088 h 708763"/>
                <a:gd name="connsiteX78" fmla="*/ 17177 w 970604"/>
                <a:gd name="connsiteY78" fmla="*/ 411944 h 708763"/>
                <a:gd name="connsiteX79" fmla="*/ 38912 w 970604"/>
                <a:gd name="connsiteY79" fmla="*/ 391552 h 708763"/>
                <a:gd name="connsiteX80" fmla="*/ 71361 w 970604"/>
                <a:gd name="connsiteY80" fmla="*/ 390954 h 708763"/>
                <a:gd name="connsiteX81" fmla="*/ 77613 w 970604"/>
                <a:gd name="connsiteY81" fmla="*/ 394080 h 708763"/>
                <a:gd name="connsiteX82" fmla="*/ 95624 w 970604"/>
                <a:gd name="connsiteY82" fmla="*/ 391552 h 708763"/>
                <a:gd name="connsiteX83" fmla="*/ 127629 w 970604"/>
                <a:gd name="connsiteY83" fmla="*/ 386786 h 708763"/>
                <a:gd name="connsiteX84" fmla="*/ 127629 w 970604"/>
                <a:gd name="connsiteY84" fmla="*/ 383660 h 708763"/>
                <a:gd name="connsiteX85" fmla="*/ 137007 w 970604"/>
                <a:gd name="connsiteY85" fmla="*/ 360736 h 708763"/>
                <a:gd name="connsiteX86" fmla="*/ 138049 w 970604"/>
                <a:gd name="connsiteY86" fmla="*/ 359694 h 708763"/>
                <a:gd name="connsiteX87" fmla="*/ 143259 w 970604"/>
                <a:gd name="connsiteY87" fmla="*/ 344064 h 708763"/>
                <a:gd name="connsiteX88" fmla="*/ 137007 w 970604"/>
                <a:gd name="connsiteY88" fmla="*/ 333644 h 708763"/>
                <a:gd name="connsiteX89" fmla="*/ 134923 w 970604"/>
                <a:gd name="connsiteY89" fmla="*/ 331561 h 708763"/>
                <a:gd name="connsiteX90" fmla="*/ 132839 w 970604"/>
                <a:gd name="connsiteY90" fmla="*/ 323224 h 708763"/>
                <a:gd name="connsiteX91" fmla="*/ 134923 w 970604"/>
                <a:gd name="connsiteY91" fmla="*/ 321141 h 708763"/>
                <a:gd name="connsiteX92" fmla="*/ 135965 w 970604"/>
                <a:gd name="connsiteY92" fmla="*/ 320099 h 708763"/>
                <a:gd name="connsiteX93" fmla="*/ 146385 w 970604"/>
                <a:gd name="connsiteY93" fmla="*/ 293007 h 708763"/>
                <a:gd name="connsiteX94" fmla="*/ 148469 w 970604"/>
                <a:gd name="connsiteY94" fmla="*/ 276335 h 708763"/>
                <a:gd name="connsiteX95" fmla="*/ 160973 w 970604"/>
                <a:gd name="connsiteY95" fmla="*/ 264873 h 708763"/>
                <a:gd name="connsiteX96" fmla="*/ 179579 w 970604"/>
                <a:gd name="connsiteY96" fmla="*/ 246865 h 708763"/>
                <a:gd name="connsiteX97" fmla="*/ 214112 w 970604"/>
                <a:gd name="connsiteY97" fmla="*/ 273358 h 708763"/>
                <a:gd name="connsiteX98" fmla="*/ 255346 w 970604"/>
                <a:gd name="connsiteY98" fmla="*/ 302091 h 708763"/>
                <a:gd name="connsiteX99" fmla="*/ 312359 w 970604"/>
                <a:gd name="connsiteY99" fmla="*/ 312660 h 708763"/>
                <a:gd name="connsiteX100" fmla="*/ 361036 w 970604"/>
                <a:gd name="connsiteY100" fmla="*/ 312064 h 708763"/>
                <a:gd name="connsiteX101" fmla="*/ 406439 w 970604"/>
                <a:gd name="connsiteY101" fmla="*/ 295091 h 708763"/>
                <a:gd name="connsiteX102" fmla="*/ 421472 w 970604"/>
                <a:gd name="connsiteY102" fmla="*/ 273209 h 708763"/>
                <a:gd name="connsiteX103" fmla="*/ 413136 w 970604"/>
                <a:gd name="connsiteY103" fmla="*/ 262789 h 708763"/>
                <a:gd name="connsiteX104" fmla="*/ 410010 w 970604"/>
                <a:gd name="connsiteY104" fmla="*/ 261747 h 708763"/>
                <a:gd name="connsiteX105" fmla="*/ 406884 w 970604"/>
                <a:gd name="connsiteY105" fmla="*/ 259663 h 708763"/>
                <a:gd name="connsiteX106" fmla="*/ 407926 w 970604"/>
                <a:gd name="connsiteY106" fmla="*/ 245075 h 708763"/>
                <a:gd name="connsiteX107" fmla="*/ 410010 w 970604"/>
                <a:gd name="connsiteY107" fmla="*/ 240907 h 708763"/>
                <a:gd name="connsiteX108" fmla="*/ 416262 w 970604"/>
                <a:gd name="connsiteY108" fmla="*/ 225277 h 708763"/>
                <a:gd name="connsiteX109" fmla="*/ 415220 w 970604"/>
                <a:gd name="connsiteY109" fmla="*/ 217983 h 708763"/>
                <a:gd name="connsiteX110" fmla="*/ 414178 w 970604"/>
                <a:gd name="connsiteY110" fmla="*/ 212773 h 708763"/>
                <a:gd name="connsiteX111" fmla="*/ 422514 w 970604"/>
                <a:gd name="connsiteY111" fmla="*/ 196101 h 708763"/>
                <a:gd name="connsiteX112" fmla="*/ 423556 w 970604"/>
                <a:gd name="connsiteY112" fmla="*/ 194017 h 708763"/>
                <a:gd name="connsiteX113" fmla="*/ 429808 w 970604"/>
                <a:gd name="connsiteY113" fmla="*/ 169009 h 708763"/>
                <a:gd name="connsiteX114" fmla="*/ 426682 w 970604"/>
                <a:gd name="connsiteY114" fmla="*/ 164841 h 708763"/>
                <a:gd name="connsiteX115" fmla="*/ 424598 w 970604"/>
                <a:gd name="connsiteY115" fmla="*/ 159631 h 708763"/>
                <a:gd name="connsiteX116" fmla="*/ 427724 w 970604"/>
                <a:gd name="connsiteY116" fmla="*/ 154421 h 708763"/>
                <a:gd name="connsiteX117" fmla="*/ 437102 w 970604"/>
                <a:gd name="connsiteY117" fmla="*/ 127329 h 708763"/>
                <a:gd name="connsiteX118" fmla="*/ 435018 w 970604"/>
                <a:gd name="connsiteY118" fmla="*/ 122119 h 708763"/>
                <a:gd name="connsiteX119" fmla="*/ 432934 w 970604"/>
                <a:gd name="connsiteY119" fmla="*/ 114825 h 708763"/>
                <a:gd name="connsiteX120" fmla="*/ 438144 w 970604"/>
                <a:gd name="connsiteY120" fmla="*/ 106489 h 708763"/>
                <a:gd name="connsiteX121" fmla="*/ 443354 w 970604"/>
                <a:gd name="connsiteY121" fmla="*/ 98153 h 708763"/>
                <a:gd name="connsiteX122" fmla="*/ 443354 w 970604"/>
                <a:gd name="connsiteY122" fmla="*/ 70019 h 708763"/>
                <a:gd name="connsiteX123" fmla="*/ 440228 w 970604"/>
                <a:gd name="connsiteY123" fmla="*/ 64809 h 708763"/>
                <a:gd name="connsiteX124" fmla="*/ 437102 w 970604"/>
                <a:gd name="connsiteY124" fmla="*/ 59599 h 708763"/>
                <a:gd name="connsiteX125" fmla="*/ 442312 w 970604"/>
                <a:gd name="connsiteY125" fmla="*/ 24171 h 708763"/>
                <a:gd name="connsiteX126" fmla="*/ 452732 w 970604"/>
                <a:gd name="connsiteY126" fmla="*/ 12709 h 708763"/>
                <a:gd name="connsiteX127" fmla="*/ 470446 w 970604"/>
                <a:gd name="connsiteY127" fmla="*/ 16877 h 708763"/>
                <a:gd name="connsiteX128" fmla="*/ 471488 w 970604"/>
                <a:gd name="connsiteY128" fmla="*/ 17919 h 708763"/>
                <a:gd name="connsiteX129" fmla="*/ 509000 w 970604"/>
                <a:gd name="connsiteY129" fmla="*/ 26255 h 708763"/>
                <a:gd name="connsiteX130" fmla="*/ 543386 w 970604"/>
                <a:gd name="connsiteY130" fmla="*/ 5415 h 708763"/>
                <a:gd name="connsiteX131" fmla="*/ 553806 w 970604"/>
                <a:gd name="connsiteY131" fmla="*/ 205 h 708763"/>
                <a:gd name="connsiteX132" fmla="*/ 561100 w 970604"/>
                <a:gd name="connsiteY132" fmla="*/ 4373 h 708763"/>
                <a:gd name="connsiteX133" fmla="*/ 575688 w 970604"/>
                <a:gd name="connsiteY133" fmla="*/ 22087 h 708763"/>
                <a:gd name="connsiteX134" fmla="*/ 576730 w 970604"/>
                <a:gd name="connsiteY134" fmla="*/ 31465 h 708763"/>
                <a:gd name="connsiteX135" fmla="*/ 577771 w 970604"/>
                <a:gd name="connsiteY135" fmla="*/ 40843 h 708763"/>
                <a:gd name="connsiteX136" fmla="*/ 589233 w 970604"/>
                <a:gd name="connsiteY136" fmla="*/ 59599 h 708763"/>
                <a:gd name="connsiteX137" fmla="*/ 601738 w 970604"/>
                <a:gd name="connsiteY137" fmla="*/ 67935 h 708763"/>
                <a:gd name="connsiteX138" fmla="*/ 602780 w 970604"/>
                <a:gd name="connsiteY138" fmla="*/ 67935 h 708763"/>
                <a:gd name="connsiteX139" fmla="*/ 602780 w 970604"/>
                <a:gd name="connsiteY139" fmla="*/ 67935 h 708763"/>
                <a:gd name="connsiteX140" fmla="*/ 605905 w 970604"/>
                <a:gd name="connsiteY140" fmla="*/ 67935 h 708763"/>
                <a:gd name="connsiteX141" fmla="*/ 609031 w 970604"/>
                <a:gd name="connsiteY141" fmla="*/ 68977 h 708763"/>
                <a:gd name="connsiteX142" fmla="*/ 615283 w 970604"/>
                <a:gd name="connsiteY142" fmla="*/ 68977 h 708763"/>
                <a:gd name="connsiteX143" fmla="*/ 673635 w 970604"/>
                <a:gd name="connsiteY143" fmla="*/ 72103 h 708763"/>
                <a:gd name="connsiteX144" fmla="*/ 691349 w 970604"/>
                <a:gd name="connsiteY144" fmla="*/ 77313 h 708763"/>
                <a:gd name="connsiteX145" fmla="*/ 697601 w 970604"/>
                <a:gd name="connsiteY145" fmla="*/ 79397 h 708763"/>
                <a:gd name="connsiteX146" fmla="*/ 701769 w 970604"/>
                <a:gd name="connsiteY146" fmla="*/ 80439 h 708763"/>
                <a:gd name="connsiteX147" fmla="*/ 716357 w 970604"/>
                <a:gd name="connsiteY147" fmla="*/ 86691 h 708763"/>
                <a:gd name="connsiteX148" fmla="*/ 716357 w 970604"/>
                <a:gd name="connsiteY148" fmla="*/ 93985 h 708763"/>
                <a:gd name="connsiteX149" fmla="*/ 713231 w 970604"/>
                <a:gd name="connsiteY149" fmla="*/ 99195 h 708763"/>
                <a:gd name="connsiteX150" fmla="*/ 711147 w 970604"/>
                <a:gd name="connsiteY150" fmla="*/ 102321 h 708763"/>
                <a:gd name="connsiteX151" fmla="*/ 705937 w 970604"/>
                <a:gd name="connsiteY151" fmla="*/ 123161 h 708763"/>
                <a:gd name="connsiteX152" fmla="*/ 711147 w 970604"/>
                <a:gd name="connsiteY152" fmla="*/ 177345 h 708763"/>
                <a:gd name="connsiteX153" fmla="*/ 716357 w 970604"/>
                <a:gd name="connsiteY153" fmla="*/ 187765 h 708763"/>
                <a:gd name="connsiteX154" fmla="*/ 723651 w 970604"/>
                <a:gd name="connsiteY154" fmla="*/ 192975 h 708763"/>
                <a:gd name="connsiteX155" fmla="*/ 730945 w 970604"/>
                <a:gd name="connsiteY155" fmla="*/ 199227 h 708763"/>
                <a:gd name="connsiteX156" fmla="*/ 731987 w 970604"/>
                <a:gd name="connsiteY156" fmla="*/ 209647 h 708763"/>
                <a:gd name="connsiteX157" fmla="*/ 731987 w 970604"/>
                <a:gd name="connsiteY157" fmla="*/ 213815 h 708763"/>
                <a:gd name="connsiteX158" fmla="*/ 740323 w 970604"/>
                <a:gd name="connsiteY158" fmla="*/ 233613 h 708763"/>
                <a:gd name="connsiteX159" fmla="*/ 741365 w 970604"/>
                <a:gd name="connsiteY159" fmla="*/ 234655 h 708763"/>
                <a:gd name="connsiteX160" fmla="*/ 743449 w 970604"/>
                <a:gd name="connsiteY160" fmla="*/ 237781 h 708763"/>
                <a:gd name="connsiteX161" fmla="*/ 740323 w 970604"/>
                <a:gd name="connsiteY161" fmla="*/ 246117 h 708763"/>
                <a:gd name="connsiteX162" fmla="*/ 737197 w 970604"/>
                <a:gd name="connsiteY162" fmla="*/ 248201 h 708763"/>
                <a:gd name="connsiteX163" fmla="*/ 729903 w 970604"/>
                <a:gd name="connsiteY163" fmla="*/ 256537 h 708763"/>
                <a:gd name="connsiteX164" fmla="*/ 727819 w 970604"/>
                <a:gd name="connsiteY164" fmla="*/ 264873 h 708763"/>
                <a:gd name="connsiteX165" fmla="*/ 735113 w 970604"/>
                <a:gd name="connsiteY165" fmla="*/ 281545 h 708763"/>
                <a:gd name="connsiteX166" fmla="*/ 751785 w 970604"/>
                <a:gd name="connsiteY166" fmla="*/ 285712 h 708763"/>
                <a:gd name="connsiteX167" fmla="*/ 756995 w 970604"/>
                <a:gd name="connsiteY167" fmla="*/ 285712 h 708763"/>
                <a:gd name="connsiteX168" fmla="*/ 774709 w 970604"/>
                <a:gd name="connsiteY168" fmla="*/ 294049 h 708763"/>
                <a:gd name="connsiteX169" fmla="*/ 778877 w 970604"/>
                <a:gd name="connsiteY169" fmla="*/ 305511 h 708763"/>
                <a:gd name="connsiteX170" fmla="*/ 779919 w 970604"/>
                <a:gd name="connsiteY170" fmla="*/ 309679 h 708763"/>
                <a:gd name="connsiteX171" fmla="*/ 789297 w 970604"/>
                <a:gd name="connsiteY171" fmla="*/ 325309 h 708763"/>
                <a:gd name="connsiteX172" fmla="*/ 811179 w 970604"/>
                <a:gd name="connsiteY172" fmla="*/ 330519 h 708763"/>
                <a:gd name="connsiteX173" fmla="*/ 825767 w 970604"/>
                <a:gd name="connsiteY173" fmla="*/ 332602 h 708763"/>
                <a:gd name="connsiteX174" fmla="*/ 832019 w 970604"/>
                <a:gd name="connsiteY174" fmla="*/ 335728 h 708763"/>
                <a:gd name="connsiteX175" fmla="*/ 840355 w 970604"/>
                <a:gd name="connsiteY175" fmla="*/ 339896 h 708763"/>
                <a:gd name="connsiteX176" fmla="*/ 862237 w 970604"/>
                <a:gd name="connsiteY176" fmla="*/ 339896 h 708763"/>
                <a:gd name="connsiteX177" fmla="*/ 876825 w 970604"/>
                <a:gd name="connsiteY177" fmla="*/ 338854 h 708763"/>
                <a:gd name="connsiteX178" fmla="*/ 885160 w 970604"/>
                <a:gd name="connsiteY178" fmla="*/ 340938 h 708763"/>
                <a:gd name="connsiteX179" fmla="*/ 891413 w 970604"/>
                <a:gd name="connsiteY179" fmla="*/ 343022 h 708763"/>
                <a:gd name="connsiteX180" fmla="*/ 913295 w 970604"/>
                <a:gd name="connsiteY180" fmla="*/ 344064 h 708763"/>
                <a:gd name="connsiteX181" fmla="*/ 941429 w 970604"/>
                <a:gd name="connsiteY181" fmla="*/ 348232 h 708763"/>
                <a:gd name="connsiteX182" fmla="*/ 956016 w 970604"/>
                <a:gd name="connsiteY182" fmla="*/ 372198 h 708763"/>
                <a:gd name="connsiteX183" fmla="*/ 958100 w 970604"/>
                <a:gd name="connsiteY183" fmla="*/ 399290 h 708763"/>
                <a:gd name="connsiteX184" fmla="*/ 944554 w 970604"/>
                <a:gd name="connsiteY184" fmla="*/ 412836 h 708763"/>
                <a:gd name="connsiteX185" fmla="*/ 936219 w 970604"/>
                <a:gd name="connsiteY185" fmla="*/ 419088 h 708763"/>
                <a:gd name="connsiteX186" fmla="*/ 921630 w 970604"/>
                <a:gd name="connsiteY186" fmla="*/ 440970 h 708763"/>
                <a:gd name="connsiteX187" fmla="*/ 920589 w 970604"/>
                <a:gd name="connsiteY187" fmla="*/ 452432 h 708763"/>
                <a:gd name="connsiteX188" fmla="*/ 920589 w 970604"/>
                <a:gd name="connsiteY188" fmla="*/ 456600 h 708763"/>
                <a:gd name="connsiteX189" fmla="*/ 918505 w 970604"/>
                <a:gd name="connsiteY189" fmla="*/ 473272 h 708763"/>
                <a:gd name="connsiteX190" fmla="*/ 910169 w 970604"/>
                <a:gd name="connsiteY190" fmla="*/ 486818 h 708763"/>
                <a:gd name="connsiteX191" fmla="*/ 902875 w 970604"/>
                <a:gd name="connsiteY191" fmla="*/ 487860 h 708763"/>
                <a:gd name="connsiteX192" fmla="*/ 892455 w 970604"/>
                <a:gd name="connsiteY192" fmla="*/ 489944 h 708763"/>
                <a:gd name="connsiteX193" fmla="*/ 886203 w 970604"/>
                <a:gd name="connsiteY193" fmla="*/ 507658 h 708763"/>
                <a:gd name="connsiteX194" fmla="*/ 886203 w 970604"/>
                <a:gd name="connsiteY194" fmla="*/ 511826 h 708763"/>
                <a:gd name="connsiteX195" fmla="*/ 890370 w 970604"/>
                <a:gd name="connsiteY195" fmla="*/ 538918 h 708763"/>
                <a:gd name="connsiteX196" fmla="*/ 907042 w 970604"/>
                <a:gd name="connsiteY196" fmla="*/ 564968 h 708763"/>
                <a:gd name="connsiteX197" fmla="*/ 914337 w 970604"/>
                <a:gd name="connsiteY197" fmla="*/ 570178 h 708763"/>
                <a:gd name="connsiteX198" fmla="*/ 917462 w 970604"/>
                <a:gd name="connsiteY198" fmla="*/ 572262 h 708763"/>
                <a:gd name="connsiteX199" fmla="*/ 926840 w 970604"/>
                <a:gd name="connsiteY199" fmla="*/ 580598 h 708763"/>
                <a:gd name="connsiteX200" fmla="*/ 938302 w 970604"/>
                <a:gd name="connsiteY200" fmla="*/ 589976 h 708763"/>
                <a:gd name="connsiteX201" fmla="*/ 953932 w 970604"/>
                <a:gd name="connsiteY201" fmla="*/ 596228 h 708763"/>
                <a:gd name="connsiteX202" fmla="*/ 970604 w 970604"/>
                <a:gd name="connsiteY202" fmla="*/ 607690 h 708763"/>
                <a:gd name="connsiteX0" fmla="*/ 970604 w 970604"/>
                <a:gd name="connsiteY0" fmla="*/ 607690 h 708763"/>
                <a:gd name="connsiteX1" fmla="*/ 965394 w 970604"/>
                <a:gd name="connsiteY1" fmla="*/ 610816 h 708763"/>
                <a:gd name="connsiteX2" fmla="*/ 949764 w 970604"/>
                <a:gd name="connsiteY2" fmla="*/ 622278 h 708763"/>
                <a:gd name="connsiteX3" fmla="*/ 946639 w 970604"/>
                <a:gd name="connsiteY3" fmla="*/ 649370 h 708763"/>
                <a:gd name="connsiteX4" fmla="*/ 944554 w 970604"/>
                <a:gd name="connsiteY4" fmla="*/ 683755 h 708763"/>
                <a:gd name="connsiteX5" fmla="*/ 943512 w 970604"/>
                <a:gd name="connsiteY5" fmla="*/ 686881 h 708763"/>
                <a:gd name="connsiteX6" fmla="*/ 863279 w 970604"/>
                <a:gd name="connsiteY6" fmla="*/ 687923 h 708763"/>
                <a:gd name="connsiteX7" fmla="*/ 870720 w 970604"/>
                <a:gd name="connsiteY7" fmla="*/ 677356 h 708763"/>
                <a:gd name="connsiteX8" fmla="*/ 848691 w 970604"/>
                <a:gd name="connsiteY8" fmla="*/ 682713 h 708763"/>
                <a:gd name="connsiteX9" fmla="*/ 853751 w 970604"/>
                <a:gd name="connsiteY9" fmla="*/ 668425 h 708763"/>
                <a:gd name="connsiteX10" fmla="*/ 799570 w 970604"/>
                <a:gd name="connsiteY10" fmla="*/ 666341 h 708763"/>
                <a:gd name="connsiteX11" fmla="*/ 765331 w 970604"/>
                <a:gd name="connsiteY11" fmla="*/ 707721 h 708763"/>
                <a:gd name="connsiteX12" fmla="*/ 752827 w 970604"/>
                <a:gd name="connsiteY12" fmla="*/ 708763 h 708763"/>
                <a:gd name="connsiteX13" fmla="*/ 733029 w 970604"/>
                <a:gd name="connsiteY13" fmla="*/ 700427 h 708763"/>
                <a:gd name="connsiteX14" fmla="*/ 731987 w 970604"/>
                <a:gd name="connsiteY14" fmla="*/ 688965 h 708763"/>
                <a:gd name="connsiteX15" fmla="*/ 734071 w 970604"/>
                <a:gd name="connsiteY15" fmla="*/ 685839 h 708763"/>
                <a:gd name="connsiteX16" fmla="*/ 736155 w 970604"/>
                <a:gd name="connsiteY16" fmla="*/ 680629 h 708763"/>
                <a:gd name="connsiteX17" fmla="*/ 728861 w 970604"/>
                <a:gd name="connsiteY17" fmla="*/ 658748 h 708763"/>
                <a:gd name="connsiteX18" fmla="*/ 708021 w 970604"/>
                <a:gd name="connsiteY18" fmla="*/ 649370 h 708763"/>
                <a:gd name="connsiteX19" fmla="*/ 703853 w 970604"/>
                <a:gd name="connsiteY19" fmla="*/ 648328 h 708763"/>
                <a:gd name="connsiteX20" fmla="*/ 688223 w 970604"/>
                <a:gd name="connsiteY20" fmla="*/ 643118 h 708763"/>
                <a:gd name="connsiteX21" fmla="*/ 679887 w 970604"/>
                <a:gd name="connsiteY21" fmla="*/ 637908 h 708763"/>
                <a:gd name="connsiteX22" fmla="*/ 668425 w 970604"/>
                <a:gd name="connsiteY22" fmla="*/ 631656 h 708763"/>
                <a:gd name="connsiteX23" fmla="*/ 650711 w 970604"/>
                <a:gd name="connsiteY23" fmla="*/ 628530 h 708763"/>
                <a:gd name="connsiteX24" fmla="*/ 627787 w 970604"/>
                <a:gd name="connsiteY24" fmla="*/ 634781 h 708763"/>
                <a:gd name="connsiteX25" fmla="*/ 621535 w 970604"/>
                <a:gd name="connsiteY25" fmla="*/ 648328 h 708763"/>
                <a:gd name="connsiteX26" fmla="*/ 621535 w 970604"/>
                <a:gd name="connsiteY26" fmla="*/ 652495 h 708763"/>
                <a:gd name="connsiteX27" fmla="*/ 620493 w 970604"/>
                <a:gd name="connsiteY27" fmla="*/ 658748 h 708763"/>
                <a:gd name="connsiteX28" fmla="*/ 601738 w 970604"/>
                <a:gd name="connsiteY28" fmla="*/ 677503 h 708763"/>
                <a:gd name="connsiteX29" fmla="*/ 597570 w 970604"/>
                <a:gd name="connsiteY29" fmla="*/ 678545 h 708763"/>
                <a:gd name="connsiteX30" fmla="*/ 592360 w 970604"/>
                <a:gd name="connsiteY30" fmla="*/ 679587 h 708763"/>
                <a:gd name="connsiteX31" fmla="*/ 585066 w 970604"/>
                <a:gd name="connsiteY31" fmla="*/ 683755 h 708763"/>
                <a:gd name="connsiteX32" fmla="*/ 580898 w 970604"/>
                <a:gd name="connsiteY32" fmla="*/ 685839 h 708763"/>
                <a:gd name="connsiteX33" fmla="*/ 560058 w 970604"/>
                <a:gd name="connsiteY33" fmla="*/ 685839 h 708763"/>
                <a:gd name="connsiteX34" fmla="*/ 549638 w 970604"/>
                <a:gd name="connsiteY34" fmla="*/ 677503 h 708763"/>
                <a:gd name="connsiteX35" fmla="*/ 536092 w 970604"/>
                <a:gd name="connsiteY35" fmla="*/ 667083 h 708763"/>
                <a:gd name="connsiteX36" fmla="*/ 512126 w 970604"/>
                <a:gd name="connsiteY36" fmla="*/ 666041 h 708763"/>
                <a:gd name="connsiteX37" fmla="*/ 496496 w 970604"/>
                <a:gd name="connsiteY37" fmla="*/ 669167 h 708763"/>
                <a:gd name="connsiteX38" fmla="*/ 490244 w 970604"/>
                <a:gd name="connsiteY38" fmla="*/ 671251 h 708763"/>
                <a:gd name="connsiteX39" fmla="*/ 485034 w 970604"/>
                <a:gd name="connsiteY39" fmla="*/ 673335 h 708763"/>
                <a:gd name="connsiteX40" fmla="*/ 472530 w 970604"/>
                <a:gd name="connsiteY40" fmla="*/ 676461 h 708763"/>
                <a:gd name="connsiteX41" fmla="*/ 456159 w 970604"/>
                <a:gd name="connsiteY41" fmla="*/ 669317 h 708763"/>
                <a:gd name="connsiteX42" fmla="*/ 381128 w 970604"/>
                <a:gd name="connsiteY42" fmla="*/ 690454 h 708763"/>
                <a:gd name="connsiteX43" fmla="*/ 355826 w 970604"/>
                <a:gd name="connsiteY43" fmla="*/ 678545 h 708763"/>
                <a:gd name="connsiteX44" fmla="*/ 353742 w 970604"/>
                <a:gd name="connsiteY44" fmla="*/ 668125 h 708763"/>
                <a:gd name="connsiteX45" fmla="*/ 336028 w 970604"/>
                <a:gd name="connsiteY45" fmla="*/ 645201 h 708763"/>
                <a:gd name="connsiteX46" fmla="*/ 331860 w 970604"/>
                <a:gd name="connsiteY46" fmla="*/ 643118 h 708763"/>
                <a:gd name="connsiteX47" fmla="*/ 326650 w 970604"/>
                <a:gd name="connsiteY47" fmla="*/ 639991 h 708763"/>
                <a:gd name="connsiteX48" fmla="*/ 316230 w 970604"/>
                <a:gd name="connsiteY48" fmla="*/ 628530 h 708763"/>
                <a:gd name="connsiteX49" fmla="*/ 315188 w 970604"/>
                <a:gd name="connsiteY49" fmla="*/ 626446 h 708763"/>
                <a:gd name="connsiteX50" fmla="*/ 308936 w 970604"/>
                <a:gd name="connsiteY50" fmla="*/ 618110 h 708763"/>
                <a:gd name="connsiteX51" fmla="*/ 300601 w 970604"/>
                <a:gd name="connsiteY51" fmla="*/ 605606 h 708763"/>
                <a:gd name="connsiteX52" fmla="*/ 297474 w 970604"/>
                <a:gd name="connsiteY52" fmla="*/ 601438 h 708763"/>
                <a:gd name="connsiteX53" fmla="*/ 286012 w 970604"/>
                <a:gd name="connsiteY53" fmla="*/ 585808 h 708763"/>
                <a:gd name="connsiteX54" fmla="*/ 261004 w 970604"/>
                <a:gd name="connsiteY54" fmla="*/ 568394 h 708763"/>
                <a:gd name="connsiteX55" fmla="*/ 226772 w 970604"/>
                <a:gd name="connsiteY55" fmla="*/ 596081 h 708763"/>
                <a:gd name="connsiteX56" fmla="*/ 162907 w 970604"/>
                <a:gd name="connsiteY56" fmla="*/ 599060 h 708763"/>
                <a:gd name="connsiteX57" fmla="*/ 113192 w 970604"/>
                <a:gd name="connsiteY57" fmla="*/ 605161 h 708763"/>
                <a:gd name="connsiteX58" fmla="*/ 40101 w 970604"/>
                <a:gd name="connsiteY58" fmla="*/ 626446 h 708763"/>
                <a:gd name="connsiteX59" fmla="*/ 36975 w 970604"/>
                <a:gd name="connsiteY59" fmla="*/ 627488 h 708763"/>
                <a:gd name="connsiteX60" fmla="*/ 20303 w 970604"/>
                <a:gd name="connsiteY60" fmla="*/ 630613 h 708763"/>
                <a:gd name="connsiteX61" fmla="*/ 7799 w 970604"/>
                <a:gd name="connsiteY61" fmla="*/ 627488 h 708763"/>
                <a:gd name="connsiteX62" fmla="*/ 16135 w 970604"/>
                <a:gd name="connsiteY62" fmla="*/ 616026 h 708763"/>
                <a:gd name="connsiteX63" fmla="*/ 27597 w 970604"/>
                <a:gd name="connsiteY63" fmla="*/ 601438 h 708763"/>
                <a:gd name="connsiteX64" fmla="*/ 30723 w 970604"/>
                <a:gd name="connsiteY64" fmla="*/ 599354 h 708763"/>
                <a:gd name="connsiteX65" fmla="*/ 38017 w 970604"/>
                <a:gd name="connsiteY65" fmla="*/ 586850 h 708763"/>
                <a:gd name="connsiteX66" fmla="*/ 35933 w 970604"/>
                <a:gd name="connsiteY66" fmla="*/ 578514 h 708763"/>
                <a:gd name="connsiteX67" fmla="*/ 34891 w 970604"/>
                <a:gd name="connsiteY67" fmla="*/ 575388 h 708763"/>
                <a:gd name="connsiteX68" fmla="*/ 30128 w 970604"/>
                <a:gd name="connsiteY68" fmla="*/ 553803 h 708763"/>
                <a:gd name="connsiteX69" fmla="*/ 29832 w 970604"/>
                <a:gd name="connsiteY69" fmla="*/ 499322 h 708763"/>
                <a:gd name="connsiteX70" fmla="*/ 31765 w 970604"/>
                <a:gd name="connsiteY70" fmla="*/ 471188 h 708763"/>
                <a:gd name="connsiteX71" fmla="*/ 31765 w 970604"/>
                <a:gd name="connsiteY71" fmla="*/ 470146 h 708763"/>
                <a:gd name="connsiteX72" fmla="*/ 17177 w 970604"/>
                <a:gd name="connsiteY72" fmla="*/ 449306 h 708763"/>
                <a:gd name="connsiteX73" fmla="*/ 11967 w 970604"/>
                <a:gd name="connsiteY73" fmla="*/ 445138 h 708763"/>
                <a:gd name="connsiteX74" fmla="*/ 3631 w 970604"/>
                <a:gd name="connsiteY74" fmla="*/ 436802 h 708763"/>
                <a:gd name="connsiteX75" fmla="*/ 1547 w 970604"/>
                <a:gd name="connsiteY75" fmla="*/ 423256 h 708763"/>
                <a:gd name="connsiteX76" fmla="*/ 13009 w 970604"/>
                <a:gd name="connsiteY76" fmla="*/ 419088 h 708763"/>
                <a:gd name="connsiteX77" fmla="*/ 17177 w 970604"/>
                <a:gd name="connsiteY77" fmla="*/ 411944 h 708763"/>
                <a:gd name="connsiteX78" fmla="*/ 38912 w 970604"/>
                <a:gd name="connsiteY78" fmla="*/ 391552 h 708763"/>
                <a:gd name="connsiteX79" fmla="*/ 71361 w 970604"/>
                <a:gd name="connsiteY79" fmla="*/ 390954 h 708763"/>
                <a:gd name="connsiteX80" fmla="*/ 77613 w 970604"/>
                <a:gd name="connsiteY80" fmla="*/ 394080 h 708763"/>
                <a:gd name="connsiteX81" fmla="*/ 95624 w 970604"/>
                <a:gd name="connsiteY81" fmla="*/ 391552 h 708763"/>
                <a:gd name="connsiteX82" fmla="*/ 127629 w 970604"/>
                <a:gd name="connsiteY82" fmla="*/ 386786 h 708763"/>
                <a:gd name="connsiteX83" fmla="*/ 127629 w 970604"/>
                <a:gd name="connsiteY83" fmla="*/ 383660 h 708763"/>
                <a:gd name="connsiteX84" fmla="*/ 137007 w 970604"/>
                <a:gd name="connsiteY84" fmla="*/ 360736 h 708763"/>
                <a:gd name="connsiteX85" fmla="*/ 138049 w 970604"/>
                <a:gd name="connsiteY85" fmla="*/ 359694 h 708763"/>
                <a:gd name="connsiteX86" fmla="*/ 143259 w 970604"/>
                <a:gd name="connsiteY86" fmla="*/ 344064 h 708763"/>
                <a:gd name="connsiteX87" fmla="*/ 137007 w 970604"/>
                <a:gd name="connsiteY87" fmla="*/ 333644 h 708763"/>
                <a:gd name="connsiteX88" fmla="*/ 134923 w 970604"/>
                <a:gd name="connsiteY88" fmla="*/ 331561 h 708763"/>
                <a:gd name="connsiteX89" fmla="*/ 132839 w 970604"/>
                <a:gd name="connsiteY89" fmla="*/ 323224 h 708763"/>
                <a:gd name="connsiteX90" fmla="*/ 134923 w 970604"/>
                <a:gd name="connsiteY90" fmla="*/ 321141 h 708763"/>
                <a:gd name="connsiteX91" fmla="*/ 135965 w 970604"/>
                <a:gd name="connsiteY91" fmla="*/ 320099 h 708763"/>
                <a:gd name="connsiteX92" fmla="*/ 146385 w 970604"/>
                <a:gd name="connsiteY92" fmla="*/ 293007 h 708763"/>
                <a:gd name="connsiteX93" fmla="*/ 148469 w 970604"/>
                <a:gd name="connsiteY93" fmla="*/ 276335 h 708763"/>
                <a:gd name="connsiteX94" fmla="*/ 160973 w 970604"/>
                <a:gd name="connsiteY94" fmla="*/ 264873 h 708763"/>
                <a:gd name="connsiteX95" fmla="*/ 179579 w 970604"/>
                <a:gd name="connsiteY95" fmla="*/ 246865 h 708763"/>
                <a:gd name="connsiteX96" fmla="*/ 214112 w 970604"/>
                <a:gd name="connsiteY96" fmla="*/ 273358 h 708763"/>
                <a:gd name="connsiteX97" fmla="*/ 255346 w 970604"/>
                <a:gd name="connsiteY97" fmla="*/ 302091 h 708763"/>
                <a:gd name="connsiteX98" fmla="*/ 312359 w 970604"/>
                <a:gd name="connsiteY98" fmla="*/ 312660 h 708763"/>
                <a:gd name="connsiteX99" fmla="*/ 361036 w 970604"/>
                <a:gd name="connsiteY99" fmla="*/ 312064 h 708763"/>
                <a:gd name="connsiteX100" fmla="*/ 406439 w 970604"/>
                <a:gd name="connsiteY100" fmla="*/ 295091 h 708763"/>
                <a:gd name="connsiteX101" fmla="*/ 421472 w 970604"/>
                <a:gd name="connsiteY101" fmla="*/ 273209 h 708763"/>
                <a:gd name="connsiteX102" fmla="*/ 413136 w 970604"/>
                <a:gd name="connsiteY102" fmla="*/ 262789 h 708763"/>
                <a:gd name="connsiteX103" fmla="*/ 410010 w 970604"/>
                <a:gd name="connsiteY103" fmla="*/ 261747 h 708763"/>
                <a:gd name="connsiteX104" fmla="*/ 406884 w 970604"/>
                <a:gd name="connsiteY104" fmla="*/ 259663 h 708763"/>
                <a:gd name="connsiteX105" fmla="*/ 407926 w 970604"/>
                <a:gd name="connsiteY105" fmla="*/ 245075 h 708763"/>
                <a:gd name="connsiteX106" fmla="*/ 410010 w 970604"/>
                <a:gd name="connsiteY106" fmla="*/ 240907 h 708763"/>
                <a:gd name="connsiteX107" fmla="*/ 416262 w 970604"/>
                <a:gd name="connsiteY107" fmla="*/ 225277 h 708763"/>
                <a:gd name="connsiteX108" fmla="*/ 415220 w 970604"/>
                <a:gd name="connsiteY108" fmla="*/ 217983 h 708763"/>
                <a:gd name="connsiteX109" fmla="*/ 414178 w 970604"/>
                <a:gd name="connsiteY109" fmla="*/ 212773 h 708763"/>
                <a:gd name="connsiteX110" fmla="*/ 422514 w 970604"/>
                <a:gd name="connsiteY110" fmla="*/ 196101 h 708763"/>
                <a:gd name="connsiteX111" fmla="*/ 423556 w 970604"/>
                <a:gd name="connsiteY111" fmla="*/ 194017 h 708763"/>
                <a:gd name="connsiteX112" fmla="*/ 429808 w 970604"/>
                <a:gd name="connsiteY112" fmla="*/ 169009 h 708763"/>
                <a:gd name="connsiteX113" fmla="*/ 426682 w 970604"/>
                <a:gd name="connsiteY113" fmla="*/ 164841 h 708763"/>
                <a:gd name="connsiteX114" fmla="*/ 424598 w 970604"/>
                <a:gd name="connsiteY114" fmla="*/ 159631 h 708763"/>
                <a:gd name="connsiteX115" fmla="*/ 427724 w 970604"/>
                <a:gd name="connsiteY115" fmla="*/ 154421 h 708763"/>
                <a:gd name="connsiteX116" fmla="*/ 437102 w 970604"/>
                <a:gd name="connsiteY116" fmla="*/ 127329 h 708763"/>
                <a:gd name="connsiteX117" fmla="*/ 435018 w 970604"/>
                <a:gd name="connsiteY117" fmla="*/ 122119 h 708763"/>
                <a:gd name="connsiteX118" fmla="*/ 432934 w 970604"/>
                <a:gd name="connsiteY118" fmla="*/ 114825 h 708763"/>
                <a:gd name="connsiteX119" fmla="*/ 438144 w 970604"/>
                <a:gd name="connsiteY119" fmla="*/ 106489 h 708763"/>
                <a:gd name="connsiteX120" fmla="*/ 443354 w 970604"/>
                <a:gd name="connsiteY120" fmla="*/ 98153 h 708763"/>
                <a:gd name="connsiteX121" fmla="*/ 443354 w 970604"/>
                <a:gd name="connsiteY121" fmla="*/ 70019 h 708763"/>
                <a:gd name="connsiteX122" fmla="*/ 440228 w 970604"/>
                <a:gd name="connsiteY122" fmla="*/ 64809 h 708763"/>
                <a:gd name="connsiteX123" fmla="*/ 437102 w 970604"/>
                <a:gd name="connsiteY123" fmla="*/ 59599 h 708763"/>
                <a:gd name="connsiteX124" fmla="*/ 442312 w 970604"/>
                <a:gd name="connsiteY124" fmla="*/ 24171 h 708763"/>
                <a:gd name="connsiteX125" fmla="*/ 452732 w 970604"/>
                <a:gd name="connsiteY125" fmla="*/ 12709 h 708763"/>
                <a:gd name="connsiteX126" fmla="*/ 470446 w 970604"/>
                <a:gd name="connsiteY126" fmla="*/ 16877 h 708763"/>
                <a:gd name="connsiteX127" fmla="*/ 471488 w 970604"/>
                <a:gd name="connsiteY127" fmla="*/ 17919 h 708763"/>
                <a:gd name="connsiteX128" fmla="*/ 509000 w 970604"/>
                <a:gd name="connsiteY128" fmla="*/ 26255 h 708763"/>
                <a:gd name="connsiteX129" fmla="*/ 543386 w 970604"/>
                <a:gd name="connsiteY129" fmla="*/ 5415 h 708763"/>
                <a:gd name="connsiteX130" fmla="*/ 553806 w 970604"/>
                <a:gd name="connsiteY130" fmla="*/ 205 h 708763"/>
                <a:gd name="connsiteX131" fmla="*/ 561100 w 970604"/>
                <a:gd name="connsiteY131" fmla="*/ 4373 h 708763"/>
                <a:gd name="connsiteX132" fmla="*/ 575688 w 970604"/>
                <a:gd name="connsiteY132" fmla="*/ 22087 h 708763"/>
                <a:gd name="connsiteX133" fmla="*/ 576730 w 970604"/>
                <a:gd name="connsiteY133" fmla="*/ 31465 h 708763"/>
                <a:gd name="connsiteX134" fmla="*/ 577771 w 970604"/>
                <a:gd name="connsiteY134" fmla="*/ 40843 h 708763"/>
                <a:gd name="connsiteX135" fmla="*/ 589233 w 970604"/>
                <a:gd name="connsiteY135" fmla="*/ 59599 h 708763"/>
                <a:gd name="connsiteX136" fmla="*/ 601738 w 970604"/>
                <a:gd name="connsiteY136" fmla="*/ 67935 h 708763"/>
                <a:gd name="connsiteX137" fmla="*/ 602780 w 970604"/>
                <a:gd name="connsiteY137" fmla="*/ 67935 h 708763"/>
                <a:gd name="connsiteX138" fmla="*/ 602780 w 970604"/>
                <a:gd name="connsiteY138" fmla="*/ 67935 h 708763"/>
                <a:gd name="connsiteX139" fmla="*/ 605905 w 970604"/>
                <a:gd name="connsiteY139" fmla="*/ 67935 h 708763"/>
                <a:gd name="connsiteX140" fmla="*/ 609031 w 970604"/>
                <a:gd name="connsiteY140" fmla="*/ 68977 h 708763"/>
                <a:gd name="connsiteX141" fmla="*/ 615283 w 970604"/>
                <a:gd name="connsiteY141" fmla="*/ 68977 h 708763"/>
                <a:gd name="connsiteX142" fmla="*/ 673635 w 970604"/>
                <a:gd name="connsiteY142" fmla="*/ 72103 h 708763"/>
                <a:gd name="connsiteX143" fmla="*/ 691349 w 970604"/>
                <a:gd name="connsiteY143" fmla="*/ 77313 h 708763"/>
                <a:gd name="connsiteX144" fmla="*/ 697601 w 970604"/>
                <a:gd name="connsiteY144" fmla="*/ 79397 h 708763"/>
                <a:gd name="connsiteX145" fmla="*/ 701769 w 970604"/>
                <a:gd name="connsiteY145" fmla="*/ 80439 h 708763"/>
                <a:gd name="connsiteX146" fmla="*/ 716357 w 970604"/>
                <a:gd name="connsiteY146" fmla="*/ 86691 h 708763"/>
                <a:gd name="connsiteX147" fmla="*/ 716357 w 970604"/>
                <a:gd name="connsiteY147" fmla="*/ 93985 h 708763"/>
                <a:gd name="connsiteX148" fmla="*/ 713231 w 970604"/>
                <a:gd name="connsiteY148" fmla="*/ 99195 h 708763"/>
                <a:gd name="connsiteX149" fmla="*/ 711147 w 970604"/>
                <a:gd name="connsiteY149" fmla="*/ 102321 h 708763"/>
                <a:gd name="connsiteX150" fmla="*/ 705937 w 970604"/>
                <a:gd name="connsiteY150" fmla="*/ 123161 h 708763"/>
                <a:gd name="connsiteX151" fmla="*/ 711147 w 970604"/>
                <a:gd name="connsiteY151" fmla="*/ 177345 h 708763"/>
                <a:gd name="connsiteX152" fmla="*/ 716357 w 970604"/>
                <a:gd name="connsiteY152" fmla="*/ 187765 h 708763"/>
                <a:gd name="connsiteX153" fmla="*/ 723651 w 970604"/>
                <a:gd name="connsiteY153" fmla="*/ 192975 h 708763"/>
                <a:gd name="connsiteX154" fmla="*/ 730945 w 970604"/>
                <a:gd name="connsiteY154" fmla="*/ 199227 h 708763"/>
                <a:gd name="connsiteX155" fmla="*/ 731987 w 970604"/>
                <a:gd name="connsiteY155" fmla="*/ 209647 h 708763"/>
                <a:gd name="connsiteX156" fmla="*/ 731987 w 970604"/>
                <a:gd name="connsiteY156" fmla="*/ 213815 h 708763"/>
                <a:gd name="connsiteX157" fmla="*/ 740323 w 970604"/>
                <a:gd name="connsiteY157" fmla="*/ 233613 h 708763"/>
                <a:gd name="connsiteX158" fmla="*/ 741365 w 970604"/>
                <a:gd name="connsiteY158" fmla="*/ 234655 h 708763"/>
                <a:gd name="connsiteX159" fmla="*/ 743449 w 970604"/>
                <a:gd name="connsiteY159" fmla="*/ 237781 h 708763"/>
                <a:gd name="connsiteX160" fmla="*/ 740323 w 970604"/>
                <a:gd name="connsiteY160" fmla="*/ 246117 h 708763"/>
                <a:gd name="connsiteX161" fmla="*/ 737197 w 970604"/>
                <a:gd name="connsiteY161" fmla="*/ 248201 h 708763"/>
                <a:gd name="connsiteX162" fmla="*/ 729903 w 970604"/>
                <a:gd name="connsiteY162" fmla="*/ 256537 h 708763"/>
                <a:gd name="connsiteX163" fmla="*/ 727819 w 970604"/>
                <a:gd name="connsiteY163" fmla="*/ 264873 h 708763"/>
                <a:gd name="connsiteX164" fmla="*/ 735113 w 970604"/>
                <a:gd name="connsiteY164" fmla="*/ 281545 h 708763"/>
                <a:gd name="connsiteX165" fmla="*/ 751785 w 970604"/>
                <a:gd name="connsiteY165" fmla="*/ 285712 h 708763"/>
                <a:gd name="connsiteX166" fmla="*/ 756995 w 970604"/>
                <a:gd name="connsiteY166" fmla="*/ 285712 h 708763"/>
                <a:gd name="connsiteX167" fmla="*/ 774709 w 970604"/>
                <a:gd name="connsiteY167" fmla="*/ 294049 h 708763"/>
                <a:gd name="connsiteX168" fmla="*/ 778877 w 970604"/>
                <a:gd name="connsiteY168" fmla="*/ 305511 h 708763"/>
                <a:gd name="connsiteX169" fmla="*/ 779919 w 970604"/>
                <a:gd name="connsiteY169" fmla="*/ 309679 h 708763"/>
                <a:gd name="connsiteX170" fmla="*/ 789297 w 970604"/>
                <a:gd name="connsiteY170" fmla="*/ 325309 h 708763"/>
                <a:gd name="connsiteX171" fmla="*/ 811179 w 970604"/>
                <a:gd name="connsiteY171" fmla="*/ 330519 h 708763"/>
                <a:gd name="connsiteX172" fmla="*/ 825767 w 970604"/>
                <a:gd name="connsiteY172" fmla="*/ 332602 h 708763"/>
                <a:gd name="connsiteX173" fmla="*/ 832019 w 970604"/>
                <a:gd name="connsiteY173" fmla="*/ 335728 h 708763"/>
                <a:gd name="connsiteX174" fmla="*/ 840355 w 970604"/>
                <a:gd name="connsiteY174" fmla="*/ 339896 h 708763"/>
                <a:gd name="connsiteX175" fmla="*/ 862237 w 970604"/>
                <a:gd name="connsiteY175" fmla="*/ 339896 h 708763"/>
                <a:gd name="connsiteX176" fmla="*/ 876825 w 970604"/>
                <a:gd name="connsiteY176" fmla="*/ 338854 h 708763"/>
                <a:gd name="connsiteX177" fmla="*/ 885160 w 970604"/>
                <a:gd name="connsiteY177" fmla="*/ 340938 h 708763"/>
                <a:gd name="connsiteX178" fmla="*/ 891413 w 970604"/>
                <a:gd name="connsiteY178" fmla="*/ 343022 h 708763"/>
                <a:gd name="connsiteX179" fmla="*/ 913295 w 970604"/>
                <a:gd name="connsiteY179" fmla="*/ 344064 h 708763"/>
                <a:gd name="connsiteX180" fmla="*/ 941429 w 970604"/>
                <a:gd name="connsiteY180" fmla="*/ 348232 h 708763"/>
                <a:gd name="connsiteX181" fmla="*/ 956016 w 970604"/>
                <a:gd name="connsiteY181" fmla="*/ 372198 h 708763"/>
                <a:gd name="connsiteX182" fmla="*/ 958100 w 970604"/>
                <a:gd name="connsiteY182" fmla="*/ 399290 h 708763"/>
                <a:gd name="connsiteX183" fmla="*/ 944554 w 970604"/>
                <a:gd name="connsiteY183" fmla="*/ 412836 h 708763"/>
                <a:gd name="connsiteX184" fmla="*/ 936219 w 970604"/>
                <a:gd name="connsiteY184" fmla="*/ 419088 h 708763"/>
                <a:gd name="connsiteX185" fmla="*/ 921630 w 970604"/>
                <a:gd name="connsiteY185" fmla="*/ 440970 h 708763"/>
                <a:gd name="connsiteX186" fmla="*/ 920589 w 970604"/>
                <a:gd name="connsiteY186" fmla="*/ 452432 h 708763"/>
                <a:gd name="connsiteX187" fmla="*/ 920589 w 970604"/>
                <a:gd name="connsiteY187" fmla="*/ 456600 h 708763"/>
                <a:gd name="connsiteX188" fmla="*/ 918505 w 970604"/>
                <a:gd name="connsiteY188" fmla="*/ 473272 h 708763"/>
                <a:gd name="connsiteX189" fmla="*/ 910169 w 970604"/>
                <a:gd name="connsiteY189" fmla="*/ 486818 h 708763"/>
                <a:gd name="connsiteX190" fmla="*/ 902875 w 970604"/>
                <a:gd name="connsiteY190" fmla="*/ 487860 h 708763"/>
                <a:gd name="connsiteX191" fmla="*/ 892455 w 970604"/>
                <a:gd name="connsiteY191" fmla="*/ 489944 h 708763"/>
                <a:gd name="connsiteX192" fmla="*/ 886203 w 970604"/>
                <a:gd name="connsiteY192" fmla="*/ 507658 h 708763"/>
                <a:gd name="connsiteX193" fmla="*/ 886203 w 970604"/>
                <a:gd name="connsiteY193" fmla="*/ 511826 h 708763"/>
                <a:gd name="connsiteX194" fmla="*/ 890370 w 970604"/>
                <a:gd name="connsiteY194" fmla="*/ 538918 h 708763"/>
                <a:gd name="connsiteX195" fmla="*/ 907042 w 970604"/>
                <a:gd name="connsiteY195" fmla="*/ 564968 h 708763"/>
                <a:gd name="connsiteX196" fmla="*/ 914337 w 970604"/>
                <a:gd name="connsiteY196" fmla="*/ 570178 h 708763"/>
                <a:gd name="connsiteX197" fmla="*/ 917462 w 970604"/>
                <a:gd name="connsiteY197" fmla="*/ 572262 h 708763"/>
                <a:gd name="connsiteX198" fmla="*/ 926840 w 970604"/>
                <a:gd name="connsiteY198" fmla="*/ 580598 h 708763"/>
                <a:gd name="connsiteX199" fmla="*/ 938302 w 970604"/>
                <a:gd name="connsiteY199" fmla="*/ 589976 h 708763"/>
                <a:gd name="connsiteX200" fmla="*/ 953932 w 970604"/>
                <a:gd name="connsiteY200" fmla="*/ 596228 h 708763"/>
                <a:gd name="connsiteX201" fmla="*/ 970604 w 970604"/>
                <a:gd name="connsiteY201" fmla="*/ 607690 h 708763"/>
                <a:gd name="connsiteX0" fmla="*/ 970604 w 970604"/>
                <a:gd name="connsiteY0" fmla="*/ 607690 h 708763"/>
                <a:gd name="connsiteX1" fmla="*/ 965394 w 970604"/>
                <a:gd name="connsiteY1" fmla="*/ 610816 h 708763"/>
                <a:gd name="connsiteX2" fmla="*/ 949764 w 970604"/>
                <a:gd name="connsiteY2" fmla="*/ 622278 h 708763"/>
                <a:gd name="connsiteX3" fmla="*/ 946639 w 970604"/>
                <a:gd name="connsiteY3" fmla="*/ 649370 h 708763"/>
                <a:gd name="connsiteX4" fmla="*/ 944554 w 970604"/>
                <a:gd name="connsiteY4" fmla="*/ 683755 h 708763"/>
                <a:gd name="connsiteX5" fmla="*/ 863279 w 970604"/>
                <a:gd name="connsiteY5" fmla="*/ 687923 h 708763"/>
                <a:gd name="connsiteX6" fmla="*/ 870720 w 970604"/>
                <a:gd name="connsiteY6" fmla="*/ 677356 h 708763"/>
                <a:gd name="connsiteX7" fmla="*/ 848691 w 970604"/>
                <a:gd name="connsiteY7" fmla="*/ 682713 h 708763"/>
                <a:gd name="connsiteX8" fmla="*/ 853751 w 970604"/>
                <a:gd name="connsiteY8" fmla="*/ 668425 h 708763"/>
                <a:gd name="connsiteX9" fmla="*/ 799570 w 970604"/>
                <a:gd name="connsiteY9" fmla="*/ 666341 h 708763"/>
                <a:gd name="connsiteX10" fmla="*/ 765331 w 970604"/>
                <a:gd name="connsiteY10" fmla="*/ 707721 h 708763"/>
                <a:gd name="connsiteX11" fmla="*/ 752827 w 970604"/>
                <a:gd name="connsiteY11" fmla="*/ 708763 h 708763"/>
                <a:gd name="connsiteX12" fmla="*/ 733029 w 970604"/>
                <a:gd name="connsiteY12" fmla="*/ 700427 h 708763"/>
                <a:gd name="connsiteX13" fmla="*/ 731987 w 970604"/>
                <a:gd name="connsiteY13" fmla="*/ 688965 h 708763"/>
                <a:gd name="connsiteX14" fmla="*/ 734071 w 970604"/>
                <a:gd name="connsiteY14" fmla="*/ 685839 h 708763"/>
                <a:gd name="connsiteX15" fmla="*/ 736155 w 970604"/>
                <a:gd name="connsiteY15" fmla="*/ 680629 h 708763"/>
                <a:gd name="connsiteX16" fmla="*/ 728861 w 970604"/>
                <a:gd name="connsiteY16" fmla="*/ 658748 h 708763"/>
                <a:gd name="connsiteX17" fmla="*/ 708021 w 970604"/>
                <a:gd name="connsiteY17" fmla="*/ 649370 h 708763"/>
                <a:gd name="connsiteX18" fmla="*/ 703853 w 970604"/>
                <a:gd name="connsiteY18" fmla="*/ 648328 h 708763"/>
                <a:gd name="connsiteX19" fmla="*/ 688223 w 970604"/>
                <a:gd name="connsiteY19" fmla="*/ 643118 h 708763"/>
                <a:gd name="connsiteX20" fmla="*/ 679887 w 970604"/>
                <a:gd name="connsiteY20" fmla="*/ 637908 h 708763"/>
                <a:gd name="connsiteX21" fmla="*/ 668425 w 970604"/>
                <a:gd name="connsiteY21" fmla="*/ 631656 h 708763"/>
                <a:gd name="connsiteX22" fmla="*/ 650711 w 970604"/>
                <a:gd name="connsiteY22" fmla="*/ 628530 h 708763"/>
                <a:gd name="connsiteX23" fmla="*/ 627787 w 970604"/>
                <a:gd name="connsiteY23" fmla="*/ 634781 h 708763"/>
                <a:gd name="connsiteX24" fmla="*/ 621535 w 970604"/>
                <a:gd name="connsiteY24" fmla="*/ 648328 h 708763"/>
                <a:gd name="connsiteX25" fmla="*/ 621535 w 970604"/>
                <a:gd name="connsiteY25" fmla="*/ 652495 h 708763"/>
                <a:gd name="connsiteX26" fmla="*/ 620493 w 970604"/>
                <a:gd name="connsiteY26" fmla="*/ 658748 h 708763"/>
                <a:gd name="connsiteX27" fmla="*/ 601738 w 970604"/>
                <a:gd name="connsiteY27" fmla="*/ 677503 h 708763"/>
                <a:gd name="connsiteX28" fmla="*/ 597570 w 970604"/>
                <a:gd name="connsiteY28" fmla="*/ 678545 h 708763"/>
                <a:gd name="connsiteX29" fmla="*/ 592360 w 970604"/>
                <a:gd name="connsiteY29" fmla="*/ 679587 h 708763"/>
                <a:gd name="connsiteX30" fmla="*/ 585066 w 970604"/>
                <a:gd name="connsiteY30" fmla="*/ 683755 h 708763"/>
                <a:gd name="connsiteX31" fmla="*/ 580898 w 970604"/>
                <a:gd name="connsiteY31" fmla="*/ 685839 h 708763"/>
                <a:gd name="connsiteX32" fmla="*/ 560058 w 970604"/>
                <a:gd name="connsiteY32" fmla="*/ 685839 h 708763"/>
                <a:gd name="connsiteX33" fmla="*/ 549638 w 970604"/>
                <a:gd name="connsiteY33" fmla="*/ 677503 h 708763"/>
                <a:gd name="connsiteX34" fmla="*/ 536092 w 970604"/>
                <a:gd name="connsiteY34" fmla="*/ 667083 h 708763"/>
                <a:gd name="connsiteX35" fmla="*/ 512126 w 970604"/>
                <a:gd name="connsiteY35" fmla="*/ 666041 h 708763"/>
                <a:gd name="connsiteX36" fmla="*/ 496496 w 970604"/>
                <a:gd name="connsiteY36" fmla="*/ 669167 h 708763"/>
                <a:gd name="connsiteX37" fmla="*/ 490244 w 970604"/>
                <a:gd name="connsiteY37" fmla="*/ 671251 h 708763"/>
                <a:gd name="connsiteX38" fmla="*/ 485034 w 970604"/>
                <a:gd name="connsiteY38" fmla="*/ 673335 h 708763"/>
                <a:gd name="connsiteX39" fmla="*/ 472530 w 970604"/>
                <a:gd name="connsiteY39" fmla="*/ 676461 h 708763"/>
                <a:gd name="connsiteX40" fmla="*/ 456159 w 970604"/>
                <a:gd name="connsiteY40" fmla="*/ 669317 h 708763"/>
                <a:gd name="connsiteX41" fmla="*/ 381128 w 970604"/>
                <a:gd name="connsiteY41" fmla="*/ 690454 h 708763"/>
                <a:gd name="connsiteX42" fmla="*/ 355826 w 970604"/>
                <a:gd name="connsiteY42" fmla="*/ 678545 h 708763"/>
                <a:gd name="connsiteX43" fmla="*/ 353742 w 970604"/>
                <a:gd name="connsiteY43" fmla="*/ 668125 h 708763"/>
                <a:gd name="connsiteX44" fmla="*/ 336028 w 970604"/>
                <a:gd name="connsiteY44" fmla="*/ 645201 h 708763"/>
                <a:gd name="connsiteX45" fmla="*/ 331860 w 970604"/>
                <a:gd name="connsiteY45" fmla="*/ 643118 h 708763"/>
                <a:gd name="connsiteX46" fmla="*/ 326650 w 970604"/>
                <a:gd name="connsiteY46" fmla="*/ 639991 h 708763"/>
                <a:gd name="connsiteX47" fmla="*/ 316230 w 970604"/>
                <a:gd name="connsiteY47" fmla="*/ 628530 h 708763"/>
                <a:gd name="connsiteX48" fmla="*/ 315188 w 970604"/>
                <a:gd name="connsiteY48" fmla="*/ 626446 h 708763"/>
                <a:gd name="connsiteX49" fmla="*/ 308936 w 970604"/>
                <a:gd name="connsiteY49" fmla="*/ 618110 h 708763"/>
                <a:gd name="connsiteX50" fmla="*/ 300601 w 970604"/>
                <a:gd name="connsiteY50" fmla="*/ 605606 h 708763"/>
                <a:gd name="connsiteX51" fmla="*/ 297474 w 970604"/>
                <a:gd name="connsiteY51" fmla="*/ 601438 h 708763"/>
                <a:gd name="connsiteX52" fmla="*/ 286012 w 970604"/>
                <a:gd name="connsiteY52" fmla="*/ 585808 h 708763"/>
                <a:gd name="connsiteX53" fmla="*/ 261004 w 970604"/>
                <a:gd name="connsiteY53" fmla="*/ 568394 h 708763"/>
                <a:gd name="connsiteX54" fmla="*/ 226772 w 970604"/>
                <a:gd name="connsiteY54" fmla="*/ 596081 h 708763"/>
                <a:gd name="connsiteX55" fmla="*/ 162907 w 970604"/>
                <a:gd name="connsiteY55" fmla="*/ 599060 h 708763"/>
                <a:gd name="connsiteX56" fmla="*/ 113192 w 970604"/>
                <a:gd name="connsiteY56" fmla="*/ 605161 h 708763"/>
                <a:gd name="connsiteX57" fmla="*/ 40101 w 970604"/>
                <a:gd name="connsiteY57" fmla="*/ 626446 h 708763"/>
                <a:gd name="connsiteX58" fmla="*/ 36975 w 970604"/>
                <a:gd name="connsiteY58" fmla="*/ 627488 h 708763"/>
                <a:gd name="connsiteX59" fmla="*/ 20303 w 970604"/>
                <a:gd name="connsiteY59" fmla="*/ 630613 h 708763"/>
                <a:gd name="connsiteX60" fmla="*/ 7799 w 970604"/>
                <a:gd name="connsiteY60" fmla="*/ 627488 h 708763"/>
                <a:gd name="connsiteX61" fmla="*/ 16135 w 970604"/>
                <a:gd name="connsiteY61" fmla="*/ 616026 h 708763"/>
                <a:gd name="connsiteX62" fmla="*/ 27597 w 970604"/>
                <a:gd name="connsiteY62" fmla="*/ 601438 h 708763"/>
                <a:gd name="connsiteX63" fmla="*/ 30723 w 970604"/>
                <a:gd name="connsiteY63" fmla="*/ 599354 h 708763"/>
                <a:gd name="connsiteX64" fmla="*/ 38017 w 970604"/>
                <a:gd name="connsiteY64" fmla="*/ 586850 h 708763"/>
                <a:gd name="connsiteX65" fmla="*/ 35933 w 970604"/>
                <a:gd name="connsiteY65" fmla="*/ 578514 h 708763"/>
                <a:gd name="connsiteX66" fmla="*/ 34891 w 970604"/>
                <a:gd name="connsiteY66" fmla="*/ 575388 h 708763"/>
                <a:gd name="connsiteX67" fmla="*/ 30128 w 970604"/>
                <a:gd name="connsiteY67" fmla="*/ 553803 h 708763"/>
                <a:gd name="connsiteX68" fmla="*/ 29832 w 970604"/>
                <a:gd name="connsiteY68" fmla="*/ 499322 h 708763"/>
                <a:gd name="connsiteX69" fmla="*/ 31765 w 970604"/>
                <a:gd name="connsiteY69" fmla="*/ 471188 h 708763"/>
                <a:gd name="connsiteX70" fmla="*/ 31765 w 970604"/>
                <a:gd name="connsiteY70" fmla="*/ 470146 h 708763"/>
                <a:gd name="connsiteX71" fmla="*/ 17177 w 970604"/>
                <a:gd name="connsiteY71" fmla="*/ 449306 h 708763"/>
                <a:gd name="connsiteX72" fmla="*/ 11967 w 970604"/>
                <a:gd name="connsiteY72" fmla="*/ 445138 h 708763"/>
                <a:gd name="connsiteX73" fmla="*/ 3631 w 970604"/>
                <a:gd name="connsiteY73" fmla="*/ 436802 h 708763"/>
                <a:gd name="connsiteX74" fmla="*/ 1547 w 970604"/>
                <a:gd name="connsiteY74" fmla="*/ 423256 h 708763"/>
                <a:gd name="connsiteX75" fmla="*/ 13009 w 970604"/>
                <a:gd name="connsiteY75" fmla="*/ 419088 h 708763"/>
                <a:gd name="connsiteX76" fmla="*/ 17177 w 970604"/>
                <a:gd name="connsiteY76" fmla="*/ 411944 h 708763"/>
                <a:gd name="connsiteX77" fmla="*/ 38912 w 970604"/>
                <a:gd name="connsiteY77" fmla="*/ 391552 h 708763"/>
                <a:gd name="connsiteX78" fmla="*/ 71361 w 970604"/>
                <a:gd name="connsiteY78" fmla="*/ 390954 h 708763"/>
                <a:gd name="connsiteX79" fmla="*/ 77613 w 970604"/>
                <a:gd name="connsiteY79" fmla="*/ 394080 h 708763"/>
                <a:gd name="connsiteX80" fmla="*/ 95624 w 970604"/>
                <a:gd name="connsiteY80" fmla="*/ 391552 h 708763"/>
                <a:gd name="connsiteX81" fmla="*/ 127629 w 970604"/>
                <a:gd name="connsiteY81" fmla="*/ 386786 h 708763"/>
                <a:gd name="connsiteX82" fmla="*/ 127629 w 970604"/>
                <a:gd name="connsiteY82" fmla="*/ 383660 h 708763"/>
                <a:gd name="connsiteX83" fmla="*/ 137007 w 970604"/>
                <a:gd name="connsiteY83" fmla="*/ 360736 h 708763"/>
                <a:gd name="connsiteX84" fmla="*/ 138049 w 970604"/>
                <a:gd name="connsiteY84" fmla="*/ 359694 h 708763"/>
                <a:gd name="connsiteX85" fmla="*/ 143259 w 970604"/>
                <a:gd name="connsiteY85" fmla="*/ 344064 h 708763"/>
                <a:gd name="connsiteX86" fmla="*/ 137007 w 970604"/>
                <a:gd name="connsiteY86" fmla="*/ 333644 h 708763"/>
                <a:gd name="connsiteX87" fmla="*/ 134923 w 970604"/>
                <a:gd name="connsiteY87" fmla="*/ 331561 h 708763"/>
                <a:gd name="connsiteX88" fmla="*/ 132839 w 970604"/>
                <a:gd name="connsiteY88" fmla="*/ 323224 h 708763"/>
                <a:gd name="connsiteX89" fmla="*/ 134923 w 970604"/>
                <a:gd name="connsiteY89" fmla="*/ 321141 h 708763"/>
                <a:gd name="connsiteX90" fmla="*/ 135965 w 970604"/>
                <a:gd name="connsiteY90" fmla="*/ 320099 h 708763"/>
                <a:gd name="connsiteX91" fmla="*/ 146385 w 970604"/>
                <a:gd name="connsiteY91" fmla="*/ 293007 h 708763"/>
                <a:gd name="connsiteX92" fmla="*/ 148469 w 970604"/>
                <a:gd name="connsiteY92" fmla="*/ 276335 h 708763"/>
                <a:gd name="connsiteX93" fmla="*/ 160973 w 970604"/>
                <a:gd name="connsiteY93" fmla="*/ 264873 h 708763"/>
                <a:gd name="connsiteX94" fmla="*/ 179579 w 970604"/>
                <a:gd name="connsiteY94" fmla="*/ 246865 h 708763"/>
                <a:gd name="connsiteX95" fmla="*/ 214112 w 970604"/>
                <a:gd name="connsiteY95" fmla="*/ 273358 h 708763"/>
                <a:gd name="connsiteX96" fmla="*/ 255346 w 970604"/>
                <a:gd name="connsiteY96" fmla="*/ 302091 h 708763"/>
                <a:gd name="connsiteX97" fmla="*/ 312359 w 970604"/>
                <a:gd name="connsiteY97" fmla="*/ 312660 h 708763"/>
                <a:gd name="connsiteX98" fmla="*/ 361036 w 970604"/>
                <a:gd name="connsiteY98" fmla="*/ 312064 h 708763"/>
                <a:gd name="connsiteX99" fmla="*/ 406439 w 970604"/>
                <a:gd name="connsiteY99" fmla="*/ 295091 h 708763"/>
                <a:gd name="connsiteX100" fmla="*/ 421472 w 970604"/>
                <a:gd name="connsiteY100" fmla="*/ 273209 h 708763"/>
                <a:gd name="connsiteX101" fmla="*/ 413136 w 970604"/>
                <a:gd name="connsiteY101" fmla="*/ 262789 h 708763"/>
                <a:gd name="connsiteX102" fmla="*/ 410010 w 970604"/>
                <a:gd name="connsiteY102" fmla="*/ 261747 h 708763"/>
                <a:gd name="connsiteX103" fmla="*/ 406884 w 970604"/>
                <a:gd name="connsiteY103" fmla="*/ 259663 h 708763"/>
                <a:gd name="connsiteX104" fmla="*/ 407926 w 970604"/>
                <a:gd name="connsiteY104" fmla="*/ 245075 h 708763"/>
                <a:gd name="connsiteX105" fmla="*/ 410010 w 970604"/>
                <a:gd name="connsiteY105" fmla="*/ 240907 h 708763"/>
                <a:gd name="connsiteX106" fmla="*/ 416262 w 970604"/>
                <a:gd name="connsiteY106" fmla="*/ 225277 h 708763"/>
                <a:gd name="connsiteX107" fmla="*/ 415220 w 970604"/>
                <a:gd name="connsiteY107" fmla="*/ 217983 h 708763"/>
                <a:gd name="connsiteX108" fmla="*/ 414178 w 970604"/>
                <a:gd name="connsiteY108" fmla="*/ 212773 h 708763"/>
                <a:gd name="connsiteX109" fmla="*/ 422514 w 970604"/>
                <a:gd name="connsiteY109" fmla="*/ 196101 h 708763"/>
                <a:gd name="connsiteX110" fmla="*/ 423556 w 970604"/>
                <a:gd name="connsiteY110" fmla="*/ 194017 h 708763"/>
                <a:gd name="connsiteX111" fmla="*/ 429808 w 970604"/>
                <a:gd name="connsiteY111" fmla="*/ 169009 h 708763"/>
                <a:gd name="connsiteX112" fmla="*/ 426682 w 970604"/>
                <a:gd name="connsiteY112" fmla="*/ 164841 h 708763"/>
                <a:gd name="connsiteX113" fmla="*/ 424598 w 970604"/>
                <a:gd name="connsiteY113" fmla="*/ 159631 h 708763"/>
                <a:gd name="connsiteX114" fmla="*/ 427724 w 970604"/>
                <a:gd name="connsiteY114" fmla="*/ 154421 h 708763"/>
                <a:gd name="connsiteX115" fmla="*/ 437102 w 970604"/>
                <a:gd name="connsiteY115" fmla="*/ 127329 h 708763"/>
                <a:gd name="connsiteX116" fmla="*/ 435018 w 970604"/>
                <a:gd name="connsiteY116" fmla="*/ 122119 h 708763"/>
                <a:gd name="connsiteX117" fmla="*/ 432934 w 970604"/>
                <a:gd name="connsiteY117" fmla="*/ 114825 h 708763"/>
                <a:gd name="connsiteX118" fmla="*/ 438144 w 970604"/>
                <a:gd name="connsiteY118" fmla="*/ 106489 h 708763"/>
                <a:gd name="connsiteX119" fmla="*/ 443354 w 970604"/>
                <a:gd name="connsiteY119" fmla="*/ 98153 h 708763"/>
                <a:gd name="connsiteX120" fmla="*/ 443354 w 970604"/>
                <a:gd name="connsiteY120" fmla="*/ 70019 h 708763"/>
                <a:gd name="connsiteX121" fmla="*/ 440228 w 970604"/>
                <a:gd name="connsiteY121" fmla="*/ 64809 h 708763"/>
                <a:gd name="connsiteX122" fmla="*/ 437102 w 970604"/>
                <a:gd name="connsiteY122" fmla="*/ 59599 h 708763"/>
                <a:gd name="connsiteX123" fmla="*/ 442312 w 970604"/>
                <a:gd name="connsiteY123" fmla="*/ 24171 h 708763"/>
                <a:gd name="connsiteX124" fmla="*/ 452732 w 970604"/>
                <a:gd name="connsiteY124" fmla="*/ 12709 h 708763"/>
                <a:gd name="connsiteX125" fmla="*/ 470446 w 970604"/>
                <a:gd name="connsiteY125" fmla="*/ 16877 h 708763"/>
                <a:gd name="connsiteX126" fmla="*/ 471488 w 970604"/>
                <a:gd name="connsiteY126" fmla="*/ 17919 h 708763"/>
                <a:gd name="connsiteX127" fmla="*/ 509000 w 970604"/>
                <a:gd name="connsiteY127" fmla="*/ 26255 h 708763"/>
                <a:gd name="connsiteX128" fmla="*/ 543386 w 970604"/>
                <a:gd name="connsiteY128" fmla="*/ 5415 h 708763"/>
                <a:gd name="connsiteX129" fmla="*/ 553806 w 970604"/>
                <a:gd name="connsiteY129" fmla="*/ 205 h 708763"/>
                <a:gd name="connsiteX130" fmla="*/ 561100 w 970604"/>
                <a:gd name="connsiteY130" fmla="*/ 4373 h 708763"/>
                <a:gd name="connsiteX131" fmla="*/ 575688 w 970604"/>
                <a:gd name="connsiteY131" fmla="*/ 22087 h 708763"/>
                <a:gd name="connsiteX132" fmla="*/ 576730 w 970604"/>
                <a:gd name="connsiteY132" fmla="*/ 31465 h 708763"/>
                <a:gd name="connsiteX133" fmla="*/ 577771 w 970604"/>
                <a:gd name="connsiteY133" fmla="*/ 40843 h 708763"/>
                <a:gd name="connsiteX134" fmla="*/ 589233 w 970604"/>
                <a:gd name="connsiteY134" fmla="*/ 59599 h 708763"/>
                <a:gd name="connsiteX135" fmla="*/ 601738 w 970604"/>
                <a:gd name="connsiteY135" fmla="*/ 67935 h 708763"/>
                <a:gd name="connsiteX136" fmla="*/ 602780 w 970604"/>
                <a:gd name="connsiteY136" fmla="*/ 67935 h 708763"/>
                <a:gd name="connsiteX137" fmla="*/ 602780 w 970604"/>
                <a:gd name="connsiteY137" fmla="*/ 67935 h 708763"/>
                <a:gd name="connsiteX138" fmla="*/ 605905 w 970604"/>
                <a:gd name="connsiteY138" fmla="*/ 67935 h 708763"/>
                <a:gd name="connsiteX139" fmla="*/ 609031 w 970604"/>
                <a:gd name="connsiteY139" fmla="*/ 68977 h 708763"/>
                <a:gd name="connsiteX140" fmla="*/ 615283 w 970604"/>
                <a:gd name="connsiteY140" fmla="*/ 68977 h 708763"/>
                <a:gd name="connsiteX141" fmla="*/ 673635 w 970604"/>
                <a:gd name="connsiteY141" fmla="*/ 72103 h 708763"/>
                <a:gd name="connsiteX142" fmla="*/ 691349 w 970604"/>
                <a:gd name="connsiteY142" fmla="*/ 77313 h 708763"/>
                <a:gd name="connsiteX143" fmla="*/ 697601 w 970604"/>
                <a:gd name="connsiteY143" fmla="*/ 79397 h 708763"/>
                <a:gd name="connsiteX144" fmla="*/ 701769 w 970604"/>
                <a:gd name="connsiteY144" fmla="*/ 80439 h 708763"/>
                <a:gd name="connsiteX145" fmla="*/ 716357 w 970604"/>
                <a:gd name="connsiteY145" fmla="*/ 86691 h 708763"/>
                <a:gd name="connsiteX146" fmla="*/ 716357 w 970604"/>
                <a:gd name="connsiteY146" fmla="*/ 93985 h 708763"/>
                <a:gd name="connsiteX147" fmla="*/ 713231 w 970604"/>
                <a:gd name="connsiteY147" fmla="*/ 99195 h 708763"/>
                <a:gd name="connsiteX148" fmla="*/ 711147 w 970604"/>
                <a:gd name="connsiteY148" fmla="*/ 102321 h 708763"/>
                <a:gd name="connsiteX149" fmla="*/ 705937 w 970604"/>
                <a:gd name="connsiteY149" fmla="*/ 123161 h 708763"/>
                <a:gd name="connsiteX150" fmla="*/ 711147 w 970604"/>
                <a:gd name="connsiteY150" fmla="*/ 177345 h 708763"/>
                <a:gd name="connsiteX151" fmla="*/ 716357 w 970604"/>
                <a:gd name="connsiteY151" fmla="*/ 187765 h 708763"/>
                <a:gd name="connsiteX152" fmla="*/ 723651 w 970604"/>
                <a:gd name="connsiteY152" fmla="*/ 192975 h 708763"/>
                <a:gd name="connsiteX153" fmla="*/ 730945 w 970604"/>
                <a:gd name="connsiteY153" fmla="*/ 199227 h 708763"/>
                <a:gd name="connsiteX154" fmla="*/ 731987 w 970604"/>
                <a:gd name="connsiteY154" fmla="*/ 209647 h 708763"/>
                <a:gd name="connsiteX155" fmla="*/ 731987 w 970604"/>
                <a:gd name="connsiteY155" fmla="*/ 213815 h 708763"/>
                <a:gd name="connsiteX156" fmla="*/ 740323 w 970604"/>
                <a:gd name="connsiteY156" fmla="*/ 233613 h 708763"/>
                <a:gd name="connsiteX157" fmla="*/ 741365 w 970604"/>
                <a:gd name="connsiteY157" fmla="*/ 234655 h 708763"/>
                <a:gd name="connsiteX158" fmla="*/ 743449 w 970604"/>
                <a:gd name="connsiteY158" fmla="*/ 237781 h 708763"/>
                <a:gd name="connsiteX159" fmla="*/ 740323 w 970604"/>
                <a:gd name="connsiteY159" fmla="*/ 246117 h 708763"/>
                <a:gd name="connsiteX160" fmla="*/ 737197 w 970604"/>
                <a:gd name="connsiteY160" fmla="*/ 248201 h 708763"/>
                <a:gd name="connsiteX161" fmla="*/ 729903 w 970604"/>
                <a:gd name="connsiteY161" fmla="*/ 256537 h 708763"/>
                <a:gd name="connsiteX162" fmla="*/ 727819 w 970604"/>
                <a:gd name="connsiteY162" fmla="*/ 264873 h 708763"/>
                <a:gd name="connsiteX163" fmla="*/ 735113 w 970604"/>
                <a:gd name="connsiteY163" fmla="*/ 281545 h 708763"/>
                <a:gd name="connsiteX164" fmla="*/ 751785 w 970604"/>
                <a:gd name="connsiteY164" fmla="*/ 285712 h 708763"/>
                <a:gd name="connsiteX165" fmla="*/ 756995 w 970604"/>
                <a:gd name="connsiteY165" fmla="*/ 285712 h 708763"/>
                <a:gd name="connsiteX166" fmla="*/ 774709 w 970604"/>
                <a:gd name="connsiteY166" fmla="*/ 294049 h 708763"/>
                <a:gd name="connsiteX167" fmla="*/ 778877 w 970604"/>
                <a:gd name="connsiteY167" fmla="*/ 305511 h 708763"/>
                <a:gd name="connsiteX168" fmla="*/ 779919 w 970604"/>
                <a:gd name="connsiteY168" fmla="*/ 309679 h 708763"/>
                <a:gd name="connsiteX169" fmla="*/ 789297 w 970604"/>
                <a:gd name="connsiteY169" fmla="*/ 325309 h 708763"/>
                <a:gd name="connsiteX170" fmla="*/ 811179 w 970604"/>
                <a:gd name="connsiteY170" fmla="*/ 330519 h 708763"/>
                <a:gd name="connsiteX171" fmla="*/ 825767 w 970604"/>
                <a:gd name="connsiteY171" fmla="*/ 332602 h 708763"/>
                <a:gd name="connsiteX172" fmla="*/ 832019 w 970604"/>
                <a:gd name="connsiteY172" fmla="*/ 335728 h 708763"/>
                <a:gd name="connsiteX173" fmla="*/ 840355 w 970604"/>
                <a:gd name="connsiteY173" fmla="*/ 339896 h 708763"/>
                <a:gd name="connsiteX174" fmla="*/ 862237 w 970604"/>
                <a:gd name="connsiteY174" fmla="*/ 339896 h 708763"/>
                <a:gd name="connsiteX175" fmla="*/ 876825 w 970604"/>
                <a:gd name="connsiteY175" fmla="*/ 338854 h 708763"/>
                <a:gd name="connsiteX176" fmla="*/ 885160 w 970604"/>
                <a:gd name="connsiteY176" fmla="*/ 340938 h 708763"/>
                <a:gd name="connsiteX177" fmla="*/ 891413 w 970604"/>
                <a:gd name="connsiteY177" fmla="*/ 343022 h 708763"/>
                <a:gd name="connsiteX178" fmla="*/ 913295 w 970604"/>
                <a:gd name="connsiteY178" fmla="*/ 344064 h 708763"/>
                <a:gd name="connsiteX179" fmla="*/ 941429 w 970604"/>
                <a:gd name="connsiteY179" fmla="*/ 348232 h 708763"/>
                <a:gd name="connsiteX180" fmla="*/ 956016 w 970604"/>
                <a:gd name="connsiteY180" fmla="*/ 372198 h 708763"/>
                <a:gd name="connsiteX181" fmla="*/ 958100 w 970604"/>
                <a:gd name="connsiteY181" fmla="*/ 399290 h 708763"/>
                <a:gd name="connsiteX182" fmla="*/ 944554 w 970604"/>
                <a:gd name="connsiteY182" fmla="*/ 412836 h 708763"/>
                <a:gd name="connsiteX183" fmla="*/ 936219 w 970604"/>
                <a:gd name="connsiteY183" fmla="*/ 419088 h 708763"/>
                <a:gd name="connsiteX184" fmla="*/ 921630 w 970604"/>
                <a:gd name="connsiteY184" fmla="*/ 440970 h 708763"/>
                <a:gd name="connsiteX185" fmla="*/ 920589 w 970604"/>
                <a:gd name="connsiteY185" fmla="*/ 452432 h 708763"/>
                <a:gd name="connsiteX186" fmla="*/ 920589 w 970604"/>
                <a:gd name="connsiteY186" fmla="*/ 456600 h 708763"/>
                <a:gd name="connsiteX187" fmla="*/ 918505 w 970604"/>
                <a:gd name="connsiteY187" fmla="*/ 473272 h 708763"/>
                <a:gd name="connsiteX188" fmla="*/ 910169 w 970604"/>
                <a:gd name="connsiteY188" fmla="*/ 486818 h 708763"/>
                <a:gd name="connsiteX189" fmla="*/ 902875 w 970604"/>
                <a:gd name="connsiteY189" fmla="*/ 487860 h 708763"/>
                <a:gd name="connsiteX190" fmla="*/ 892455 w 970604"/>
                <a:gd name="connsiteY190" fmla="*/ 489944 h 708763"/>
                <a:gd name="connsiteX191" fmla="*/ 886203 w 970604"/>
                <a:gd name="connsiteY191" fmla="*/ 507658 h 708763"/>
                <a:gd name="connsiteX192" fmla="*/ 886203 w 970604"/>
                <a:gd name="connsiteY192" fmla="*/ 511826 h 708763"/>
                <a:gd name="connsiteX193" fmla="*/ 890370 w 970604"/>
                <a:gd name="connsiteY193" fmla="*/ 538918 h 708763"/>
                <a:gd name="connsiteX194" fmla="*/ 907042 w 970604"/>
                <a:gd name="connsiteY194" fmla="*/ 564968 h 708763"/>
                <a:gd name="connsiteX195" fmla="*/ 914337 w 970604"/>
                <a:gd name="connsiteY195" fmla="*/ 570178 h 708763"/>
                <a:gd name="connsiteX196" fmla="*/ 917462 w 970604"/>
                <a:gd name="connsiteY196" fmla="*/ 572262 h 708763"/>
                <a:gd name="connsiteX197" fmla="*/ 926840 w 970604"/>
                <a:gd name="connsiteY197" fmla="*/ 580598 h 708763"/>
                <a:gd name="connsiteX198" fmla="*/ 938302 w 970604"/>
                <a:gd name="connsiteY198" fmla="*/ 589976 h 708763"/>
                <a:gd name="connsiteX199" fmla="*/ 953932 w 970604"/>
                <a:gd name="connsiteY199" fmla="*/ 596228 h 708763"/>
                <a:gd name="connsiteX200" fmla="*/ 970604 w 970604"/>
                <a:gd name="connsiteY200" fmla="*/ 607690 h 708763"/>
                <a:gd name="connsiteX0" fmla="*/ 970604 w 970604"/>
                <a:gd name="connsiteY0" fmla="*/ 607690 h 709452"/>
                <a:gd name="connsiteX1" fmla="*/ 965394 w 970604"/>
                <a:gd name="connsiteY1" fmla="*/ 610816 h 709452"/>
                <a:gd name="connsiteX2" fmla="*/ 949764 w 970604"/>
                <a:gd name="connsiteY2" fmla="*/ 622278 h 709452"/>
                <a:gd name="connsiteX3" fmla="*/ 946639 w 970604"/>
                <a:gd name="connsiteY3" fmla="*/ 649370 h 709452"/>
                <a:gd name="connsiteX4" fmla="*/ 944554 w 970604"/>
                <a:gd name="connsiteY4" fmla="*/ 683755 h 709452"/>
                <a:gd name="connsiteX5" fmla="*/ 863279 w 970604"/>
                <a:gd name="connsiteY5" fmla="*/ 687923 h 709452"/>
                <a:gd name="connsiteX6" fmla="*/ 870720 w 970604"/>
                <a:gd name="connsiteY6" fmla="*/ 677356 h 709452"/>
                <a:gd name="connsiteX7" fmla="*/ 848691 w 970604"/>
                <a:gd name="connsiteY7" fmla="*/ 682713 h 709452"/>
                <a:gd name="connsiteX8" fmla="*/ 853751 w 970604"/>
                <a:gd name="connsiteY8" fmla="*/ 668425 h 709452"/>
                <a:gd name="connsiteX9" fmla="*/ 799570 w 970604"/>
                <a:gd name="connsiteY9" fmla="*/ 666341 h 709452"/>
                <a:gd name="connsiteX10" fmla="*/ 765331 w 970604"/>
                <a:gd name="connsiteY10" fmla="*/ 707721 h 709452"/>
                <a:gd name="connsiteX11" fmla="*/ 733029 w 970604"/>
                <a:gd name="connsiteY11" fmla="*/ 700427 h 709452"/>
                <a:gd name="connsiteX12" fmla="*/ 731987 w 970604"/>
                <a:gd name="connsiteY12" fmla="*/ 688965 h 709452"/>
                <a:gd name="connsiteX13" fmla="*/ 734071 w 970604"/>
                <a:gd name="connsiteY13" fmla="*/ 685839 h 709452"/>
                <a:gd name="connsiteX14" fmla="*/ 736155 w 970604"/>
                <a:gd name="connsiteY14" fmla="*/ 680629 h 709452"/>
                <a:gd name="connsiteX15" fmla="*/ 728861 w 970604"/>
                <a:gd name="connsiteY15" fmla="*/ 658748 h 709452"/>
                <a:gd name="connsiteX16" fmla="*/ 708021 w 970604"/>
                <a:gd name="connsiteY16" fmla="*/ 649370 h 709452"/>
                <a:gd name="connsiteX17" fmla="*/ 703853 w 970604"/>
                <a:gd name="connsiteY17" fmla="*/ 648328 h 709452"/>
                <a:gd name="connsiteX18" fmla="*/ 688223 w 970604"/>
                <a:gd name="connsiteY18" fmla="*/ 643118 h 709452"/>
                <a:gd name="connsiteX19" fmla="*/ 679887 w 970604"/>
                <a:gd name="connsiteY19" fmla="*/ 637908 h 709452"/>
                <a:gd name="connsiteX20" fmla="*/ 668425 w 970604"/>
                <a:gd name="connsiteY20" fmla="*/ 631656 h 709452"/>
                <a:gd name="connsiteX21" fmla="*/ 650711 w 970604"/>
                <a:gd name="connsiteY21" fmla="*/ 628530 h 709452"/>
                <a:gd name="connsiteX22" fmla="*/ 627787 w 970604"/>
                <a:gd name="connsiteY22" fmla="*/ 634781 h 709452"/>
                <a:gd name="connsiteX23" fmla="*/ 621535 w 970604"/>
                <a:gd name="connsiteY23" fmla="*/ 648328 h 709452"/>
                <a:gd name="connsiteX24" fmla="*/ 621535 w 970604"/>
                <a:gd name="connsiteY24" fmla="*/ 652495 h 709452"/>
                <a:gd name="connsiteX25" fmla="*/ 620493 w 970604"/>
                <a:gd name="connsiteY25" fmla="*/ 658748 h 709452"/>
                <a:gd name="connsiteX26" fmla="*/ 601738 w 970604"/>
                <a:gd name="connsiteY26" fmla="*/ 677503 h 709452"/>
                <a:gd name="connsiteX27" fmla="*/ 597570 w 970604"/>
                <a:gd name="connsiteY27" fmla="*/ 678545 h 709452"/>
                <a:gd name="connsiteX28" fmla="*/ 592360 w 970604"/>
                <a:gd name="connsiteY28" fmla="*/ 679587 h 709452"/>
                <a:gd name="connsiteX29" fmla="*/ 585066 w 970604"/>
                <a:gd name="connsiteY29" fmla="*/ 683755 h 709452"/>
                <a:gd name="connsiteX30" fmla="*/ 580898 w 970604"/>
                <a:gd name="connsiteY30" fmla="*/ 685839 h 709452"/>
                <a:gd name="connsiteX31" fmla="*/ 560058 w 970604"/>
                <a:gd name="connsiteY31" fmla="*/ 685839 h 709452"/>
                <a:gd name="connsiteX32" fmla="*/ 549638 w 970604"/>
                <a:gd name="connsiteY32" fmla="*/ 677503 h 709452"/>
                <a:gd name="connsiteX33" fmla="*/ 536092 w 970604"/>
                <a:gd name="connsiteY33" fmla="*/ 667083 h 709452"/>
                <a:gd name="connsiteX34" fmla="*/ 512126 w 970604"/>
                <a:gd name="connsiteY34" fmla="*/ 666041 h 709452"/>
                <a:gd name="connsiteX35" fmla="*/ 496496 w 970604"/>
                <a:gd name="connsiteY35" fmla="*/ 669167 h 709452"/>
                <a:gd name="connsiteX36" fmla="*/ 490244 w 970604"/>
                <a:gd name="connsiteY36" fmla="*/ 671251 h 709452"/>
                <a:gd name="connsiteX37" fmla="*/ 485034 w 970604"/>
                <a:gd name="connsiteY37" fmla="*/ 673335 h 709452"/>
                <a:gd name="connsiteX38" fmla="*/ 472530 w 970604"/>
                <a:gd name="connsiteY38" fmla="*/ 676461 h 709452"/>
                <a:gd name="connsiteX39" fmla="*/ 456159 w 970604"/>
                <a:gd name="connsiteY39" fmla="*/ 669317 h 709452"/>
                <a:gd name="connsiteX40" fmla="*/ 381128 w 970604"/>
                <a:gd name="connsiteY40" fmla="*/ 690454 h 709452"/>
                <a:gd name="connsiteX41" fmla="*/ 355826 w 970604"/>
                <a:gd name="connsiteY41" fmla="*/ 678545 h 709452"/>
                <a:gd name="connsiteX42" fmla="*/ 353742 w 970604"/>
                <a:gd name="connsiteY42" fmla="*/ 668125 h 709452"/>
                <a:gd name="connsiteX43" fmla="*/ 336028 w 970604"/>
                <a:gd name="connsiteY43" fmla="*/ 645201 h 709452"/>
                <a:gd name="connsiteX44" fmla="*/ 331860 w 970604"/>
                <a:gd name="connsiteY44" fmla="*/ 643118 h 709452"/>
                <a:gd name="connsiteX45" fmla="*/ 326650 w 970604"/>
                <a:gd name="connsiteY45" fmla="*/ 639991 h 709452"/>
                <a:gd name="connsiteX46" fmla="*/ 316230 w 970604"/>
                <a:gd name="connsiteY46" fmla="*/ 628530 h 709452"/>
                <a:gd name="connsiteX47" fmla="*/ 315188 w 970604"/>
                <a:gd name="connsiteY47" fmla="*/ 626446 h 709452"/>
                <a:gd name="connsiteX48" fmla="*/ 308936 w 970604"/>
                <a:gd name="connsiteY48" fmla="*/ 618110 h 709452"/>
                <a:gd name="connsiteX49" fmla="*/ 300601 w 970604"/>
                <a:gd name="connsiteY49" fmla="*/ 605606 h 709452"/>
                <a:gd name="connsiteX50" fmla="*/ 297474 w 970604"/>
                <a:gd name="connsiteY50" fmla="*/ 601438 h 709452"/>
                <a:gd name="connsiteX51" fmla="*/ 286012 w 970604"/>
                <a:gd name="connsiteY51" fmla="*/ 585808 h 709452"/>
                <a:gd name="connsiteX52" fmla="*/ 261004 w 970604"/>
                <a:gd name="connsiteY52" fmla="*/ 568394 h 709452"/>
                <a:gd name="connsiteX53" fmla="*/ 226772 w 970604"/>
                <a:gd name="connsiteY53" fmla="*/ 596081 h 709452"/>
                <a:gd name="connsiteX54" fmla="*/ 162907 w 970604"/>
                <a:gd name="connsiteY54" fmla="*/ 599060 h 709452"/>
                <a:gd name="connsiteX55" fmla="*/ 113192 w 970604"/>
                <a:gd name="connsiteY55" fmla="*/ 605161 h 709452"/>
                <a:gd name="connsiteX56" fmla="*/ 40101 w 970604"/>
                <a:gd name="connsiteY56" fmla="*/ 626446 h 709452"/>
                <a:gd name="connsiteX57" fmla="*/ 36975 w 970604"/>
                <a:gd name="connsiteY57" fmla="*/ 627488 h 709452"/>
                <a:gd name="connsiteX58" fmla="*/ 20303 w 970604"/>
                <a:gd name="connsiteY58" fmla="*/ 630613 h 709452"/>
                <a:gd name="connsiteX59" fmla="*/ 7799 w 970604"/>
                <a:gd name="connsiteY59" fmla="*/ 627488 h 709452"/>
                <a:gd name="connsiteX60" fmla="*/ 16135 w 970604"/>
                <a:gd name="connsiteY60" fmla="*/ 616026 h 709452"/>
                <a:gd name="connsiteX61" fmla="*/ 27597 w 970604"/>
                <a:gd name="connsiteY61" fmla="*/ 601438 h 709452"/>
                <a:gd name="connsiteX62" fmla="*/ 30723 w 970604"/>
                <a:gd name="connsiteY62" fmla="*/ 599354 h 709452"/>
                <a:gd name="connsiteX63" fmla="*/ 38017 w 970604"/>
                <a:gd name="connsiteY63" fmla="*/ 586850 h 709452"/>
                <a:gd name="connsiteX64" fmla="*/ 35933 w 970604"/>
                <a:gd name="connsiteY64" fmla="*/ 578514 h 709452"/>
                <a:gd name="connsiteX65" fmla="*/ 34891 w 970604"/>
                <a:gd name="connsiteY65" fmla="*/ 575388 h 709452"/>
                <a:gd name="connsiteX66" fmla="*/ 30128 w 970604"/>
                <a:gd name="connsiteY66" fmla="*/ 553803 h 709452"/>
                <a:gd name="connsiteX67" fmla="*/ 29832 w 970604"/>
                <a:gd name="connsiteY67" fmla="*/ 499322 h 709452"/>
                <a:gd name="connsiteX68" fmla="*/ 31765 w 970604"/>
                <a:gd name="connsiteY68" fmla="*/ 471188 h 709452"/>
                <a:gd name="connsiteX69" fmla="*/ 31765 w 970604"/>
                <a:gd name="connsiteY69" fmla="*/ 470146 h 709452"/>
                <a:gd name="connsiteX70" fmla="*/ 17177 w 970604"/>
                <a:gd name="connsiteY70" fmla="*/ 449306 h 709452"/>
                <a:gd name="connsiteX71" fmla="*/ 11967 w 970604"/>
                <a:gd name="connsiteY71" fmla="*/ 445138 h 709452"/>
                <a:gd name="connsiteX72" fmla="*/ 3631 w 970604"/>
                <a:gd name="connsiteY72" fmla="*/ 436802 h 709452"/>
                <a:gd name="connsiteX73" fmla="*/ 1547 w 970604"/>
                <a:gd name="connsiteY73" fmla="*/ 423256 h 709452"/>
                <a:gd name="connsiteX74" fmla="*/ 13009 w 970604"/>
                <a:gd name="connsiteY74" fmla="*/ 419088 h 709452"/>
                <a:gd name="connsiteX75" fmla="*/ 17177 w 970604"/>
                <a:gd name="connsiteY75" fmla="*/ 411944 h 709452"/>
                <a:gd name="connsiteX76" fmla="*/ 38912 w 970604"/>
                <a:gd name="connsiteY76" fmla="*/ 391552 h 709452"/>
                <a:gd name="connsiteX77" fmla="*/ 71361 w 970604"/>
                <a:gd name="connsiteY77" fmla="*/ 390954 h 709452"/>
                <a:gd name="connsiteX78" fmla="*/ 77613 w 970604"/>
                <a:gd name="connsiteY78" fmla="*/ 394080 h 709452"/>
                <a:gd name="connsiteX79" fmla="*/ 95624 w 970604"/>
                <a:gd name="connsiteY79" fmla="*/ 391552 h 709452"/>
                <a:gd name="connsiteX80" fmla="*/ 127629 w 970604"/>
                <a:gd name="connsiteY80" fmla="*/ 386786 h 709452"/>
                <a:gd name="connsiteX81" fmla="*/ 127629 w 970604"/>
                <a:gd name="connsiteY81" fmla="*/ 383660 h 709452"/>
                <a:gd name="connsiteX82" fmla="*/ 137007 w 970604"/>
                <a:gd name="connsiteY82" fmla="*/ 360736 h 709452"/>
                <a:gd name="connsiteX83" fmla="*/ 138049 w 970604"/>
                <a:gd name="connsiteY83" fmla="*/ 359694 h 709452"/>
                <a:gd name="connsiteX84" fmla="*/ 143259 w 970604"/>
                <a:gd name="connsiteY84" fmla="*/ 344064 h 709452"/>
                <a:gd name="connsiteX85" fmla="*/ 137007 w 970604"/>
                <a:gd name="connsiteY85" fmla="*/ 333644 h 709452"/>
                <a:gd name="connsiteX86" fmla="*/ 134923 w 970604"/>
                <a:gd name="connsiteY86" fmla="*/ 331561 h 709452"/>
                <a:gd name="connsiteX87" fmla="*/ 132839 w 970604"/>
                <a:gd name="connsiteY87" fmla="*/ 323224 h 709452"/>
                <a:gd name="connsiteX88" fmla="*/ 134923 w 970604"/>
                <a:gd name="connsiteY88" fmla="*/ 321141 h 709452"/>
                <a:gd name="connsiteX89" fmla="*/ 135965 w 970604"/>
                <a:gd name="connsiteY89" fmla="*/ 320099 h 709452"/>
                <a:gd name="connsiteX90" fmla="*/ 146385 w 970604"/>
                <a:gd name="connsiteY90" fmla="*/ 293007 h 709452"/>
                <a:gd name="connsiteX91" fmla="*/ 148469 w 970604"/>
                <a:gd name="connsiteY91" fmla="*/ 276335 h 709452"/>
                <a:gd name="connsiteX92" fmla="*/ 160973 w 970604"/>
                <a:gd name="connsiteY92" fmla="*/ 264873 h 709452"/>
                <a:gd name="connsiteX93" fmla="*/ 179579 w 970604"/>
                <a:gd name="connsiteY93" fmla="*/ 246865 h 709452"/>
                <a:gd name="connsiteX94" fmla="*/ 214112 w 970604"/>
                <a:gd name="connsiteY94" fmla="*/ 273358 h 709452"/>
                <a:gd name="connsiteX95" fmla="*/ 255346 w 970604"/>
                <a:gd name="connsiteY95" fmla="*/ 302091 h 709452"/>
                <a:gd name="connsiteX96" fmla="*/ 312359 w 970604"/>
                <a:gd name="connsiteY96" fmla="*/ 312660 h 709452"/>
                <a:gd name="connsiteX97" fmla="*/ 361036 w 970604"/>
                <a:gd name="connsiteY97" fmla="*/ 312064 h 709452"/>
                <a:gd name="connsiteX98" fmla="*/ 406439 w 970604"/>
                <a:gd name="connsiteY98" fmla="*/ 295091 h 709452"/>
                <a:gd name="connsiteX99" fmla="*/ 421472 w 970604"/>
                <a:gd name="connsiteY99" fmla="*/ 273209 h 709452"/>
                <a:gd name="connsiteX100" fmla="*/ 413136 w 970604"/>
                <a:gd name="connsiteY100" fmla="*/ 262789 h 709452"/>
                <a:gd name="connsiteX101" fmla="*/ 410010 w 970604"/>
                <a:gd name="connsiteY101" fmla="*/ 261747 h 709452"/>
                <a:gd name="connsiteX102" fmla="*/ 406884 w 970604"/>
                <a:gd name="connsiteY102" fmla="*/ 259663 h 709452"/>
                <a:gd name="connsiteX103" fmla="*/ 407926 w 970604"/>
                <a:gd name="connsiteY103" fmla="*/ 245075 h 709452"/>
                <a:gd name="connsiteX104" fmla="*/ 410010 w 970604"/>
                <a:gd name="connsiteY104" fmla="*/ 240907 h 709452"/>
                <a:gd name="connsiteX105" fmla="*/ 416262 w 970604"/>
                <a:gd name="connsiteY105" fmla="*/ 225277 h 709452"/>
                <a:gd name="connsiteX106" fmla="*/ 415220 w 970604"/>
                <a:gd name="connsiteY106" fmla="*/ 217983 h 709452"/>
                <a:gd name="connsiteX107" fmla="*/ 414178 w 970604"/>
                <a:gd name="connsiteY107" fmla="*/ 212773 h 709452"/>
                <a:gd name="connsiteX108" fmla="*/ 422514 w 970604"/>
                <a:gd name="connsiteY108" fmla="*/ 196101 h 709452"/>
                <a:gd name="connsiteX109" fmla="*/ 423556 w 970604"/>
                <a:gd name="connsiteY109" fmla="*/ 194017 h 709452"/>
                <a:gd name="connsiteX110" fmla="*/ 429808 w 970604"/>
                <a:gd name="connsiteY110" fmla="*/ 169009 h 709452"/>
                <a:gd name="connsiteX111" fmla="*/ 426682 w 970604"/>
                <a:gd name="connsiteY111" fmla="*/ 164841 h 709452"/>
                <a:gd name="connsiteX112" fmla="*/ 424598 w 970604"/>
                <a:gd name="connsiteY112" fmla="*/ 159631 h 709452"/>
                <a:gd name="connsiteX113" fmla="*/ 427724 w 970604"/>
                <a:gd name="connsiteY113" fmla="*/ 154421 h 709452"/>
                <a:gd name="connsiteX114" fmla="*/ 437102 w 970604"/>
                <a:gd name="connsiteY114" fmla="*/ 127329 h 709452"/>
                <a:gd name="connsiteX115" fmla="*/ 435018 w 970604"/>
                <a:gd name="connsiteY115" fmla="*/ 122119 h 709452"/>
                <a:gd name="connsiteX116" fmla="*/ 432934 w 970604"/>
                <a:gd name="connsiteY116" fmla="*/ 114825 h 709452"/>
                <a:gd name="connsiteX117" fmla="*/ 438144 w 970604"/>
                <a:gd name="connsiteY117" fmla="*/ 106489 h 709452"/>
                <a:gd name="connsiteX118" fmla="*/ 443354 w 970604"/>
                <a:gd name="connsiteY118" fmla="*/ 98153 h 709452"/>
                <a:gd name="connsiteX119" fmla="*/ 443354 w 970604"/>
                <a:gd name="connsiteY119" fmla="*/ 70019 h 709452"/>
                <a:gd name="connsiteX120" fmla="*/ 440228 w 970604"/>
                <a:gd name="connsiteY120" fmla="*/ 64809 h 709452"/>
                <a:gd name="connsiteX121" fmla="*/ 437102 w 970604"/>
                <a:gd name="connsiteY121" fmla="*/ 59599 h 709452"/>
                <a:gd name="connsiteX122" fmla="*/ 442312 w 970604"/>
                <a:gd name="connsiteY122" fmla="*/ 24171 h 709452"/>
                <a:gd name="connsiteX123" fmla="*/ 452732 w 970604"/>
                <a:gd name="connsiteY123" fmla="*/ 12709 h 709452"/>
                <a:gd name="connsiteX124" fmla="*/ 470446 w 970604"/>
                <a:gd name="connsiteY124" fmla="*/ 16877 h 709452"/>
                <a:gd name="connsiteX125" fmla="*/ 471488 w 970604"/>
                <a:gd name="connsiteY125" fmla="*/ 17919 h 709452"/>
                <a:gd name="connsiteX126" fmla="*/ 509000 w 970604"/>
                <a:gd name="connsiteY126" fmla="*/ 26255 h 709452"/>
                <a:gd name="connsiteX127" fmla="*/ 543386 w 970604"/>
                <a:gd name="connsiteY127" fmla="*/ 5415 h 709452"/>
                <a:gd name="connsiteX128" fmla="*/ 553806 w 970604"/>
                <a:gd name="connsiteY128" fmla="*/ 205 h 709452"/>
                <a:gd name="connsiteX129" fmla="*/ 561100 w 970604"/>
                <a:gd name="connsiteY129" fmla="*/ 4373 h 709452"/>
                <a:gd name="connsiteX130" fmla="*/ 575688 w 970604"/>
                <a:gd name="connsiteY130" fmla="*/ 22087 h 709452"/>
                <a:gd name="connsiteX131" fmla="*/ 576730 w 970604"/>
                <a:gd name="connsiteY131" fmla="*/ 31465 h 709452"/>
                <a:gd name="connsiteX132" fmla="*/ 577771 w 970604"/>
                <a:gd name="connsiteY132" fmla="*/ 40843 h 709452"/>
                <a:gd name="connsiteX133" fmla="*/ 589233 w 970604"/>
                <a:gd name="connsiteY133" fmla="*/ 59599 h 709452"/>
                <a:gd name="connsiteX134" fmla="*/ 601738 w 970604"/>
                <a:gd name="connsiteY134" fmla="*/ 67935 h 709452"/>
                <a:gd name="connsiteX135" fmla="*/ 602780 w 970604"/>
                <a:gd name="connsiteY135" fmla="*/ 67935 h 709452"/>
                <a:gd name="connsiteX136" fmla="*/ 602780 w 970604"/>
                <a:gd name="connsiteY136" fmla="*/ 67935 h 709452"/>
                <a:gd name="connsiteX137" fmla="*/ 605905 w 970604"/>
                <a:gd name="connsiteY137" fmla="*/ 67935 h 709452"/>
                <a:gd name="connsiteX138" fmla="*/ 609031 w 970604"/>
                <a:gd name="connsiteY138" fmla="*/ 68977 h 709452"/>
                <a:gd name="connsiteX139" fmla="*/ 615283 w 970604"/>
                <a:gd name="connsiteY139" fmla="*/ 68977 h 709452"/>
                <a:gd name="connsiteX140" fmla="*/ 673635 w 970604"/>
                <a:gd name="connsiteY140" fmla="*/ 72103 h 709452"/>
                <a:gd name="connsiteX141" fmla="*/ 691349 w 970604"/>
                <a:gd name="connsiteY141" fmla="*/ 77313 h 709452"/>
                <a:gd name="connsiteX142" fmla="*/ 697601 w 970604"/>
                <a:gd name="connsiteY142" fmla="*/ 79397 h 709452"/>
                <a:gd name="connsiteX143" fmla="*/ 701769 w 970604"/>
                <a:gd name="connsiteY143" fmla="*/ 80439 h 709452"/>
                <a:gd name="connsiteX144" fmla="*/ 716357 w 970604"/>
                <a:gd name="connsiteY144" fmla="*/ 86691 h 709452"/>
                <a:gd name="connsiteX145" fmla="*/ 716357 w 970604"/>
                <a:gd name="connsiteY145" fmla="*/ 93985 h 709452"/>
                <a:gd name="connsiteX146" fmla="*/ 713231 w 970604"/>
                <a:gd name="connsiteY146" fmla="*/ 99195 h 709452"/>
                <a:gd name="connsiteX147" fmla="*/ 711147 w 970604"/>
                <a:gd name="connsiteY147" fmla="*/ 102321 h 709452"/>
                <a:gd name="connsiteX148" fmla="*/ 705937 w 970604"/>
                <a:gd name="connsiteY148" fmla="*/ 123161 h 709452"/>
                <a:gd name="connsiteX149" fmla="*/ 711147 w 970604"/>
                <a:gd name="connsiteY149" fmla="*/ 177345 h 709452"/>
                <a:gd name="connsiteX150" fmla="*/ 716357 w 970604"/>
                <a:gd name="connsiteY150" fmla="*/ 187765 h 709452"/>
                <a:gd name="connsiteX151" fmla="*/ 723651 w 970604"/>
                <a:gd name="connsiteY151" fmla="*/ 192975 h 709452"/>
                <a:gd name="connsiteX152" fmla="*/ 730945 w 970604"/>
                <a:gd name="connsiteY152" fmla="*/ 199227 h 709452"/>
                <a:gd name="connsiteX153" fmla="*/ 731987 w 970604"/>
                <a:gd name="connsiteY153" fmla="*/ 209647 h 709452"/>
                <a:gd name="connsiteX154" fmla="*/ 731987 w 970604"/>
                <a:gd name="connsiteY154" fmla="*/ 213815 h 709452"/>
                <a:gd name="connsiteX155" fmla="*/ 740323 w 970604"/>
                <a:gd name="connsiteY155" fmla="*/ 233613 h 709452"/>
                <a:gd name="connsiteX156" fmla="*/ 741365 w 970604"/>
                <a:gd name="connsiteY156" fmla="*/ 234655 h 709452"/>
                <a:gd name="connsiteX157" fmla="*/ 743449 w 970604"/>
                <a:gd name="connsiteY157" fmla="*/ 237781 h 709452"/>
                <a:gd name="connsiteX158" fmla="*/ 740323 w 970604"/>
                <a:gd name="connsiteY158" fmla="*/ 246117 h 709452"/>
                <a:gd name="connsiteX159" fmla="*/ 737197 w 970604"/>
                <a:gd name="connsiteY159" fmla="*/ 248201 h 709452"/>
                <a:gd name="connsiteX160" fmla="*/ 729903 w 970604"/>
                <a:gd name="connsiteY160" fmla="*/ 256537 h 709452"/>
                <a:gd name="connsiteX161" fmla="*/ 727819 w 970604"/>
                <a:gd name="connsiteY161" fmla="*/ 264873 h 709452"/>
                <a:gd name="connsiteX162" fmla="*/ 735113 w 970604"/>
                <a:gd name="connsiteY162" fmla="*/ 281545 h 709452"/>
                <a:gd name="connsiteX163" fmla="*/ 751785 w 970604"/>
                <a:gd name="connsiteY163" fmla="*/ 285712 h 709452"/>
                <a:gd name="connsiteX164" fmla="*/ 756995 w 970604"/>
                <a:gd name="connsiteY164" fmla="*/ 285712 h 709452"/>
                <a:gd name="connsiteX165" fmla="*/ 774709 w 970604"/>
                <a:gd name="connsiteY165" fmla="*/ 294049 h 709452"/>
                <a:gd name="connsiteX166" fmla="*/ 778877 w 970604"/>
                <a:gd name="connsiteY166" fmla="*/ 305511 h 709452"/>
                <a:gd name="connsiteX167" fmla="*/ 779919 w 970604"/>
                <a:gd name="connsiteY167" fmla="*/ 309679 h 709452"/>
                <a:gd name="connsiteX168" fmla="*/ 789297 w 970604"/>
                <a:gd name="connsiteY168" fmla="*/ 325309 h 709452"/>
                <a:gd name="connsiteX169" fmla="*/ 811179 w 970604"/>
                <a:gd name="connsiteY169" fmla="*/ 330519 h 709452"/>
                <a:gd name="connsiteX170" fmla="*/ 825767 w 970604"/>
                <a:gd name="connsiteY170" fmla="*/ 332602 h 709452"/>
                <a:gd name="connsiteX171" fmla="*/ 832019 w 970604"/>
                <a:gd name="connsiteY171" fmla="*/ 335728 h 709452"/>
                <a:gd name="connsiteX172" fmla="*/ 840355 w 970604"/>
                <a:gd name="connsiteY172" fmla="*/ 339896 h 709452"/>
                <a:gd name="connsiteX173" fmla="*/ 862237 w 970604"/>
                <a:gd name="connsiteY173" fmla="*/ 339896 h 709452"/>
                <a:gd name="connsiteX174" fmla="*/ 876825 w 970604"/>
                <a:gd name="connsiteY174" fmla="*/ 338854 h 709452"/>
                <a:gd name="connsiteX175" fmla="*/ 885160 w 970604"/>
                <a:gd name="connsiteY175" fmla="*/ 340938 h 709452"/>
                <a:gd name="connsiteX176" fmla="*/ 891413 w 970604"/>
                <a:gd name="connsiteY176" fmla="*/ 343022 h 709452"/>
                <a:gd name="connsiteX177" fmla="*/ 913295 w 970604"/>
                <a:gd name="connsiteY177" fmla="*/ 344064 h 709452"/>
                <a:gd name="connsiteX178" fmla="*/ 941429 w 970604"/>
                <a:gd name="connsiteY178" fmla="*/ 348232 h 709452"/>
                <a:gd name="connsiteX179" fmla="*/ 956016 w 970604"/>
                <a:gd name="connsiteY179" fmla="*/ 372198 h 709452"/>
                <a:gd name="connsiteX180" fmla="*/ 958100 w 970604"/>
                <a:gd name="connsiteY180" fmla="*/ 399290 h 709452"/>
                <a:gd name="connsiteX181" fmla="*/ 944554 w 970604"/>
                <a:gd name="connsiteY181" fmla="*/ 412836 h 709452"/>
                <a:gd name="connsiteX182" fmla="*/ 936219 w 970604"/>
                <a:gd name="connsiteY182" fmla="*/ 419088 h 709452"/>
                <a:gd name="connsiteX183" fmla="*/ 921630 w 970604"/>
                <a:gd name="connsiteY183" fmla="*/ 440970 h 709452"/>
                <a:gd name="connsiteX184" fmla="*/ 920589 w 970604"/>
                <a:gd name="connsiteY184" fmla="*/ 452432 h 709452"/>
                <a:gd name="connsiteX185" fmla="*/ 920589 w 970604"/>
                <a:gd name="connsiteY185" fmla="*/ 456600 h 709452"/>
                <a:gd name="connsiteX186" fmla="*/ 918505 w 970604"/>
                <a:gd name="connsiteY186" fmla="*/ 473272 h 709452"/>
                <a:gd name="connsiteX187" fmla="*/ 910169 w 970604"/>
                <a:gd name="connsiteY187" fmla="*/ 486818 h 709452"/>
                <a:gd name="connsiteX188" fmla="*/ 902875 w 970604"/>
                <a:gd name="connsiteY188" fmla="*/ 487860 h 709452"/>
                <a:gd name="connsiteX189" fmla="*/ 892455 w 970604"/>
                <a:gd name="connsiteY189" fmla="*/ 489944 h 709452"/>
                <a:gd name="connsiteX190" fmla="*/ 886203 w 970604"/>
                <a:gd name="connsiteY190" fmla="*/ 507658 h 709452"/>
                <a:gd name="connsiteX191" fmla="*/ 886203 w 970604"/>
                <a:gd name="connsiteY191" fmla="*/ 511826 h 709452"/>
                <a:gd name="connsiteX192" fmla="*/ 890370 w 970604"/>
                <a:gd name="connsiteY192" fmla="*/ 538918 h 709452"/>
                <a:gd name="connsiteX193" fmla="*/ 907042 w 970604"/>
                <a:gd name="connsiteY193" fmla="*/ 564968 h 709452"/>
                <a:gd name="connsiteX194" fmla="*/ 914337 w 970604"/>
                <a:gd name="connsiteY194" fmla="*/ 570178 h 709452"/>
                <a:gd name="connsiteX195" fmla="*/ 917462 w 970604"/>
                <a:gd name="connsiteY195" fmla="*/ 572262 h 709452"/>
                <a:gd name="connsiteX196" fmla="*/ 926840 w 970604"/>
                <a:gd name="connsiteY196" fmla="*/ 580598 h 709452"/>
                <a:gd name="connsiteX197" fmla="*/ 938302 w 970604"/>
                <a:gd name="connsiteY197" fmla="*/ 589976 h 709452"/>
                <a:gd name="connsiteX198" fmla="*/ 953932 w 970604"/>
                <a:gd name="connsiteY198" fmla="*/ 596228 h 709452"/>
                <a:gd name="connsiteX199" fmla="*/ 970604 w 970604"/>
                <a:gd name="connsiteY199" fmla="*/ 607690 h 709452"/>
                <a:gd name="connsiteX0" fmla="*/ 970604 w 970604"/>
                <a:gd name="connsiteY0" fmla="*/ 607690 h 701460"/>
                <a:gd name="connsiteX1" fmla="*/ 965394 w 970604"/>
                <a:gd name="connsiteY1" fmla="*/ 610816 h 701460"/>
                <a:gd name="connsiteX2" fmla="*/ 949764 w 970604"/>
                <a:gd name="connsiteY2" fmla="*/ 622278 h 701460"/>
                <a:gd name="connsiteX3" fmla="*/ 946639 w 970604"/>
                <a:gd name="connsiteY3" fmla="*/ 649370 h 701460"/>
                <a:gd name="connsiteX4" fmla="*/ 944554 w 970604"/>
                <a:gd name="connsiteY4" fmla="*/ 683755 h 701460"/>
                <a:gd name="connsiteX5" fmla="*/ 863279 w 970604"/>
                <a:gd name="connsiteY5" fmla="*/ 687923 h 701460"/>
                <a:gd name="connsiteX6" fmla="*/ 870720 w 970604"/>
                <a:gd name="connsiteY6" fmla="*/ 677356 h 701460"/>
                <a:gd name="connsiteX7" fmla="*/ 848691 w 970604"/>
                <a:gd name="connsiteY7" fmla="*/ 682713 h 701460"/>
                <a:gd name="connsiteX8" fmla="*/ 853751 w 970604"/>
                <a:gd name="connsiteY8" fmla="*/ 668425 h 701460"/>
                <a:gd name="connsiteX9" fmla="*/ 799570 w 970604"/>
                <a:gd name="connsiteY9" fmla="*/ 666341 h 701460"/>
                <a:gd name="connsiteX10" fmla="*/ 770093 w 970604"/>
                <a:gd name="connsiteY10" fmla="*/ 693434 h 701460"/>
                <a:gd name="connsiteX11" fmla="*/ 733029 w 970604"/>
                <a:gd name="connsiteY11" fmla="*/ 700427 h 701460"/>
                <a:gd name="connsiteX12" fmla="*/ 731987 w 970604"/>
                <a:gd name="connsiteY12" fmla="*/ 688965 h 701460"/>
                <a:gd name="connsiteX13" fmla="*/ 734071 w 970604"/>
                <a:gd name="connsiteY13" fmla="*/ 685839 h 701460"/>
                <a:gd name="connsiteX14" fmla="*/ 736155 w 970604"/>
                <a:gd name="connsiteY14" fmla="*/ 680629 h 701460"/>
                <a:gd name="connsiteX15" fmla="*/ 728861 w 970604"/>
                <a:gd name="connsiteY15" fmla="*/ 658748 h 701460"/>
                <a:gd name="connsiteX16" fmla="*/ 708021 w 970604"/>
                <a:gd name="connsiteY16" fmla="*/ 649370 h 701460"/>
                <a:gd name="connsiteX17" fmla="*/ 703853 w 970604"/>
                <a:gd name="connsiteY17" fmla="*/ 648328 h 701460"/>
                <a:gd name="connsiteX18" fmla="*/ 688223 w 970604"/>
                <a:gd name="connsiteY18" fmla="*/ 643118 h 701460"/>
                <a:gd name="connsiteX19" fmla="*/ 679887 w 970604"/>
                <a:gd name="connsiteY19" fmla="*/ 637908 h 701460"/>
                <a:gd name="connsiteX20" fmla="*/ 668425 w 970604"/>
                <a:gd name="connsiteY20" fmla="*/ 631656 h 701460"/>
                <a:gd name="connsiteX21" fmla="*/ 650711 w 970604"/>
                <a:gd name="connsiteY21" fmla="*/ 628530 h 701460"/>
                <a:gd name="connsiteX22" fmla="*/ 627787 w 970604"/>
                <a:gd name="connsiteY22" fmla="*/ 634781 h 701460"/>
                <a:gd name="connsiteX23" fmla="*/ 621535 w 970604"/>
                <a:gd name="connsiteY23" fmla="*/ 648328 h 701460"/>
                <a:gd name="connsiteX24" fmla="*/ 621535 w 970604"/>
                <a:gd name="connsiteY24" fmla="*/ 652495 h 701460"/>
                <a:gd name="connsiteX25" fmla="*/ 620493 w 970604"/>
                <a:gd name="connsiteY25" fmla="*/ 658748 h 701460"/>
                <a:gd name="connsiteX26" fmla="*/ 601738 w 970604"/>
                <a:gd name="connsiteY26" fmla="*/ 677503 h 701460"/>
                <a:gd name="connsiteX27" fmla="*/ 597570 w 970604"/>
                <a:gd name="connsiteY27" fmla="*/ 678545 h 701460"/>
                <a:gd name="connsiteX28" fmla="*/ 592360 w 970604"/>
                <a:gd name="connsiteY28" fmla="*/ 679587 h 701460"/>
                <a:gd name="connsiteX29" fmla="*/ 585066 w 970604"/>
                <a:gd name="connsiteY29" fmla="*/ 683755 h 701460"/>
                <a:gd name="connsiteX30" fmla="*/ 580898 w 970604"/>
                <a:gd name="connsiteY30" fmla="*/ 685839 h 701460"/>
                <a:gd name="connsiteX31" fmla="*/ 560058 w 970604"/>
                <a:gd name="connsiteY31" fmla="*/ 685839 h 701460"/>
                <a:gd name="connsiteX32" fmla="*/ 549638 w 970604"/>
                <a:gd name="connsiteY32" fmla="*/ 677503 h 701460"/>
                <a:gd name="connsiteX33" fmla="*/ 536092 w 970604"/>
                <a:gd name="connsiteY33" fmla="*/ 667083 h 701460"/>
                <a:gd name="connsiteX34" fmla="*/ 512126 w 970604"/>
                <a:gd name="connsiteY34" fmla="*/ 666041 h 701460"/>
                <a:gd name="connsiteX35" fmla="*/ 496496 w 970604"/>
                <a:gd name="connsiteY35" fmla="*/ 669167 h 701460"/>
                <a:gd name="connsiteX36" fmla="*/ 490244 w 970604"/>
                <a:gd name="connsiteY36" fmla="*/ 671251 h 701460"/>
                <a:gd name="connsiteX37" fmla="*/ 485034 w 970604"/>
                <a:gd name="connsiteY37" fmla="*/ 673335 h 701460"/>
                <a:gd name="connsiteX38" fmla="*/ 472530 w 970604"/>
                <a:gd name="connsiteY38" fmla="*/ 676461 h 701460"/>
                <a:gd name="connsiteX39" fmla="*/ 456159 w 970604"/>
                <a:gd name="connsiteY39" fmla="*/ 669317 h 701460"/>
                <a:gd name="connsiteX40" fmla="*/ 381128 w 970604"/>
                <a:gd name="connsiteY40" fmla="*/ 690454 h 701460"/>
                <a:gd name="connsiteX41" fmla="*/ 355826 w 970604"/>
                <a:gd name="connsiteY41" fmla="*/ 678545 h 701460"/>
                <a:gd name="connsiteX42" fmla="*/ 353742 w 970604"/>
                <a:gd name="connsiteY42" fmla="*/ 668125 h 701460"/>
                <a:gd name="connsiteX43" fmla="*/ 336028 w 970604"/>
                <a:gd name="connsiteY43" fmla="*/ 645201 h 701460"/>
                <a:gd name="connsiteX44" fmla="*/ 331860 w 970604"/>
                <a:gd name="connsiteY44" fmla="*/ 643118 h 701460"/>
                <a:gd name="connsiteX45" fmla="*/ 326650 w 970604"/>
                <a:gd name="connsiteY45" fmla="*/ 639991 h 701460"/>
                <a:gd name="connsiteX46" fmla="*/ 316230 w 970604"/>
                <a:gd name="connsiteY46" fmla="*/ 628530 h 701460"/>
                <a:gd name="connsiteX47" fmla="*/ 315188 w 970604"/>
                <a:gd name="connsiteY47" fmla="*/ 626446 h 701460"/>
                <a:gd name="connsiteX48" fmla="*/ 308936 w 970604"/>
                <a:gd name="connsiteY48" fmla="*/ 618110 h 701460"/>
                <a:gd name="connsiteX49" fmla="*/ 300601 w 970604"/>
                <a:gd name="connsiteY49" fmla="*/ 605606 h 701460"/>
                <a:gd name="connsiteX50" fmla="*/ 297474 w 970604"/>
                <a:gd name="connsiteY50" fmla="*/ 601438 h 701460"/>
                <a:gd name="connsiteX51" fmla="*/ 286012 w 970604"/>
                <a:gd name="connsiteY51" fmla="*/ 585808 h 701460"/>
                <a:gd name="connsiteX52" fmla="*/ 261004 w 970604"/>
                <a:gd name="connsiteY52" fmla="*/ 568394 h 701460"/>
                <a:gd name="connsiteX53" fmla="*/ 226772 w 970604"/>
                <a:gd name="connsiteY53" fmla="*/ 596081 h 701460"/>
                <a:gd name="connsiteX54" fmla="*/ 162907 w 970604"/>
                <a:gd name="connsiteY54" fmla="*/ 599060 h 701460"/>
                <a:gd name="connsiteX55" fmla="*/ 113192 w 970604"/>
                <a:gd name="connsiteY55" fmla="*/ 605161 h 701460"/>
                <a:gd name="connsiteX56" fmla="*/ 40101 w 970604"/>
                <a:gd name="connsiteY56" fmla="*/ 626446 h 701460"/>
                <a:gd name="connsiteX57" fmla="*/ 36975 w 970604"/>
                <a:gd name="connsiteY57" fmla="*/ 627488 h 701460"/>
                <a:gd name="connsiteX58" fmla="*/ 20303 w 970604"/>
                <a:gd name="connsiteY58" fmla="*/ 630613 h 701460"/>
                <a:gd name="connsiteX59" fmla="*/ 7799 w 970604"/>
                <a:gd name="connsiteY59" fmla="*/ 627488 h 701460"/>
                <a:gd name="connsiteX60" fmla="*/ 16135 w 970604"/>
                <a:gd name="connsiteY60" fmla="*/ 616026 h 701460"/>
                <a:gd name="connsiteX61" fmla="*/ 27597 w 970604"/>
                <a:gd name="connsiteY61" fmla="*/ 601438 h 701460"/>
                <a:gd name="connsiteX62" fmla="*/ 30723 w 970604"/>
                <a:gd name="connsiteY62" fmla="*/ 599354 h 701460"/>
                <a:gd name="connsiteX63" fmla="*/ 38017 w 970604"/>
                <a:gd name="connsiteY63" fmla="*/ 586850 h 701460"/>
                <a:gd name="connsiteX64" fmla="*/ 35933 w 970604"/>
                <a:gd name="connsiteY64" fmla="*/ 578514 h 701460"/>
                <a:gd name="connsiteX65" fmla="*/ 34891 w 970604"/>
                <a:gd name="connsiteY65" fmla="*/ 575388 h 701460"/>
                <a:gd name="connsiteX66" fmla="*/ 30128 w 970604"/>
                <a:gd name="connsiteY66" fmla="*/ 553803 h 701460"/>
                <a:gd name="connsiteX67" fmla="*/ 29832 w 970604"/>
                <a:gd name="connsiteY67" fmla="*/ 499322 h 701460"/>
                <a:gd name="connsiteX68" fmla="*/ 31765 w 970604"/>
                <a:gd name="connsiteY68" fmla="*/ 471188 h 701460"/>
                <a:gd name="connsiteX69" fmla="*/ 31765 w 970604"/>
                <a:gd name="connsiteY69" fmla="*/ 470146 h 701460"/>
                <a:gd name="connsiteX70" fmla="*/ 17177 w 970604"/>
                <a:gd name="connsiteY70" fmla="*/ 449306 h 701460"/>
                <a:gd name="connsiteX71" fmla="*/ 11967 w 970604"/>
                <a:gd name="connsiteY71" fmla="*/ 445138 h 701460"/>
                <a:gd name="connsiteX72" fmla="*/ 3631 w 970604"/>
                <a:gd name="connsiteY72" fmla="*/ 436802 h 701460"/>
                <a:gd name="connsiteX73" fmla="*/ 1547 w 970604"/>
                <a:gd name="connsiteY73" fmla="*/ 423256 h 701460"/>
                <a:gd name="connsiteX74" fmla="*/ 13009 w 970604"/>
                <a:gd name="connsiteY74" fmla="*/ 419088 h 701460"/>
                <a:gd name="connsiteX75" fmla="*/ 17177 w 970604"/>
                <a:gd name="connsiteY75" fmla="*/ 411944 h 701460"/>
                <a:gd name="connsiteX76" fmla="*/ 38912 w 970604"/>
                <a:gd name="connsiteY76" fmla="*/ 391552 h 701460"/>
                <a:gd name="connsiteX77" fmla="*/ 71361 w 970604"/>
                <a:gd name="connsiteY77" fmla="*/ 390954 h 701460"/>
                <a:gd name="connsiteX78" fmla="*/ 77613 w 970604"/>
                <a:gd name="connsiteY78" fmla="*/ 394080 h 701460"/>
                <a:gd name="connsiteX79" fmla="*/ 95624 w 970604"/>
                <a:gd name="connsiteY79" fmla="*/ 391552 h 701460"/>
                <a:gd name="connsiteX80" fmla="*/ 127629 w 970604"/>
                <a:gd name="connsiteY80" fmla="*/ 386786 h 701460"/>
                <a:gd name="connsiteX81" fmla="*/ 127629 w 970604"/>
                <a:gd name="connsiteY81" fmla="*/ 383660 h 701460"/>
                <a:gd name="connsiteX82" fmla="*/ 137007 w 970604"/>
                <a:gd name="connsiteY82" fmla="*/ 360736 h 701460"/>
                <a:gd name="connsiteX83" fmla="*/ 138049 w 970604"/>
                <a:gd name="connsiteY83" fmla="*/ 359694 h 701460"/>
                <a:gd name="connsiteX84" fmla="*/ 143259 w 970604"/>
                <a:gd name="connsiteY84" fmla="*/ 344064 h 701460"/>
                <a:gd name="connsiteX85" fmla="*/ 137007 w 970604"/>
                <a:gd name="connsiteY85" fmla="*/ 333644 h 701460"/>
                <a:gd name="connsiteX86" fmla="*/ 134923 w 970604"/>
                <a:gd name="connsiteY86" fmla="*/ 331561 h 701460"/>
                <a:gd name="connsiteX87" fmla="*/ 132839 w 970604"/>
                <a:gd name="connsiteY87" fmla="*/ 323224 h 701460"/>
                <a:gd name="connsiteX88" fmla="*/ 134923 w 970604"/>
                <a:gd name="connsiteY88" fmla="*/ 321141 h 701460"/>
                <a:gd name="connsiteX89" fmla="*/ 135965 w 970604"/>
                <a:gd name="connsiteY89" fmla="*/ 320099 h 701460"/>
                <a:gd name="connsiteX90" fmla="*/ 146385 w 970604"/>
                <a:gd name="connsiteY90" fmla="*/ 293007 h 701460"/>
                <a:gd name="connsiteX91" fmla="*/ 148469 w 970604"/>
                <a:gd name="connsiteY91" fmla="*/ 276335 h 701460"/>
                <a:gd name="connsiteX92" fmla="*/ 160973 w 970604"/>
                <a:gd name="connsiteY92" fmla="*/ 264873 h 701460"/>
                <a:gd name="connsiteX93" fmla="*/ 179579 w 970604"/>
                <a:gd name="connsiteY93" fmla="*/ 246865 h 701460"/>
                <a:gd name="connsiteX94" fmla="*/ 214112 w 970604"/>
                <a:gd name="connsiteY94" fmla="*/ 273358 h 701460"/>
                <a:gd name="connsiteX95" fmla="*/ 255346 w 970604"/>
                <a:gd name="connsiteY95" fmla="*/ 302091 h 701460"/>
                <a:gd name="connsiteX96" fmla="*/ 312359 w 970604"/>
                <a:gd name="connsiteY96" fmla="*/ 312660 h 701460"/>
                <a:gd name="connsiteX97" fmla="*/ 361036 w 970604"/>
                <a:gd name="connsiteY97" fmla="*/ 312064 h 701460"/>
                <a:gd name="connsiteX98" fmla="*/ 406439 w 970604"/>
                <a:gd name="connsiteY98" fmla="*/ 295091 h 701460"/>
                <a:gd name="connsiteX99" fmla="*/ 421472 w 970604"/>
                <a:gd name="connsiteY99" fmla="*/ 273209 h 701460"/>
                <a:gd name="connsiteX100" fmla="*/ 413136 w 970604"/>
                <a:gd name="connsiteY100" fmla="*/ 262789 h 701460"/>
                <a:gd name="connsiteX101" fmla="*/ 410010 w 970604"/>
                <a:gd name="connsiteY101" fmla="*/ 261747 h 701460"/>
                <a:gd name="connsiteX102" fmla="*/ 406884 w 970604"/>
                <a:gd name="connsiteY102" fmla="*/ 259663 h 701460"/>
                <a:gd name="connsiteX103" fmla="*/ 407926 w 970604"/>
                <a:gd name="connsiteY103" fmla="*/ 245075 h 701460"/>
                <a:gd name="connsiteX104" fmla="*/ 410010 w 970604"/>
                <a:gd name="connsiteY104" fmla="*/ 240907 h 701460"/>
                <a:gd name="connsiteX105" fmla="*/ 416262 w 970604"/>
                <a:gd name="connsiteY105" fmla="*/ 225277 h 701460"/>
                <a:gd name="connsiteX106" fmla="*/ 415220 w 970604"/>
                <a:gd name="connsiteY106" fmla="*/ 217983 h 701460"/>
                <a:gd name="connsiteX107" fmla="*/ 414178 w 970604"/>
                <a:gd name="connsiteY107" fmla="*/ 212773 h 701460"/>
                <a:gd name="connsiteX108" fmla="*/ 422514 w 970604"/>
                <a:gd name="connsiteY108" fmla="*/ 196101 h 701460"/>
                <a:gd name="connsiteX109" fmla="*/ 423556 w 970604"/>
                <a:gd name="connsiteY109" fmla="*/ 194017 h 701460"/>
                <a:gd name="connsiteX110" fmla="*/ 429808 w 970604"/>
                <a:gd name="connsiteY110" fmla="*/ 169009 h 701460"/>
                <a:gd name="connsiteX111" fmla="*/ 426682 w 970604"/>
                <a:gd name="connsiteY111" fmla="*/ 164841 h 701460"/>
                <a:gd name="connsiteX112" fmla="*/ 424598 w 970604"/>
                <a:gd name="connsiteY112" fmla="*/ 159631 h 701460"/>
                <a:gd name="connsiteX113" fmla="*/ 427724 w 970604"/>
                <a:gd name="connsiteY113" fmla="*/ 154421 h 701460"/>
                <a:gd name="connsiteX114" fmla="*/ 437102 w 970604"/>
                <a:gd name="connsiteY114" fmla="*/ 127329 h 701460"/>
                <a:gd name="connsiteX115" fmla="*/ 435018 w 970604"/>
                <a:gd name="connsiteY115" fmla="*/ 122119 h 701460"/>
                <a:gd name="connsiteX116" fmla="*/ 432934 w 970604"/>
                <a:gd name="connsiteY116" fmla="*/ 114825 h 701460"/>
                <a:gd name="connsiteX117" fmla="*/ 438144 w 970604"/>
                <a:gd name="connsiteY117" fmla="*/ 106489 h 701460"/>
                <a:gd name="connsiteX118" fmla="*/ 443354 w 970604"/>
                <a:gd name="connsiteY118" fmla="*/ 98153 h 701460"/>
                <a:gd name="connsiteX119" fmla="*/ 443354 w 970604"/>
                <a:gd name="connsiteY119" fmla="*/ 70019 h 701460"/>
                <a:gd name="connsiteX120" fmla="*/ 440228 w 970604"/>
                <a:gd name="connsiteY120" fmla="*/ 64809 h 701460"/>
                <a:gd name="connsiteX121" fmla="*/ 437102 w 970604"/>
                <a:gd name="connsiteY121" fmla="*/ 59599 h 701460"/>
                <a:gd name="connsiteX122" fmla="*/ 442312 w 970604"/>
                <a:gd name="connsiteY122" fmla="*/ 24171 h 701460"/>
                <a:gd name="connsiteX123" fmla="*/ 452732 w 970604"/>
                <a:gd name="connsiteY123" fmla="*/ 12709 h 701460"/>
                <a:gd name="connsiteX124" fmla="*/ 470446 w 970604"/>
                <a:gd name="connsiteY124" fmla="*/ 16877 h 701460"/>
                <a:gd name="connsiteX125" fmla="*/ 471488 w 970604"/>
                <a:gd name="connsiteY125" fmla="*/ 17919 h 701460"/>
                <a:gd name="connsiteX126" fmla="*/ 509000 w 970604"/>
                <a:gd name="connsiteY126" fmla="*/ 26255 h 701460"/>
                <a:gd name="connsiteX127" fmla="*/ 543386 w 970604"/>
                <a:gd name="connsiteY127" fmla="*/ 5415 h 701460"/>
                <a:gd name="connsiteX128" fmla="*/ 553806 w 970604"/>
                <a:gd name="connsiteY128" fmla="*/ 205 h 701460"/>
                <a:gd name="connsiteX129" fmla="*/ 561100 w 970604"/>
                <a:gd name="connsiteY129" fmla="*/ 4373 h 701460"/>
                <a:gd name="connsiteX130" fmla="*/ 575688 w 970604"/>
                <a:gd name="connsiteY130" fmla="*/ 22087 h 701460"/>
                <a:gd name="connsiteX131" fmla="*/ 576730 w 970604"/>
                <a:gd name="connsiteY131" fmla="*/ 31465 h 701460"/>
                <a:gd name="connsiteX132" fmla="*/ 577771 w 970604"/>
                <a:gd name="connsiteY132" fmla="*/ 40843 h 701460"/>
                <a:gd name="connsiteX133" fmla="*/ 589233 w 970604"/>
                <a:gd name="connsiteY133" fmla="*/ 59599 h 701460"/>
                <a:gd name="connsiteX134" fmla="*/ 601738 w 970604"/>
                <a:gd name="connsiteY134" fmla="*/ 67935 h 701460"/>
                <a:gd name="connsiteX135" fmla="*/ 602780 w 970604"/>
                <a:gd name="connsiteY135" fmla="*/ 67935 h 701460"/>
                <a:gd name="connsiteX136" fmla="*/ 602780 w 970604"/>
                <a:gd name="connsiteY136" fmla="*/ 67935 h 701460"/>
                <a:gd name="connsiteX137" fmla="*/ 605905 w 970604"/>
                <a:gd name="connsiteY137" fmla="*/ 67935 h 701460"/>
                <a:gd name="connsiteX138" fmla="*/ 609031 w 970604"/>
                <a:gd name="connsiteY138" fmla="*/ 68977 h 701460"/>
                <a:gd name="connsiteX139" fmla="*/ 615283 w 970604"/>
                <a:gd name="connsiteY139" fmla="*/ 68977 h 701460"/>
                <a:gd name="connsiteX140" fmla="*/ 673635 w 970604"/>
                <a:gd name="connsiteY140" fmla="*/ 72103 h 701460"/>
                <a:gd name="connsiteX141" fmla="*/ 691349 w 970604"/>
                <a:gd name="connsiteY141" fmla="*/ 77313 h 701460"/>
                <a:gd name="connsiteX142" fmla="*/ 697601 w 970604"/>
                <a:gd name="connsiteY142" fmla="*/ 79397 h 701460"/>
                <a:gd name="connsiteX143" fmla="*/ 701769 w 970604"/>
                <a:gd name="connsiteY143" fmla="*/ 80439 h 701460"/>
                <a:gd name="connsiteX144" fmla="*/ 716357 w 970604"/>
                <a:gd name="connsiteY144" fmla="*/ 86691 h 701460"/>
                <a:gd name="connsiteX145" fmla="*/ 716357 w 970604"/>
                <a:gd name="connsiteY145" fmla="*/ 93985 h 701460"/>
                <a:gd name="connsiteX146" fmla="*/ 713231 w 970604"/>
                <a:gd name="connsiteY146" fmla="*/ 99195 h 701460"/>
                <a:gd name="connsiteX147" fmla="*/ 711147 w 970604"/>
                <a:gd name="connsiteY147" fmla="*/ 102321 h 701460"/>
                <a:gd name="connsiteX148" fmla="*/ 705937 w 970604"/>
                <a:gd name="connsiteY148" fmla="*/ 123161 h 701460"/>
                <a:gd name="connsiteX149" fmla="*/ 711147 w 970604"/>
                <a:gd name="connsiteY149" fmla="*/ 177345 h 701460"/>
                <a:gd name="connsiteX150" fmla="*/ 716357 w 970604"/>
                <a:gd name="connsiteY150" fmla="*/ 187765 h 701460"/>
                <a:gd name="connsiteX151" fmla="*/ 723651 w 970604"/>
                <a:gd name="connsiteY151" fmla="*/ 192975 h 701460"/>
                <a:gd name="connsiteX152" fmla="*/ 730945 w 970604"/>
                <a:gd name="connsiteY152" fmla="*/ 199227 h 701460"/>
                <a:gd name="connsiteX153" fmla="*/ 731987 w 970604"/>
                <a:gd name="connsiteY153" fmla="*/ 209647 h 701460"/>
                <a:gd name="connsiteX154" fmla="*/ 731987 w 970604"/>
                <a:gd name="connsiteY154" fmla="*/ 213815 h 701460"/>
                <a:gd name="connsiteX155" fmla="*/ 740323 w 970604"/>
                <a:gd name="connsiteY155" fmla="*/ 233613 h 701460"/>
                <a:gd name="connsiteX156" fmla="*/ 741365 w 970604"/>
                <a:gd name="connsiteY156" fmla="*/ 234655 h 701460"/>
                <a:gd name="connsiteX157" fmla="*/ 743449 w 970604"/>
                <a:gd name="connsiteY157" fmla="*/ 237781 h 701460"/>
                <a:gd name="connsiteX158" fmla="*/ 740323 w 970604"/>
                <a:gd name="connsiteY158" fmla="*/ 246117 h 701460"/>
                <a:gd name="connsiteX159" fmla="*/ 737197 w 970604"/>
                <a:gd name="connsiteY159" fmla="*/ 248201 h 701460"/>
                <a:gd name="connsiteX160" fmla="*/ 729903 w 970604"/>
                <a:gd name="connsiteY160" fmla="*/ 256537 h 701460"/>
                <a:gd name="connsiteX161" fmla="*/ 727819 w 970604"/>
                <a:gd name="connsiteY161" fmla="*/ 264873 h 701460"/>
                <a:gd name="connsiteX162" fmla="*/ 735113 w 970604"/>
                <a:gd name="connsiteY162" fmla="*/ 281545 h 701460"/>
                <a:gd name="connsiteX163" fmla="*/ 751785 w 970604"/>
                <a:gd name="connsiteY163" fmla="*/ 285712 h 701460"/>
                <a:gd name="connsiteX164" fmla="*/ 756995 w 970604"/>
                <a:gd name="connsiteY164" fmla="*/ 285712 h 701460"/>
                <a:gd name="connsiteX165" fmla="*/ 774709 w 970604"/>
                <a:gd name="connsiteY165" fmla="*/ 294049 h 701460"/>
                <a:gd name="connsiteX166" fmla="*/ 778877 w 970604"/>
                <a:gd name="connsiteY166" fmla="*/ 305511 h 701460"/>
                <a:gd name="connsiteX167" fmla="*/ 779919 w 970604"/>
                <a:gd name="connsiteY167" fmla="*/ 309679 h 701460"/>
                <a:gd name="connsiteX168" fmla="*/ 789297 w 970604"/>
                <a:gd name="connsiteY168" fmla="*/ 325309 h 701460"/>
                <a:gd name="connsiteX169" fmla="*/ 811179 w 970604"/>
                <a:gd name="connsiteY169" fmla="*/ 330519 h 701460"/>
                <a:gd name="connsiteX170" fmla="*/ 825767 w 970604"/>
                <a:gd name="connsiteY170" fmla="*/ 332602 h 701460"/>
                <a:gd name="connsiteX171" fmla="*/ 832019 w 970604"/>
                <a:gd name="connsiteY171" fmla="*/ 335728 h 701460"/>
                <a:gd name="connsiteX172" fmla="*/ 840355 w 970604"/>
                <a:gd name="connsiteY172" fmla="*/ 339896 h 701460"/>
                <a:gd name="connsiteX173" fmla="*/ 862237 w 970604"/>
                <a:gd name="connsiteY173" fmla="*/ 339896 h 701460"/>
                <a:gd name="connsiteX174" fmla="*/ 876825 w 970604"/>
                <a:gd name="connsiteY174" fmla="*/ 338854 h 701460"/>
                <a:gd name="connsiteX175" fmla="*/ 885160 w 970604"/>
                <a:gd name="connsiteY175" fmla="*/ 340938 h 701460"/>
                <a:gd name="connsiteX176" fmla="*/ 891413 w 970604"/>
                <a:gd name="connsiteY176" fmla="*/ 343022 h 701460"/>
                <a:gd name="connsiteX177" fmla="*/ 913295 w 970604"/>
                <a:gd name="connsiteY177" fmla="*/ 344064 h 701460"/>
                <a:gd name="connsiteX178" fmla="*/ 941429 w 970604"/>
                <a:gd name="connsiteY178" fmla="*/ 348232 h 701460"/>
                <a:gd name="connsiteX179" fmla="*/ 956016 w 970604"/>
                <a:gd name="connsiteY179" fmla="*/ 372198 h 701460"/>
                <a:gd name="connsiteX180" fmla="*/ 958100 w 970604"/>
                <a:gd name="connsiteY180" fmla="*/ 399290 h 701460"/>
                <a:gd name="connsiteX181" fmla="*/ 944554 w 970604"/>
                <a:gd name="connsiteY181" fmla="*/ 412836 h 701460"/>
                <a:gd name="connsiteX182" fmla="*/ 936219 w 970604"/>
                <a:gd name="connsiteY182" fmla="*/ 419088 h 701460"/>
                <a:gd name="connsiteX183" fmla="*/ 921630 w 970604"/>
                <a:gd name="connsiteY183" fmla="*/ 440970 h 701460"/>
                <a:gd name="connsiteX184" fmla="*/ 920589 w 970604"/>
                <a:gd name="connsiteY184" fmla="*/ 452432 h 701460"/>
                <a:gd name="connsiteX185" fmla="*/ 920589 w 970604"/>
                <a:gd name="connsiteY185" fmla="*/ 456600 h 701460"/>
                <a:gd name="connsiteX186" fmla="*/ 918505 w 970604"/>
                <a:gd name="connsiteY186" fmla="*/ 473272 h 701460"/>
                <a:gd name="connsiteX187" fmla="*/ 910169 w 970604"/>
                <a:gd name="connsiteY187" fmla="*/ 486818 h 701460"/>
                <a:gd name="connsiteX188" fmla="*/ 902875 w 970604"/>
                <a:gd name="connsiteY188" fmla="*/ 487860 h 701460"/>
                <a:gd name="connsiteX189" fmla="*/ 892455 w 970604"/>
                <a:gd name="connsiteY189" fmla="*/ 489944 h 701460"/>
                <a:gd name="connsiteX190" fmla="*/ 886203 w 970604"/>
                <a:gd name="connsiteY190" fmla="*/ 507658 h 701460"/>
                <a:gd name="connsiteX191" fmla="*/ 886203 w 970604"/>
                <a:gd name="connsiteY191" fmla="*/ 511826 h 701460"/>
                <a:gd name="connsiteX192" fmla="*/ 890370 w 970604"/>
                <a:gd name="connsiteY192" fmla="*/ 538918 h 701460"/>
                <a:gd name="connsiteX193" fmla="*/ 907042 w 970604"/>
                <a:gd name="connsiteY193" fmla="*/ 564968 h 701460"/>
                <a:gd name="connsiteX194" fmla="*/ 914337 w 970604"/>
                <a:gd name="connsiteY194" fmla="*/ 570178 h 701460"/>
                <a:gd name="connsiteX195" fmla="*/ 917462 w 970604"/>
                <a:gd name="connsiteY195" fmla="*/ 572262 h 701460"/>
                <a:gd name="connsiteX196" fmla="*/ 926840 w 970604"/>
                <a:gd name="connsiteY196" fmla="*/ 580598 h 701460"/>
                <a:gd name="connsiteX197" fmla="*/ 938302 w 970604"/>
                <a:gd name="connsiteY197" fmla="*/ 589976 h 701460"/>
                <a:gd name="connsiteX198" fmla="*/ 953932 w 970604"/>
                <a:gd name="connsiteY198" fmla="*/ 596228 h 701460"/>
                <a:gd name="connsiteX199" fmla="*/ 970604 w 970604"/>
                <a:gd name="connsiteY199" fmla="*/ 607690 h 701460"/>
                <a:gd name="connsiteX0" fmla="*/ 970604 w 970604"/>
                <a:gd name="connsiteY0" fmla="*/ 607690 h 701460"/>
                <a:gd name="connsiteX1" fmla="*/ 965394 w 970604"/>
                <a:gd name="connsiteY1" fmla="*/ 610816 h 701460"/>
                <a:gd name="connsiteX2" fmla="*/ 949764 w 970604"/>
                <a:gd name="connsiteY2" fmla="*/ 622278 h 701460"/>
                <a:gd name="connsiteX3" fmla="*/ 946639 w 970604"/>
                <a:gd name="connsiteY3" fmla="*/ 649370 h 701460"/>
                <a:gd name="connsiteX4" fmla="*/ 944554 w 970604"/>
                <a:gd name="connsiteY4" fmla="*/ 683755 h 701460"/>
                <a:gd name="connsiteX5" fmla="*/ 863279 w 970604"/>
                <a:gd name="connsiteY5" fmla="*/ 687923 h 701460"/>
                <a:gd name="connsiteX6" fmla="*/ 870720 w 970604"/>
                <a:gd name="connsiteY6" fmla="*/ 677356 h 701460"/>
                <a:gd name="connsiteX7" fmla="*/ 848691 w 970604"/>
                <a:gd name="connsiteY7" fmla="*/ 682713 h 701460"/>
                <a:gd name="connsiteX8" fmla="*/ 853751 w 970604"/>
                <a:gd name="connsiteY8" fmla="*/ 668425 h 701460"/>
                <a:gd name="connsiteX9" fmla="*/ 799570 w 970604"/>
                <a:gd name="connsiteY9" fmla="*/ 666341 h 701460"/>
                <a:gd name="connsiteX10" fmla="*/ 770093 w 970604"/>
                <a:gd name="connsiteY10" fmla="*/ 693434 h 701460"/>
                <a:gd name="connsiteX11" fmla="*/ 733029 w 970604"/>
                <a:gd name="connsiteY11" fmla="*/ 700427 h 701460"/>
                <a:gd name="connsiteX12" fmla="*/ 734071 w 970604"/>
                <a:gd name="connsiteY12" fmla="*/ 685839 h 701460"/>
                <a:gd name="connsiteX13" fmla="*/ 736155 w 970604"/>
                <a:gd name="connsiteY13" fmla="*/ 680629 h 701460"/>
                <a:gd name="connsiteX14" fmla="*/ 728861 w 970604"/>
                <a:gd name="connsiteY14" fmla="*/ 658748 h 701460"/>
                <a:gd name="connsiteX15" fmla="*/ 708021 w 970604"/>
                <a:gd name="connsiteY15" fmla="*/ 649370 h 701460"/>
                <a:gd name="connsiteX16" fmla="*/ 703853 w 970604"/>
                <a:gd name="connsiteY16" fmla="*/ 648328 h 701460"/>
                <a:gd name="connsiteX17" fmla="*/ 688223 w 970604"/>
                <a:gd name="connsiteY17" fmla="*/ 643118 h 701460"/>
                <a:gd name="connsiteX18" fmla="*/ 679887 w 970604"/>
                <a:gd name="connsiteY18" fmla="*/ 637908 h 701460"/>
                <a:gd name="connsiteX19" fmla="*/ 668425 w 970604"/>
                <a:gd name="connsiteY19" fmla="*/ 631656 h 701460"/>
                <a:gd name="connsiteX20" fmla="*/ 650711 w 970604"/>
                <a:gd name="connsiteY20" fmla="*/ 628530 h 701460"/>
                <a:gd name="connsiteX21" fmla="*/ 627787 w 970604"/>
                <a:gd name="connsiteY21" fmla="*/ 634781 h 701460"/>
                <a:gd name="connsiteX22" fmla="*/ 621535 w 970604"/>
                <a:gd name="connsiteY22" fmla="*/ 648328 h 701460"/>
                <a:gd name="connsiteX23" fmla="*/ 621535 w 970604"/>
                <a:gd name="connsiteY23" fmla="*/ 652495 h 701460"/>
                <a:gd name="connsiteX24" fmla="*/ 620493 w 970604"/>
                <a:gd name="connsiteY24" fmla="*/ 658748 h 701460"/>
                <a:gd name="connsiteX25" fmla="*/ 601738 w 970604"/>
                <a:gd name="connsiteY25" fmla="*/ 677503 h 701460"/>
                <a:gd name="connsiteX26" fmla="*/ 597570 w 970604"/>
                <a:gd name="connsiteY26" fmla="*/ 678545 h 701460"/>
                <a:gd name="connsiteX27" fmla="*/ 592360 w 970604"/>
                <a:gd name="connsiteY27" fmla="*/ 679587 h 701460"/>
                <a:gd name="connsiteX28" fmla="*/ 585066 w 970604"/>
                <a:gd name="connsiteY28" fmla="*/ 683755 h 701460"/>
                <a:gd name="connsiteX29" fmla="*/ 580898 w 970604"/>
                <a:gd name="connsiteY29" fmla="*/ 685839 h 701460"/>
                <a:gd name="connsiteX30" fmla="*/ 560058 w 970604"/>
                <a:gd name="connsiteY30" fmla="*/ 685839 h 701460"/>
                <a:gd name="connsiteX31" fmla="*/ 549638 w 970604"/>
                <a:gd name="connsiteY31" fmla="*/ 677503 h 701460"/>
                <a:gd name="connsiteX32" fmla="*/ 536092 w 970604"/>
                <a:gd name="connsiteY32" fmla="*/ 667083 h 701460"/>
                <a:gd name="connsiteX33" fmla="*/ 512126 w 970604"/>
                <a:gd name="connsiteY33" fmla="*/ 666041 h 701460"/>
                <a:gd name="connsiteX34" fmla="*/ 496496 w 970604"/>
                <a:gd name="connsiteY34" fmla="*/ 669167 h 701460"/>
                <a:gd name="connsiteX35" fmla="*/ 490244 w 970604"/>
                <a:gd name="connsiteY35" fmla="*/ 671251 h 701460"/>
                <a:gd name="connsiteX36" fmla="*/ 485034 w 970604"/>
                <a:gd name="connsiteY36" fmla="*/ 673335 h 701460"/>
                <a:gd name="connsiteX37" fmla="*/ 472530 w 970604"/>
                <a:gd name="connsiteY37" fmla="*/ 676461 h 701460"/>
                <a:gd name="connsiteX38" fmla="*/ 456159 w 970604"/>
                <a:gd name="connsiteY38" fmla="*/ 669317 h 701460"/>
                <a:gd name="connsiteX39" fmla="*/ 381128 w 970604"/>
                <a:gd name="connsiteY39" fmla="*/ 690454 h 701460"/>
                <a:gd name="connsiteX40" fmla="*/ 355826 w 970604"/>
                <a:gd name="connsiteY40" fmla="*/ 678545 h 701460"/>
                <a:gd name="connsiteX41" fmla="*/ 353742 w 970604"/>
                <a:gd name="connsiteY41" fmla="*/ 668125 h 701460"/>
                <a:gd name="connsiteX42" fmla="*/ 336028 w 970604"/>
                <a:gd name="connsiteY42" fmla="*/ 645201 h 701460"/>
                <a:gd name="connsiteX43" fmla="*/ 331860 w 970604"/>
                <a:gd name="connsiteY43" fmla="*/ 643118 h 701460"/>
                <a:gd name="connsiteX44" fmla="*/ 326650 w 970604"/>
                <a:gd name="connsiteY44" fmla="*/ 639991 h 701460"/>
                <a:gd name="connsiteX45" fmla="*/ 316230 w 970604"/>
                <a:gd name="connsiteY45" fmla="*/ 628530 h 701460"/>
                <a:gd name="connsiteX46" fmla="*/ 315188 w 970604"/>
                <a:gd name="connsiteY46" fmla="*/ 626446 h 701460"/>
                <a:gd name="connsiteX47" fmla="*/ 308936 w 970604"/>
                <a:gd name="connsiteY47" fmla="*/ 618110 h 701460"/>
                <a:gd name="connsiteX48" fmla="*/ 300601 w 970604"/>
                <a:gd name="connsiteY48" fmla="*/ 605606 h 701460"/>
                <a:gd name="connsiteX49" fmla="*/ 297474 w 970604"/>
                <a:gd name="connsiteY49" fmla="*/ 601438 h 701460"/>
                <a:gd name="connsiteX50" fmla="*/ 286012 w 970604"/>
                <a:gd name="connsiteY50" fmla="*/ 585808 h 701460"/>
                <a:gd name="connsiteX51" fmla="*/ 261004 w 970604"/>
                <a:gd name="connsiteY51" fmla="*/ 568394 h 701460"/>
                <a:gd name="connsiteX52" fmla="*/ 226772 w 970604"/>
                <a:gd name="connsiteY52" fmla="*/ 596081 h 701460"/>
                <a:gd name="connsiteX53" fmla="*/ 162907 w 970604"/>
                <a:gd name="connsiteY53" fmla="*/ 599060 h 701460"/>
                <a:gd name="connsiteX54" fmla="*/ 113192 w 970604"/>
                <a:gd name="connsiteY54" fmla="*/ 605161 h 701460"/>
                <a:gd name="connsiteX55" fmla="*/ 40101 w 970604"/>
                <a:gd name="connsiteY55" fmla="*/ 626446 h 701460"/>
                <a:gd name="connsiteX56" fmla="*/ 36975 w 970604"/>
                <a:gd name="connsiteY56" fmla="*/ 627488 h 701460"/>
                <a:gd name="connsiteX57" fmla="*/ 20303 w 970604"/>
                <a:gd name="connsiteY57" fmla="*/ 630613 h 701460"/>
                <a:gd name="connsiteX58" fmla="*/ 7799 w 970604"/>
                <a:gd name="connsiteY58" fmla="*/ 627488 h 701460"/>
                <a:gd name="connsiteX59" fmla="*/ 16135 w 970604"/>
                <a:gd name="connsiteY59" fmla="*/ 616026 h 701460"/>
                <a:gd name="connsiteX60" fmla="*/ 27597 w 970604"/>
                <a:gd name="connsiteY60" fmla="*/ 601438 h 701460"/>
                <a:gd name="connsiteX61" fmla="*/ 30723 w 970604"/>
                <a:gd name="connsiteY61" fmla="*/ 599354 h 701460"/>
                <a:gd name="connsiteX62" fmla="*/ 38017 w 970604"/>
                <a:gd name="connsiteY62" fmla="*/ 586850 h 701460"/>
                <a:gd name="connsiteX63" fmla="*/ 35933 w 970604"/>
                <a:gd name="connsiteY63" fmla="*/ 578514 h 701460"/>
                <a:gd name="connsiteX64" fmla="*/ 34891 w 970604"/>
                <a:gd name="connsiteY64" fmla="*/ 575388 h 701460"/>
                <a:gd name="connsiteX65" fmla="*/ 30128 w 970604"/>
                <a:gd name="connsiteY65" fmla="*/ 553803 h 701460"/>
                <a:gd name="connsiteX66" fmla="*/ 29832 w 970604"/>
                <a:gd name="connsiteY66" fmla="*/ 499322 h 701460"/>
                <a:gd name="connsiteX67" fmla="*/ 31765 w 970604"/>
                <a:gd name="connsiteY67" fmla="*/ 471188 h 701460"/>
                <a:gd name="connsiteX68" fmla="*/ 31765 w 970604"/>
                <a:gd name="connsiteY68" fmla="*/ 470146 h 701460"/>
                <a:gd name="connsiteX69" fmla="*/ 17177 w 970604"/>
                <a:gd name="connsiteY69" fmla="*/ 449306 h 701460"/>
                <a:gd name="connsiteX70" fmla="*/ 11967 w 970604"/>
                <a:gd name="connsiteY70" fmla="*/ 445138 h 701460"/>
                <a:gd name="connsiteX71" fmla="*/ 3631 w 970604"/>
                <a:gd name="connsiteY71" fmla="*/ 436802 h 701460"/>
                <a:gd name="connsiteX72" fmla="*/ 1547 w 970604"/>
                <a:gd name="connsiteY72" fmla="*/ 423256 h 701460"/>
                <a:gd name="connsiteX73" fmla="*/ 13009 w 970604"/>
                <a:gd name="connsiteY73" fmla="*/ 419088 h 701460"/>
                <a:gd name="connsiteX74" fmla="*/ 17177 w 970604"/>
                <a:gd name="connsiteY74" fmla="*/ 411944 h 701460"/>
                <a:gd name="connsiteX75" fmla="*/ 38912 w 970604"/>
                <a:gd name="connsiteY75" fmla="*/ 391552 h 701460"/>
                <a:gd name="connsiteX76" fmla="*/ 71361 w 970604"/>
                <a:gd name="connsiteY76" fmla="*/ 390954 h 701460"/>
                <a:gd name="connsiteX77" fmla="*/ 77613 w 970604"/>
                <a:gd name="connsiteY77" fmla="*/ 394080 h 701460"/>
                <a:gd name="connsiteX78" fmla="*/ 95624 w 970604"/>
                <a:gd name="connsiteY78" fmla="*/ 391552 h 701460"/>
                <a:gd name="connsiteX79" fmla="*/ 127629 w 970604"/>
                <a:gd name="connsiteY79" fmla="*/ 386786 h 701460"/>
                <a:gd name="connsiteX80" fmla="*/ 127629 w 970604"/>
                <a:gd name="connsiteY80" fmla="*/ 383660 h 701460"/>
                <a:gd name="connsiteX81" fmla="*/ 137007 w 970604"/>
                <a:gd name="connsiteY81" fmla="*/ 360736 h 701460"/>
                <a:gd name="connsiteX82" fmla="*/ 138049 w 970604"/>
                <a:gd name="connsiteY82" fmla="*/ 359694 h 701460"/>
                <a:gd name="connsiteX83" fmla="*/ 143259 w 970604"/>
                <a:gd name="connsiteY83" fmla="*/ 344064 h 701460"/>
                <a:gd name="connsiteX84" fmla="*/ 137007 w 970604"/>
                <a:gd name="connsiteY84" fmla="*/ 333644 h 701460"/>
                <a:gd name="connsiteX85" fmla="*/ 134923 w 970604"/>
                <a:gd name="connsiteY85" fmla="*/ 331561 h 701460"/>
                <a:gd name="connsiteX86" fmla="*/ 132839 w 970604"/>
                <a:gd name="connsiteY86" fmla="*/ 323224 h 701460"/>
                <a:gd name="connsiteX87" fmla="*/ 134923 w 970604"/>
                <a:gd name="connsiteY87" fmla="*/ 321141 h 701460"/>
                <a:gd name="connsiteX88" fmla="*/ 135965 w 970604"/>
                <a:gd name="connsiteY88" fmla="*/ 320099 h 701460"/>
                <a:gd name="connsiteX89" fmla="*/ 146385 w 970604"/>
                <a:gd name="connsiteY89" fmla="*/ 293007 h 701460"/>
                <a:gd name="connsiteX90" fmla="*/ 148469 w 970604"/>
                <a:gd name="connsiteY90" fmla="*/ 276335 h 701460"/>
                <a:gd name="connsiteX91" fmla="*/ 160973 w 970604"/>
                <a:gd name="connsiteY91" fmla="*/ 264873 h 701460"/>
                <a:gd name="connsiteX92" fmla="*/ 179579 w 970604"/>
                <a:gd name="connsiteY92" fmla="*/ 246865 h 701460"/>
                <a:gd name="connsiteX93" fmla="*/ 214112 w 970604"/>
                <a:gd name="connsiteY93" fmla="*/ 273358 h 701460"/>
                <a:gd name="connsiteX94" fmla="*/ 255346 w 970604"/>
                <a:gd name="connsiteY94" fmla="*/ 302091 h 701460"/>
                <a:gd name="connsiteX95" fmla="*/ 312359 w 970604"/>
                <a:gd name="connsiteY95" fmla="*/ 312660 h 701460"/>
                <a:gd name="connsiteX96" fmla="*/ 361036 w 970604"/>
                <a:gd name="connsiteY96" fmla="*/ 312064 h 701460"/>
                <a:gd name="connsiteX97" fmla="*/ 406439 w 970604"/>
                <a:gd name="connsiteY97" fmla="*/ 295091 h 701460"/>
                <a:gd name="connsiteX98" fmla="*/ 421472 w 970604"/>
                <a:gd name="connsiteY98" fmla="*/ 273209 h 701460"/>
                <a:gd name="connsiteX99" fmla="*/ 413136 w 970604"/>
                <a:gd name="connsiteY99" fmla="*/ 262789 h 701460"/>
                <a:gd name="connsiteX100" fmla="*/ 410010 w 970604"/>
                <a:gd name="connsiteY100" fmla="*/ 261747 h 701460"/>
                <a:gd name="connsiteX101" fmla="*/ 406884 w 970604"/>
                <a:gd name="connsiteY101" fmla="*/ 259663 h 701460"/>
                <a:gd name="connsiteX102" fmla="*/ 407926 w 970604"/>
                <a:gd name="connsiteY102" fmla="*/ 245075 h 701460"/>
                <a:gd name="connsiteX103" fmla="*/ 410010 w 970604"/>
                <a:gd name="connsiteY103" fmla="*/ 240907 h 701460"/>
                <a:gd name="connsiteX104" fmla="*/ 416262 w 970604"/>
                <a:gd name="connsiteY104" fmla="*/ 225277 h 701460"/>
                <a:gd name="connsiteX105" fmla="*/ 415220 w 970604"/>
                <a:gd name="connsiteY105" fmla="*/ 217983 h 701460"/>
                <a:gd name="connsiteX106" fmla="*/ 414178 w 970604"/>
                <a:gd name="connsiteY106" fmla="*/ 212773 h 701460"/>
                <a:gd name="connsiteX107" fmla="*/ 422514 w 970604"/>
                <a:gd name="connsiteY107" fmla="*/ 196101 h 701460"/>
                <a:gd name="connsiteX108" fmla="*/ 423556 w 970604"/>
                <a:gd name="connsiteY108" fmla="*/ 194017 h 701460"/>
                <a:gd name="connsiteX109" fmla="*/ 429808 w 970604"/>
                <a:gd name="connsiteY109" fmla="*/ 169009 h 701460"/>
                <a:gd name="connsiteX110" fmla="*/ 426682 w 970604"/>
                <a:gd name="connsiteY110" fmla="*/ 164841 h 701460"/>
                <a:gd name="connsiteX111" fmla="*/ 424598 w 970604"/>
                <a:gd name="connsiteY111" fmla="*/ 159631 h 701460"/>
                <a:gd name="connsiteX112" fmla="*/ 427724 w 970604"/>
                <a:gd name="connsiteY112" fmla="*/ 154421 h 701460"/>
                <a:gd name="connsiteX113" fmla="*/ 437102 w 970604"/>
                <a:gd name="connsiteY113" fmla="*/ 127329 h 701460"/>
                <a:gd name="connsiteX114" fmla="*/ 435018 w 970604"/>
                <a:gd name="connsiteY114" fmla="*/ 122119 h 701460"/>
                <a:gd name="connsiteX115" fmla="*/ 432934 w 970604"/>
                <a:gd name="connsiteY115" fmla="*/ 114825 h 701460"/>
                <a:gd name="connsiteX116" fmla="*/ 438144 w 970604"/>
                <a:gd name="connsiteY116" fmla="*/ 106489 h 701460"/>
                <a:gd name="connsiteX117" fmla="*/ 443354 w 970604"/>
                <a:gd name="connsiteY117" fmla="*/ 98153 h 701460"/>
                <a:gd name="connsiteX118" fmla="*/ 443354 w 970604"/>
                <a:gd name="connsiteY118" fmla="*/ 70019 h 701460"/>
                <a:gd name="connsiteX119" fmla="*/ 440228 w 970604"/>
                <a:gd name="connsiteY119" fmla="*/ 64809 h 701460"/>
                <a:gd name="connsiteX120" fmla="*/ 437102 w 970604"/>
                <a:gd name="connsiteY120" fmla="*/ 59599 h 701460"/>
                <a:gd name="connsiteX121" fmla="*/ 442312 w 970604"/>
                <a:gd name="connsiteY121" fmla="*/ 24171 h 701460"/>
                <a:gd name="connsiteX122" fmla="*/ 452732 w 970604"/>
                <a:gd name="connsiteY122" fmla="*/ 12709 h 701460"/>
                <a:gd name="connsiteX123" fmla="*/ 470446 w 970604"/>
                <a:gd name="connsiteY123" fmla="*/ 16877 h 701460"/>
                <a:gd name="connsiteX124" fmla="*/ 471488 w 970604"/>
                <a:gd name="connsiteY124" fmla="*/ 17919 h 701460"/>
                <a:gd name="connsiteX125" fmla="*/ 509000 w 970604"/>
                <a:gd name="connsiteY125" fmla="*/ 26255 h 701460"/>
                <a:gd name="connsiteX126" fmla="*/ 543386 w 970604"/>
                <a:gd name="connsiteY126" fmla="*/ 5415 h 701460"/>
                <a:gd name="connsiteX127" fmla="*/ 553806 w 970604"/>
                <a:gd name="connsiteY127" fmla="*/ 205 h 701460"/>
                <a:gd name="connsiteX128" fmla="*/ 561100 w 970604"/>
                <a:gd name="connsiteY128" fmla="*/ 4373 h 701460"/>
                <a:gd name="connsiteX129" fmla="*/ 575688 w 970604"/>
                <a:gd name="connsiteY129" fmla="*/ 22087 h 701460"/>
                <a:gd name="connsiteX130" fmla="*/ 576730 w 970604"/>
                <a:gd name="connsiteY130" fmla="*/ 31465 h 701460"/>
                <a:gd name="connsiteX131" fmla="*/ 577771 w 970604"/>
                <a:gd name="connsiteY131" fmla="*/ 40843 h 701460"/>
                <a:gd name="connsiteX132" fmla="*/ 589233 w 970604"/>
                <a:gd name="connsiteY132" fmla="*/ 59599 h 701460"/>
                <a:gd name="connsiteX133" fmla="*/ 601738 w 970604"/>
                <a:gd name="connsiteY133" fmla="*/ 67935 h 701460"/>
                <a:gd name="connsiteX134" fmla="*/ 602780 w 970604"/>
                <a:gd name="connsiteY134" fmla="*/ 67935 h 701460"/>
                <a:gd name="connsiteX135" fmla="*/ 602780 w 970604"/>
                <a:gd name="connsiteY135" fmla="*/ 67935 h 701460"/>
                <a:gd name="connsiteX136" fmla="*/ 605905 w 970604"/>
                <a:gd name="connsiteY136" fmla="*/ 67935 h 701460"/>
                <a:gd name="connsiteX137" fmla="*/ 609031 w 970604"/>
                <a:gd name="connsiteY137" fmla="*/ 68977 h 701460"/>
                <a:gd name="connsiteX138" fmla="*/ 615283 w 970604"/>
                <a:gd name="connsiteY138" fmla="*/ 68977 h 701460"/>
                <a:gd name="connsiteX139" fmla="*/ 673635 w 970604"/>
                <a:gd name="connsiteY139" fmla="*/ 72103 h 701460"/>
                <a:gd name="connsiteX140" fmla="*/ 691349 w 970604"/>
                <a:gd name="connsiteY140" fmla="*/ 77313 h 701460"/>
                <a:gd name="connsiteX141" fmla="*/ 697601 w 970604"/>
                <a:gd name="connsiteY141" fmla="*/ 79397 h 701460"/>
                <a:gd name="connsiteX142" fmla="*/ 701769 w 970604"/>
                <a:gd name="connsiteY142" fmla="*/ 80439 h 701460"/>
                <a:gd name="connsiteX143" fmla="*/ 716357 w 970604"/>
                <a:gd name="connsiteY143" fmla="*/ 86691 h 701460"/>
                <a:gd name="connsiteX144" fmla="*/ 716357 w 970604"/>
                <a:gd name="connsiteY144" fmla="*/ 93985 h 701460"/>
                <a:gd name="connsiteX145" fmla="*/ 713231 w 970604"/>
                <a:gd name="connsiteY145" fmla="*/ 99195 h 701460"/>
                <a:gd name="connsiteX146" fmla="*/ 711147 w 970604"/>
                <a:gd name="connsiteY146" fmla="*/ 102321 h 701460"/>
                <a:gd name="connsiteX147" fmla="*/ 705937 w 970604"/>
                <a:gd name="connsiteY147" fmla="*/ 123161 h 701460"/>
                <a:gd name="connsiteX148" fmla="*/ 711147 w 970604"/>
                <a:gd name="connsiteY148" fmla="*/ 177345 h 701460"/>
                <a:gd name="connsiteX149" fmla="*/ 716357 w 970604"/>
                <a:gd name="connsiteY149" fmla="*/ 187765 h 701460"/>
                <a:gd name="connsiteX150" fmla="*/ 723651 w 970604"/>
                <a:gd name="connsiteY150" fmla="*/ 192975 h 701460"/>
                <a:gd name="connsiteX151" fmla="*/ 730945 w 970604"/>
                <a:gd name="connsiteY151" fmla="*/ 199227 h 701460"/>
                <a:gd name="connsiteX152" fmla="*/ 731987 w 970604"/>
                <a:gd name="connsiteY152" fmla="*/ 209647 h 701460"/>
                <a:gd name="connsiteX153" fmla="*/ 731987 w 970604"/>
                <a:gd name="connsiteY153" fmla="*/ 213815 h 701460"/>
                <a:gd name="connsiteX154" fmla="*/ 740323 w 970604"/>
                <a:gd name="connsiteY154" fmla="*/ 233613 h 701460"/>
                <a:gd name="connsiteX155" fmla="*/ 741365 w 970604"/>
                <a:gd name="connsiteY155" fmla="*/ 234655 h 701460"/>
                <a:gd name="connsiteX156" fmla="*/ 743449 w 970604"/>
                <a:gd name="connsiteY156" fmla="*/ 237781 h 701460"/>
                <a:gd name="connsiteX157" fmla="*/ 740323 w 970604"/>
                <a:gd name="connsiteY157" fmla="*/ 246117 h 701460"/>
                <a:gd name="connsiteX158" fmla="*/ 737197 w 970604"/>
                <a:gd name="connsiteY158" fmla="*/ 248201 h 701460"/>
                <a:gd name="connsiteX159" fmla="*/ 729903 w 970604"/>
                <a:gd name="connsiteY159" fmla="*/ 256537 h 701460"/>
                <a:gd name="connsiteX160" fmla="*/ 727819 w 970604"/>
                <a:gd name="connsiteY160" fmla="*/ 264873 h 701460"/>
                <a:gd name="connsiteX161" fmla="*/ 735113 w 970604"/>
                <a:gd name="connsiteY161" fmla="*/ 281545 h 701460"/>
                <a:gd name="connsiteX162" fmla="*/ 751785 w 970604"/>
                <a:gd name="connsiteY162" fmla="*/ 285712 h 701460"/>
                <a:gd name="connsiteX163" fmla="*/ 756995 w 970604"/>
                <a:gd name="connsiteY163" fmla="*/ 285712 h 701460"/>
                <a:gd name="connsiteX164" fmla="*/ 774709 w 970604"/>
                <a:gd name="connsiteY164" fmla="*/ 294049 h 701460"/>
                <a:gd name="connsiteX165" fmla="*/ 778877 w 970604"/>
                <a:gd name="connsiteY165" fmla="*/ 305511 h 701460"/>
                <a:gd name="connsiteX166" fmla="*/ 779919 w 970604"/>
                <a:gd name="connsiteY166" fmla="*/ 309679 h 701460"/>
                <a:gd name="connsiteX167" fmla="*/ 789297 w 970604"/>
                <a:gd name="connsiteY167" fmla="*/ 325309 h 701460"/>
                <a:gd name="connsiteX168" fmla="*/ 811179 w 970604"/>
                <a:gd name="connsiteY168" fmla="*/ 330519 h 701460"/>
                <a:gd name="connsiteX169" fmla="*/ 825767 w 970604"/>
                <a:gd name="connsiteY169" fmla="*/ 332602 h 701460"/>
                <a:gd name="connsiteX170" fmla="*/ 832019 w 970604"/>
                <a:gd name="connsiteY170" fmla="*/ 335728 h 701460"/>
                <a:gd name="connsiteX171" fmla="*/ 840355 w 970604"/>
                <a:gd name="connsiteY171" fmla="*/ 339896 h 701460"/>
                <a:gd name="connsiteX172" fmla="*/ 862237 w 970604"/>
                <a:gd name="connsiteY172" fmla="*/ 339896 h 701460"/>
                <a:gd name="connsiteX173" fmla="*/ 876825 w 970604"/>
                <a:gd name="connsiteY173" fmla="*/ 338854 h 701460"/>
                <a:gd name="connsiteX174" fmla="*/ 885160 w 970604"/>
                <a:gd name="connsiteY174" fmla="*/ 340938 h 701460"/>
                <a:gd name="connsiteX175" fmla="*/ 891413 w 970604"/>
                <a:gd name="connsiteY175" fmla="*/ 343022 h 701460"/>
                <a:gd name="connsiteX176" fmla="*/ 913295 w 970604"/>
                <a:gd name="connsiteY176" fmla="*/ 344064 h 701460"/>
                <a:gd name="connsiteX177" fmla="*/ 941429 w 970604"/>
                <a:gd name="connsiteY177" fmla="*/ 348232 h 701460"/>
                <a:gd name="connsiteX178" fmla="*/ 956016 w 970604"/>
                <a:gd name="connsiteY178" fmla="*/ 372198 h 701460"/>
                <a:gd name="connsiteX179" fmla="*/ 958100 w 970604"/>
                <a:gd name="connsiteY179" fmla="*/ 399290 h 701460"/>
                <a:gd name="connsiteX180" fmla="*/ 944554 w 970604"/>
                <a:gd name="connsiteY180" fmla="*/ 412836 h 701460"/>
                <a:gd name="connsiteX181" fmla="*/ 936219 w 970604"/>
                <a:gd name="connsiteY181" fmla="*/ 419088 h 701460"/>
                <a:gd name="connsiteX182" fmla="*/ 921630 w 970604"/>
                <a:gd name="connsiteY182" fmla="*/ 440970 h 701460"/>
                <a:gd name="connsiteX183" fmla="*/ 920589 w 970604"/>
                <a:gd name="connsiteY183" fmla="*/ 452432 h 701460"/>
                <a:gd name="connsiteX184" fmla="*/ 920589 w 970604"/>
                <a:gd name="connsiteY184" fmla="*/ 456600 h 701460"/>
                <a:gd name="connsiteX185" fmla="*/ 918505 w 970604"/>
                <a:gd name="connsiteY185" fmla="*/ 473272 h 701460"/>
                <a:gd name="connsiteX186" fmla="*/ 910169 w 970604"/>
                <a:gd name="connsiteY186" fmla="*/ 486818 h 701460"/>
                <a:gd name="connsiteX187" fmla="*/ 902875 w 970604"/>
                <a:gd name="connsiteY187" fmla="*/ 487860 h 701460"/>
                <a:gd name="connsiteX188" fmla="*/ 892455 w 970604"/>
                <a:gd name="connsiteY188" fmla="*/ 489944 h 701460"/>
                <a:gd name="connsiteX189" fmla="*/ 886203 w 970604"/>
                <a:gd name="connsiteY189" fmla="*/ 507658 h 701460"/>
                <a:gd name="connsiteX190" fmla="*/ 886203 w 970604"/>
                <a:gd name="connsiteY190" fmla="*/ 511826 h 701460"/>
                <a:gd name="connsiteX191" fmla="*/ 890370 w 970604"/>
                <a:gd name="connsiteY191" fmla="*/ 538918 h 701460"/>
                <a:gd name="connsiteX192" fmla="*/ 907042 w 970604"/>
                <a:gd name="connsiteY192" fmla="*/ 564968 h 701460"/>
                <a:gd name="connsiteX193" fmla="*/ 914337 w 970604"/>
                <a:gd name="connsiteY193" fmla="*/ 570178 h 701460"/>
                <a:gd name="connsiteX194" fmla="*/ 917462 w 970604"/>
                <a:gd name="connsiteY194" fmla="*/ 572262 h 701460"/>
                <a:gd name="connsiteX195" fmla="*/ 926840 w 970604"/>
                <a:gd name="connsiteY195" fmla="*/ 580598 h 701460"/>
                <a:gd name="connsiteX196" fmla="*/ 938302 w 970604"/>
                <a:gd name="connsiteY196" fmla="*/ 589976 h 701460"/>
                <a:gd name="connsiteX197" fmla="*/ 953932 w 970604"/>
                <a:gd name="connsiteY197" fmla="*/ 596228 h 701460"/>
                <a:gd name="connsiteX198" fmla="*/ 970604 w 970604"/>
                <a:gd name="connsiteY198" fmla="*/ 607690 h 701460"/>
                <a:gd name="connsiteX0" fmla="*/ 970604 w 970604"/>
                <a:gd name="connsiteY0" fmla="*/ 607690 h 701460"/>
                <a:gd name="connsiteX1" fmla="*/ 965394 w 970604"/>
                <a:gd name="connsiteY1" fmla="*/ 610816 h 701460"/>
                <a:gd name="connsiteX2" fmla="*/ 949764 w 970604"/>
                <a:gd name="connsiteY2" fmla="*/ 622278 h 701460"/>
                <a:gd name="connsiteX3" fmla="*/ 946639 w 970604"/>
                <a:gd name="connsiteY3" fmla="*/ 649370 h 701460"/>
                <a:gd name="connsiteX4" fmla="*/ 944554 w 970604"/>
                <a:gd name="connsiteY4" fmla="*/ 683755 h 701460"/>
                <a:gd name="connsiteX5" fmla="*/ 863279 w 970604"/>
                <a:gd name="connsiteY5" fmla="*/ 687923 h 701460"/>
                <a:gd name="connsiteX6" fmla="*/ 870720 w 970604"/>
                <a:gd name="connsiteY6" fmla="*/ 677356 h 701460"/>
                <a:gd name="connsiteX7" fmla="*/ 848691 w 970604"/>
                <a:gd name="connsiteY7" fmla="*/ 682713 h 701460"/>
                <a:gd name="connsiteX8" fmla="*/ 853751 w 970604"/>
                <a:gd name="connsiteY8" fmla="*/ 668425 h 701460"/>
                <a:gd name="connsiteX9" fmla="*/ 799570 w 970604"/>
                <a:gd name="connsiteY9" fmla="*/ 666341 h 701460"/>
                <a:gd name="connsiteX10" fmla="*/ 770093 w 970604"/>
                <a:gd name="connsiteY10" fmla="*/ 693434 h 701460"/>
                <a:gd name="connsiteX11" fmla="*/ 733029 w 970604"/>
                <a:gd name="connsiteY11" fmla="*/ 700427 h 701460"/>
                <a:gd name="connsiteX12" fmla="*/ 736155 w 970604"/>
                <a:gd name="connsiteY12" fmla="*/ 680629 h 701460"/>
                <a:gd name="connsiteX13" fmla="*/ 728861 w 970604"/>
                <a:gd name="connsiteY13" fmla="*/ 658748 h 701460"/>
                <a:gd name="connsiteX14" fmla="*/ 708021 w 970604"/>
                <a:gd name="connsiteY14" fmla="*/ 649370 h 701460"/>
                <a:gd name="connsiteX15" fmla="*/ 703853 w 970604"/>
                <a:gd name="connsiteY15" fmla="*/ 648328 h 701460"/>
                <a:gd name="connsiteX16" fmla="*/ 688223 w 970604"/>
                <a:gd name="connsiteY16" fmla="*/ 643118 h 701460"/>
                <a:gd name="connsiteX17" fmla="*/ 679887 w 970604"/>
                <a:gd name="connsiteY17" fmla="*/ 637908 h 701460"/>
                <a:gd name="connsiteX18" fmla="*/ 668425 w 970604"/>
                <a:gd name="connsiteY18" fmla="*/ 631656 h 701460"/>
                <a:gd name="connsiteX19" fmla="*/ 650711 w 970604"/>
                <a:gd name="connsiteY19" fmla="*/ 628530 h 701460"/>
                <a:gd name="connsiteX20" fmla="*/ 627787 w 970604"/>
                <a:gd name="connsiteY20" fmla="*/ 634781 h 701460"/>
                <a:gd name="connsiteX21" fmla="*/ 621535 w 970604"/>
                <a:gd name="connsiteY21" fmla="*/ 648328 h 701460"/>
                <a:gd name="connsiteX22" fmla="*/ 621535 w 970604"/>
                <a:gd name="connsiteY22" fmla="*/ 652495 h 701460"/>
                <a:gd name="connsiteX23" fmla="*/ 620493 w 970604"/>
                <a:gd name="connsiteY23" fmla="*/ 658748 h 701460"/>
                <a:gd name="connsiteX24" fmla="*/ 601738 w 970604"/>
                <a:gd name="connsiteY24" fmla="*/ 677503 h 701460"/>
                <a:gd name="connsiteX25" fmla="*/ 597570 w 970604"/>
                <a:gd name="connsiteY25" fmla="*/ 678545 h 701460"/>
                <a:gd name="connsiteX26" fmla="*/ 592360 w 970604"/>
                <a:gd name="connsiteY26" fmla="*/ 679587 h 701460"/>
                <a:gd name="connsiteX27" fmla="*/ 585066 w 970604"/>
                <a:gd name="connsiteY27" fmla="*/ 683755 h 701460"/>
                <a:gd name="connsiteX28" fmla="*/ 580898 w 970604"/>
                <a:gd name="connsiteY28" fmla="*/ 685839 h 701460"/>
                <a:gd name="connsiteX29" fmla="*/ 560058 w 970604"/>
                <a:gd name="connsiteY29" fmla="*/ 685839 h 701460"/>
                <a:gd name="connsiteX30" fmla="*/ 549638 w 970604"/>
                <a:gd name="connsiteY30" fmla="*/ 677503 h 701460"/>
                <a:gd name="connsiteX31" fmla="*/ 536092 w 970604"/>
                <a:gd name="connsiteY31" fmla="*/ 667083 h 701460"/>
                <a:gd name="connsiteX32" fmla="*/ 512126 w 970604"/>
                <a:gd name="connsiteY32" fmla="*/ 666041 h 701460"/>
                <a:gd name="connsiteX33" fmla="*/ 496496 w 970604"/>
                <a:gd name="connsiteY33" fmla="*/ 669167 h 701460"/>
                <a:gd name="connsiteX34" fmla="*/ 490244 w 970604"/>
                <a:gd name="connsiteY34" fmla="*/ 671251 h 701460"/>
                <a:gd name="connsiteX35" fmla="*/ 485034 w 970604"/>
                <a:gd name="connsiteY35" fmla="*/ 673335 h 701460"/>
                <a:gd name="connsiteX36" fmla="*/ 472530 w 970604"/>
                <a:gd name="connsiteY36" fmla="*/ 676461 h 701460"/>
                <a:gd name="connsiteX37" fmla="*/ 456159 w 970604"/>
                <a:gd name="connsiteY37" fmla="*/ 669317 h 701460"/>
                <a:gd name="connsiteX38" fmla="*/ 381128 w 970604"/>
                <a:gd name="connsiteY38" fmla="*/ 690454 h 701460"/>
                <a:gd name="connsiteX39" fmla="*/ 355826 w 970604"/>
                <a:gd name="connsiteY39" fmla="*/ 678545 h 701460"/>
                <a:gd name="connsiteX40" fmla="*/ 353742 w 970604"/>
                <a:gd name="connsiteY40" fmla="*/ 668125 h 701460"/>
                <a:gd name="connsiteX41" fmla="*/ 336028 w 970604"/>
                <a:gd name="connsiteY41" fmla="*/ 645201 h 701460"/>
                <a:gd name="connsiteX42" fmla="*/ 331860 w 970604"/>
                <a:gd name="connsiteY42" fmla="*/ 643118 h 701460"/>
                <a:gd name="connsiteX43" fmla="*/ 326650 w 970604"/>
                <a:gd name="connsiteY43" fmla="*/ 639991 h 701460"/>
                <a:gd name="connsiteX44" fmla="*/ 316230 w 970604"/>
                <a:gd name="connsiteY44" fmla="*/ 628530 h 701460"/>
                <a:gd name="connsiteX45" fmla="*/ 315188 w 970604"/>
                <a:gd name="connsiteY45" fmla="*/ 626446 h 701460"/>
                <a:gd name="connsiteX46" fmla="*/ 308936 w 970604"/>
                <a:gd name="connsiteY46" fmla="*/ 618110 h 701460"/>
                <a:gd name="connsiteX47" fmla="*/ 300601 w 970604"/>
                <a:gd name="connsiteY47" fmla="*/ 605606 h 701460"/>
                <a:gd name="connsiteX48" fmla="*/ 297474 w 970604"/>
                <a:gd name="connsiteY48" fmla="*/ 601438 h 701460"/>
                <a:gd name="connsiteX49" fmla="*/ 286012 w 970604"/>
                <a:gd name="connsiteY49" fmla="*/ 585808 h 701460"/>
                <a:gd name="connsiteX50" fmla="*/ 261004 w 970604"/>
                <a:gd name="connsiteY50" fmla="*/ 568394 h 701460"/>
                <a:gd name="connsiteX51" fmla="*/ 226772 w 970604"/>
                <a:gd name="connsiteY51" fmla="*/ 596081 h 701460"/>
                <a:gd name="connsiteX52" fmla="*/ 162907 w 970604"/>
                <a:gd name="connsiteY52" fmla="*/ 599060 h 701460"/>
                <a:gd name="connsiteX53" fmla="*/ 113192 w 970604"/>
                <a:gd name="connsiteY53" fmla="*/ 605161 h 701460"/>
                <a:gd name="connsiteX54" fmla="*/ 40101 w 970604"/>
                <a:gd name="connsiteY54" fmla="*/ 626446 h 701460"/>
                <a:gd name="connsiteX55" fmla="*/ 36975 w 970604"/>
                <a:gd name="connsiteY55" fmla="*/ 627488 h 701460"/>
                <a:gd name="connsiteX56" fmla="*/ 20303 w 970604"/>
                <a:gd name="connsiteY56" fmla="*/ 630613 h 701460"/>
                <a:gd name="connsiteX57" fmla="*/ 7799 w 970604"/>
                <a:gd name="connsiteY57" fmla="*/ 627488 h 701460"/>
                <a:gd name="connsiteX58" fmla="*/ 16135 w 970604"/>
                <a:gd name="connsiteY58" fmla="*/ 616026 h 701460"/>
                <a:gd name="connsiteX59" fmla="*/ 27597 w 970604"/>
                <a:gd name="connsiteY59" fmla="*/ 601438 h 701460"/>
                <a:gd name="connsiteX60" fmla="*/ 30723 w 970604"/>
                <a:gd name="connsiteY60" fmla="*/ 599354 h 701460"/>
                <a:gd name="connsiteX61" fmla="*/ 38017 w 970604"/>
                <a:gd name="connsiteY61" fmla="*/ 586850 h 701460"/>
                <a:gd name="connsiteX62" fmla="*/ 35933 w 970604"/>
                <a:gd name="connsiteY62" fmla="*/ 578514 h 701460"/>
                <a:gd name="connsiteX63" fmla="*/ 34891 w 970604"/>
                <a:gd name="connsiteY63" fmla="*/ 575388 h 701460"/>
                <a:gd name="connsiteX64" fmla="*/ 30128 w 970604"/>
                <a:gd name="connsiteY64" fmla="*/ 553803 h 701460"/>
                <a:gd name="connsiteX65" fmla="*/ 29832 w 970604"/>
                <a:gd name="connsiteY65" fmla="*/ 499322 h 701460"/>
                <a:gd name="connsiteX66" fmla="*/ 31765 w 970604"/>
                <a:gd name="connsiteY66" fmla="*/ 471188 h 701460"/>
                <a:gd name="connsiteX67" fmla="*/ 31765 w 970604"/>
                <a:gd name="connsiteY67" fmla="*/ 470146 h 701460"/>
                <a:gd name="connsiteX68" fmla="*/ 17177 w 970604"/>
                <a:gd name="connsiteY68" fmla="*/ 449306 h 701460"/>
                <a:gd name="connsiteX69" fmla="*/ 11967 w 970604"/>
                <a:gd name="connsiteY69" fmla="*/ 445138 h 701460"/>
                <a:gd name="connsiteX70" fmla="*/ 3631 w 970604"/>
                <a:gd name="connsiteY70" fmla="*/ 436802 h 701460"/>
                <a:gd name="connsiteX71" fmla="*/ 1547 w 970604"/>
                <a:gd name="connsiteY71" fmla="*/ 423256 h 701460"/>
                <a:gd name="connsiteX72" fmla="*/ 13009 w 970604"/>
                <a:gd name="connsiteY72" fmla="*/ 419088 h 701460"/>
                <a:gd name="connsiteX73" fmla="*/ 17177 w 970604"/>
                <a:gd name="connsiteY73" fmla="*/ 411944 h 701460"/>
                <a:gd name="connsiteX74" fmla="*/ 38912 w 970604"/>
                <a:gd name="connsiteY74" fmla="*/ 391552 h 701460"/>
                <a:gd name="connsiteX75" fmla="*/ 71361 w 970604"/>
                <a:gd name="connsiteY75" fmla="*/ 390954 h 701460"/>
                <a:gd name="connsiteX76" fmla="*/ 77613 w 970604"/>
                <a:gd name="connsiteY76" fmla="*/ 394080 h 701460"/>
                <a:gd name="connsiteX77" fmla="*/ 95624 w 970604"/>
                <a:gd name="connsiteY77" fmla="*/ 391552 h 701460"/>
                <a:gd name="connsiteX78" fmla="*/ 127629 w 970604"/>
                <a:gd name="connsiteY78" fmla="*/ 386786 h 701460"/>
                <a:gd name="connsiteX79" fmla="*/ 127629 w 970604"/>
                <a:gd name="connsiteY79" fmla="*/ 383660 h 701460"/>
                <a:gd name="connsiteX80" fmla="*/ 137007 w 970604"/>
                <a:gd name="connsiteY80" fmla="*/ 360736 h 701460"/>
                <a:gd name="connsiteX81" fmla="*/ 138049 w 970604"/>
                <a:gd name="connsiteY81" fmla="*/ 359694 h 701460"/>
                <a:gd name="connsiteX82" fmla="*/ 143259 w 970604"/>
                <a:gd name="connsiteY82" fmla="*/ 344064 h 701460"/>
                <a:gd name="connsiteX83" fmla="*/ 137007 w 970604"/>
                <a:gd name="connsiteY83" fmla="*/ 333644 h 701460"/>
                <a:gd name="connsiteX84" fmla="*/ 134923 w 970604"/>
                <a:gd name="connsiteY84" fmla="*/ 331561 h 701460"/>
                <a:gd name="connsiteX85" fmla="*/ 132839 w 970604"/>
                <a:gd name="connsiteY85" fmla="*/ 323224 h 701460"/>
                <a:gd name="connsiteX86" fmla="*/ 134923 w 970604"/>
                <a:gd name="connsiteY86" fmla="*/ 321141 h 701460"/>
                <a:gd name="connsiteX87" fmla="*/ 135965 w 970604"/>
                <a:gd name="connsiteY87" fmla="*/ 320099 h 701460"/>
                <a:gd name="connsiteX88" fmla="*/ 146385 w 970604"/>
                <a:gd name="connsiteY88" fmla="*/ 293007 h 701460"/>
                <a:gd name="connsiteX89" fmla="*/ 148469 w 970604"/>
                <a:gd name="connsiteY89" fmla="*/ 276335 h 701460"/>
                <a:gd name="connsiteX90" fmla="*/ 160973 w 970604"/>
                <a:gd name="connsiteY90" fmla="*/ 264873 h 701460"/>
                <a:gd name="connsiteX91" fmla="*/ 179579 w 970604"/>
                <a:gd name="connsiteY91" fmla="*/ 246865 h 701460"/>
                <a:gd name="connsiteX92" fmla="*/ 214112 w 970604"/>
                <a:gd name="connsiteY92" fmla="*/ 273358 h 701460"/>
                <a:gd name="connsiteX93" fmla="*/ 255346 w 970604"/>
                <a:gd name="connsiteY93" fmla="*/ 302091 h 701460"/>
                <a:gd name="connsiteX94" fmla="*/ 312359 w 970604"/>
                <a:gd name="connsiteY94" fmla="*/ 312660 h 701460"/>
                <a:gd name="connsiteX95" fmla="*/ 361036 w 970604"/>
                <a:gd name="connsiteY95" fmla="*/ 312064 h 701460"/>
                <a:gd name="connsiteX96" fmla="*/ 406439 w 970604"/>
                <a:gd name="connsiteY96" fmla="*/ 295091 h 701460"/>
                <a:gd name="connsiteX97" fmla="*/ 421472 w 970604"/>
                <a:gd name="connsiteY97" fmla="*/ 273209 h 701460"/>
                <a:gd name="connsiteX98" fmla="*/ 413136 w 970604"/>
                <a:gd name="connsiteY98" fmla="*/ 262789 h 701460"/>
                <a:gd name="connsiteX99" fmla="*/ 410010 w 970604"/>
                <a:gd name="connsiteY99" fmla="*/ 261747 h 701460"/>
                <a:gd name="connsiteX100" fmla="*/ 406884 w 970604"/>
                <a:gd name="connsiteY100" fmla="*/ 259663 h 701460"/>
                <a:gd name="connsiteX101" fmla="*/ 407926 w 970604"/>
                <a:gd name="connsiteY101" fmla="*/ 245075 h 701460"/>
                <a:gd name="connsiteX102" fmla="*/ 410010 w 970604"/>
                <a:gd name="connsiteY102" fmla="*/ 240907 h 701460"/>
                <a:gd name="connsiteX103" fmla="*/ 416262 w 970604"/>
                <a:gd name="connsiteY103" fmla="*/ 225277 h 701460"/>
                <a:gd name="connsiteX104" fmla="*/ 415220 w 970604"/>
                <a:gd name="connsiteY104" fmla="*/ 217983 h 701460"/>
                <a:gd name="connsiteX105" fmla="*/ 414178 w 970604"/>
                <a:gd name="connsiteY105" fmla="*/ 212773 h 701460"/>
                <a:gd name="connsiteX106" fmla="*/ 422514 w 970604"/>
                <a:gd name="connsiteY106" fmla="*/ 196101 h 701460"/>
                <a:gd name="connsiteX107" fmla="*/ 423556 w 970604"/>
                <a:gd name="connsiteY107" fmla="*/ 194017 h 701460"/>
                <a:gd name="connsiteX108" fmla="*/ 429808 w 970604"/>
                <a:gd name="connsiteY108" fmla="*/ 169009 h 701460"/>
                <a:gd name="connsiteX109" fmla="*/ 426682 w 970604"/>
                <a:gd name="connsiteY109" fmla="*/ 164841 h 701460"/>
                <a:gd name="connsiteX110" fmla="*/ 424598 w 970604"/>
                <a:gd name="connsiteY110" fmla="*/ 159631 h 701460"/>
                <a:gd name="connsiteX111" fmla="*/ 427724 w 970604"/>
                <a:gd name="connsiteY111" fmla="*/ 154421 h 701460"/>
                <a:gd name="connsiteX112" fmla="*/ 437102 w 970604"/>
                <a:gd name="connsiteY112" fmla="*/ 127329 h 701460"/>
                <a:gd name="connsiteX113" fmla="*/ 435018 w 970604"/>
                <a:gd name="connsiteY113" fmla="*/ 122119 h 701460"/>
                <a:gd name="connsiteX114" fmla="*/ 432934 w 970604"/>
                <a:gd name="connsiteY114" fmla="*/ 114825 h 701460"/>
                <a:gd name="connsiteX115" fmla="*/ 438144 w 970604"/>
                <a:gd name="connsiteY115" fmla="*/ 106489 h 701460"/>
                <a:gd name="connsiteX116" fmla="*/ 443354 w 970604"/>
                <a:gd name="connsiteY116" fmla="*/ 98153 h 701460"/>
                <a:gd name="connsiteX117" fmla="*/ 443354 w 970604"/>
                <a:gd name="connsiteY117" fmla="*/ 70019 h 701460"/>
                <a:gd name="connsiteX118" fmla="*/ 440228 w 970604"/>
                <a:gd name="connsiteY118" fmla="*/ 64809 h 701460"/>
                <a:gd name="connsiteX119" fmla="*/ 437102 w 970604"/>
                <a:gd name="connsiteY119" fmla="*/ 59599 h 701460"/>
                <a:gd name="connsiteX120" fmla="*/ 442312 w 970604"/>
                <a:gd name="connsiteY120" fmla="*/ 24171 h 701460"/>
                <a:gd name="connsiteX121" fmla="*/ 452732 w 970604"/>
                <a:gd name="connsiteY121" fmla="*/ 12709 h 701460"/>
                <a:gd name="connsiteX122" fmla="*/ 470446 w 970604"/>
                <a:gd name="connsiteY122" fmla="*/ 16877 h 701460"/>
                <a:gd name="connsiteX123" fmla="*/ 471488 w 970604"/>
                <a:gd name="connsiteY123" fmla="*/ 17919 h 701460"/>
                <a:gd name="connsiteX124" fmla="*/ 509000 w 970604"/>
                <a:gd name="connsiteY124" fmla="*/ 26255 h 701460"/>
                <a:gd name="connsiteX125" fmla="*/ 543386 w 970604"/>
                <a:gd name="connsiteY125" fmla="*/ 5415 h 701460"/>
                <a:gd name="connsiteX126" fmla="*/ 553806 w 970604"/>
                <a:gd name="connsiteY126" fmla="*/ 205 h 701460"/>
                <a:gd name="connsiteX127" fmla="*/ 561100 w 970604"/>
                <a:gd name="connsiteY127" fmla="*/ 4373 h 701460"/>
                <a:gd name="connsiteX128" fmla="*/ 575688 w 970604"/>
                <a:gd name="connsiteY128" fmla="*/ 22087 h 701460"/>
                <a:gd name="connsiteX129" fmla="*/ 576730 w 970604"/>
                <a:gd name="connsiteY129" fmla="*/ 31465 h 701460"/>
                <a:gd name="connsiteX130" fmla="*/ 577771 w 970604"/>
                <a:gd name="connsiteY130" fmla="*/ 40843 h 701460"/>
                <a:gd name="connsiteX131" fmla="*/ 589233 w 970604"/>
                <a:gd name="connsiteY131" fmla="*/ 59599 h 701460"/>
                <a:gd name="connsiteX132" fmla="*/ 601738 w 970604"/>
                <a:gd name="connsiteY132" fmla="*/ 67935 h 701460"/>
                <a:gd name="connsiteX133" fmla="*/ 602780 w 970604"/>
                <a:gd name="connsiteY133" fmla="*/ 67935 h 701460"/>
                <a:gd name="connsiteX134" fmla="*/ 602780 w 970604"/>
                <a:gd name="connsiteY134" fmla="*/ 67935 h 701460"/>
                <a:gd name="connsiteX135" fmla="*/ 605905 w 970604"/>
                <a:gd name="connsiteY135" fmla="*/ 67935 h 701460"/>
                <a:gd name="connsiteX136" fmla="*/ 609031 w 970604"/>
                <a:gd name="connsiteY136" fmla="*/ 68977 h 701460"/>
                <a:gd name="connsiteX137" fmla="*/ 615283 w 970604"/>
                <a:gd name="connsiteY137" fmla="*/ 68977 h 701460"/>
                <a:gd name="connsiteX138" fmla="*/ 673635 w 970604"/>
                <a:gd name="connsiteY138" fmla="*/ 72103 h 701460"/>
                <a:gd name="connsiteX139" fmla="*/ 691349 w 970604"/>
                <a:gd name="connsiteY139" fmla="*/ 77313 h 701460"/>
                <a:gd name="connsiteX140" fmla="*/ 697601 w 970604"/>
                <a:gd name="connsiteY140" fmla="*/ 79397 h 701460"/>
                <a:gd name="connsiteX141" fmla="*/ 701769 w 970604"/>
                <a:gd name="connsiteY141" fmla="*/ 80439 h 701460"/>
                <a:gd name="connsiteX142" fmla="*/ 716357 w 970604"/>
                <a:gd name="connsiteY142" fmla="*/ 86691 h 701460"/>
                <a:gd name="connsiteX143" fmla="*/ 716357 w 970604"/>
                <a:gd name="connsiteY143" fmla="*/ 93985 h 701460"/>
                <a:gd name="connsiteX144" fmla="*/ 713231 w 970604"/>
                <a:gd name="connsiteY144" fmla="*/ 99195 h 701460"/>
                <a:gd name="connsiteX145" fmla="*/ 711147 w 970604"/>
                <a:gd name="connsiteY145" fmla="*/ 102321 h 701460"/>
                <a:gd name="connsiteX146" fmla="*/ 705937 w 970604"/>
                <a:gd name="connsiteY146" fmla="*/ 123161 h 701460"/>
                <a:gd name="connsiteX147" fmla="*/ 711147 w 970604"/>
                <a:gd name="connsiteY147" fmla="*/ 177345 h 701460"/>
                <a:gd name="connsiteX148" fmla="*/ 716357 w 970604"/>
                <a:gd name="connsiteY148" fmla="*/ 187765 h 701460"/>
                <a:gd name="connsiteX149" fmla="*/ 723651 w 970604"/>
                <a:gd name="connsiteY149" fmla="*/ 192975 h 701460"/>
                <a:gd name="connsiteX150" fmla="*/ 730945 w 970604"/>
                <a:gd name="connsiteY150" fmla="*/ 199227 h 701460"/>
                <a:gd name="connsiteX151" fmla="*/ 731987 w 970604"/>
                <a:gd name="connsiteY151" fmla="*/ 209647 h 701460"/>
                <a:gd name="connsiteX152" fmla="*/ 731987 w 970604"/>
                <a:gd name="connsiteY152" fmla="*/ 213815 h 701460"/>
                <a:gd name="connsiteX153" fmla="*/ 740323 w 970604"/>
                <a:gd name="connsiteY153" fmla="*/ 233613 h 701460"/>
                <a:gd name="connsiteX154" fmla="*/ 741365 w 970604"/>
                <a:gd name="connsiteY154" fmla="*/ 234655 h 701460"/>
                <a:gd name="connsiteX155" fmla="*/ 743449 w 970604"/>
                <a:gd name="connsiteY155" fmla="*/ 237781 h 701460"/>
                <a:gd name="connsiteX156" fmla="*/ 740323 w 970604"/>
                <a:gd name="connsiteY156" fmla="*/ 246117 h 701460"/>
                <a:gd name="connsiteX157" fmla="*/ 737197 w 970604"/>
                <a:gd name="connsiteY157" fmla="*/ 248201 h 701460"/>
                <a:gd name="connsiteX158" fmla="*/ 729903 w 970604"/>
                <a:gd name="connsiteY158" fmla="*/ 256537 h 701460"/>
                <a:gd name="connsiteX159" fmla="*/ 727819 w 970604"/>
                <a:gd name="connsiteY159" fmla="*/ 264873 h 701460"/>
                <a:gd name="connsiteX160" fmla="*/ 735113 w 970604"/>
                <a:gd name="connsiteY160" fmla="*/ 281545 h 701460"/>
                <a:gd name="connsiteX161" fmla="*/ 751785 w 970604"/>
                <a:gd name="connsiteY161" fmla="*/ 285712 h 701460"/>
                <a:gd name="connsiteX162" fmla="*/ 756995 w 970604"/>
                <a:gd name="connsiteY162" fmla="*/ 285712 h 701460"/>
                <a:gd name="connsiteX163" fmla="*/ 774709 w 970604"/>
                <a:gd name="connsiteY163" fmla="*/ 294049 h 701460"/>
                <a:gd name="connsiteX164" fmla="*/ 778877 w 970604"/>
                <a:gd name="connsiteY164" fmla="*/ 305511 h 701460"/>
                <a:gd name="connsiteX165" fmla="*/ 779919 w 970604"/>
                <a:gd name="connsiteY165" fmla="*/ 309679 h 701460"/>
                <a:gd name="connsiteX166" fmla="*/ 789297 w 970604"/>
                <a:gd name="connsiteY166" fmla="*/ 325309 h 701460"/>
                <a:gd name="connsiteX167" fmla="*/ 811179 w 970604"/>
                <a:gd name="connsiteY167" fmla="*/ 330519 h 701460"/>
                <a:gd name="connsiteX168" fmla="*/ 825767 w 970604"/>
                <a:gd name="connsiteY168" fmla="*/ 332602 h 701460"/>
                <a:gd name="connsiteX169" fmla="*/ 832019 w 970604"/>
                <a:gd name="connsiteY169" fmla="*/ 335728 h 701460"/>
                <a:gd name="connsiteX170" fmla="*/ 840355 w 970604"/>
                <a:gd name="connsiteY170" fmla="*/ 339896 h 701460"/>
                <a:gd name="connsiteX171" fmla="*/ 862237 w 970604"/>
                <a:gd name="connsiteY171" fmla="*/ 339896 h 701460"/>
                <a:gd name="connsiteX172" fmla="*/ 876825 w 970604"/>
                <a:gd name="connsiteY172" fmla="*/ 338854 h 701460"/>
                <a:gd name="connsiteX173" fmla="*/ 885160 w 970604"/>
                <a:gd name="connsiteY173" fmla="*/ 340938 h 701460"/>
                <a:gd name="connsiteX174" fmla="*/ 891413 w 970604"/>
                <a:gd name="connsiteY174" fmla="*/ 343022 h 701460"/>
                <a:gd name="connsiteX175" fmla="*/ 913295 w 970604"/>
                <a:gd name="connsiteY175" fmla="*/ 344064 h 701460"/>
                <a:gd name="connsiteX176" fmla="*/ 941429 w 970604"/>
                <a:gd name="connsiteY176" fmla="*/ 348232 h 701460"/>
                <a:gd name="connsiteX177" fmla="*/ 956016 w 970604"/>
                <a:gd name="connsiteY177" fmla="*/ 372198 h 701460"/>
                <a:gd name="connsiteX178" fmla="*/ 958100 w 970604"/>
                <a:gd name="connsiteY178" fmla="*/ 399290 h 701460"/>
                <a:gd name="connsiteX179" fmla="*/ 944554 w 970604"/>
                <a:gd name="connsiteY179" fmla="*/ 412836 h 701460"/>
                <a:gd name="connsiteX180" fmla="*/ 936219 w 970604"/>
                <a:gd name="connsiteY180" fmla="*/ 419088 h 701460"/>
                <a:gd name="connsiteX181" fmla="*/ 921630 w 970604"/>
                <a:gd name="connsiteY181" fmla="*/ 440970 h 701460"/>
                <a:gd name="connsiteX182" fmla="*/ 920589 w 970604"/>
                <a:gd name="connsiteY182" fmla="*/ 452432 h 701460"/>
                <a:gd name="connsiteX183" fmla="*/ 920589 w 970604"/>
                <a:gd name="connsiteY183" fmla="*/ 456600 h 701460"/>
                <a:gd name="connsiteX184" fmla="*/ 918505 w 970604"/>
                <a:gd name="connsiteY184" fmla="*/ 473272 h 701460"/>
                <a:gd name="connsiteX185" fmla="*/ 910169 w 970604"/>
                <a:gd name="connsiteY185" fmla="*/ 486818 h 701460"/>
                <a:gd name="connsiteX186" fmla="*/ 902875 w 970604"/>
                <a:gd name="connsiteY186" fmla="*/ 487860 h 701460"/>
                <a:gd name="connsiteX187" fmla="*/ 892455 w 970604"/>
                <a:gd name="connsiteY187" fmla="*/ 489944 h 701460"/>
                <a:gd name="connsiteX188" fmla="*/ 886203 w 970604"/>
                <a:gd name="connsiteY188" fmla="*/ 507658 h 701460"/>
                <a:gd name="connsiteX189" fmla="*/ 886203 w 970604"/>
                <a:gd name="connsiteY189" fmla="*/ 511826 h 701460"/>
                <a:gd name="connsiteX190" fmla="*/ 890370 w 970604"/>
                <a:gd name="connsiteY190" fmla="*/ 538918 h 701460"/>
                <a:gd name="connsiteX191" fmla="*/ 907042 w 970604"/>
                <a:gd name="connsiteY191" fmla="*/ 564968 h 701460"/>
                <a:gd name="connsiteX192" fmla="*/ 914337 w 970604"/>
                <a:gd name="connsiteY192" fmla="*/ 570178 h 701460"/>
                <a:gd name="connsiteX193" fmla="*/ 917462 w 970604"/>
                <a:gd name="connsiteY193" fmla="*/ 572262 h 701460"/>
                <a:gd name="connsiteX194" fmla="*/ 926840 w 970604"/>
                <a:gd name="connsiteY194" fmla="*/ 580598 h 701460"/>
                <a:gd name="connsiteX195" fmla="*/ 938302 w 970604"/>
                <a:gd name="connsiteY195" fmla="*/ 589976 h 701460"/>
                <a:gd name="connsiteX196" fmla="*/ 953932 w 970604"/>
                <a:gd name="connsiteY196" fmla="*/ 596228 h 701460"/>
                <a:gd name="connsiteX197" fmla="*/ 970604 w 970604"/>
                <a:gd name="connsiteY197" fmla="*/ 607690 h 701460"/>
                <a:gd name="connsiteX0" fmla="*/ 970604 w 970604"/>
                <a:gd name="connsiteY0" fmla="*/ 607690 h 693812"/>
                <a:gd name="connsiteX1" fmla="*/ 965394 w 970604"/>
                <a:gd name="connsiteY1" fmla="*/ 610816 h 693812"/>
                <a:gd name="connsiteX2" fmla="*/ 949764 w 970604"/>
                <a:gd name="connsiteY2" fmla="*/ 622278 h 693812"/>
                <a:gd name="connsiteX3" fmla="*/ 946639 w 970604"/>
                <a:gd name="connsiteY3" fmla="*/ 649370 h 693812"/>
                <a:gd name="connsiteX4" fmla="*/ 944554 w 970604"/>
                <a:gd name="connsiteY4" fmla="*/ 683755 h 693812"/>
                <a:gd name="connsiteX5" fmla="*/ 863279 w 970604"/>
                <a:gd name="connsiteY5" fmla="*/ 687923 h 693812"/>
                <a:gd name="connsiteX6" fmla="*/ 870720 w 970604"/>
                <a:gd name="connsiteY6" fmla="*/ 677356 h 693812"/>
                <a:gd name="connsiteX7" fmla="*/ 848691 w 970604"/>
                <a:gd name="connsiteY7" fmla="*/ 682713 h 693812"/>
                <a:gd name="connsiteX8" fmla="*/ 853751 w 970604"/>
                <a:gd name="connsiteY8" fmla="*/ 668425 h 693812"/>
                <a:gd name="connsiteX9" fmla="*/ 799570 w 970604"/>
                <a:gd name="connsiteY9" fmla="*/ 666341 h 693812"/>
                <a:gd name="connsiteX10" fmla="*/ 770093 w 970604"/>
                <a:gd name="connsiteY10" fmla="*/ 693434 h 693812"/>
                <a:gd name="connsiteX11" fmla="*/ 736155 w 970604"/>
                <a:gd name="connsiteY11" fmla="*/ 680629 h 693812"/>
                <a:gd name="connsiteX12" fmla="*/ 728861 w 970604"/>
                <a:gd name="connsiteY12" fmla="*/ 658748 h 693812"/>
                <a:gd name="connsiteX13" fmla="*/ 708021 w 970604"/>
                <a:gd name="connsiteY13" fmla="*/ 649370 h 693812"/>
                <a:gd name="connsiteX14" fmla="*/ 703853 w 970604"/>
                <a:gd name="connsiteY14" fmla="*/ 648328 h 693812"/>
                <a:gd name="connsiteX15" fmla="*/ 688223 w 970604"/>
                <a:gd name="connsiteY15" fmla="*/ 643118 h 693812"/>
                <a:gd name="connsiteX16" fmla="*/ 679887 w 970604"/>
                <a:gd name="connsiteY16" fmla="*/ 637908 h 693812"/>
                <a:gd name="connsiteX17" fmla="*/ 668425 w 970604"/>
                <a:gd name="connsiteY17" fmla="*/ 631656 h 693812"/>
                <a:gd name="connsiteX18" fmla="*/ 650711 w 970604"/>
                <a:gd name="connsiteY18" fmla="*/ 628530 h 693812"/>
                <a:gd name="connsiteX19" fmla="*/ 627787 w 970604"/>
                <a:gd name="connsiteY19" fmla="*/ 634781 h 693812"/>
                <a:gd name="connsiteX20" fmla="*/ 621535 w 970604"/>
                <a:gd name="connsiteY20" fmla="*/ 648328 h 693812"/>
                <a:gd name="connsiteX21" fmla="*/ 621535 w 970604"/>
                <a:gd name="connsiteY21" fmla="*/ 652495 h 693812"/>
                <a:gd name="connsiteX22" fmla="*/ 620493 w 970604"/>
                <a:gd name="connsiteY22" fmla="*/ 658748 h 693812"/>
                <a:gd name="connsiteX23" fmla="*/ 601738 w 970604"/>
                <a:gd name="connsiteY23" fmla="*/ 677503 h 693812"/>
                <a:gd name="connsiteX24" fmla="*/ 597570 w 970604"/>
                <a:gd name="connsiteY24" fmla="*/ 678545 h 693812"/>
                <a:gd name="connsiteX25" fmla="*/ 592360 w 970604"/>
                <a:gd name="connsiteY25" fmla="*/ 679587 h 693812"/>
                <a:gd name="connsiteX26" fmla="*/ 585066 w 970604"/>
                <a:gd name="connsiteY26" fmla="*/ 683755 h 693812"/>
                <a:gd name="connsiteX27" fmla="*/ 580898 w 970604"/>
                <a:gd name="connsiteY27" fmla="*/ 685839 h 693812"/>
                <a:gd name="connsiteX28" fmla="*/ 560058 w 970604"/>
                <a:gd name="connsiteY28" fmla="*/ 685839 h 693812"/>
                <a:gd name="connsiteX29" fmla="*/ 549638 w 970604"/>
                <a:gd name="connsiteY29" fmla="*/ 677503 h 693812"/>
                <a:gd name="connsiteX30" fmla="*/ 536092 w 970604"/>
                <a:gd name="connsiteY30" fmla="*/ 667083 h 693812"/>
                <a:gd name="connsiteX31" fmla="*/ 512126 w 970604"/>
                <a:gd name="connsiteY31" fmla="*/ 666041 h 693812"/>
                <a:gd name="connsiteX32" fmla="*/ 496496 w 970604"/>
                <a:gd name="connsiteY32" fmla="*/ 669167 h 693812"/>
                <a:gd name="connsiteX33" fmla="*/ 490244 w 970604"/>
                <a:gd name="connsiteY33" fmla="*/ 671251 h 693812"/>
                <a:gd name="connsiteX34" fmla="*/ 485034 w 970604"/>
                <a:gd name="connsiteY34" fmla="*/ 673335 h 693812"/>
                <a:gd name="connsiteX35" fmla="*/ 472530 w 970604"/>
                <a:gd name="connsiteY35" fmla="*/ 676461 h 693812"/>
                <a:gd name="connsiteX36" fmla="*/ 456159 w 970604"/>
                <a:gd name="connsiteY36" fmla="*/ 669317 h 693812"/>
                <a:gd name="connsiteX37" fmla="*/ 381128 w 970604"/>
                <a:gd name="connsiteY37" fmla="*/ 690454 h 693812"/>
                <a:gd name="connsiteX38" fmla="*/ 355826 w 970604"/>
                <a:gd name="connsiteY38" fmla="*/ 678545 h 693812"/>
                <a:gd name="connsiteX39" fmla="*/ 353742 w 970604"/>
                <a:gd name="connsiteY39" fmla="*/ 668125 h 693812"/>
                <a:gd name="connsiteX40" fmla="*/ 336028 w 970604"/>
                <a:gd name="connsiteY40" fmla="*/ 645201 h 693812"/>
                <a:gd name="connsiteX41" fmla="*/ 331860 w 970604"/>
                <a:gd name="connsiteY41" fmla="*/ 643118 h 693812"/>
                <a:gd name="connsiteX42" fmla="*/ 326650 w 970604"/>
                <a:gd name="connsiteY42" fmla="*/ 639991 h 693812"/>
                <a:gd name="connsiteX43" fmla="*/ 316230 w 970604"/>
                <a:gd name="connsiteY43" fmla="*/ 628530 h 693812"/>
                <a:gd name="connsiteX44" fmla="*/ 315188 w 970604"/>
                <a:gd name="connsiteY44" fmla="*/ 626446 h 693812"/>
                <a:gd name="connsiteX45" fmla="*/ 308936 w 970604"/>
                <a:gd name="connsiteY45" fmla="*/ 618110 h 693812"/>
                <a:gd name="connsiteX46" fmla="*/ 300601 w 970604"/>
                <a:gd name="connsiteY46" fmla="*/ 605606 h 693812"/>
                <a:gd name="connsiteX47" fmla="*/ 297474 w 970604"/>
                <a:gd name="connsiteY47" fmla="*/ 601438 h 693812"/>
                <a:gd name="connsiteX48" fmla="*/ 286012 w 970604"/>
                <a:gd name="connsiteY48" fmla="*/ 585808 h 693812"/>
                <a:gd name="connsiteX49" fmla="*/ 261004 w 970604"/>
                <a:gd name="connsiteY49" fmla="*/ 568394 h 693812"/>
                <a:gd name="connsiteX50" fmla="*/ 226772 w 970604"/>
                <a:gd name="connsiteY50" fmla="*/ 596081 h 693812"/>
                <a:gd name="connsiteX51" fmla="*/ 162907 w 970604"/>
                <a:gd name="connsiteY51" fmla="*/ 599060 h 693812"/>
                <a:gd name="connsiteX52" fmla="*/ 113192 w 970604"/>
                <a:gd name="connsiteY52" fmla="*/ 605161 h 693812"/>
                <a:gd name="connsiteX53" fmla="*/ 40101 w 970604"/>
                <a:gd name="connsiteY53" fmla="*/ 626446 h 693812"/>
                <a:gd name="connsiteX54" fmla="*/ 36975 w 970604"/>
                <a:gd name="connsiteY54" fmla="*/ 627488 h 693812"/>
                <a:gd name="connsiteX55" fmla="*/ 20303 w 970604"/>
                <a:gd name="connsiteY55" fmla="*/ 630613 h 693812"/>
                <a:gd name="connsiteX56" fmla="*/ 7799 w 970604"/>
                <a:gd name="connsiteY56" fmla="*/ 627488 h 693812"/>
                <a:gd name="connsiteX57" fmla="*/ 16135 w 970604"/>
                <a:gd name="connsiteY57" fmla="*/ 616026 h 693812"/>
                <a:gd name="connsiteX58" fmla="*/ 27597 w 970604"/>
                <a:gd name="connsiteY58" fmla="*/ 601438 h 693812"/>
                <a:gd name="connsiteX59" fmla="*/ 30723 w 970604"/>
                <a:gd name="connsiteY59" fmla="*/ 599354 h 693812"/>
                <a:gd name="connsiteX60" fmla="*/ 38017 w 970604"/>
                <a:gd name="connsiteY60" fmla="*/ 586850 h 693812"/>
                <a:gd name="connsiteX61" fmla="*/ 35933 w 970604"/>
                <a:gd name="connsiteY61" fmla="*/ 578514 h 693812"/>
                <a:gd name="connsiteX62" fmla="*/ 34891 w 970604"/>
                <a:gd name="connsiteY62" fmla="*/ 575388 h 693812"/>
                <a:gd name="connsiteX63" fmla="*/ 30128 w 970604"/>
                <a:gd name="connsiteY63" fmla="*/ 553803 h 693812"/>
                <a:gd name="connsiteX64" fmla="*/ 29832 w 970604"/>
                <a:gd name="connsiteY64" fmla="*/ 499322 h 693812"/>
                <a:gd name="connsiteX65" fmla="*/ 31765 w 970604"/>
                <a:gd name="connsiteY65" fmla="*/ 471188 h 693812"/>
                <a:gd name="connsiteX66" fmla="*/ 31765 w 970604"/>
                <a:gd name="connsiteY66" fmla="*/ 470146 h 693812"/>
                <a:gd name="connsiteX67" fmla="*/ 17177 w 970604"/>
                <a:gd name="connsiteY67" fmla="*/ 449306 h 693812"/>
                <a:gd name="connsiteX68" fmla="*/ 11967 w 970604"/>
                <a:gd name="connsiteY68" fmla="*/ 445138 h 693812"/>
                <a:gd name="connsiteX69" fmla="*/ 3631 w 970604"/>
                <a:gd name="connsiteY69" fmla="*/ 436802 h 693812"/>
                <a:gd name="connsiteX70" fmla="*/ 1547 w 970604"/>
                <a:gd name="connsiteY70" fmla="*/ 423256 h 693812"/>
                <a:gd name="connsiteX71" fmla="*/ 13009 w 970604"/>
                <a:gd name="connsiteY71" fmla="*/ 419088 h 693812"/>
                <a:gd name="connsiteX72" fmla="*/ 17177 w 970604"/>
                <a:gd name="connsiteY72" fmla="*/ 411944 h 693812"/>
                <a:gd name="connsiteX73" fmla="*/ 38912 w 970604"/>
                <a:gd name="connsiteY73" fmla="*/ 391552 h 693812"/>
                <a:gd name="connsiteX74" fmla="*/ 71361 w 970604"/>
                <a:gd name="connsiteY74" fmla="*/ 390954 h 693812"/>
                <a:gd name="connsiteX75" fmla="*/ 77613 w 970604"/>
                <a:gd name="connsiteY75" fmla="*/ 394080 h 693812"/>
                <a:gd name="connsiteX76" fmla="*/ 95624 w 970604"/>
                <a:gd name="connsiteY76" fmla="*/ 391552 h 693812"/>
                <a:gd name="connsiteX77" fmla="*/ 127629 w 970604"/>
                <a:gd name="connsiteY77" fmla="*/ 386786 h 693812"/>
                <a:gd name="connsiteX78" fmla="*/ 127629 w 970604"/>
                <a:gd name="connsiteY78" fmla="*/ 383660 h 693812"/>
                <a:gd name="connsiteX79" fmla="*/ 137007 w 970604"/>
                <a:gd name="connsiteY79" fmla="*/ 360736 h 693812"/>
                <a:gd name="connsiteX80" fmla="*/ 138049 w 970604"/>
                <a:gd name="connsiteY80" fmla="*/ 359694 h 693812"/>
                <a:gd name="connsiteX81" fmla="*/ 143259 w 970604"/>
                <a:gd name="connsiteY81" fmla="*/ 344064 h 693812"/>
                <a:gd name="connsiteX82" fmla="*/ 137007 w 970604"/>
                <a:gd name="connsiteY82" fmla="*/ 333644 h 693812"/>
                <a:gd name="connsiteX83" fmla="*/ 134923 w 970604"/>
                <a:gd name="connsiteY83" fmla="*/ 331561 h 693812"/>
                <a:gd name="connsiteX84" fmla="*/ 132839 w 970604"/>
                <a:gd name="connsiteY84" fmla="*/ 323224 h 693812"/>
                <a:gd name="connsiteX85" fmla="*/ 134923 w 970604"/>
                <a:gd name="connsiteY85" fmla="*/ 321141 h 693812"/>
                <a:gd name="connsiteX86" fmla="*/ 135965 w 970604"/>
                <a:gd name="connsiteY86" fmla="*/ 320099 h 693812"/>
                <a:gd name="connsiteX87" fmla="*/ 146385 w 970604"/>
                <a:gd name="connsiteY87" fmla="*/ 293007 h 693812"/>
                <a:gd name="connsiteX88" fmla="*/ 148469 w 970604"/>
                <a:gd name="connsiteY88" fmla="*/ 276335 h 693812"/>
                <a:gd name="connsiteX89" fmla="*/ 160973 w 970604"/>
                <a:gd name="connsiteY89" fmla="*/ 264873 h 693812"/>
                <a:gd name="connsiteX90" fmla="*/ 179579 w 970604"/>
                <a:gd name="connsiteY90" fmla="*/ 246865 h 693812"/>
                <a:gd name="connsiteX91" fmla="*/ 214112 w 970604"/>
                <a:gd name="connsiteY91" fmla="*/ 273358 h 693812"/>
                <a:gd name="connsiteX92" fmla="*/ 255346 w 970604"/>
                <a:gd name="connsiteY92" fmla="*/ 302091 h 693812"/>
                <a:gd name="connsiteX93" fmla="*/ 312359 w 970604"/>
                <a:gd name="connsiteY93" fmla="*/ 312660 h 693812"/>
                <a:gd name="connsiteX94" fmla="*/ 361036 w 970604"/>
                <a:gd name="connsiteY94" fmla="*/ 312064 h 693812"/>
                <a:gd name="connsiteX95" fmla="*/ 406439 w 970604"/>
                <a:gd name="connsiteY95" fmla="*/ 295091 h 693812"/>
                <a:gd name="connsiteX96" fmla="*/ 421472 w 970604"/>
                <a:gd name="connsiteY96" fmla="*/ 273209 h 693812"/>
                <a:gd name="connsiteX97" fmla="*/ 413136 w 970604"/>
                <a:gd name="connsiteY97" fmla="*/ 262789 h 693812"/>
                <a:gd name="connsiteX98" fmla="*/ 410010 w 970604"/>
                <a:gd name="connsiteY98" fmla="*/ 261747 h 693812"/>
                <a:gd name="connsiteX99" fmla="*/ 406884 w 970604"/>
                <a:gd name="connsiteY99" fmla="*/ 259663 h 693812"/>
                <a:gd name="connsiteX100" fmla="*/ 407926 w 970604"/>
                <a:gd name="connsiteY100" fmla="*/ 245075 h 693812"/>
                <a:gd name="connsiteX101" fmla="*/ 410010 w 970604"/>
                <a:gd name="connsiteY101" fmla="*/ 240907 h 693812"/>
                <a:gd name="connsiteX102" fmla="*/ 416262 w 970604"/>
                <a:gd name="connsiteY102" fmla="*/ 225277 h 693812"/>
                <a:gd name="connsiteX103" fmla="*/ 415220 w 970604"/>
                <a:gd name="connsiteY103" fmla="*/ 217983 h 693812"/>
                <a:gd name="connsiteX104" fmla="*/ 414178 w 970604"/>
                <a:gd name="connsiteY104" fmla="*/ 212773 h 693812"/>
                <a:gd name="connsiteX105" fmla="*/ 422514 w 970604"/>
                <a:gd name="connsiteY105" fmla="*/ 196101 h 693812"/>
                <a:gd name="connsiteX106" fmla="*/ 423556 w 970604"/>
                <a:gd name="connsiteY106" fmla="*/ 194017 h 693812"/>
                <a:gd name="connsiteX107" fmla="*/ 429808 w 970604"/>
                <a:gd name="connsiteY107" fmla="*/ 169009 h 693812"/>
                <a:gd name="connsiteX108" fmla="*/ 426682 w 970604"/>
                <a:gd name="connsiteY108" fmla="*/ 164841 h 693812"/>
                <a:gd name="connsiteX109" fmla="*/ 424598 w 970604"/>
                <a:gd name="connsiteY109" fmla="*/ 159631 h 693812"/>
                <a:gd name="connsiteX110" fmla="*/ 427724 w 970604"/>
                <a:gd name="connsiteY110" fmla="*/ 154421 h 693812"/>
                <a:gd name="connsiteX111" fmla="*/ 437102 w 970604"/>
                <a:gd name="connsiteY111" fmla="*/ 127329 h 693812"/>
                <a:gd name="connsiteX112" fmla="*/ 435018 w 970604"/>
                <a:gd name="connsiteY112" fmla="*/ 122119 h 693812"/>
                <a:gd name="connsiteX113" fmla="*/ 432934 w 970604"/>
                <a:gd name="connsiteY113" fmla="*/ 114825 h 693812"/>
                <a:gd name="connsiteX114" fmla="*/ 438144 w 970604"/>
                <a:gd name="connsiteY114" fmla="*/ 106489 h 693812"/>
                <a:gd name="connsiteX115" fmla="*/ 443354 w 970604"/>
                <a:gd name="connsiteY115" fmla="*/ 98153 h 693812"/>
                <a:gd name="connsiteX116" fmla="*/ 443354 w 970604"/>
                <a:gd name="connsiteY116" fmla="*/ 70019 h 693812"/>
                <a:gd name="connsiteX117" fmla="*/ 440228 w 970604"/>
                <a:gd name="connsiteY117" fmla="*/ 64809 h 693812"/>
                <a:gd name="connsiteX118" fmla="*/ 437102 w 970604"/>
                <a:gd name="connsiteY118" fmla="*/ 59599 h 693812"/>
                <a:gd name="connsiteX119" fmla="*/ 442312 w 970604"/>
                <a:gd name="connsiteY119" fmla="*/ 24171 h 693812"/>
                <a:gd name="connsiteX120" fmla="*/ 452732 w 970604"/>
                <a:gd name="connsiteY120" fmla="*/ 12709 h 693812"/>
                <a:gd name="connsiteX121" fmla="*/ 470446 w 970604"/>
                <a:gd name="connsiteY121" fmla="*/ 16877 h 693812"/>
                <a:gd name="connsiteX122" fmla="*/ 471488 w 970604"/>
                <a:gd name="connsiteY122" fmla="*/ 17919 h 693812"/>
                <a:gd name="connsiteX123" fmla="*/ 509000 w 970604"/>
                <a:gd name="connsiteY123" fmla="*/ 26255 h 693812"/>
                <a:gd name="connsiteX124" fmla="*/ 543386 w 970604"/>
                <a:gd name="connsiteY124" fmla="*/ 5415 h 693812"/>
                <a:gd name="connsiteX125" fmla="*/ 553806 w 970604"/>
                <a:gd name="connsiteY125" fmla="*/ 205 h 693812"/>
                <a:gd name="connsiteX126" fmla="*/ 561100 w 970604"/>
                <a:gd name="connsiteY126" fmla="*/ 4373 h 693812"/>
                <a:gd name="connsiteX127" fmla="*/ 575688 w 970604"/>
                <a:gd name="connsiteY127" fmla="*/ 22087 h 693812"/>
                <a:gd name="connsiteX128" fmla="*/ 576730 w 970604"/>
                <a:gd name="connsiteY128" fmla="*/ 31465 h 693812"/>
                <a:gd name="connsiteX129" fmla="*/ 577771 w 970604"/>
                <a:gd name="connsiteY129" fmla="*/ 40843 h 693812"/>
                <a:gd name="connsiteX130" fmla="*/ 589233 w 970604"/>
                <a:gd name="connsiteY130" fmla="*/ 59599 h 693812"/>
                <a:gd name="connsiteX131" fmla="*/ 601738 w 970604"/>
                <a:gd name="connsiteY131" fmla="*/ 67935 h 693812"/>
                <a:gd name="connsiteX132" fmla="*/ 602780 w 970604"/>
                <a:gd name="connsiteY132" fmla="*/ 67935 h 693812"/>
                <a:gd name="connsiteX133" fmla="*/ 602780 w 970604"/>
                <a:gd name="connsiteY133" fmla="*/ 67935 h 693812"/>
                <a:gd name="connsiteX134" fmla="*/ 605905 w 970604"/>
                <a:gd name="connsiteY134" fmla="*/ 67935 h 693812"/>
                <a:gd name="connsiteX135" fmla="*/ 609031 w 970604"/>
                <a:gd name="connsiteY135" fmla="*/ 68977 h 693812"/>
                <a:gd name="connsiteX136" fmla="*/ 615283 w 970604"/>
                <a:gd name="connsiteY136" fmla="*/ 68977 h 693812"/>
                <a:gd name="connsiteX137" fmla="*/ 673635 w 970604"/>
                <a:gd name="connsiteY137" fmla="*/ 72103 h 693812"/>
                <a:gd name="connsiteX138" fmla="*/ 691349 w 970604"/>
                <a:gd name="connsiteY138" fmla="*/ 77313 h 693812"/>
                <a:gd name="connsiteX139" fmla="*/ 697601 w 970604"/>
                <a:gd name="connsiteY139" fmla="*/ 79397 h 693812"/>
                <a:gd name="connsiteX140" fmla="*/ 701769 w 970604"/>
                <a:gd name="connsiteY140" fmla="*/ 80439 h 693812"/>
                <a:gd name="connsiteX141" fmla="*/ 716357 w 970604"/>
                <a:gd name="connsiteY141" fmla="*/ 86691 h 693812"/>
                <a:gd name="connsiteX142" fmla="*/ 716357 w 970604"/>
                <a:gd name="connsiteY142" fmla="*/ 93985 h 693812"/>
                <a:gd name="connsiteX143" fmla="*/ 713231 w 970604"/>
                <a:gd name="connsiteY143" fmla="*/ 99195 h 693812"/>
                <a:gd name="connsiteX144" fmla="*/ 711147 w 970604"/>
                <a:gd name="connsiteY144" fmla="*/ 102321 h 693812"/>
                <a:gd name="connsiteX145" fmla="*/ 705937 w 970604"/>
                <a:gd name="connsiteY145" fmla="*/ 123161 h 693812"/>
                <a:gd name="connsiteX146" fmla="*/ 711147 w 970604"/>
                <a:gd name="connsiteY146" fmla="*/ 177345 h 693812"/>
                <a:gd name="connsiteX147" fmla="*/ 716357 w 970604"/>
                <a:gd name="connsiteY147" fmla="*/ 187765 h 693812"/>
                <a:gd name="connsiteX148" fmla="*/ 723651 w 970604"/>
                <a:gd name="connsiteY148" fmla="*/ 192975 h 693812"/>
                <a:gd name="connsiteX149" fmla="*/ 730945 w 970604"/>
                <a:gd name="connsiteY149" fmla="*/ 199227 h 693812"/>
                <a:gd name="connsiteX150" fmla="*/ 731987 w 970604"/>
                <a:gd name="connsiteY150" fmla="*/ 209647 h 693812"/>
                <a:gd name="connsiteX151" fmla="*/ 731987 w 970604"/>
                <a:gd name="connsiteY151" fmla="*/ 213815 h 693812"/>
                <a:gd name="connsiteX152" fmla="*/ 740323 w 970604"/>
                <a:gd name="connsiteY152" fmla="*/ 233613 h 693812"/>
                <a:gd name="connsiteX153" fmla="*/ 741365 w 970604"/>
                <a:gd name="connsiteY153" fmla="*/ 234655 h 693812"/>
                <a:gd name="connsiteX154" fmla="*/ 743449 w 970604"/>
                <a:gd name="connsiteY154" fmla="*/ 237781 h 693812"/>
                <a:gd name="connsiteX155" fmla="*/ 740323 w 970604"/>
                <a:gd name="connsiteY155" fmla="*/ 246117 h 693812"/>
                <a:gd name="connsiteX156" fmla="*/ 737197 w 970604"/>
                <a:gd name="connsiteY156" fmla="*/ 248201 h 693812"/>
                <a:gd name="connsiteX157" fmla="*/ 729903 w 970604"/>
                <a:gd name="connsiteY157" fmla="*/ 256537 h 693812"/>
                <a:gd name="connsiteX158" fmla="*/ 727819 w 970604"/>
                <a:gd name="connsiteY158" fmla="*/ 264873 h 693812"/>
                <a:gd name="connsiteX159" fmla="*/ 735113 w 970604"/>
                <a:gd name="connsiteY159" fmla="*/ 281545 h 693812"/>
                <a:gd name="connsiteX160" fmla="*/ 751785 w 970604"/>
                <a:gd name="connsiteY160" fmla="*/ 285712 h 693812"/>
                <a:gd name="connsiteX161" fmla="*/ 756995 w 970604"/>
                <a:gd name="connsiteY161" fmla="*/ 285712 h 693812"/>
                <a:gd name="connsiteX162" fmla="*/ 774709 w 970604"/>
                <a:gd name="connsiteY162" fmla="*/ 294049 h 693812"/>
                <a:gd name="connsiteX163" fmla="*/ 778877 w 970604"/>
                <a:gd name="connsiteY163" fmla="*/ 305511 h 693812"/>
                <a:gd name="connsiteX164" fmla="*/ 779919 w 970604"/>
                <a:gd name="connsiteY164" fmla="*/ 309679 h 693812"/>
                <a:gd name="connsiteX165" fmla="*/ 789297 w 970604"/>
                <a:gd name="connsiteY165" fmla="*/ 325309 h 693812"/>
                <a:gd name="connsiteX166" fmla="*/ 811179 w 970604"/>
                <a:gd name="connsiteY166" fmla="*/ 330519 h 693812"/>
                <a:gd name="connsiteX167" fmla="*/ 825767 w 970604"/>
                <a:gd name="connsiteY167" fmla="*/ 332602 h 693812"/>
                <a:gd name="connsiteX168" fmla="*/ 832019 w 970604"/>
                <a:gd name="connsiteY168" fmla="*/ 335728 h 693812"/>
                <a:gd name="connsiteX169" fmla="*/ 840355 w 970604"/>
                <a:gd name="connsiteY169" fmla="*/ 339896 h 693812"/>
                <a:gd name="connsiteX170" fmla="*/ 862237 w 970604"/>
                <a:gd name="connsiteY170" fmla="*/ 339896 h 693812"/>
                <a:gd name="connsiteX171" fmla="*/ 876825 w 970604"/>
                <a:gd name="connsiteY171" fmla="*/ 338854 h 693812"/>
                <a:gd name="connsiteX172" fmla="*/ 885160 w 970604"/>
                <a:gd name="connsiteY172" fmla="*/ 340938 h 693812"/>
                <a:gd name="connsiteX173" fmla="*/ 891413 w 970604"/>
                <a:gd name="connsiteY173" fmla="*/ 343022 h 693812"/>
                <a:gd name="connsiteX174" fmla="*/ 913295 w 970604"/>
                <a:gd name="connsiteY174" fmla="*/ 344064 h 693812"/>
                <a:gd name="connsiteX175" fmla="*/ 941429 w 970604"/>
                <a:gd name="connsiteY175" fmla="*/ 348232 h 693812"/>
                <a:gd name="connsiteX176" fmla="*/ 956016 w 970604"/>
                <a:gd name="connsiteY176" fmla="*/ 372198 h 693812"/>
                <a:gd name="connsiteX177" fmla="*/ 958100 w 970604"/>
                <a:gd name="connsiteY177" fmla="*/ 399290 h 693812"/>
                <a:gd name="connsiteX178" fmla="*/ 944554 w 970604"/>
                <a:gd name="connsiteY178" fmla="*/ 412836 h 693812"/>
                <a:gd name="connsiteX179" fmla="*/ 936219 w 970604"/>
                <a:gd name="connsiteY179" fmla="*/ 419088 h 693812"/>
                <a:gd name="connsiteX180" fmla="*/ 921630 w 970604"/>
                <a:gd name="connsiteY180" fmla="*/ 440970 h 693812"/>
                <a:gd name="connsiteX181" fmla="*/ 920589 w 970604"/>
                <a:gd name="connsiteY181" fmla="*/ 452432 h 693812"/>
                <a:gd name="connsiteX182" fmla="*/ 920589 w 970604"/>
                <a:gd name="connsiteY182" fmla="*/ 456600 h 693812"/>
                <a:gd name="connsiteX183" fmla="*/ 918505 w 970604"/>
                <a:gd name="connsiteY183" fmla="*/ 473272 h 693812"/>
                <a:gd name="connsiteX184" fmla="*/ 910169 w 970604"/>
                <a:gd name="connsiteY184" fmla="*/ 486818 h 693812"/>
                <a:gd name="connsiteX185" fmla="*/ 902875 w 970604"/>
                <a:gd name="connsiteY185" fmla="*/ 487860 h 693812"/>
                <a:gd name="connsiteX186" fmla="*/ 892455 w 970604"/>
                <a:gd name="connsiteY186" fmla="*/ 489944 h 693812"/>
                <a:gd name="connsiteX187" fmla="*/ 886203 w 970604"/>
                <a:gd name="connsiteY187" fmla="*/ 507658 h 693812"/>
                <a:gd name="connsiteX188" fmla="*/ 886203 w 970604"/>
                <a:gd name="connsiteY188" fmla="*/ 511826 h 693812"/>
                <a:gd name="connsiteX189" fmla="*/ 890370 w 970604"/>
                <a:gd name="connsiteY189" fmla="*/ 538918 h 693812"/>
                <a:gd name="connsiteX190" fmla="*/ 907042 w 970604"/>
                <a:gd name="connsiteY190" fmla="*/ 564968 h 693812"/>
                <a:gd name="connsiteX191" fmla="*/ 914337 w 970604"/>
                <a:gd name="connsiteY191" fmla="*/ 570178 h 693812"/>
                <a:gd name="connsiteX192" fmla="*/ 917462 w 970604"/>
                <a:gd name="connsiteY192" fmla="*/ 572262 h 693812"/>
                <a:gd name="connsiteX193" fmla="*/ 926840 w 970604"/>
                <a:gd name="connsiteY193" fmla="*/ 580598 h 693812"/>
                <a:gd name="connsiteX194" fmla="*/ 938302 w 970604"/>
                <a:gd name="connsiteY194" fmla="*/ 589976 h 693812"/>
                <a:gd name="connsiteX195" fmla="*/ 953932 w 970604"/>
                <a:gd name="connsiteY195" fmla="*/ 596228 h 693812"/>
                <a:gd name="connsiteX196" fmla="*/ 970604 w 970604"/>
                <a:gd name="connsiteY196" fmla="*/ 607690 h 6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970604" h="693812">
                  <a:moveTo>
                    <a:pt x="970604" y="607690"/>
                  </a:moveTo>
                  <a:cubicBezTo>
                    <a:pt x="968520" y="608731"/>
                    <a:pt x="967478" y="609774"/>
                    <a:pt x="965394" y="610816"/>
                  </a:cubicBezTo>
                  <a:cubicBezTo>
                    <a:pt x="959142" y="613941"/>
                    <a:pt x="952890" y="616026"/>
                    <a:pt x="949764" y="622278"/>
                  </a:cubicBezTo>
                  <a:cubicBezTo>
                    <a:pt x="944554" y="629571"/>
                    <a:pt x="945596" y="638950"/>
                    <a:pt x="946639" y="649370"/>
                  </a:cubicBezTo>
                  <a:cubicBezTo>
                    <a:pt x="948722" y="661873"/>
                    <a:pt x="949764" y="673335"/>
                    <a:pt x="944554" y="683755"/>
                  </a:cubicBezTo>
                  <a:cubicBezTo>
                    <a:pt x="930661" y="690181"/>
                    <a:pt x="875585" y="688989"/>
                    <a:pt x="863279" y="687923"/>
                  </a:cubicBezTo>
                  <a:lnTo>
                    <a:pt x="870720" y="677356"/>
                  </a:lnTo>
                  <a:cubicBezTo>
                    <a:pt x="866552" y="676314"/>
                    <a:pt x="852859" y="683755"/>
                    <a:pt x="848691" y="682713"/>
                  </a:cubicBezTo>
                  <a:lnTo>
                    <a:pt x="853751" y="668425"/>
                  </a:lnTo>
                  <a:cubicBezTo>
                    <a:pt x="844373" y="665299"/>
                    <a:pt x="808948" y="660089"/>
                    <a:pt x="799570" y="666341"/>
                  </a:cubicBezTo>
                  <a:cubicBezTo>
                    <a:pt x="786024" y="670509"/>
                    <a:pt x="779471" y="688745"/>
                    <a:pt x="770093" y="693434"/>
                  </a:cubicBezTo>
                  <a:cubicBezTo>
                    <a:pt x="759524" y="695815"/>
                    <a:pt x="743027" y="686410"/>
                    <a:pt x="736155" y="680629"/>
                  </a:cubicBezTo>
                  <a:cubicBezTo>
                    <a:pt x="739281" y="672293"/>
                    <a:pt x="734071" y="662915"/>
                    <a:pt x="728861" y="658748"/>
                  </a:cubicBezTo>
                  <a:cubicBezTo>
                    <a:pt x="722609" y="653538"/>
                    <a:pt x="715315" y="651453"/>
                    <a:pt x="708021" y="649370"/>
                  </a:cubicBezTo>
                  <a:lnTo>
                    <a:pt x="703853" y="648328"/>
                  </a:lnTo>
                  <a:cubicBezTo>
                    <a:pt x="697601" y="647285"/>
                    <a:pt x="692391" y="646243"/>
                    <a:pt x="688223" y="643118"/>
                  </a:cubicBezTo>
                  <a:cubicBezTo>
                    <a:pt x="685097" y="642075"/>
                    <a:pt x="683013" y="639991"/>
                    <a:pt x="679887" y="637908"/>
                  </a:cubicBezTo>
                  <a:cubicBezTo>
                    <a:pt x="675719" y="635823"/>
                    <a:pt x="672593" y="633740"/>
                    <a:pt x="668425" y="631656"/>
                  </a:cubicBezTo>
                  <a:cubicBezTo>
                    <a:pt x="662173" y="629571"/>
                    <a:pt x="655921" y="628530"/>
                    <a:pt x="650711" y="628530"/>
                  </a:cubicBezTo>
                  <a:cubicBezTo>
                    <a:pt x="643417" y="628530"/>
                    <a:pt x="634039" y="628530"/>
                    <a:pt x="627787" y="634781"/>
                  </a:cubicBezTo>
                  <a:cubicBezTo>
                    <a:pt x="624661" y="637908"/>
                    <a:pt x="622577" y="642075"/>
                    <a:pt x="621535" y="648328"/>
                  </a:cubicBezTo>
                  <a:lnTo>
                    <a:pt x="621535" y="652495"/>
                  </a:lnTo>
                  <a:cubicBezTo>
                    <a:pt x="621535" y="654580"/>
                    <a:pt x="621535" y="656663"/>
                    <a:pt x="620493" y="658748"/>
                  </a:cubicBezTo>
                  <a:cubicBezTo>
                    <a:pt x="615283" y="667083"/>
                    <a:pt x="610073" y="674377"/>
                    <a:pt x="601738" y="677503"/>
                  </a:cubicBezTo>
                  <a:cubicBezTo>
                    <a:pt x="600695" y="677503"/>
                    <a:pt x="599653" y="678545"/>
                    <a:pt x="597570" y="678545"/>
                  </a:cubicBezTo>
                  <a:cubicBezTo>
                    <a:pt x="595485" y="678545"/>
                    <a:pt x="593401" y="679587"/>
                    <a:pt x="592360" y="679587"/>
                  </a:cubicBezTo>
                  <a:cubicBezTo>
                    <a:pt x="589233" y="680629"/>
                    <a:pt x="587150" y="681671"/>
                    <a:pt x="585066" y="683755"/>
                  </a:cubicBezTo>
                  <a:cubicBezTo>
                    <a:pt x="584023" y="684797"/>
                    <a:pt x="581940" y="685839"/>
                    <a:pt x="580898" y="685839"/>
                  </a:cubicBezTo>
                  <a:cubicBezTo>
                    <a:pt x="574646" y="688965"/>
                    <a:pt x="566310" y="688965"/>
                    <a:pt x="560058" y="685839"/>
                  </a:cubicBezTo>
                  <a:cubicBezTo>
                    <a:pt x="555890" y="683755"/>
                    <a:pt x="552764" y="680629"/>
                    <a:pt x="549638" y="677503"/>
                  </a:cubicBezTo>
                  <a:cubicBezTo>
                    <a:pt x="545470" y="673335"/>
                    <a:pt x="541302" y="669167"/>
                    <a:pt x="536092" y="667083"/>
                  </a:cubicBezTo>
                  <a:cubicBezTo>
                    <a:pt x="527756" y="663957"/>
                    <a:pt x="519420" y="665000"/>
                    <a:pt x="512126" y="666041"/>
                  </a:cubicBezTo>
                  <a:cubicBezTo>
                    <a:pt x="506916" y="667083"/>
                    <a:pt x="501706" y="667083"/>
                    <a:pt x="496496" y="669167"/>
                  </a:cubicBezTo>
                  <a:cubicBezTo>
                    <a:pt x="494412" y="670210"/>
                    <a:pt x="492328" y="670210"/>
                    <a:pt x="490244" y="671251"/>
                  </a:cubicBezTo>
                  <a:cubicBezTo>
                    <a:pt x="488160" y="672293"/>
                    <a:pt x="487118" y="672293"/>
                    <a:pt x="485034" y="673335"/>
                  </a:cubicBezTo>
                  <a:lnTo>
                    <a:pt x="472530" y="676461"/>
                  </a:lnTo>
                  <a:lnTo>
                    <a:pt x="456159" y="669317"/>
                  </a:lnTo>
                  <a:cubicBezTo>
                    <a:pt x="437750" y="672443"/>
                    <a:pt x="397850" y="688916"/>
                    <a:pt x="381128" y="690454"/>
                  </a:cubicBezTo>
                  <a:cubicBezTo>
                    <a:pt x="364406" y="691992"/>
                    <a:pt x="357910" y="684797"/>
                    <a:pt x="355826" y="678545"/>
                  </a:cubicBezTo>
                  <a:cubicBezTo>
                    <a:pt x="355826" y="675420"/>
                    <a:pt x="354784" y="671251"/>
                    <a:pt x="353742" y="668125"/>
                  </a:cubicBezTo>
                  <a:cubicBezTo>
                    <a:pt x="350616" y="658748"/>
                    <a:pt x="344364" y="650411"/>
                    <a:pt x="336028" y="645201"/>
                  </a:cubicBezTo>
                  <a:cubicBezTo>
                    <a:pt x="334986" y="644160"/>
                    <a:pt x="333944" y="644160"/>
                    <a:pt x="331860" y="643118"/>
                  </a:cubicBezTo>
                  <a:cubicBezTo>
                    <a:pt x="329776" y="642075"/>
                    <a:pt x="327692" y="641033"/>
                    <a:pt x="326650" y="639991"/>
                  </a:cubicBezTo>
                  <a:cubicBezTo>
                    <a:pt x="322482" y="636866"/>
                    <a:pt x="319356" y="632698"/>
                    <a:pt x="316230" y="628530"/>
                  </a:cubicBezTo>
                  <a:lnTo>
                    <a:pt x="315188" y="626446"/>
                  </a:lnTo>
                  <a:cubicBezTo>
                    <a:pt x="313104" y="623320"/>
                    <a:pt x="311020" y="621236"/>
                    <a:pt x="308936" y="618110"/>
                  </a:cubicBezTo>
                  <a:cubicBezTo>
                    <a:pt x="305810" y="613941"/>
                    <a:pt x="302684" y="609774"/>
                    <a:pt x="300601" y="605606"/>
                  </a:cubicBezTo>
                  <a:cubicBezTo>
                    <a:pt x="299558" y="604564"/>
                    <a:pt x="298516" y="602480"/>
                    <a:pt x="297474" y="601438"/>
                  </a:cubicBezTo>
                  <a:cubicBezTo>
                    <a:pt x="294348" y="596228"/>
                    <a:pt x="291222" y="589976"/>
                    <a:pt x="286012" y="585808"/>
                  </a:cubicBezTo>
                  <a:cubicBezTo>
                    <a:pt x="279761" y="579556"/>
                    <a:pt x="268299" y="563184"/>
                    <a:pt x="261004" y="568394"/>
                  </a:cubicBezTo>
                  <a:cubicBezTo>
                    <a:pt x="251131" y="570106"/>
                    <a:pt x="243121" y="593351"/>
                    <a:pt x="226772" y="596081"/>
                  </a:cubicBezTo>
                  <a:cubicBezTo>
                    <a:pt x="210423" y="598811"/>
                    <a:pt x="181837" y="597547"/>
                    <a:pt x="162907" y="599060"/>
                  </a:cubicBezTo>
                  <a:cubicBezTo>
                    <a:pt x="143977" y="600573"/>
                    <a:pt x="124654" y="605161"/>
                    <a:pt x="113192" y="605161"/>
                  </a:cubicBezTo>
                  <a:lnTo>
                    <a:pt x="40101" y="626446"/>
                  </a:lnTo>
                  <a:lnTo>
                    <a:pt x="36975" y="627488"/>
                  </a:lnTo>
                  <a:cubicBezTo>
                    <a:pt x="31765" y="629571"/>
                    <a:pt x="26555" y="630613"/>
                    <a:pt x="20303" y="630613"/>
                  </a:cubicBezTo>
                  <a:cubicBezTo>
                    <a:pt x="15093" y="630613"/>
                    <a:pt x="10925" y="629571"/>
                    <a:pt x="7799" y="627488"/>
                  </a:cubicBezTo>
                  <a:lnTo>
                    <a:pt x="16135" y="616026"/>
                  </a:lnTo>
                  <a:cubicBezTo>
                    <a:pt x="19261" y="610816"/>
                    <a:pt x="23429" y="605606"/>
                    <a:pt x="27597" y="601438"/>
                  </a:cubicBezTo>
                  <a:cubicBezTo>
                    <a:pt x="28639" y="600396"/>
                    <a:pt x="29681" y="600396"/>
                    <a:pt x="30723" y="599354"/>
                  </a:cubicBezTo>
                  <a:cubicBezTo>
                    <a:pt x="33849" y="596228"/>
                    <a:pt x="38017" y="593102"/>
                    <a:pt x="38017" y="586850"/>
                  </a:cubicBezTo>
                  <a:cubicBezTo>
                    <a:pt x="38017" y="583724"/>
                    <a:pt x="36975" y="581640"/>
                    <a:pt x="35933" y="578514"/>
                  </a:cubicBezTo>
                  <a:cubicBezTo>
                    <a:pt x="35933" y="577472"/>
                    <a:pt x="34891" y="576430"/>
                    <a:pt x="34891" y="575388"/>
                  </a:cubicBezTo>
                  <a:cubicBezTo>
                    <a:pt x="32807" y="568094"/>
                    <a:pt x="29086" y="562139"/>
                    <a:pt x="30128" y="553803"/>
                  </a:cubicBezTo>
                  <a:cubicBezTo>
                    <a:pt x="30823" y="536436"/>
                    <a:pt x="29559" y="513091"/>
                    <a:pt x="29832" y="499322"/>
                  </a:cubicBezTo>
                  <a:cubicBezTo>
                    <a:pt x="30105" y="485553"/>
                    <a:pt x="32633" y="476051"/>
                    <a:pt x="31765" y="471188"/>
                  </a:cubicBezTo>
                  <a:lnTo>
                    <a:pt x="31765" y="470146"/>
                  </a:lnTo>
                  <a:cubicBezTo>
                    <a:pt x="28639" y="461810"/>
                    <a:pt x="23429" y="454516"/>
                    <a:pt x="17177" y="449306"/>
                  </a:cubicBezTo>
                  <a:cubicBezTo>
                    <a:pt x="15093" y="448264"/>
                    <a:pt x="14051" y="446180"/>
                    <a:pt x="11967" y="445138"/>
                  </a:cubicBezTo>
                  <a:cubicBezTo>
                    <a:pt x="8841" y="443054"/>
                    <a:pt x="5715" y="439928"/>
                    <a:pt x="3631" y="436802"/>
                  </a:cubicBezTo>
                  <a:cubicBezTo>
                    <a:pt x="505" y="432634"/>
                    <a:pt x="-1579" y="426382"/>
                    <a:pt x="1547" y="423256"/>
                  </a:cubicBezTo>
                  <a:cubicBezTo>
                    <a:pt x="4673" y="420130"/>
                    <a:pt x="10404" y="420973"/>
                    <a:pt x="13009" y="419088"/>
                  </a:cubicBezTo>
                  <a:cubicBezTo>
                    <a:pt x="15614" y="417203"/>
                    <a:pt x="12860" y="416533"/>
                    <a:pt x="17177" y="411944"/>
                  </a:cubicBezTo>
                  <a:cubicBezTo>
                    <a:pt x="21494" y="407355"/>
                    <a:pt x="29881" y="396241"/>
                    <a:pt x="38912" y="391552"/>
                  </a:cubicBezTo>
                  <a:lnTo>
                    <a:pt x="71361" y="390954"/>
                  </a:lnTo>
                  <a:lnTo>
                    <a:pt x="77613" y="394080"/>
                  </a:lnTo>
                  <a:lnTo>
                    <a:pt x="95624" y="391552"/>
                  </a:lnTo>
                  <a:cubicBezTo>
                    <a:pt x="103786" y="390336"/>
                    <a:pt x="121898" y="390086"/>
                    <a:pt x="127629" y="386786"/>
                  </a:cubicBezTo>
                  <a:lnTo>
                    <a:pt x="127629" y="383660"/>
                  </a:lnTo>
                  <a:cubicBezTo>
                    <a:pt x="129713" y="375324"/>
                    <a:pt x="132839" y="368030"/>
                    <a:pt x="137007" y="360736"/>
                  </a:cubicBezTo>
                  <a:lnTo>
                    <a:pt x="138049" y="359694"/>
                  </a:lnTo>
                  <a:cubicBezTo>
                    <a:pt x="141175" y="355526"/>
                    <a:pt x="144301" y="350316"/>
                    <a:pt x="143259" y="344064"/>
                  </a:cubicBezTo>
                  <a:cubicBezTo>
                    <a:pt x="142217" y="339896"/>
                    <a:pt x="140133" y="336771"/>
                    <a:pt x="137007" y="333644"/>
                  </a:cubicBezTo>
                  <a:lnTo>
                    <a:pt x="134923" y="331561"/>
                  </a:lnTo>
                  <a:cubicBezTo>
                    <a:pt x="132839" y="329476"/>
                    <a:pt x="131797" y="325309"/>
                    <a:pt x="132839" y="323224"/>
                  </a:cubicBezTo>
                  <a:lnTo>
                    <a:pt x="134923" y="321141"/>
                  </a:lnTo>
                  <a:lnTo>
                    <a:pt x="135965" y="320099"/>
                  </a:lnTo>
                  <a:cubicBezTo>
                    <a:pt x="146385" y="311762"/>
                    <a:pt x="146385" y="302384"/>
                    <a:pt x="146385" y="293007"/>
                  </a:cubicBezTo>
                  <a:cubicBezTo>
                    <a:pt x="146385" y="287797"/>
                    <a:pt x="146385" y="281545"/>
                    <a:pt x="148469" y="276335"/>
                  </a:cubicBezTo>
                  <a:cubicBezTo>
                    <a:pt x="150553" y="271125"/>
                    <a:pt x="154721" y="265915"/>
                    <a:pt x="160973" y="264873"/>
                  </a:cubicBezTo>
                  <a:cubicBezTo>
                    <a:pt x="165141" y="263831"/>
                    <a:pt x="170723" y="245451"/>
                    <a:pt x="179579" y="246865"/>
                  </a:cubicBezTo>
                  <a:cubicBezTo>
                    <a:pt x="188435" y="248279"/>
                    <a:pt x="206818" y="267107"/>
                    <a:pt x="214112" y="273358"/>
                  </a:cubicBezTo>
                  <a:cubicBezTo>
                    <a:pt x="227931" y="279387"/>
                    <a:pt x="236193" y="296731"/>
                    <a:pt x="255346" y="302091"/>
                  </a:cubicBezTo>
                  <a:lnTo>
                    <a:pt x="312359" y="312660"/>
                  </a:lnTo>
                  <a:cubicBezTo>
                    <a:pt x="329899" y="311147"/>
                    <a:pt x="345356" y="314992"/>
                    <a:pt x="361036" y="312064"/>
                  </a:cubicBezTo>
                  <a:cubicBezTo>
                    <a:pt x="376716" y="309136"/>
                    <a:pt x="396366" y="303948"/>
                    <a:pt x="406439" y="295091"/>
                  </a:cubicBezTo>
                  <a:cubicBezTo>
                    <a:pt x="410607" y="287797"/>
                    <a:pt x="423556" y="279461"/>
                    <a:pt x="421472" y="273209"/>
                  </a:cubicBezTo>
                  <a:cubicBezTo>
                    <a:pt x="420430" y="269041"/>
                    <a:pt x="417304" y="264873"/>
                    <a:pt x="413136" y="262789"/>
                  </a:cubicBezTo>
                  <a:cubicBezTo>
                    <a:pt x="412094" y="262789"/>
                    <a:pt x="411052" y="261747"/>
                    <a:pt x="410010" y="261747"/>
                  </a:cubicBezTo>
                  <a:cubicBezTo>
                    <a:pt x="408968" y="261747"/>
                    <a:pt x="407926" y="260705"/>
                    <a:pt x="406884" y="259663"/>
                  </a:cubicBezTo>
                  <a:cubicBezTo>
                    <a:pt x="403758" y="256537"/>
                    <a:pt x="404800" y="250285"/>
                    <a:pt x="407926" y="245075"/>
                  </a:cubicBezTo>
                  <a:cubicBezTo>
                    <a:pt x="408968" y="244033"/>
                    <a:pt x="408968" y="242991"/>
                    <a:pt x="410010" y="240907"/>
                  </a:cubicBezTo>
                  <a:cubicBezTo>
                    <a:pt x="413136" y="236739"/>
                    <a:pt x="416262" y="231529"/>
                    <a:pt x="416262" y="225277"/>
                  </a:cubicBezTo>
                  <a:cubicBezTo>
                    <a:pt x="416262" y="223193"/>
                    <a:pt x="416262" y="220067"/>
                    <a:pt x="415220" y="217983"/>
                  </a:cubicBezTo>
                  <a:cubicBezTo>
                    <a:pt x="415220" y="215899"/>
                    <a:pt x="414178" y="214857"/>
                    <a:pt x="414178" y="212773"/>
                  </a:cubicBezTo>
                  <a:cubicBezTo>
                    <a:pt x="414178" y="206521"/>
                    <a:pt x="418346" y="201311"/>
                    <a:pt x="422514" y="196101"/>
                  </a:cubicBezTo>
                  <a:lnTo>
                    <a:pt x="423556" y="194017"/>
                  </a:lnTo>
                  <a:cubicBezTo>
                    <a:pt x="430850" y="184639"/>
                    <a:pt x="432934" y="176303"/>
                    <a:pt x="429808" y="169009"/>
                  </a:cubicBezTo>
                  <a:cubicBezTo>
                    <a:pt x="428766" y="167967"/>
                    <a:pt x="427724" y="165883"/>
                    <a:pt x="426682" y="164841"/>
                  </a:cubicBezTo>
                  <a:cubicBezTo>
                    <a:pt x="425640" y="162757"/>
                    <a:pt x="423556" y="161715"/>
                    <a:pt x="424598" y="159631"/>
                  </a:cubicBezTo>
                  <a:cubicBezTo>
                    <a:pt x="424598" y="157547"/>
                    <a:pt x="425640" y="156505"/>
                    <a:pt x="427724" y="154421"/>
                  </a:cubicBezTo>
                  <a:cubicBezTo>
                    <a:pt x="436060" y="144001"/>
                    <a:pt x="439186" y="135665"/>
                    <a:pt x="437102" y="127329"/>
                  </a:cubicBezTo>
                  <a:cubicBezTo>
                    <a:pt x="436060" y="125245"/>
                    <a:pt x="436060" y="123161"/>
                    <a:pt x="435018" y="122119"/>
                  </a:cubicBezTo>
                  <a:cubicBezTo>
                    <a:pt x="433976" y="120035"/>
                    <a:pt x="432934" y="116909"/>
                    <a:pt x="432934" y="114825"/>
                  </a:cubicBezTo>
                  <a:cubicBezTo>
                    <a:pt x="432934" y="111699"/>
                    <a:pt x="435018" y="108573"/>
                    <a:pt x="438144" y="106489"/>
                  </a:cubicBezTo>
                  <a:cubicBezTo>
                    <a:pt x="440228" y="104405"/>
                    <a:pt x="442312" y="101279"/>
                    <a:pt x="443354" y="98153"/>
                  </a:cubicBezTo>
                  <a:cubicBezTo>
                    <a:pt x="447522" y="88775"/>
                    <a:pt x="447522" y="78355"/>
                    <a:pt x="443354" y="70019"/>
                  </a:cubicBezTo>
                  <a:cubicBezTo>
                    <a:pt x="442312" y="67935"/>
                    <a:pt x="441270" y="65851"/>
                    <a:pt x="440228" y="64809"/>
                  </a:cubicBezTo>
                  <a:cubicBezTo>
                    <a:pt x="439186" y="62725"/>
                    <a:pt x="438144" y="60641"/>
                    <a:pt x="437102" y="59599"/>
                  </a:cubicBezTo>
                  <a:cubicBezTo>
                    <a:pt x="431892" y="46053"/>
                    <a:pt x="438144" y="31465"/>
                    <a:pt x="442312" y="24171"/>
                  </a:cubicBezTo>
                  <a:cubicBezTo>
                    <a:pt x="444396" y="20003"/>
                    <a:pt x="447522" y="14793"/>
                    <a:pt x="452732" y="12709"/>
                  </a:cubicBezTo>
                  <a:cubicBezTo>
                    <a:pt x="457942" y="10625"/>
                    <a:pt x="464194" y="13752"/>
                    <a:pt x="470446" y="16877"/>
                  </a:cubicBezTo>
                  <a:lnTo>
                    <a:pt x="471488" y="17919"/>
                  </a:lnTo>
                  <a:cubicBezTo>
                    <a:pt x="481908" y="23129"/>
                    <a:pt x="497538" y="31465"/>
                    <a:pt x="509000" y="26255"/>
                  </a:cubicBezTo>
                  <a:cubicBezTo>
                    <a:pt x="520462" y="21045"/>
                    <a:pt x="532966" y="13752"/>
                    <a:pt x="543386" y="5415"/>
                  </a:cubicBezTo>
                  <a:cubicBezTo>
                    <a:pt x="546512" y="2290"/>
                    <a:pt x="550680" y="-837"/>
                    <a:pt x="553806" y="205"/>
                  </a:cubicBezTo>
                  <a:cubicBezTo>
                    <a:pt x="555890" y="205"/>
                    <a:pt x="559016" y="2290"/>
                    <a:pt x="561100" y="4373"/>
                  </a:cubicBezTo>
                  <a:cubicBezTo>
                    <a:pt x="566310" y="9583"/>
                    <a:pt x="573603" y="14793"/>
                    <a:pt x="575688" y="22087"/>
                  </a:cubicBezTo>
                  <a:cubicBezTo>
                    <a:pt x="576730" y="25213"/>
                    <a:pt x="576730" y="28339"/>
                    <a:pt x="576730" y="31465"/>
                  </a:cubicBezTo>
                  <a:cubicBezTo>
                    <a:pt x="576730" y="34591"/>
                    <a:pt x="577771" y="37717"/>
                    <a:pt x="577771" y="40843"/>
                  </a:cubicBezTo>
                  <a:cubicBezTo>
                    <a:pt x="579856" y="49179"/>
                    <a:pt x="585066" y="55431"/>
                    <a:pt x="589233" y="59599"/>
                  </a:cubicBezTo>
                  <a:cubicBezTo>
                    <a:pt x="592360" y="62725"/>
                    <a:pt x="596528" y="66893"/>
                    <a:pt x="601738" y="67935"/>
                  </a:cubicBezTo>
                  <a:lnTo>
                    <a:pt x="602780" y="67935"/>
                  </a:lnTo>
                  <a:lnTo>
                    <a:pt x="602780" y="67935"/>
                  </a:lnTo>
                  <a:lnTo>
                    <a:pt x="605905" y="67935"/>
                  </a:lnTo>
                  <a:cubicBezTo>
                    <a:pt x="606948" y="67935"/>
                    <a:pt x="607990" y="67935"/>
                    <a:pt x="609031" y="68977"/>
                  </a:cubicBezTo>
                  <a:lnTo>
                    <a:pt x="615283" y="68977"/>
                  </a:lnTo>
                  <a:cubicBezTo>
                    <a:pt x="632997" y="67935"/>
                    <a:pt x="653837" y="67935"/>
                    <a:pt x="673635" y="72103"/>
                  </a:cubicBezTo>
                  <a:cubicBezTo>
                    <a:pt x="679887" y="73145"/>
                    <a:pt x="686139" y="75229"/>
                    <a:pt x="691349" y="77313"/>
                  </a:cubicBezTo>
                  <a:cubicBezTo>
                    <a:pt x="693433" y="78355"/>
                    <a:pt x="695517" y="78355"/>
                    <a:pt x="697601" y="79397"/>
                  </a:cubicBezTo>
                  <a:cubicBezTo>
                    <a:pt x="698643" y="79397"/>
                    <a:pt x="700727" y="80439"/>
                    <a:pt x="701769" y="80439"/>
                  </a:cubicBezTo>
                  <a:cubicBezTo>
                    <a:pt x="706979" y="81481"/>
                    <a:pt x="713231" y="83565"/>
                    <a:pt x="716357" y="86691"/>
                  </a:cubicBezTo>
                  <a:cubicBezTo>
                    <a:pt x="717399" y="88775"/>
                    <a:pt x="717399" y="90859"/>
                    <a:pt x="716357" y="93985"/>
                  </a:cubicBezTo>
                  <a:cubicBezTo>
                    <a:pt x="715315" y="96069"/>
                    <a:pt x="714273" y="98153"/>
                    <a:pt x="713231" y="99195"/>
                  </a:cubicBezTo>
                  <a:cubicBezTo>
                    <a:pt x="712189" y="100237"/>
                    <a:pt x="712189" y="101279"/>
                    <a:pt x="711147" y="102321"/>
                  </a:cubicBezTo>
                  <a:cubicBezTo>
                    <a:pt x="708021" y="109615"/>
                    <a:pt x="706979" y="116909"/>
                    <a:pt x="705937" y="123161"/>
                  </a:cubicBezTo>
                  <a:cubicBezTo>
                    <a:pt x="703853" y="142959"/>
                    <a:pt x="705937" y="160673"/>
                    <a:pt x="711147" y="177345"/>
                  </a:cubicBezTo>
                  <a:cubicBezTo>
                    <a:pt x="712189" y="180471"/>
                    <a:pt x="714273" y="184639"/>
                    <a:pt x="716357" y="187765"/>
                  </a:cubicBezTo>
                  <a:cubicBezTo>
                    <a:pt x="718441" y="189849"/>
                    <a:pt x="721567" y="191933"/>
                    <a:pt x="723651" y="192975"/>
                  </a:cubicBezTo>
                  <a:cubicBezTo>
                    <a:pt x="726777" y="195059"/>
                    <a:pt x="728861" y="197143"/>
                    <a:pt x="730945" y="199227"/>
                  </a:cubicBezTo>
                  <a:cubicBezTo>
                    <a:pt x="731987" y="202353"/>
                    <a:pt x="731987" y="205479"/>
                    <a:pt x="731987" y="209647"/>
                  </a:cubicBezTo>
                  <a:lnTo>
                    <a:pt x="731987" y="213815"/>
                  </a:lnTo>
                  <a:cubicBezTo>
                    <a:pt x="731987" y="221109"/>
                    <a:pt x="735113" y="228403"/>
                    <a:pt x="740323" y="233613"/>
                  </a:cubicBezTo>
                  <a:lnTo>
                    <a:pt x="741365" y="234655"/>
                  </a:lnTo>
                  <a:cubicBezTo>
                    <a:pt x="742407" y="235697"/>
                    <a:pt x="743449" y="236739"/>
                    <a:pt x="743449" y="237781"/>
                  </a:cubicBezTo>
                  <a:cubicBezTo>
                    <a:pt x="744491" y="240907"/>
                    <a:pt x="742407" y="244033"/>
                    <a:pt x="740323" y="246117"/>
                  </a:cubicBezTo>
                  <a:cubicBezTo>
                    <a:pt x="739281" y="247159"/>
                    <a:pt x="738239" y="248201"/>
                    <a:pt x="737197" y="248201"/>
                  </a:cubicBezTo>
                  <a:cubicBezTo>
                    <a:pt x="734071" y="250285"/>
                    <a:pt x="731987" y="253411"/>
                    <a:pt x="729903" y="256537"/>
                  </a:cubicBezTo>
                  <a:cubicBezTo>
                    <a:pt x="728861" y="258621"/>
                    <a:pt x="727819" y="261747"/>
                    <a:pt x="727819" y="264873"/>
                  </a:cubicBezTo>
                  <a:cubicBezTo>
                    <a:pt x="727819" y="273209"/>
                    <a:pt x="729903" y="279461"/>
                    <a:pt x="735113" y="281545"/>
                  </a:cubicBezTo>
                  <a:cubicBezTo>
                    <a:pt x="739281" y="284671"/>
                    <a:pt x="745533" y="284671"/>
                    <a:pt x="751785" y="285712"/>
                  </a:cubicBezTo>
                  <a:lnTo>
                    <a:pt x="756995" y="285712"/>
                  </a:lnTo>
                  <a:cubicBezTo>
                    <a:pt x="765331" y="286755"/>
                    <a:pt x="770541" y="287797"/>
                    <a:pt x="774709" y="294049"/>
                  </a:cubicBezTo>
                  <a:cubicBezTo>
                    <a:pt x="776793" y="297174"/>
                    <a:pt x="777835" y="301342"/>
                    <a:pt x="778877" y="305511"/>
                  </a:cubicBezTo>
                  <a:cubicBezTo>
                    <a:pt x="778877" y="306552"/>
                    <a:pt x="779919" y="308637"/>
                    <a:pt x="779919" y="309679"/>
                  </a:cubicBezTo>
                  <a:cubicBezTo>
                    <a:pt x="782003" y="316972"/>
                    <a:pt x="785129" y="322182"/>
                    <a:pt x="789297" y="325309"/>
                  </a:cubicBezTo>
                  <a:cubicBezTo>
                    <a:pt x="795549" y="330519"/>
                    <a:pt x="803885" y="330519"/>
                    <a:pt x="811179" y="330519"/>
                  </a:cubicBezTo>
                  <a:cubicBezTo>
                    <a:pt x="816389" y="330519"/>
                    <a:pt x="821599" y="330519"/>
                    <a:pt x="825767" y="332602"/>
                  </a:cubicBezTo>
                  <a:lnTo>
                    <a:pt x="832019" y="335728"/>
                  </a:lnTo>
                  <a:cubicBezTo>
                    <a:pt x="834103" y="336771"/>
                    <a:pt x="837229" y="338854"/>
                    <a:pt x="840355" y="339896"/>
                  </a:cubicBezTo>
                  <a:cubicBezTo>
                    <a:pt x="847649" y="343022"/>
                    <a:pt x="854943" y="340938"/>
                    <a:pt x="862237" y="339896"/>
                  </a:cubicBezTo>
                  <a:cubicBezTo>
                    <a:pt x="867447" y="338854"/>
                    <a:pt x="872657" y="337812"/>
                    <a:pt x="876825" y="338854"/>
                  </a:cubicBezTo>
                  <a:cubicBezTo>
                    <a:pt x="879950" y="338854"/>
                    <a:pt x="882035" y="339896"/>
                    <a:pt x="885160" y="340938"/>
                  </a:cubicBezTo>
                  <a:cubicBezTo>
                    <a:pt x="887245" y="341981"/>
                    <a:pt x="889329" y="341981"/>
                    <a:pt x="891413" y="343022"/>
                  </a:cubicBezTo>
                  <a:cubicBezTo>
                    <a:pt x="898707" y="344064"/>
                    <a:pt x="906000" y="344064"/>
                    <a:pt x="913295" y="344064"/>
                  </a:cubicBezTo>
                  <a:cubicBezTo>
                    <a:pt x="923714" y="344064"/>
                    <a:pt x="933092" y="343022"/>
                    <a:pt x="941429" y="348232"/>
                  </a:cubicBezTo>
                  <a:cubicBezTo>
                    <a:pt x="949764" y="353442"/>
                    <a:pt x="952890" y="362820"/>
                    <a:pt x="956016" y="372198"/>
                  </a:cubicBezTo>
                  <a:cubicBezTo>
                    <a:pt x="959142" y="381576"/>
                    <a:pt x="961226" y="390954"/>
                    <a:pt x="958100" y="399290"/>
                  </a:cubicBezTo>
                  <a:cubicBezTo>
                    <a:pt x="954974" y="404500"/>
                    <a:pt x="949764" y="408668"/>
                    <a:pt x="944554" y="412836"/>
                  </a:cubicBezTo>
                  <a:cubicBezTo>
                    <a:pt x="941429" y="414920"/>
                    <a:pt x="939344" y="417004"/>
                    <a:pt x="936219" y="419088"/>
                  </a:cubicBezTo>
                  <a:cubicBezTo>
                    <a:pt x="929967" y="424298"/>
                    <a:pt x="924757" y="433676"/>
                    <a:pt x="921630" y="440970"/>
                  </a:cubicBezTo>
                  <a:cubicBezTo>
                    <a:pt x="920589" y="445138"/>
                    <a:pt x="920589" y="448264"/>
                    <a:pt x="920589" y="452432"/>
                  </a:cubicBezTo>
                  <a:lnTo>
                    <a:pt x="920589" y="456600"/>
                  </a:lnTo>
                  <a:cubicBezTo>
                    <a:pt x="920589" y="461810"/>
                    <a:pt x="919547" y="468062"/>
                    <a:pt x="918505" y="473272"/>
                  </a:cubicBezTo>
                  <a:cubicBezTo>
                    <a:pt x="917462" y="476398"/>
                    <a:pt x="915379" y="483692"/>
                    <a:pt x="910169" y="486818"/>
                  </a:cubicBezTo>
                  <a:cubicBezTo>
                    <a:pt x="908085" y="487860"/>
                    <a:pt x="906000" y="487860"/>
                    <a:pt x="902875" y="487860"/>
                  </a:cubicBezTo>
                  <a:cubicBezTo>
                    <a:pt x="899749" y="487860"/>
                    <a:pt x="895580" y="487860"/>
                    <a:pt x="892455" y="489944"/>
                  </a:cubicBezTo>
                  <a:cubicBezTo>
                    <a:pt x="884119" y="494112"/>
                    <a:pt x="886203" y="501406"/>
                    <a:pt x="886203" y="507658"/>
                  </a:cubicBezTo>
                  <a:lnTo>
                    <a:pt x="886203" y="511826"/>
                  </a:lnTo>
                  <a:cubicBezTo>
                    <a:pt x="886203" y="520162"/>
                    <a:pt x="887245" y="530582"/>
                    <a:pt x="890370" y="538918"/>
                  </a:cubicBezTo>
                  <a:cubicBezTo>
                    <a:pt x="892455" y="547254"/>
                    <a:pt x="897665" y="557674"/>
                    <a:pt x="907042" y="564968"/>
                  </a:cubicBezTo>
                  <a:cubicBezTo>
                    <a:pt x="909127" y="567052"/>
                    <a:pt x="912252" y="568094"/>
                    <a:pt x="914337" y="570178"/>
                  </a:cubicBezTo>
                  <a:cubicBezTo>
                    <a:pt x="915379" y="571220"/>
                    <a:pt x="916420" y="571220"/>
                    <a:pt x="917462" y="572262"/>
                  </a:cubicBezTo>
                  <a:cubicBezTo>
                    <a:pt x="920589" y="574346"/>
                    <a:pt x="923714" y="577472"/>
                    <a:pt x="926840" y="580598"/>
                  </a:cubicBezTo>
                  <a:cubicBezTo>
                    <a:pt x="929967" y="583724"/>
                    <a:pt x="934134" y="586850"/>
                    <a:pt x="938302" y="589976"/>
                  </a:cubicBezTo>
                  <a:cubicBezTo>
                    <a:pt x="943512" y="593102"/>
                    <a:pt x="948722" y="594144"/>
                    <a:pt x="953932" y="596228"/>
                  </a:cubicBezTo>
                  <a:cubicBezTo>
                    <a:pt x="963310" y="605606"/>
                    <a:pt x="967478" y="606648"/>
                    <a:pt x="970604" y="607690"/>
                  </a:cubicBezTo>
                  <a:close/>
                </a:path>
              </a:pathLst>
            </a:custGeom>
            <a:solidFill>
              <a:srgbClr val="00B1BD">
                <a:alpha val="5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7174">
              <a:extLst>
                <a:ext uri="{FF2B5EF4-FFF2-40B4-BE49-F238E27FC236}">
                  <a16:creationId xmlns:a16="http://schemas.microsoft.com/office/drawing/2014/main" id="{F7CD90DB-A240-405A-9D37-BB3F74D7E401}"/>
                </a:ext>
              </a:extLst>
            </p:cNvPr>
            <p:cNvSpPr/>
            <p:nvPr/>
          </p:nvSpPr>
          <p:spPr>
            <a:xfrm>
              <a:off x="4454049" y="4979381"/>
              <a:ext cx="1385856" cy="854437"/>
            </a:xfrm>
            <a:custGeom>
              <a:avLst/>
              <a:gdLst>
                <a:gd name="connsiteX0" fmla="*/ 928940 w 1385855"/>
                <a:gd name="connsiteY0" fmla="*/ 827012 h 854437"/>
                <a:gd name="connsiteX1" fmla="*/ 895596 w 1385855"/>
                <a:gd name="connsiteY1" fmla="*/ 825970 h 854437"/>
                <a:gd name="connsiteX2" fmla="*/ 889344 w 1385855"/>
                <a:gd name="connsiteY2" fmla="*/ 827012 h 854437"/>
                <a:gd name="connsiteX3" fmla="*/ 870589 w 1385855"/>
                <a:gd name="connsiteY3" fmla="*/ 825970 h 854437"/>
                <a:gd name="connsiteX4" fmla="*/ 863294 w 1385855"/>
                <a:gd name="connsiteY4" fmla="*/ 820760 h 854437"/>
                <a:gd name="connsiteX5" fmla="*/ 853917 w 1385855"/>
                <a:gd name="connsiteY5" fmla="*/ 814509 h 854437"/>
                <a:gd name="connsiteX6" fmla="*/ 841412 w 1385855"/>
                <a:gd name="connsiteY6" fmla="*/ 811382 h 854437"/>
                <a:gd name="connsiteX7" fmla="*/ 828909 w 1385855"/>
                <a:gd name="connsiteY7" fmla="*/ 808257 h 854437"/>
                <a:gd name="connsiteX8" fmla="*/ 817447 w 1385855"/>
                <a:gd name="connsiteY8" fmla="*/ 790542 h 854437"/>
                <a:gd name="connsiteX9" fmla="*/ 802859 w 1385855"/>
                <a:gd name="connsiteY9" fmla="*/ 769703 h 854437"/>
                <a:gd name="connsiteX10" fmla="*/ 789313 w 1385855"/>
                <a:gd name="connsiteY10" fmla="*/ 765535 h 854437"/>
                <a:gd name="connsiteX11" fmla="*/ 787229 w 1385855"/>
                <a:gd name="connsiteY11" fmla="*/ 765535 h 854437"/>
                <a:gd name="connsiteX12" fmla="*/ 735129 w 1385855"/>
                <a:gd name="connsiteY12" fmla="*/ 740527 h 854437"/>
                <a:gd name="connsiteX13" fmla="*/ 730961 w 1385855"/>
                <a:gd name="connsiteY13" fmla="*/ 736359 h 854437"/>
                <a:gd name="connsiteX14" fmla="*/ 708037 w 1385855"/>
                <a:gd name="connsiteY14" fmla="*/ 720729 h 854437"/>
                <a:gd name="connsiteX15" fmla="*/ 690323 w 1385855"/>
                <a:gd name="connsiteY15" fmla="*/ 719687 h 854437"/>
                <a:gd name="connsiteX16" fmla="*/ 672609 w 1385855"/>
                <a:gd name="connsiteY16" fmla="*/ 718645 h 854437"/>
                <a:gd name="connsiteX17" fmla="*/ 660105 w 1385855"/>
                <a:gd name="connsiteY17" fmla="*/ 711351 h 854437"/>
                <a:gd name="connsiteX18" fmla="*/ 646559 w 1385855"/>
                <a:gd name="connsiteY18" fmla="*/ 703015 h 854437"/>
                <a:gd name="connsiteX19" fmla="*/ 612173 w 1385855"/>
                <a:gd name="connsiteY19" fmla="*/ 709267 h 854437"/>
                <a:gd name="connsiteX20" fmla="*/ 599669 w 1385855"/>
                <a:gd name="connsiteY20" fmla="*/ 717603 h 854437"/>
                <a:gd name="connsiteX21" fmla="*/ 584039 w 1385855"/>
                <a:gd name="connsiteY21" fmla="*/ 728023 h 854437"/>
                <a:gd name="connsiteX22" fmla="*/ 523603 w 1385855"/>
                <a:gd name="connsiteY22" fmla="*/ 724897 h 854437"/>
                <a:gd name="connsiteX23" fmla="*/ 514226 w 1385855"/>
                <a:gd name="connsiteY23" fmla="*/ 717603 h 854437"/>
                <a:gd name="connsiteX24" fmla="*/ 507973 w 1385855"/>
                <a:gd name="connsiteY24" fmla="*/ 712393 h 854437"/>
                <a:gd name="connsiteX25" fmla="*/ 469420 w 1385855"/>
                <a:gd name="connsiteY25" fmla="*/ 688427 h 854437"/>
                <a:gd name="connsiteX26" fmla="*/ 444412 w 1385855"/>
                <a:gd name="connsiteY26" fmla="*/ 673839 h 854437"/>
                <a:gd name="connsiteX27" fmla="*/ 418362 w 1385855"/>
                <a:gd name="connsiteY27" fmla="*/ 657167 h 854437"/>
                <a:gd name="connsiteX28" fmla="*/ 391270 w 1385855"/>
                <a:gd name="connsiteY28" fmla="*/ 638411 h 854437"/>
                <a:gd name="connsiteX29" fmla="*/ 364178 w 1385855"/>
                <a:gd name="connsiteY29" fmla="*/ 613403 h 854437"/>
                <a:gd name="connsiteX30" fmla="*/ 332918 w 1385855"/>
                <a:gd name="connsiteY30" fmla="*/ 582143 h 854437"/>
                <a:gd name="connsiteX31" fmla="*/ 306868 w 1385855"/>
                <a:gd name="connsiteY31" fmla="*/ 558177 h 854437"/>
                <a:gd name="connsiteX32" fmla="*/ 297490 w 1385855"/>
                <a:gd name="connsiteY32" fmla="*/ 551925 h 854437"/>
                <a:gd name="connsiteX33" fmla="*/ 282902 w 1385855"/>
                <a:gd name="connsiteY33" fmla="*/ 541505 h 854437"/>
                <a:gd name="connsiteX34" fmla="*/ 271440 w 1385855"/>
                <a:gd name="connsiteY34" fmla="*/ 529001 h 854437"/>
                <a:gd name="connsiteX35" fmla="*/ 252684 w 1385855"/>
                <a:gd name="connsiteY35" fmla="*/ 511287 h 854437"/>
                <a:gd name="connsiteX36" fmla="*/ 232886 w 1385855"/>
                <a:gd name="connsiteY36" fmla="*/ 502951 h 854437"/>
                <a:gd name="connsiteX37" fmla="*/ 220382 w 1385855"/>
                <a:gd name="connsiteY37" fmla="*/ 499825 h 854437"/>
                <a:gd name="connsiteX38" fmla="*/ 198501 w 1385855"/>
                <a:gd name="connsiteY38" fmla="*/ 492531 h 854437"/>
                <a:gd name="connsiteX39" fmla="*/ 99511 w 1385855"/>
                <a:gd name="connsiteY39" fmla="*/ 437306 h 854437"/>
                <a:gd name="connsiteX40" fmla="*/ 90133 w 1385855"/>
                <a:gd name="connsiteY40" fmla="*/ 427928 h 854437"/>
                <a:gd name="connsiteX41" fmla="*/ 68251 w 1385855"/>
                <a:gd name="connsiteY41" fmla="*/ 409172 h 854437"/>
                <a:gd name="connsiteX42" fmla="*/ 58873 w 1385855"/>
                <a:gd name="connsiteY42" fmla="*/ 402920 h 854437"/>
                <a:gd name="connsiteX43" fmla="*/ 45327 w 1385855"/>
                <a:gd name="connsiteY43" fmla="*/ 394584 h 854437"/>
                <a:gd name="connsiteX44" fmla="*/ 24487 w 1385855"/>
                <a:gd name="connsiteY44" fmla="*/ 366450 h 854437"/>
                <a:gd name="connsiteX45" fmla="*/ 19277 w 1385855"/>
                <a:gd name="connsiteY45" fmla="*/ 358114 h 854437"/>
                <a:gd name="connsiteX46" fmla="*/ 7815 w 1385855"/>
                <a:gd name="connsiteY46" fmla="*/ 342484 h 854437"/>
                <a:gd name="connsiteX47" fmla="*/ 34907 w 1385855"/>
                <a:gd name="connsiteY47" fmla="*/ 309140 h 854437"/>
                <a:gd name="connsiteX48" fmla="*/ 120351 w 1385855"/>
                <a:gd name="connsiteY48" fmla="*/ 263292 h 854437"/>
                <a:gd name="connsiteX49" fmla="*/ 123477 w 1385855"/>
                <a:gd name="connsiteY49" fmla="*/ 262250 h 854437"/>
                <a:gd name="connsiteX50" fmla="*/ 143275 w 1385855"/>
                <a:gd name="connsiteY50" fmla="*/ 255998 h 854437"/>
                <a:gd name="connsiteX51" fmla="*/ 153695 w 1385855"/>
                <a:gd name="connsiteY51" fmla="*/ 248704 h 854437"/>
                <a:gd name="connsiteX52" fmla="*/ 164115 w 1385855"/>
                <a:gd name="connsiteY52" fmla="*/ 241410 h 854437"/>
                <a:gd name="connsiteX53" fmla="*/ 174534 w 1385855"/>
                <a:gd name="connsiteY53" fmla="*/ 238284 h 854437"/>
                <a:gd name="connsiteX54" fmla="*/ 176619 w 1385855"/>
                <a:gd name="connsiteY54" fmla="*/ 238284 h 854437"/>
                <a:gd name="connsiteX55" fmla="*/ 198501 w 1385855"/>
                <a:gd name="connsiteY55" fmla="*/ 230990 h 854437"/>
                <a:gd name="connsiteX56" fmla="*/ 204752 w 1385855"/>
                <a:gd name="connsiteY56" fmla="*/ 228906 h 854437"/>
                <a:gd name="connsiteX57" fmla="*/ 223508 w 1385855"/>
                <a:gd name="connsiteY57" fmla="*/ 213276 h 854437"/>
                <a:gd name="connsiteX58" fmla="*/ 218298 w 1385855"/>
                <a:gd name="connsiteY58" fmla="*/ 196604 h 854437"/>
                <a:gd name="connsiteX59" fmla="*/ 214131 w 1385855"/>
                <a:gd name="connsiteY59" fmla="*/ 192436 h 854437"/>
                <a:gd name="connsiteX60" fmla="*/ 207878 w 1385855"/>
                <a:gd name="connsiteY60" fmla="*/ 185142 h 854437"/>
                <a:gd name="connsiteX61" fmla="*/ 206836 w 1385855"/>
                <a:gd name="connsiteY61" fmla="*/ 176806 h 854437"/>
                <a:gd name="connsiteX62" fmla="*/ 207878 w 1385855"/>
                <a:gd name="connsiteY62" fmla="*/ 163261 h 854437"/>
                <a:gd name="connsiteX63" fmla="*/ 229760 w 1385855"/>
                <a:gd name="connsiteY63" fmla="*/ 137211 h 854437"/>
                <a:gd name="connsiteX64" fmla="*/ 241222 w 1385855"/>
                <a:gd name="connsiteY64" fmla="*/ 129917 h 854437"/>
                <a:gd name="connsiteX65" fmla="*/ 261020 w 1385855"/>
                <a:gd name="connsiteY65" fmla="*/ 116371 h 854437"/>
                <a:gd name="connsiteX66" fmla="*/ 268314 w 1385855"/>
                <a:gd name="connsiteY66" fmla="*/ 110119 h 854437"/>
                <a:gd name="connsiteX67" fmla="*/ 276650 w 1385855"/>
                <a:gd name="connsiteY67" fmla="*/ 102825 h 854437"/>
                <a:gd name="connsiteX68" fmla="*/ 288112 w 1385855"/>
                <a:gd name="connsiteY68" fmla="*/ 95531 h 854437"/>
                <a:gd name="connsiteX69" fmla="*/ 304784 w 1385855"/>
                <a:gd name="connsiteY69" fmla="*/ 83027 h 854437"/>
                <a:gd name="connsiteX70" fmla="*/ 311036 w 1385855"/>
                <a:gd name="connsiteY70" fmla="*/ 73649 h 854437"/>
                <a:gd name="connsiteX71" fmla="*/ 315204 w 1385855"/>
                <a:gd name="connsiteY71" fmla="*/ 67397 h 854437"/>
                <a:gd name="connsiteX72" fmla="*/ 323540 w 1385855"/>
                <a:gd name="connsiteY72" fmla="*/ 55935 h 854437"/>
                <a:gd name="connsiteX73" fmla="*/ 340212 w 1385855"/>
                <a:gd name="connsiteY73" fmla="*/ 60103 h 854437"/>
                <a:gd name="connsiteX74" fmla="*/ 357926 w 1385855"/>
                <a:gd name="connsiteY74" fmla="*/ 55935 h 854437"/>
                <a:gd name="connsiteX75" fmla="*/ 361052 w 1385855"/>
                <a:gd name="connsiteY75" fmla="*/ 54893 h 854437"/>
                <a:gd name="connsiteX76" fmla="*/ 436076 w 1385855"/>
                <a:gd name="connsiteY76" fmla="*/ 45515 h 854437"/>
                <a:gd name="connsiteX77" fmla="*/ 437118 w 1385855"/>
                <a:gd name="connsiteY77" fmla="*/ 45515 h 854437"/>
                <a:gd name="connsiteX78" fmla="*/ 471504 w 1385855"/>
                <a:gd name="connsiteY78" fmla="*/ 46557 h 854437"/>
                <a:gd name="connsiteX79" fmla="*/ 514226 w 1385855"/>
                <a:gd name="connsiteY79" fmla="*/ 47599 h 854437"/>
                <a:gd name="connsiteX80" fmla="*/ 538191 w 1385855"/>
                <a:gd name="connsiteY80" fmla="*/ 46557 h 854437"/>
                <a:gd name="connsiteX81" fmla="*/ 572577 w 1385855"/>
                <a:gd name="connsiteY81" fmla="*/ 30927 h 854437"/>
                <a:gd name="connsiteX82" fmla="*/ 576745 w 1385855"/>
                <a:gd name="connsiteY82" fmla="*/ 21549 h 854437"/>
                <a:gd name="connsiteX83" fmla="*/ 582997 w 1385855"/>
                <a:gd name="connsiteY83" fmla="*/ 10087 h 854437"/>
                <a:gd name="connsiteX84" fmla="*/ 600711 w 1385855"/>
                <a:gd name="connsiteY84" fmla="*/ 12171 h 854437"/>
                <a:gd name="connsiteX85" fmla="*/ 611131 w 1385855"/>
                <a:gd name="connsiteY85" fmla="*/ 25717 h 854437"/>
                <a:gd name="connsiteX86" fmla="*/ 614257 w 1385855"/>
                <a:gd name="connsiteY86" fmla="*/ 29885 h 854437"/>
                <a:gd name="connsiteX87" fmla="*/ 623635 w 1385855"/>
                <a:gd name="connsiteY87" fmla="*/ 42389 h 854437"/>
                <a:gd name="connsiteX88" fmla="*/ 629887 w 1385855"/>
                <a:gd name="connsiteY88" fmla="*/ 50725 h 854437"/>
                <a:gd name="connsiteX89" fmla="*/ 630929 w 1385855"/>
                <a:gd name="connsiteY89" fmla="*/ 52809 h 854437"/>
                <a:gd name="connsiteX90" fmla="*/ 642391 w 1385855"/>
                <a:gd name="connsiteY90" fmla="*/ 66355 h 854437"/>
                <a:gd name="connsiteX91" fmla="*/ 648643 w 1385855"/>
                <a:gd name="connsiteY91" fmla="*/ 69481 h 854437"/>
                <a:gd name="connsiteX92" fmla="*/ 651769 w 1385855"/>
                <a:gd name="connsiteY92" fmla="*/ 71565 h 854437"/>
                <a:gd name="connsiteX93" fmla="*/ 667399 w 1385855"/>
                <a:gd name="connsiteY93" fmla="*/ 91363 h 854437"/>
                <a:gd name="connsiteX94" fmla="*/ 669483 w 1385855"/>
                <a:gd name="connsiteY94" fmla="*/ 100741 h 854437"/>
                <a:gd name="connsiteX95" fmla="*/ 675735 w 1385855"/>
                <a:gd name="connsiteY95" fmla="*/ 119497 h 854437"/>
                <a:gd name="connsiteX96" fmla="*/ 704911 w 1385855"/>
                <a:gd name="connsiteY96" fmla="*/ 129917 h 854437"/>
                <a:gd name="connsiteX97" fmla="*/ 740339 w 1385855"/>
                <a:gd name="connsiteY97" fmla="*/ 119497 h 854437"/>
                <a:gd name="connsiteX98" fmla="*/ 790355 w 1385855"/>
                <a:gd name="connsiteY98" fmla="*/ 102825 h 854437"/>
                <a:gd name="connsiteX99" fmla="*/ 792439 w 1385855"/>
                <a:gd name="connsiteY99" fmla="*/ 102825 h 854437"/>
                <a:gd name="connsiteX100" fmla="*/ 804943 w 1385855"/>
                <a:gd name="connsiteY100" fmla="*/ 99699 h 854437"/>
                <a:gd name="connsiteX101" fmla="*/ 810153 w 1385855"/>
                <a:gd name="connsiteY101" fmla="*/ 97615 h 854437"/>
                <a:gd name="connsiteX102" fmla="*/ 815363 w 1385855"/>
                <a:gd name="connsiteY102" fmla="*/ 95531 h 854437"/>
                <a:gd name="connsiteX103" fmla="*/ 829950 w 1385855"/>
                <a:gd name="connsiteY103" fmla="*/ 92405 h 854437"/>
                <a:gd name="connsiteX104" fmla="*/ 850790 w 1385855"/>
                <a:gd name="connsiteY104" fmla="*/ 93447 h 854437"/>
                <a:gd name="connsiteX105" fmla="*/ 862252 w 1385855"/>
                <a:gd name="connsiteY105" fmla="*/ 102825 h 854437"/>
                <a:gd name="connsiteX106" fmla="*/ 873714 w 1385855"/>
                <a:gd name="connsiteY106" fmla="*/ 112202 h 854437"/>
                <a:gd name="connsiteX107" fmla="*/ 899764 w 1385855"/>
                <a:gd name="connsiteY107" fmla="*/ 112202 h 854437"/>
                <a:gd name="connsiteX108" fmla="*/ 903932 w 1385855"/>
                <a:gd name="connsiteY108" fmla="*/ 109077 h 854437"/>
                <a:gd name="connsiteX109" fmla="*/ 910184 w 1385855"/>
                <a:gd name="connsiteY109" fmla="*/ 105951 h 854437"/>
                <a:gd name="connsiteX110" fmla="*/ 915394 w 1385855"/>
                <a:gd name="connsiteY110" fmla="*/ 104909 h 854437"/>
                <a:gd name="connsiteX111" fmla="*/ 919562 w 1385855"/>
                <a:gd name="connsiteY111" fmla="*/ 103867 h 854437"/>
                <a:gd name="connsiteX112" fmla="*/ 941444 w 1385855"/>
                <a:gd name="connsiteY112" fmla="*/ 83027 h 854437"/>
                <a:gd name="connsiteX113" fmla="*/ 943528 w 1385855"/>
                <a:gd name="connsiteY113" fmla="*/ 73649 h 854437"/>
                <a:gd name="connsiteX114" fmla="*/ 943528 w 1385855"/>
                <a:gd name="connsiteY114" fmla="*/ 69481 h 854437"/>
                <a:gd name="connsiteX115" fmla="*/ 948738 w 1385855"/>
                <a:gd name="connsiteY115" fmla="*/ 59061 h 854437"/>
                <a:gd name="connsiteX116" fmla="*/ 967494 w 1385855"/>
                <a:gd name="connsiteY116" fmla="*/ 53851 h 854437"/>
                <a:gd name="connsiteX117" fmla="*/ 983124 w 1385855"/>
                <a:gd name="connsiteY117" fmla="*/ 55935 h 854437"/>
                <a:gd name="connsiteX118" fmla="*/ 993544 w 1385855"/>
                <a:gd name="connsiteY118" fmla="*/ 61145 h 854437"/>
                <a:gd name="connsiteX119" fmla="*/ 1002922 w 1385855"/>
                <a:gd name="connsiteY119" fmla="*/ 66355 h 854437"/>
                <a:gd name="connsiteX120" fmla="*/ 1020636 w 1385855"/>
                <a:gd name="connsiteY120" fmla="*/ 71565 h 854437"/>
                <a:gd name="connsiteX121" fmla="*/ 1024804 w 1385855"/>
                <a:gd name="connsiteY121" fmla="*/ 72607 h 854437"/>
                <a:gd name="connsiteX122" fmla="*/ 1043560 w 1385855"/>
                <a:gd name="connsiteY122" fmla="*/ 80943 h 854437"/>
                <a:gd name="connsiteX123" fmla="*/ 1049812 w 1385855"/>
                <a:gd name="connsiteY123" fmla="*/ 97615 h 854437"/>
                <a:gd name="connsiteX124" fmla="*/ 1047728 w 1385855"/>
                <a:gd name="connsiteY124" fmla="*/ 101782 h 854437"/>
                <a:gd name="connsiteX125" fmla="*/ 1045644 w 1385855"/>
                <a:gd name="connsiteY125" fmla="*/ 105951 h 854437"/>
                <a:gd name="connsiteX126" fmla="*/ 1047728 w 1385855"/>
                <a:gd name="connsiteY126" fmla="*/ 122622 h 854437"/>
                <a:gd name="connsiteX127" fmla="*/ 1072736 w 1385855"/>
                <a:gd name="connsiteY127" fmla="*/ 133042 h 854437"/>
                <a:gd name="connsiteX128" fmla="*/ 1086282 w 1385855"/>
                <a:gd name="connsiteY128" fmla="*/ 130959 h 854437"/>
                <a:gd name="connsiteX129" fmla="*/ 1098786 w 1385855"/>
                <a:gd name="connsiteY129" fmla="*/ 129917 h 854437"/>
                <a:gd name="connsiteX130" fmla="*/ 1103996 w 1385855"/>
                <a:gd name="connsiteY130" fmla="*/ 129917 h 854437"/>
                <a:gd name="connsiteX131" fmla="*/ 1115458 w 1385855"/>
                <a:gd name="connsiteY131" fmla="*/ 128874 h 854437"/>
                <a:gd name="connsiteX132" fmla="*/ 1130046 w 1385855"/>
                <a:gd name="connsiteY132" fmla="*/ 116371 h 854437"/>
                <a:gd name="connsiteX133" fmla="*/ 1130046 w 1385855"/>
                <a:gd name="connsiteY133" fmla="*/ 112202 h 854437"/>
                <a:gd name="connsiteX134" fmla="*/ 1130046 w 1385855"/>
                <a:gd name="connsiteY134" fmla="*/ 110119 h 854437"/>
                <a:gd name="connsiteX135" fmla="*/ 1134214 w 1385855"/>
                <a:gd name="connsiteY135" fmla="*/ 103867 h 854437"/>
                <a:gd name="connsiteX136" fmla="*/ 1166516 w 1385855"/>
                <a:gd name="connsiteY136" fmla="*/ 106992 h 854437"/>
                <a:gd name="connsiteX137" fmla="*/ 1168599 w 1385855"/>
                <a:gd name="connsiteY137" fmla="*/ 108035 h 854437"/>
                <a:gd name="connsiteX138" fmla="*/ 1181104 w 1385855"/>
                <a:gd name="connsiteY138" fmla="*/ 112202 h 854437"/>
                <a:gd name="connsiteX139" fmla="*/ 1183188 w 1385855"/>
                <a:gd name="connsiteY139" fmla="*/ 113245 h 854437"/>
                <a:gd name="connsiteX140" fmla="*/ 1258211 w 1385855"/>
                <a:gd name="connsiteY140" fmla="*/ 137211 h 854437"/>
                <a:gd name="connsiteX141" fmla="*/ 1254043 w 1385855"/>
                <a:gd name="connsiteY141" fmla="*/ 140336 h 854437"/>
                <a:gd name="connsiteX142" fmla="*/ 1245707 w 1385855"/>
                <a:gd name="connsiteY142" fmla="*/ 148672 h 854437"/>
                <a:gd name="connsiteX143" fmla="*/ 1243623 w 1385855"/>
                <a:gd name="connsiteY143" fmla="*/ 161176 h 854437"/>
                <a:gd name="connsiteX144" fmla="*/ 1249875 w 1385855"/>
                <a:gd name="connsiteY144" fmla="*/ 184100 h 854437"/>
                <a:gd name="connsiteX145" fmla="*/ 1262379 w 1385855"/>
                <a:gd name="connsiteY145" fmla="*/ 190352 h 854437"/>
                <a:gd name="connsiteX146" fmla="*/ 1264463 w 1385855"/>
                <a:gd name="connsiteY146" fmla="*/ 191394 h 854437"/>
                <a:gd name="connsiteX147" fmla="*/ 1284261 w 1385855"/>
                <a:gd name="connsiteY147" fmla="*/ 199730 h 854437"/>
                <a:gd name="connsiteX148" fmla="*/ 1328025 w 1385855"/>
                <a:gd name="connsiteY148" fmla="*/ 210150 h 854437"/>
                <a:gd name="connsiteX149" fmla="*/ 1334277 w 1385855"/>
                <a:gd name="connsiteY149" fmla="*/ 209108 h 854437"/>
                <a:gd name="connsiteX150" fmla="*/ 1350949 w 1385855"/>
                <a:gd name="connsiteY150" fmla="*/ 209108 h 854437"/>
                <a:gd name="connsiteX151" fmla="*/ 1358243 w 1385855"/>
                <a:gd name="connsiteY151" fmla="*/ 217444 h 854437"/>
                <a:gd name="connsiteX152" fmla="*/ 1365537 w 1385855"/>
                <a:gd name="connsiteY152" fmla="*/ 225780 h 854437"/>
                <a:gd name="connsiteX153" fmla="*/ 1372831 w 1385855"/>
                <a:gd name="connsiteY153" fmla="*/ 229948 h 854437"/>
                <a:gd name="connsiteX154" fmla="*/ 1382209 w 1385855"/>
                <a:gd name="connsiteY154" fmla="*/ 236200 h 854437"/>
                <a:gd name="connsiteX155" fmla="*/ 1382209 w 1385855"/>
                <a:gd name="connsiteY155" fmla="*/ 251830 h 854437"/>
                <a:gd name="connsiteX156" fmla="*/ 1380125 w 1385855"/>
                <a:gd name="connsiteY156" fmla="*/ 260166 h 854437"/>
                <a:gd name="connsiteX157" fmla="*/ 1385335 w 1385855"/>
                <a:gd name="connsiteY157" fmla="*/ 282048 h 854437"/>
                <a:gd name="connsiteX158" fmla="*/ 1351991 w 1385855"/>
                <a:gd name="connsiteY158" fmla="*/ 287258 h 854437"/>
                <a:gd name="connsiteX159" fmla="*/ 1335319 w 1385855"/>
                <a:gd name="connsiteY159" fmla="*/ 290384 h 854437"/>
                <a:gd name="connsiteX160" fmla="*/ 1323857 w 1385855"/>
                <a:gd name="connsiteY160" fmla="*/ 297678 h 854437"/>
                <a:gd name="connsiteX161" fmla="*/ 1318647 w 1385855"/>
                <a:gd name="connsiteY161" fmla="*/ 317476 h 854437"/>
                <a:gd name="connsiteX162" fmla="*/ 1323857 w 1385855"/>
                <a:gd name="connsiteY162" fmla="*/ 345610 h 854437"/>
                <a:gd name="connsiteX163" fmla="*/ 1332193 w 1385855"/>
                <a:gd name="connsiteY163" fmla="*/ 359156 h 854437"/>
                <a:gd name="connsiteX164" fmla="*/ 1338445 w 1385855"/>
                <a:gd name="connsiteY164" fmla="*/ 369576 h 854437"/>
                <a:gd name="connsiteX165" fmla="*/ 1337403 w 1385855"/>
                <a:gd name="connsiteY165" fmla="*/ 419592 h 854437"/>
                <a:gd name="connsiteX166" fmla="*/ 1332193 w 1385855"/>
                <a:gd name="connsiteY166" fmla="*/ 431054 h 854437"/>
                <a:gd name="connsiteX167" fmla="*/ 1322815 w 1385855"/>
                <a:gd name="connsiteY167" fmla="*/ 436264 h 854437"/>
                <a:gd name="connsiteX168" fmla="*/ 1315521 w 1385855"/>
                <a:gd name="connsiteY168" fmla="*/ 432096 h 854437"/>
                <a:gd name="connsiteX169" fmla="*/ 1310311 w 1385855"/>
                <a:gd name="connsiteY169" fmla="*/ 428970 h 854437"/>
                <a:gd name="connsiteX170" fmla="*/ 1289471 w 1385855"/>
                <a:gd name="connsiteY170" fmla="*/ 428970 h 854437"/>
                <a:gd name="connsiteX171" fmla="*/ 1272799 w 1385855"/>
                <a:gd name="connsiteY171" fmla="*/ 439390 h 854437"/>
                <a:gd name="connsiteX172" fmla="*/ 1251959 w 1385855"/>
                <a:gd name="connsiteY172" fmla="*/ 463355 h 854437"/>
                <a:gd name="connsiteX173" fmla="*/ 1249875 w 1385855"/>
                <a:gd name="connsiteY173" fmla="*/ 477943 h 854437"/>
                <a:gd name="connsiteX174" fmla="*/ 1248833 w 1385855"/>
                <a:gd name="connsiteY174" fmla="*/ 488363 h 854437"/>
                <a:gd name="connsiteX175" fmla="*/ 1230077 w 1385855"/>
                <a:gd name="connsiteY175" fmla="*/ 511287 h 854437"/>
                <a:gd name="connsiteX176" fmla="*/ 1223825 w 1385855"/>
                <a:gd name="connsiteY176" fmla="*/ 513371 h 854437"/>
                <a:gd name="connsiteX177" fmla="*/ 1208195 w 1385855"/>
                <a:gd name="connsiteY177" fmla="*/ 521707 h 854437"/>
                <a:gd name="connsiteX178" fmla="*/ 1201943 w 1385855"/>
                <a:gd name="connsiteY178" fmla="*/ 534211 h 854437"/>
                <a:gd name="connsiteX179" fmla="*/ 1197776 w 1385855"/>
                <a:gd name="connsiteY179" fmla="*/ 544631 h 854437"/>
                <a:gd name="connsiteX180" fmla="*/ 1189439 w 1385855"/>
                <a:gd name="connsiteY180" fmla="*/ 550883 h 854437"/>
                <a:gd name="connsiteX181" fmla="*/ 1179019 w 1385855"/>
                <a:gd name="connsiteY181" fmla="*/ 559219 h 854437"/>
                <a:gd name="connsiteX182" fmla="*/ 1175894 w 1385855"/>
                <a:gd name="connsiteY182" fmla="*/ 570681 h 854437"/>
                <a:gd name="connsiteX183" fmla="*/ 1174851 w 1385855"/>
                <a:gd name="connsiteY183" fmla="*/ 582143 h 854437"/>
                <a:gd name="connsiteX184" fmla="*/ 1162348 w 1385855"/>
                <a:gd name="connsiteY184" fmla="*/ 626949 h 854437"/>
                <a:gd name="connsiteX185" fmla="*/ 1135256 w 1385855"/>
                <a:gd name="connsiteY185" fmla="*/ 654041 h 854437"/>
                <a:gd name="connsiteX186" fmla="*/ 1108164 w 1385855"/>
                <a:gd name="connsiteY186" fmla="*/ 671755 h 854437"/>
                <a:gd name="connsiteX187" fmla="*/ 1097744 w 1385855"/>
                <a:gd name="connsiteY187" fmla="*/ 674881 h 854437"/>
                <a:gd name="connsiteX188" fmla="*/ 1085240 w 1385855"/>
                <a:gd name="connsiteY188" fmla="*/ 679049 h 854437"/>
                <a:gd name="connsiteX189" fmla="*/ 1061274 w 1385855"/>
                <a:gd name="connsiteY189" fmla="*/ 697805 h 854437"/>
                <a:gd name="connsiteX190" fmla="*/ 1052938 w 1385855"/>
                <a:gd name="connsiteY190" fmla="*/ 710309 h 854437"/>
                <a:gd name="connsiteX191" fmla="*/ 1049812 w 1385855"/>
                <a:gd name="connsiteY191" fmla="*/ 723855 h 854437"/>
                <a:gd name="connsiteX192" fmla="*/ 1047728 w 1385855"/>
                <a:gd name="connsiteY192" fmla="*/ 733233 h 854437"/>
                <a:gd name="connsiteX193" fmla="*/ 1025846 w 1385855"/>
                <a:gd name="connsiteY193" fmla="*/ 761367 h 854437"/>
                <a:gd name="connsiteX194" fmla="*/ 1011258 w 1385855"/>
                <a:gd name="connsiteY194" fmla="*/ 774912 h 854437"/>
                <a:gd name="connsiteX195" fmla="*/ 999796 w 1385855"/>
                <a:gd name="connsiteY195" fmla="*/ 788459 h 854437"/>
                <a:gd name="connsiteX196" fmla="*/ 992502 w 1385855"/>
                <a:gd name="connsiteY196" fmla="*/ 798879 h 854437"/>
                <a:gd name="connsiteX197" fmla="*/ 990418 w 1385855"/>
                <a:gd name="connsiteY197" fmla="*/ 817634 h 854437"/>
                <a:gd name="connsiteX198" fmla="*/ 988334 w 1385855"/>
                <a:gd name="connsiteY198" fmla="*/ 834306 h 854437"/>
                <a:gd name="connsiteX199" fmla="*/ 973746 w 1385855"/>
                <a:gd name="connsiteY199" fmla="*/ 845768 h 854437"/>
                <a:gd name="connsiteX200" fmla="*/ 968536 w 1385855"/>
                <a:gd name="connsiteY200" fmla="*/ 848894 h 854437"/>
                <a:gd name="connsiteX201" fmla="*/ 959158 w 1385855"/>
                <a:gd name="connsiteY201" fmla="*/ 837432 h 854437"/>
                <a:gd name="connsiteX202" fmla="*/ 928940 w 1385855"/>
                <a:gd name="connsiteY202" fmla="*/ 827012 h 8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1385855" h="854437">
                  <a:moveTo>
                    <a:pt x="928940" y="827012"/>
                  </a:moveTo>
                  <a:cubicBezTo>
                    <a:pt x="916436" y="824929"/>
                    <a:pt x="903932" y="824929"/>
                    <a:pt x="895596" y="825970"/>
                  </a:cubicBezTo>
                  <a:cubicBezTo>
                    <a:pt x="893512" y="825970"/>
                    <a:pt x="891428" y="825970"/>
                    <a:pt x="889344" y="827012"/>
                  </a:cubicBezTo>
                  <a:cubicBezTo>
                    <a:pt x="883092" y="828054"/>
                    <a:pt x="876840" y="829096"/>
                    <a:pt x="870589" y="825970"/>
                  </a:cubicBezTo>
                  <a:cubicBezTo>
                    <a:pt x="867462" y="824929"/>
                    <a:pt x="865379" y="822844"/>
                    <a:pt x="863294" y="820760"/>
                  </a:cubicBezTo>
                  <a:cubicBezTo>
                    <a:pt x="860169" y="818676"/>
                    <a:pt x="857042" y="815550"/>
                    <a:pt x="853917" y="814509"/>
                  </a:cubicBezTo>
                  <a:cubicBezTo>
                    <a:pt x="849749" y="812424"/>
                    <a:pt x="845580" y="812424"/>
                    <a:pt x="841412" y="811382"/>
                  </a:cubicBezTo>
                  <a:cubicBezTo>
                    <a:pt x="837245" y="810340"/>
                    <a:pt x="832035" y="810340"/>
                    <a:pt x="828909" y="808257"/>
                  </a:cubicBezTo>
                  <a:cubicBezTo>
                    <a:pt x="823699" y="805130"/>
                    <a:pt x="820573" y="797837"/>
                    <a:pt x="817447" y="790542"/>
                  </a:cubicBezTo>
                  <a:cubicBezTo>
                    <a:pt x="814320" y="782207"/>
                    <a:pt x="811195" y="774912"/>
                    <a:pt x="802859" y="769703"/>
                  </a:cubicBezTo>
                  <a:cubicBezTo>
                    <a:pt x="798691" y="767619"/>
                    <a:pt x="794523" y="766577"/>
                    <a:pt x="789313" y="765535"/>
                  </a:cubicBezTo>
                  <a:lnTo>
                    <a:pt x="787229" y="765535"/>
                  </a:lnTo>
                  <a:cubicBezTo>
                    <a:pt x="768473" y="762409"/>
                    <a:pt x="749717" y="754073"/>
                    <a:pt x="735129" y="740527"/>
                  </a:cubicBezTo>
                  <a:cubicBezTo>
                    <a:pt x="734087" y="739485"/>
                    <a:pt x="732003" y="737401"/>
                    <a:pt x="730961" y="736359"/>
                  </a:cubicBezTo>
                  <a:cubicBezTo>
                    <a:pt x="724709" y="730107"/>
                    <a:pt x="717415" y="722813"/>
                    <a:pt x="708037" y="720729"/>
                  </a:cubicBezTo>
                  <a:cubicBezTo>
                    <a:pt x="701785" y="718645"/>
                    <a:pt x="695533" y="719687"/>
                    <a:pt x="690323" y="719687"/>
                  </a:cubicBezTo>
                  <a:cubicBezTo>
                    <a:pt x="684071" y="719687"/>
                    <a:pt x="677819" y="720729"/>
                    <a:pt x="672609" y="718645"/>
                  </a:cubicBezTo>
                  <a:cubicBezTo>
                    <a:pt x="668441" y="717603"/>
                    <a:pt x="664273" y="714477"/>
                    <a:pt x="660105" y="711351"/>
                  </a:cubicBezTo>
                  <a:cubicBezTo>
                    <a:pt x="655937" y="708225"/>
                    <a:pt x="651769" y="705099"/>
                    <a:pt x="646559" y="703015"/>
                  </a:cubicBezTo>
                  <a:cubicBezTo>
                    <a:pt x="637181" y="699889"/>
                    <a:pt x="624677" y="701973"/>
                    <a:pt x="612173" y="709267"/>
                  </a:cubicBezTo>
                  <a:cubicBezTo>
                    <a:pt x="608005" y="711351"/>
                    <a:pt x="603837" y="714477"/>
                    <a:pt x="599669" y="717603"/>
                  </a:cubicBezTo>
                  <a:cubicBezTo>
                    <a:pt x="594459" y="721771"/>
                    <a:pt x="590291" y="724897"/>
                    <a:pt x="584039" y="728023"/>
                  </a:cubicBezTo>
                  <a:cubicBezTo>
                    <a:pt x="565283" y="737401"/>
                    <a:pt x="541318" y="736359"/>
                    <a:pt x="523603" y="724897"/>
                  </a:cubicBezTo>
                  <a:cubicBezTo>
                    <a:pt x="520478" y="722813"/>
                    <a:pt x="517351" y="719687"/>
                    <a:pt x="514226" y="717603"/>
                  </a:cubicBezTo>
                  <a:cubicBezTo>
                    <a:pt x="512141" y="715519"/>
                    <a:pt x="510058" y="714477"/>
                    <a:pt x="507973" y="712393"/>
                  </a:cubicBezTo>
                  <a:cubicBezTo>
                    <a:pt x="495470" y="703015"/>
                    <a:pt x="482966" y="695721"/>
                    <a:pt x="469420" y="688427"/>
                  </a:cubicBezTo>
                  <a:cubicBezTo>
                    <a:pt x="461084" y="683217"/>
                    <a:pt x="452748" y="679049"/>
                    <a:pt x="444412" y="673839"/>
                  </a:cubicBezTo>
                  <a:lnTo>
                    <a:pt x="418362" y="657167"/>
                  </a:lnTo>
                  <a:cubicBezTo>
                    <a:pt x="408984" y="650915"/>
                    <a:pt x="399606" y="645705"/>
                    <a:pt x="391270" y="638411"/>
                  </a:cubicBezTo>
                  <a:cubicBezTo>
                    <a:pt x="381892" y="631117"/>
                    <a:pt x="372514" y="621739"/>
                    <a:pt x="364178" y="613403"/>
                  </a:cubicBezTo>
                  <a:lnTo>
                    <a:pt x="332918" y="582143"/>
                  </a:lnTo>
                  <a:cubicBezTo>
                    <a:pt x="324582" y="573807"/>
                    <a:pt x="316246" y="565471"/>
                    <a:pt x="306868" y="558177"/>
                  </a:cubicBezTo>
                  <a:cubicBezTo>
                    <a:pt x="303742" y="556093"/>
                    <a:pt x="300616" y="554009"/>
                    <a:pt x="297490" y="551925"/>
                  </a:cubicBezTo>
                  <a:cubicBezTo>
                    <a:pt x="292280" y="548799"/>
                    <a:pt x="287070" y="545673"/>
                    <a:pt x="282902" y="541505"/>
                  </a:cubicBezTo>
                  <a:cubicBezTo>
                    <a:pt x="278734" y="537337"/>
                    <a:pt x="274566" y="533169"/>
                    <a:pt x="271440" y="529001"/>
                  </a:cubicBezTo>
                  <a:cubicBezTo>
                    <a:pt x="266230" y="522749"/>
                    <a:pt x="261020" y="515455"/>
                    <a:pt x="252684" y="511287"/>
                  </a:cubicBezTo>
                  <a:cubicBezTo>
                    <a:pt x="246432" y="507119"/>
                    <a:pt x="239138" y="505035"/>
                    <a:pt x="232886" y="502951"/>
                  </a:cubicBezTo>
                  <a:cubicBezTo>
                    <a:pt x="228718" y="501910"/>
                    <a:pt x="224551" y="500867"/>
                    <a:pt x="220382" y="499825"/>
                  </a:cubicBezTo>
                  <a:cubicBezTo>
                    <a:pt x="213088" y="497741"/>
                    <a:pt x="205794" y="495657"/>
                    <a:pt x="198501" y="492531"/>
                  </a:cubicBezTo>
                  <a:cubicBezTo>
                    <a:pt x="164115" y="477943"/>
                    <a:pt x="127645" y="463355"/>
                    <a:pt x="99511" y="437306"/>
                  </a:cubicBezTo>
                  <a:cubicBezTo>
                    <a:pt x="96385" y="434180"/>
                    <a:pt x="93259" y="431054"/>
                    <a:pt x="90133" y="427928"/>
                  </a:cubicBezTo>
                  <a:cubicBezTo>
                    <a:pt x="83881" y="421676"/>
                    <a:pt x="76587" y="414382"/>
                    <a:pt x="68251" y="409172"/>
                  </a:cubicBezTo>
                  <a:cubicBezTo>
                    <a:pt x="65125" y="407088"/>
                    <a:pt x="61999" y="405004"/>
                    <a:pt x="58873" y="402920"/>
                  </a:cubicBezTo>
                  <a:cubicBezTo>
                    <a:pt x="53663" y="399794"/>
                    <a:pt x="49495" y="397710"/>
                    <a:pt x="45327" y="394584"/>
                  </a:cubicBezTo>
                  <a:cubicBezTo>
                    <a:pt x="35949" y="387290"/>
                    <a:pt x="30739" y="376870"/>
                    <a:pt x="24487" y="366450"/>
                  </a:cubicBezTo>
                  <a:cubicBezTo>
                    <a:pt x="23445" y="363324"/>
                    <a:pt x="21361" y="361240"/>
                    <a:pt x="19277" y="358114"/>
                  </a:cubicBezTo>
                  <a:cubicBezTo>
                    <a:pt x="16151" y="351862"/>
                    <a:pt x="11983" y="346652"/>
                    <a:pt x="7815" y="342484"/>
                  </a:cubicBezTo>
                  <a:cubicBezTo>
                    <a:pt x="16151" y="331022"/>
                    <a:pt x="24487" y="319560"/>
                    <a:pt x="34907" y="309140"/>
                  </a:cubicBezTo>
                  <a:cubicBezTo>
                    <a:pt x="57831" y="286216"/>
                    <a:pt x="89091" y="269544"/>
                    <a:pt x="120351" y="263292"/>
                  </a:cubicBezTo>
                  <a:lnTo>
                    <a:pt x="123477" y="262250"/>
                  </a:lnTo>
                  <a:cubicBezTo>
                    <a:pt x="129729" y="261208"/>
                    <a:pt x="137023" y="260166"/>
                    <a:pt x="143275" y="255998"/>
                  </a:cubicBezTo>
                  <a:cubicBezTo>
                    <a:pt x="147442" y="253914"/>
                    <a:pt x="150569" y="251830"/>
                    <a:pt x="153695" y="248704"/>
                  </a:cubicBezTo>
                  <a:cubicBezTo>
                    <a:pt x="156821" y="245578"/>
                    <a:pt x="160989" y="243494"/>
                    <a:pt x="164115" y="241410"/>
                  </a:cubicBezTo>
                  <a:cubicBezTo>
                    <a:pt x="167241" y="240368"/>
                    <a:pt x="170367" y="239326"/>
                    <a:pt x="174534" y="238284"/>
                  </a:cubicBezTo>
                  <a:lnTo>
                    <a:pt x="176619" y="238284"/>
                  </a:lnTo>
                  <a:cubicBezTo>
                    <a:pt x="183912" y="236200"/>
                    <a:pt x="191206" y="234116"/>
                    <a:pt x="198501" y="230990"/>
                  </a:cubicBezTo>
                  <a:cubicBezTo>
                    <a:pt x="200584" y="229948"/>
                    <a:pt x="202669" y="229948"/>
                    <a:pt x="204752" y="228906"/>
                  </a:cubicBezTo>
                  <a:cubicBezTo>
                    <a:pt x="212046" y="226822"/>
                    <a:pt x="221424" y="223696"/>
                    <a:pt x="223508" y="213276"/>
                  </a:cubicBezTo>
                  <a:cubicBezTo>
                    <a:pt x="223508" y="208066"/>
                    <a:pt x="222466" y="201814"/>
                    <a:pt x="218298" y="196604"/>
                  </a:cubicBezTo>
                  <a:cubicBezTo>
                    <a:pt x="217256" y="195562"/>
                    <a:pt x="216214" y="193478"/>
                    <a:pt x="214131" y="192436"/>
                  </a:cubicBezTo>
                  <a:cubicBezTo>
                    <a:pt x="212046" y="190352"/>
                    <a:pt x="209962" y="187226"/>
                    <a:pt x="207878" y="185142"/>
                  </a:cubicBezTo>
                  <a:cubicBezTo>
                    <a:pt x="206836" y="183058"/>
                    <a:pt x="206836" y="179932"/>
                    <a:pt x="206836" y="176806"/>
                  </a:cubicBezTo>
                  <a:cubicBezTo>
                    <a:pt x="206836" y="171596"/>
                    <a:pt x="206836" y="166386"/>
                    <a:pt x="207878" y="163261"/>
                  </a:cubicBezTo>
                  <a:cubicBezTo>
                    <a:pt x="211004" y="153882"/>
                    <a:pt x="217256" y="145546"/>
                    <a:pt x="229760" y="137211"/>
                  </a:cubicBezTo>
                  <a:cubicBezTo>
                    <a:pt x="232886" y="135127"/>
                    <a:pt x="237054" y="132001"/>
                    <a:pt x="241222" y="129917"/>
                  </a:cubicBezTo>
                  <a:cubicBezTo>
                    <a:pt x="247474" y="125749"/>
                    <a:pt x="254768" y="121581"/>
                    <a:pt x="261020" y="116371"/>
                  </a:cubicBezTo>
                  <a:cubicBezTo>
                    <a:pt x="263104" y="114287"/>
                    <a:pt x="266230" y="112202"/>
                    <a:pt x="268314" y="110119"/>
                  </a:cubicBezTo>
                  <a:cubicBezTo>
                    <a:pt x="271440" y="106992"/>
                    <a:pt x="273524" y="104909"/>
                    <a:pt x="276650" y="102825"/>
                  </a:cubicBezTo>
                  <a:cubicBezTo>
                    <a:pt x="279776" y="99699"/>
                    <a:pt x="283944" y="97615"/>
                    <a:pt x="288112" y="95531"/>
                  </a:cubicBezTo>
                  <a:cubicBezTo>
                    <a:pt x="294364" y="91363"/>
                    <a:pt x="300616" y="88237"/>
                    <a:pt x="304784" y="83027"/>
                  </a:cubicBezTo>
                  <a:cubicBezTo>
                    <a:pt x="307910" y="79901"/>
                    <a:pt x="309994" y="76775"/>
                    <a:pt x="311036" y="73649"/>
                  </a:cubicBezTo>
                  <a:cubicBezTo>
                    <a:pt x="312078" y="71565"/>
                    <a:pt x="313120" y="69481"/>
                    <a:pt x="315204" y="67397"/>
                  </a:cubicBezTo>
                  <a:lnTo>
                    <a:pt x="323540" y="55935"/>
                  </a:lnTo>
                  <a:cubicBezTo>
                    <a:pt x="327708" y="59061"/>
                    <a:pt x="333960" y="61145"/>
                    <a:pt x="340212" y="60103"/>
                  </a:cubicBezTo>
                  <a:cubicBezTo>
                    <a:pt x="346464" y="60103"/>
                    <a:pt x="352716" y="58019"/>
                    <a:pt x="357926" y="55935"/>
                  </a:cubicBezTo>
                  <a:lnTo>
                    <a:pt x="361052" y="54893"/>
                  </a:lnTo>
                  <a:cubicBezTo>
                    <a:pt x="381892" y="48641"/>
                    <a:pt x="405858" y="45515"/>
                    <a:pt x="436076" y="45515"/>
                  </a:cubicBezTo>
                  <a:lnTo>
                    <a:pt x="437118" y="45515"/>
                  </a:lnTo>
                  <a:cubicBezTo>
                    <a:pt x="448580" y="45515"/>
                    <a:pt x="461084" y="46557"/>
                    <a:pt x="471504" y="46557"/>
                  </a:cubicBezTo>
                  <a:cubicBezTo>
                    <a:pt x="485050" y="47599"/>
                    <a:pt x="499638" y="47599"/>
                    <a:pt x="514226" y="47599"/>
                  </a:cubicBezTo>
                  <a:cubicBezTo>
                    <a:pt x="522561" y="47599"/>
                    <a:pt x="529855" y="46557"/>
                    <a:pt x="538191" y="46557"/>
                  </a:cubicBezTo>
                  <a:cubicBezTo>
                    <a:pt x="550695" y="45515"/>
                    <a:pt x="565283" y="42389"/>
                    <a:pt x="572577" y="30927"/>
                  </a:cubicBezTo>
                  <a:cubicBezTo>
                    <a:pt x="574661" y="27801"/>
                    <a:pt x="575703" y="24675"/>
                    <a:pt x="576745" y="21549"/>
                  </a:cubicBezTo>
                  <a:cubicBezTo>
                    <a:pt x="577787" y="17381"/>
                    <a:pt x="579871" y="12171"/>
                    <a:pt x="582997" y="10087"/>
                  </a:cubicBezTo>
                  <a:cubicBezTo>
                    <a:pt x="588207" y="5919"/>
                    <a:pt x="595501" y="8003"/>
                    <a:pt x="600711" y="12171"/>
                  </a:cubicBezTo>
                  <a:cubicBezTo>
                    <a:pt x="604879" y="16339"/>
                    <a:pt x="608005" y="20507"/>
                    <a:pt x="611131" y="25717"/>
                  </a:cubicBezTo>
                  <a:cubicBezTo>
                    <a:pt x="612173" y="26759"/>
                    <a:pt x="613215" y="28843"/>
                    <a:pt x="614257" y="29885"/>
                  </a:cubicBezTo>
                  <a:cubicBezTo>
                    <a:pt x="617383" y="34053"/>
                    <a:pt x="620509" y="38221"/>
                    <a:pt x="623635" y="42389"/>
                  </a:cubicBezTo>
                  <a:cubicBezTo>
                    <a:pt x="625719" y="45515"/>
                    <a:pt x="627803" y="47599"/>
                    <a:pt x="629887" y="50725"/>
                  </a:cubicBezTo>
                  <a:lnTo>
                    <a:pt x="630929" y="52809"/>
                  </a:lnTo>
                  <a:cubicBezTo>
                    <a:pt x="634055" y="58019"/>
                    <a:pt x="637181" y="62187"/>
                    <a:pt x="642391" y="66355"/>
                  </a:cubicBezTo>
                  <a:cubicBezTo>
                    <a:pt x="644475" y="67397"/>
                    <a:pt x="646559" y="68439"/>
                    <a:pt x="648643" y="69481"/>
                  </a:cubicBezTo>
                  <a:cubicBezTo>
                    <a:pt x="649685" y="70523"/>
                    <a:pt x="650727" y="70523"/>
                    <a:pt x="651769" y="71565"/>
                  </a:cubicBezTo>
                  <a:cubicBezTo>
                    <a:pt x="659063" y="75733"/>
                    <a:pt x="664273" y="83027"/>
                    <a:pt x="667399" y="91363"/>
                  </a:cubicBezTo>
                  <a:cubicBezTo>
                    <a:pt x="668441" y="94489"/>
                    <a:pt x="668441" y="97615"/>
                    <a:pt x="669483" y="100741"/>
                  </a:cubicBezTo>
                  <a:cubicBezTo>
                    <a:pt x="670525" y="106992"/>
                    <a:pt x="671567" y="114287"/>
                    <a:pt x="675735" y="119497"/>
                  </a:cubicBezTo>
                  <a:cubicBezTo>
                    <a:pt x="683029" y="129917"/>
                    <a:pt x="697617" y="129917"/>
                    <a:pt x="704911" y="129917"/>
                  </a:cubicBezTo>
                  <a:cubicBezTo>
                    <a:pt x="717415" y="128874"/>
                    <a:pt x="729919" y="125749"/>
                    <a:pt x="740339" y="119497"/>
                  </a:cubicBezTo>
                  <a:cubicBezTo>
                    <a:pt x="754927" y="110119"/>
                    <a:pt x="773683" y="105951"/>
                    <a:pt x="790355" y="102825"/>
                  </a:cubicBezTo>
                  <a:lnTo>
                    <a:pt x="792439" y="102825"/>
                  </a:lnTo>
                  <a:cubicBezTo>
                    <a:pt x="796607" y="101782"/>
                    <a:pt x="800775" y="101782"/>
                    <a:pt x="804943" y="99699"/>
                  </a:cubicBezTo>
                  <a:cubicBezTo>
                    <a:pt x="807027" y="98657"/>
                    <a:pt x="809110" y="98657"/>
                    <a:pt x="810153" y="97615"/>
                  </a:cubicBezTo>
                  <a:cubicBezTo>
                    <a:pt x="812237" y="96572"/>
                    <a:pt x="814320" y="96572"/>
                    <a:pt x="815363" y="95531"/>
                  </a:cubicBezTo>
                  <a:cubicBezTo>
                    <a:pt x="820573" y="94489"/>
                    <a:pt x="824740" y="93447"/>
                    <a:pt x="829950" y="92405"/>
                  </a:cubicBezTo>
                  <a:cubicBezTo>
                    <a:pt x="836202" y="91363"/>
                    <a:pt x="844539" y="90321"/>
                    <a:pt x="850790" y="93447"/>
                  </a:cubicBezTo>
                  <a:cubicBezTo>
                    <a:pt x="854959" y="95531"/>
                    <a:pt x="859127" y="98657"/>
                    <a:pt x="862252" y="102825"/>
                  </a:cubicBezTo>
                  <a:cubicBezTo>
                    <a:pt x="865379" y="105951"/>
                    <a:pt x="869546" y="110119"/>
                    <a:pt x="873714" y="112202"/>
                  </a:cubicBezTo>
                  <a:cubicBezTo>
                    <a:pt x="882050" y="116371"/>
                    <a:pt x="891428" y="116371"/>
                    <a:pt x="899764" y="112202"/>
                  </a:cubicBezTo>
                  <a:cubicBezTo>
                    <a:pt x="900806" y="111161"/>
                    <a:pt x="902890" y="110119"/>
                    <a:pt x="903932" y="109077"/>
                  </a:cubicBezTo>
                  <a:cubicBezTo>
                    <a:pt x="906016" y="108035"/>
                    <a:pt x="908100" y="106992"/>
                    <a:pt x="910184" y="105951"/>
                  </a:cubicBezTo>
                  <a:cubicBezTo>
                    <a:pt x="912268" y="104909"/>
                    <a:pt x="913310" y="104909"/>
                    <a:pt x="915394" y="104909"/>
                  </a:cubicBezTo>
                  <a:cubicBezTo>
                    <a:pt x="916436" y="104909"/>
                    <a:pt x="918520" y="103867"/>
                    <a:pt x="919562" y="103867"/>
                  </a:cubicBezTo>
                  <a:cubicBezTo>
                    <a:pt x="929982" y="100741"/>
                    <a:pt x="936234" y="92405"/>
                    <a:pt x="941444" y="83027"/>
                  </a:cubicBezTo>
                  <a:cubicBezTo>
                    <a:pt x="943528" y="79901"/>
                    <a:pt x="943528" y="76775"/>
                    <a:pt x="943528" y="73649"/>
                  </a:cubicBezTo>
                  <a:cubicBezTo>
                    <a:pt x="943528" y="72607"/>
                    <a:pt x="943528" y="71565"/>
                    <a:pt x="943528" y="69481"/>
                  </a:cubicBezTo>
                  <a:cubicBezTo>
                    <a:pt x="944570" y="65313"/>
                    <a:pt x="945612" y="61145"/>
                    <a:pt x="948738" y="59061"/>
                  </a:cubicBezTo>
                  <a:cubicBezTo>
                    <a:pt x="953948" y="54893"/>
                    <a:pt x="961242" y="53851"/>
                    <a:pt x="967494" y="53851"/>
                  </a:cubicBezTo>
                  <a:cubicBezTo>
                    <a:pt x="972704" y="53851"/>
                    <a:pt x="977914" y="54893"/>
                    <a:pt x="983124" y="55935"/>
                  </a:cubicBezTo>
                  <a:cubicBezTo>
                    <a:pt x="987292" y="56977"/>
                    <a:pt x="990418" y="59061"/>
                    <a:pt x="993544" y="61145"/>
                  </a:cubicBezTo>
                  <a:cubicBezTo>
                    <a:pt x="996670" y="63229"/>
                    <a:pt x="998754" y="65313"/>
                    <a:pt x="1002922" y="66355"/>
                  </a:cubicBezTo>
                  <a:cubicBezTo>
                    <a:pt x="1008132" y="69481"/>
                    <a:pt x="1014384" y="70523"/>
                    <a:pt x="1020636" y="71565"/>
                  </a:cubicBezTo>
                  <a:lnTo>
                    <a:pt x="1024804" y="72607"/>
                  </a:lnTo>
                  <a:cubicBezTo>
                    <a:pt x="1031056" y="73649"/>
                    <a:pt x="1038350" y="76775"/>
                    <a:pt x="1043560" y="80943"/>
                  </a:cubicBezTo>
                  <a:cubicBezTo>
                    <a:pt x="1047728" y="85111"/>
                    <a:pt x="1050854" y="91363"/>
                    <a:pt x="1049812" y="97615"/>
                  </a:cubicBezTo>
                  <a:cubicBezTo>
                    <a:pt x="1049812" y="98657"/>
                    <a:pt x="1048770" y="100741"/>
                    <a:pt x="1047728" y="101782"/>
                  </a:cubicBezTo>
                  <a:cubicBezTo>
                    <a:pt x="1046686" y="102825"/>
                    <a:pt x="1046686" y="104909"/>
                    <a:pt x="1045644" y="105951"/>
                  </a:cubicBezTo>
                  <a:cubicBezTo>
                    <a:pt x="1043560" y="111161"/>
                    <a:pt x="1044602" y="117412"/>
                    <a:pt x="1047728" y="122622"/>
                  </a:cubicBezTo>
                  <a:cubicBezTo>
                    <a:pt x="1051896" y="129917"/>
                    <a:pt x="1061274" y="134084"/>
                    <a:pt x="1072736" y="133042"/>
                  </a:cubicBezTo>
                  <a:cubicBezTo>
                    <a:pt x="1076904" y="133042"/>
                    <a:pt x="1082114" y="132001"/>
                    <a:pt x="1086282" y="130959"/>
                  </a:cubicBezTo>
                  <a:cubicBezTo>
                    <a:pt x="1090450" y="129917"/>
                    <a:pt x="1094618" y="129917"/>
                    <a:pt x="1098786" y="129917"/>
                  </a:cubicBezTo>
                  <a:cubicBezTo>
                    <a:pt x="1100870" y="129917"/>
                    <a:pt x="1101912" y="129917"/>
                    <a:pt x="1103996" y="129917"/>
                  </a:cubicBezTo>
                  <a:cubicBezTo>
                    <a:pt x="1108164" y="129917"/>
                    <a:pt x="1112332" y="129917"/>
                    <a:pt x="1115458" y="128874"/>
                  </a:cubicBezTo>
                  <a:cubicBezTo>
                    <a:pt x="1120668" y="127832"/>
                    <a:pt x="1127962" y="123664"/>
                    <a:pt x="1130046" y="116371"/>
                  </a:cubicBezTo>
                  <a:cubicBezTo>
                    <a:pt x="1130046" y="115329"/>
                    <a:pt x="1130046" y="114287"/>
                    <a:pt x="1130046" y="112202"/>
                  </a:cubicBezTo>
                  <a:cubicBezTo>
                    <a:pt x="1130046" y="111161"/>
                    <a:pt x="1130046" y="110119"/>
                    <a:pt x="1130046" y="110119"/>
                  </a:cubicBezTo>
                  <a:cubicBezTo>
                    <a:pt x="1130046" y="106992"/>
                    <a:pt x="1131088" y="104909"/>
                    <a:pt x="1134214" y="103867"/>
                  </a:cubicBezTo>
                  <a:cubicBezTo>
                    <a:pt x="1141508" y="98657"/>
                    <a:pt x="1159222" y="103867"/>
                    <a:pt x="1166516" y="106992"/>
                  </a:cubicBezTo>
                  <a:lnTo>
                    <a:pt x="1168599" y="108035"/>
                  </a:lnTo>
                  <a:cubicBezTo>
                    <a:pt x="1172768" y="109077"/>
                    <a:pt x="1176936" y="111161"/>
                    <a:pt x="1181104" y="112202"/>
                  </a:cubicBezTo>
                  <a:lnTo>
                    <a:pt x="1183188" y="113245"/>
                  </a:lnTo>
                  <a:cubicBezTo>
                    <a:pt x="1208195" y="121581"/>
                    <a:pt x="1233203" y="128874"/>
                    <a:pt x="1258211" y="137211"/>
                  </a:cubicBezTo>
                  <a:cubicBezTo>
                    <a:pt x="1257169" y="138252"/>
                    <a:pt x="1256127" y="139294"/>
                    <a:pt x="1254043" y="140336"/>
                  </a:cubicBezTo>
                  <a:cubicBezTo>
                    <a:pt x="1250917" y="142421"/>
                    <a:pt x="1247791" y="144504"/>
                    <a:pt x="1245707" y="148672"/>
                  </a:cubicBezTo>
                  <a:cubicBezTo>
                    <a:pt x="1243623" y="152841"/>
                    <a:pt x="1243623" y="157009"/>
                    <a:pt x="1243623" y="161176"/>
                  </a:cubicBezTo>
                  <a:cubicBezTo>
                    <a:pt x="1243623" y="169512"/>
                    <a:pt x="1243623" y="177848"/>
                    <a:pt x="1249875" y="184100"/>
                  </a:cubicBezTo>
                  <a:cubicBezTo>
                    <a:pt x="1253001" y="187226"/>
                    <a:pt x="1258211" y="188268"/>
                    <a:pt x="1262379" y="190352"/>
                  </a:cubicBezTo>
                  <a:lnTo>
                    <a:pt x="1264463" y="191394"/>
                  </a:lnTo>
                  <a:cubicBezTo>
                    <a:pt x="1270715" y="193478"/>
                    <a:pt x="1278009" y="196604"/>
                    <a:pt x="1284261" y="199730"/>
                  </a:cubicBezTo>
                  <a:cubicBezTo>
                    <a:pt x="1297807" y="205982"/>
                    <a:pt x="1312395" y="213276"/>
                    <a:pt x="1328025" y="210150"/>
                  </a:cubicBezTo>
                  <a:cubicBezTo>
                    <a:pt x="1330109" y="210150"/>
                    <a:pt x="1332193" y="209108"/>
                    <a:pt x="1334277" y="209108"/>
                  </a:cubicBezTo>
                  <a:cubicBezTo>
                    <a:pt x="1340529" y="208066"/>
                    <a:pt x="1345739" y="205982"/>
                    <a:pt x="1350949" y="209108"/>
                  </a:cubicBezTo>
                  <a:cubicBezTo>
                    <a:pt x="1354075" y="211192"/>
                    <a:pt x="1356159" y="214318"/>
                    <a:pt x="1358243" y="217444"/>
                  </a:cubicBezTo>
                  <a:cubicBezTo>
                    <a:pt x="1360327" y="220570"/>
                    <a:pt x="1362411" y="223696"/>
                    <a:pt x="1365537" y="225780"/>
                  </a:cubicBezTo>
                  <a:cubicBezTo>
                    <a:pt x="1367621" y="227864"/>
                    <a:pt x="1370747" y="228906"/>
                    <a:pt x="1372831" y="229948"/>
                  </a:cubicBezTo>
                  <a:cubicBezTo>
                    <a:pt x="1376999" y="232032"/>
                    <a:pt x="1380125" y="233074"/>
                    <a:pt x="1382209" y="236200"/>
                  </a:cubicBezTo>
                  <a:cubicBezTo>
                    <a:pt x="1384293" y="240368"/>
                    <a:pt x="1383251" y="245578"/>
                    <a:pt x="1382209" y="251830"/>
                  </a:cubicBezTo>
                  <a:cubicBezTo>
                    <a:pt x="1381167" y="254956"/>
                    <a:pt x="1381167" y="258082"/>
                    <a:pt x="1380125" y="260166"/>
                  </a:cubicBezTo>
                  <a:cubicBezTo>
                    <a:pt x="1379083" y="267460"/>
                    <a:pt x="1381167" y="275796"/>
                    <a:pt x="1385335" y="282048"/>
                  </a:cubicBezTo>
                  <a:lnTo>
                    <a:pt x="1351991" y="287258"/>
                  </a:lnTo>
                  <a:cubicBezTo>
                    <a:pt x="1346781" y="288300"/>
                    <a:pt x="1340529" y="289342"/>
                    <a:pt x="1335319" y="290384"/>
                  </a:cubicBezTo>
                  <a:cubicBezTo>
                    <a:pt x="1330109" y="292468"/>
                    <a:pt x="1325941" y="294552"/>
                    <a:pt x="1323857" y="297678"/>
                  </a:cubicBezTo>
                  <a:cubicBezTo>
                    <a:pt x="1319689" y="301846"/>
                    <a:pt x="1317605" y="309140"/>
                    <a:pt x="1318647" y="317476"/>
                  </a:cubicBezTo>
                  <a:cubicBezTo>
                    <a:pt x="1319689" y="326854"/>
                    <a:pt x="1319689" y="337274"/>
                    <a:pt x="1323857" y="345610"/>
                  </a:cubicBezTo>
                  <a:cubicBezTo>
                    <a:pt x="1325941" y="350820"/>
                    <a:pt x="1329067" y="354988"/>
                    <a:pt x="1332193" y="359156"/>
                  </a:cubicBezTo>
                  <a:cubicBezTo>
                    <a:pt x="1334277" y="362282"/>
                    <a:pt x="1336361" y="365408"/>
                    <a:pt x="1338445" y="369576"/>
                  </a:cubicBezTo>
                  <a:cubicBezTo>
                    <a:pt x="1345739" y="384164"/>
                    <a:pt x="1341571" y="401878"/>
                    <a:pt x="1337403" y="419592"/>
                  </a:cubicBezTo>
                  <a:cubicBezTo>
                    <a:pt x="1336361" y="423760"/>
                    <a:pt x="1335319" y="427928"/>
                    <a:pt x="1332193" y="431054"/>
                  </a:cubicBezTo>
                  <a:cubicBezTo>
                    <a:pt x="1330109" y="433138"/>
                    <a:pt x="1326983" y="436264"/>
                    <a:pt x="1322815" y="436264"/>
                  </a:cubicBezTo>
                  <a:cubicBezTo>
                    <a:pt x="1320731" y="436264"/>
                    <a:pt x="1317605" y="434180"/>
                    <a:pt x="1315521" y="432096"/>
                  </a:cubicBezTo>
                  <a:cubicBezTo>
                    <a:pt x="1313437" y="431054"/>
                    <a:pt x="1312395" y="430011"/>
                    <a:pt x="1310311" y="428970"/>
                  </a:cubicBezTo>
                  <a:cubicBezTo>
                    <a:pt x="1304059" y="425844"/>
                    <a:pt x="1296765" y="425844"/>
                    <a:pt x="1289471" y="428970"/>
                  </a:cubicBezTo>
                  <a:cubicBezTo>
                    <a:pt x="1283219" y="432096"/>
                    <a:pt x="1278009" y="435221"/>
                    <a:pt x="1272799" y="439390"/>
                  </a:cubicBezTo>
                  <a:cubicBezTo>
                    <a:pt x="1265505" y="445641"/>
                    <a:pt x="1256127" y="452936"/>
                    <a:pt x="1251959" y="463355"/>
                  </a:cubicBezTo>
                  <a:cubicBezTo>
                    <a:pt x="1250917" y="468565"/>
                    <a:pt x="1249875" y="472733"/>
                    <a:pt x="1249875" y="477943"/>
                  </a:cubicBezTo>
                  <a:cubicBezTo>
                    <a:pt x="1249875" y="481070"/>
                    <a:pt x="1249875" y="485237"/>
                    <a:pt x="1248833" y="488363"/>
                  </a:cubicBezTo>
                  <a:cubicBezTo>
                    <a:pt x="1246749" y="498783"/>
                    <a:pt x="1239455" y="507119"/>
                    <a:pt x="1230077" y="511287"/>
                  </a:cubicBezTo>
                  <a:cubicBezTo>
                    <a:pt x="1227993" y="512329"/>
                    <a:pt x="1225909" y="512329"/>
                    <a:pt x="1223825" y="513371"/>
                  </a:cubicBezTo>
                  <a:cubicBezTo>
                    <a:pt x="1218615" y="515455"/>
                    <a:pt x="1212363" y="516497"/>
                    <a:pt x="1208195" y="521707"/>
                  </a:cubicBezTo>
                  <a:cubicBezTo>
                    <a:pt x="1205069" y="525875"/>
                    <a:pt x="1204028" y="530043"/>
                    <a:pt x="1201943" y="534211"/>
                  </a:cubicBezTo>
                  <a:cubicBezTo>
                    <a:pt x="1200901" y="538379"/>
                    <a:pt x="1199859" y="541505"/>
                    <a:pt x="1197776" y="544631"/>
                  </a:cubicBezTo>
                  <a:cubicBezTo>
                    <a:pt x="1195691" y="546715"/>
                    <a:pt x="1192566" y="548799"/>
                    <a:pt x="1189439" y="550883"/>
                  </a:cubicBezTo>
                  <a:cubicBezTo>
                    <a:pt x="1185271" y="552967"/>
                    <a:pt x="1181104" y="555051"/>
                    <a:pt x="1179019" y="559219"/>
                  </a:cubicBezTo>
                  <a:cubicBezTo>
                    <a:pt x="1176936" y="562345"/>
                    <a:pt x="1175894" y="566513"/>
                    <a:pt x="1175894" y="570681"/>
                  </a:cubicBezTo>
                  <a:cubicBezTo>
                    <a:pt x="1174851" y="574849"/>
                    <a:pt x="1174851" y="579017"/>
                    <a:pt x="1174851" y="582143"/>
                  </a:cubicBezTo>
                  <a:cubicBezTo>
                    <a:pt x="1172768" y="597773"/>
                    <a:pt x="1171726" y="613403"/>
                    <a:pt x="1162348" y="626949"/>
                  </a:cubicBezTo>
                  <a:cubicBezTo>
                    <a:pt x="1155054" y="637369"/>
                    <a:pt x="1145676" y="645705"/>
                    <a:pt x="1135256" y="654041"/>
                  </a:cubicBezTo>
                  <a:cubicBezTo>
                    <a:pt x="1126920" y="661335"/>
                    <a:pt x="1118584" y="667587"/>
                    <a:pt x="1108164" y="671755"/>
                  </a:cubicBezTo>
                  <a:cubicBezTo>
                    <a:pt x="1105038" y="672797"/>
                    <a:pt x="1101912" y="673839"/>
                    <a:pt x="1097744" y="674881"/>
                  </a:cubicBezTo>
                  <a:cubicBezTo>
                    <a:pt x="1093576" y="675923"/>
                    <a:pt x="1089408" y="676965"/>
                    <a:pt x="1085240" y="679049"/>
                  </a:cubicBezTo>
                  <a:cubicBezTo>
                    <a:pt x="1074820" y="683217"/>
                    <a:pt x="1066484" y="691553"/>
                    <a:pt x="1061274" y="697805"/>
                  </a:cubicBezTo>
                  <a:cubicBezTo>
                    <a:pt x="1058148" y="701973"/>
                    <a:pt x="1055022" y="706141"/>
                    <a:pt x="1052938" y="710309"/>
                  </a:cubicBezTo>
                  <a:cubicBezTo>
                    <a:pt x="1050854" y="714477"/>
                    <a:pt x="1050854" y="719687"/>
                    <a:pt x="1049812" y="723855"/>
                  </a:cubicBezTo>
                  <a:cubicBezTo>
                    <a:pt x="1049812" y="726981"/>
                    <a:pt x="1048770" y="730107"/>
                    <a:pt x="1047728" y="733233"/>
                  </a:cubicBezTo>
                  <a:cubicBezTo>
                    <a:pt x="1044602" y="744695"/>
                    <a:pt x="1035224" y="753030"/>
                    <a:pt x="1025846" y="761367"/>
                  </a:cubicBezTo>
                  <a:cubicBezTo>
                    <a:pt x="1020636" y="765535"/>
                    <a:pt x="1015426" y="770745"/>
                    <a:pt x="1011258" y="774912"/>
                  </a:cubicBezTo>
                  <a:lnTo>
                    <a:pt x="999796" y="788459"/>
                  </a:lnTo>
                  <a:cubicBezTo>
                    <a:pt x="996670" y="791584"/>
                    <a:pt x="994586" y="794710"/>
                    <a:pt x="992502" y="798879"/>
                  </a:cubicBezTo>
                  <a:cubicBezTo>
                    <a:pt x="990418" y="805130"/>
                    <a:pt x="990418" y="811382"/>
                    <a:pt x="990418" y="817634"/>
                  </a:cubicBezTo>
                  <a:cubicBezTo>
                    <a:pt x="990418" y="823886"/>
                    <a:pt x="991460" y="830139"/>
                    <a:pt x="988334" y="834306"/>
                  </a:cubicBezTo>
                  <a:cubicBezTo>
                    <a:pt x="985208" y="839516"/>
                    <a:pt x="979998" y="842642"/>
                    <a:pt x="973746" y="845768"/>
                  </a:cubicBezTo>
                  <a:cubicBezTo>
                    <a:pt x="971662" y="846810"/>
                    <a:pt x="970620" y="847852"/>
                    <a:pt x="968536" y="848894"/>
                  </a:cubicBezTo>
                  <a:cubicBezTo>
                    <a:pt x="965410" y="843684"/>
                    <a:pt x="962284" y="840558"/>
                    <a:pt x="959158" y="837432"/>
                  </a:cubicBezTo>
                  <a:cubicBezTo>
                    <a:pt x="948738" y="830139"/>
                    <a:pt x="938318" y="828054"/>
                    <a:pt x="928940" y="827012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7175">
              <a:extLst>
                <a:ext uri="{FF2B5EF4-FFF2-40B4-BE49-F238E27FC236}">
                  <a16:creationId xmlns:a16="http://schemas.microsoft.com/office/drawing/2014/main" id="{5BE68A13-2E77-4811-89B3-5754D7E0B7F4}"/>
                </a:ext>
              </a:extLst>
            </p:cNvPr>
            <p:cNvSpPr/>
            <p:nvPr/>
          </p:nvSpPr>
          <p:spPr>
            <a:xfrm>
              <a:off x="5368904" y="5242588"/>
              <a:ext cx="753942" cy="967810"/>
            </a:xfrm>
            <a:custGeom>
              <a:avLst/>
              <a:gdLst>
                <a:gd name="connsiteX0" fmla="*/ 767894 w 781497"/>
                <a:gd name="connsiteY0" fmla="*/ 505889 h 989896"/>
                <a:gd name="connsiteX1" fmla="*/ 762684 w 781497"/>
                <a:gd name="connsiteY1" fmla="*/ 513183 h 989896"/>
                <a:gd name="connsiteX2" fmla="*/ 752264 w 781497"/>
                <a:gd name="connsiteY2" fmla="*/ 530897 h 989896"/>
                <a:gd name="connsiteX3" fmla="*/ 750180 w 781497"/>
                <a:gd name="connsiteY3" fmla="*/ 543401 h 989896"/>
                <a:gd name="connsiteX4" fmla="*/ 747054 w 781497"/>
                <a:gd name="connsiteY4" fmla="*/ 555905 h 989896"/>
                <a:gd name="connsiteX5" fmla="*/ 712668 w 781497"/>
                <a:gd name="connsiteY5" fmla="*/ 576745 h 989896"/>
                <a:gd name="connsiteX6" fmla="*/ 710584 w 781497"/>
                <a:gd name="connsiteY6" fmla="*/ 576745 h 989896"/>
                <a:gd name="connsiteX7" fmla="*/ 694954 w 781497"/>
                <a:gd name="connsiteY7" fmla="*/ 580913 h 989896"/>
                <a:gd name="connsiteX8" fmla="*/ 683492 w 781497"/>
                <a:gd name="connsiteY8" fmla="*/ 613215 h 989896"/>
                <a:gd name="connsiteX9" fmla="*/ 683492 w 781497"/>
                <a:gd name="connsiteY9" fmla="*/ 616341 h 989896"/>
                <a:gd name="connsiteX10" fmla="*/ 658484 w 781497"/>
                <a:gd name="connsiteY10" fmla="*/ 677819 h 989896"/>
                <a:gd name="connsiteX11" fmla="*/ 655358 w 781497"/>
                <a:gd name="connsiteY11" fmla="*/ 683029 h 989896"/>
                <a:gd name="connsiteX12" fmla="*/ 631392 w 781497"/>
                <a:gd name="connsiteY12" fmla="*/ 718457 h 989896"/>
                <a:gd name="connsiteX13" fmla="*/ 609510 w 781497"/>
                <a:gd name="connsiteY13" fmla="*/ 749717 h 989896"/>
                <a:gd name="connsiteX14" fmla="*/ 583460 w 781497"/>
                <a:gd name="connsiteY14" fmla="*/ 795564 h 989896"/>
                <a:gd name="connsiteX15" fmla="*/ 566788 w 781497"/>
                <a:gd name="connsiteY15" fmla="*/ 830992 h 989896"/>
                <a:gd name="connsiteX16" fmla="*/ 561578 w 781497"/>
                <a:gd name="connsiteY16" fmla="*/ 857042 h 989896"/>
                <a:gd name="connsiteX17" fmla="*/ 569914 w 781497"/>
                <a:gd name="connsiteY17" fmla="*/ 884134 h 989896"/>
                <a:gd name="connsiteX18" fmla="*/ 577208 w 781497"/>
                <a:gd name="connsiteY18" fmla="*/ 907058 h 989896"/>
                <a:gd name="connsiteX19" fmla="*/ 570956 w 781497"/>
                <a:gd name="connsiteY19" fmla="*/ 954990 h 989896"/>
                <a:gd name="connsiteX20" fmla="*/ 563662 w 781497"/>
                <a:gd name="connsiteY20" fmla="*/ 970620 h 989896"/>
                <a:gd name="connsiteX21" fmla="*/ 559494 w 781497"/>
                <a:gd name="connsiteY21" fmla="*/ 978956 h 989896"/>
                <a:gd name="connsiteX22" fmla="*/ 538654 w 781497"/>
                <a:gd name="connsiteY22" fmla="*/ 970620 h 989896"/>
                <a:gd name="connsiteX23" fmla="*/ 536570 w 781497"/>
                <a:gd name="connsiteY23" fmla="*/ 969578 h 989896"/>
                <a:gd name="connsiteX24" fmla="*/ 520940 w 781497"/>
                <a:gd name="connsiteY24" fmla="*/ 964368 h 989896"/>
                <a:gd name="connsiteX25" fmla="*/ 515730 w 781497"/>
                <a:gd name="connsiteY25" fmla="*/ 966452 h 989896"/>
                <a:gd name="connsiteX26" fmla="*/ 512605 w 781497"/>
                <a:gd name="connsiteY26" fmla="*/ 968536 h 989896"/>
                <a:gd name="connsiteX27" fmla="*/ 502185 w 781497"/>
                <a:gd name="connsiteY27" fmla="*/ 963326 h 989896"/>
                <a:gd name="connsiteX28" fmla="*/ 487597 w 781497"/>
                <a:gd name="connsiteY28" fmla="*/ 957074 h 989896"/>
                <a:gd name="connsiteX29" fmla="*/ 476135 w 781497"/>
                <a:gd name="connsiteY29" fmla="*/ 964368 h 989896"/>
                <a:gd name="connsiteX30" fmla="*/ 473008 w 781497"/>
                <a:gd name="connsiteY30" fmla="*/ 967494 h 989896"/>
                <a:gd name="connsiteX31" fmla="*/ 463631 w 781497"/>
                <a:gd name="connsiteY31" fmla="*/ 971662 h 989896"/>
                <a:gd name="connsiteX32" fmla="*/ 460505 w 781497"/>
                <a:gd name="connsiteY32" fmla="*/ 971662 h 989896"/>
                <a:gd name="connsiteX33" fmla="*/ 456337 w 781497"/>
                <a:gd name="connsiteY33" fmla="*/ 968536 h 989896"/>
                <a:gd name="connsiteX34" fmla="*/ 440707 w 781497"/>
                <a:gd name="connsiteY34" fmla="*/ 954990 h 989896"/>
                <a:gd name="connsiteX35" fmla="*/ 432371 w 781497"/>
                <a:gd name="connsiteY35" fmla="*/ 949780 h 989896"/>
                <a:gd name="connsiteX36" fmla="*/ 415699 w 781497"/>
                <a:gd name="connsiteY36" fmla="*/ 951864 h 989896"/>
                <a:gd name="connsiteX37" fmla="*/ 405279 w 781497"/>
                <a:gd name="connsiteY37" fmla="*/ 960200 h 989896"/>
                <a:gd name="connsiteX38" fmla="*/ 403195 w 781497"/>
                <a:gd name="connsiteY38" fmla="*/ 962284 h 989896"/>
                <a:gd name="connsiteX39" fmla="*/ 378187 w 781497"/>
                <a:gd name="connsiteY39" fmla="*/ 978956 h 989896"/>
                <a:gd name="connsiteX40" fmla="*/ 349011 w 781497"/>
                <a:gd name="connsiteY40" fmla="*/ 983124 h 989896"/>
                <a:gd name="connsiteX41" fmla="*/ 331297 w 781497"/>
                <a:gd name="connsiteY41" fmla="*/ 979998 h 989896"/>
                <a:gd name="connsiteX42" fmla="*/ 326087 w 781497"/>
                <a:gd name="connsiteY42" fmla="*/ 973746 h 989896"/>
                <a:gd name="connsiteX43" fmla="*/ 322961 w 781497"/>
                <a:gd name="connsiteY43" fmla="*/ 970620 h 989896"/>
                <a:gd name="connsiteX44" fmla="*/ 302121 w 781497"/>
                <a:gd name="connsiteY44" fmla="*/ 959158 h 989896"/>
                <a:gd name="connsiteX45" fmla="*/ 289617 w 781497"/>
                <a:gd name="connsiteY45" fmla="*/ 953948 h 989896"/>
                <a:gd name="connsiteX46" fmla="*/ 267735 w 781497"/>
                <a:gd name="connsiteY46" fmla="*/ 927898 h 989896"/>
                <a:gd name="connsiteX47" fmla="*/ 267735 w 781497"/>
                <a:gd name="connsiteY47" fmla="*/ 926856 h 989896"/>
                <a:gd name="connsiteX48" fmla="*/ 264609 w 781497"/>
                <a:gd name="connsiteY48" fmla="*/ 919562 h 989896"/>
                <a:gd name="connsiteX49" fmla="*/ 256273 w 781497"/>
                <a:gd name="connsiteY49" fmla="*/ 913310 h 989896"/>
                <a:gd name="connsiteX50" fmla="*/ 237517 w 781497"/>
                <a:gd name="connsiteY50" fmla="*/ 901848 h 989896"/>
                <a:gd name="connsiteX51" fmla="*/ 210425 w 781497"/>
                <a:gd name="connsiteY51" fmla="*/ 890386 h 989896"/>
                <a:gd name="connsiteX52" fmla="*/ 180208 w 781497"/>
                <a:gd name="connsiteY52" fmla="*/ 895596 h 989896"/>
                <a:gd name="connsiteX53" fmla="*/ 174998 w 781497"/>
                <a:gd name="connsiteY53" fmla="*/ 897680 h 989896"/>
                <a:gd name="connsiteX54" fmla="*/ 138528 w 781497"/>
                <a:gd name="connsiteY54" fmla="*/ 904974 h 989896"/>
                <a:gd name="connsiteX55" fmla="*/ 130192 w 781497"/>
                <a:gd name="connsiteY55" fmla="*/ 906016 h 989896"/>
                <a:gd name="connsiteX56" fmla="*/ 95806 w 781497"/>
                <a:gd name="connsiteY56" fmla="*/ 912268 h 989896"/>
                <a:gd name="connsiteX57" fmla="*/ 89554 w 781497"/>
                <a:gd name="connsiteY57" fmla="*/ 915394 h 989896"/>
                <a:gd name="connsiteX58" fmla="*/ 77050 w 781497"/>
                <a:gd name="connsiteY58" fmla="*/ 920604 h 989896"/>
                <a:gd name="connsiteX59" fmla="*/ 57252 w 781497"/>
                <a:gd name="connsiteY59" fmla="*/ 915394 h 989896"/>
                <a:gd name="connsiteX60" fmla="*/ 54126 w 781497"/>
                <a:gd name="connsiteY60" fmla="*/ 914352 h 989896"/>
                <a:gd name="connsiteX61" fmla="*/ 8278 w 781497"/>
                <a:gd name="connsiteY61" fmla="*/ 912268 h 989896"/>
                <a:gd name="connsiteX62" fmla="*/ 8278 w 781497"/>
                <a:gd name="connsiteY62" fmla="*/ 912268 h 989896"/>
                <a:gd name="connsiteX63" fmla="*/ 8278 w 781497"/>
                <a:gd name="connsiteY63" fmla="*/ 910184 h 989896"/>
                <a:gd name="connsiteX64" fmla="*/ 8278 w 781497"/>
                <a:gd name="connsiteY64" fmla="*/ 902890 h 989896"/>
                <a:gd name="connsiteX65" fmla="*/ 12446 w 781497"/>
                <a:gd name="connsiteY65" fmla="*/ 894554 h 989896"/>
                <a:gd name="connsiteX66" fmla="*/ 16614 w 781497"/>
                <a:gd name="connsiteY66" fmla="*/ 889344 h 989896"/>
                <a:gd name="connsiteX67" fmla="*/ 29118 w 781497"/>
                <a:gd name="connsiteY67" fmla="*/ 851832 h 989896"/>
                <a:gd name="connsiteX68" fmla="*/ 19740 w 781497"/>
                <a:gd name="connsiteY68" fmla="*/ 841412 h 989896"/>
                <a:gd name="connsiteX69" fmla="*/ 12446 w 781497"/>
                <a:gd name="connsiteY69" fmla="*/ 835160 h 989896"/>
                <a:gd name="connsiteX70" fmla="*/ 8278 w 781497"/>
                <a:gd name="connsiteY70" fmla="*/ 816404 h 989896"/>
                <a:gd name="connsiteX71" fmla="*/ 12446 w 781497"/>
                <a:gd name="connsiteY71" fmla="*/ 780976 h 989896"/>
                <a:gd name="connsiteX72" fmla="*/ 15572 w 781497"/>
                <a:gd name="connsiteY72" fmla="*/ 771599 h 989896"/>
                <a:gd name="connsiteX73" fmla="*/ 20782 w 781497"/>
                <a:gd name="connsiteY73" fmla="*/ 746591 h 989896"/>
                <a:gd name="connsiteX74" fmla="*/ 18698 w 781497"/>
                <a:gd name="connsiteY74" fmla="*/ 722625 h 989896"/>
                <a:gd name="connsiteX75" fmla="*/ 16614 w 781497"/>
                <a:gd name="connsiteY75" fmla="*/ 710121 h 989896"/>
                <a:gd name="connsiteX76" fmla="*/ 31202 w 781497"/>
                <a:gd name="connsiteY76" fmla="*/ 651769 h 989896"/>
                <a:gd name="connsiteX77" fmla="*/ 43706 w 781497"/>
                <a:gd name="connsiteY77" fmla="*/ 636139 h 989896"/>
                <a:gd name="connsiteX78" fmla="*/ 56210 w 781497"/>
                <a:gd name="connsiteY78" fmla="*/ 619467 h 989896"/>
                <a:gd name="connsiteX79" fmla="*/ 65588 w 781497"/>
                <a:gd name="connsiteY79" fmla="*/ 581955 h 989896"/>
                <a:gd name="connsiteX80" fmla="*/ 60378 w 781497"/>
                <a:gd name="connsiteY80" fmla="*/ 573619 h 989896"/>
                <a:gd name="connsiteX81" fmla="*/ 59336 w 781497"/>
                <a:gd name="connsiteY81" fmla="*/ 571535 h 989896"/>
                <a:gd name="connsiteX82" fmla="*/ 63504 w 781497"/>
                <a:gd name="connsiteY82" fmla="*/ 569451 h 989896"/>
                <a:gd name="connsiteX83" fmla="*/ 80176 w 781497"/>
                <a:gd name="connsiteY83" fmla="*/ 555905 h 989896"/>
                <a:gd name="connsiteX84" fmla="*/ 82260 w 781497"/>
                <a:gd name="connsiteY84" fmla="*/ 535065 h 989896"/>
                <a:gd name="connsiteX85" fmla="*/ 83302 w 781497"/>
                <a:gd name="connsiteY85" fmla="*/ 519435 h 989896"/>
                <a:gd name="connsiteX86" fmla="*/ 89554 w 781497"/>
                <a:gd name="connsiteY86" fmla="*/ 510057 h 989896"/>
                <a:gd name="connsiteX87" fmla="*/ 101016 w 781497"/>
                <a:gd name="connsiteY87" fmla="*/ 496511 h 989896"/>
                <a:gd name="connsiteX88" fmla="*/ 115604 w 781497"/>
                <a:gd name="connsiteY88" fmla="*/ 482965 h 989896"/>
                <a:gd name="connsiteX89" fmla="*/ 139569 w 781497"/>
                <a:gd name="connsiteY89" fmla="*/ 451705 h 989896"/>
                <a:gd name="connsiteX90" fmla="*/ 141654 w 781497"/>
                <a:gd name="connsiteY90" fmla="*/ 441285 h 989896"/>
                <a:gd name="connsiteX91" fmla="*/ 143738 w 781497"/>
                <a:gd name="connsiteY91" fmla="*/ 429824 h 989896"/>
                <a:gd name="connsiteX92" fmla="*/ 151031 w 781497"/>
                <a:gd name="connsiteY92" fmla="*/ 419404 h 989896"/>
                <a:gd name="connsiteX93" fmla="*/ 172913 w 781497"/>
                <a:gd name="connsiteY93" fmla="*/ 402732 h 989896"/>
                <a:gd name="connsiteX94" fmla="*/ 185418 w 781497"/>
                <a:gd name="connsiteY94" fmla="*/ 398564 h 989896"/>
                <a:gd name="connsiteX95" fmla="*/ 195838 w 781497"/>
                <a:gd name="connsiteY95" fmla="*/ 395438 h 989896"/>
                <a:gd name="connsiteX96" fmla="*/ 225013 w 781497"/>
                <a:gd name="connsiteY96" fmla="*/ 376682 h 989896"/>
                <a:gd name="connsiteX97" fmla="*/ 253147 w 781497"/>
                <a:gd name="connsiteY97" fmla="*/ 348548 h 989896"/>
                <a:gd name="connsiteX98" fmla="*/ 266693 w 781497"/>
                <a:gd name="connsiteY98" fmla="*/ 300616 h 989896"/>
                <a:gd name="connsiteX99" fmla="*/ 267735 w 781497"/>
                <a:gd name="connsiteY99" fmla="*/ 289154 h 989896"/>
                <a:gd name="connsiteX100" fmla="*/ 269819 w 781497"/>
                <a:gd name="connsiteY100" fmla="*/ 280818 h 989896"/>
                <a:gd name="connsiteX101" fmla="*/ 278155 w 781497"/>
                <a:gd name="connsiteY101" fmla="*/ 274566 h 989896"/>
                <a:gd name="connsiteX102" fmla="*/ 287533 w 781497"/>
                <a:gd name="connsiteY102" fmla="*/ 267272 h 989896"/>
                <a:gd name="connsiteX103" fmla="*/ 292743 w 781497"/>
                <a:gd name="connsiteY103" fmla="*/ 254768 h 989896"/>
                <a:gd name="connsiteX104" fmla="*/ 296911 w 781497"/>
                <a:gd name="connsiteY104" fmla="*/ 244348 h 989896"/>
                <a:gd name="connsiteX105" fmla="*/ 309415 w 781497"/>
                <a:gd name="connsiteY105" fmla="*/ 238096 h 989896"/>
                <a:gd name="connsiteX106" fmla="*/ 315667 w 781497"/>
                <a:gd name="connsiteY106" fmla="*/ 236012 h 989896"/>
                <a:gd name="connsiteX107" fmla="*/ 338591 w 781497"/>
                <a:gd name="connsiteY107" fmla="*/ 208920 h 989896"/>
                <a:gd name="connsiteX108" fmla="*/ 339633 w 781497"/>
                <a:gd name="connsiteY108" fmla="*/ 198500 h 989896"/>
                <a:gd name="connsiteX109" fmla="*/ 340675 w 781497"/>
                <a:gd name="connsiteY109" fmla="*/ 184954 h 989896"/>
                <a:gd name="connsiteX110" fmla="*/ 359431 w 781497"/>
                <a:gd name="connsiteY110" fmla="*/ 164115 h 989896"/>
                <a:gd name="connsiteX111" fmla="*/ 375061 w 781497"/>
                <a:gd name="connsiteY111" fmla="*/ 154736 h 989896"/>
                <a:gd name="connsiteX112" fmla="*/ 391733 w 781497"/>
                <a:gd name="connsiteY112" fmla="*/ 154736 h 989896"/>
                <a:gd name="connsiteX113" fmla="*/ 395901 w 781497"/>
                <a:gd name="connsiteY113" fmla="*/ 157862 h 989896"/>
                <a:gd name="connsiteX114" fmla="*/ 406321 w 781497"/>
                <a:gd name="connsiteY114" fmla="*/ 163072 h 989896"/>
                <a:gd name="connsiteX115" fmla="*/ 420909 w 781497"/>
                <a:gd name="connsiteY115" fmla="*/ 155778 h 989896"/>
                <a:gd name="connsiteX116" fmla="*/ 426119 w 781497"/>
                <a:gd name="connsiteY116" fmla="*/ 142233 h 989896"/>
                <a:gd name="connsiteX117" fmla="*/ 427161 w 781497"/>
                <a:gd name="connsiteY117" fmla="*/ 88049 h 989896"/>
                <a:gd name="connsiteX118" fmla="*/ 420909 w 781497"/>
                <a:gd name="connsiteY118" fmla="*/ 77629 h 989896"/>
                <a:gd name="connsiteX119" fmla="*/ 413615 w 781497"/>
                <a:gd name="connsiteY119" fmla="*/ 65125 h 989896"/>
                <a:gd name="connsiteX120" fmla="*/ 409447 w 781497"/>
                <a:gd name="connsiteY120" fmla="*/ 38033 h 989896"/>
                <a:gd name="connsiteX121" fmla="*/ 413615 w 781497"/>
                <a:gd name="connsiteY121" fmla="*/ 22403 h 989896"/>
                <a:gd name="connsiteX122" fmla="*/ 422993 w 781497"/>
                <a:gd name="connsiteY122" fmla="*/ 16151 h 989896"/>
                <a:gd name="connsiteX123" fmla="*/ 438623 w 781497"/>
                <a:gd name="connsiteY123" fmla="*/ 13025 h 989896"/>
                <a:gd name="connsiteX124" fmla="*/ 474051 w 781497"/>
                <a:gd name="connsiteY124" fmla="*/ 7815 h 989896"/>
                <a:gd name="connsiteX125" fmla="*/ 476135 w 781497"/>
                <a:gd name="connsiteY125" fmla="*/ 10941 h 989896"/>
                <a:gd name="connsiteX126" fmla="*/ 484470 w 781497"/>
                <a:gd name="connsiteY126" fmla="*/ 20319 h 989896"/>
                <a:gd name="connsiteX127" fmla="*/ 503227 w 781497"/>
                <a:gd name="connsiteY127" fmla="*/ 23445 h 989896"/>
                <a:gd name="connsiteX128" fmla="*/ 509478 w 781497"/>
                <a:gd name="connsiteY128" fmla="*/ 23445 h 989896"/>
                <a:gd name="connsiteX129" fmla="*/ 523024 w 781497"/>
                <a:gd name="connsiteY129" fmla="*/ 25529 h 989896"/>
                <a:gd name="connsiteX130" fmla="*/ 548032 w 781497"/>
                <a:gd name="connsiteY130" fmla="*/ 26571 h 989896"/>
                <a:gd name="connsiteX131" fmla="*/ 559494 w 781497"/>
                <a:gd name="connsiteY131" fmla="*/ 18235 h 989896"/>
                <a:gd name="connsiteX132" fmla="*/ 565746 w 781497"/>
                <a:gd name="connsiteY132" fmla="*/ 13025 h 989896"/>
                <a:gd name="connsiteX133" fmla="*/ 597006 w 781497"/>
                <a:gd name="connsiteY133" fmla="*/ 11983 h 989896"/>
                <a:gd name="connsiteX134" fmla="*/ 599090 w 781497"/>
                <a:gd name="connsiteY134" fmla="*/ 13025 h 989896"/>
                <a:gd name="connsiteX135" fmla="*/ 609510 w 781497"/>
                <a:gd name="connsiteY135" fmla="*/ 17193 h 989896"/>
                <a:gd name="connsiteX136" fmla="*/ 623056 w 781497"/>
                <a:gd name="connsiteY136" fmla="*/ 13025 h 989896"/>
                <a:gd name="connsiteX137" fmla="*/ 630350 w 781497"/>
                <a:gd name="connsiteY137" fmla="*/ 9899 h 989896"/>
                <a:gd name="connsiteX138" fmla="*/ 654316 w 781497"/>
                <a:gd name="connsiteY138" fmla="*/ 25529 h 989896"/>
                <a:gd name="connsiteX139" fmla="*/ 659526 w 781497"/>
                <a:gd name="connsiteY139" fmla="*/ 38033 h 989896"/>
                <a:gd name="connsiteX140" fmla="*/ 668904 w 781497"/>
                <a:gd name="connsiteY140" fmla="*/ 57831 h 989896"/>
                <a:gd name="connsiteX141" fmla="*/ 674114 w 781497"/>
                <a:gd name="connsiteY141" fmla="*/ 64083 h 989896"/>
                <a:gd name="connsiteX142" fmla="*/ 682450 w 781497"/>
                <a:gd name="connsiteY142" fmla="*/ 75545 h 989896"/>
                <a:gd name="connsiteX143" fmla="*/ 682450 w 781497"/>
                <a:gd name="connsiteY143" fmla="*/ 82839 h 989896"/>
                <a:gd name="connsiteX144" fmla="*/ 682450 w 781497"/>
                <a:gd name="connsiteY144" fmla="*/ 85965 h 989896"/>
                <a:gd name="connsiteX145" fmla="*/ 682450 w 781497"/>
                <a:gd name="connsiteY145" fmla="*/ 91175 h 989896"/>
                <a:gd name="connsiteX146" fmla="*/ 681408 w 781497"/>
                <a:gd name="connsiteY146" fmla="*/ 100553 h 989896"/>
                <a:gd name="connsiteX147" fmla="*/ 670988 w 781497"/>
                <a:gd name="connsiteY147" fmla="*/ 107846 h 989896"/>
                <a:gd name="connsiteX148" fmla="*/ 668904 w 781497"/>
                <a:gd name="connsiteY148" fmla="*/ 108888 h 989896"/>
                <a:gd name="connsiteX149" fmla="*/ 659526 w 781497"/>
                <a:gd name="connsiteY149" fmla="*/ 110973 h 989896"/>
                <a:gd name="connsiteX150" fmla="*/ 639728 w 781497"/>
                <a:gd name="connsiteY150" fmla="*/ 124518 h 989896"/>
                <a:gd name="connsiteX151" fmla="*/ 642854 w 781497"/>
                <a:gd name="connsiteY151" fmla="*/ 138065 h 989896"/>
                <a:gd name="connsiteX152" fmla="*/ 644938 w 781497"/>
                <a:gd name="connsiteY152" fmla="*/ 141190 h 989896"/>
                <a:gd name="connsiteX153" fmla="*/ 641812 w 781497"/>
                <a:gd name="connsiteY153" fmla="*/ 156820 h 989896"/>
                <a:gd name="connsiteX154" fmla="*/ 636602 w 781497"/>
                <a:gd name="connsiteY154" fmla="*/ 193290 h 989896"/>
                <a:gd name="connsiteX155" fmla="*/ 642854 w 781497"/>
                <a:gd name="connsiteY155" fmla="*/ 223508 h 989896"/>
                <a:gd name="connsiteX156" fmla="*/ 642854 w 781497"/>
                <a:gd name="connsiteY156" fmla="*/ 226634 h 989896"/>
                <a:gd name="connsiteX157" fmla="*/ 640770 w 781497"/>
                <a:gd name="connsiteY157" fmla="*/ 237054 h 989896"/>
                <a:gd name="connsiteX158" fmla="*/ 638686 w 781497"/>
                <a:gd name="connsiteY158" fmla="*/ 248516 h 989896"/>
                <a:gd name="connsiteX159" fmla="*/ 644938 w 781497"/>
                <a:gd name="connsiteY159" fmla="*/ 270398 h 989896"/>
                <a:gd name="connsiteX160" fmla="*/ 652232 w 781497"/>
                <a:gd name="connsiteY160" fmla="*/ 278734 h 989896"/>
                <a:gd name="connsiteX161" fmla="*/ 659526 w 781497"/>
                <a:gd name="connsiteY161" fmla="*/ 286028 h 989896"/>
                <a:gd name="connsiteX162" fmla="*/ 661610 w 781497"/>
                <a:gd name="connsiteY162" fmla="*/ 295406 h 989896"/>
                <a:gd name="connsiteX163" fmla="*/ 662652 w 781497"/>
                <a:gd name="connsiteY163" fmla="*/ 300616 h 989896"/>
                <a:gd name="connsiteX164" fmla="*/ 663694 w 781497"/>
                <a:gd name="connsiteY164" fmla="*/ 305826 h 989896"/>
                <a:gd name="connsiteX165" fmla="*/ 666820 w 781497"/>
                <a:gd name="connsiteY165" fmla="*/ 319372 h 989896"/>
                <a:gd name="connsiteX166" fmla="*/ 677240 w 781497"/>
                <a:gd name="connsiteY166" fmla="*/ 333960 h 989896"/>
                <a:gd name="connsiteX167" fmla="*/ 678282 w 781497"/>
                <a:gd name="connsiteY167" fmla="*/ 335002 h 989896"/>
                <a:gd name="connsiteX168" fmla="*/ 686618 w 781497"/>
                <a:gd name="connsiteY168" fmla="*/ 343338 h 989896"/>
                <a:gd name="connsiteX169" fmla="*/ 692870 w 781497"/>
                <a:gd name="connsiteY169" fmla="*/ 350632 h 989896"/>
                <a:gd name="connsiteX170" fmla="*/ 700164 w 781497"/>
                <a:gd name="connsiteY170" fmla="*/ 357926 h 989896"/>
                <a:gd name="connsiteX171" fmla="*/ 708500 w 781497"/>
                <a:gd name="connsiteY171" fmla="*/ 366262 h 989896"/>
                <a:gd name="connsiteX172" fmla="*/ 744970 w 781497"/>
                <a:gd name="connsiteY172" fmla="*/ 395438 h 989896"/>
                <a:gd name="connsiteX173" fmla="*/ 748096 w 781497"/>
                <a:gd name="connsiteY173" fmla="*/ 397522 h 989896"/>
                <a:gd name="connsiteX174" fmla="*/ 768936 w 781497"/>
                <a:gd name="connsiteY174" fmla="*/ 415235 h 989896"/>
                <a:gd name="connsiteX175" fmla="*/ 775188 w 781497"/>
                <a:gd name="connsiteY175" fmla="*/ 432950 h 989896"/>
                <a:gd name="connsiteX176" fmla="*/ 767894 w 781497"/>
                <a:gd name="connsiteY176" fmla="*/ 505889 h 989896"/>
                <a:gd name="connsiteX0" fmla="*/ 760080 w 772396"/>
                <a:gd name="connsiteY0" fmla="*/ 498074 h 975309"/>
                <a:gd name="connsiteX1" fmla="*/ 754870 w 772396"/>
                <a:gd name="connsiteY1" fmla="*/ 505368 h 975309"/>
                <a:gd name="connsiteX2" fmla="*/ 744450 w 772396"/>
                <a:gd name="connsiteY2" fmla="*/ 523082 h 975309"/>
                <a:gd name="connsiteX3" fmla="*/ 742366 w 772396"/>
                <a:gd name="connsiteY3" fmla="*/ 535586 h 975309"/>
                <a:gd name="connsiteX4" fmla="*/ 739240 w 772396"/>
                <a:gd name="connsiteY4" fmla="*/ 548090 h 975309"/>
                <a:gd name="connsiteX5" fmla="*/ 704854 w 772396"/>
                <a:gd name="connsiteY5" fmla="*/ 568930 h 975309"/>
                <a:gd name="connsiteX6" fmla="*/ 702770 w 772396"/>
                <a:gd name="connsiteY6" fmla="*/ 568930 h 975309"/>
                <a:gd name="connsiteX7" fmla="*/ 687140 w 772396"/>
                <a:gd name="connsiteY7" fmla="*/ 573098 h 975309"/>
                <a:gd name="connsiteX8" fmla="*/ 675678 w 772396"/>
                <a:gd name="connsiteY8" fmla="*/ 605400 h 975309"/>
                <a:gd name="connsiteX9" fmla="*/ 675678 w 772396"/>
                <a:gd name="connsiteY9" fmla="*/ 608526 h 975309"/>
                <a:gd name="connsiteX10" fmla="*/ 650670 w 772396"/>
                <a:gd name="connsiteY10" fmla="*/ 670004 h 975309"/>
                <a:gd name="connsiteX11" fmla="*/ 647544 w 772396"/>
                <a:gd name="connsiteY11" fmla="*/ 675214 h 975309"/>
                <a:gd name="connsiteX12" fmla="*/ 623578 w 772396"/>
                <a:gd name="connsiteY12" fmla="*/ 710642 h 975309"/>
                <a:gd name="connsiteX13" fmla="*/ 601696 w 772396"/>
                <a:gd name="connsiteY13" fmla="*/ 741902 h 975309"/>
                <a:gd name="connsiteX14" fmla="*/ 575646 w 772396"/>
                <a:gd name="connsiteY14" fmla="*/ 787749 h 975309"/>
                <a:gd name="connsiteX15" fmla="*/ 558974 w 772396"/>
                <a:gd name="connsiteY15" fmla="*/ 823177 h 975309"/>
                <a:gd name="connsiteX16" fmla="*/ 553764 w 772396"/>
                <a:gd name="connsiteY16" fmla="*/ 849227 h 975309"/>
                <a:gd name="connsiteX17" fmla="*/ 562100 w 772396"/>
                <a:gd name="connsiteY17" fmla="*/ 876319 h 975309"/>
                <a:gd name="connsiteX18" fmla="*/ 569394 w 772396"/>
                <a:gd name="connsiteY18" fmla="*/ 899243 h 975309"/>
                <a:gd name="connsiteX19" fmla="*/ 563142 w 772396"/>
                <a:gd name="connsiteY19" fmla="*/ 947175 h 975309"/>
                <a:gd name="connsiteX20" fmla="*/ 555848 w 772396"/>
                <a:gd name="connsiteY20" fmla="*/ 962805 h 975309"/>
                <a:gd name="connsiteX21" fmla="*/ 551680 w 772396"/>
                <a:gd name="connsiteY21" fmla="*/ 971141 h 975309"/>
                <a:gd name="connsiteX22" fmla="*/ 530840 w 772396"/>
                <a:gd name="connsiteY22" fmla="*/ 962805 h 975309"/>
                <a:gd name="connsiteX23" fmla="*/ 528756 w 772396"/>
                <a:gd name="connsiteY23" fmla="*/ 961763 h 975309"/>
                <a:gd name="connsiteX24" fmla="*/ 513126 w 772396"/>
                <a:gd name="connsiteY24" fmla="*/ 956553 h 975309"/>
                <a:gd name="connsiteX25" fmla="*/ 507916 w 772396"/>
                <a:gd name="connsiteY25" fmla="*/ 958637 h 975309"/>
                <a:gd name="connsiteX26" fmla="*/ 504791 w 772396"/>
                <a:gd name="connsiteY26" fmla="*/ 960721 h 975309"/>
                <a:gd name="connsiteX27" fmla="*/ 494371 w 772396"/>
                <a:gd name="connsiteY27" fmla="*/ 955511 h 975309"/>
                <a:gd name="connsiteX28" fmla="*/ 479783 w 772396"/>
                <a:gd name="connsiteY28" fmla="*/ 949259 h 975309"/>
                <a:gd name="connsiteX29" fmla="*/ 468321 w 772396"/>
                <a:gd name="connsiteY29" fmla="*/ 956553 h 975309"/>
                <a:gd name="connsiteX30" fmla="*/ 465194 w 772396"/>
                <a:gd name="connsiteY30" fmla="*/ 959679 h 975309"/>
                <a:gd name="connsiteX31" fmla="*/ 455817 w 772396"/>
                <a:gd name="connsiteY31" fmla="*/ 963847 h 975309"/>
                <a:gd name="connsiteX32" fmla="*/ 452691 w 772396"/>
                <a:gd name="connsiteY32" fmla="*/ 963847 h 975309"/>
                <a:gd name="connsiteX33" fmla="*/ 448523 w 772396"/>
                <a:gd name="connsiteY33" fmla="*/ 960721 h 975309"/>
                <a:gd name="connsiteX34" fmla="*/ 432893 w 772396"/>
                <a:gd name="connsiteY34" fmla="*/ 947175 h 975309"/>
                <a:gd name="connsiteX35" fmla="*/ 424557 w 772396"/>
                <a:gd name="connsiteY35" fmla="*/ 941965 h 975309"/>
                <a:gd name="connsiteX36" fmla="*/ 407885 w 772396"/>
                <a:gd name="connsiteY36" fmla="*/ 944049 h 975309"/>
                <a:gd name="connsiteX37" fmla="*/ 397465 w 772396"/>
                <a:gd name="connsiteY37" fmla="*/ 952385 h 975309"/>
                <a:gd name="connsiteX38" fmla="*/ 395381 w 772396"/>
                <a:gd name="connsiteY38" fmla="*/ 954469 h 975309"/>
                <a:gd name="connsiteX39" fmla="*/ 370373 w 772396"/>
                <a:gd name="connsiteY39" fmla="*/ 971141 h 975309"/>
                <a:gd name="connsiteX40" fmla="*/ 341197 w 772396"/>
                <a:gd name="connsiteY40" fmla="*/ 975309 h 975309"/>
                <a:gd name="connsiteX41" fmla="*/ 323483 w 772396"/>
                <a:gd name="connsiteY41" fmla="*/ 972183 h 975309"/>
                <a:gd name="connsiteX42" fmla="*/ 318273 w 772396"/>
                <a:gd name="connsiteY42" fmla="*/ 965931 h 975309"/>
                <a:gd name="connsiteX43" fmla="*/ 294307 w 772396"/>
                <a:gd name="connsiteY43" fmla="*/ 951343 h 975309"/>
                <a:gd name="connsiteX44" fmla="*/ 281803 w 772396"/>
                <a:gd name="connsiteY44" fmla="*/ 946133 h 975309"/>
                <a:gd name="connsiteX45" fmla="*/ 259921 w 772396"/>
                <a:gd name="connsiteY45" fmla="*/ 920083 h 975309"/>
                <a:gd name="connsiteX46" fmla="*/ 259921 w 772396"/>
                <a:gd name="connsiteY46" fmla="*/ 919041 h 975309"/>
                <a:gd name="connsiteX47" fmla="*/ 256795 w 772396"/>
                <a:gd name="connsiteY47" fmla="*/ 911747 h 975309"/>
                <a:gd name="connsiteX48" fmla="*/ 248459 w 772396"/>
                <a:gd name="connsiteY48" fmla="*/ 905495 h 975309"/>
                <a:gd name="connsiteX49" fmla="*/ 229703 w 772396"/>
                <a:gd name="connsiteY49" fmla="*/ 894033 h 975309"/>
                <a:gd name="connsiteX50" fmla="*/ 202611 w 772396"/>
                <a:gd name="connsiteY50" fmla="*/ 882571 h 975309"/>
                <a:gd name="connsiteX51" fmla="*/ 172394 w 772396"/>
                <a:gd name="connsiteY51" fmla="*/ 887781 h 975309"/>
                <a:gd name="connsiteX52" fmla="*/ 167184 w 772396"/>
                <a:gd name="connsiteY52" fmla="*/ 889865 h 975309"/>
                <a:gd name="connsiteX53" fmla="*/ 130714 w 772396"/>
                <a:gd name="connsiteY53" fmla="*/ 897159 h 975309"/>
                <a:gd name="connsiteX54" fmla="*/ 122378 w 772396"/>
                <a:gd name="connsiteY54" fmla="*/ 898201 h 975309"/>
                <a:gd name="connsiteX55" fmla="*/ 87992 w 772396"/>
                <a:gd name="connsiteY55" fmla="*/ 904453 h 975309"/>
                <a:gd name="connsiteX56" fmla="*/ 81740 w 772396"/>
                <a:gd name="connsiteY56" fmla="*/ 907579 h 975309"/>
                <a:gd name="connsiteX57" fmla="*/ 69236 w 772396"/>
                <a:gd name="connsiteY57" fmla="*/ 912789 h 975309"/>
                <a:gd name="connsiteX58" fmla="*/ 49438 w 772396"/>
                <a:gd name="connsiteY58" fmla="*/ 907579 h 975309"/>
                <a:gd name="connsiteX59" fmla="*/ 46312 w 772396"/>
                <a:gd name="connsiteY59" fmla="*/ 906537 h 975309"/>
                <a:gd name="connsiteX60" fmla="*/ 464 w 772396"/>
                <a:gd name="connsiteY60" fmla="*/ 904453 h 975309"/>
                <a:gd name="connsiteX61" fmla="*/ 464 w 772396"/>
                <a:gd name="connsiteY61" fmla="*/ 904453 h 975309"/>
                <a:gd name="connsiteX62" fmla="*/ 464 w 772396"/>
                <a:gd name="connsiteY62" fmla="*/ 902369 h 975309"/>
                <a:gd name="connsiteX63" fmla="*/ 464 w 772396"/>
                <a:gd name="connsiteY63" fmla="*/ 895075 h 975309"/>
                <a:gd name="connsiteX64" fmla="*/ 4632 w 772396"/>
                <a:gd name="connsiteY64" fmla="*/ 886739 h 975309"/>
                <a:gd name="connsiteX65" fmla="*/ 8800 w 772396"/>
                <a:gd name="connsiteY65" fmla="*/ 881529 h 975309"/>
                <a:gd name="connsiteX66" fmla="*/ 21304 w 772396"/>
                <a:gd name="connsiteY66" fmla="*/ 844017 h 975309"/>
                <a:gd name="connsiteX67" fmla="*/ 11926 w 772396"/>
                <a:gd name="connsiteY67" fmla="*/ 833597 h 975309"/>
                <a:gd name="connsiteX68" fmla="*/ 4632 w 772396"/>
                <a:gd name="connsiteY68" fmla="*/ 827345 h 975309"/>
                <a:gd name="connsiteX69" fmla="*/ 464 w 772396"/>
                <a:gd name="connsiteY69" fmla="*/ 808589 h 975309"/>
                <a:gd name="connsiteX70" fmla="*/ 4632 w 772396"/>
                <a:gd name="connsiteY70" fmla="*/ 773161 h 975309"/>
                <a:gd name="connsiteX71" fmla="*/ 7758 w 772396"/>
                <a:gd name="connsiteY71" fmla="*/ 763784 h 975309"/>
                <a:gd name="connsiteX72" fmla="*/ 12968 w 772396"/>
                <a:gd name="connsiteY72" fmla="*/ 738776 h 975309"/>
                <a:gd name="connsiteX73" fmla="*/ 10884 w 772396"/>
                <a:gd name="connsiteY73" fmla="*/ 714810 h 975309"/>
                <a:gd name="connsiteX74" fmla="*/ 8800 w 772396"/>
                <a:gd name="connsiteY74" fmla="*/ 702306 h 975309"/>
                <a:gd name="connsiteX75" fmla="*/ 23388 w 772396"/>
                <a:gd name="connsiteY75" fmla="*/ 643954 h 975309"/>
                <a:gd name="connsiteX76" fmla="*/ 35892 w 772396"/>
                <a:gd name="connsiteY76" fmla="*/ 628324 h 975309"/>
                <a:gd name="connsiteX77" fmla="*/ 48396 w 772396"/>
                <a:gd name="connsiteY77" fmla="*/ 611652 h 975309"/>
                <a:gd name="connsiteX78" fmla="*/ 57774 w 772396"/>
                <a:gd name="connsiteY78" fmla="*/ 574140 h 975309"/>
                <a:gd name="connsiteX79" fmla="*/ 52564 w 772396"/>
                <a:gd name="connsiteY79" fmla="*/ 565804 h 975309"/>
                <a:gd name="connsiteX80" fmla="*/ 51522 w 772396"/>
                <a:gd name="connsiteY80" fmla="*/ 563720 h 975309"/>
                <a:gd name="connsiteX81" fmla="*/ 55690 w 772396"/>
                <a:gd name="connsiteY81" fmla="*/ 561636 h 975309"/>
                <a:gd name="connsiteX82" fmla="*/ 72362 w 772396"/>
                <a:gd name="connsiteY82" fmla="*/ 548090 h 975309"/>
                <a:gd name="connsiteX83" fmla="*/ 74446 w 772396"/>
                <a:gd name="connsiteY83" fmla="*/ 527250 h 975309"/>
                <a:gd name="connsiteX84" fmla="*/ 75488 w 772396"/>
                <a:gd name="connsiteY84" fmla="*/ 511620 h 975309"/>
                <a:gd name="connsiteX85" fmla="*/ 81740 w 772396"/>
                <a:gd name="connsiteY85" fmla="*/ 502242 h 975309"/>
                <a:gd name="connsiteX86" fmla="*/ 93202 w 772396"/>
                <a:gd name="connsiteY86" fmla="*/ 488696 h 975309"/>
                <a:gd name="connsiteX87" fmla="*/ 107790 w 772396"/>
                <a:gd name="connsiteY87" fmla="*/ 475150 h 975309"/>
                <a:gd name="connsiteX88" fmla="*/ 131755 w 772396"/>
                <a:gd name="connsiteY88" fmla="*/ 443890 h 975309"/>
                <a:gd name="connsiteX89" fmla="*/ 133840 w 772396"/>
                <a:gd name="connsiteY89" fmla="*/ 433470 h 975309"/>
                <a:gd name="connsiteX90" fmla="*/ 135924 w 772396"/>
                <a:gd name="connsiteY90" fmla="*/ 422009 h 975309"/>
                <a:gd name="connsiteX91" fmla="*/ 143217 w 772396"/>
                <a:gd name="connsiteY91" fmla="*/ 411589 h 975309"/>
                <a:gd name="connsiteX92" fmla="*/ 165099 w 772396"/>
                <a:gd name="connsiteY92" fmla="*/ 394917 h 975309"/>
                <a:gd name="connsiteX93" fmla="*/ 177604 w 772396"/>
                <a:gd name="connsiteY93" fmla="*/ 390749 h 975309"/>
                <a:gd name="connsiteX94" fmla="*/ 188024 w 772396"/>
                <a:gd name="connsiteY94" fmla="*/ 387623 h 975309"/>
                <a:gd name="connsiteX95" fmla="*/ 217199 w 772396"/>
                <a:gd name="connsiteY95" fmla="*/ 368867 h 975309"/>
                <a:gd name="connsiteX96" fmla="*/ 245333 w 772396"/>
                <a:gd name="connsiteY96" fmla="*/ 340733 h 975309"/>
                <a:gd name="connsiteX97" fmla="*/ 258879 w 772396"/>
                <a:gd name="connsiteY97" fmla="*/ 292801 h 975309"/>
                <a:gd name="connsiteX98" fmla="*/ 259921 w 772396"/>
                <a:gd name="connsiteY98" fmla="*/ 281339 h 975309"/>
                <a:gd name="connsiteX99" fmla="*/ 262005 w 772396"/>
                <a:gd name="connsiteY99" fmla="*/ 273003 h 975309"/>
                <a:gd name="connsiteX100" fmla="*/ 270341 w 772396"/>
                <a:gd name="connsiteY100" fmla="*/ 266751 h 975309"/>
                <a:gd name="connsiteX101" fmla="*/ 279719 w 772396"/>
                <a:gd name="connsiteY101" fmla="*/ 259457 h 975309"/>
                <a:gd name="connsiteX102" fmla="*/ 284929 w 772396"/>
                <a:gd name="connsiteY102" fmla="*/ 246953 h 975309"/>
                <a:gd name="connsiteX103" fmla="*/ 289097 w 772396"/>
                <a:gd name="connsiteY103" fmla="*/ 236533 h 975309"/>
                <a:gd name="connsiteX104" fmla="*/ 301601 w 772396"/>
                <a:gd name="connsiteY104" fmla="*/ 230281 h 975309"/>
                <a:gd name="connsiteX105" fmla="*/ 307853 w 772396"/>
                <a:gd name="connsiteY105" fmla="*/ 228197 h 975309"/>
                <a:gd name="connsiteX106" fmla="*/ 330777 w 772396"/>
                <a:gd name="connsiteY106" fmla="*/ 201105 h 975309"/>
                <a:gd name="connsiteX107" fmla="*/ 331819 w 772396"/>
                <a:gd name="connsiteY107" fmla="*/ 190685 h 975309"/>
                <a:gd name="connsiteX108" fmla="*/ 332861 w 772396"/>
                <a:gd name="connsiteY108" fmla="*/ 177139 h 975309"/>
                <a:gd name="connsiteX109" fmla="*/ 351617 w 772396"/>
                <a:gd name="connsiteY109" fmla="*/ 156300 h 975309"/>
                <a:gd name="connsiteX110" fmla="*/ 367247 w 772396"/>
                <a:gd name="connsiteY110" fmla="*/ 146921 h 975309"/>
                <a:gd name="connsiteX111" fmla="*/ 383919 w 772396"/>
                <a:gd name="connsiteY111" fmla="*/ 146921 h 975309"/>
                <a:gd name="connsiteX112" fmla="*/ 388087 w 772396"/>
                <a:gd name="connsiteY112" fmla="*/ 150047 h 975309"/>
                <a:gd name="connsiteX113" fmla="*/ 398507 w 772396"/>
                <a:gd name="connsiteY113" fmla="*/ 155257 h 975309"/>
                <a:gd name="connsiteX114" fmla="*/ 413095 w 772396"/>
                <a:gd name="connsiteY114" fmla="*/ 147963 h 975309"/>
                <a:gd name="connsiteX115" fmla="*/ 418305 w 772396"/>
                <a:gd name="connsiteY115" fmla="*/ 134418 h 975309"/>
                <a:gd name="connsiteX116" fmla="*/ 419347 w 772396"/>
                <a:gd name="connsiteY116" fmla="*/ 80234 h 975309"/>
                <a:gd name="connsiteX117" fmla="*/ 413095 w 772396"/>
                <a:gd name="connsiteY117" fmla="*/ 69814 h 975309"/>
                <a:gd name="connsiteX118" fmla="*/ 405801 w 772396"/>
                <a:gd name="connsiteY118" fmla="*/ 57310 h 975309"/>
                <a:gd name="connsiteX119" fmla="*/ 401633 w 772396"/>
                <a:gd name="connsiteY119" fmla="*/ 30218 h 975309"/>
                <a:gd name="connsiteX120" fmla="*/ 405801 w 772396"/>
                <a:gd name="connsiteY120" fmla="*/ 14588 h 975309"/>
                <a:gd name="connsiteX121" fmla="*/ 415179 w 772396"/>
                <a:gd name="connsiteY121" fmla="*/ 8336 h 975309"/>
                <a:gd name="connsiteX122" fmla="*/ 430809 w 772396"/>
                <a:gd name="connsiteY122" fmla="*/ 5210 h 975309"/>
                <a:gd name="connsiteX123" fmla="*/ 466237 w 772396"/>
                <a:gd name="connsiteY123" fmla="*/ 0 h 975309"/>
                <a:gd name="connsiteX124" fmla="*/ 468321 w 772396"/>
                <a:gd name="connsiteY124" fmla="*/ 3126 h 975309"/>
                <a:gd name="connsiteX125" fmla="*/ 476656 w 772396"/>
                <a:gd name="connsiteY125" fmla="*/ 12504 h 975309"/>
                <a:gd name="connsiteX126" fmla="*/ 495413 w 772396"/>
                <a:gd name="connsiteY126" fmla="*/ 15630 h 975309"/>
                <a:gd name="connsiteX127" fmla="*/ 501664 w 772396"/>
                <a:gd name="connsiteY127" fmla="*/ 15630 h 975309"/>
                <a:gd name="connsiteX128" fmla="*/ 515210 w 772396"/>
                <a:gd name="connsiteY128" fmla="*/ 17714 h 975309"/>
                <a:gd name="connsiteX129" fmla="*/ 540218 w 772396"/>
                <a:gd name="connsiteY129" fmla="*/ 18756 h 975309"/>
                <a:gd name="connsiteX130" fmla="*/ 551680 w 772396"/>
                <a:gd name="connsiteY130" fmla="*/ 10420 h 975309"/>
                <a:gd name="connsiteX131" fmla="*/ 557932 w 772396"/>
                <a:gd name="connsiteY131" fmla="*/ 5210 h 975309"/>
                <a:gd name="connsiteX132" fmla="*/ 589192 w 772396"/>
                <a:gd name="connsiteY132" fmla="*/ 4168 h 975309"/>
                <a:gd name="connsiteX133" fmla="*/ 591276 w 772396"/>
                <a:gd name="connsiteY133" fmla="*/ 5210 h 975309"/>
                <a:gd name="connsiteX134" fmla="*/ 601696 w 772396"/>
                <a:gd name="connsiteY134" fmla="*/ 9378 h 975309"/>
                <a:gd name="connsiteX135" fmla="*/ 615242 w 772396"/>
                <a:gd name="connsiteY135" fmla="*/ 5210 h 975309"/>
                <a:gd name="connsiteX136" fmla="*/ 622536 w 772396"/>
                <a:gd name="connsiteY136" fmla="*/ 2084 h 975309"/>
                <a:gd name="connsiteX137" fmla="*/ 646502 w 772396"/>
                <a:gd name="connsiteY137" fmla="*/ 17714 h 975309"/>
                <a:gd name="connsiteX138" fmla="*/ 651712 w 772396"/>
                <a:gd name="connsiteY138" fmla="*/ 30218 h 975309"/>
                <a:gd name="connsiteX139" fmla="*/ 661090 w 772396"/>
                <a:gd name="connsiteY139" fmla="*/ 50016 h 975309"/>
                <a:gd name="connsiteX140" fmla="*/ 666300 w 772396"/>
                <a:gd name="connsiteY140" fmla="*/ 56268 h 975309"/>
                <a:gd name="connsiteX141" fmla="*/ 674636 w 772396"/>
                <a:gd name="connsiteY141" fmla="*/ 67730 h 975309"/>
                <a:gd name="connsiteX142" fmla="*/ 674636 w 772396"/>
                <a:gd name="connsiteY142" fmla="*/ 75024 h 975309"/>
                <a:gd name="connsiteX143" fmla="*/ 674636 w 772396"/>
                <a:gd name="connsiteY143" fmla="*/ 78150 h 975309"/>
                <a:gd name="connsiteX144" fmla="*/ 674636 w 772396"/>
                <a:gd name="connsiteY144" fmla="*/ 83360 h 975309"/>
                <a:gd name="connsiteX145" fmla="*/ 673594 w 772396"/>
                <a:gd name="connsiteY145" fmla="*/ 92738 h 975309"/>
                <a:gd name="connsiteX146" fmla="*/ 663174 w 772396"/>
                <a:gd name="connsiteY146" fmla="*/ 100031 h 975309"/>
                <a:gd name="connsiteX147" fmla="*/ 661090 w 772396"/>
                <a:gd name="connsiteY147" fmla="*/ 101073 h 975309"/>
                <a:gd name="connsiteX148" fmla="*/ 651712 w 772396"/>
                <a:gd name="connsiteY148" fmla="*/ 103158 h 975309"/>
                <a:gd name="connsiteX149" fmla="*/ 631914 w 772396"/>
                <a:gd name="connsiteY149" fmla="*/ 116703 h 975309"/>
                <a:gd name="connsiteX150" fmla="*/ 635040 w 772396"/>
                <a:gd name="connsiteY150" fmla="*/ 130250 h 975309"/>
                <a:gd name="connsiteX151" fmla="*/ 637124 w 772396"/>
                <a:gd name="connsiteY151" fmla="*/ 133375 h 975309"/>
                <a:gd name="connsiteX152" fmla="*/ 633998 w 772396"/>
                <a:gd name="connsiteY152" fmla="*/ 149005 h 975309"/>
                <a:gd name="connsiteX153" fmla="*/ 628788 w 772396"/>
                <a:gd name="connsiteY153" fmla="*/ 185475 h 975309"/>
                <a:gd name="connsiteX154" fmla="*/ 635040 w 772396"/>
                <a:gd name="connsiteY154" fmla="*/ 215693 h 975309"/>
                <a:gd name="connsiteX155" fmla="*/ 635040 w 772396"/>
                <a:gd name="connsiteY155" fmla="*/ 218819 h 975309"/>
                <a:gd name="connsiteX156" fmla="*/ 632956 w 772396"/>
                <a:gd name="connsiteY156" fmla="*/ 229239 h 975309"/>
                <a:gd name="connsiteX157" fmla="*/ 630872 w 772396"/>
                <a:gd name="connsiteY157" fmla="*/ 240701 h 975309"/>
                <a:gd name="connsiteX158" fmla="*/ 637124 w 772396"/>
                <a:gd name="connsiteY158" fmla="*/ 262583 h 975309"/>
                <a:gd name="connsiteX159" fmla="*/ 644418 w 772396"/>
                <a:gd name="connsiteY159" fmla="*/ 270919 h 975309"/>
                <a:gd name="connsiteX160" fmla="*/ 651712 w 772396"/>
                <a:gd name="connsiteY160" fmla="*/ 278213 h 975309"/>
                <a:gd name="connsiteX161" fmla="*/ 653796 w 772396"/>
                <a:gd name="connsiteY161" fmla="*/ 287591 h 975309"/>
                <a:gd name="connsiteX162" fmla="*/ 654838 w 772396"/>
                <a:gd name="connsiteY162" fmla="*/ 292801 h 975309"/>
                <a:gd name="connsiteX163" fmla="*/ 655880 w 772396"/>
                <a:gd name="connsiteY163" fmla="*/ 298011 h 975309"/>
                <a:gd name="connsiteX164" fmla="*/ 659006 w 772396"/>
                <a:gd name="connsiteY164" fmla="*/ 311557 h 975309"/>
                <a:gd name="connsiteX165" fmla="*/ 669426 w 772396"/>
                <a:gd name="connsiteY165" fmla="*/ 326145 h 975309"/>
                <a:gd name="connsiteX166" fmla="*/ 670468 w 772396"/>
                <a:gd name="connsiteY166" fmla="*/ 327187 h 975309"/>
                <a:gd name="connsiteX167" fmla="*/ 678804 w 772396"/>
                <a:gd name="connsiteY167" fmla="*/ 335523 h 975309"/>
                <a:gd name="connsiteX168" fmla="*/ 685056 w 772396"/>
                <a:gd name="connsiteY168" fmla="*/ 342817 h 975309"/>
                <a:gd name="connsiteX169" fmla="*/ 692350 w 772396"/>
                <a:gd name="connsiteY169" fmla="*/ 350111 h 975309"/>
                <a:gd name="connsiteX170" fmla="*/ 700686 w 772396"/>
                <a:gd name="connsiteY170" fmla="*/ 358447 h 975309"/>
                <a:gd name="connsiteX171" fmla="*/ 737156 w 772396"/>
                <a:gd name="connsiteY171" fmla="*/ 387623 h 975309"/>
                <a:gd name="connsiteX172" fmla="*/ 740282 w 772396"/>
                <a:gd name="connsiteY172" fmla="*/ 389707 h 975309"/>
                <a:gd name="connsiteX173" fmla="*/ 761122 w 772396"/>
                <a:gd name="connsiteY173" fmla="*/ 407420 h 975309"/>
                <a:gd name="connsiteX174" fmla="*/ 767374 w 772396"/>
                <a:gd name="connsiteY174" fmla="*/ 425135 h 975309"/>
                <a:gd name="connsiteX175" fmla="*/ 760080 w 772396"/>
                <a:gd name="connsiteY175" fmla="*/ 498074 h 975309"/>
                <a:gd name="connsiteX0" fmla="*/ 760080 w 772396"/>
                <a:gd name="connsiteY0" fmla="*/ 498074 h 973094"/>
                <a:gd name="connsiteX1" fmla="*/ 754870 w 772396"/>
                <a:gd name="connsiteY1" fmla="*/ 505368 h 973094"/>
                <a:gd name="connsiteX2" fmla="*/ 744450 w 772396"/>
                <a:gd name="connsiteY2" fmla="*/ 523082 h 973094"/>
                <a:gd name="connsiteX3" fmla="*/ 742366 w 772396"/>
                <a:gd name="connsiteY3" fmla="*/ 535586 h 973094"/>
                <a:gd name="connsiteX4" fmla="*/ 739240 w 772396"/>
                <a:gd name="connsiteY4" fmla="*/ 548090 h 973094"/>
                <a:gd name="connsiteX5" fmla="*/ 704854 w 772396"/>
                <a:gd name="connsiteY5" fmla="*/ 568930 h 973094"/>
                <a:gd name="connsiteX6" fmla="*/ 702770 w 772396"/>
                <a:gd name="connsiteY6" fmla="*/ 568930 h 973094"/>
                <a:gd name="connsiteX7" fmla="*/ 687140 w 772396"/>
                <a:gd name="connsiteY7" fmla="*/ 573098 h 973094"/>
                <a:gd name="connsiteX8" fmla="*/ 675678 w 772396"/>
                <a:gd name="connsiteY8" fmla="*/ 605400 h 973094"/>
                <a:gd name="connsiteX9" fmla="*/ 675678 w 772396"/>
                <a:gd name="connsiteY9" fmla="*/ 608526 h 973094"/>
                <a:gd name="connsiteX10" fmla="*/ 650670 w 772396"/>
                <a:gd name="connsiteY10" fmla="*/ 670004 h 973094"/>
                <a:gd name="connsiteX11" fmla="*/ 647544 w 772396"/>
                <a:gd name="connsiteY11" fmla="*/ 675214 h 973094"/>
                <a:gd name="connsiteX12" fmla="*/ 623578 w 772396"/>
                <a:gd name="connsiteY12" fmla="*/ 710642 h 973094"/>
                <a:gd name="connsiteX13" fmla="*/ 601696 w 772396"/>
                <a:gd name="connsiteY13" fmla="*/ 741902 h 973094"/>
                <a:gd name="connsiteX14" fmla="*/ 575646 w 772396"/>
                <a:gd name="connsiteY14" fmla="*/ 787749 h 973094"/>
                <a:gd name="connsiteX15" fmla="*/ 558974 w 772396"/>
                <a:gd name="connsiteY15" fmla="*/ 823177 h 973094"/>
                <a:gd name="connsiteX16" fmla="*/ 553764 w 772396"/>
                <a:gd name="connsiteY16" fmla="*/ 849227 h 973094"/>
                <a:gd name="connsiteX17" fmla="*/ 562100 w 772396"/>
                <a:gd name="connsiteY17" fmla="*/ 876319 h 973094"/>
                <a:gd name="connsiteX18" fmla="*/ 569394 w 772396"/>
                <a:gd name="connsiteY18" fmla="*/ 899243 h 973094"/>
                <a:gd name="connsiteX19" fmla="*/ 563142 w 772396"/>
                <a:gd name="connsiteY19" fmla="*/ 947175 h 973094"/>
                <a:gd name="connsiteX20" fmla="*/ 555848 w 772396"/>
                <a:gd name="connsiteY20" fmla="*/ 962805 h 973094"/>
                <a:gd name="connsiteX21" fmla="*/ 551680 w 772396"/>
                <a:gd name="connsiteY21" fmla="*/ 971141 h 973094"/>
                <a:gd name="connsiteX22" fmla="*/ 530840 w 772396"/>
                <a:gd name="connsiteY22" fmla="*/ 962805 h 973094"/>
                <a:gd name="connsiteX23" fmla="*/ 528756 w 772396"/>
                <a:gd name="connsiteY23" fmla="*/ 961763 h 973094"/>
                <a:gd name="connsiteX24" fmla="*/ 513126 w 772396"/>
                <a:gd name="connsiteY24" fmla="*/ 956553 h 973094"/>
                <a:gd name="connsiteX25" fmla="*/ 507916 w 772396"/>
                <a:gd name="connsiteY25" fmla="*/ 958637 h 973094"/>
                <a:gd name="connsiteX26" fmla="*/ 504791 w 772396"/>
                <a:gd name="connsiteY26" fmla="*/ 960721 h 973094"/>
                <a:gd name="connsiteX27" fmla="*/ 494371 w 772396"/>
                <a:gd name="connsiteY27" fmla="*/ 955511 h 973094"/>
                <a:gd name="connsiteX28" fmla="*/ 479783 w 772396"/>
                <a:gd name="connsiteY28" fmla="*/ 949259 h 973094"/>
                <a:gd name="connsiteX29" fmla="*/ 468321 w 772396"/>
                <a:gd name="connsiteY29" fmla="*/ 956553 h 973094"/>
                <a:gd name="connsiteX30" fmla="*/ 465194 w 772396"/>
                <a:gd name="connsiteY30" fmla="*/ 959679 h 973094"/>
                <a:gd name="connsiteX31" fmla="*/ 455817 w 772396"/>
                <a:gd name="connsiteY31" fmla="*/ 963847 h 973094"/>
                <a:gd name="connsiteX32" fmla="*/ 452691 w 772396"/>
                <a:gd name="connsiteY32" fmla="*/ 963847 h 973094"/>
                <a:gd name="connsiteX33" fmla="*/ 448523 w 772396"/>
                <a:gd name="connsiteY33" fmla="*/ 960721 h 973094"/>
                <a:gd name="connsiteX34" fmla="*/ 432893 w 772396"/>
                <a:gd name="connsiteY34" fmla="*/ 947175 h 973094"/>
                <a:gd name="connsiteX35" fmla="*/ 424557 w 772396"/>
                <a:gd name="connsiteY35" fmla="*/ 941965 h 973094"/>
                <a:gd name="connsiteX36" fmla="*/ 407885 w 772396"/>
                <a:gd name="connsiteY36" fmla="*/ 944049 h 973094"/>
                <a:gd name="connsiteX37" fmla="*/ 397465 w 772396"/>
                <a:gd name="connsiteY37" fmla="*/ 952385 h 973094"/>
                <a:gd name="connsiteX38" fmla="*/ 395381 w 772396"/>
                <a:gd name="connsiteY38" fmla="*/ 954469 h 973094"/>
                <a:gd name="connsiteX39" fmla="*/ 370373 w 772396"/>
                <a:gd name="connsiteY39" fmla="*/ 971141 h 973094"/>
                <a:gd name="connsiteX40" fmla="*/ 323483 w 772396"/>
                <a:gd name="connsiteY40" fmla="*/ 972183 h 973094"/>
                <a:gd name="connsiteX41" fmla="*/ 318273 w 772396"/>
                <a:gd name="connsiteY41" fmla="*/ 965931 h 973094"/>
                <a:gd name="connsiteX42" fmla="*/ 294307 w 772396"/>
                <a:gd name="connsiteY42" fmla="*/ 951343 h 973094"/>
                <a:gd name="connsiteX43" fmla="*/ 281803 w 772396"/>
                <a:gd name="connsiteY43" fmla="*/ 946133 h 973094"/>
                <a:gd name="connsiteX44" fmla="*/ 259921 w 772396"/>
                <a:gd name="connsiteY44" fmla="*/ 920083 h 973094"/>
                <a:gd name="connsiteX45" fmla="*/ 259921 w 772396"/>
                <a:gd name="connsiteY45" fmla="*/ 919041 h 973094"/>
                <a:gd name="connsiteX46" fmla="*/ 256795 w 772396"/>
                <a:gd name="connsiteY46" fmla="*/ 911747 h 973094"/>
                <a:gd name="connsiteX47" fmla="*/ 248459 w 772396"/>
                <a:gd name="connsiteY47" fmla="*/ 905495 h 973094"/>
                <a:gd name="connsiteX48" fmla="*/ 229703 w 772396"/>
                <a:gd name="connsiteY48" fmla="*/ 894033 h 973094"/>
                <a:gd name="connsiteX49" fmla="*/ 202611 w 772396"/>
                <a:gd name="connsiteY49" fmla="*/ 882571 h 973094"/>
                <a:gd name="connsiteX50" fmla="*/ 172394 w 772396"/>
                <a:gd name="connsiteY50" fmla="*/ 887781 h 973094"/>
                <a:gd name="connsiteX51" fmla="*/ 167184 w 772396"/>
                <a:gd name="connsiteY51" fmla="*/ 889865 h 973094"/>
                <a:gd name="connsiteX52" fmla="*/ 130714 w 772396"/>
                <a:gd name="connsiteY52" fmla="*/ 897159 h 973094"/>
                <a:gd name="connsiteX53" fmla="*/ 122378 w 772396"/>
                <a:gd name="connsiteY53" fmla="*/ 898201 h 973094"/>
                <a:gd name="connsiteX54" fmla="*/ 87992 w 772396"/>
                <a:gd name="connsiteY54" fmla="*/ 904453 h 973094"/>
                <a:gd name="connsiteX55" fmla="*/ 81740 w 772396"/>
                <a:gd name="connsiteY55" fmla="*/ 907579 h 973094"/>
                <a:gd name="connsiteX56" fmla="*/ 69236 w 772396"/>
                <a:gd name="connsiteY56" fmla="*/ 912789 h 973094"/>
                <a:gd name="connsiteX57" fmla="*/ 49438 w 772396"/>
                <a:gd name="connsiteY57" fmla="*/ 907579 h 973094"/>
                <a:gd name="connsiteX58" fmla="*/ 46312 w 772396"/>
                <a:gd name="connsiteY58" fmla="*/ 906537 h 973094"/>
                <a:gd name="connsiteX59" fmla="*/ 464 w 772396"/>
                <a:gd name="connsiteY59" fmla="*/ 904453 h 973094"/>
                <a:gd name="connsiteX60" fmla="*/ 464 w 772396"/>
                <a:gd name="connsiteY60" fmla="*/ 904453 h 973094"/>
                <a:gd name="connsiteX61" fmla="*/ 464 w 772396"/>
                <a:gd name="connsiteY61" fmla="*/ 902369 h 973094"/>
                <a:gd name="connsiteX62" fmla="*/ 464 w 772396"/>
                <a:gd name="connsiteY62" fmla="*/ 895075 h 973094"/>
                <a:gd name="connsiteX63" fmla="*/ 4632 w 772396"/>
                <a:gd name="connsiteY63" fmla="*/ 886739 h 973094"/>
                <a:gd name="connsiteX64" fmla="*/ 8800 w 772396"/>
                <a:gd name="connsiteY64" fmla="*/ 881529 h 973094"/>
                <a:gd name="connsiteX65" fmla="*/ 21304 w 772396"/>
                <a:gd name="connsiteY65" fmla="*/ 844017 h 973094"/>
                <a:gd name="connsiteX66" fmla="*/ 11926 w 772396"/>
                <a:gd name="connsiteY66" fmla="*/ 833597 h 973094"/>
                <a:gd name="connsiteX67" fmla="*/ 4632 w 772396"/>
                <a:gd name="connsiteY67" fmla="*/ 827345 h 973094"/>
                <a:gd name="connsiteX68" fmla="*/ 464 w 772396"/>
                <a:gd name="connsiteY68" fmla="*/ 808589 h 973094"/>
                <a:gd name="connsiteX69" fmla="*/ 4632 w 772396"/>
                <a:gd name="connsiteY69" fmla="*/ 773161 h 973094"/>
                <a:gd name="connsiteX70" fmla="*/ 7758 w 772396"/>
                <a:gd name="connsiteY70" fmla="*/ 763784 h 973094"/>
                <a:gd name="connsiteX71" fmla="*/ 12968 w 772396"/>
                <a:gd name="connsiteY71" fmla="*/ 738776 h 973094"/>
                <a:gd name="connsiteX72" fmla="*/ 10884 w 772396"/>
                <a:gd name="connsiteY72" fmla="*/ 714810 h 973094"/>
                <a:gd name="connsiteX73" fmla="*/ 8800 w 772396"/>
                <a:gd name="connsiteY73" fmla="*/ 702306 h 973094"/>
                <a:gd name="connsiteX74" fmla="*/ 23388 w 772396"/>
                <a:gd name="connsiteY74" fmla="*/ 643954 h 973094"/>
                <a:gd name="connsiteX75" fmla="*/ 35892 w 772396"/>
                <a:gd name="connsiteY75" fmla="*/ 628324 h 973094"/>
                <a:gd name="connsiteX76" fmla="*/ 48396 w 772396"/>
                <a:gd name="connsiteY76" fmla="*/ 611652 h 973094"/>
                <a:gd name="connsiteX77" fmla="*/ 57774 w 772396"/>
                <a:gd name="connsiteY77" fmla="*/ 574140 h 973094"/>
                <a:gd name="connsiteX78" fmla="*/ 52564 w 772396"/>
                <a:gd name="connsiteY78" fmla="*/ 565804 h 973094"/>
                <a:gd name="connsiteX79" fmla="*/ 51522 w 772396"/>
                <a:gd name="connsiteY79" fmla="*/ 563720 h 973094"/>
                <a:gd name="connsiteX80" fmla="*/ 55690 w 772396"/>
                <a:gd name="connsiteY80" fmla="*/ 561636 h 973094"/>
                <a:gd name="connsiteX81" fmla="*/ 72362 w 772396"/>
                <a:gd name="connsiteY81" fmla="*/ 548090 h 973094"/>
                <a:gd name="connsiteX82" fmla="*/ 74446 w 772396"/>
                <a:gd name="connsiteY82" fmla="*/ 527250 h 973094"/>
                <a:gd name="connsiteX83" fmla="*/ 75488 w 772396"/>
                <a:gd name="connsiteY83" fmla="*/ 511620 h 973094"/>
                <a:gd name="connsiteX84" fmla="*/ 81740 w 772396"/>
                <a:gd name="connsiteY84" fmla="*/ 502242 h 973094"/>
                <a:gd name="connsiteX85" fmla="*/ 93202 w 772396"/>
                <a:gd name="connsiteY85" fmla="*/ 488696 h 973094"/>
                <a:gd name="connsiteX86" fmla="*/ 107790 w 772396"/>
                <a:gd name="connsiteY86" fmla="*/ 475150 h 973094"/>
                <a:gd name="connsiteX87" fmla="*/ 131755 w 772396"/>
                <a:gd name="connsiteY87" fmla="*/ 443890 h 973094"/>
                <a:gd name="connsiteX88" fmla="*/ 133840 w 772396"/>
                <a:gd name="connsiteY88" fmla="*/ 433470 h 973094"/>
                <a:gd name="connsiteX89" fmla="*/ 135924 w 772396"/>
                <a:gd name="connsiteY89" fmla="*/ 422009 h 973094"/>
                <a:gd name="connsiteX90" fmla="*/ 143217 w 772396"/>
                <a:gd name="connsiteY90" fmla="*/ 411589 h 973094"/>
                <a:gd name="connsiteX91" fmla="*/ 165099 w 772396"/>
                <a:gd name="connsiteY91" fmla="*/ 394917 h 973094"/>
                <a:gd name="connsiteX92" fmla="*/ 177604 w 772396"/>
                <a:gd name="connsiteY92" fmla="*/ 390749 h 973094"/>
                <a:gd name="connsiteX93" fmla="*/ 188024 w 772396"/>
                <a:gd name="connsiteY93" fmla="*/ 387623 h 973094"/>
                <a:gd name="connsiteX94" fmla="*/ 217199 w 772396"/>
                <a:gd name="connsiteY94" fmla="*/ 368867 h 973094"/>
                <a:gd name="connsiteX95" fmla="*/ 245333 w 772396"/>
                <a:gd name="connsiteY95" fmla="*/ 340733 h 973094"/>
                <a:gd name="connsiteX96" fmla="*/ 258879 w 772396"/>
                <a:gd name="connsiteY96" fmla="*/ 292801 h 973094"/>
                <a:gd name="connsiteX97" fmla="*/ 259921 w 772396"/>
                <a:gd name="connsiteY97" fmla="*/ 281339 h 973094"/>
                <a:gd name="connsiteX98" fmla="*/ 262005 w 772396"/>
                <a:gd name="connsiteY98" fmla="*/ 273003 h 973094"/>
                <a:gd name="connsiteX99" fmla="*/ 270341 w 772396"/>
                <a:gd name="connsiteY99" fmla="*/ 266751 h 973094"/>
                <a:gd name="connsiteX100" fmla="*/ 279719 w 772396"/>
                <a:gd name="connsiteY100" fmla="*/ 259457 h 973094"/>
                <a:gd name="connsiteX101" fmla="*/ 284929 w 772396"/>
                <a:gd name="connsiteY101" fmla="*/ 246953 h 973094"/>
                <a:gd name="connsiteX102" fmla="*/ 289097 w 772396"/>
                <a:gd name="connsiteY102" fmla="*/ 236533 h 973094"/>
                <a:gd name="connsiteX103" fmla="*/ 301601 w 772396"/>
                <a:gd name="connsiteY103" fmla="*/ 230281 h 973094"/>
                <a:gd name="connsiteX104" fmla="*/ 307853 w 772396"/>
                <a:gd name="connsiteY104" fmla="*/ 228197 h 973094"/>
                <a:gd name="connsiteX105" fmla="*/ 330777 w 772396"/>
                <a:gd name="connsiteY105" fmla="*/ 201105 h 973094"/>
                <a:gd name="connsiteX106" fmla="*/ 331819 w 772396"/>
                <a:gd name="connsiteY106" fmla="*/ 190685 h 973094"/>
                <a:gd name="connsiteX107" fmla="*/ 332861 w 772396"/>
                <a:gd name="connsiteY107" fmla="*/ 177139 h 973094"/>
                <a:gd name="connsiteX108" fmla="*/ 351617 w 772396"/>
                <a:gd name="connsiteY108" fmla="*/ 156300 h 973094"/>
                <a:gd name="connsiteX109" fmla="*/ 367247 w 772396"/>
                <a:gd name="connsiteY109" fmla="*/ 146921 h 973094"/>
                <a:gd name="connsiteX110" fmla="*/ 383919 w 772396"/>
                <a:gd name="connsiteY110" fmla="*/ 146921 h 973094"/>
                <a:gd name="connsiteX111" fmla="*/ 388087 w 772396"/>
                <a:gd name="connsiteY111" fmla="*/ 150047 h 973094"/>
                <a:gd name="connsiteX112" fmla="*/ 398507 w 772396"/>
                <a:gd name="connsiteY112" fmla="*/ 155257 h 973094"/>
                <a:gd name="connsiteX113" fmla="*/ 413095 w 772396"/>
                <a:gd name="connsiteY113" fmla="*/ 147963 h 973094"/>
                <a:gd name="connsiteX114" fmla="*/ 418305 w 772396"/>
                <a:gd name="connsiteY114" fmla="*/ 134418 h 973094"/>
                <a:gd name="connsiteX115" fmla="*/ 419347 w 772396"/>
                <a:gd name="connsiteY115" fmla="*/ 80234 h 973094"/>
                <a:gd name="connsiteX116" fmla="*/ 413095 w 772396"/>
                <a:gd name="connsiteY116" fmla="*/ 69814 h 973094"/>
                <a:gd name="connsiteX117" fmla="*/ 405801 w 772396"/>
                <a:gd name="connsiteY117" fmla="*/ 57310 h 973094"/>
                <a:gd name="connsiteX118" fmla="*/ 401633 w 772396"/>
                <a:gd name="connsiteY118" fmla="*/ 30218 h 973094"/>
                <a:gd name="connsiteX119" fmla="*/ 405801 w 772396"/>
                <a:gd name="connsiteY119" fmla="*/ 14588 h 973094"/>
                <a:gd name="connsiteX120" fmla="*/ 415179 w 772396"/>
                <a:gd name="connsiteY120" fmla="*/ 8336 h 973094"/>
                <a:gd name="connsiteX121" fmla="*/ 430809 w 772396"/>
                <a:gd name="connsiteY121" fmla="*/ 5210 h 973094"/>
                <a:gd name="connsiteX122" fmla="*/ 466237 w 772396"/>
                <a:gd name="connsiteY122" fmla="*/ 0 h 973094"/>
                <a:gd name="connsiteX123" fmla="*/ 468321 w 772396"/>
                <a:gd name="connsiteY123" fmla="*/ 3126 h 973094"/>
                <a:gd name="connsiteX124" fmla="*/ 476656 w 772396"/>
                <a:gd name="connsiteY124" fmla="*/ 12504 h 973094"/>
                <a:gd name="connsiteX125" fmla="*/ 495413 w 772396"/>
                <a:gd name="connsiteY125" fmla="*/ 15630 h 973094"/>
                <a:gd name="connsiteX126" fmla="*/ 501664 w 772396"/>
                <a:gd name="connsiteY126" fmla="*/ 15630 h 973094"/>
                <a:gd name="connsiteX127" fmla="*/ 515210 w 772396"/>
                <a:gd name="connsiteY127" fmla="*/ 17714 h 973094"/>
                <a:gd name="connsiteX128" fmla="*/ 540218 w 772396"/>
                <a:gd name="connsiteY128" fmla="*/ 18756 h 973094"/>
                <a:gd name="connsiteX129" fmla="*/ 551680 w 772396"/>
                <a:gd name="connsiteY129" fmla="*/ 10420 h 973094"/>
                <a:gd name="connsiteX130" fmla="*/ 557932 w 772396"/>
                <a:gd name="connsiteY130" fmla="*/ 5210 h 973094"/>
                <a:gd name="connsiteX131" fmla="*/ 589192 w 772396"/>
                <a:gd name="connsiteY131" fmla="*/ 4168 h 973094"/>
                <a:gd name="connsiteX132" fmla="*/ 591276 w 772396"/>
                <a:gd name="connsiteY132" fmla="*/ 5210 h 973094"/>
                <a:gd name="connsiteX133" fmla="*/ 601696 w 772396"/>
                <a:gd name="connsiteY133" fmla="*/ 9378 h 973094"/>
                <a:gd name="connsiteX134" fmla="*/ 615242 w 772396"/>
                <a:gd name="connsiteY134" fmla="*/ 5210 h 973094"/>
                <a:gd name="connsiteX135" fmla="*/ 622536 w 772396"/>
                <a:gd name="connsiteY135" fmla="*/ 2084 h 973094"/>
                <a:gd name="connsiteX136" fmla="*/ 646502 w 772396"/>
                <a:gd name="connsiteY136" fmla="*/ 17714 h 973094"/>
                <a:gd name="connsiteX137" fmla="*/ 651712 w 772396"/>
                <a:gd name="connsiteY137" fmla="*/ 30218 h 973094"/>
                <a:gd name="connsiteX138" fmla="*/ 661090 w 772396"/>
                <a:gd name="connsiteY138" fmla="*/ 50016 h 973094"/>
                <a:gd name="connsiteX139" fmla="*/ 666300 w 772396"/>
                <a:gd name="connsiteY139" fmla="*/ 56268 h 973094"/>
                <a:gd name="connsiteX140" fmla="*/ 674636 w 772396"/>
                <a:gd name="connsiteY140" fmla="*/ 67730 h 973094"/>
                <a:gd name="connsiteX141" fmla="*/ 674636 w 772396"/>
                <a:gd name="connsiteY141" fmla="*/ 75024 h 973094"/>
                <a:gd name="connsiteX142" fmla="*/ 674636 w 772396"/>
                <a:gd name="connsiteY142" fmla="*/ 78150 h 973094"/>
                <a:gd name="connsiteX143" fmla="*/ 674636 w 772396"/>
                <a:gd name="connsiteY143" fmla="*/ 83360 h 973094"/>
                <a:gd name="connsiteX144" fmla="*/ 673594 w 772396"/>
                <a:gd name="connsiteY144" fmla="*/ 92738 h 973094"/>
                <a:gd name="connsiteX145" fmla="*/ 663174 w 772396"/>
                <a:gd name="connsiteY145" fmla="*/ 100031 h 973094"/>
                <a:gd name="connsiteX146" fmla="*/ 661090 w 772396"/>
                <a:gd name="connsiteY146" fmla="*/ 101073 h 973094"/>
                <a:gd name="connsiteX147" fmla="*/ 651712 w 772396"/>
                <a:gd name="connsiteY147" fmla="*/ 103158 h 973094"/>
                <a:gd name="connsiteX148" fmla="*/ 631914 w 772396"/>
                <a:gd name="connsiteY148" fmla="*/ 116703 h 973094"/>
                <a:gd name="connsiteX149" fmla="*/ 635040 w 772396"/>
                <a:gd name="connsiteY149" fmla="*/ 130250 h 973094"/>
                <a:gd name="connsiteX150" fmla="*/ 637124 w 772396"/>
                <a:gd name="connsiteY150" fmla="*/ 133375 h 973094"/>
                <a:gd name="connsiteX151" fmla="*/ 633998 w 772396"/>
                <a:gd name="connsiteY151" fmla="*/ 149005 h 973094"/>
                <a:gd name="connsiteX152" fmla="*/ 628788 w 772396"/>
                <a:gd name="connsiteY152" fmla="*/ 185475 h 973094"/>
                <a:gd name="connsiteX153" fmla="*/ 635040 w 772396"/>
                <a:gd name="connsiteY153" fmla="*/ 215693 h 973094"/>
                <a:gd name="connsiteX154" fmla="*/ 635040 w 772396"/>
                <a:gd name="connsiteY154" fmla="*/ 218819 h 973094"/>
                <a:gd name="connsiteX155" fmla="*/ 632956 w 772396"/>
                <a:gd name="connsiteY155" fmla="*/ 229239 h 973094"/>
                <a:gd name="connsiteX156" fmla="*/ 630872 w 772396"/>
                <a:gd name="connsiteY156" fmla="*/ 240701 h 973094"/>
                <a:gd name="connsiteX157" fmla="*/ 637124 w 772396"/>
                <a:gd name="connsiteY157" fmla="*/ 262583 h 973094"/>
                <a:gd name="connsiteX158" fmla="*/ 644418 w 772396"/>
                <a:gd name="connsiteY158" fmla="*/ 270919 h 973094"/>
                <a:gd name="connsiteX159" fmla="*/ 651712 w 772396"/>
                <a:gd name="connsiteY159" fmla="*/ 278213 h 973094"/>
                <a:gd name="connsiteX160" fmla="*/ 653796 w 772396"/>
                <a:gd name="connsiteY160" fmla="*/ 287591 h 973094"/>
                <a:gd name="connsiteX161" fmla="*/ 654838 w 772396"/>
                <a:gd name="connsiteY161" fmla="*/ 292801 h 973094"/>
                <a:gd name="connsiteX162" fmla="*/ 655880 w 772396"/>
                <a:gd name="connsiteY162" fmla="*/ 298011 h 973094"/>
                <a:gd name="connsiteX163" fmla="*/ 659006 w 772396"/>
                <a:gd name="connsiteY163" fmla="*/ 311557 h 973094"/>
                <a:gd name="connsiteX164" fmla="*/ 669426 w 772396"/>
                <a:gd name="connsiteY164" fmla="*/ 326145 h 973094"/>
                <a:gd name="connsiteX165" fmla="*/ 670468 w 772396"/>
                <a:gd name="connsiteY165" fmla="*/ 327187 h 973094"/>
                <a:gd name="connsiteX166" fmla="*/ 678804 w 772396"/>
                <a:gd name="connsiteY166" fmla="*/ 335523 h 973094"/>
                <a:gd name="connsiteX167" fmla="*/ 685056 w 772396"/>
                <a:gd name="connsiteY167" fmla="*/ 342817 h 973094"/>
                <a:gd name="connsiteX168" fmla="*/ 692350 w 772396"/>
                <a:gd name="connsiteY168" fmla="*/ 350111 h 973094"/>
                <a:gd name="connsiteX169" fmla="*/ 700686 w 772396"/>
                <a:gd name="connsiteY169" fmla="*/ 358447 h 973094"/>
                <a:gd name="connsiteX170" fmla="*/ 737156 w 772396"/>
                <a:gd name="connsiteY170" fmla="*/ 387623 h 973094"/>
                <a:gd name="connsiteX171" fmla="*/ 740282 w 772396"/>
                <a:gd name="connsiteY171" fmla="*/ 389707 h 973094"/>
                <a:gd name="connsiteX172" fmla="*/ 761122 w 772396"/>
                <a:gd name="connsiteY172" fmla="*/ 407420 h 973094"/>
                <a:gd name="connsiteX173" fmla="*/ 767374 w 772396"/>
                <a:gd name="connsiteY173" fmla="*/ 425135 h 973094"/>
                <a:gd name="connsiteX174" fmla="*/ 760080 w 772396"/>
                <a:gd name="connsiteY174" fmla="*/ 498074 h 973094"/>
                <a:gd name="connsiteX0" fmla="*/ 760080 w 772396"/>
                <a:gd name="connsiteY0" fmla="*/ 498074 h 973094"/>
                <a:gd name="connsiteX1" fmla="*/ 754870 w 772396"/>
                <a:gd name="connsiteY1" fmla="*/ 505368 h 973094"/>
                <a:gd name="connsiteX2" fmla="*/ 744450 w 772396"/>
                <a:gd name="connsiteY2" fmla="*/ 523082 h 973094"/>
                <a:gd name="connsiteX3" fmla="*/ 742366 w 772396"/>
                <a:gd name="connsiteY3" fmla="*/ 535586 h 973094"/>
                <a:gd name="connsiteX4" fmla="*/ 739240 w 772396"/>
                <a:gd name="connsiteY4" fmla="*/ 548090 h 973094"/>
                <a:gd name="connsiteX5" fmla="*/ 704854 w 772396"/>
                <a:gd name="connsiteY5" fmla="*/ 568930 h 973094"/>
                <a:gd name="connsiteX6" fmla="*/ 702770 w 772396"/>
                <a:gd name="connsiteY6" fmla="*/ 568930 h 973094"/>
                <a:gd name="connsiteX7" fmla="*/ 687140 w 772396"/>
                <a:gd name="connsiteY7" fmla="*/ 573098 h 973094"/>
                <a:gd name="connsiteX8" fmla="*/ 675678 w 772396"/>
                <a:gd name="connsiteY8" fmla="*/ 605400 h 973094"/>
                <a:gd name="connsiteX9" fmla="*/ 675678 w 772396"/>
                <a:gd name="connsiteY9" fmla="*/ 608526 h 973094"/>
                <a:gd name="connsiteX10" fmla="*/ 650670 w 772396"/>
                <a:gd name="connsiteY10" fmla="*/ 670004 h 973094"/>
                <a:gd name="connsiteX11" fmla="*/ 647544 w 772396"/>
                <a:gd name="connsiteY11" fmla="*/ 675214 h 973094"/>
                <a:gd name="connsiteX12" fmla="*/ 623578 w 772396"/>
                <a:gd name="connsiteY12" fmla="*/ 710642 h 973094"/>
                <a:gd name="connsiteX13" fmla="*/ 601696 w 772396"/>
                <a:gd name="connsiteY13" fmla="*/ 741902 h 973094"/>
                <a:gd name="connsiteX14" fmla="*/ 575646 w 772396"/>
                <a:gd name="connsiteY14" fmla="*/ 787749 h 973094"/>
                <a:gd name="connsiteX15" fmla="*/ 558974 w 772396"/>
                <a:gd name="connsiteY15" fmla="*/ 823177 h 973094"/>
                <a:gd name="connsiteX16" fmla="*/ 553764 w 772396"/>
                <a:gd name="connsiteY16" fmla="*/ 849227 h 973094"/>
                <a:gd name="connsiteX17" fmla="*/ 562100 w 772396"/>
                <a:gd name="connsiteY17" fmla="*/ 876319 h 973094"/>
                <a:gd name="connsiteX18" fmla="*/ 569394 w 772396"/>
                <a:gd name="connsiteY18" fmla="*/ 899243 h 973094"/>
                <a:gd name="connsiteX19" fmla="*/ 563142 w 772396"/>
                <a:gd name="connsiteY19" fmla="*/ 947175 h 973094"/>
                <a:gd name="connsiteX20" fmla="*/ 555848 w 772396"/>
                <a:gd name="connsiteY20" fmla="*/ 962805 h 973094"/>
                <a:gd name="connsiteX21" fmla="*/ 551680 w 772396"/>
                <a:gd name="connsiteY21" fmla="*/ 971141 h 973094"/>
                <a:gd name="connsiteX22" fmla="*/ 530840 w 772396"/>
                <a:gd name="connsiteY22" fmla="*/ 962805 h 973094"/>
                <a:gd name="connsiteX23" fmla="*/ 528756 w 772396"/>
                <a:gd name="connsiteY23" fmla="*/ 961763 h 973094"/>
                <a:gd name="connsiteX24" fmla="*/ 513126 w 772396"/>
                <a:gd name="connsiteY24" fmla="*/ 956553 h 973094"/>
                <a:gd name="connsiteX25" fmla="*/ 507916 w 772396"/>
                <a:gd name="connsiteY25" fmla="*/ 958637 h 973094"/>
                <a:gd name="connsiteX26" fmla="*/ 504791 w 772396"/>
                <a:gd name="connsiteY26" fmla="*/ 960721 h 973094"/>
                <a:gd name="connsiteX27" fmla="*/ 494371 w 772396"/>
                <a:gd name="connsiteY27" fmla="*/ 955511 h 973094"/>
                <a:gd name="connsiteX28" fmla="*/ 479783 w 772396"/>
                <a:gd name="connsiteY28" fmla="*/ 949259 h 973094"/>
                <a:gd name="connsiteX29" fmla="*/ 468321 w 772396"/>
                <a:gd name="connsiteY29" fmla="*/ 956553 h 973094"/>
                <a:gd name="connsiteX30" fmla="*/ 465194 w 772396"/>
                <a:gd name="connsiteY30" fmla="*/ 959679 h 973094"/>
                <a:gd name="connsiteX31" fmla="*/ 455817 w 772396"/>
                <a:gd name="connsiteY31" fmla="*/ 963847 h 973094"/>
                <a:gd name="connsiteX32" fmla="*/ 452691 w 772396"/>
                <a:gd name="connsiteY32" fmla="*/ 963847 h 973094"/>
                <a:gd name="connsiteX33" fmla="*/ 448523 w 772396"/>
                <a:gd name="connsiteY33" fmla="*/ 960721 h 973094"/>
                <a:gd name="connsiteX34" fmla="*/ 432893 w 772396"/>
                <a:gd name="connsiteY34" fmla="*/ 947175 h 973094"/>
                <a:gd name="connsiteX35" fmla="*/ 424557 w 772396"/>
                <a:gd name="connsiteY35" fmla="*/ 941965 h 973094"/>
                <a:gd name="connsiteX36" fmla="*/ 407885 w 772396"/>
                <a:gd name="connsiteY36" fmla="*/ 944049 h 973094"/>
                <a:gd name="connsiteX37" fmla="*/ 397465 w 772396"/>
                <a:gd name="connsiteY37" fmla="*/ 952385 h 973094"/>
                <a:gd name="connsiteX38" fmla="*/ 395381 w 772396"/>
                <a:gd name="connsiteY38" fmla="*/ 954469 h 973094"/>
                <a:gd name="connsiteX39" fmla="*/ 370373 w 772396"/>
                <a:gd name="connsiteY39" fmla="*/ 971141 h 973094"/>
                <a:gd name="connsiteX40" fmla="*/ 323483 w 772396"/>
                <a:gd name="connsiteY40" fmla="*/ 972183 h 973094"/>
                <a:gd name="connsiteX41" fmla="*/ 294307 w 772396"/>
                <a:gd name="connsiteY41" fmla="*/ 951343 h 973094"/>
                <a:gd name="connsiteX42" fmla="*/ 281803 w 772396"/>
                <a:gd name="connsiteY42" fmla="*/ 946133 h 973094"/>
                <a:gd name="connsiteX43" fmla="*/ 259921 w 772396"/>
                <a:gd name="connsiteY43" fmla="*/ 920083 h 973094"/>
                <a:gd name="connsiteX44" fmla="*/ 259921 w 772396"/>
                <a:gd name="connsiteY44" fmla="*/ 919041 h 973094"/>
                <a:gd name="connsiteX45" fmla="*/ 256795 w 772396"/>
                <a:gd name="connsiteY45" fmla="*/ 911747 h 973094"/>
                <a:gd name="connsiteX46" fmla="*/ 248459 w 772396"/>
                <a:gd name="connsiteY46" fmla="*/ 905495 h 973094"/>
                <a:gd name="connsiteX47" fmla="*/ 229703 w 772396"/>
                <a:gd name="connsiteY47" fmla="*/ 894033 h 973094"/>
                <a:gd name="connsiteX48" fmla="*/ 202611 w 772396"/>
                <a:gd name="connsiteY48" fmla="*/ 882571 h 973094"/>
                <a:gd name="connsiteX49" fmla="*/ 172394 w 772396"/>
                <a:gd name="connsiteY49" fmla="*/ 887781 h 973094"/>
                <a:gd name="connsiteX50" fmla="*/ 167184 w 772396"/>
                <a:gd name="connsiteY50" fmla="*/ 889865 h 973094"/>
                <a:gd name="connsiteX51" fmla="*/ 130714 w 772396"/>
                <a:gd name="connsiteY51" fmla="*/ 897159 h 973094"/>
                <a:gd name="connsiteX52" fmla="*/ 122378 w 772396"/>
                <a:gd name="connsiteY52" fmla="*/ 898201 h 973094"/>
                <a:gd name="connsiteX53" fmla="*/ 87992 w 772396"/>
                <a:gd name="connsiteY53" fmla="*/ 904453 h 973094"/>
                <a:gd name="connsiteX54" fmla="*/ 81740 w 772396"/>
                <a:gd name="connsiteY54" fmla="*/ 907579 h 973094"/>
                <a:gd name="connsiteX55" fmla="*/ 69236 w 772396"/>
                <a:gd name="connsiteY55" fmla="*/ 912789 h 973094"/>
                <a:gd name="connsiteX56" fmla="*/ 49438 w 772396"/>
                <a:gd name="connsiteY56" fmla="*/ 907579 h 973094"/>
                <a:gd name="connsiteX57" fmla="*/ 46312 w 772396"/>
                <a:gd name="connsiteY57" fmla="*/ 906537 h 973094"/>
                <a:gd name="connsiteX58" fmla="*/ 464 w 772396"/>
                <a:gd name="connsiteY58" fmla="*/ 904453 h 973094"/>
                <a:gd name="connsiteX59" fmla="*/ 464 w 772396"/>
                <a:gd name="connsiteY59" fmla="*/ 904453 h 973094"/>
                <a:gd name="connsiteX60" fmla="*/ 464 w 772396"/>
                <a:gd name="connsiteY60" fmla="*/ 902369 h 973094"/>
                <a:gd name="connsiteX61" fmla="*/ 464 w 772396"/>
                <a:gd name="connsiteY61" fmla="*/ 895075 h 973094"/>
                <a:gd name="connsiteX62" fmla="*/ 4632 w 772396"/>
                <a:gd name="connsiteY62" fmla="*/ 886739 h 973094"/>
                <a:gd name="connsiteX63" fmla="*/ 8800 w 772396"/>
                <a:gd name="connsiteY63" fmla="*/ 881529 h 973094"/>
                <a:gd name="connsiteX64" fmla="*/ 21304 w 772396"/>
                <a:gd name="connsiteY64" fmla="*/ 844017 h 973094"/>
                <a:gd name="connsiteX65" fmla="*/ 11926 w 772396"/>
                <a:gd name="connsiteY65" fmla="*/ 833597 h 973094"/>
                <a:gd name="connsiteX66" fmla="*/ 4632 w 772396"/>
                <a:gd name="connsiteY66" fmla="*/ 827345 h 973094"/>
                <a:gd name="connsiteX67" fmla="*/ 464 w 772396"/>
                <a:gd name="connsiteY67" fmla="*/ 808589 h 973094"/>
                <a:gd name="connsiteX68" fmla="*/ 4632 w 772396"/>
                <a:gd name="connsiteY68" fmla="*/ 773161 h 973094"/>
                <a:gd name="connsiteX69" fmla="*/ 7758 w 772396"/>
                <a:gd name="connsiteY69" fmla="*/ 763784 h 973094"/>
                <a:gd name="connsiteX70" fmla="*/ 12968 w 772396"/>
                <a:gd name="connsiteY70" fmla="*/ 738776 h 973094"/>
                <a:gd name="connsiteX71" fmla="*/ 10884 w 772396"/>
                <a:gd name="connsiteY71" fmla="*/ 714810 h 973094"/>
                <a:gd name="connsiteX72" fmla="*/ 8800 w 772396"/>
                <a:gd name="connsiteY72" fmla="*/ 702306 h 973094"/>
                <a:gd name="connsiteX73" fmla="*/ 23388 w 772396"/>
                <a:gd name="connsiteY73" fmla="*/ 643954 h 973094"/>
                <a:gd name="connsiteX74" fmla="*/ 35892 w 772396"/>
                <a:gd name="connsiteY74" fmla="*/ 628324 h 973094"/>
                <a:gd name="connsiteX75" fmla="*/ 48396 w 772396"/>
                <a:gd name="connsiteY75" fmla="*/ 611652 h 973094"/>
                <a:gd name="connsiteX76" fmla="*/ 57774 w 772396"/>
                <a:gd name="connsiteY76" fmla="*/ 574140 h 973094"/>
                <a:gd name="connsiteX77" fmla="*/ 52564 w 772396"/>
                <a:gd name="connsiteY77" fmla="*/ 565804 h 973094"/>
                <a:gd name="connsiteX78" fmla="*/ 51522 w 772396"/>
                <a:gd name="connsiteY78" fmla="*/ 563720 h 973094"/>
                <a:gd name="connsiteX79" fmla="*/ 55690 w 772396"/>
                <a:gd name="connsiteY79" fmla="*/ 561636 h 973094"/>
                <a:gd name="connsiteX80" fmla="*/ 72362 w 772396"/>
                <a:gd name="connsiteY80" fmla="*/ 548090 h 973094"/>
                <a:gd name="connsiteX81" fmla="*/ 74446 w 772396"/>
                <a:gd name="connsiteY81" fmla="*/ 527250 h 973094"/>
                <a:gd name="connsiteX82" fmla="*/ 75488 w 772396"/>
                <a:gd name="connsiteY82" fmla="*/ 511620 h 973094"/>
                <a:gd name="connsiteX83" fmla="*/ 81740 w 772396"/>
                <a:gd name="connsiteY83" fmla="*/ 502242 h 973094"/>
                <a:gd name="connsiteX84" fmla="*/ 93202 w 772396"/>
                <a:gd name="connsiteY84" fmla="*/ 488696 h 973094"/>
                <a:gd name="connsiteX85" fmla="*/ 107790 w 772396"/>
                <a:gd name="connsiteY85" fmla="*/ 475150 h 973094"/>
                <a:gd name="connsiteX86" fmla="*/ 131755 w 772396"/>
                <a:gd name="connsiteY86" fmla="*/ 443890 h 973094"/>
                <a:gd name="connsiteX87" fmla="*/ 133840 w 772396"/>
                <a:gd name="connsiteY87" fmla="*/ 433470 h 973094"/>
                <a:gd name="connsiteX88" fmla="*/ 135924 w 772396"/>
                <a:gd name="connsiteY88" fmla="*/ 422009 h 973094"/>
                <a:gd name="connsiteX89" fmla="*/ 143217 w 772396"/>
                <a:gd name="connsiteY89" fmla="*/ 411589 h 973094"/>
                <a:gd name="connsiteX90" fmla="*/ 165099 w 772396"/>
                <a:gd name="connsiteY90" fmla="*/ 394917 h 973094"/>
                <a:gd name="connsiteX91" fmla="*/ 177604 w 772396"/>
                <a:gd name="connsiteY91" fmla="*/ 390749 h 973094"/>
                <a:gd name="connsiteX92" fmla="*/ 188024 w 772396"/>
                <a:gd name="connsiteY92" fmla="*/ 387623 h 973094"/>
                <a:gd name="connsiteX93" fmla="*/ 217199 w 772396"/>
                <a:gd name="connsiteY93" fmla="*/ 368867 h 973094"/>
                <a:gd name="connsiteX94" fmla="*/ 245333 w 772396"/>
                <a:gd name="connsiteY94" fmla="*/ 340733 h 973094"/>
                <a:gd name="connsiteX95" fmla="*/ 258879 w 772396"/>
                <a:gd name="connsiteY95" fmla="*/ 292801 h 973094"/>
                <a:gd name="connsiteX96" fmla="*/ 259921 w 772396"/>
                <a:gd name="connsiteY96" fmla="*/ 281339 h 973094"/>
                <a:gd name="connsiteX97" fmla="*/ 262005 w 772396"/>
                <a:gd name="connsiteY97" fmla="*/ 273003 h 973094"/>
                <a:gd name="connsiteX98" fmla="*/ 270341 w 772396"/>
                <a:gd name="connsiteY98" fmla="*/ 266751 h 973094"/>
                <a:gd name="connsiteX99" fmla="*/ 279719 w 772396"/>
                <a:gd name="connsiteY99" fmla="*/ 259457 h 973094"/>
                <a:gd name="connsiteX100" fmla="*/ 284929 w 772396"/>
                <a:gd name="connsiteY100" fmla="*/ 246953 h 973094"/>
                <a:gd name="connsiteX101" fmla="*/ 289097 w 772396"/>
                <a:gd name="connsiteY101" fmla="*/ 236533 h 973094"/>
                <a:gd name="connsiteX102" fmla="*/ 301601 w 772396"/>
                <a:gd name="connsiteY102" fmla="*/ 230281 h 973094"/>
                <a:gd name="connsiteX103" fmla="*/ 307853 w 772396"/>
                <a:gd name="connsiteY103" fmla="*/ 228197 h 973094"/>
                <a:gd name="connsiteX104" fmla="*/ 330777 w 772396"/>
                <a:gd name="connsiteY104" fmla="*/ 201105 h 973094"/>
                <a:gd name="connsiteX105" fmla="*/ 331819 w 772396"/>
                <a:gd name="connsiteY105" fmla="*/ 190685 h 973094"/>
                <a:gd name="connsiteX106" fmla="*/ 332861 w 772396"/>
                <a:gd name="connsiteY106" fmla="*/ 177139 h 973094"/>
                <a:gd name="connsiteX107" fmla="*/ 351617 w 772396"/>
                <a:gd name="connsiteY107" fmla="*/ 156300 h 973094"/>
                <a:gd name="connsiteX108" fmla="*/ 367247 w 772396"/>
                <a:gd name="connsiteY108" fmla="*/ 146921 h 973094"/>
                <a:gd name="connsiteX109" fmla="*/ 383919 w 772396"/>
                <a:gd name="connsiteY109" fmla="*/ 146921 h 973094"/>
                <a:gd name="connsiteX110" fmla="*/ 388087 w 772396"/>
                <a:gd name="connsiteY110" fmla="*/ 150047 h 973094"/>
                <a:gd name="connsiteX111" fmla="*/ 398507 w 772396"/>
                <a:gd name="connsiteY111" fmla="*/ 155257 h 973094"/>
                <a:gd name="connsiteX112" fmla="*/ 413095 w 772396"/>
                <a:gd name="connsiteY112" fmla="*/ 147963 h 973094"/>
                <a:gd name="connsiteX113" fmla="*/ 418305 w 772396"/>
                <a:gd name="connsiteY113" fmla="*/ 134418 h 973094"/>
                <a:gd name="connsiteX114" fmla="*/ 419347 w 772396"/>
                <a:gd name="connsiteY114" fmla="*/ 80234 h 973094"/>
                <a:gd name="connsiteX115" fmla="*/ 413095 w 772396"/>
                <a:gd name="connsiteY115" fmla="*/ 69814 h 973094"/>
                <a:gd name="connsiteX116" fmla="*/ 405801 w 772396"/>
                <a:gd name="connsiteY116" fmla="*/ 57310 h 973094"/>
                <a:gd name="connsiteX117" fmla="*/ 401633 w 772396"/>
                <a:gd name="connsiteY117" fmla="*/ 30218 h 973094"/>
                <a:gd name="connsiteX118" fmla="*/ 405801 w 772396"/>
                <a:gd name="connsiteY118" fmla="*/ 14588 h 973094"/>
                <a:gd name="connsiteX119" fmla="*/ 415179 w 772396"/>
                <a:gd name="connsiteY119" fmla="*/ 8336 h 973094"/>
                <a:gd name="connsiteX120" fmla="*/ 430809 w 772396"/>
                <a:gd name="connsiteY120" fmla="*/ 5210 h 973094"/>
                <a:gd name="connsiteX121" fmla="*/ 466237 w 772396"/>
                <a:gd name="connsiteY121" fmla="*/ 0 h 973094"/>
                <a:gd name="connsiteX122" fmla="*/ 468321 w 772396"/>
                <a:gd name="connsiteY122" fmla="*/ 3126 h 973094"/>
                <a:gd name="connsiteX123" fmla="*/ 476656 w 772396"/>
                <a:gd name="connsiteY123" fmla="*/ 12504 h 973094"/>
                <a:gd name="connsiteX124" fmla="*/ 495413 w 772396"/>
                <a:gd name="connsiteY124" fmla="*/ 15630 h 973094"/>
                <a:gd name="connsiteX125" fmla="*/ 501664 w 772396"/>
                <a:gd name="connsiteY125" fmla="*/ 15630 h 973094"/>
                <a:gd name="connsiteX126" fmla="*/ 515210 w 772396"/>
                <a:gd name="connsiteY126" fmla="*/ 17714 h 973094"/>
                <a:gd name="connsiteX127" fmla="*/ 540218 w 772396"/>
                <a:gd name="connsiteY127" fmla="*/ 18756 h 973094"/>
                <a:gd name="connsiteX128" fmla="*/ 551680 w 772396"/>
                <a:gd name="connsiteY128" fmla="*/ 10420 h 973094"/>
                <a:gd name="connsiteX129" fmla="*/ 557932 w 772396"/>
                <a:gd name="connsiteY129" fmla="*/ 5210 h 973094"/>
                <a:gd name="connsiteX130" fmla="*/ 589192 w 772396"/>
                <a:gd name="connsiteY130" fmla="*/ 4168 h 973094"/>
                <a:gd name="connsiteX131" fmla="*/ 591276 w 772396"/>
                <a:gd name="connsiteY131" fmla="*/ 5210 h 973094"/>
                <a:gd name="connsiteX132" fmla="*/ 601696 w 772396"/>
                <a:gd name="connsiteY132" fmla="*/ 9378 h 973094"/>
                <a:gd name="connsiteX133" fmla="*/ 615242 w 772396"/>
                <a:gd name="connsiteY133" fmla="*/ 5210 h 973094"/>
                <a:gd name="connsiteX134" fmla="*/ 622536 w 772396"/>
                <a:gd name="connsiteY134" fmla="*/ 2084 h 973094"/>
                <a:gd name="connsiteX135" fmla="*/ 646502 w 772396"/>
                <a:gd name="connsiteY135" fmla="*/ 17714 h 973094"/>
                <a:gd name="connsiteX136" fmla="*/ 651712 w 772396"/>
                <a:gd name="connsiteY136" fmla="*/ 30218 h 973094"/>
                <a:gd name="connsiteX137" fmla="*/ 661090 w 772396"/>
                <a:gd name="connsiteY137" fmla="*/ 50016 h 973094"/>
                <a:gd name="connsiteX138" fmla="*/ 666300 w 772396"/>
                <a:gd name="connsiteY138" fmla="*/ 56268 h 973094"/>
                <a:gd name="connsiteX139" fmla="*/ 674636 w 772396"/>
                <a:gd name="connsiteY139" fmla="*/ 67730 h 973094"/>
                <a:gd name="connsiteX140" fmla="*/ 674636 w 772396"/>
                <a:gd name="connsiteY140" fmla="*/ 75024 h 973094"/>
                <a:gd name="connsiteX141" fmla="*/ 674636 w 772396"/>
                <a:gd name="connsiteY141" fmla="*/ 78150 h 973094"/>
                <a:gd name="connsiteX142" fmla="*/ 674636 w 772396"/>
                <a:gd name="connsiteY142" fmla="*/ 83360 h 973094"/>
                <a:gd name="connsiteX143" fmla="*/ 673594 w 772396"/>
                <a:gd name="connsiteY143" fmla="*/ 92738 h 973094"/>
                <a:gd name="connsiteX144" fmla="*/ 663174 w 772396"/>
                <a:gd name="connsiteY144" fmla="*/ 100031 h 973094"/>
                <a:gd name="connsiteX145" fmla="*/ 661090 w 772396"/>
                <a:gd name="connsiteY145" fmla="*/ 101073 h 973094"/>
                <a:gd name="connsiteX146" fmla="*/ 651712 w 772396"/>
                <a:gd name="connsiteY146" fmla="*/ 103158 h 973094"/>
                <a:gd name="connsiteX147" fmla="*/ 631914 w 772396"/>
                <a:gd name="connsiteY147" fmla="*/ 116703 h 973094"/>
                <a:gd name="connsiteX148" fmla="*/ 635040 w 772396"/>
                <a:gd name="connsiteY148" fmla="*/ 130250 h 973094"/>
                <a:gd name="connsiteX149" fmla="*/ 637124 w 772396"/>
                <a:gd name="connsiteY149" fmla="*/ 133375 h 973094"/>
                <a:gd name="connsiteX150" fmla="*/ 633998 w 772396"/>
                <a:gd name="connsiteY150" fmla="*/ 149005 h 973094"/>
                <a:gd name="connsiteX151" fmla="*/ 628788 w 772396"/>
                <a:gd name="connsiteY151" fmla="*/ 185475 h 973094"/>
                <a:gd name="connsiteX152" fmla="*/ 635040 w 772396"/>
                <a:gd name="connsiteY152" fmla="*/ 215693 h 973094"/>
                <a:gd name="connsiteX153" fmla="*/ 635040 w 772396"/>
                <a:gd name="connsiteY153" fmla="*/ 218819 h 973094"/>
                <a:gd name="connsiteX154" fmla="*/ 632956 w 772396"/>
                <a:gd name="connsiteY154" fmla="*/ 229239 h 973094"/>
                <a:gd name="connsiteX155" fmla="*/ 630872 w 772396"/>
                <a:gd name="connsiteY155" fmla="*/ 240701 h 973094"/>
                <a:gd name="connsiteX156" fmla="*/ 637124 w 772396"/>
                <a:gd name="connsiteY156" fmla="*/ 262583 h 973094"/>
                <a:gd name="connsiteX157" fmla="*/ 644418 w 772396"/>
                <a:gd name="connsiteY157" fmla="*/ 270919 h 973094"/>
                <a:gd name="connsiteX158" fmla="*/ 651712 w 772396"/>
                <a:gd name="connsiteY158" fmla="*/ 278213 h 973094"/>
                <a:gd name="connsiteX159" fmla="*/ 653796 w 772396"/>
                <a:gd name="connsiteY159" fmla="*/ 287591 h 973094"/>
                <a:gd name="connsiteX160" fmla="*/ 654838 w 772396"/>
                <a:gd name="connsiteY160" fmla="*/ 292801 h 973094"/>
                <a:gd name="connsiteX161" fmla="*/ 655880 w 772396"/>
                <a:gd name="connsiteY161" fmla="*/ 298011 h 973094"/>
                <a:gd name="connsiteX162" fmla="*/ 659006 w 772396"/>
                <a:gd name="connsiteY162" fmla="*/ 311557 h 973094"/>
                <a:gd name="connsiteX163" fmla="*/ 669426 w 772396"/>
                <a:gd name="connsiteY163" fmla="*/ 326145 h 973094"/>
                <a:gd name="connsiteX164" fmla="*/ 670468 w 772396"/>
                <a:gd name="connsiteY164" fmla="*/ 327187 h 973094"/>
                <a:gd name="connsiteX165" fmla="*/ 678804 w 772396"/>
                <a:gd name="connsiteY165" fmla="*/ 335523 h 973094"/>
                <a:gd name="connsiteX166" fmla="*/ 685056 w 772396"/>
                <a:gd name="connsiteY166" fmla="*/ 342817 h 973094"/>
                <a:gd name="connsiteX167" fmla="*/ 692350 w 772396"/>
                <a:gd name="connsiteY167" fmla="*/ 350111 h 973094"/>
                <a:gd name="connsiteX168" fmla="*/ 700686 w 772396"/>
                <a:gd name="connsiteY168" fmla="*/ 358447 h 973094"/>
                <a:gd name="connsiteX169" fmla="*/ 737156 w 772396"/>
                <a:gd name="connsiteY169" fmla="*/ 387623 h 973094"/>
                <a:gd name="connsiteX170" fmla="*/ 740282 w 772396"/>
                <a:gd name="connsiteY170" fmla="*/ 389707 h 973094"/>
                <a:gd name="connsiteX171" fmla="*/ 761122 w 772396"/>
                <a:gd name="connsiteY171" fmla="*/ 407420 h 973094"/>
                <a:gd name="connsiteX172" fmla="*/ 767374 w 772396"/>
                <a:gd name="connsiteY172" fmla="*/ 425135 h 973094"/>
                <a:gd name="connsiteX173" fmla="*/ 760080 w 772396"/>
                <a:gd name="connsiteY173" fmla="*/ 498074 h 973094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97465 w 772396"/>
                <a:gd name="connsiteY37" fmla="*/ 952385 h 994361"/>
                <a:gd name="connsiteX38" fmla="*/ 395381 w 772396"/>
                <a:gd name="connsiteY38" fmla="*/ 954469 h 994361"/>
                <a:gd name="connsiteX39" fmla="*/ 370373 w 772396"/>
                <a:gd name="connsiteY39" fmla="*/ 971141 h 994361"/>
                <a:gd name="connsiteX40" fmla="*/ 323483 w 772396"/>
                <a:gd name="connsiteY40" fmla="*/ 994335 h 994361"/>
                <a:gd name="connsiteX41" fmla="*/ 294307 w 772396"/>
                <a:gd name="connsiteY41" fmla="*/ 951343 h 994361"/>
                <a:gd name="connsiteX42" fmla="*/ 281803 w 772396"/>
                <a:gd name="connsiteY42" fmla="*/ 946133 h 994361"/>
                <a:gd name="connsiteX43" fmla="*/ 259921 w 772396"/>
                <a:gd name="connsiteY43" fmla="*/ 920083 h 994361"/>
                <a:gd name="connsiteX44" fmla="*/ 259921 w 772396"/>
                <a:gd name="connsiteY44" fmla="*/ 919041 h 994361"/>
                <a:gd name="connsiteX45" fmla="*/ 256795 w 772396"/>
                <a:gd name="connsiteY45" fmla="*/ 911747 h 994361"/>
                <a:gd name="connsiteX46" fmla="*/ 248459 w 772396"/>
                <a:gd name="connsiteY46" fmla="*/ 905495 h 994361"/>
                <a:gd name="connsiteX47" fmla="*/ 229703 w 772396"/>
                <a:gd name="connsiteY47" fmla="*/ 894033 h 994361"/>
                <a:gd name="connsiteX48" fmla="*/ 202611 w 772396"/>
                <a:gd name="connsiteY48" fmla="*/ 882571 h 994361"/>
                <a:gd name="connsiteX49" fmla="*/ 172394 w 772396"/>
                <a:gd name="connsiteY49" fmla="*/ 887781 h 994361"/>
                <a:gd name="connsiteX50" fmla="*/ 167184 w 772396"/>
                <a:gd name="connsiteY50" fmla="*/ 889865 h 994361"/>
                <a:gd name="connsiteX51" fmla="*/ 130714 w 772396"/>
                <a:gd name="connsiteY51" fmla="*/ 897159 h 994361"/>
                <a:gd name="connsiteX52" fmla="*/ 122378 w 772396"/>
                <a:gd name="connsiteY52" fmla="*/ 898201 h 994361"/>
                <a:gd name="connsiteX53" fmla="*/ 87992 w 772396"/>
                <a:gd name="connsiteY53" fmla="*/ 904453 h 994361"/>
                <a:gd name="connsiteX54" fmla="*/ 81740 w 772396"/>
                <a:gd name="connsiteY54" fmla="*/ 907579 h 994361"/>
                <a:gd name="connsiteX55" fmla="*/ 69236 w 772396"/>
                <a:gd name="connsiteY55" fmla="*/ 912789 h 994361"/>
                <a:gd name="connsiteX56" fmla="*/ 49438 w 772396"/>
                <a:gd name="connsiteY56" fmla="*/ 907579 h 994361"/>
                <a:gd name="connsiteX57" fmla="*/ 46312 w 772396"/>
                <a:gd name="connsiteY57" fmla="*/ 906537 h 994361"/>
                <a:gd name="connsiteX58" fmla="*/ 464 w 772396"/>
                <a:gd name="connsiteY58" fmla="*/ 904453 h 994361"/>
                <a:gd name="connsiteX59" fmla="*/ 464 w 772396"/>
                <a:gd name="connsiteY59" fmla="*/ 904453 h 994361"/>
                <a:gd name="connsiteX60" fmla="*/ 464 w 772396"/>
                <a:gd name="connsiteY60" fmla="*/ 902369 h 994361"/>
                <a:gd name="connsiteX61" fmla="*/ 464 w 772396"/>
                <a:gd name="connsiteY61" fmla="*/ 895075 h 994361"/>
                <a:gd name="connsiteX62" fmla="*/ 4632 w 772396"/>
                <a:gd name="connsiteY62" fmla="*/ 886739 h 994361"/>
                <a:gd name="connsiteX63" fmla="*/ 8800 w 772396"/>
                <a:gd name="connsiteY63" fmla="*/ 881529 h 994361"/>
                <a:gd name="connsiteX64" fmla="*/ 21304 w 772396"/>
                <a:gd name="connsiteY64" fmla="*/ 844017 h 994361"/>
                <a:gd name="connsiteX65" fmla="*/ 11926 w 772396"/>
                <a:gd name="connsiteY65" fmla="*/ 833597 h 994361"/>
                <a:gd name="connsiteX66" fmla="*/ 4632 w 772396"/>
                <a:gd name="connsiteY66" fmla="*/ 827345 h 994361"/>
                <a:gd name="connsiteX67" fmla="*/ 464 w 772396"/>
                <a:gd name="connsiteY67" fmla="*/ 808589 h 994361"/>
                <a:gd name="connsiteX68" fmla="*/ 4632 w 772396"/>
                <a:gd name="connsiteY68" fmla="*/ 773161 h 994361"/>
                <a:gd name="connsiteX69" fmla="*/ 7758 w 772396"/>
                <a:gd name="connsiteY69" fmla="*/ 763784 h 994361"/>
                <a:gd name="connsiteX70" fmla="*/ 12968 w 772396"/>
                <a:gd name="connsiteY70" fmla="*/ 738776 h 994361"/>
                <a:gd name="connsiteX71" fmla="*/ 10884 w 772396"/>
                <a:gd name="connsiteY71" fmla="*/ 714810 h 994361"/>
                <a:gd name="connsiteX72" fmla="*/ 8800 w 772396"/>
                <a:gd name="connsiteY72" fmla="*/ 702306 h 994361"/>
                <a:gd name="connsiteX73" fmla="*/ 23388 w 772396"/>
                <a:gd name="connsiteY73" fmla="*/ 643954 h 994361"/>
                <a:gd name="connsiteX74" fmla="*/ 35892 w 772396"/>
                <a:gd name="connsiteY74" fmla="*/ 628324 h 994361"/>
                <a:gd name="connsiteX75" fmla="*/ 48396 w 772396"/>
                <a:gd name="connsiteY75" fmla="*/ 611652 h 994361"/>
                <a:gd name="connsiteX76" fmla="*/ 57774 w 772396"/>
                <a:gd name="connsiteY76" fmla="*/ 574140 h 994361"/>
                <a:gd name="connsiteX77" fmla="*/ 52564 w 772396"/>
                <a:gd name="connsiteY77" fmla="*/ 565804 h 994361"/>
                <a:gd name="connsiteX78" fmla="*/ 51522 w 772396"/>
                <a:gd name="connsiteY78" fmla="*/ 563720 h 994361"/>
                <a:gd name="connsiteX79" fmla="*/ 55690 w 772396"/>
                <a:gd name="connsiteY79" fmla="*/ 561636 h 994361"/>
                <a:gd name="connsiteX80" fmla="*/ 72362 w 772396"/>
                <a:gd name="connsiteY80" fmla="*/ 548090 h 994361"/>
                <a:gd name="connsiteX81" fmla="*/ 74446 w 772396"/>
                <a:gd name="connsiteY81" fmla="*/ 527250 h 994361"/>
                <a:gd name="connsiteX82" fmla="*/ 75488 w 772396"/>
                <a:gd name="connsiteY82" fmla="*/ 511620 h 994361"/>
                <a:gd name="connsiteX83" fmla="*/ 81740 w 772396"/>
                <a:gd name="connsiteY83" fmla="*/ 502242 h 994361"/>
                <a:gd name="connsiteX84" fmla="*/ 93202 w 772396"/>
                <a:gd name="connsiteY84" fmla="*/ 488696 h 994361"/>
                <a:gd name="connsiteX85" fmla="*/ 107790 w 772396"/>
                <a:gd name="connsiteY85" fmla="*/ 475150 h 994361"/>
                <a:gd name="connsiteX86" fmla="*/ 131755 w 772396"/>
                <a:gd name="connsiteY86" fmla="*/ 443890 h 994361"/>
                <a:gd name="connsiteX87" fmla="*/ 133840 w 772396"/>
                <a:gd name="connsiteY87" fmla="*/ 433470 h 994361"/>
                <a:gd name="connsiteX88" fmla="*/ 135924 w 772396"/>
                <a:gd name="connsiteY88" fmla="*/ 422009 h 994361"/>
                <a:gd name="connsiteX89" fmla="*/ 143217 w 772396"/>
                <a:gd name="connsiteY89" fmla="*/ 411589 h 994361"/>
                <a:gd name="connsiteX90" fmla="*/ 165099 w 772396"/>
                <a:gd name="connsiteY90" fmla="*/ 394917 h 994361"/>
                <a:gd name="connsiteX91" fmla="*/ 177604 w 772396"/>
                <a:gd name="connsiteY91" fmla="*/ 390749 h 994361"/>
                <a:gd name="connsiteX92" fmla="*/ 188024 w 772396"/>
                <a:gd name="connsiteY92" fmla="*/ 387623 h 994361"/>
                <a:gd name="connsiteX93" fmla="*/ 217199 w 772396"/>
                <a:gd name="connsiteY93" fmla="*/ 368867 h 994361"/>
                <a:gd name="connsiteX94" fmla="*/ 245333 w 772396"/>
                <a:gd name="connsiteY94" fmla="*/ 340733 h 994361"/>
                <a:gd name="connsiteX95" fmla="*/ 258879 w 772396"/>
                <a:gd name="connsiteY95" fmla="*/ 292801 h 994361"/>
                <a:gd name="connsiteX96" fmla="*/ 259921 w 772396"/>
                <a:gd name="connsiteY96" fmla="*/ 281339 h 994361"/>
                <a:gd name="connsiteX97" fmla="*/ 262005 w 772396"/>
                <a:gd name="connsiteY97" fmla="*/ 273003 h 994361"/>
                <a:gd name="connsiteX98" fmla="*/ 270341 w 772396"/>
                <a:gd name="connsiteY98" fmla="*/ 266751 h 994361"/>
                <a:gd name="connsiteX99" fmla="*/ 279719 w 772396"/>
                <a:gd name="connsiteY99" fmla="*/ 259457 h 994361"/>
                <a:gd name="connsiteX100" fmla="*/ 284929 w 772396"/>
                <a:gd name="connsiteY100" fmla="*/ 246953 h 994361"/>
                <a:gd name="connsiteX101" fmla="*/ 289097 w 772396"/>
                <a:gd name="connsiteY101" fmla="*/ 236533 h 994361"/>
                <a:gd name="connsiteX102" fmla="*/ 301601 w 772396"/>
                <a:gd name="connsiteY102" fmla="*/ 230281 h 994361"/>
                <a:gd name="connsiteX103" fmla="*/ 307853 w 772396"/>
                <a:gd name="connsiteY103" fmla="*/ 228197 h 994361"/>
                <a:gd name="connsiteX104" fmla="*/ 330777 w 772396"/>
                <a:gd name="connsiteY104" fmla="*/ 201105 h 994361"/>
                <a:gd name="connsiteX105" fmla="*/ 331819 w 772396"/>
                <a:gd name="connsiteY105" fmla="*/ 190685 h 994361"/>
                <a:gd name="connsiteX106" fmla="*/ 332861 w 772396"/>
                <a:gd name="connsiteY106" fmla="*/ 177139 h 994361"/>
                <a:gd name="connsiteX107" fmla="*/ 351617 w 772396"/>
                <a:gd name="connsiteY107" fmla="*/ 156300 h 994361"/>
                <a:gd name="connsiteX108" fmla="*/ 367247 w 772396"/>
                <a:gd name="connsiteY108" fmla="*/ 146921 h 994361"/>
                <a:gd name="connsiteX109" fmla="*/ 383919 w 772396"/>
                <a:gd name="connsiteY109" fmla="*/ 146921 h 994361"/>
                <a:gd name="connsiteX110" fmla="*/ 388087 w 772396"/>
                <a:gd name="connsiteY110" fmla="*/ 150047 h 994361"/>
                <a:gd name="connsiteX111" fmla="*/ 398507 w 772396"/>
                <a:gd name="connsiteY111" fmla="*/ 155257 h 994361"/>
                <a:gd name="connsiteX112" fmla="*/ 413095 w 772396"/>
                <a:gd name="connsiteY112" fmla="*/ 147963 h 994361"/>
                <a:gd name="connsiteX113" fmla="*/ 418305 w 772396"/>
                <a:gd name="connsiteY113" fmla="*/ 134418 h 994361"/>
                <a:gd name="connsiteX114" fmla="*/ 419347 w 772396"/>
                <a:gd name="connsiteY114" fmla="*/ 80234 h 994361"/>
                <a:gd name="connsiteX115" fmla="*/ 413095 w 772396"/>
                <a:gd name="connsiteY115" fmla="*/ 69814 h 994361"/>
                <a:gd name="connsiteX116" fmla="*/ 405801 w 772396"/>
                <a:gd name="connsiteY116" fmla="*/ 57310 h 994361"/>
                <a:gd name="connsiteX117" fmla="*/ 401633 w 772396"/>
                <a:gd name="connsiteY117" fmla="*/ 30218 h 994361"/>
                <a:gd name="connsiteX118" fmla="*/ 405801 w 772396"/>
                <a:gd name="connsiteY118" fmla="*/ 14588 h 994361"/>
                <a:gd name="connsiteX119" fmla="*/ 415179 w 772396"/>
                <a:gd name="connsiteY119" fmla="*/ 8336 h 994361"/>
                <a:gd name="connsiteX120" fmla="*/ 430809 w 772396"/>
                <a:gd name="connsiteY120" fmla="*/ 5210 h 994361"/>
                <a:gd name="connsiteX121" fmla="*/ 466237 w 772396"/>
                <a:gd name="connsiteY121" fmla="*/ 0 h 994361"/>
                <a:gd name="connsiteX122" fmla="*/ 468321 w 772396"/>
                <a:gd name="connsiteY122" fmla="*/ 3126 h 994361"/>
                <a:gd name="connsiteX123" fmla="*/ 476656 w 772396"/>
                <a:gd name="connsiteY123" fmla="*/ 12504 h 994361"/>
                <a:gd name="connsiteX124" fmla="*/ 495413 w 772396"/>
                <a:gd name="connsiteY124" fmla="*/ 15630 h 994361"/>
                <a:gd name="connsiteX125" fmla="*/ 501664 w 772396"/>
                <a:gd name="connsiteY125" fmla="*/ 15630 h 994361"/>
                <a:gd name="connsiteX126" fmla="*/ 515210 w 772396"/>
                <a:gd name="connsiteY126" fmla="*/ 17714 h 994361"/>
                <a:gd name="connsiteX127" fmla="*/ 540218 w 772396"/>
                <a:gd name="connsiteY127" fmla="*/ 18756 h 994361"/>
                <a:gd name="connsiteX128" fmla="*/ 551680 w 772396"/>
                <a:gd name="connsiteY128" fmla="*/ 10420 h 994361"/>
                <a:gd name="connsiteX129" fmla="*/ 557932 w 772396"/>
                <a:gd name="connsiteY129" fmla="*/ 5210 h 994361"/>
                <a:gd name="connsiteX130" fmla="*/ 589192 w 772396"/>
                <a:gd name="connsiteY130" fmla="*/ 4168 h 994361"/>
                <a:gd name="connsiteX131" fmla="*/ 591276 w 772396"/>
                <a:gd name="connsiteY131" fmla="*/ 5210 h 994361"/>
                <a:gd name="connsiteX132" fmla="*/ 601696 w 772396"/>
                <a:gd name="connsiteY132" fmla="*/ 9378 h 994361"/>
                <a:gd name="connsiteX133" fmla="*/ 615242 w 772396"/>
                <a:gd name="connsiteY133" fmla="*/ 5210 h 994361"/>
                <a:gd name="connsiteX134" fmla="*/ 622536 w 772396"/>
                <a:gd name="connsiteY134" fmla="*/ 2084 h 994361"/>
                <a:gd name="connsiteX135" fmla="*/ 646502 w 772396"/>
                <a:gd name="connsiteY135" fmla="*/ 17714 h 994361"/>
                <a:gd name="connsiteX136" fmla="*/ 651712 w 772396"/>
                <a:gd name="connsiteY136" fmla="*/ 30218 h 994361"/>
                <a:gd name="connsiteX137" fmla="*/ 661090 w 772396"/>
                <a:gd name="connsiteY137" fmla="*/ 50016 h 994361"/>
                <a:gd name="connsiteX138" fmla="*/ 666300 w 772396"/>
                <a:gd name="connsiteY138" fmla="*/ 56268 h 994361"/>
                <a:gd name="connsiteX139" fmla="*/ 674636 w 772396"/>
                <a:gd name="connsiteY139" fmla="*/ 67730 h 994361"/>
                <a:gd name="connsiteX140" fmla="*/ 674636 w 772396"/>
                <a:gd name="connsiteY140" fmla="*/ 75024 h 994361"/>
                <a:gd name="connsiteX141" fmla="*/ 674636 w 772396"/>
                <a:gd name="connsiteY141" fmla="*/ 78150 h 994361"/>
                <a:gd name="connsiteX142" fmla="*/ 674636 w 772396"/>
                <a:gd name="connsiteY142" fmla="*/ 83360 h 994361"/>
                <a:gd name="connsiteX143" fmla="*/ 673594 w 772396"/>
                <a:gd name="connsiteY143" fmla="*/ 92738 h 994361"/>
                <a:gd name="connsiteX144" fmla="*/ 663174 w 772396"/>
                <a:gd name="connsiteY144" fmla="*/ 100031 h 994361"/>
                <a:gd name="connsiteX145" fmla="*/ 661090 w 772396"/>
                <a:gd name="connsiteY145" fmla="*/ 101073 h 994361"/>
                <a:gd name="connsiteX146" fmla="*/ 651712 w 772396"/>
                <a:gd name="connsiteY146" fmla="*/ 103158 h 994361"/>
                <a:gd name="connsiteX147" fmla="*/ 631914 w 772396"/>
                <a:gd name="connsiteY147" fmla="*/ 116703 h 994361"/>
                <a:gd name="connsiteX148" fmla="*/ 635040 w 772396"/>
                <a:gd name="connsiteY148" fmla="*/ 130250 h 994361"/>
                <a:gd name="connsiteX149" fmla="*/ 637124 w 772396"/>
                <a:gd name="connsiteY149" fmla="*/ 133375 h 994361"/>
                <a:gd name="connsiteX150" fmla="*/ 633998 w 772396"/>
                <a:gd name="connsiteY150" fmla="*/ 149005 h 994361"/>
                <a:gd name="connsiteX151" fmla="*/ 628788 w 772396"/>
                <a:gd name="connsiteY151" fmla="*/ 185475 h 994361"/>
                <a:gd name="connsiteX152" fmla="*/ 635040 w 772396"/>
                <a:gd name="connsiteY152" fmla="*/ 215693 h 994361"/>
                <a:gd name="connsiteX153" fmla="*/ 635040 w 772396"/>
                <a:gd name="connsiteY153" fmla="*/ 218819 h 994361"/>
                <a:gd name="connsiteX154" fmla="*/ 632956 w 772396"/>
                <a:gd name="connsiteY154" fmla="*/ 229239 h 994361"/>
                <a:gd name="connsiteX155" fmla="*/ 630872 w 772396"/>
                <a:gd name="connsiteY155" fmla="*/ 240701 h 994361"/>
                <a:gd name="connsiteX156" fmla="*/ 637124 w 772396"/>
                <a:gd name="connsiteY156" fmla="*/ 262583 h 994361"/>
                <a:gd name="connsiteX157" fmla="*/ 644418 w 772396"/>
                <a:gd name="connsiteY157" fmla="*/ 270919 h 994361"/>
                <a:gd name="connsiteX158" fmla="*/ 651712 w 772396"/>
                <a:gd name="connsiteY158" fmla="*/ 278213 h 994361"/>
                <a:gd name="connsiteX159" fmla="*/ 653796 w 772396"/>
                <a:gd name="connsiteY159" fmla="*/ 287591 h 994361"/>
                <a:gd name="connsiteX160" fmla="*/ 654838 w 772396"/>
                <a:gd name="connsiteY160" fmla="*/ 292801 h 994361"/>
                <a:gd name="connsiteX161" fmla="*/ 655880 w 772396"/>
                <a:gd name="connsiteY161" fmla="*/ 298011 h 994361"/>
                <a:gd name="connsiteX162" fmla="*/ 659006 w 772396"/>
                <a:gd name="connsiteY162" fmla="*/ 311557 h 994361"/>
                <a:gd name="connsiteX163" fmla="*/ 669426 w 772396"/>
                <a:gd name="connsiteY163" fmla="*/ 326145 h 994361"/>
                <a:gd name="connsiteX164" fmla="*/ 670468 w 772396"/>
                <a:gd name="connsiteY164" fmla="*/ 327187 h 994361"/>
                <a:gd name="connsiteX165" fmla="*/ 678804 w 772396"/>
                <a:gd name="connsiteY165" fmla="*/ 335523 h 994361"/>
                <a:gd name="connsiteX166" fmla="*/ 685056 w 772396"/>
                <a:gd name="connsiteY166" fmla="*/ 342817 h 994361"/>
                <a:gd name="connsiteX167" fmla="*/ 692350 w 772396"/>
                <a:gd name="connsiteY167" fmla="*/ 350111 h 994361"/>
                <a:gd name="connsiteX168" fmla="*/ 700686 w 772396"/>
                <a:gd name="connsiteY168" fmla="*/ 358447 h 994361"/>
                <a:gd name="connsiteX169" fmla="*/ 737156 w 772396"/>
                <a:gd name="connsiteY169" fmla="*/ 387623 h 994361"/>
                <a:gd name="connsiteX170" fmla="*/ 740282 w 772396"/>
                <a:gd name="connsiteY170" fmla="*/ 389707 h 994361"/>
                <a:gd name="connsiteX171" fmla="*/ 761122 w 772396"/>
                <a:gd name="connsiteY171" fmla="*/ 407420 h 994361"/>
                <a:gd name="connsiteX172" fmla="*/ 767374 w 772396"/>
                <a:gd name="connsiteY172" fmla="*/ 425135 h 994361"/>
                <a:gd name="connsiteX173" fmla="*/ 760080 w 772396"/>
                <a:gd name="connsiteY173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97465 w 772396"/>
                <a:gd name="connsiteY37" fmla="*/ 952385 h 994361"/>
                <a:gd name="connsiteX38" fmla="*/ 395381 w 772396"/>
                <a:gd name="connsiteY38" fmla="*/ 954469 h 994361"/>
                <a:gd name="connsiteX39" fmla="*/ 370373 w 772396"/>
                <a:gd name="connsiteY39" fmla="*/ 971141 h 994361"/>
                <a:gd name="connsiteX40" fmla="*/ 323483 w 772396"/>
                <a:gd name="connsiteY40" fmla="*/ 994335 h 994361"/>
                <a:gd name="connsiteX41" fmla="*/ 294307 w 772396"/>
                <a:gd name="connsiteY41" fmla="*/ 951343 h 994361"/>
                <a:gd name="connsiteX42" fmla="*/ 274419 w 772396"/>
                <a:gd name="connsiteY42" fmla="*/ 946133 h 994361"/>
                <a:gd name="connsiteX43" fmla="*/ 259921 w 772396"/>
                <a:gd name="connsiteY43" fmla="*/ 920083 h 994361"/>
                <a:gd name="connsiteX44" fmla="*/ 259921 w 772396"/>
                <a:gd name="connsiteY44" fmla="*/ 919041 h 994361"/>
                <a:gd name="connsiteX45" fmla="*/ 256795 w 772396"/>
                <a:gd name="connsiteY45" fmla="*/ 911747 h 994361"/>
                <a:gd name="connsiteX46" fmla="*/ 248459 w 772396"/>
                <a:gd name="connsiteY46" fmla="*/ 905495 h 994361"/>
                <a:gd name="connsiteX47" fmla="*/ 229703 w 772396"/>
                <a:gd name="connsiteY47" fmla="*/ 894033 h 994361"/>
                <a:gd name="connsiteX48" fmla="*/ 202611 w 772396"/>
                <a:gd name="connsiteY48" fmla="*/ 882571 h 994361"/>
                <a:gd name="connsiteX49" fmla="*/ 172394 w 772396"/>
                <a:gd name="connsiteY49" fmla="*/ 887781 h 994361"/>
                <a:gd name="connsiteX50" fmla="*/ 167184 w 772396"/>
                <a:gd name="connsiteY50" fmla="*/ 889865 h 994361"/>
                <a:gd name="connsiteX51" fmla="*/ 130714 w 772396"/>
                <a:gd name="connsiteY51" fmla="*/ 897159 h 994361"/>
                <a:gd name="connsiteX52" fmla="*/ 122378 w 772396"/>
                <a:gd name="connsiteY52" fmla="*/ 898201 h 994361"/>
                <a:gd name="connsiteX53" fmla="*/ 87992 w 772396"/>
                <a:gd name="connsiteY53" fmla="*/ 904453 h 994361"/>
                <a:gd name="connsiteX54" fmla="*/ 81740 w 772396"/>
                <a:gd name="connsiteY54" fmla="*/ 907579 h 994361"/>
                <a:gd name="connsiteX55" fmla="*/ 69236 w 772396"/>
                <a:gd name="connsiteY55" fmla="*/ 912789 h 994361"/>
                <a:gd name="connsiteX56" fmla="*/ 49438 w 772396"/>
                <a:gd name="connsiteY56" fmla="*/ 907579 h 994361"/>
                <a:gd name="connsiteX57" fmla="*/ 46312 w 772396"/>
                <a:gd name="connsiteY57" fmla="*/ 906537 h 994361"/>
                <a:gd name="connsiteX58" fmla="*/ 464 w 772396"/>
                <a:gd name="connsiteY58" fmla="*/ 904453 h 994361"/>
                <a:gd name="connsiteX59" fmla="*/ 464 w 772396"/>
                <a:gd name="connsiteY59" fmla="*/ 904453 h 994361"/>
                <a:gd name="connsiteX60" fmla="*/ 464 w 772396"/>
                <a:gd name="connsiteY60" fmla="*/ 902369 h 994361"/>
                <a:gd name="connsiteX61" fmla="*/ 464 w 772396"/>
                <a:gd name="connsiteY61" fmla="*/ 895075 h 994361"/>
                <a:gd name="connsiteX62" fmla="*/ 4632 w 772396"/>
                <a:gd name="connsiteY62" fmla="*/ 886739 h 994361"/>
                <a:gd name="connsiteX63" fmla="*/ 8800 w 772396"/>
                <a:gd name="connsiteY63" fmla="*/ 881529 h 994361"/>
                <a:gd name="connsiteX64" fmla="*/ 21304 w 772396"/>
                <a:gd name="connsiteY64" fmla="*/ 844017 h 994361"/>
                <a:gd name="connsiteX65" fmla="*/ 11926 w 772396"/>
                <a:gd name="connsiteY65" fmla="*/ 833597 h 994361"/>
                <a:gd name="connsiteX66" fmla="*/ 4632 w 772396"/>
                <a:gd name="connsiteY66" fmla="*/ 827345 h 994361"/>
                <a:gd name="connsiteX67" fmla="*/ 464 w 772396"/>
                <a:gd name="connsiteY67" fmla="*/ 808589 h 994361"/>
                <a:gd name="connsiteX68" fmla="*/ 4632 w 772396"/>
                <a:gd name="connsiteY68" fmla="*/ 773161 h 994361"/>
                <a:gd name="connsiteX69" fmla="*/ 7758 w 772396"/>
                <a:gd name="connsiteY69" fmla="*/ 763784 h 994361"/>
                <a:gd name="connsiteX70" fmla="*/ 12968 w 772396"/>
                <a:gd name="connsiteY70" fmla="*/ 738776 h 994361"/>
                <a:gd name="connsiteX71" fmla="*/ 10884 w 772396"/>
                <a:gd name="connsiteY71" fmla="*/ 714810 h 994361"/>
                <a:gd name="connsiteX72" fmla="*/ 8800 w 772396"/>
                <a:gd name="connsiteY72" fmla="*/ 702306 h 994361"/>
                <a:gd name="connsiteX73" fmla="*/ 23388 w 772396"/>
                <a:gd name="connsiteY73" fmla="*/ 643954 h 994361"/>
                <a:gd name="connsiteX74" fmla="*/ 35892 w 772396"/>
                <a:gd name="connsiteY74" fmla="*/ 628324 h 994361"/>
                <a:gd name="connsiteX75" fmla="*/ 48396 w 772396"/>
                <a:gd name="connsiteY75" fmla="*/ 611652 h 994361"/>
                <a:gd name="connsiteX76" fmla="*/ 57774 w 772396"/>
                <a:gd name="connsiteY76" fmla="*/ 574140 h 994361"/>
                <a:gd name="connsiteX77" fmla="*/ 52564 w 772396"/>
                <a:gd name="connsiteY77" fmla="*/ 565804 h 994361"/>
                <a:gd name="connsiteX78" fmla="*/ 51522 w 772396"/>
                <a:gd name="connsiteY78" fmla="*/ 563720 h 994361"/>
                <a:gd name="connsiteX79" fmla="*/ 55690 w 772396"/>
                <a:gd name="connsiteY79" fmla="*/ 561636 h 994361"/>
                <a:gd name="connsiteX80" fmla="*/ 72362 w 772396"/>
                <a:gd name="connsiteY80" fmla="*/ 548090 h 994361"/>
                <a:gd name="connsiteX81" fmla="*/ 74446 w 772396"/>
                <a:gd name="connsiteY81" fmla="*/ 527250 h 994361"/>
                <a:gd name="connsiteX82" fmla="*/ 75488 w 772396"/>
                <a:gd name="connsiteY82" fmla="*/ 511620 h 994361"/>
                <a:gd name="connsiteX83" fmla="*/ 81740 w 772396"/>
                <a:gd name="connsiteY83" fmla="*/ 502242 h 994361"/>
                <a:gd name="connsiteX84" fmla="*/ 93202 w 772396"/>
                <a:gd name="connsiteY84" fmla="*/ 488696 h 994361"/>
                <a:gd name="connsiteX85" fmla="*/ 107790 w 772396"/>
                <a:gd name="connsiteY85" fmla="*/ 475150 h 994361"/>
                <a:gd name="connsiteX86" fmla="*/ 131755 w 772396"/>
                <a:gd name="connsiteY86" fmla="*/ 443890 h 994361"/>
                <a:gd name="connsiteX87" fmla="*/ 133840 w 772396"/>
                <a:gd name="connsiteY87" fmla="*/ 433470 h 994361"/>
                <a:gd name="connsiteX88" fmla="*/ 135924 w 772396"/>
                <a:gd name="connsiteY88" fmla="*/ 422009 h 994361"/>
                <a:gd name="connsiteX89" fmla="*/ 143217 w 772396"/>
                <a:gd name="connsiteY89" fmla="*/ 411589 h 994361"/>
                <a:gd name="connsiteX90" fmla="*/ 165099 w 772396"/>
                <a:gd name="connsiteY90" fmla="*/ 394917 h 994361"/>
                <a:gd name="connsiteX91" fmla="*/ 177604 w 772396"/>
                <a:gd name="connsiteY91" fmla="*/ 390749 h 994361"/>
                <a:gd name="connsiteX92" fmla="*/ 188024 w 772396"/>
                <a:gd name="connsiteY92" fmla="*/ 387623 h 994361"/>
                <a:gd name="connsiteX93" fmla="*/ 217199 w 772396"/>
                <a:gd name="connsiteY93" fmla="*/ 368867 h 994361"/>
                <a:gd name="connsiteX94" fmla="*/ 245333 w 772396"/>
                <a:gd name="connsiteY94" fmla="*/ 340733 h 994361"/>
                <a:gd name="connsiteX95" fmla="*/ 258879 w 772396"/>
                <a:gd name="connsiteY95" fmla="*/ 292801 h 994361"/>
                <a:gd name="connsiteX96" fmla="*/ 259921 w 772396"/>
                <a:gd name="connsiteY96" fmla="*/ 281339 h 994361"/>
                <a:gd name="connsiteX97" fmla="*/ 262005 w 772396"/>
                <a:gd name="connsiteY97" fmla="*/ 273003 h 994361"/>
                <a:gd name="connsiteX98" fmla="*/ 270341 w 772396"/>
                <a:gd name="connsiteY98" fmla="*/ 266751 h 994361"/>
                <a:gd name="connsiteX99" fmla="*/ 279719 w 772396"/>
                <a:gd name="connsiteY99" fmla="*/ 259457 h 994361"/>
                <a:gd name="connsiteX100" fmla="*/ 284929 w 772396"/>
                <a:gd name="connsiteY100" fmla="*/ 246953 h 994361"/>
                <a:gd name="connsiteX101" fmla="*/ 289097 w 772396"/>
                <a:gd name="connsiteY101" fmla="*/ 236533 h 994361"/>
                <a:gd name="connsiteX102" fmla="*/ 301601 w 772396"/>
                <a:gd name="connsiteY102" fmla="*/ 230281 h 994361"/>
                <a:gd name="connsiteX103" fmla="*/ 307853 w 772396"/>
                <a:gd name="connsiteY103" fmla="*/ 228197 h 994361"/>
                <a:gd name="connsiteX104" fmla="*/ 330777 w 772396"/>
                <a:gd name="connsiteY104" fmla="*/ 201105 h 994361"/>
                <a:gd name="connsiteX105" fmla="*/ 331819 w 772396"/>
                <a:gd name="connsiteY105" fmla="*/ 190685 h 994361"/>
                <a:gd name="connsiteX106" fmla="*/ 332861 w 772396"/>
                <a:gd name="connsiteY106" fmla="*/ 177139 h 994361"/>
                <a:gd name="connsiteX107" fmla="*/ 351617 w 772396"/>
                <a:gd name="connsiteY107" fmla="*/ 156300 h 994361"/>
                <a:gd name="connsiteX108" fmla="*/ 367247 w 772396"/>
                <a:gd name="connsiteY108" fmla="*/ 146921 h 994361"/>
                <a:gd name="connsiteX109" fmla="*/ 383919 w 772396"/>
                <a:gd name="connsiteY109" fmla="*/ 146921 h 994361"/>
                <a:gd name="connsiteX110" fmla="*/ 388087 w 772396"/>
                <a:gd name="connsiteY110" fmla="*/ 150047 h 994361"/>
                <a:gd name="connsiteX111" fmla="*/ 398507 w 772396"/>
                <a:gd name="connsiteY111" fmla="*/ 155257 h 994361"/>
                <a:gd name="connsiteX112" fmla="*/ 413095 w 772396"/>
                <a:gd name="connsiteY112" fmla="*/ 147963 h 994361"/>
                <a:gd name="connsiteX113" fmla="*/ 418305 w 772396"/>
                <a:gd name="connsiteY113" fmla="*/ 134418 h 994361"/>
                <a:gd name="connsiteX114" fmla="*/ 419347 w 772396"/>
                <a:gd name="connsiteY114" fmla="*/ 80234 h 994361"/>
                <a:gd name="connsiteX115" fmla="*/ 413095 w 772396"/>
                <a:gd name="connsiteY115" fmla="*/ 69814 h 994361"/>
                <a:gd name="connsiteX116" fmla="*/ 405801 w 772396"/>
                <a:gd name="connsiteY116" fmla="*/ 57310 h 994361"/>
                <a:gd name="connsiteX117" fmla="*/ 401633 w 772396"/>
                <a:gd name="connsiteY117" fmla="*/ 30218 h 994361"/>
                <a:gd name="connsiteX118" fmla="*/ 405801 w 772396"/>
                <a:gd name="connsiteY118" fmla="*/ 14588 h 994361"/>
                <a:gd name="connsiteX119" fmla="*/ 415179 w 772396"/>
                <a:gd name="connsiteY119" fmla="*/ 8336 h 994361"/>
                <a:gd name="connsiteX120" fmla="*/ 430809 w 772396"/>
                <a:gd name="connsiteY120" fmla="*/ 5210 h 994361"/>
                <a:gd name="connsiteX121" fmla="*/ 466237 w 772396"/>
                <a:gd name="connsiteY121" fmla="*/ 0 h 994361"/>
                <a:gd name="connsiteX122" fmla="*/ 468321 w 772396"/>
                <a:gd name="connsiteY122" fmla="*/ 3126 h 994361"/>
                <a:gd name="connsiteX123" fmla="*/ 476656 w 772396"/>
                <a:gd name="connsiteY123" fmla="*/ 12504 h 994361"/>
                <a:gd name="connsiteX124" fmla="*/ 495413 w 772396"/>
                <a:gd name="connsiteY124" fmla="*/ 15630 h 994361"/>
                <a:gd name="connsiteX125" fmla="*/ 501664 w 772396"/>
                <a:gd name="connsiteY125" fmla="*/ 15630 h 994361"/>
                <a:gd name="connsiteX126" fmla="*/ 515210 w 772396"/>
                <a:gd name="connsiteY126" fmla="*/ 17714 h 994361"/>
                <a:gd name="connsiteX127" fmla="*/ 540218 w 772396"/>
                <a:gd name="connsiteY127" fmla="*/ 18756 h 994361"/>
                <a:gd name="connsiteX128" fmla="*/ 551680 w 772396"/>
                <a:gd name="connsiteY128" fmla="*/ 10420 h 994361"/>
                <a:gd name="connsiteX129" fmla="*/ 557932 w 772396"/>
                <a:gd name="connsiteY129" fmla="*/ 5210 h 994361"/>
                <a:gd name="connsiteX130" fmla="*/ 589192 w 772396"/>
                <a:gd name="connsiteY130" fmla="*/ 4168 h 994361"/>
                <a:gd name="connsiteX131" fmla="*/ 591276 w 772396"/>
                <a:gd name="connsiteY131" fmla="*/ 5210 h 994361"/>
                <a:gd name="connsiteX132" fmla="*/ 601696 w 772396"/>
                <a:gd name="connsiteY132" fmla="*/ 9378 h 994361"/>
                <a:gd name="connsiteX133" fmla="*/ 615242 w 772396"/>
                <a:gd name="connsiteY133" fmla="*/ 5210 h 994361"/>
                <a:gd name="connsiteX134" fmla="*/ 622536 w 772396"/>
                <a:gd name="connsiteY134" fmla="*/ 2084 h 994361"/>
                <a:gd name="connsiteX135" fmla="*/ 646502 w 772396"/>
                <a:gd name="connsiteY135" fmla="*/ 17714 h 994361"/>
                <a:gd name="connsiteX136" fmla="*/ 651712 w 772396"/>
                <a:gd name="connsiteY136" fmla="*/ 30218 h 994361"/>
                <a:gd name="connsiteX137" fmla="*/ 661090 w 772396"/>
                <a:gd name="connsiteY137" fmla="*/ 50016 h 994361"/>
                <a:gd name="connsiteX138" fmla="*/ 666300 w 772396"/>
                <a:gd name="connsiteY138" fmla="*/ 56268 h 994361"/>
                <a:gd name="connsiteX139" fmla="*/ 674636 w 772396"/>
                <a:gd name="connsiteY139" fmla="*/ 67730 h 994361"/>
                <a:gd name="connsiteX140" fmla="*/ 674636 w 772396"/>
                <a:gd name="connsiteY140" fmla="*/ 75024 h 994361"/>
                <a:gd name="connsiteX141" fmla="*/ 674636 w 772396"/>
                <a:gd name="connsiteY141" fmla="*/ 78150 h 994361"/>
                <a:gd name="connsiteX142" fmla="*/ 674636 w 772396"/>
                <a:gd name="connsiteY142" fmla="*/ 83360 h 994361"/>
                <a:gd name="connsiteX143" fmla="*/ 673594 w 772396"/>
                <a:gd name="connsiteY143" fmla="*/ 92738 h 994361"/>
                <a:gd name="connsiteX144" fmla="*/ 663174 w 772396"/>
                <a:gd name="connsiteY144" fmla="*/ 100031 h 994361"/>
                <a:gd name="connsiteX145" fmla="*/ 661090 w 772396"/>
                <a:gd name="connsiteY145" fmla="*/ 101073 h 994361"/>
                <a:gd name="connsiteX146" fmla="*/ 651712 w 772396"/>
                <a:gd name="connsiteY146" fmla="*/ 103158 h 994361"/>
                <a:gd name="connsiteX147" fmla="*/ 631914 w 772396"/>
                <a:gd name="connsiteY147" fmla="*/ 116703 h 994361"/>
                <a:gd name="connsiteX148" fmla="*/ 635040 w 772396"/>
                <a:gd name="connsiteY148" fmla="*/ 130250 h 994361"/>
                <a:gd name="connsiteX149" fmla="*/ 637124 w 772396"/>
                <a:gd name="connsiteY149" fmla="*/ 133375 h 994361"/>
                <a:gd name="connsiteX150" fmla="*/ 633998 w 772396"/>
                <a:gd name="connsiteY150" fmla="*/ 149005 h 994361"/>
                <a:gd name="connsiteX151" fmla="*/ 628788 w 772396"/>
                <a:gd name="connsiteY151" fmla="*/ 185475 h 994361"/>
                <a:gd name="connsiteX152" fmla="*/ 635040 w 772396"/>
                <a:gd name="connsiteY152" fmla="*/ 215693 h 994361"/>
                <a:gd name="connsiteX153" fmla="*/ 635040 w 772396"/>
                <a:gd name="connsiteY153" fmla="*/ 218819 h 994361"/>
                <a:gd name="connsiteX154" fmla="*/ 632956 w 772396"/>
                <a:gd name="connsiteY154" fmla="*/ 229239 h 994361"/>
                <a:gd name="connsiteX155" fmla="*/ 630872 w 772396"/>
                <a:gd name="connsiteY155" fmla="*/ 240701 h 994361"/>
                <a:gd name="connsiteX156" fmla="*/ 637124 w 772396"/>
                <a:gd name="connsiteY156" fmla="*/ 262583 h 994361"/>
                <a:gd name="connsiteX157" fmla="*/ 644418 w 772396"/>
                <a:gd name="connsiteY157" fmla="*/ 270919 h 994361"/>
                <a:gd name="connsiteX158" fmla="*/ 651712 w 772396"/>
                <a:gd name="connsiteY158" fmla="*/ 278213 h 994361"/>
                <a:gd name="connsiteX159" fmla="*/ 653796 w 772396"/>
                <a:gd name="connsiteY159" fmla="*/ 287591 h 994361"/>
                <a:gd name="connsiteX160" fmla="*/ 654838 w 772396"/>
                <a:gd name="connsiteY160" fmla="*/ 292801 h 994361"/>
                <a:gd name="connsiteX161" fmla="*/ 655880 w 772396"/>
                <a:gd name="connsiteY161" fmla="*/ 298011 h 994361"/>
                <a:gd name="connsiteX162" fmla="*/ 659006 w 772396"/>
                <a:gd name="connsiteY162" fmla="*/ 311557 h 994361"/>
                <a:gd name="connsiteX163" fmla="*/ 669426 w 772396"/>
                <a:gd name="connsiteY163" fmla="*/ 326145 h 994361"/>
                <a:gd name="connsiteX164" fmla="*/ 670468 w 772396"/>
                <a:gd name="connsiteY164" fmla="*/ 327187 h 994361"/>
                <a:gd name="connsiteX165" fmla="*/ 678804 w 772396"/>
                <a:gd name="connsiteY165" fmla="*/ 335523 h 994361"/>
                <a:gd name="connsiteX166" fmla="*/ 685056 w 772396"/>
                <a:gd name="connsiteY166" fmla="*/ 342817 h 994361"/>
                <a:gd name="connsiteX167" fmla="*/ 692350 w 772396"/>
                <a:gd name="connsiteY167" fmla="*/ 350111 h 994361"/>
                <a:gd name="connsiteX168" fmla="*/ 700686 w 772396"/>
                <a:gd name="connsiteY168" fmla="*/ 358447 h 994361"/>
                <a:gd name="connsiteX169" fmla="*/ 737156 w 772396"/>
                <a:gd name="connsiteY169" fmla="*/ 387623 h 994361"/>
                <a:gd name="connsiteX170" fmla="*/ 740282 w 772396"/>
                <a:gd name="connsiteY170" fmla="*/ 389707 h 994361"/>
                <a:gd name="connsiteX171" fmla="*/ 761122 w 772396"/>
                <a:gd name="connsiteY171" fmla="*/ 407420 h 994361"/>
                <a:gd name="connsiteX172" fmla="*/ 767374 w 772396"/>
                <a:gd name="connsiteY172" fmla="*/ 425135 h 994361"/>
                <a:gd name="connsiteX173" fmla="*/ 760080 w 772396"/>
                <a:gd name="connsiteY173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97465 w 772396"/>
                <a:gd name="connsiteY37" fmla="*/ 952385 h 994361"/>
                <a:gd name="connsiteX38" fmla="*/ 370373 w 772396"/>
                <a:gd name="connsiteY38" fmla="*/ 971141 h 994361"/>
                <a:gd name="connsiteX39" fmla="*/ 323483 w 772396"/>
                <a:gd name="connsiteY39" fmla="*/ 994335 h 994361"/>
                <a:gd name="connsiteX40" fmla="*/ 294307 w 772396"/>
                <a:gd name="connsiteY40" fmla="*/ 951343 h 994361"/>
                <a:gd name="connsiteX41" fmla="*/ 274419 w 772396"/>
                <a:gd name="connsiteY41" fmla="*/ 946133 h 994361"/>
                <a:gd name="connsiteX42" fmla="*/ 259921 w 772396"/>
                <a:gd name="connsiteY42" fmla="*/ 920083 h 994361"/>
                <a:gd name="connsiteX43" fmla="*/ 259921 w 772396"/>
                <a:gd name="connsiteY43" fmla="*/ 919041 h 994361"/>
                <a:gd name="connsiteX44" fmla="*/ 256795 w 772396"/>
                <a:gd name="connsiteY44" fmla="*/ 911747 h 994361"/>
                <a:gd name="connsiteX45" fmla="*/ 248459 w 772396"/>
                <a:gd name="connsiteY45" fmla="*/ 905495 h 994361"/>
                <a:gd name="connsiteX46" fmla="*/ 229703 w 772396"/>
                <a:gd name="connsiteY46" fmla="*/ 894033 h 994361"/>
                <a:gd name="connsiteX47" fmla="*/ 202611 w 772396"/>
                <a:gd name="connsiteY47" fmla="*/ 882571 h 994361"/>
                <a:gd name="connsiteX48" fmla="*/ 172394 w 772396"/>
                <a:gd name="connsiteY48" fmla="*/ 887781 h 994361"/>
                <a:gd name="connsiteX49" fmla="*/ 167184 w 772396"/>
                <a:gd name="connsiteY49" fmla="*/ 889865 h 994361"/>
                <a:gd name="connsiteX50" fmla="*/ 130714 w 772396"/>
                <a:gd name="connsiteY50" fmla="*/ 897159 h 994361"/>
                <a:gd name="connsiteX51" fmla="*/ 122378 w 772396"/>
                <a:gd name="connsiteY51" fmla="*/ 898201 h 994361"/>
                <a:gd name="connsiteX52" fmla="*/ 87992 w 772396"/>
                <a:gd name="connsiteY52" fmla="*/ 904453 h 994361"/>
                <a:gd name="connsiteX53" fmla="*/ 81740 w 772396"/>
                <a:gd name="connsiteY53" fmla="*/ 907579 h 994361"/>
                <a:gd name="connsiteX54" fmla="*/ 69236 w 772396"/>
                <a:gd name="connsiteY54" fmla="*/ 912789 h 994361"/>
                <a:gd name="connsiteX55" fmla="*/ 49438 w 772396"/>
                <a:gd name="connsiteY55" fmla="*/ 907579 h 994361"/>
                <a:gd name="connsiteX56" fmla="*/ 46312 w 772396"/>
                <a:gd name="connsiteY56" fmla="*/ 906537 h 994361"/>
                <a:gd name="connsiteX57" fmla="*/ 464 w 772396"/>
                <a:gd name="connsiteY57" fmla="*/ 904453 h 994361"/>
                <a:gd name="connsiteX58" fmla="*/ 464 w 772396"/>
                <a:gd name="connsiteY58" fmla="*/ 904453 h 994361"/>
                <a:gd name="connsiteX59" fmla="*/ 464 w 772396"/>
                <a:gd name="connsiteY59" fmla="*/ 902369 h 994361"/>
                <a:gd name="connsiteX60" fmla="*/ 464 w 772396"/>
                <a:gd name="connsiteY60" fmla="*/ 895075 h 994361"/>
                <a:gd name="connsiteX61" fmla="*/ 4632 w 772396"/>
                <a:gd name="connsiteY61" fmla="*/ 886739 h 994361"/>
                <a:gd name="connsiteX62" fmla="*/ 8800 w 772396"/>
                <a:gd name="connsiteY62" fmla="*/ 881529 h 994361"/>
                <a:gd name="connsiteX63" fmla="*/ 21304 w 772396"/>
                <a:gd name="connsiteY63" fmla="*/ 844017 h 994361"/>
                <a:gd name="connsiteX64" fmla="*/ 11926 w 772396"/>
                <a:gd name="connsiteY64" fmla="*/ 833597 h 994361"/>
                <a:gd name="connsiteX65" fmla="*/ 4632 w 772396"/>
                <a:gd name="connsiteY65" fmla="*/ 827345 h 994361"/>
                <a:gd name="connsiteX66" fmla="*/ 464 w 772396"/>
                <a:gd name="connsiteY66" fmla="*/ 808589 h 994361"/>
                <a:gd name="connsiteX67" fmla="*/ 4632 w 772396"/>
                <a:gd name="connsiteY67" fmla="*/ 773161 h 994361"/>
                <a:gd name="connsiteX68" fmla="*/ 7758 w 772396"/>
                <a:gd name="connsiteY68" fmla="*/ 763784 h 994361"/>
                <a:gd name="connsiteX69" fmla="*/ 12968 w 772396"/>
                <a:gd name="connsiteY69" fmla="*/ 738776 h 994361"/>
                <a:gd name="connsiteX70" fmla="*/ 10884 w 772396"/>
                <a:gd name="connsiteY70" fmla="*/ 714810 h 994361"/>
                <a:gd name="connsiteX71" fmla="*/ 8800 w 772396"/>
                <a:gd name="connsiteY71" fmla="*/ 702306 h 994361"/>
                <a:gd name="connsiteX72" fmla="*/ 23388 w 772396"/>
                <a:gd name="connsiteY72" fmla="*/ 643954 h 994361"/>
                <a:gd name="connsiteX73" fmla="*/ 35892 w 772396"/>
                <a:gd name="connsiteY73" fmla="*/ 628324 h 994361"/>
                <a:gd name="connsiteX74" fmla="*/ 48396 w 772396"/>
                <a:gd name="connsiteY74" fmla="*/ 611652 h 994361"/>
                <a:gd name="connsiteX75" fmla="*/ 57774 w 772396"/>
                <a:gd name="connsiteY75" fmla="*/ 574140 h 994361"/>
                <a:gd name="connsiteX76" fmla="*/ 52564 w 772396"/>
                <a:gd name="connsiteY76" fmla="*/ 565804 h 994361"/>
                <a:gd name="connsiteX77" fmla="*/ 51522 w 772396"/>
                <a:gd name="connsiteY77" fmla="*/ 563720 h 994361"/>
                <a:gd name="connsiteX78" fmla="*/ 55690 w 772396"/>
                <a:gd name="connsiteY78" fmla="*/ 561636 h 994361"/>
                <a:gd name="connsiteX79" fmla="*/ 72362 w 772396"/>
                <a:gd name="connsiteY79" fmla="*/ 548090 h 994361"/>
                <a:gd name="connsiteX80" fmla="*/ 74446 w 772396"/>
                <a:gd name="connsiteY80" fmla="*/ 527250 h 994361"/>
                <a:gd name="connsiteX81" fmla="*/ 75488 w 772396"/>
                <a:gd name="connsiteY81" fmla="*/ 511620 h 994361"/>
                <a:gd name="connsiteX82" fmla="*/ 81740 w 772396"/>
                <a:gd name="connsiteY82" fmla="*/ 502242 h 994361"/>
                <a:gd name="connsiteX83" fmla="*/ 93202 w 772396"/>
                <a:gd name="connsiteY83" fmla="*/ 488696 h 994361"/>
                <a:gd name="connsiteX84" fmla="*/ 107790 w 772396"/>
                <a:gd name="connsiteY84" fmla="*/ 475150 h 994361"/>
                <a:gd name="connsiteX85" fmla="*/ 131755 w 772396"/>
                <a:gd name="connsiteY85" fmla="*/ 443890 h 994361"/>
                <a:gd name="connsiteX86" fmla="*/ 133840 w 772396"/>
                <a:gd name="connsiteY86" fmla="*/ 433470 h 994361"/>
                <a:gd name="connsiteX87" fmla="*/ 135924 w 772396"/>
                <a:gd name="connsiteY87" fmla="*/ 422009 h 994361"/>
                <a:gd name="connsiteX88" fmla="*/ 143217 w 772396"/>
                <a:gd name="connsiteY88" fmla="*/ 411589 h 994361"/>
                <a:gd name="connsiteX89" fmla="*/ 165099 w 772396"/>
                <a:gd name="connsiteY89" fmla="*/ 394917 h 994361"/>
                <a:gd name="connsiteX90" fmla="*/ 177604 w 772396"/>
                <a:gd name="connsiteY90" fmla="*/ 390749 h 994361"/>
                <a:gd name="connsiteX91" fmla="*/ 188024 w 772396"/>
                <a:gd name="connsiteY91" fmla="*/ 387623 h 994361"/>
                <a:gd name="connsiteX92" fmla="*/ 217199 w 772396"/>
                <a:gd name="connsiteY92" fmla="*/ 368867 h 994361"/>
                <a:gd name="connsiteX93" fmla="*/ 245333 w 772396"/>
                <a:gd name="connsiteY93" fmla="*/ 340733 h 994361"/>
                <a:gd name="connsiteX94" fmla="*/ 258879 w 772396"/>
                <a:gd name="connsiteY94" fmla="*/ 292801 h 994361"/>
                <a:gd name="connsiteX95" fmla="*/ 259921 w 772396"/>
                <a:gd name="connsiteY95" fmla="*/ 281339 h 994361"/>
                <a:gd name="connsiteX96" fmla="*/ 262005 w 772396"/>
                <a:gd name="connsiteY96" fmla="*/ 273003 h 994361"/>
                <a:gd name="connsiteX97" fmla="*/ 270341 w 772396"/>
                <a:gd name="connsiteY97" fmla="*/ 266751 h 994361"/>
                <a:gd name="connsiteX98" fmla="*/ 279719 w 772396"/>
                <a:gd name="connsiteY98" fmla="*/ 259457 h 994361"/>
                <a:gd name="connsiteX99" fmla="*/ 284929 w 772396"/>
                <a:gd name="connsiteY99" fmla="*/ 246953 h 994361"/>
                <a:gd name="connsiteX100" fmla="*/ 289097 w 772396"/>
                <a:gd name="connsiteY100" fmla="*/ 236533 h 994361"/>
                <a:gd name="connsiteX101" fmla="*/ 301601 w 772396"/>
                <a:gd name="connsiteY101" fmla="*/ 230281 h 994361"/>
                <a:gd name="connsiteX102" fmla="*/ 307853 w 772396"/>
                <a:gd name="connsiteY102" fmla="*/ 228197 h 994361"/>
                <a:gd name="connsiteX103" fmla="*/ 330777 w 772396"/>
                <a:gd name="connsiteY103" fmla="*/ 201105 h 994361"/>
                <a:gd name="connsiteX104" fmla="*/ 331819 w 772396"/>
                <a:gd name="connsiteY104" fmla="*/ 190685 h 994361"/>
                <a:gd name="connsiteX105" fmla="*/ 332861 w 772396"/>
                <a:gd name="connsiteY105" fmla="*/ 177139 h 994361"/>
                <a:gd name="connsiteX106" fmla="*/ 351617 w 772396"/>
                <a:gd name="connsiteY106" fmla="*/ 156300 h 994361"/>
                <a:gd name="connsiteX107" fmla="*/ 367247 w 772396"/>
                <a:gd name="connsiteY107" fmla="*/ 146921 h 994361"/>
                <a:gd name="connsiteX108" fmla="*/ 383919 w 772396"/>
                <a:gd name="connsiteY108" fmla="*/ 146921 h 994361"/>
                <a:gd name="connsiteX109" fmla="*/ 388087 w 772396"/>
                <a:gd name="connsiteY109" fmla="*/ 150047 h 994361"/>
                <a:gd name="connsiteX110" fmla="*/ 398507 w 772396"/>
                <a:gd name="connsiteY110" fmla="*/ 155257 h 994361"/>
                <a:gd name="connsiteX111" fmla="*/ 413095 w 772396"/>
                <a:gd name="connsiteY111" fmla="*/ 147963 h 994361"/>
                <a:gd name="connsiteX112" fmla="*/ 418305 w 772396"/>
                <a:gd name="connsiteY112" fmla="*/ 134418 h 994361"/>
                <a:gd name="connsiteX113" fmla="*/ 419347 w 772396"/>
                <a:gd name="connsiteY113" fmla="*/ 80234 h 994361"/>
                <a:gd name="connsiteX114" fmla="*/ 413095 w 772396"/>
                <a:gd name="connsiteY114" fmla="*/ 69814 h 994361"/>
                <a:gd name="connsiteX115" fmla="*/ 405801 w 772396"/>
                <a:gd name="connsiteY115" fmla="*/ 57310 h 994361"/>
                <a:gd name="connsiteX116" fmla="*/ 401633 w 772396"/>
                <a:gd name="connsiteY116" fmla="*/ 30218 h 994361"/>
                <a:gd name="connsiteX117" fmla="*/ 405801 w 772396"/>
                <a:gd name="connsiteY117" fmla="*/ 14588 h 994361"/>
                <a:gd name="connsiteX118" fmla="*/ 415179 w 772396"/>
                <a:gd name="connsiteY118" fmla="*/ 8336 h 994361"/>
                <a:gd name="connsiteX119" fmla="*/ 430809 w 772396"/>
                <a:gd name="connsiteY119" fmla="*/ 5210 h 994361"/>
                <a:gd name="connsiteX120" fmla="*/ 466237 w 772396"/>
                <a:gd name="connsiteY120" fmla="*/ 0 h 994361"/>
                <a:gd name="connsiteX121" fmla="*/ 468321 w 772396"/>
                <a:gd name="connsiteY121" fmla="*/ 3126 h 994361"/>
                <a:gd name="connsiteX122" fmla="*/ 476656 w 772396"/>
                <a:gd name="connsiteY122" fmla="*/ 12504 h 994361"/>
                <a:gd name="connsiteX123" fmla="*/ 495413 w 772396"/>
                <a:gd name="connsiteY123" fmla="*/ 15630 h 994361"/>
                <a:gd name="connsiteX124" fmla="*/ 501664 w 772396"/>
                <a:gd name="connsiteY124" fmla="*/ 15630 h 994361"/>
                <a:gd name="connsiteX125" fmla="*/ 515210 w 772396"/>
                <a:gd name="connsiteY125" fmla="*/ 17714 h 994361"/>
                <a:gd name="connsiteX126" fmla="*/ 540218 w 772396"/>
                <a:gd name="connsiteY126" fmla="*/ 18756 h 994361"/>
                <a:gd name="connsiteX127" fmla="*/ 551680 w 772396"/>
                <a:gd name="connsiteY127" fmla="*/ 10420 h 994361"/>
                <a:gd name="connsiteX128" fmla="*/ 557932 w 772396"/>
                <a:gd name="connsiteY128" fmla="*/ 5210 h 994361"/>
                <a:gd name="connsiteX129" fmla="*/ 589192 w 772396"/>
                <a:gd name="connsiteY129" fmla="*/ 4168 h 994361"/>
                <a:gd name="connsiteX130" fmla="*/ 591276 w 772396"/>
                <a:gd name="connsiteY130" fmla="*/ 5210 h 994361"/>
                <a:gd name="connsiteX131" fmla="*/ 601696 w 772396"/>
                <a:gd name="connsiteY131" fmla="*/ 9378 h 994361"/>
                <a:gd name="connsiteX132" fmla="*/ 615242 w 772396"/>
                <a:gd name="connsiteY132" fmla="*/ 5210 h 994361"/>
                <a:gd name="connsiteX133" fmla="*/ 622536 w 772396"/>
                <a:gd name="connsiteY133" fmla="*/ 2084 h 994361"/>
                <a:gd name="connsiteX134" fmla="*/ 646502 w 772396"/>
                <a:gd name="connsiteY134" fmla="*/ 17714 h 994361"/>
                <a:gd name="connsiteX135" fmla="*/ 651712 w 772396"/>
                <a:gd name="connsiteY135" fmla="*/ 30218 h 994361"/>
                <a:gd name="connsiteX136" fmla="*/ 661090 w 772396"/>
                <a:gd name="connsiteY136" fmla="*/ 50016 h 994361"/>
                <a:gd name="connsiteX137" fmla="*/ 666300 w 772396"/>
                <a:gd name="connsiteY137" fmla="*/ 56268 h 994361"/>
                <a:gd name="connsiteX138" fmla="*/ 674636 w 772396"/>
                <a:gd name="connsiteY138" fmla="*/ 67730 h 994361"/>
                <a:gd name="connsiteX139" fmla="*/ 674636 w 772396"/>
                <a:gd name="connsiteY139" fmla="*/ 75024 h 994361"/>
                <a:gd name="connsiteX140" fmla="*/ 674636 w 772396"/>
                <a:gd name="connsiteY140" fmla="*/ 78150 h 994361"/>
                <a:gd name="connsiteX141" fmla="*/ 674636 w 772396"/>
                <a:gd name="connsiteY141" fmla="*/ 83360 h 994361"/>
                <a:gd name="connsiteX142" fmla="*/ 673594 w 772396"/>
                <a:gd name="connsiteY142" fmla="*/ 92738 h 994361"/>
                <a:gd name="connsiteX143" fmla="*/ 663174 w 772396"/>
                <a:gd name="connsiteY143" fmla="*/ 100031 h 994361"/>
                <a:gd name="connsiteX144" fmla="*/ 661090 w 772396"/>
                <a:gd name="connsiteY144" fmla="*/ 101073 h 994361"/>
                <a:gd name="connsiteX145" fmla="*/ 651712 w 772396"/>
                <a:gd name="connsiteY145" fmla="*/ 103158 h 994361"/>
                <a:gd name="connsiteX146" fmla="*/ 631914 w 772396"/>
                <a:gd name="connsiteY146" fmla="*/ 116703 h 994361"/>
                <a:gd name="connsiteX147" fmla="*/ 635040 w 772396"/>
                <a:gd name="connsiteY147" fmla="*/ 130250 h 994361"/>
                <a:gd name="connsiteX148" fmla="*/ 637124 w 772396"/>
                <a:gd name="connsiteY148" fmla="*/ 133375 h 994361"/>
                <a:gd name="connsiteX149" fmla="*/ 633998 w 772396"/>
                <a:gd name="connsiteY149" fmla="*/ 149005 h 994361"/>
                <a:gd name="connsiteX150" fmla="*/ 628788 w 772396"/>
                <a:gd name="connsiteY150" fmla="*/ 185475 h 994361"/>
                <a:gd name="connsiteX151" fmla="*/ 635040 w 772396"/>
                <a:gd name="connsiteY151" fmla="*/ 215693 h 994361"/>
                <a:gd name="connsiteX152" fmla="*/ 635040 w 772396"/>
                <a:gd name="connsiteY152" fmla="*/ 218819 h 994361"/>
                <a:gd name="connsiteX153" fmla="*/ 632956 w 772396"/>
                <a:gd name="connsiteY153" fmla="*/ 229239 h 994361"/>
                <a:gd name="connsiteX154" fmla="*/ 630872 w 772396"/>
                <a:gd name="connsiteY154" fmla="*/ 240701 h 994361"/>
                <a:gd name="connsiteX155" fmla="*/ 637124 w 772396"/>
                <a:gd name="connsiteY155" fmla="*/ 262583 h 994361"/>
                <a:gd name="connsiteX156" fmla="*/ 644418 w 772396"/>
                <a:gd name="connsiteY156" fmla="*/ 270919 h 994361"/>
                <a:gd name="connsiteX157" fmla="*/ 651712 w 772396"/>
                <a:gd name="connsiteY157" fmla="*/ 278213 h 994361"/>
                <a:gd name="connsiteX158" fmla="*/ 653796 w 772396"/>
                <a:gd name="connsiteY158" fmla="*/ 287591 h 994361"/>
                <a:gd name="connsiteX159" fmla="*/ 654838 w 772396"/>
                <a:gd name="connsiteY159" fmla="*/ 292801 h 994361"/>
                <a:gd name="connsiteX160" fmla="*/ 655880 w 772396"/>
                <a:gd name="connsiteY160" fmla="*/ 298011 h 994361"/>
                <a:gd name="connsiteX161" fmla="*/ 659006 w 772396"/>
                <a:gd name="connsiteY161" fmla="*/ 311557 h 994361"/>
                <a:gd name="connsiteX162" fmla="*/ 669426 w 772396"/>
                <a:gd name="connsiteY162" fmla="*/ 326145 h 994361"/>
                <a:gd name="connsiteX163" fmla="*/ 670468 w 772396"/>
                <a:gd name="connsiteY163" fmla="*/ 327187 h 994361"/>
                <a:gd name="connsiteX164" fmla="*/ 678804 w 772396"/>
                <a:gd name="connsiteY164" fmla="*/ 335523 h 994361"/>
                <a:gd name="connsiteX165" fmla="*/ 685056 w 772396"/>
                <a:gd name="connsiteY165" fmla="*/ 342817 h 994361"/>
                <a:gd name="connsiteX166" fmla="*/ 692350 w 772396"/>
                <a:gd name="connsiteY166" fmla="*/ 350111 h 994361"/>
                <a:gd name="connsiteX167" fmla="*/ 700686 w 772396"/>
                <a:gd name="connsiteY167" fmla="*/ 358447 h 994361"/>
                <a:gd name="connsiteX168" fmla="*/ 737156 w 772396"/>
                <a:gd name="connsiteY168" fmla="*/ 387623 h 994361"/>
                <a:gd name="connsiteX169" fmla="*/ 740282 w 772396"/>
                <a:gd name="connsiteY169" fmla="*/ 389707 h 994361"/>
                <a:gd name="connsiteX170" fmla="*/ 761122 w 772396"/>
                <a:gd name="connsiteY170" fmla="*/ 407420 h 994361"/>
                <a:gd name="connsiteX171" fmla="*/ 767374 w 772396"/>
                <a:gd name="connsiteY171" fmla="*/ 425135 h 994361"/>
                <a:gd name="connsiteX172" fmla="*/ 760080 w 772396"/>
                <a:gd name="connsiteY172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887781 h 994361"/>
                <a:gd name="connsiteX48" fmla="*/ 167184 w 772396"/>
                <a:gd name="connsiteY48" fmla="*/ 889865 h 994361"/>
                <a:gd name="connsiteX49" fmla="*/ 130714 w 772396"/>
                <a:gd name="connsiteY49" fmla="*/ 897159 h 994361"/>
                <a:gd name="connsiteX50" fmla="*/ 122378 w 772396"/>
                <a:gd name="connsiteY50" fmla="*/ 898201 h 994361"/>
                <a:gd name="connsiteX51" fmla="*/ 87992 w 772396"/>
                <a:gd name="connsiteY51" fmla="*/ 904453 h 994361"/>
                <a:gd name="connsiteX52" fmla="*/ 81740 w 772396"/>
                <a:gd name="connsiteY52" fmla="*/ 907579 h 994361"/>
                <a:gd name="connsiteX53" fmla="*/ 69236 w 772396"/>
                <a:gd name="connsiteY53" fmla="*/ 912789 h 994361"/>
                <a:gd name="connsiteX54" fmla="*/ 49438 w 772396"/>
                <a:gd name="connsiteY54" fmla="*/ 907579 h 994361"/>
                <a:gd name="connsiteX55" fmla="*/ 46312 w 772396"/>
                <a:gd name="connsiteY55" fmla="*/ 906537 h 994361"/>
                <a:gd name="connsiteX56" fmla="*/ 464 w 772396"/>
                <a:gd name="connsiteY56" fmla="*/ 904453 h 994361"/>
                <a:gd name="connsiteX57" fmla="*/ 464 w 772396"/>
                <a:gd name="connsiteY57" fmla="*/ 904453 h 994361"/>
                <a:gd name="connsiteX58" fmla="*/ 464 w 772396"/>
                <a:gd name="connsiteY58" fmla="*/ 902369 h 994361"/>
                <a:gd name="connsiteX59" fmla="*/ 464 w 772396"/>
                <a:gd name="connsiteY59" fmla="*/ 895075 h 994361"/>
                <a:gd name="connsiteX60" fmla="*/ 4632 w 772396"/>
                <a:gd name="connsiteY60" fmla="*/ 886739 h 994361"/>
                <a:gd name="connsiteX61" fmla="*/ 8800 w 772396"/>
                <a:gd name="connsiteY61" fmla="*/ 881529 h 994361"/>
                <a:gd name="connsiteX62" fmla="*/ 21304 w 772396"/>
                <a:gd name="connsiteY62" fmla="*/ 844017 h 994361"/>
                <a:gd name="connsiteX63" fmla="*/ 11926 w 772396"/>
                <a:gd name="connsiteY63" fmla="*/ 833597 h 994361"/>
                <a:gd name="connsiteX64" fmla="*/ 4632 w 772396"/>
                <a:gd name="connsiteY64" fmla="*/ 827345 h 994361"/>
                <a:gd name="connsiteX65" fmla="*/ 464 w 772396"/>
                <a:gd name="connsiteY65" fmla="*/ 808589 h 994361"/>
                <a:gd name="connsiteX66" fmla="*/ 4632 w 772396"/>
                <a:gd name="connsiteY66" fmla="*/ 773161 h 994361"/>
                <a:gd name="connsiteX67" fmla="*/ 7758 w 772396"/>
                <a:gd name="connsiteY67" fmla="*/ 763784 h 994361"/>
                <a:gd name="connsiteX68" fmla="*/ 12968 w 772396"/>
                <a:gd name="connsiteY68" fmla="*/ 738776 h 994361"/>
                <a:gd name="connsiteX69" fmla="*/ 10884 w 772396"/>
                <a:gd name="connsiteY69" fmla="*/ 714810 h 994361"/>
                <a:gd name="connsiteX70" fmla="*/ 8800 w 772396"/>
                <a:gd name="connsiteY70" fmla="*/ 702306 h 994361"/>
                <a:gd name="connsiteX71" fmla="*/ 23388 w 772396"/>
                <a:gd name="connsiteY71" fmla="*/ 643954 h 994361"/>
                <a:gd name="connsiteX72" fmla="*/ 35892 w 772396"/>
                <a:gd name="connsiteY72" fmla="*/ 628324 h 994361"/>
                <a:gd name="connsiteX73" fmla="*/ 48396 w 772396"/>
                <a:gd name="connsiteY73" fmla="*/ 611652 h 994361"/>
                <a:gd name="connsiteX74" fmla="*/ 57774 w 772396"/>
                <a:gd name="connsiteY74" fmla="*/ 574140 h 994361"/>
                <a:gd name="connsiteX75" fmla="*/ 52564 w 772396"/>
                <a:gd name="connsiteY75" fmla="*/ 565804 h 994361"/>
                <a:gd name="connsiteX76" fmla="*/ 51522 w 772396"/>
                <a:gd name="connsiteY76" fmla="*/ 563720 h 994361"/>
                <a:gd name="connsiteX77" fmla="*/ 55690 w 772396"/>
                <a:gd name="connsiteY77" fmla="*/ 561636 h 994361"/>
                <a:gd name="connsiteX78" fmla="*/ 72362 w 772396"/>
                <a:gd name="connsiteY78" fmla="*/ 548090 h 994361"/>
                <a:gd name="connsiteX79" fmla="*/ 74446 w 772396"/>
                <a:gd name="connsiteY79" fmla="*/ 527250 h 994361"/>
                <a:gd name="connsiteX80" fmla="*/ 75488 w 772396"/>
                <a:gd name="connsiteY80" fmla="*/ 511620 h 994361"/>
                <a:gd name="connsiteX81" fmla="*/ 81740 w 772396"/>
                <a:gd name="connsiteY81" fmla="*/ 502242 h 994361"/>
                <a:gd name="connsiteX82" fmla="*/ 93202 w 772396"/>
                <a:gd name="connsiteY82" fmla="*/ 488696 h 994361"/>
                <a:gd name="connsiteX83" fmla="*/ 107790 w 772396"/>
                <a:gd name="connsiteY83" fmla="*/ 475150 h 994361"/>
                <a:gd name="connsiteX84" fmla="*/ 131755 w 772396"/>
                <a:gd name="connsiteY84" fmla="*/ 443890 h 994361"/>
                <a:gd name="connsiteX85" fmla="*/ 133840 w 772396"/>
                <a:gd name="connsiteY85" fmla="*/ 433470 h 994361"/>
                <a:gd name="connsiteX86" fmla="*/ 135924 w 772396"/>
                <a:gd name="connsiteY86" fmla="*/ 422009 h 994361"/>
                <a:gd name="connsiteX87" fmla="*/ 143217 w 772396"/>
                <a:gd name="connsiteY87" fmla="*/ 411589 h 994361"/>
                <a:gd name="connsiteX88" fmla="*/ 165099 w 772396"/>
                <a:gd name="connsiteY88" fmla="*/ 394917 h 994361"/>
                <a:gd name="connsiteX89" fmla="*/ 177604 w 772396"/>
                <a:gd name="connsiteY89" fmla="*/ 390749 h 994361"/>
                <a:gd name="connsiteX90" fmla="*/ 188024 w 772396"/>
                <a:gd name="connsiteY90" fmla="*/ 387623 h 994361"/>
                <a:gd name="connsiteX91" fmla="*/ 217199 w 772396"/>
                <a:gd name="connsiteY91" fmla="*/ 368867 h 994361"/>
                <a:gd name="connsiteX92" fmla="*/ 245333 w 772396"/>
                <a:gd name="connsiteY92" fmla="*/ 340733 h 994361"/>
                <a:gd name="connsiteX93" fmla="*/ 258879 w 772396"/>
                <a:gd name="connsiteY93" fmla="*/ 292801 h 994361"/>
                <a:gd name="connsiteX94" fmla="*/ 259921 w 772396"/>
                <a:gd name="connsiteY94" fmla="*/ 281339 h 994361"/>
                <a:gd name="connsiteX95" fmla="*/ 262005 w 772396"/>
                <a:gd name="connsiteY95" fmla="*/ 273003 h 994361"/>
                <a:gd name="connsiteX96" fmla="*/ 270341 w 772396"/>
                <a:gd name="connsiteY96" fmla="*/ 266751 h 994361"/>
                <a:gd name="connsiteX97" fmla="*/ 279719 w 772396"/>
                <a:gd name="connsiteY97" fmla="*/ 259457 h 994361"/>
                <a:gd name="connsiteX98" fmla="*/ 284929 w 772396"/>
                <a:gd name="connsiteY98" fmla="*/ 246953 h 994361"/>
                <a:gd name="connsiteX99" fmla="*/ 289097 w 772396"/>
                <a:gd name="connsiteY99" fmla="*/ 236533 h 994361"/>
                <a:gd name="connsiteX100" fmla="*/ 301601 w 772396"/>
                <a:gd name="connsiteY100" fmla="*/ 230281 h 994361"/>
                <a:gd name="connsiteX101" fmla="*/ 307853 w 772396"/>
                <a:gd name="connsiteY101" fmla="*/ 228197 h 994361"/>
                <a:gd name="connsiteX102" fmla="*/ 330777 w 772396"/>
                <a:gd name="connsiteY102" fmla="*/ 201105 h 994361"/>
                <a:gd name="connsiteX103" fmla="*/ 331819 w 772396"/>
                <a:gd name="connsiteY103" fmla="*/ 190685 h 994361"/>
                <a:gd name="connsiteX104" fmla="*/ 332861 w 772396"/>
                <a:gd name="connsiteY104" fmla="*/ 177139 h 994361"/>
                <a:gd name="connsiteX105" fmla="*/ 351617 w 772396"/>
                <a:gd name="connsiteY105" fmla="*/ 156300 h 994361"/>
                <a:gd name="connsiteX106" fmla="*/ 367247 w 772396"/>
                <a:gd name="connsiteY106" fmla="*/ 146921 h 994361"/>
                <a:gd name="connsiteX107" fmla="*/ 383919 w 772396"/>
                <a:gd name="connsiteY107" fmla="*/ 146921 h 994361"/>
                <a:gd name="connsiteX108" fmla="*/ 388087 w 772396"/>
                <a:gd name="connsiteY108" fmla="*/ 150047 h 994361"/>
                <a:gd name="connsiteX109" fmla="*/ 398507 w 772396"/>
                <a:gd name="connsiteY109" fmla="*/ 155257 h 994361"/>
                <a:gd name="connsiteX110" fmla="*/ 413095 w 772396"/>
                <a:gd name="connsiteY110" fmla="*/ 147963 h 994361"/>
                <a:gd name="connsiteX111" fmla="*/ 418305 w 772396"/>
                <a:gd name="connsiteY111" fmla="*/ 134418 h 994361"/>
                <a:gd name="connsiteX112" fmla="*/ 419347 w 772396"/>
                <a:gd name="connsiteY112" fmla="*/ 80234 h 994361"/>
                <a:gd name="connsiteX113" fmla="*/ 413095 w 772396"/>
                <a:gd name="connsiteY113" fmla="*/ 69814 h 994361"/>
                <a:gd name="connsiteX114" fmla="*/ 405801 w 772396"/>
                <a:gd name="connsiteY114" fmla="*/ 57310 h 994361"/>
                <a:gd name="connsiteX115" fmla="*/ 401633 w 772396"/>
                <a:gd name="connsiteY115" fmla="*/ 30218 h 994361"/>
                <a:gd name="connsiteX116" fmla="*/ 405801 w 772396"/>
                <a:gd name="connsiteY116" fmla="*/ 14588 h 994361"/>
                <a:gd name="connsiteX117" fmla="*/ 415179 w 772396"/>
                <a:gd name="connsiteY117" fmla="*/ 8336 h 994361"/>
                <a:gd name="connsiteX118" fmla="*/ 430809 w 772396"/>
                <a:gd name="connsiteY118" fmla="*/ 5210 h 994361"/>
                <a:gd name="connsiteX119" fmla="*/ 466237 w 772396"/>
                <a:gd name="connsiteY119" fmla="*/ 0 h 994361"/>
                <a:gd name="connsiteX120" fmla="*/ 468321 w 772396"/>
                <a:gd name="connsiteY120" fmla="*/ 3126 h 994361"/>
                <a:gd name="connsiteX121" fmla="*/ 476656 w 772396"/>
                <a:gd name="connsiteY121" fmla="*/ 12504 h 994361"/>
                <a:gd name="connsiteX122" fmla="*/ 495413 w 772396"/>
                <a:gd name="connsiteY122" fmla="*/ 15630 h 994361"/>
                <a:gd name="connsiteX123" fmla="*/ 501664 w 772396"/>
                <a:gd name="connsiteY123" fmla="*/ 15630 h 994361"/>
                <a:gd name="connsiteX124" fmla="*/ 515210 w 772396"/>
                <a:gd name="connsiteY124" fmla="*/ 17714 h 994361"/>
                <a:gd name="connsiteX125" fmla="*/ 540218 w 772396"/>
                <a:gd name="connsiteY125" fmla="*/ 18756 h 994361"/>
                <a:gd name="connsiteX126" fmla="*/ 551680 w 772396"/>
                <a:gd name="connsiteY126" fmla="*/ 10420 h 994361"/>
                <a:gd name="connsiteX127" fmla="*/ 557932 w 772396"/>
                <a:gd name="connsiteY127" fmla="*/ 5210 h 994361"/>
                <a:gd name="connsiteX128" fmla="*/ 589192 w 772396"/>
                <a:gd name="connsiteY128" fmla="*/ 4168 h 994361"/>
                <a:gd name="connsiteX129" fmla="*/ 591276 w 772396"/>
                <a:gd name="connsiteY129" fmla="*/ 5210 h 994361"/>
                <a:gd name="connsiteX130" fmla="*/ 601696 w 772396"/>
                <a:gd name="connsiteY130" fmla="*/ 9378 h 994361"/>
                <a:gd name="connsiteX131" fmla="*/ 615242 w 772396"/>
                <a:gd name="connsiteY131" fmla="*/ 5210 h 994361"/>
                <a:gd name="connsiteX132" fmla="*/ 622536 w 772396"/>
                <a:gd name="connsiteY132" fmla="*/ 2084 h 994361"/>
                <a:gd name="connsiteX133" fmla="*/ 646502 w 772396"/>
                <a:gd name="connsiteY133" fmla="*/ 17714 h 994361"/>
                <a:gd name="connsiteX134" fmla="*/ 651712 w 772396"/>
                <a:gd name="connsiteY134" fmla="*/ 30218 h 994361"/>
                <a:gd name="connsiteX135" fmla="*/ 661090 w 772396"/>
                <a:gd name="connsiteY135" fmla="*/ 50016 h 994361"/>
                <a:gd name="connsiteX136" fmla="*/ 666300 w 772396"/>
                <a:gd name="connsiteY136" fmla="*/ 56268 h 994361"/>
                <a:gd name="connsiteX137" fmla="*/ 674636 w 772396"/>
                <a:gd name="connsiteY137" fmla="*/ 67730 h 994361"/>
                <a:gd name="connsiteX138" fmla="*/ 674636 w 772396"/>
                <a:gd name="connsiteY138" fmla="*/ 75024 h 994361"/>
                <a:gd name="connsiteX139" fmla="*/ 674636 w 772396"/>
                <a:gd name="connsiteY139" fmla="*/ 78150 h 994361"/>
                <a:gd name="connsiteX140" fmla="*/ 674636 w 772396"/>
                <a:gd name="connsiteY140" fmla="*/ 83360 h 994361"/>
                <a:gd name="connsiteX141" fmla="*/ 673594 w 772396"/>
                <a:gd name="connsiteY141" fmla="*/ 92738 h 994361"/>
                <a:gd name="connsiteX142" fmla="*/ 663174 w 772396"/>
                <a:gd name="connsiteY142" fmla="*/ 100031 h 994361"/>
                <a:gd name="connsiteX143" fmla="*/ 661090 w 772396"/>
                <a:gd name="connsiteY143" fmla="*/ 101073 h 994361"/>
                <a:gd name="connsiteX144" fmla="*/ 651712 w 772396"/>
                <a:gd name="connsiteY144" fmla="*/ 103158 h 994361"/>
                <a:gd name="connsiteX145" fmla="*/ 631914 w 772396"/>
                <a:gd name="connsiteY145" fmla="*/ 116703 h 994361"/>
                <a:gd name="connsiteX146" fmla="*/ 635040 w 772396"/>
                <a:gd name="connsiteY146" fmla="*/ 130250 h 994361"/>
                <a:gd name="connsiteX147" fmla="*/ 637124 w 772396"/>
                <a:gd name="connsiteY147" fmla="*/ 133375 h 994361"/>
                <a:gd name="connsiteX148" fmla="*/ 633998 w 772396"/>
                <a:gd name="connsiteY148" fmla="*/ 149005 h 994361"/>
                <a:gd name="connsiteX149" fmla="*/ 628788 w 772396"/>
                <a:gd name="connsiteY149" fmla="*/ 185475 h 994361"/>
                <a:gd name="connsiteX150" fmla="*/ 635040 w 772396"/>
                <a:gd name="connsiteY150" fmla="*/ 215693 h 994361"/>
                <a:gd name="connsiteX151" fmla="*/ 635040 w 772396"/>
                <a:gd name="connsiteY151" fmla="*/ 218819 h 994361"/>
                <a:gd name="connsiteX152" fmla="*/ 632956 w 772396"/>
                <a:gd name="connsiteY152" fmla="*/ 229239 h 994361"/>
                <a:gd name="connsiteX153" fmla="*/ 630872 w 772396"/>
                <a:gd name="connsiteY153" fmla="*/ 240701 h 994361"/>
                <a:gd name="connsiteX154" fmla="*/ 637124 w 772396"/>
                <a:gd name="connsiteY154" fmla="*/ 262583 h 994361"/>
                <a:gd name="connsiteX155" fmla="*/ 644418 w 772396"/>
                <a:gd name="connsiteY155" fmla="*/ 270919 h 994361"/>
                <a:gd name="connsiteX156" fmla="*/ 651712 w 772396"/>
                <a:gd name="connsiteY156" fmla="*/ 278213 h 994361"/>
                <a:gd name="connsiteX157" fmla="*/ 653796 w 772396"/>
                <a:gd name="connsiteY157" fmla="*/ 287591 h 994361"/>
                <a:gd name="connsiteX158" fmla="*/ 654838 w 772396"/>
                <a:gd name="connsiteY158" fmla="*/ 292801 h 994361"/>
                <a:gd name="connsiteX159" fmla="*/ 655880 w 772396"/>
                <a:gd name="connsiteY159" fmla="*/ 298011 h 994361"/>
                <a:gd name="connsiteX160" fmla="*/ 659006 w 772396"/>
                <a:gd name="connsiteY160" fmla="*/ 311557 h 994361"/>
                <a:gd name="connsiteX161" fmla="*/ 669426 w 772396"/>
                <a:gd name="connsiteY161" fmla="*/ 326145 h 994361"/>
                <a:gd name="connsiteX162" fmla="*/ 670468 w 772396"/>
                <a:gd name="connsiteY162" fmla="*/ 327187 h 994361"/>
                <a:gd name="connsiteX163" fmla="*/ 678804 w 772396"/>
                <a:gd name="connsiteY163" fmla="*/ 335523 h 994361"/>
                <a:gd name="connsiteX164" fmla="*/ 685056 w 772396"/>
                <a:gd name="connsiteY164" fmla="*/ 342817 h 994361"/>
                <a:gd name="connsiteX165" fmla="*/ 692350 w 772396"/>
                <a:gd name="connsiteY165" fmla="*/ 350111 h 994361"/>
                <a:gd name="connsiteX166" fmla="*/ 700686 w 772396"/>
                <a:gd name="connsiteY166" fmla="*/ 358447 h 994361"/>
                <a:gd name="connsiteX167" fmla="*/ 737156 w 772396"/>
                <a:gd name="connsiteY167" fmla="*/ 387623 h 994361"/>
                <a:gd name="connsiteX168" fmla="*/ 740282 w 772396"/>
                <a:gd name="connsiteY168" fmla="*/ 389707 h 994361"/>
                <a:gd name="connsiteX169" fmla="*/ 761122 w 772396"/>
                <a:gd name="connsiteY169" fmla="*/ 407420 h 994361"/>
                <a:gd name="connsiteX170" fmla="*/ 767374 w 772396"/>
                <a:gd name="connsiteY170" fmla="*/ 425135 h 994361"/>
                <a:gd name="connsiteX171" fmla="*/ 760080 w 772396"/>
                <a:gd name="connsiteY171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887781 h 994361"/>
                <a:gd name="connsiteX48" fmla="*/ 167184 w 772396"/>
                <a:gd name="connsiteY48" fmla="*/ 889865 h 994361"/>
                <a:gd name="connsiteX49" fmla="*/ 130714 w 772396"/>
                <a:gd name="connsiteY49" fmla="*/ 897159 h 994361"/>
                <a:gd name="connsiteX50" fmla="*/ 122378 w 772396"/>
                <a:gd name="connsiteY50" fmla="*/ 898201 h 994361"/>
                <a:gd name="connsiteX51" fmla="*/ 87992 w 772396"/>
                <a:gd name="connsiteY51" fmla="*/ 904453 h 994361"/>
                <a:gd name="connsiteX52" fmla="*/ 81740 w 772396"/>
                <a:gd name="connsiteY52" fmla="*/ 907579 h 994361"/>
                <a:gd name="connsiteX53" fmla="*/ 69236 w 772396"/>
                <a:gd name="connsiteY53" fmla="*/ 912789 h 994361"/>
                <a:gd name="connsiteX54" fmla="*/ 49438 w 772396"/>
                <a:gd name="connsiteY54" fmla="*/ 907579 h 994361"/>
                <a:gd name="connsiteX55" fmla="*/ 46312 w 772396"/>
                <a:gd name="connsiteY55" fmla="*/ 906537 h 994361"/>
                <a:gd name="connsiteX56" fmla="*/ 464 w 772396"/>
                <a:gd name="connsiteY56" fmla="*/ 904453 h 994361"/>
                <a:gd name="connsiteX57" fmla="*/ 464 w 772396"/>
                <a:gd name="connsiteY57" fmla="*/ 904453 h 994361"/>
                <a:gd name="connsiteX58" fmla="*/ 464 w 772396"/>
                <a:gd name="connsiteY58" fmla="*/ 902369 h 994361"/>
                <a:gd name="connsiteX59" fmla="*/ 464 w 772396"/>
                <a:gd name="connsiteY59" fmla="*/ 895075 h 994361"/>
                <a:gd name="connsiteX60" fmla="*/ 4632 w 772396"/>
                <a:gd name="connsiteY60" fmla="*/ 886739 h 994361"/>
                <a:gd name="connsiteX61" fmla="*/ 8800 w 772396"/>
                <a:gd name="connsiteY61" fmla="*/ 881529 h 994361"/>
                <a:gd name="connsiteX62" fmla="*/ 21304 w 772396"/>
                <a:gd name="connsiteY62" fmla="*/ 844017 h 994361"/>
                <a:gd name="connsiteX63" fmla="*/ 11926 w 772396"/>
                <a:gd name="connsiteY63" fmla="*/ 833597 h 994361"/>
                <a:gd name="connsiteX64" fmla="*/ 4632 w 772396"/>
                <a:gd name="connsiteY64" fmla="*/ 827345 h 994361"/>
                <a:gd name="connsiteX65" fmla="*/ 464 w 772396"/>
                <a:gd name="connsiteY65" fmla="*/ 808589 h 994361"/>
                <a:gd name="connsiteX66" fmla="*/ 4632 w 772396"/>
                <a:gd name="connsiteY66" fmla="*/ 773161 h 994361"/>
                <a:gd name="connsiteX67" fmla="*/ 7758 w 772396"/>
                <a:gd name="connsiteY67" fmla="*/ 763784 h 994361"/>
                <a:gd name="connsiteX68" fmla="*/ 12968 w 772396"/>
                <a:gd name="connsiteY68" fmla="*/ 738776 h 994361"/>
                <a:gd name="connsiteX69" fmla="*/ 10884 w 772396"/>
                <a:gd name="connsiteY69" fmla="*/ 714810 h 994361"/>
                <a:gd name="connsiteX70" fmla="*/ 8800 w 772396"/>
                <a:gd name="connsiteY70" fmla="*/ 702306 h 994361"/>
                <a:gd name="connsiteX71" fmla="*/ 23388 w 772396"/>
                <a:gd name="connsiteY71" fmla="*/ 643954 h 994361"/>
                <a:gd name="connsiteX72" fmla="*/ 35892 w 772396"/>
                <a:gd name="connsiteY72" fmla="*/ 628324 h 994361"/>
                <a:gd name="connsiteX73" fmla="*/ 48396 w 772396"/>
                <a:gd name="connsiteY73" fmla="*/ 611652 h 994361"/>
                <a:gd name="connsiteX74" fmla="*/ 57774 w 772396"/>
                <a:gd name="connsiteY74" fmla="*/ 574140 h 994361"/>
                <a:gd name="connsiteX75" fmla="*/ 52564 w 772396"/>
                <a:gd name="connsiteY75" fmla="*/ 565804 h 994361"/>
                <a:gd name="connsiteX76" fmla="*/ 51522 w 772396"/>
                <a:gd name="connsiteY76" fmla="*/ 563720 h 994361"/>
                <a:gd name="connsiteX77" fmla="*/ 55690 w 772396"/>
                <a:gd name="connsiteY77" fmla="*/ 561636 h 994361"/>
                <a:gd name="connsiteX78" fmla="*/ 72362 w 772396"/>
                <a:gd name="connsiteY78" fmla="*/ 548090 h 994361"/>
                <a:gd name="connsiteX79" fmla="*/ 74446 w 772396"/>
                <a:gd name="connsiteY79" fmla="*/ 527250 h 994361"/>
                <a:gd name="connsiteX80" fmla="*/ 75488 w 772396"/>
                <a:gd name="connsiteY80" fmla="*/ 511620 h 994361"/>
                <a:gd name="connsiteX81" fmla="*/ 81740 w 772396"/>
                <a:gd name="connsiteY81" fmla="*/ 502242 h 994361"/>
                <a:gd name="connsiteX82" fmla="*/ 93202 w 772396"/>
                <a:gd name="connsiteY82" fmla="*/ 488696 h 994361"/>
                <a:gd name="connsiteX83" fmla="*/ 107790 w 772396"/>
                <a:gd name="connsiteY83" fmla="*/ 475150 h 994361"/>
                <a:gd name="connsiteX84" fmla="*/ 131755 w 772396"/>
                <a:gd name="connsiteY84" fmla="*/ 443890 h 994361"/>
                <a:gd name="connsiteX85" fmla="*/ 133840 w 772396"/>
                <a:gd name="connsiteY85" fmla="*/ 433470 h 994361"/>
                <a:gd name="connsiteX86" fmla="*/ 135924 w 772396"/>
                <a:gd name="connsiteY86" fmla="*/ 422009 h 994361"/>
                <a:gd name="connsiteX87" fmla="*/ 143217 w 772396"/>
                <a:gd name="connsiteY87" fmla="*/ 411589 h 994361"/>
                <a:gd name="connsiteX88" fmla="*/ 165099 w 772396"/>
                <a:gd name="connsiteY88" fmla="*/ 394917 h 994361"/>
                <a:gd name="connsiteX89" fmla="*/ 177604 w 772396"/>
                <a:gd name="connsiteY89" fmla="*/ 390749 h 994361"/>
                <a:gd name="connsiteX90" fmla="*/ 188024 w 772396"/>
                <a:gd name="connsiteY90" fmla="*/ 387623 h 994361"/>
                <a:gd name="connsiteX91" fmla="*/ 217199 w 772396"/>
                <a:gd name="connsiteY91" fmla="*/ 368867 h 994361"/>
                <a:gd name="connsiteX92" fmla="*/ 245333 w 772396"/>
                <a:gd name="connsiteY92" fmla="*/ 340733 h 994361"/>
                <a:gd name="connsiteX93" fmla="*/ 258879 w 772396"/>
                <a:gd name="connsiteY93" fmla="*/ 292801 h 994361"/>
                <a:gd name="connsiteX94" fmla="*/ 259921 w 772396"/>
                <a:gd name="connsiteY94" fmla="*/ 281339 h 994361"/>
                <a:gd name="connsiteX95" fmla="*/ 262005 w 772396"/>
                <a:gd name="connsiteY95" fmla="*/ 273003 h 994361"/>
                <a:gd name="connsiteX96" fmla="*/ 270341 w 772396"/>
                <a:gd name="connsiteY96" fmla="*/ 266751 h 994361"/>
                <a:gd name="connsiteX97" fmla="*/ 279719 w 772396"/>
                <a:gd name="connsiteY97" fmla="*/ 259457 h 994361"/>
                <a:gd name="connsiteX98" fmla="*/ 284929 w 772396"/>
                <a:gd name="connsiteY98" fmla="*/ 246953 h 994361"/>
                <a:gd name="connsiteX99" fmla="*/ 289097 w 772396"/>
                <a:gd name="connsiteY99" fmla="*/ 236533 h 994361"/>
                <a:gd name="connsiteX100" fmla="*/ 301601 w 772396"/>
                <a:gd name="connsiteY100" fmla="*/ 230281 h 994361"/>
                <a:gd name="connsiteX101" fmla="*/ 307853 w 772396"/>
                <a:gd name="connsiteY101" fmla="*/ 228197 h 994361"/>
                <a:gd name="connsiteX102" fmla="*/ 330777 w 772396"/>
                <a:gd name="connsiteY102" fmla="*/ 201105 h 994361"/>
                <a:gd name="connsiteX103" fmla="*/ 331819 w 772396"/>
                <a:gd name="connsiteY103" fmla="*/ 190685 h 994361"/>
                <a:gd name="connsiteX104" fmla="*/ 332861 w 772396"/>
                <a:gd name="connsiteY104" fmla="*/ 177139 h 994361"/>
                <a:gd name="connsiteX105" fmla="*/ 351617 w 772396"/>
                <a:gd name="connsiteY105" fmla="*/ 156300 h 994361"/>
                <a:gd name="connsiteX106" fmla="*/ 367247 w 772396"/>
                <a:gd name="connsiteY106" fmla="*/ 146921 h 994361"/>
                <a:gd name="connsiteX107" fmla="*/ 383919 w 772396"/>
                <a:gd name="connsiteY107" fmla="*/ 146921 h 994361"/>
                <a:gd name="connsiteX108" fmla="*/ 388087 w 772396"/>
                <a:gd name="connsiteY108" fmla="*/ 150047 h 994361"/>
                <a:gd name="connsiteX109" fmla="*/ 398507 w 772396"/>
                <a:gd name="connsiteY109" fmla="*/ 155257 h 994361"/>
                <a:gd name="connsiteX110" fmla="*/ 413095 w 772396"/>
                <a:gd name="connsiteY110" fmla="*/ 147963 h 994361"/>
                <a:gd name="connsiteX111" fmla="*/ 418305 w 772396"/>
                <a:gd name="connsiteY111" fmla="*/ 134418 h 994361"/>
                <a:gd name="connsiteX112" fmla="*/ 419347 w 772396"/>
                <a:gd name="connsiteY112" fmla="*/ 80234 h 994361"/>
                <a:gd name="connsiteX113" fmla="*/ 413095 w 772396"/>
                <a:gd name="connsiteY113" fmla="*/ 69814 h 994361"/>
                <a:gd name="connsiteX114" fmla="*/ 405801 w 772396"/>
                <a:gd name="connsiteY114" fmla="*/ 57310 h 994361"/>
                <a:gd name="connsiteX115" fmla="*/ 401633 w 772396"/>
                <a:gd name="connsiteY115" fmla="*/ 30218 h 994361"/>
                <a:gd name="connsiteX116" fmla="*/ 405801 w 772396"/>
                <a:gd name="connsiteY116" fmla="*/ 14588 h 994361"/>
                <a:gd name="connsiteX117" fmla="*/ 415179 w 772396"/>
                <a:gd name="connsiteY117" fmla="*/ 8336 h 994361"/>
                <a:gd name="connsiteX118" fmla="*/ 430809 w 772396"/>
                <a:gd name="connsiteY118" fmla="*/ 5210 h 994361"/>
                <a:gd name="connsiteX119" fmla="*/ 466237 w 772396"/>
                <a:gd name="connsiteY119" fmla="*/ 0 h 994361"/>
                <a:gd name="connsiteX120" fmla="*/ 468321 w 772396"/>
                <a:gd name="connsiteY120" fmla="*/ 3126 h 994361"/>
                <a:gd name="connsiteX121" fmla="*/ 476656 w 772396"/>
                <a:gd name="connsiteY121" fmla="*/ 12504 h 994361"/>
                <a:gd name="connsiteX122" fmla="*/ 495413 w 772396"/>
                <a:gd name="connsiteY122" fmla="*/ 15630 h 994361"/>
                <a:gd name="connsiteX123" fmla="*/ 501664 w 772396"/>
                <a:gd name="connsiteY123" fmla="*/ 15630 h 994361"/>
                <a:gd name="connsiteX124" fmla="*/ 515210 w 772396"/>
                <a:gd name="connsiteY124" fmla="*/ 17714 h 994361"/>
                <a:gd name="connsiteX125" fmla="*/ 540218 w 772396"/>
                <a:gd name="connsiteY125" fmla="*/ 18756 h 994361"/>
                <a:gd name="connsiteX126" fmla="*/ 551680 w 772396"/>
                <a:gd name="connsiteY126" fmla="*/ 10420 h 994361"/>
                <a:gd name="connsiteX127" fmla="*/ 557932 w 772396"/>
                <a:gd name="connsiteY127" fmla="*/ 5210 h 994361"/>
                <a:gd name="connsiteX128" fmla="*/ 589192 w 772396"/>
                <a:gd name="connsiteY128" fmla="*/ 4168 h 994361"/>
                <a:gd name="connsiteX129" fmla="*/ 591276 w 772396"/>
                <a:gd name="connsiteY129" fmla="*/ 5210 h 994361"/>
                <a:gd name="connsiteX130" fmla="*/ 601696 w 772396"/>
                <a:gd name="connsiteY130" fmla="*/ 9378 h 994361"/>
                <a:gd name="connsiteX131" fmla="*/ 615242 w 772396"/>
                <a:gd name="connsiteY131" fmla="*/ 5210 h 994361"/>
                <a:gd name="connsiteX132" fmla="*/ 622536 w 772396"/>
                <a:gd name="connsiteY132" fmla="*/ 2084 h 994361"/>
                <a:gd name="connsiteX133" fmla="*/ 646502 w 772396"/>
                <a:gd name="connsiteY133" fmla="*/ 17714 h 994361"/>
                <a:gd name="connsiteX134" fmla="*/ 651712 w 772396"/>
                <a:gd name="connsiteY134" fmla="*/ 30218 h 994361"/>
                <a:gd name="connsiteX135" fmla="*/ 661090 w 772396"/>
                <a:gd name="connsiteY135" fmla="*/ 50016 h 994361"/>
                <a:gd name="connsiteX136" fmla="*/ 666300 w 772396"/>
                <a:gd name="connsiteY136" fmla="*/ 56268 h 994361"/>
                <a:gd name="connsiteX137" fmla="*/ 674636 w 772396"/>
                <a:gd name="connsiteY137" fmla="*/ 67730 h 994361"/>
                <a:gd name="connsiteX138" fmla="*/ 674636 w 772396"/>
                <a:gd name="connsiteY138" fmla="*/ 75024 h 994361"/>
                <a:gd name="connsiteX139" fmla="*/ 674636 w 772396"/>
                <a:gd name="connsiteY139" fmla="*/ 78150 h 994361"/>
                <a:gd name="connsiteX140" fmla="*/ 674636 w 772396"/>
                <a:gd name="connsiteY140" fmla="*/ 83360 h 994361"/>
                <a:gd name="connsiteX141" fmla="*/ 673594 w 772396"/>
                <a:gd name="connsiteY141" fmla="*/ 92738 h 994361"/>
                <a:gd name="connsiteX142" fmla="*/ 663174 w 772396"/>
                <a:gd name="connsiteY142" fmla="*/ 100031 h 994361"/>
                <a:gd name="connsiteX143" fmla="*/ 661090 w 772396"/>
                <a:gd name="connsiteY143" fmla="*/ 101073 h 994361"/>
                <a:gd name="connsiteX144" fmla="*/ 651712 w 772396"/>
                <a:gd name="connsiteY144" fmla="*/ 103158 h 994361"/>
                <a:gd name="connsiteX145" fmla="*/ 631914 w 772396"/>
                <a:gd name="connsiteY145" fmla="*/ 116703 h 994361"/>
                <a:gd name="connsiteX146" fmla="*/ 635040 w 772396"/>
                <a:gd name="connsiteY146" fmla="*/ 130250 h 994361"/>
                <a:gd name="connsiteX147" fmla="*/ 637124 w 772396"/>
                <a:gd name="connsiteY147" fmla="*/ 133375 h 994361"/>
                <a:gd name="connsiteX148" fmla="*/ 633998 w 772396"/>
                <a:gd name="connsiteY148" fmla="*/ 149005 h 994361"/>
                <a:gd name="connsiteX149" fmla="*/ 628788 w 772396"/>
                <a:gd name="connsiteY149" fmla="*/ 185475 h 994361"/>
                <a:gd name="connsiteX150" fmla="*/ 635040 w 772396"/>
                <a:gd name="connsiteY150" fmla="*/ 215693 h 994361"/>
                <a:gd name="connsiteX151" fmla="*/ 635040 w 772396"/>
                <a:gd name="connsiteY151" fmla="*/ 218819 h 994361"/>
                <a:gd name="connsiteX152" fmla="*/ 632956 w 772396"/>
                <a:gd name="connsiteY152" fmla="*/ 229239 h 994361"/>
                <a:gd name="connsiteX153" fmla="*/ 630872 w 772396"/>
                <a:gd name="connsiteY153" fmla="*/ 240701 h 994361"/>
                <a:gd name="connsiteX154" fmla="*/ 637124 w 772396"/>
                <a:gd name="connsiteY154" fmla="*/ 262583 h 994361"/>
                <a:gd name="connsiteX155" fmla="*/ 644418 w 772396"/>
                <a:gd name="connsiteY155" fmla="*/ 270919 h 994361"/>
                <a:gd name="connsiteX156" fmla="*/ 651712 w 772396"/>
                <a:gd name="connsiteY156" fmla="*/ 278213 h 994361"/>
                <a:gd name="connsiteX157" fmla="*/ 653796 w 772396"/>
                <a:gd name="connsiteY157" fmla="*/ 287591 h 994361"/>
                <a:gd name="connsiteX158" fmla="*/ 654838 w 772396"/>
                <a:gd name="connsiteY158" fmla="*/ 292801 h 994361"/>
                <a:gd name="connsiteX159" fmla="*/ 655880 w 772396"/>
                <a:gd name="connsiteY159" fmla="*/ 298011 h 994361"/>
                <a:gd name="connsiteX160" fmla="*/ 659006 w 772396"/>
                <a:gd name="connsiteY160" fmla="*/ 311557 h 994361"/>
                <a:gd name="connsiteX161" fmla="*/ 669426 w 772396"/>
                <a:gd name="connsiteY161" fmla="*/ 326145 h 994361"/>
                <a:gd name="connsiteX162" fmla="*/ 670468 w 772396"/>
                <a:gd name="connsiteY162" fmla="*/ 327187 h 994361"/>
                <a:gd name="connsiteX163" fmla="*/ 678804 w 772396"/>
                <a:gd name="connsiteY163" fmla="*/ 335523 h 994361"/>
                <a:gd name="connsiteX164" fmla="*/ 685056 w 772396"/>
                <a:gd name="connsiteY164" fmla="*/ 342817 h 994361"/>
                <a:gd name="connsiteX165" fmla="*/ 692350 w 772396"/>
                <a:gd name="connsiteY165" fmla="*/ 350111 h 994361"/>
                <a:gd name="connsiteX166" fmla="*/ 700686 w 772396"/>
                <a:gd name="connsiteY166" fmla="*/ 358447 h 994361"/>
                <a:gd name="connsiteX167" fmla="*/ 737156 w 772396"/>
                <a:gd name="connsiteY167" fmla="*/ 387623 h 994361"/>
                <a:gd name="connsiteX168" fmla="*/ 740282 w 772396"/>
                <a:gd name="connsiteY168" fmla="*/ 389707 h 994361"/>
                <a:gd name="connsiteX169" fmla="*/ 761122 w 772396"/>
                <a:gd name="connsiteY169" fmla="*/ 407420 h 994361"/>
                <a:gd name="connsiteX170" fmla="*/ 767374 w 772396"/>
                <a:gd name="connsiteY170" fmla="*/ 425135 h 994361"/>
                <a:gd name="connsiteX171" fmla="*/ 760080 w 772396"/>
                <a:gd name="connsiteY171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4632 w 772396"/>
                <a:gd name="connsiteY36" fmla="*/ 963621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887781 h 994361"/>
                <a:gd name="connsiteX48" fmla="*/ 167184 w 772396"/>
                <a:gd name="connsiteY48" fmla="*/ 889865 h 994361"/>
                <a:gd name="connsiteX49" fmla="*/ 130714 w 772396"/>
                <a:gd name="connsiteY49" fmla="*/ 897159 h 994361"/>
                <a:gd name="connsiteX50" fmla="*/ 122378 w 772396"/>
                <a:gd name="connsiteY50" fmla="*/ 898201 h 994361"/>
                <a:gd name="connsiteX51" fmla="*/ 87992 w 772396"/>
                <a:gd name="connsiteY51" fmla="*/ 904453 h 994361"/>
                <a:gd name="connsiteX52" fmla="*/ 81740 w 772396"/>
                <a:gd name="connsiteY52" fmla="*/ 907579 h 994361"/>
                <a:gd name="connsiteX53" fmla="*/ 69236 w 772396"/>
                <a:gd name="connsiteY53" fmla="*/ 912789 h 994361"/>
                <a:gd name="connsiteX54" fmla="*/ 49438 w 772396"/>
                <a:gd name="connsiteY54" fmla="*/ 907579 h 994361"/>
                <a:gd name="connsiteX55" fmla="*/ 46312 w 772396"/>
                <a:gd name="connsiteY55" fmla="*/ 906537 h 994361"/>
                <a:gd name="connsiteX56" fmla="*/ 464 w 772396"/>
                <a:gd name="connsiteY56" fmla="*/ 904453 h 994361"/>
                <a:gd name="connsiteX57" fmla="*/ 464 w 772396"/>
                <a:gd name="connsiteY57" fmla="*/ 904453 h 994361"/>
                <a:gd name="connsiteX58" fmla="*/ 464 w 772396"/>
                <a:gd name="connsiteY58" fmla="*/ 902369 h 994361"/>
                <a:gd name="connsiteX59" fmla="*/ 464 w 772396"/>
                <a:gd name="connsiteY59" fmla="*/ 895075 h 994361"/>
                <a:gd name="connsiteX60" fmla="*/ 4632 w 772396"/>
                <a:gd name="connsiteY60" fmla="*/ 886739 h 994361"/>
                <a:gd name="connsiteX61" fmla="*/ 8800 w 772396"/>
                <a:gd name="connsiteY61" fmla="*/ 881529 h 994361"/>
                <a:gd name="connsiteX62" fmla="*/ 21304 w 772396"/>
                <a:gd name="connsiteY62" fmla="*/ 844017 h 994361"/>
                <a:gd name="connsiteX63" fmla="*/ 11926 w 772396"/>
                <a:gd name="connsiteY63" fmla="*/ 833597 h 994361"/>
                <a:gd name="connsiteX64" fmla="*/ 4632 w 772396"/>
                <a:gd name="connsiteY64" fmla="*/ 827345 h 994361"/>
                <a:gd name="connsiteX65" fmla="*/ 464 w 772396"/>
                <a:gd name="connsiteY65" fmla="*/ 808589 h 994361"/>
                <a:gd name="connsiteX66" fmla="*/ 4632 w 772396"/>
                <a:gd name="connsiteY66" fmla="*/ 773161 h 994361"/>
                <a:gd name="connsiteX67" fmla="*/ 7758 w 772396"/>
                <a:gd name="connsiteY67" fmla="*/ 763784 h 994361"/>
                <a:gd name="connsiteX68" fmla="*/ 12968 w 772396"/>
                <a:gd name="connsiteY68" fmla="*/ 738776 h 994361"/>
                <a:gd name="connsiteX69" fmla="*/ 10884 w 772396"/>
                <a:gd name="connsiteY69" fmla="*/ 714810 h 994361"/>
                <a:gd name="connsiteX70" fmla="*/ 8800 w 772396"/>
                <a:gd name="connsiteY70" fmla="*/ 702306 h 994361"/>
                <a:gd name="connsiteX71" fmla="*/ 23388 w 772396"/>
                <a:gd name="connsiteY71" fmla="*/ 643954 h 994361"/>
                <a:gd name="connsiteX72" fmla="*/ 35892 w 772396"/>
                <a:gd name="connsiteY72" fmla="*/ 628324 h 994361"/>
                <a:gd name="connsiteX73" fmla="*/ 48396 w 772396"/>
                <a:gd name="connsiteY73" fmla="*/ 611652 h 994361"/>
                <a:gd name="connsiteX74" fmla="*/ 57774 w 772396"/>
                <a:gd name="connsiteY74" fmla="*/ 574140 h 994361"/>
                <a:gd name="connsiteX75" fmla="*/ 52564 w 772396"/>
                <a:gd name="connsiteY75" fmla="*/ 565804 h 994361"/>
                <a:gd name="connsiteX76" fmla="*/ 51522 w 772396"/>
                <a:gd name="connsiteY76" fmla="*/ 563720 h 994361"/>
                <a:gd name="connsiteX77" fmla="*/ 55690 w 772396"/>
                <a:gd name="connsiteY77" fmla="*/ 561636 h 994361"/>
                <a:gd name="connsiteX78" fmla="*/ 72362 w 772396"/>
                <a:gd name="connsiteY78" fmla="*/ 548090 h 994361"/>
                <a:gd name="connsiteX79" fmla="*/ 74446 w 772396"/>
                <a:gd name="connsiteY79" fmla="*/ 527250 h 994361"/>
                <a:gd name="connsiteX80" fmla="*/ 75488 w 772396"/>
                <a:gd name="connsiteY80" fmla="*/ 511620 h 994361"/>
                <a:gd name="connsiteX81" fmla="*/ 81740 w 772396"/>
                <a:gd name="connsiteY81" fmla="*/ 502242 h 994361"/>
                <a:gd name="connsiteX82" fmla="*/ 93202 w 772396"/>
                <a:gd name="connsiteY82" fmla="*/ 488696 h 994361"/>
                <a:gd name="connsiteX83" fmla="*/ 107790 w 772396"/>
                <a:gd name="connsiteY83" fmla="*/ 475150 h 994361"/>
                <a:gd name="connsiteX84" fmla="*/ 131755 w 772396"/>
                <a:gd name="connsiteY84" fmla="*/ 443890 h 994361"/>
                <a:gd name="connsiteX85" fmla="*/ 133840 w 772396"/>
                <a:gd name="connsiteY85" fmla="*/ 433470 h 994361"/>
                <a:gd name="connsiteX86" fmla="*/ 135924 w 772396"/>
                <a:gd name="connsiteY86" fmla="*/ 422009 h 994361"/>
                <a:gd name="connsiteX87" fmla="*/ 143217 w 772396"/>
                <a:gd name="connsiteY87" fmla="*/ 411589 h 994361"/>
                <a:gd name="connsiteX88" fmla="*/ 165099 w 772396"/>
                <a:gd name="connsiteY88" fmla="*/ 394917 h 994361"/>
                <a:gd name="connsiteX89" fmla="*/ 177604 w 772396"/>
                <a:gd name="connsiteY89" fmla="*/ 390749 h 994361"/>
                <a:gd name="connsiteX90" fmla="*/ 188024 w 772396"/>
                <a:gd name="connsiteY90" fmla="*/ 387623 h 994361"/>
                <a:gd name="connsiteX91" fmla="*/ 217199 w 772396"/>
                <a:gd name="connsiteY91" fmla="*/ 368867 h 994361"/>
                <a:gd name="connsiteX92" fmla="*/ 245333 w 772396"/>
                <a:gd name="connsiteY92" fmla="*/ 340733 h 994361"/>
                <a:gd name="connsiteX93" fmla="*/ 258879 w 772396"/>
                <a:gd name="connsiteY93" fmla="*/ 292801 h 994361"/>
                <a:gd name="connsiteX94" fmla="*/ 259921 w 772396"/>
                <a:gd name="connsiteY94" fmla="*/ 281339 h 994361"/>
                <a:gd name="connsiteX95" fmla="*/ 262005 w 772396"/>
                <a:gd name="connsiteY95" fmla="*/ 273003 h 994361"/>
                <a:gd name="connsiteX96" fmla="*/ 270341 w 772396"/>
                <a:gd name="connsiteY96" fmla="*/ 266751 h 994361"/>
                <a:gd name="connsiteX97" fmla="*/ 279719 w 772396"/>
                <a:gd name="connsiteY97" fmla="*/ 259457 h 994361"/>
                <a:gd name="connsiteX98" fmla="*/ 284929 w 772396"/>
                <a:gd name="connsiteY98" fmla="*/ 246953 h 994361"/>
                <a:gd name="connsiteX99" fmla="*/ 289097 w 772396"/>
                <a:gd name="connsiteY99" fmla="*/ 236533 h 994361"/>
                <a:gd name="connsiteX100" fmla="*/ 301601 w 772396"/>
                <a:gd name="connsiteY100" fmla="*/ 230281 h 994361"/>
                <a:gd name="connsiteX101" fmla="*/ 307853 w 772396"/>
                <a:gd name="connsiteY101" fmla="*/ 228197 h 994361"/>
                <a:gd name="connsiteX102" fmla="*/ 330777 w 772396"/>
                <a:gd name="connsiteY102" fmla="*/ 201105 h 994361"/>
                <a:gd name="connsiteX103" fmla="*/ 331819 w 772396"/>
                <a:gd name="connsiteY103" fmla="*/ 190685 h 994361"/>
                <a:gd name="connsiteX104" fmla="*/ 332861 w 772396"/>
                <a:gd name="connsiteY104" fmla="*/ 177139 h 994361"/>
                <a:gd name="connsiteX105" fmla="*/ 351617 w 772396"/>
                <a:gd name="connsiteY105" fmla="*/ 156300 h 994361"/>
                <a:gd name="connsiteX106" fmla="*/ 367247 w 772396"/>
                <a:gd name="connsiteY106" fmla="*/ 146921 h 994361"/>
                <a:gd name="connsiteX107" fmla="*/ 383919 w 772396"/>
                <a:gd name="connsiteY107" fmla="*/ 146921 h 994361"/>
                <a:gd name="connsiteX108" fmla="*/ 388087 w 772396"/>
                <a:gd name="connsiteY108" fmla="*/ 150047 h 994361"/>
                <a:gd name="connsiteX109" fmla="*/ 398507 w 772396"/>
                <a:gd name="connsiteY109" fmla="*/ 155257 h 994361"/>
                <a:gd name="connsiteX110" fmla="*/ 413095 w 772396"/>
                <a:gd name="connsiteY110" fmla="*/ 147963 h 994361"/>
                <a:gd name="connsiteX111" fmla="*/ 418305 w 772396"/>
                <a:gd name="connsiteY111" fmla="*/ 134418 h 994361"/>
                <a:gd name="connsiteX112" fmla="*/ 419347 w 772396"/>
                <a:gd name="connsiteY112" fmla="*/ 80234 h 994361"/>
                <a:gd name="connsiteX113" fmla="*/ 413095 w 772396"/>
                <a:gd name="connsiteY113" fmla="*/ 69814 h 994361"/>
                <a:gd name="connsiteX114" fmla="*/ 405801 w 772396"/>
                <a:gd name="connsiteY114" fmla="*/ 57310 h 994361"/>
                <a:gd name="connsiteX115" fmla="*/ 401633 w 772396"/>
                <a:gd name="connsiteY115" fmla="*/ 30218 h 994361"/>
                <a:gd name="connsiteX116" fmla="*/ 405801 w 772396"/>
                <a:gd name="connsiteY116" fmla="*/ 14588 h 994361"/>
                <a:gd name="connsiteX117" fmla="*/ 415179 w 772396"/>
                <a:gd name="connsiteY117" fmla="*/ 8336 h 994361"/>
                <a:gd name="connsiteX118" fmla="*/ 430809 w 772396"/>
                <a:gd name="connsiteY118" fmla="*/ 5210 h 994361"/>
                <a:gd name="connsiteX119" fmla="*/ 466237 w 772396"/>
                <a:gd name="connsiteY119" fmla="*/ 0 h 994361"/>
                <a:gd name="connsiteX120" fmla="*/ 468321 w 772396"/>
                <a:gd name="connsiteY120" fmla="*/ 3126 h 994361"/>
                <a:gd name="connsiteX121" fmla="*/ 476656 w 772396"/>
                <a:gd name="connsiteY121" fmla="*/ 12504 h 994361"/>
                <a:gd name="connsiteX122" fmla="*/ 495413 w 772396"/>
                <a:gd name="connsiteY122" fmla="*/ 15630 h 994361"/>
                <a:gd name="connsiteX123" fmla="*/ 501664 w 772396"/>
                <a:gd name="connsiteY123" fmla="*/ 15630 h 994361"/>
                <a:gd name="connsiteX124" fmla="*/ 515210 w 772396"/>
                <a:gd name="connsiteY124" fmla="*/ 17714 h 994361"/>
                <a:gd name="connsiteX125" fmla="*/ 540218 w 772396"/>
                <a:gd name="connsiteY125" fmla="*/ 18756 h 994361"/>
                <a:gd name="connsiteX126" fmla="*/ 551680 w 772396"/>
                <a:gd name="connsiteY126" fmla="*/ 10420 h 994361"/>
                <a:gd name="connsiteX127" fmla="*/ 557932 w 772396"/>
                <a:gd name="connsiteY127" fmla="*/ 5210 h 994361"/>
                <a:gd name="connsiteX128" fmla="*/ 589192 w 772396"/>
                <a:gd name="connsiteY128" fmla="*/ 4168 h 994361"/>
                <a:gd name="connsiteX129" fmla="*/ 591276 w 772396"/>
                <a:gd name="connsiteY129" fmla="*/ 5210 h 994361"/>
                <a:gd name="connsiteX130" fmla="*/ 601696 w 772396"/>
                <a:gd name="connsiteY130" fmla="*/ 9378 h 994361"/>
                <a:gd name="connsiteX131" fmla="*/ 615242 w 772396"/>
                <a:gd name="connsiteY131" fmla="*/ 5210 h 994361"/>
                <a:gd name="connsiteX132" fmla="*/ 622536 w 772396"/>
                <a:gd name="connsiteY132" fmla="*/ 2084 h 994361"/>
                <a:gd name="connsiteX133" fmla="*/ 646502 w 772396"/>
                <a:gd name="connsiteY133" fmla="*/ 17714 h 994361"/>
                <a:gd name="connsiteX134" fmla="*/ 651712 w 772396"/>
                <a:gd name="connsiteY134" fmla="*/ 30218 h 994361"/>
                <a:gd name="connsiteX135" fmla="*/ 661090 w 772396"/>
                <a:gd name="connsiteY135" fmla="*/ 50016 h 994361"/>
                <a:gd name="connsiteX136" fmla="*/ 666300 w 772396"/>
                <a:gd name="connsiteY136" fmla="*/ 56268 h 994361"/>
                <a:gd name="connsiteX137" fmla="*/ 674636 w 772396"/>
                <a:gd name="connsiteY137" fmla="*/ 67730 h 994361"/>
                <a:gd name="connsiteX138" fmla="*/ 674636 w 772396"/>
                <a:gd name="connsiteY138" fmla="*/ 75024 h 994361"/>
                <a:gd name="connsiteX139" fmla="*/ 674636 w 772396"/>
                <a:gd name="connsiteY139" fmla="*/ 78150 h 994361"/>
                <a:gd name="connsiteX140" fmla="*/ 674636 w 772396"/>
                <a:gd name="connsiteY140" fmla="*/ 83360 h 994361"/>
                <a:gd name="connsiteX141" fmla="*/ 673594 w 772396"/>
                <a:gd name="connsiteY141" fmla="*/ 92738 h 994361"/>
                <a:gd name="connsiteX142" fmla="*/ 663174 w 772396"/>
                <a:gd name="connsiteY142" fmla="*/ 100031 h 994361"/>
                <a:gd name="connsiteX143" fmla="*/ 661090 w 772396"/>
                <a:gd name="connsiteY143" fmla="*/ 101073 h 994361"/>
                <a:gd name="connsiteX144" fmla="*/ 651712 w 772396"/>
                <a:gd name="connsiteY144" fmla="*/ 103158 h 994361"/>
                <a:gd name="connsiteX145" fmla="*/ 631914 w 772396"/>
                <a:gd name="connsiteY145" fmla="*/ 116703 h 994361"/>
                <a:gd name="connsiteX146" fmla="*/ 635040 w 772396"/>
                <a:gd name="connsiteY146" fmla="*/ 130250 h 994361"/>
                <a:gd name="connsiteX147" fmla="*/ 637124 w 772396"/>
                <a:gd name="connsiteY147" fmla="*/ 133375 h 994361"/>
                <a:gd name="connsiteX148" fmla="*/ 633998 w 772396"/>
                <a:gd name="connsiteY148" fmla="*/ 149005 h 994361"/>
                <a:gd name="connsiteX149" fmla="*/ 628788 w 772396"/>
                <a:gd name="connsiteY149" fmla="*/ 185475 h 994361"/>
                <a:gd name="connsiteX150" fmla="*/ 635040 w 772396"/>
                <a:gd name="connsiteY150" fmla="*/ 215693 h 994361"/>
                <a:gd name="connsiteX151" fmla="*/ 635040 w 772396"/>
                <a:gd name="connsiteY151" fmla="*/ 218819 h 994361"/>
                <a:gd name="connsiteX152" fmla="*/ 632956 w 772396"/>
                <a:gd name="connsiteY152" fmla="*/ 229239 h 994361"/>
                <a:gd name="connsiteX153" fmla="*/ 630872 w 772396"/>
                <a:gd name="connsiteY153" fmla="*/ 240701 h 994361"/>
                <a:gd name="connsiteX154" fmla="*/ 637124 w 772396"/>
                <a:gd name="connsiteY154" fmla="*/ 262583 h 994361"/>
                <a:gd name="connsiteX155" fmla="*/ 644418 w 772396"/>
                <a:gd name="connsiteY155" fmla="*/ 270919 h 994361"/>
                <a:gd name="connsiteX156" fmla="*/ 651712 w 772396"/>
                <a:gd name="connsiteY156" fmla="*/ 278213 h 994361"/>
                <a:gd name="connsiteX157" fmla="*/ 653796 w 772396"/>
                <a:gd name="connsiteY157" fmla="*/ 287591 h 994361"/>
                <a:gd name="connsiteX158" fmla="*/ 654838 w 772396"/>
                <a:gd name="connsiteY158" fmla="*/ 292801 h 994361"/>
                <a:gd name="connsiteX159" fmla="*/ 655880 w 772396"/>
                <a:gd name="connsiteY159" fmla="*/ 298011 h 994361"/>
                <a:gd name="connsiteX160" fmla="*/ 659006 w 772396"/>
                <a:gd name="connsiteY160" fmla="*/ 311557 h 994361"/>
                <a:gd name="connsiteX161" fmla="*/ 669426 w 772396"/>
                <a:gd name="connsiteY161" fmla="*/ 326145 h 994361"/>
                <a:gd name="connsiteX162" fmla="*/ 670468 w 772396"/>
                <a:gd name="connsiteY162" fmla="*/ 327187 h 994361"/>
                <a:gd name="connsiteX163" fmla="*/ 678804 w 772396"/>
                <a:gd name="connsiteY163" fmla="*/ 335523 h 994361"/>
                <a:gd name="connsiteX164" fmla="*/ 685056 w 772396"/>
                <a:gd name="connsiteY164" fmla="*/ 342817 h 994361"/>
                <a:gd name="connsiteX165" fmla="*/ 692350 w 772396"/>
                <a:gd name="connsiteY165" fmla="*/ 350111 h 994361"/>
                <a:gd name="connsiteX166" fmla="*/ 700686 w 772396"/>
                <a:gd name="connsiteY166" fmla="*/ 358447 h 994361"/>
                <a:gd name="connsiteX167" fmla="*/ 737156 w 772396"/>
                <a:gd name="connsiteY167" fmla="*/ 387623 h 994361"/>
                <a:gd name="connsiteX168" fmla="*/ 740282 w 772396"/>
                <a:gd name="connsiteY168" fmla="*/ 389707 h 994361"/>
                <a:gd name="connsiteX169" fmla="*/ 761122 w 772396"/>
                <a:gd name="connsiteY169" fmla="*/ 407420 h 994361"/>
                <a:gd name="connsiteX170" fmla="*/ 767374 w 772396"/>
                <a:gd name="connsiteY170" fmla="*/ 425135 h 994361"/>
                <a:gd name="connsiteX171" fmla="*/ 760080 w 772396"/>
                <a:gd name="connsiteY171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4632 w 772396"/>
                <a:gd name="connsiteY36" fmla="*/ 963621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887781 h 994361"/>
                <a:gd name="connsiteX48" fmla="*/ 130714 w 772396"/>
                <a:gd name="connsiteY48" fmla="*/ 897159 h 994361"/>
                <a:gd name="connsiteX49" fmla="*/ 122378 w 772396"/>
                <a:gd name="connsiteY49" fmla="*/ 898201 h 994361"/>
                <a:gd name="connsiteX50" fmla="*/ 87992 w 772396"/>
                <a:gd name="connsiteY50" fmla="*/ 904453 h 994361"/>
                <a:gd name="connsiteX51" fmla="*/ 81740 w 772396"/>
                <a:gd name="connsiteY51" fmla="*/ 907579 h 994361"/>
                <a:gd name="connsiteX52" fmla="*/ 69236 w 772396"/>
                <a:gd name="connsiteY52" fmla="*/ 912789 h 994361"/>
                <a:gd name="connsiteX53" fmla="*/ 49438 w 772396"/>
                <a:gd name="connsiteY53" fmla="*/ 907579 h 994361"/>
                <a:gd name="connsiteX54" fmla="*/ 46312 w 772396"/>
                <a:gd name="connsiteY54" fmla="*/ 906537 h 994361"/>
                <a:gd name="connsiteX55" fmla="*/ 464 w 772396"/>
                <a:gd name="connsiteY55" fmla="*/ 904453 h 994361"/>
                <a:gd name="connsiteX56" fmla="*/ 464 w 772396"/>
                <a:gd name="connsiteY56" fmla="*/ 904453 h 994361"/>
                <a:gd name="connsiteX57" fmla="*/ 464 w 772396"/>
                <a:gd name="connsiteY57" fmla="*/ 902369 h 994361"/>
                <a:gd name="connsiteX58" fmla="*/ 464 w 772396"/>
                <a:gd name="connsiteY58" fmla="*/ 895075 h 994361"/>
                <a:gd name="connsiteX59" fmla="*/ 4632 w 772396"/>
                <a:gd name="connsiteY59" fmla="*/ 886739 h 994361"/>
                <a:gd name="connsiteX60" fmla="*/ 8800 w 772396"/>
                <a:gd name="connsiteY60" fmla="*/ 881529 h 994361"/>
                <a:gd name="connsiteX61" fmla="*/ 21304 w 772396"/>
                <a:gd name="connsiteY61" fmla="*/ 844017 h 994361"/>
                <a:gd name="connsiteX62" fmla="*/ 11926 w 772396"/>
                <a:gd name="connsiteY62" fmla="*/ 833597 h 994361"/>
                <a:gd name="connsiteX63" fmla="*/ 4632 w 772396"/>
                <a:gd name="connsiteY63" fmla="*/ 827345 h 994361"/>
                <a:gd name="connsiteX64" fmla="*/ 464 w 772396"/>
                <a:gd name="connsiteY64" fmla="*/ 808589 h 994361"/>
                <a:gd name="connsiteX65" fmla="*/ 4632 w 772396"/>
                <a:gd name="connsiteY65" fmla="*/ 773161 h 994361"/>
                <a:gd name="connsiteX66" fmla="*/ 7758 w 772396"/>
                <a:gd name="connsiteY66" fmla="*/ 763784 h 994361"/>
                <a:gd name="connsiteX67" fmla="*/ 12968 w 772396"/>
                <a:gd name="connsiteY67" fmla="*/ 738776 h 994361"/>
                <a:gd name="connsiteX68" fmla="*/ 10884 w 772396"/>
                <a:gd name="connsiteY68" fmla="*/ 714810 h 994361"/>
                <a:gd name="connsiteX69" fmla="*/ 8800 w 772396"/>
                <a:gd name="connsiteY69" fmla="*/ 702306 h 994361"/>
                <a:gd name="connsiteX70" fmla="*/ 23388 w 772396"/>
                <a:gd name="connsiteY70" fmla="*/ 643954 h 994361"/>
                <a:gd name="connsiteX71" fmla="*/ 35892 w 772396"/>
                <a:gd name="connsiteY71" fmla="*/ 628324 h 994361"/>
                <a:gd name="connsiteX72" fmla="*/ 48396 w 772396"/>
                <a:gd name="connsiteY72" fmla="*/ 611652 h 994361"/>
                <a:gd name="connsiteX73" fmla="*/ 57774 w 772396"/>
                <a:gd name="connsiteY73" fmla="*/ 574140 h 994361"/>
                <a:gd name="connsiteX74" fmla="*/ 52564 w 772396"/>
                <a:gd name="connsiteY74" fmla="*/ 565804 h 994361"/>
                <a:gd name="connsiteX75" fmla="*/ 51522 w 772396"/>
                <a:gd name="connsiteY75" fmla="*/ 563720 h 994361"/>
                <a:gd name="connsiteX76" fmla="*/ 55690 w 772396"/>
                <a:gd name="connsiteY76" fmla="*/ 561636 h 994361"/>
                <a:gd name="connsiteX77" fmla="*/ 72362 w 772396"/>
                <a:gd name="connsiteY77" fmla="*/ 548090 h 994361"/>
                <a:gd name="connsiteX78" fmla="*/ 74446 w 772396"/>
                <a:gd name="connsiteY78" fmla="*/ 527250 h 994361"/>
                <a:gd name="connsiteX79" fmla="*/ 75488 w 772396"/>
                <a:gd name="connsiteY79" fmla="*/ 511620 h 994361"/>
                <a:gd name="connsiteX80" fmla="*/ 81740 w 772396"/>
                <a:gd name="connsiteY80" fmla="*/ 502242 h 994361"/>
                <a:gd name="connsiteX81" fmla="*/ 93202 w 772396"/>
                <a:gd name="connsiteY81" fmla="*/ 488696 h 994361"/>
                <a:gd name="connsiteX82" fmla="*/ 107790 w 772396"/>
                <a:gd name="connsiteY82" fmla="*/ 475150 h 994361"/>
                <a:gd name="connsiteX83" fmla="*/ 131755 w 772396"/>
                <a:gd name="connsiteY83" fmla="*/ 443890 h 994361"/>
                <a:gd name="connsiteX84" fmla="*/ 133840 w 772396"/>
                <a:gd name="connsiteY84" fmla="*/ 433470 h 994361"/>
                <a:gd name="connsiteX85" fmla="*/ 135924 w 772396"/>
                <a:gd name="connsiteY85" fmla="*/ 422009 h 994361"/>
                <a:gd name="connsiteX86" fmla="*/ 143217 w 772396"/>
                <a:gd name="connsiteY86" fmla="*/ 411589 h 994361"/>
                <a:gd name="connsiteX87" fmla="*/ 165099 w 772396"/>
                <a:gd name="connsiteY87" fmla="*/ 394917 h 994361"/>
                <a:gd name="connsiteX88" fmla="*/ 177604 w 772396"/>
                <a:gd name="connsiteY88" fmla="*/ 390749 h 994361"/>
                <a:gd name="connsiteX89" fmla="*/ 188024 w 772396"/>
                <a:gd name="connsiteY89" fmla="*/ 387623 h 994361"/>
                <a:gd name="connsiteX90" fmla="*/ 217199 w 772396"/>
                <a:gd name="connsiteY90" fmla="*/ 368867 h 994361"/>
                <a:gd name="connsiteX91" fmla="*/ 245333 w 772396"/>
                <a:gd name="connsiteY91" fmla="*/ 340733 h 994361"/>
                <a:gd name="connsiteX92" fmla="*/ 258879 w 772396"/>
                <a:gd name="connsiteY92" fmla="*/ 292801 h 994361"/>
                <a:gd name="connsiteX93" fmla="*/ 259921 w 772396"/>
                <a:gd name="connsiteY93" fmla="*/ 281339 h 994361"/>
                <a:gd name="connsiteX94" fmla="*/ 262005 w 772396"/>
                <a:gd name="connsiteY94" fmla="*/ 273003 h 994361"/>
                <a:gd name="connsiteX95" fmla="*/ 270341 w 772396"/>
                <a:gd name="connsiteY95" fmla="*/ 266751 h 994361"/>
                <a:gd name="connsiteX96" fmla="*/ 279719 w 772396"/>
                <a:gd name="connsiteY96" fmla="*/ 259457 h 994361"/>
                <a:gd name="connsiteX97" fmla="*/ 284929 w 772396"/>
                <a:gd name="connsiteY97" fmla="*/ 246953 h 994361"/>
                <a:gd name="connsiteX98" fmla="*/ 289097 w 772396"/>
                <a:gd name="connsiteY98" fmla="*/ 236533 h 994361"/>
                <a:gd name="connsiteX99" fmla="*/ 301601 w 772396"/>
                <a:gd name="connsiteY99" fmla="*/ 230281 h 994361"/>
                <a:gd name="connsiteX100" fmla="*/ 307853 w 772396"/>
                <a:gd name="connsiteY100" fmla="*/ 228197 h 994361"/>
                <a:gd name="connsiteX101" fmla="*/ 330777 w 772396"/>
                <a:gd name="connsiteY101" fmla="*/ 201105 h 994361"/>
                <a:gd name="connsiteX102" fmla="*/ 331819 w 772396"/>
                <a:gd name="connsiteY102" fmla="*/ 190685 h 994361"/>
                <a:gd name="connsiteX103" fmla="*/ 332861 w 772396"/>
                <a:gd name="connsiteY103" fmla="*/ 177139 h 994361"/>
                <a:gd name="connsiteX104" fmla="*/ 351617 w 772396"/>
                <a:gd name="connsiteY104" fmla="*/ 156300 h 994361"/>
                <a:gd name="connsiteX105" fmla="*/ 367247 w 772396"/>
                <a:gd name="connsiteY105" fmla="*/ 146921 h 994361"/>
                <a:gd name="connsiteX106" fmla="*/ 383919 w 772396"/>
                <a:gd name="connsiteY106" fmla="*/ 146921 h 994361"/>
                <a:gd name="connsiteX107" fmla="*/ 388087 w 772396"/>
                <a:gd name="connsiteY107" fmla="*/ 150047 h 994361"/>
                <a:gd name="connsiteX108" fmla="*/ 398507 w 772396"/>
                <a:gd name="connsiteY108" fmla="*/ 155257 h 994361"/>
                <a:gd name="connsiteX109" fmla="*/ 413095 w 772396"/>
                <a:gd name="connsiteY109" fmla="*/ 147963 h 994361"/>
                <a:gd name="connsiteX110" fmla="*/ 418305 w 772396"/>
                <a:gd name="connsiteY110" fmla="*/ 134418 h 994361"/>
                <a:gd name="connsiteX111" fmla="*/ 419347 w 772396"/>
                <a:gd name="connsiteY111" fmla="*/ 80234 h 994361"/>
                <a:gd name="connsiteX112" fmla="*/ 413095 w 772396"/>
                <a:gd name="connsiteY112" fmla="*/ 69814 h 994361"/>
                <a:gd name="connsiteX113" fmla="*/ 405801 w 772396"/>
                <a:gd name="connsiteY113" fmla="*/ 57310 h 994361"/>
                <a:gd name="connsiteX114" fmla="*/ 401633 w 772396"/>
                <a:gd name="connsiteY114" fmla="*/ 30218 h 994361"/>
                <a:gd name="connsiteX115" fmla="*/ 405801 w 772396"/>
                <a:gd name="connsiteY115" fmla="*/ 14588 h 994361"/>
                <a:gd name="connsiteX116" fmla="*/ 415179 w 772396"/>
                <a:gd name="connsiteY116" fmla="*/ 8336 h 994361"/>
                <a:gd name="connsiteX117" fmla="*/ 430809 w 772396"/>
                <a:gd name="connsiteY117" fmla="*/ 5210 h 994361"/>
                <a:gd name="connsiteX118" fmla="*/ 466237 w 772396"/>
                <a:gd name="connsiteY118" fmla="*/ 0 h 994361"/>
                <a:gd name="connsiteX119" fmla="*/ 468321 w 772396"/>
                <a:gd name="connsiteY119" fmla="*/ 3126 h 994361"/>
                <a:gd name="connsiteX120" fmla="*/ 476656 w 772396"/>
                <a:gd name="connsiteY120" fmla="*/ 12504 h 994361"/>
                <a:gd name="connsiteX121" fmla="*/ 495413 w 772396"/>
                <a:gd name="connsiteY121" fmla="*/ 15630 h 994361"/>
                <a:gd name="connsiteX122" fmla="*/ 501664 w 772396"/>
                <a:gd name="connsiteY122" fmla="*/ 15630 h 994361"/>
                <a:gd name="connsiteX123" fmla="*/ 515210 w 772396"/>
                <a:gd name="connsiteY123" fmla="*/ 17714 h 994361"/>
                <a:gd name="connsiteX124" fmla="*/ 540218 w 772396"/>
                <a:gd name="connsiteY124" fmla="*/ 18756 h 994361"/>
                <a:gd name="connsiteX125" fmla="*/ 551680 w 772396"/>
                <a:gd name="connsiteY125" fmla="*/ 10420 h 994361"/>
                <a:gd name="connsiteX126" fmla="*/ 557932 w 772396"/>
                <a:gd name="connsiteY126" fmla="*/ 5210 h 994361"/>
                <a:gd name="connsiteX127" fmla="*/ 589192 w 772396"/>
                <a:gd name="connsiteY127" fmla="*/ 4168 h 994361"/>
                <a:gd name="connsiteX128" fmla="*/ 591276 w 772396"/>
                <a:gd name="connsiteY128" fmla="*/ 5210 h 994361"/>
                <a:gd name="connsiteX129" fmla="*/ 601696 w 772396"/>
                <a:gd name="connsiteY129" fmla="*/ 9378 h 994361"/>
                <a:gd name="connsiteX130" fmla="*/ 615242 w 772396"/>
                <a:gd name="connsiteY130" fmla="*/ 5210 h 994361"/>
                <a:gd name="connsiteX131" fmla="*/ 622536 w 772396"/>
                <a:gd name="connsiteY131" fmla="*/ 2084 h 994361"/>
                <a:gd name="connsiteX132" fmla="*/ 646502 w 772396"/>
                <a:gd name="connsiteY132" fmla="*/ 17714 h 994361"/>
                <a:gd name="connsiteX133" fmla="*/ 651712 w 772396"/>
                <a:gd name="connsiteY133" fmla="*/ 30218 h 994361"/>
                <a:gd name="connsiteX134" fmla="*/ 661090 w 772396"/>
                <a:gd name="connsiteY134" fmla="*/ 50016 h 994361"/>
                <a:gd name="connsiteX135" fmla="*/ 666300 w 772396"/>
                <a:gd name="connsiteY135" fmla="*/ 56268 h 994361"/>
                <a:gd name="connsiteX136" fmla="*/ 674636 w 772396"/>
                <a:gd name="connsiteY136" fmla="*/ 67730 h 994361"/>
                <a:gd name="connsiteX137" fmla="*/ 674636 w 772396"/>
                <a:gd name="connsiteY137" fmla="*/ 75024 h 994361"/>
                <a:gd name="connsiteX138" fmla="*/ 674636 w 772396"/>
                <a:gd name="connsiteY138" fmla="*/ 78150 h 994361"/>
                <a:gd name="connsiteX139" fmla="*/ 674636 w 772396"/>
                <a:gd name="connsiteY139" fmla="*/ 83360 h 994361"/>
                <a:gd name="connsiteX140" fmla="*/ 673594 w 772396"/>
                <a:gd name="connsiteY140" fmla="*/ 92738 h 994361"/>
                <a:gd name="connsiteX141" fmla="*/ 663174 w 772396"/>
                <a:gd name="connsiteY141" fmla="*/ 100031 h 994361"/>
                <a:gd name="connsiteX142" fmla="*/ 661090 w 772396"/>
                <a:gd name="connsiteY142" fmla="*/ 101073 h 994361"/>
                <a:gd name="connsiteX143" fmla="*/ 651712 w 772396"/>
                <a:gd name="connsiteY143" fmla="*/ 103158 h 994361"/>
                <a:gd name="connsiteX144" fmla="*/ 631914 w 772396"/>
                <a:gd name="connsiteY144" fmla="*/ 116703 h 994361"/>
                <a:gd name="connsiteX145" fmla="*/ 635040 w 772396"/>
                <a:gd name="connsiteY145" fmla="*/ 130250 h 994361"/>
                <a:gd name="connsiteX146" fmla="*/ 637124 w 772396"/>
                <a:gd name="connsiteY146" fmla="*/ 133375 h 994361"/>
                <a:gd name="connsiteX147" fmla="*/ 633998 w 772396"/>
                <a:gd name="connsiteY147" fmla="*/ 149005 h 994361"/>
                <a:gd name="connsiteX148" fmla="*/ 628788 w 772396"/>
                <a:gd name="connsiteY148" fmla="*/ 185475 h 994361"/>
                <a:gd name="connsiteX149" fmla="*/ 635040 w 772396"/>
                <a:gd name="connsiteY149" fmla="*/ 215693 h 994361"/>
                <a:gd name="connsiteX150" fmla="*/ 635040 w 772396"/>
                <a:gd name="connsiteY150" fmla="*/ 218819 h 994361"/>
                <a:gd name="connsiteX151" fmla="*/ 632956 w 772396"/>
                <a:gd name="connsiteY151" fmla="*/ 229239 h 994361"/>
                <a:gd name="connsiteX152" fmla="*/ 630872 w 772396"/>
                <a:gd name="connsiteY152" fmla="*/ 240701 h 994361"/>
                <a:gd name="connsiteX153" fmla="*/ 637124 w 772396"/>
                <a:gd name="connsiteY153" fmla="*/ 262583 h 994361"/>
                <a:gd name="connsiteX154" fmla="*/ 644418 w 772396"/>
                <a:gd name="connsiteY154" fmla="*/ 270919 h 994361"/>
                <a:gd name="connsiteX155" fmla="*/ 651712 w 772396"/>
                <a:gd name="connsiteY155" fmla="*/ 278213 h 994361"/>
                <a:gd name="connsiteX156" fmla="*/ 653796 w 772396"/>
                <a:gd name="connsiteY156" fmla="*/ 287591 h 994361"/>
                <a:gd name="connsiteX157" fmla="*/ 654838 w 772396"/>
                <a:gd name="connsiteY157" fmla="*/ 292801 h 994361"/>
                <a:gd name="connsiteX158" fmla="*/ 655880 w 772396"/>
                <a:gd name="connsiteY158" fmla="*/ 298011 h 994361"/>
                <a:gd name="connsiteX159" fmla="*/ 659006 w 772396"/>
                <a:gd name="connsiteY159" fmla="*/ 311557 h 994361"/>
                <a:gd name="connsiteX160" fmla="*/ 669426 w 772396"/>
                <a:gd name="connsiteY160" fmla="*/ 326145 h 994361"/>
                <a:gd name="connsiteX161" fmla="*/ 670468 w 772396"/>
                <a:gd name="connsiteY161" fmla="*/ 327187 h 994361"/>
                <a:gd name="connsiteX162" fmla="*/ 678804 w 772396"/>
                <a:gd name="connsiteY162" fmla="*/ 335523 h 994361"/>
                <a:gd name="connsiteX163" fmla="*/ 685056 w 772396"/>
                <a:gd name="connsiteY163" fmla="*/ 342817 h 994361"/>
                <a:gd name="connsiteX164" fmla="*/ 692350 w 772396"/>
                <a:gd name="connsiteY164" fmla="*/ 350111 h 994361"/>
                <a:gd name="connsiteX165" fmla="*/ 700686 w 772396"/>
                <a:gd name="connsiteY165" fmla="*/ 358447 h 994361"/>
                <a:gd name="connsiteX166" fmla="*/ 737156 w 772396"/>
                <a:gd name="connsiteY166" fmla="*/ 387623 h 994361"/>
                <a:gd name="connsiteX167" fmla="*/ 740282 w 772396"/>
                <a:gd name="connsiteY167" fmla="*/ 389707 h 994361"/>
                <a:gd name="connsiteX168" fmla="*/ 761122 w 772396"/>
                <a:gd name="connsiteY168" fmla="*/ 407420 h 994361"/>
                <a:gd name="connsiteX169" fmla="*/ 767374 w 772396"/>
                <a:gd name="connsiteY169" fmla="*/ 425135 h 994361"/>
                <a:gd name="connsiteX170" fmla="*/ 760080 w 772396"/>
                <a:gd name="connsiteY170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4632 w 772396"/>
                <a:gd name="connsiteY36" fmla="*/ 963621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900830 h 994361"/>
                <a:gd name="connsiteX48" fmla="*/ 130714 w 772396"/>
                <a:gd name="connsiteY48" fmla="*/ 897159 h 994361"/>
                <a:gd name="connsiteX49" fmla="*/ 122378 w 772396"/>
                <a:gd name="connsiteY49" fmla="*/ 898201 h 994361"/>
                <a:gd name="connsiteX50" fmla="*/ 87992 w 772396"/>
                <a:gd name="connsiteY50" fmla="*/ 904453 h 994361"/>
                <a:gd name="connsiteX51" fmla="*/ 81740 w 772396"/>
                <a:gd name="connsiteY51" fmla="*/ 907579 h 994361"/>
                <a:gd name="connsiteX52" fmla="*/ 69236 w 772396"/>
                <a:gd name="connsiteY52" fmla="*/ 912789 h 994361"/>
                <a:gd name="connsiteX53" fmla="*/ 49438 w 772396"/>
                <a:gd name="connsiteY53" fmla="*/ 907579 h 994361"/>
                <a:gd name="connsiteX54" fmla="*/ 46312 w 772396"/>
                <a:gd name="connsiteY54" fmla="*/ 906537 h 994361"/>
                <a:gd name="connsiteX55" fmla="*/ 464 w 772396"/>
                <a:gd name="connsiteY55" fmla="*/ 904453 h 994361"/>
                <a:gd name="connsiteX56" fmla="*/ 464 w 772396"/>
                <a:gd name="connsiteY56" fmla="*/ 904453 h 994361"/>
                <a:gd name="connsiteX57" fmla="*/ 464 w 772396"/>
                <a:gd name="connsiteY57" fmla="*/ 902369 h 994361"/>
                <a:gd name="connsiteX58" fmla="*/ 464 w 772396"/>
                <a:gd name="connsiteY58" fmla="*/ 895075 h 994361"/>
                <a:gd name="connsiteX59" fmla="*/ 4632 w 772396"/>
                <a:gd name="connsiteY59" fmla="*/ 886739 h 994361"/>
                <a:gd name="connsiteX60" fmla="*/ 8800 w 772396"/>
                <a:gd name="connsiteY60" fmla="*/ 881529 h 994361"/>
                <a:gd name="connsiteX61" fmla="*/ 21304 w 772396"/>
                <a:gd name="connsiteY61" fmla="*/ 844017 h 994361"/>
                <a:gd name="connsiteX62" fmla="*/ 11926 w 772396"/>
                <a:gd name="connsiteY62" fmla="*/ 833597 h 994361"/>
                <a:gd name="connsiteX63" fmla="*/ 4632 w 772396"/>
                <a:gd name="connsiteY63" fmla="*/ 827345 h 994361"/>
                <a:gd name="connsiteX64" fmla="*/ 464 w 772396"/>
                <a:gd name="connsiteY64" fmla="*/ 808589 h 994361"/>
                <a:gd name="connsiteX65" fmla="*/ 4632 w 772396"/>
                <a:gd name="connsiteY65" fmla="*/ 773161 h 994361"/>
                <a:gd name="connsiteX66" fmla="*/ 7758 w 772396"/>
                <a:gd name="connsiteY66" fmla="*/ 763784 h 994361"/>
                <a:gd name="connsiteX67" fmla="*/ 12968 w 772396"/>
                <a:gd name="connsiteY67" fmla="*/ 738776 h 994361"/>
                <a:gd name="connsiteX68" fmla="*/ 10884 w 772396"/>
                <a:gd name="connsiteY68" fmla="*/ 714810 h 994361"/>
                <a:gd name="connsiteX69" fmla="*/ 8800 w 772396"/>
                <a:gd name="connsiteY69" fmla="*/ 702306 h 994361"/>
                <a:gd name="connsiteX70" fmla="*/ 23388 w 772396"/>
                <a:gd name="connsiteY70" fmla="*/ 643954 h 994361"/>
                <a:gd name="connsiteX71" fmla="*/ 35892 w 772396"/>
                <a:gd name="connsiteY71" fmla="*/ 628324 h 994361"/>
                <a:gd name="connsiteX72" fmla="*/ 48396 w 772396"/>
                <a:gd name="connsiteY72" fmla="*/ 611652 h 994361"/>
                <a:gd name="connsiteX73" fmla="*/ 57774 w 772396"/>
                <a:gd name="connsiteY73" fmla="*/ 574140 h 994361"/>
                <a:gd name="connsiteX74" fmla="*/ 52564 w 772396"/>
                <a:gd name="connsiteY74" fmla="*/ 565804 h 994361"/>
                <a:gd name="connsiteX75" fmla="*/ 51522 w 772396"/>
                <a:gd name="connsiteY75" fmla="*/ 563720 h 994361"/>
                <a:gd name="connsiteX76" fmla="*/ 55690 w 772396"/>
                <a:gd name="connsiteY76" fmla="*/ 561636 h 994361"/>
                <a:gd name="connsiteX77" fmla="*/ 72362 w 772396"/>
                <a:gd name="connsiteY77" fmla="*/ 548090 h 994361"/>
                <a:gd name="connsiteX78" fmla="*/ 74446 w 772396"/>
                <a:gd name="connsiteY78" fmla="*/ 527250 h 994361"/>
                <a:gd name="connsiteX79" fmla="*/ 75488 w 772396"/>
                <a:gd name="connsiteY79" fmla="*/ 511620 h 994361"/>
                <a:gd name="connsiteX80" fmla="*/ 81740 w 772396"/>
                <a:gd name="connsiteY80" fmla="*/ 502242 h 994361"/>
                <a:gd name="connsiteX81" fmla="*/ 93202 w 772396"/>
                <a:gd name="connsiteY81" fmla="*/ 488696 h 994361"/>
                <a:gd name="connsiteX82" fmla="*/ 107790 w 772396"/>
                <a:gd name="connsiteY82" fmla="*/ 475150 h 994361"/>
                <a:gd name="connsiteX83" fmla="*/ 131755 w 772396"/>
                <a:gd name="connsiteY83" fmla="*/ 443890 h 994361"/>
                <a:gd name="connsiteX84" fmla="*/ 133840 w 772396"/>
                <a:gd name="connsiteY84" fmla="*/ 433470 h 994361"/>
                <a:gd name="connsiteX85" fmla="*/ 135924 w 772396"/>
                <a:gd name="connsiteY85" fmla="*/ 422009 h 994361"/>
                <a:gd name="connsiteX86" fmla="*/ 143217 w 772396"/>
                <a:gd name="connsiteY86" fmla="*/ 411589 h 994361"/>
                <a:gd name="connsiteX87" fmla="*/ 165099 w 772396"/>
                <a:gd name="connsiteY87" fmla="*/ 394917 h 994361"/>
                <a:gd name="connsiteX88" fmla="*/ 177604 w 772396"/>
                <a:gd name="connsiteY88" fmla="*/ 390749 h 994361"/>
                <a:gd name="connsiteX89" fmla="*/ 188024 w 772396"/>
                <a:gd name="connsiteY89" fmla="*/ 387623 h 994361"/>
                <a:gd name="connsiteX90" fmla="*/ 217199 w 772396"/>
                <a:gd name="connsiteY90" fmla="*/ 368867 h 994361"/>
                <a:gd name="connsiteX91" fmla="*/ 245333 w 772396"/>
                <a:gd name="connsiteY91" fmla="*/ 340733 h 994361"/>
                <a:gd name="connsiteX92" fmla="*/ 258879 w 772396"/>
                <a:gd name="connsiteY92" fmla="*/ 292801 h 994361"/>
                <a:gd name="connsiteX93" fmla="*/ 259921 w 772396"/>
                <a:gd name="connsiteY93" fmla="*/ 281339 h 994361"/>
                <a:gd name="connsiteX94" fmla="*/ 262005 w 772396"/>
                <a:gd name="connsiteY94" fmla="*/ 273003 h 994361"/>
                <a:gd name="connsiteX95" fmla="*/ 270341 w 772396"/>
                <a:gd name="connsiteY95" fmla="*/ 266751 h 994361"/>
                <a:gd name="connsiteX96" fmla="*/ 279719 w 772396"/>
                <a:gd name="connsiteY96" fmla="*/ 259457 h 994361"/>
                <a:gd name="connsiteX97" fmla="*/ 284929 w 772396"/>
                <a:gd name="connsiteY97" fmla="*/ 246953 h 994361"/>
                <a:gd name="connsiteX98" fmla="*/ 289097 w 772396"/>
                <a:gd name="connsiteY98" fmla="*/ 236533 h 994361"/>
                <a:gd name="connsiteX99" fmla="*/ 301601 w 772396"/>
                <a:gd name="connsiteY99" fmla="*/ 230281 h 994361"/>
                <a:gd name="connsiteX100" fmla="*/ 307853 w 772396"/>
                <a:gd name="connsiteY100" fmla="*/ 228197 h 994361"/>
                <a:gd name="connsiteX101" fmla="*/ 330777 w 772396"/>
                <a:gd name="connsiteY101" fmla="*/ 201105 h 994361"/>
                <a:gd name="connsiteX102" fmla="*/ 331819 w 772396"/>
                <a:gd name="connsiteY102" fmla="*/ 190685 h 994361"/>
                <a:gd name="connsiteX103" fmla="*/ 332861 w 772396"/>
                <a:gd name="connsiteY103" fmla="*/ 177139 h 994361"/>
                <a:gd name="connsiteX104" fmla="*/ 351617 w 772396"/>
                <a:gd name="connsiteY104" fmla="*/ 156300 h 994361"/>
                <a:gd name="connsiteX105" fmla="*/ 367247 w 772396"/>
                <a:gd name="connsiteY105" fmla="*/ 146921 h 994361"/>
                <a:gd name="connsiteX106" fmla="*/ 383919 w 772396"/>
                <a:gd name="connsiteY106" fmla="*/ 146921 h 994361"/>
                <a:gd name="connsiteX107" fmla="*/ 388087 w 772396"/>
                <a:gd name="connsiteY107" fmla="*/ 150047 h 994361"/>
                <a:gd name="connsiteX108" fmla="*/ 398507 w 772396"/>
                <a:gd name="connsiteY108" fmla="*/ 155257 h 994361"/>
                <a:gd name="connsiteX109" fmla="*/ 413095 w 772396"/>
                <a:gd name="connsiteY109" fmla="*/ 147963 h 994361"/>
                <a:gd name="connsiteX110" fmla="*/ 418305 w 772396"/>
                <a:gd name="connsiteY110" fmla="*/ 134418 h 994361"/>
                <a:gd name="connsiteX111" fmla="*/ 419347 w 772396"/>
                <a:gd name="connsiteY111" fmla="*/ 80234 h 994361"/>
                <a:gd name="connsiteX112" fmla="*/ 413095 w 772396"/>
                <a:gd name="connsiteY112" fmla="*/ 69814 h 994361"/>
                <a:gd name="connsiteX113" fmla="*/ 405801 w 772396"/>
                <a:gd name="connsiteY113" fmla="*/ 57310 h 994361"/>
                <a:gd name="connsiteX114" fmla="*/ 401633 w 772396"/>
                <a:gd name="connsiteY114" fmla="*/ 30218 h 994361"/>
                <a:gd name="connsiteX115" fmla="*/ 405801 w 772396"/>
                <a:gd name="connsiteY115" fmla="*/ 14588 h 994361"/>
                <a:gd name="connsiteX116" fmla="*/ 415179 w 772396"/>
                <a:gd name="connsiteY116" fmla="*/ 8336 h 994361"/>
                <a:gd name="connsiteX117" fmla="*/ 430809 w 772396"/>
                <a:gd name="connsiteY117" fmla="*/ 5210 h 994361"/>
                <a:gd name="connsiteX118" fmla="*/ 466237 w 772396"/>
                <a:gd name="connsiteY118" fmla="*/ 0 h 994361"/>
                <a:gd name="connsiteX119" fmla="*/ 468321 w 772396"/>
                <a:gd name="connsiteY119" fmla="*/ 3126 h 994361"/>
                <a:gd name="connsiteX120" fmla="*/ 476656 w 772396"/>
                <a:gd name="connsiteY120" fmla="*/ 12504 h 994361"/>
                <a:gd name="connsiteX121" fmla="*/ 495413 w 772396"/>
                <a:gd name="connsiteY121" fmla="*/ 15630 h 994361"/>
                <a:gd name="connsiteX122" fmla="*/ 501664 w 772396"/>
                <a:gd name="connsiteY122" fmla="*/ 15630 h 994361"/>
                <a:gd name="connsiteX123" fmla="*/ 515210 w 772396"/>
                <a:gd name="connsiteY123" fmla="*/ 17714 h 994361"/>
                <a:gd name="connsiteX124" fmla="*/ 540218 w 772396"/>
                <a:gd name="connsiteY124" fmla="*/ 18756 h 994361"/>
                <a:gd name="connsiteX125" fmla="*/ 551680 w 772396"/>
                <a:gd name="connsiteY125" fmla="*/ 10420 h 994361"/>
                <a:gd name="connsiteX126" fmla="*/ 557932 w 772396"/>
                <a:gd name="connsiteY126" fmla="*/ 5210 h 994361"/>
                <a:gd name="connsiteX127" fmla="*/ 589192 w 772396"/>
                <a:gd name="connsiteY127" fmla="*/ 4168 h 994361"/>
                <a:gd name="connsiteX128" fmla="*/ 591276 w 772396"/>
                <a:gd name="connsiteY128" fmla="*/ 5210 h 994361"/>
                <a:gd name="connsiteX129" fmla="*/ 601696 w 772396"/>
                <a:gd name="connsiteY129" fmla="*/ 9378 h 994361"/>
                <a:gd name="connsiteX130" fmla="*/ 615242 w 772396"/>
                <a:gd name="connsiteY130" fmla="*/ 5210 h 994361"/>
                <a:gd name="connsiteX131" fmla="*/ 622536 w 772396"/>
                <a:gd name="connsiteY131" fmla="*/ 2084 h 994361"/>
                <a:gd name="connsiteX132" fmla="*/ 646502 w 772396"/>
                <a:gd name="connsiteY132" fmla="*/ 17714 h 994361"/>
                <a:gd name="connsiteX133" fmla="*/ 651712 w 772396"/>
                <a:gd name="connsiteY133" fmla="*/ 30218 h 994361"/>
                <a:gd name="connsiteX134" fmla="*/ 661090 w 772396"/>
                <a:gd name="connsiteY134" fmla="*/ 50016 h 994361"/>
                <a:gd name="connsiteX135" fmla="*/ 666300 w 772396"/>
                <a:gd name="connsiteY135" fmla="*/ 56268 h 994361"/>
                <a:gd name="connsiteX136" fmla="*/ 674636 w 772396"/>
                <a:gd name="connsiteY136" fmla="*/ 67730 h 994361"/>
                <a:gd name="connsiteX137" fmla="*/ 674636 w 772396"/>
                <a:gd name="connsiteY137" fmla="*/ 75024 h 994361"/>
                <a:gd name="connsiteX138" fmla="*/ 674636 w 772396"/>
                <a:gd name="connsiteY138" fmla="*/ 78150 h 994361"/>
                <a:gd name="connsiteX139" fmla="*/ 674636 w 772396"/>
                <a:gd name="connsiteY139" fmla="*/ 83360 h 994361"/>
                <a:gd name="connsiteX140" fmla="*/ 673594 w 772396"/>
                <a:gd name="connsiteY140" fmla="*/ 92738 h 994361"/>
                <a:gd name="connsiteX141" fmla="*/ 663174 w 772396"/>
                <a:gd name="connsiteY141" fmla="*/ 100031 h 994361"/>
                <a:gd name="connsiteX142" fmla="*/ 661090 w 772396"/>
                <a:gd name="connsiteY142" fmla="*/ 101073 h 994361"/>
                <a:gd name="connsiteX143" fmla="*/ 651712 w 772396"/>
                <a:gd name="connsiteY143" fmla="*/ 103158 h 994361"/>
                <a:gd name="connsiteX144" fmla="*/ 631914 w 772396"/>
                <a:gd name="connsiteY144" fmla="*/ 116703 h 994361"/>
                <a:gd name="connsiteX145" fmla="*/ 635040 w 772396"/>
                <a:gd name="connsiteY145" fmla="*/ 130250 h 994361"/>
                <a:gd name="connsiteX146" fmla="*/ 637124 w 772396"/>
                <a:gd name="connsiteY146" fmla="*/ 133375 h 994361"/>
                <a:gd name="connsiteX147" fmla="*/ 633998 w 772396"/>
                <a:gd name="connsiteY147" fmla="*/ 149005 h 994361"/>
                <a:gd name="connsiteX148" fmla="*/ 628788 w 772396"/>
                <a:gd name="connsiteY148" fmla="*/ 185475 h 994361"/>
                <a:gd name="connsiteX149" fmla="*/ 635040 w 772396"/>
                <a:gd name="connsiteY149" fmla="*/ 215693 h 994361"/>
                <a:gd name="connsiteX150" fmla="*/ 635040 w 772396"/>
                <a:gd name="connsiteY150" fmla="*/ 218819 h 994361"/>
                <a:gd name="connsiteX151" fmla="*/ 632956 w 772396"/>
                <a:gd name="connsiteY151" fmla="*/ 229239 h 994361"/>
                <a:gd name="connsiteX152" fmla="*/ 630872 w 772396"/>
                <a:gd name="connsiteY152" fmla="*/ 240701 h 994361"/>
                <a:gd name="connsiteX153" fmla="*/ 637124 w 772396"/>
                <a:gd name="connsiteY153" fmla="*/ 262583 h 994361"/>
                <a:gd name="connsiteX154" fmla="*/ 644418 w 772396"/>
                <a:gd name="connsiteY154" fmla="*/ 270919 h 994361"/>
                <a:gd name="connsiteX155" fmla="*/ 651712 w 772396"/>
                <a:gd name="connsiteY155" fmla="*/ 278213 h 994361"/>
                <a:gd name="connsiteX156" fmla="*/ 653796 w 772396"/>
                <a:gd name="connsiteY156" fmla="*/ 287591 h 994361"/>
                <a:gd name="connsiteX157" fmla="*/ 654838 w 772396"/>
                <a:gd name="connsiteY157" fmla="*/ 292801 h 994361"/>
                <a:gd name="connsiteX158" fmla="*/ 655880 w 772396"/>
                <a:gd name="connsiteY158" fmla="*/ 298011 h 994361"/>
                <a:gd name="connsiteX159" fmla="*/ 659006 w 772396"/>
                <a:gd name="connsiteY159" fmla="*/ 311557 h 994361"/>
                <a:gd name="connsiteX160" fmla="*/ 669426 w 772396"/>
                <a:gd name="connsiteY160" fmla="*/ 326145 h 994361"/>
                <a:gd name="connsiteX161" fmla="*/ 670468 w 772396"/>
                <a:gd name="connsiteY161" fmla="*/ 327187 h 994361"/>
                <a:gd name="connsiteX162" fmla="*/ 678804 w 772396"/>
                <a:gd name="connsiteY162" fmla="*/ 335523 h 994361"/>
                <a:gd name="connsiteX163" fmla="*/ 685056 w 772396"/>
                <a:gd name="connsiteY163" fmla="*/ 342817 h 994361"/>
                <a:gd name="connsiteX164" fmla="*/ 692350 w 772396"/>
                <a:gd name="connsiteY164" fmla="*/ 350111 h 994361"/>
                <a:gd name="connsiteX165" fmla="*/ 700686 w 772396"/>
                <a:gd name="connsiteY165" fmla="*/ 358447 h 994361"/>
                <a:gd name="connsiteX166" fmla="*/ 737156 w 772396"/>
                <a:gd name="connsiteY166" fmla="*/ 387623 h 994361"/>
                <a:gd name="connsiteX167" fmla="*/ 740282 w 772396"/>
                <a:gd name="connsiteY167" fmla="*/ 389707 h 994361"/>
                <a:gd name="connsiteX168" fmla="*/ 761122 w 772396"/>
                <a:gd name="connsiteY168" fmla="*/ 407420 h 994361"/>
                <a:gd name="connsiteX169" fmla="*/ 767374 w 772396"/>
                <a:gd name="connsiteY169" fmla="*/ 425135 h 994361"/>
                <a:gd name="connsiteX170" fmla="*/ 760080 w 772396"/>
                <a:gd name="connsiteY170" fmla="*/ 498074 h 99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72396" h="994361">
                  <a:moveTo>
                    <a:pt x="760080" y="498074"/>
                  </a:moveTo>
                  <a:cubicBezTo>
                    <a:pt x="759038" y="500158"/>
                    <a:pt x="756954" y="503284"/>
                    <a:pt x="754870" y="505368"/>
                  </a:cubicBezTo>
                  <a:cubicBezTo>
                    <a:pt x="750702" y="510578"/>
                    <a:pt x="746534" y="516830"/>
                    <a:pt x="744450" y="523082"/>
                  </a:cubicBezTo>
                  <a:cubicBezTo>
                    <a:pt x="743408" y="527250"/>
                    <a:pt x="742366" y="531418"/>
                    <a:pt x="742366" y="535586"/>
                  </a:cubicBezTo>
                  <a:cubicBezTo>
                    <a:pt x="741324" y="539754"/>
                    <a:pt x="741324" y="544964"/>
                    <a:pt x="739240" y="548090"/>
                  </a:cubicBezTo>
                  <a:cubicBezTo>
                    <a:pt x="732988" y="563720"/>
                    <a:pt x="713190" y="567888"/>
                    <a:pt x="704854" y="568930"/>
                  </a:cubicBezTo>
                  <a:lnTo>
                    <a:pt x="702770" y="568930"/>
                  </a:lnTo>
                  <a:cubicBezTo>
                    <a:pt x="697560" y="569972"/>
                    <a:pt x="692350" y="569972"/>
                    <a:pt x="687140" y="573098"/>
                  </a:cubicBezTo>
                  <a:cubicBezTo>
                    <a:pt x="676720" y="579350"/>
                    <a:pt x="676720" y="592896"/>
                    <a:pt x="675678" y="605400"/>
                  </a:cubicBezTo>
                  <a:lnTo>
                    <a:pt x="675678" y="608526"/>
                  </a:lnTo>
                  <a:cubicBezTo>
                    <a:pt x="674636" y="632492"/>
                    <a:pt x="663174" y="651248"/>
                    <a:pt x="650670" y="670004"/>
                  </a:cubicBezTo>
                  <a:lnTo>
                    <a:pt x="647544" y="675214"/>
                  </a:lnTo>
                  <a:cubicBezTo>
                    <a:pt x="640250" y="686676"/>
                    <a:pt x="631914" y="699180"/>
                    <a:pt x="623578" y="710642"/>
                  </a:cubicBezTo>
                  <a:lnTo>
                    <a:pt x="601696" y="741902"/>
                  </a:lnTo>
                  <a:cubicBezTo>
                    <a:pt x="592318" y="756489"/>
                    <a:pt x="583982" y="773161"/>
                    <a:pt x="575646" y="787749"/>
                  </a:cubicBezTo>
                  <a:cubicBezTo>
                    <a:pt x="569394" y="799211"/>
                    <a:pt x="563142" y="810673"/>
                    <a:pt x="558974" y="823177"/>
                  </a:cubicBezTo>
                  <a:cubicBezTo>
                    <a:pt x="554806" y="833597"/>
                    <a:pt x="553764" y="840891"/>
                    <a:pt x="553764" y="849227"/>
                  </a:cubicBezTo>
                  <a:cubicBezTo>
                    <a:pt x="554806" y="858605"/>
                    <a:pt x="558974" y="867983"/>
                    <a:pt x="562100" y="876319"/>
                  </a:cubicBezTo>
                  <a:cubicBezTo>
                    <a:pt x="565226" y="883613"/>
                    <a:pt x="568352" y="890907"/>
                    <a:pt x="569394" y="899243"/>
                  </a:cubicBezTo>
                  <a:cubicBezTo>
                    <a:pt x="571478" y="915915"/>
                    <a:pt x="569394" y="931545"/>
                    <a:pt x="563142" y="947175"/>
                  </a:cubicBezTo>
                  <a:cubicBezTo>
                    <a:pt x="561058" y="952385"/>
                    <a:pt x="558974" y="957595"/>
                    <a:pt x="555848" y="962805"/>
                  </a:cubicBezTo>
                  <a:cubicBezTo>
                    <a:pt x="554806" y="965931"/>
                    <a:pt x="553764" y="968015"/>
                    <a:pt x="551680" y="971141"/>
                  </a:cubicBezTo>
                  <a:cubicBezTo>
                    <a:pt x="544386" y="970099"/>
                    <a:pt x="537093" y="966973"/>
                    <a:pt x="530840" y="962805"/>
                  </a:cubicBezTo>
                  <a:lnTo>
                    <a:pt x="528756" y="961763"/>
                  </a:lnTo>
                  <a:cubicBezTo>
                    <a:pt x="524588" y="958637"/>
                    <a:pt x="518336" y="955511"/>
                    <a:pt x="513126" y="956553"/>
                  </a:cubicBezTo>
                  <a:cubicBezTo>
                    <a:pt x="511043" y="957595"/>
                    <a:pt x="508958" y="957595"/>
                    <a:pt x="507916" y="958637"/>
                  </a:cubicBezTo>
                  <a:cubicBezTo>
                    <a:pt x="506874" y="959679"/>
                    <a:pt x="505833" y="960721"/>
                    <a:pt x="504791" y="960721"/>
                  </a:cubicBezTo>
                  <a:cubicBezTo>
                    <a:pt x="501664" y="961763"/>
                    <a:pt x="498538" y="958637"/>
                    <a:pt x="494371" y="955511"/>
                  </a:cubicBezTo>
                  <a:cubicBezTo>
                    <a:pt x="490203" y="952385"/>
                    <a:pt x="486034" y="948217"/>
                    <a:pt x="479783" y="949259"/>
                  </a:cubicBezTo>
                  <a:cubicBezTo>
                    <a:pt x="474573" y="949259"/>
                    <a:pt x="471446" y="953427"/>
                    <a:pt x="468321" y="956553"/>
                  </a:cubicBezTo>
                  <a:lnTo>
                    <a:pt x="465194" y="959679"/>
                  </a:lnTo>
                  <a:cubicBezTo>
                    <a:pt x="462069" y="961763"/>
                    <a:pt x="459984" y="962805"/>
                    <a:pt x="455817" y="963847"/>
                  </a:cubicBezTo>
                  <a:lnTo>
                    <a:pt x="452691" y="963847"/>
                  </a:lnTo>
                  <a:cubicBezTo>
                    <a:pt x="451649" y="963847"/>
                    <a:pt x="449565" y="961763"/>
                    <a:pt x="448523" y="960721"/>
                  </a:cubicBezTo>
                  <a:lnTo>
                    <a:pt x="432893" y="947175"/>
                  </a:lnTo>
                  <a:cubicBezTo>
                    <a:pt x="430809" y="945091"/>
                    <a:pt x="427683" y="943007"/>
                    <a:pt x="424557" y="941965"/>
                  </a:cubicBezTo>
                  <a:cubicBezTo>
                    <a:pt x="419347" y="939881"/>
                    <a:pt x="409842" y="960495"/>
                    <a:pt x="404632" y="963621"/>
                  </a:cubicBezTo>
                  <a:cubicBezTo>
                    <a:pt x="395601" y="968484"/>
                    <a:pt x="384440" y="962760"/>
                    <a:pt x="370373" y="971141"/>
                  </a:cubicBezTo>
                  <a:cubicBezTo>
                    <a:pt x="358390" y="974093"/>
                    <a:pt x="332166" y="995203"/>
                    <a:pt x="323483" y="994335"/>
                  </a:cubicBezTo>
                  <a:cubicBezTo>
                    <a:pt x="310805" y="991035"/>
                    <a:pt x="301254" y="955685"/>
                    <a:pt x="294307" y="951343"/>
                  </a:cubicBezTo>
                  <a:cubicBezTo>
                    <a:pt x="290139" y="950301"/>
                    <a:pt x="278587" y="948217"/>
                    <a:pt x="274419" y="946133"/>
                  </a:cubicBezTo>
                  <a:cubicBezTo>
                    <a:pt x="263999" y="939881"/>
                    <a:pt x="263047" y="930503"/>
                    <a:pt x="259921" y="920083"/>
                  </a:cubicBezTo>
                  <a:lnTo>
                    <a:pt x="259921" y="919041"/>
                  </a:lnTo>
                  <a:cubicBezTo>
                    <a:pt x="258879" y="915915"/>
                    <a:pt x="257837" y="913831"/>
                    <a:pt x="256795" y="911747"/>
                  </a:cubicBezTo>
                  <a:cubicBezTo>
                    <a:pt x="254711" y="908621"/>
                    <a:pt x="251585" y="906537"/>
                    <a:pt x="248459" y="905495"/>
                  </a:cubicBezTo>
                  <a:lnTo>
                    <a:pt x="229703" y="894033"/>
                  </a:lnTo>
                  <a:cubicBezTo>
                    <a:pt x="221367" y="889865"/>
                    <a:pt x="213031" y="884655"/>
                    <a:pt x="202611" y="882571"/>
                  </a:cubicBezTo>
                  <a:cubicBezTo>
                    <a:pt x="192191" y="881529"/>
                    <a:pt x="181772" y="897704"/>
                    <a:pt x="172394" y="900830"/>
                  </a:cubicBezTo>
                  <a:cubicBezTo>
                    <a:pt x="160411" y="903261"/>
                    <a:pt x="139050" y="895422"/>
                    <a:pt x="130714" y="897159"/>
                  </a:cubicBezTo>
                  <a:cubicBezTo>
                    <a:pt x="127588" y="897159"/>
                    <a:pt x="125504" y="897159"/>
                    <a:pt x="122378" y="898201"/>
                  </a:cubicBezTo>
                  <a:cubicBezTo>
                    <a:pt x="110916" y="899243"/>
                    <a:pt x="98412" y="899243"/>
                    <a:pt x="87992" y="904453"/>
                  </a:cubicBezTo>
                  <a:lnTo>
                    <a:pt x="81740" y="907579"/>
                  </a:lnTo>
                  <a:cubicBezTo>
                    <a:pt x="77572" y="909663"/>
                    <a:pt x="73404" y="911747"/>
                    <a:pt x="69236" y="912789"/>
                  </a:cubicBezTo>
                  <a:cubicBezTo>
                    <a:pt x="62984" y="913831"/>
                    <a:pt x="55690" y="910705"/>
                    <a:pt x="49438" y="907579"/>
                  </a:cubicBezTo>
                  <a:lnTo>
                    <a:pt x="46312" y="906537"/>
                  </a:lnTo>
                  <a:cubicBezTo>
                    <a:pt x="33808" y="901327"/>
                    <a:pt x="16094" y="896117"/>
                    <a:pt x="464" y="904453"/>
                  </a:cubicBezTo>
                  <a:lnTo>
                    <a:pt x="464" y="904453"/>
                  </a:lnTo>
                  <a:lnTo>
                    <a:pt x="464" y="902369"/>
                  </a:lnTo>
                  <a:cubicBezTo>
                    <a:pt x="464" y="900285"/>
                    <a:pt x="-578" y="897159"/>
                    <a:pt x="464" y="895075"/>
                  </a:cubicBezTo>
                  <a:cubicBezTo>
                    <a:pt x="1506" y="891949"/>
                    <a:pt x="2548" y="889865"/>
                    <a:pt x="4632" y="886739"/>
                  </a:cubicBezTo>
                  <a:cubicBezTo>
                    <a:pt x="5674" y="884655"/>
                    <a:pt x="7758" y="883613"/>
                    <a:pt x="8800" y="881529"/>
                  </a:cubicBezTo>
                  <a:cubicBezTo>
                    <a:pt x="17136" y="871109"/>
                    <a:pt x="28598" y="857563"/>
                    <a:pt x="21304" y="844017"/>
                  </a:cubicBezTo>
                  <a:cubicBezTo>
                    <a:pt x="19220" y="839849"/>
                    <a:pt x="15052" y="836723"/>
                    <a:pt x="11926" y="833597"/>
                  </a:cubicBezTo>
                  <a:cubicBezTo>
                    <a:pt x="8800" y="831513"/>
                    <a:pt x="6716" y="829429"/>
                    <a:pt x="4632" y="827345"/>
                  </a:cubicBezTo>
                  <a:cubicBezTo>
                    <a:pt x="464" y="822135"/>
                    <a:pt x="464" y="814841"/>
                    <a:pt x="464" y="808589"/>
                  </a:cubicBezTo>
                  <a:cubicBezTo>
                    <a:pt x="464" y="797128"/>
                    <a:pt x="1506" y="784623"/>
                    <a:pt x="4632" y="773161"/>
                  </a:cubicBezTo>
                  <a:lnTo>
                    <a:pt x="7758" y="763784"/>
                  </a:lnTo>
                  <a:cubicBezTo>
                    <a:pt x="9842" y="755448"/>
                    <a:pt x="12968" y="747112"/>
                    <a:pt x="12968" y="738776"/>
                  </a:cubicBezTo>
                  <a:cubicBezTo>
                    <a:pt x="12968" y="730439"/>
                    <a:pt x="11926" y="723146"/>
                    <a:pt x="10884" y="714810"/>
                  </a:cubicBezTo>
                  <a:cubicBezTo>
                    <a:pt x="9842" y="710642"/>
                    <a:pt x="9842" y="706474"/>
                    <a:pt x="8800" y="702306"/>
                  </a:cubicBezTo>
                  <a:cubicBezTo>
                    <a:pt x="6716" y="682508"/>
                    <a:pt x="11926" y="660626"/>
                    <a:pt x="23388" y="643954"/>
                  </a:cubicBezTo>
                  <a:cubicBezTo>
                    <a:pt x="26514" y="638744"/>
                    <a:pt x="31724" y="633534"/>
                    <a:pt x="35892" y="628324"/>
                  </a:cubicBezTo>
                  <a:cubicBezTo>
                    <a:pt x="40060" y="623114"/>
                    <a:pt x="45270" y="617904"/>
                    <a:pt x="48396" y="611652"/>
                  </a:cubicBezTo>
                  <a:cubicBezTo>
                    <a:pt x="52564" y="605400"/>
                    <a:pt x="62984" y="587686"/>
                    <a:pt x="57774" y="574140"/>
                  </a:cubicBezTo>
                  <a:cubicBezTo>
                    <a:pt x="56732" y="571014"/>
                    <a:pt x="54648" y="568930"/>
                    <a:pt x="52564" y="565804"/>
                  </a:cubicBezTo>
                  <a:cubicBezTo>
                    <a:pt x="52564" y="564762"/>
                    <a:pt x="51522" y="564762"/>
                    <a:pt x="51522" y="563720"/>
                  </a:cubicBezTo>
                  <a:cubicBezTo>
                    <a:pt x="52564" y="562678"/>
                    <a:pt x="54648" y="561636"/>
                    <a:pt x="55690" y="561636"/>
                  </a:cubicBezTo>
                  <a:cubicBezTo>
                    <a:pt x="61942" y="558510"/>
                    <a:pt x="68194" y="554342"/>
                    <a:pt x="72362" y="548090"/>
                  </a:cubicBezTo>
                  <a:cubicBezTo>
                    <a:pt x="75488" y="541838"/>
                    <a:pt x="75488" y="534544"/>
                    <a:pt x="74446" y="527250"/>
                  </a:cubicBezTo>
                  <a:cubicBezTo>
                    <a:pt x="74446" y="522040"/>
                    <a:pt x="73404" y="515788"/>
                    <a:pt x="75488" y="511620"/>
                  </a:cubicBezTo>
                  <a:cubicBezTo>
                    <a:pt x="76530" y="508494"/>
                    <a:pt x="79656" y="505368"/>
                    <a:pt x="81740" y="502242"/>
                  </a:cubicBezTo>
                  <a:lnTo>
                    <a:pt x="93202" y="488696"/>
                  </a:lnTo>
                  <a:cubicBezTo>
                    <a:pt x="97370" y="483486"/>
                    <a:pt x="102580" y="479319"/>
                    <a:pt x="107790" y="475150"/>
                  </a:cubicBezTo>
                  <a:cubicBezTo>
                    <a:pt x="118210" y="466814"/>
                    <a:pt x="128630" y="457437"/>
                    <a:pt x="131755" y="443890"/>
                  </a:cubicBezTo>
                  <a:cubicBezTo>
                    <a:pt x="132798" y="440765"/>
                    <a:pt x="132798" y="436597"/>
                    <a:pt x="133840" y="433470"/>
                  </a:cubicBezTo>
                  <a:cubicBezTo>
                    <a:pt x="134882" y="429302"/>
                    <a:pt x="134882" y="425135"/>
                    <a:pt x="135924" y="422009"/>
                  </a:cubicBezTo>
                  <a:cubicBezTo>
                    <a:pt x="138008" y="417840"/>
                    <a:pt x="141134" y="414715"/>
                    <a:pt x="143217" y="411589"/>
                  </a:cubicBezTo>
                  <a:cubicBezTo>
                    <a:pt x="148427" y="406379"/>
                    <a:pt x="155722" y="398043"/>
                    <a:pt x="165099" y="394917"/>
                  </a:cubicBezTo>
                  <a:cubicBezTo>
                    <a:pt x="169267" y="392833"/>
                    <a:pt x="173435" y="391791"/>
                    <a:pt x="177604" y="390749"/>
                  </a:cubicBezTo>
                  <a:cubicBezTo>
                    <a:pt x="180729" y="389707"/>
                    <a:pt x="184897" y="388665"/>
                    <a:pt x="188024" y="387623"/>
                  </a:cubicBezTo>
                  <a:cubicBezTo>
                    <a:pt x="199485" y="383455"/>
                    <a:pt x="208863" y="376161"/>
                    <a:pt x="217199" y="368867"/>
                  </a:cubicBezTo>
                  <a:cubicBezTo>
                    <a:pt x="227619" y="360531"/>
                    <a:pt x="238039" y="352195"/>
                    <a:pt x="245333" y="340733"/>
                  </a:cubicBezTo>
                  <a:cubicBezTo>
                    <a:pt x="254711" y="326145"/>
                    <a:pt x="256795" y="309473"/>
                    <a:pt x="258879" y="292801"/>
                  </a:cubicBezTo>
                  <a:cubicBezTo>
                    <a:pt x="258879" y="288633"/>
                    <a:pt x="259921" y="284465"/>
                    <a:pt x="259921" y="281339"/>
                  </a:cubicBezTo>
                  <a:cubicBezTo>
                    <a:pt x="259921" y="278213"/>
                    <a:pt x="260963" y="275087"/>
                    <a:pt x="262005" y="273003"/>
                  </a:cubicBezTo>
                  <a:cubicBezTo>
                    <a:pt x="264089" y="269877"/>
                    <a:pt x="267215" y="267793"/>
                    <a:pt x="270341" y="266751"/>
                  </a:cubicBezTo>
                  <a:cubicBezTo>
                    <a:pt x="273467" y="264667"/>
                    <a:pt x="277635" y="262583"/>
                    <a:pt x="279719" y="259457"/>
                  </a:cubicBezTo>
                  <a:cubicBezTo>
                    <a:pt x="282845" y="255289"/>
                    <a:pt x="283887" y="251121"/>
                    <a:pt x="284929" y="246953"/>
                  </a:cubicBezTo>
                  <a:cubicBezTo>
                    <a:pt x="285971" y="242785"/>
                    <a:pt x="287013" y="238617"/>
                    <a:pt x="289097" y="236533"/>
                  </a:cubicBezTo>
                  <a:cubicBezTo>
                    <a:pt x="292223" y="233407"/>
                    <a:pt x="296391" y="231323"/>
                    <a:pt x="301601" y="230281"/>
                  </a:cubicBezTo>
                  <a:cubicBezTo>
                    <a:pt x="303685" y="229239"/>
                    <a:pt x="305769" y="229239"/>
                    <a:pt x="307853" y="228197"/>
                  </a:cubicBezTo>
                  <a:cubicBezTo>
                    <a:pt x="319315" y="224029"/>
                    <a:pt x="327651" y="213609"/>
                    <a:pt x="330777" y="201105"/>
                  </a:cubicBezTo>
                  <a:cubicBezTo>
                    <a:pt x="331819" y="197979"/>
                    <a:pt x="331819" y="193811"/>
                    <a:pt x="331819" y="190685"/>
                  </a:cubicBezTo>
                  <a:cubicBezTo>
                    <a:pt x="331819" y="186517"/>
                    <a:pt x="331819" y="181307"/>
                    <a:pt x="332861" y="177139"/>
                  </a:cubicBezTo>
                  <a:cubicBezTo>
                    <a:pt x="335987" y="168803"/>
                    <a:pt x="343281" y="162551"/>
                    <a:pt x="351617" y="156300"/>
                  </a:cubicBezTo>
                  <a:cubicBezTo>
                    <a:pt x="356827" y="152131"/>
                    <a:pt x="360995" y="149005"/>
                    <a:pt x="367247" y="146921"/>
                  </a:cubicBezTo>
                  <a:cubicBezTo>
                    <a:pt x="373499" y="144837"/>
                    <a:pt x="378709" y="144837"/>
                    <a:pt x="383919" y="146921"/>
                  </a:cubicBezTo>
                  <a:cubicBezTo>
                    <a:pt x="384961" y="147963"/>
                    <a:pt x="387045" y="149005"/>
                    <a:pt x="388087" y="150047"/>
                  </a:cubicBezTo>
                  <a:cubicBezTo>
                    <a:pt x="391213" y="152131"/>
                    <a:pt x="394339" y="154215"/>
                    <a:pt x="398507" y="155257"/>
                  </a:cubicBezTo>
                  <a:cubicBezTo>
                    <a:pt x="403717" y="156300"/>
                    <a:pt x="408927" y="153173"/>
                    <a:pt x="413095" y="147963"/>
                  </a:cubicBezTo>
                  <a:cubicBezTo>
                    <a:pt x="416221" y="143795"/>
                    <a:pt x="417263" y="138585"/>
                    <a:pt x="418305" y="134418"/>
                  </a:cubicBezTo>
                  <a:cubicBezTo>
                    <a:pt x="423515" y="114620"/>
                    <a:pt x="427683" y="96906"/>
                    <a:pt x="419347" y="80234"/>
                  </a:cubicBezTo>
                  <a:cubicBezTo>
                    <a:pt x="417263" y="76066"/>
                    <a:pt x="415179" y="72940"/>
                    <a:pt x="413095" y="69814"/>
                  </a:cubicBezTo>
                  <a:cubicBezTo>
                    <a:pt x="409969" y="65646"/>
                    <a:pt x="407885" y="61478"/>
                    <a:pt x="405801" y="57310"/>
                  </a:cubicBezTo>
                  <a:cubicBezTo>
                    <a:pt x="402675" y="48974"/>
                    <a:pt x="401633" y="39596"/>
                    <a:pt x="401633" y="30218"/>
                  </a:cubicBezTo>
                  <a:cubicBezTo>
                    <a:pt x="401633" y="26050"/>
                    <a:pt x="401633" y="18756"/>
                    <a:pt x="405801" y="14588"/>
                  </a:cubicBezTo>
                  <a:cubicBezTo>
                    <a:pt x="407885" y="12504"/>
                    <a:pt x="411011" y="10420"/>
                    <a:pt x="415179" y="8336"/>
                  </a:cubicBezTo>
                  <a:cubicBezTo>
                    <a:pt x="420389" y="6252"/>
                    <a:pt x="425599" y="6252"/>
                    <a:pt x="430809" y="5210"/>
                  </a:cubicBezTo>
                  <a:lnTo>
                    <a:pt x="466237" y="0"/>
                  </a:lnTo>
                  <a:cubicBezTo>
                    <a:pt x="467279" y="1042"/>
                    <a:pt x="467279" y="2084"/>
                    <a:pt x="468321" y="3126"/>
                  </a:cubicBezTo>
                  <a:cubicBezTo>
                    <a:pt x="470404" y="7294"/>
                    <a:pt x="472489" y="10420"/>
                    <a:pt x="476656" y="12504"/>
                  </a:cubicBezTo>
                  <a:cubicBezTo>
                    <a:pt x="481866" y="16672"/>
                    <a:pt x="489161" y="15630"/>
                    <a:pt x="495413" y="15630"/>
                  </a:cubicBezTo>
                  <a:lnTo>
                    <a:pt x="501664" y="15630"/>
                  </a:lnTo>
                  <a:cubicBezTo>
                    <a:pt x="505833" y="15630"/>
                    <a:pt x="510001" y="16672"/>
                    <a:pt x="515210" y="17714"/>
                  </a:cubicBezTo>
                  <a:cubicBezTo>
                    <a:pt x="523546" y="19798"/>
                    <a:pt x="531883" y="21882"/>
                    <a:pt x="540218" y="18756"/>
                  </a:cubicBezTo>
                  <a:cubicBezTo>
                    <a:pt x="545428" y="16672"/>
                    <a:pt x="548554" y="13546"/>
                    <a:pt x="551680" y="10420"/>
                  </a:cubicBezTo>
                  <a:cubicBezTo>
                    <a:pt x="553764" y="8336"/>
                    <a:pt x="555848" y="7294"/>
                    <a:pt x="557932" y="5210"/>
                  </a:cubicBezTo>
                  <a:cubicBezTo>
                    <a:pt x="567310" y="-1042"/>
                    <a:pt x="579814" y="-1042"/>
                    <a:pt x="589192" y="4168"/>
                  </a:cubicBezTo>
                  <a:cubicBezTo>
                    <a:pt x="590234" y="4168"/>
                    <a:pt x="591276" y="5210"/>
                    <a:pt x="591276" y="5210"/>
                  </a:cubicBezTo>
                  <a:cubicBezTo>
                    <a:pt x="594402" y="7294"/>
                    <a:pt x="597528" y="9378"/>
                    <a:pt x="601696" y="9378"/>
                  </a:cubicBezTo>
                  <a:cubicBezTo>
                    <a:pt x="606906" y="10420"/>
                    <a:pt x="611074" y="7294"/>
                    <a:pt x="615242" y="5210"/>
                  </a:cubicBezTo>
                  <a:cubicBezTo>
                    <a:pt x="617326" y="4168"/>
                    <a:pt x="620452" y="2084"/>
                    <a:pt x="622536" y="2084"/>
                  </a:cubicBezTo>
                  <a:cubicBezTo>
                    <a:pt x="631914" y="0"/>
                    <a:pt x="641292" y="8336"/>
                    <a:pt x="646502" y="17714"/>
                  </a:cubicBezTo>
                  <a:cubicBezTo>
                    <a:pt x="648586" y="21882"/>
                    <a:pt x="649628" y="26050"/>
                    <a:pt x="651712" y="30218"/>
                  </a:cubicBezTo>
                  <a:cubicBezTo>
                    <a:pt x="653796" y="36470"/>
                    <a:pt x="656922" y="43764"/>
                    <a:pt x="661090" y="50016"/>
                  </a:cubicBezTo>
                  <a:cubicBezTo>
                    <a:pt x="662132" y="52100"/>
                    <a:pt x="664216" y="54184"/>
                    <a:pt x="666300" y="56268"/>
                  </a:cubicBezTo>
                  <a:cubicBezTo>
                    <a:pt x="669426" y="59394"/>
                    <a:pt x="672552" y="63562"/>
                    <a:pt x="674636" y="67730"/>
                  </a:cubicBezTo>
                  <a:cubicBezTo>
                    <a:pt x="675678" y="69814"/>
                    <a:pt x="675678" y="71898"/>
                    <a:pt x="674636" y="75024"/>
                  </a:cubicBezTo>
                  <a:lnTo>
                    <a:pt x="674636" y="78150"/>
                  </a:lnTo>
                  <a:lnTo>
                    <a:pt x="674636" y="83360"/>
                  </a:lnTo>
                  <a:cubicBezTo>
                    <a:pt x="674636" y="86486"/>
                    <a:pt x="674636" y="89611"/>
                    <a:pt x="673594" y="92738"/>
                  </a:cubicBezTo>
                  <a:cubicBezTo>
                    <a:pt x="671510" y="96906"/>
                    <a:pt x="668384" y="97948"/>
                    <a:pt x="663174" y="100031"/>
                  </a:cubicBezTo>
                  <a:lnTo>
                    <a:pt x="661090" y="101073"/>
                  </a:lnTo>
                  <a:cubicBezTo>
                    <a:pt x="657964" y="102116"/>
                    <a:pt x="654838" y="103158"/>
                    <a:pt x="651712" y="103158"/>
                  </a:cubicBezTo>
                  <a:cubicBezTo>
                    <a:pt x="643376" y="104200"/>
                    <a:pt x="633998" y="106283"/>
                    <a:pt x="631914" y="116703"/>
                  </a:cubicBezTo>
                  <a:cubicBezTo>
                    <a:pt x="630872" y="121913"/>
                    <a:pt x="632956" y="126081"/>
                    <a:pt x="635040" y="130250"/>
                  </a:cubicBezTo>
                  <a:cubicBezTo>
                    <a:pt x="636082" y="131291"/>
                    <a:pt x="636082" y="132333"/>
                    <a:pt x="637124" y="133375"/>
                  </a:cubicBezTo>
                  <a:cubicBezTo>
                    <a:pt x="639208" y="138585"/>
                    <a:pt x="638166" y="143795"/>
                    <a:pt x="633998" y="149005"/>
                  </a:cubicBezTo>
                  <a:cubicBezTo>
                    <a:pt x="626704" y="157341"/>
                    <a:pt x="619410" y="170887"/>
                    <a:pt x="628788" y="185475"/>
                  </a:cubicBezTo>
                  <a:cubicBezTo>
                    <a:pt x="635040" y="194853"/>
                    <a:pt x="635040" y="204231"/>
                    <a:pt x="635040" y="215693"/>
                  </a:cubicBezTo>
                  <a:lnTo>
                    <a:pt x="635040" y="218819"/>
                  </a:lnTo>
                  <a:cubicBezTo>
                    <a:pt x="635040" y="221945"/>
                    <a:pt x="633998" y="225071"/>
                    <a:pt x="632956" y="229239"/>
                  </a:cubicBezTo>
                  <a:cubicBezTo>
                    <a:pt x="631914" y="232365"/>
                    <a:pt x="630872" y="236533"/>
                    <a:pt x="630872" y="240701"/>
                  </a:cubicBezTo>
                  <a:cubicBezTo>
                    <a:pt x="630872" y="247995"/>
                    <a:pt x="632956" y="256331"/>
                    <a:pt x="637124" y="262583"/>
                  </a:cubicBezTo>
                  <a:cubicBezTo>
                    <a:pt x="639208" y="265709"/>
                    <a:pt x="642334" y="267793"/>
                    <a:pt x="644418" y="270919"/>
                  </a:cubicBezTo>
                  <a:cubicBezTo>
                    <a:pt x="647544" y="273003"/>
                    <a:pt x="649628" y="275087"/>
                    <a:pt x="651712" y="278213"/>
                  </a:cubicBezTo>
                  <a:cubicBezTo>
                    <a:pt x="652754" y="281339"/>
                    <a:pt x="653796" y="284465"/>
                    <a:pt x="653796" y="287591"/>
                  </a:cubicBezTo>
                  <a:cubicBezTo>
                    <a:pt x="653796" y="289675"/>
                    <a:pt x="653796" y="290717"/>
                    <a:pt x="654838" y="292801"/>
                  </a:cubicBezTo>
                  <a:cubicBezTo>
                    <a:pt x="654838" y="294885"/>
                    <a:pt x="655880" y="296969"/>
                    <a:pt x="655880" y="298011"/>
                  </a:cubicBezTo>
                  <a:cubicBezTo>
                    <a:pt x="656922" y="302179"/>
                    <a:pt x="656922" y="306347"/>
                    <a:pt x="659006" y="311557"/>
                  </a:cubicBezTo>
                  <a:cubicBezTo>
                    <a:pt x="661090" y="318851"/>
                    <a:pt x="665258" y="321977"/>
                    <a:pt x="669426" y="326145"/>
                  </a:cubicBezTo>
                  <a:lnTo>
                    <a:pt x="670468" y="327187"/>
                  </a:lnTo>
                  <a:cubicBezTo>
                    <a:pt x="673594" y="329271"/>
                    <a:pt x="675678" y="332397"/>
                    <a:pt x="678804" y="335523"/>
                  </a:cubicBezTo>
                  <a:cubicBezTo>
                    <a:pt x="680888" y="337607"/>
                    <a:pt x="682972" y="340733"/>
                    <a:pt x="685056" y="342817"/>
                  </a:cubicBezTo>
                  <a:cubicBezTo>
                    <a:pt x="687140" y="344901"/>
                    <a:pt x="690266" y="346985"/>
                    <a:pt x="692350" y="350111"/>
                  </a:cubicBezTo>
                  <a:lnTo>
                    <a:pt x="700686" y="358447"/>
                  </a:lnTo>
                  <a:cubicBezTo>
                    <a:pt x="712148" y="368867"/>
                    <a:pt x="724652" y="379287"/>
                    <a:pt x="737156" y="387623"/>
                  </a:cubicBezTo>
                  <a:lnTo>
                    <a:pt x="740282" y="389707"/>
                  </a:lnTo>
                  <a:cubicBezTo>
                    <a:pt x="748618" y="394917"/>
                    <a:pt x="755912" y="400127"/>
                    <a:pt x="761122" y="407420"/>
                  </a:cubicBezTo>
                  <a:cubicBezTo>
                    <a:pt x="764248" y="412630"/>
                    <a:pt x="766332" y="417840"/>
                    <a:pt x="767374" y="425135"/>
                  </a:cubicBezTo>
                  <a:cubicBezTo>
                    <a:pt x="773626" y="441807"/>
                    <a:pt x="776752" y="474109"/>
                    <a:pt x="760080" y="498074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Полилиния: фигура 7176">
              <a:extLst>
                <a:ext uri="{FF2B5EF4-FFF2-40B4-BE49-F238E27FC236}">
                  <a16:creationId xmlns:a16="http://schemas.microsoft.com/office/drawing/2014/main" id="{C5385C1B-9F21-422F-A364-1557B65EAFF0}"/>
                </a:ext>
              </a:extLst>
            </p:cNvPr>
            <p:cNvSpPr/>
            <p:nvPr/>
          </p:nvSpPr>
          <p:spPr>
            <a:xfrm>
              <a:off x="5372570" y="4091836"/>
              <a:ext cx="854070" cy="907090"/>
            </a:xfrm>
            <a:custGeom>
              <a:avLst/>
              <a:gdLst>
                <a:gd name="connsiteX0" fmla="*/ 851832 w 864857"/>
                <a:gd name="connsiteY0" fmla="*/ 693840 h 916957"/>
                <a:gd name="connsiteX1" fmla="*/ 851832 w 864857"/>
                <a:gd name="connsiteY1" fmla="*/ 696966 h 916957"/>
                <a:gd name="connsiteX2" fmla="*/ 846622 w 864857"/>
                <a:gd name="connsiteY2" fmla="*/ 708428 h 916957"/>
                <a:gd name="connsiteX3" fmla="*/ 845581 w 864857"/>
                <a:gd name="connsiteY3" fmla="*/ 750108 h 916957"/>
                <a:gd name="connsiteX4" fmla="*/ 846622 w 864857"/>
                <a:gd name="connsiteY4" fmla="*/ 767821 h 916957"/>
                <a:gd name="connsiteX5" fmla="*/ 836202 w 864857"/>
                <a:gd name="connsiteY5" fmla="*/ 824089 h 916957"/>
                <a:gd name="connsiteX6" fmla="*/ 833077 w 864857"/>
                <a:gd name="connsiteY6" fmla="*/ 831383 h 916957"/>
                <a:gd name="connsiteX7" fmla="*/ 825783 w 864857"/>
                <a:gd name="connsiteY7" fmla="*/ 835551 h 916957"/>
                <a:gd name="connsiteX8" fmla="*/ 817447 w 864857"/>
                <a:gd name="connsiteY8" fmla="*/ 840761 h 916957"/>
                <a:gd name="connsiteX9" fmla="*/ 811195 w 864857"/>
                <a:gd name="connsiteY9" fmla="*/ 853265 h 916957"/>
                <a:gd name="connsiteX10" fmla="*/ 810153 w 864857"/>
                <a:gd name="connsiteY10" fmla="*/ 855349 h 916957"/>
                <a:gd name="connsiteX11" fmla="*/ 801817 w 864857"/>
                <a:gd name="connsiteY11" fmla="*/ 864727 h 916957"/>
                <a:gd name="connsiteX12" fmla="*/ 800775 w 864857"/>
                <a:gd name="connsiteY12" fmla="*/ 864727 h 916957"/>
                <a:gd name="connsiteX13" fmla="*/ 796607 w 864857"/>
                <a:gd name="connsiteY13" fmla="*/ 865769 h 916957"/>
                <a:gd name="connsiteX14" fmla="*/ 793481 w 864857"/>
                <a:gd name="connsiteY14" fmla="*/ 867853 h 916957"/>
                <a:gd name="connsiteX15" fmla="*/ 792439 w 864857"/>
                <a:gd name="connsiteY15" fmla="*/ 868895 h 916957"/>
                <a:gd name="connsiteX16" fmla="*/ 780977 w 864857"/>
                <a:gd name="connsiteY16" fmla="*/ 872021 h 916957"/>
                <a:gd name="connsiteX17" fmla="*/ 777851 w 864857"/>
                <a:gd name="connsiteY17" fmla="*/ 872021 h 916957"/>
                <a:gd name="connsiteX18" fmla="*/ 762221 w 864857"/>
                <a:gd name="connsiteY18" fmla="*/ 875147 h 916957"/>
                <a:gd name="connsiteX19" fmla="*/ 751801 w 864857"/>
                <a:gd name="connsiteY19" fmla="*/ 877231 h 916957"/>
                <a:gd name="connsiteX20" fmla="*/ 730961 w 864857"/>
                <a:gd name="connsiteY20" fmla="*/ 874105 h 916957"/>
                <a:gd name="connsiteX21" fmla="*/ 705953 w 864857"/>
                <a:gd name="connsiteY21" fmla="*/ 867853 h 916957"/>
                <a:gd name="connsiteX22" fmla="*/ 689281 w 864857"/>
                <a:gd name="connsiteY22" fmla="*/ 868895 h 916957"/>
                <a:gd name="connsiteX23" fmla="*/ 683029 w 864857"/>
                <a:gd name="connsiteY23" fmla="*/ 868895 h 916957"/>
                <a:gd name="connsiteX24" fmla="*/ 647601 w 864857"/>
                <a:gd name="connsiteY24" fmla="*/ 868895 h 916957"/>
                <a:gd name="connsiteX25" fmla="*/ 625719 w 864857"/>
                <a:gd name="connsiteY25" fmla="*/ 866811 h 916957"/>
                <a:gd name="connsiteX26" fmla="*/ 614257 w 864857"/>
                <a:gd name="connsiteY26" fmla="*/ 862643 h 916957"/>
                <a:gd name="connsiteX27" fmla="*/ 591333 w 864857"/>
                <a:gd name="connsiteY27" fmla="*/ 857433 h 916957"/>
                <a:gd name="connsiteX28" fmla="*/ 586123 w 864857"/>
                <a:gd name="connsiteY28" fmla="*/ 857433 h 916957"/>
                <a:gd name="connsiteX29" fmla="*/ 580913 w 864857"/>
                <a:gd name="connsiteY29" fmla="*/ 857433 h 916957"/>
                <a:gd name="connsiteX30" fmla="*/ 570493 w 864857"/>
                <a:gd name="connsiteY30" fmla="*/ 855349 h 916957"/>
                <a:gd name="connsiteX31" fmla="*/ 555905 w 864857"/>
                <a:gd name="connsiteY31" fmla="*/ 851181 h 916957"/>
                <a:gd name="connsiteX32" fmla="*/ 526730 w 864857"/>
                <a:gd name="connsiteY32" fmla="*/ 843887 h 916957"/>
                <a:gd name="connsiteX33" fmla="*/ 480882 w 864857"/>
                <a:gd name="connsiteY33" fmla="*/ 840761 h 916957"/>
                <a:gd name="connsiteX34" fmla="*/ 445454 w 864857"/>
                <a:gd name="connsiteY34" fmla="*/ 861601 h 916957"/>
                <a:gd name="connsiteX35" fmla="*/ 442328 w 864857"/>
                <a:gd name="connsiteY35" fmla="*/ 865769 h 916957"/>
                <a:gd name="connsiteX36" fmla="*/ 433992 w 864857"/>
                <a:gd name="connsiteY36" fmla="*/ 874105 h 916957"/>
                <a:gd name="connsiteX37" fmla="*/ 408984 w 864857"/>
                <a:gd name="connsiteY37" fmla="*/ 879315 h 916957"/>
                <a:gd name="connsiteX38" fmla="*/ 399606 w 864857"/>
                <a:gd name="connsiteY38" fmla="*/ 879315 h 916957"/>
                <a:gd name="connsiteX39" fmla="*/ 388144 w 864857"/>
                <a:gd name="connsiteY39" fmla="*/ 884525 h 916957"/>
                <a:gd name="connsiteX40" fmla="*/ 386060 w 864857"/>
                <a:gd name="connsiteY40" fmla="*/ 890777 h 916957"/>
                <a:gd name="connsiteX41" fmla="*/ 389186 w 864857"/>
                <a:gd name="connsiteY41" fmla="*/ 898071 h 916957"/>
                <a:gd name="connsiteX42" fmla="*/ 390228 w 864857"/>
                <a:gd name="connsiteY42" fmla="*/ 899113 h 916957"/>
                <a:gd name="connsiteX43" fmla="*/ 391270 w 864857"/>
                <a:gd name="connsiteY43" fmla="*/ 911617 h 916957"/>
                <a:gd name="connsiteX44" fmla="*/ 388144 w 864857"/>
                <a:gd name="connsiteY44" fmla="*/ 915785 h 916957"/>
                <a:gd name="connsiteX45" fmla="*/ 388144 w 864857"/>
                <a:gd name="connsiteY45" fmla="*/ 915785 h 916957"/>
                <a:gd name="connsiteX46" fmla="*/ 373556 w 864857"/>
                <a:gd name="connsiteY46" fmla="*/ 909533 h 916957"/>
                <a:gd name="connsiteX47" fmla="*/ 358968 w 864857"/>
                <a:gd name="connsiteY47" fmla="*/ 903281 h 916957"/>
                <a:gd name="connsiteX48" fmla="*/ 348548 w 864857"/>
                <a:gd name="connsiteY48" fmla="*/ 894945 h 916957"/>
                <a:gd name="connsiteX49" fmla="*/ 338128 w 864857"/>
                <a:gd name="connsiteY49" fmla="*/ 885567 h 916957"/>
                <a:gd name="connsiteX50" fmla="*/ 335002 w 864857"/>
                <a:gd name="connsiteY50" fmla="*/ 883483 h 916957"/>
                <a:gd name="connsiteX51" fmla="*/ 327708 w 864857"/>
                <a:gd name="connsiteY51" fmla="*/ 879315 h 916957"/>
                <a:gd name="connsiteX52" fmla="*/ 313120 w 864857"/>
                <a:gd name="connsiteY52" fmla="*/ 856391 h 916957"/>
                <a:gd name="connsiteX53" fmla="*/ 308952 w 864857"/>
                <a:gd name="connsiteY53" fmla="*/ 830341 h 916957"/>
                <a:gd name="connsiteX54" fmla="*/ 307910 w 864857"/>
                <a:gd name="connsiteY54" fmla="*/ 825131 h 916957"/>
                <a:gd name="connsiteX55" fmla="*/ 311036 w 864857"/>
                <a:gd name="connsiteY55" fmla="*/ 813669 h 916957"/>
                <a:gd name="connsiteX56" fmla="*/ 319372 w 864857"/>
                <a:gd name="connsiteY56" fmla="*/ 812627 h 916957"/>
                <a:gd name="connsiteX57" fmla="*/ 328750 w 864857"/>
                <a:gd name="connsiteY57" fmla="*/ 811585 h 916957"/>
                <a:gd name="connsiteX58" fmla="*/ 341254 w 864857"/>
                <a:gd name="connsiteY58" fmla="*/ 793871 h 916957"/>
                <a:gd name="connsiteX59" fmla="*/ 343338 w 864857"/>
                <a:gd name="connsiteY59" fmla="*/ 776158 h 916957"/>
                <a:gd name="connsiteX60" fmla="*/ 343338 w 864857"/>
                <a:gd name="connsiteY60" fmla="*/ 771989 h 916957"/>
                <a:gd name="connsiteX61" fmla="*/ 344380 w 864857"/>
                <a:gd name="connsiteY61" fmla="*/ 762611 h 916957"/>
                <a:gd name="connsiteX62" fmla="*/ 357926 w 864857"/>
                <a:gd name="connsiteY62" fmla="*/ 743856 h 916957"/>
                <a:gd name="connsiteX63" fmla="*/ 366262 w 864857"/>
                <a:gd name="connsiteY63" fmla="*/ 737604 h 916957"/>
                <a:gd name="connsiteX64" fmla="*/ 381892 w 864857"/>
                <a:gd name="connsiteY64" fmla="*/ 721974 h 916957"/>
                <a:gd name="connsiteX65" fmla="*/ 380850 w 864857"/>
                <a:gd name="connsiteY65" fmla="*/ 690714 h 916957"/>
                <a:gd name="connsiteX66" fmla="*/ 363136 w 864857"/>
                <a:gd name="connsiteY66" fmla="*/ 663622 h 916957"/>
                <a:gd name="connsiteX67" fmla="*/ 331876 w 864857"/>
                <a:gd name="connsiteY67" fmla="*/ 658412 h 916957"/>
                <a:gd name="connsiteX68" fmla="*/ 312078 w 864857"/>
                <a:gd name="connsiteY68" fmla="*/ 657370 h 916957"/>
                <a:gd name="connsiteX69" fmla="*/ 305826 w 864857"/>
                <a:gd name="connsiteY69" fmla="*/ 656328 h 916957"/>
                <a:gd name="connsiteX70" fmla="*/ 296448 w 864857"/>
                <a:gd name="connsiteY70" fmla="*/ 654244 h 916957"/>
                <a:gd name="connsiteX71" fmla="*/ 279776 w 864857"/>
                <a:gd name="connsiteY71" fmla="*/ 655286 h 916957"/>
                <a:gd name="connsiteX72" fmla="*/ 261020 w 864857"/>
                <a:gd name="connsiteY72" fmla="*/ 655286 h 916957"/>
                <a:gd name="connsiteX73" fmla="*/ 253726 w 864857"/>
                <a:gd name="connsiteY73" fmla="*/ 651118 h 916957"/>
                <a:gd name="connsiteX74" fmla="*/ 246433 w 864857"/>
                <a:gd name="connsiteY74" fmla="*/ 646950 h 916957"/>
                <a:gd name="connsiteX75" fmla="*/ 229760 w 864857"/>
                <a:gd name="connsiteY75" fmla="*/ 643824 h 916957"/>
                <a:gd name="connsiteX76" fmla="*/ 212046 w 864857"/>
                <a:gd name="connsiteY76" fmla="*/ 639656 h 916957"/>
                <a:gd name="connsiteX77" fmla="*/ 204753 w 864857"/>
                <a:gd name="connsiteY77" fmla="*/ 627152 h 916957"/>
                <a:gd name="connsiteX78" fmla="*/ 203711 w 864857"/>
                <a:gd name="connsiteY78" fmla="*/ 622984 h 916957"/>
                <a:gd name="connsiteX79" fmla="*/ 199543 w 864857"/>
                <a:gd name="connsiteY79" fmla="*/ 610480 h 916957"/>
                <a:gd name="connsiteX80" fmla="*/ 177661 w 864857"/>
                <a:gd name="connsiteY80" fmla="*/ 599018 h 916957"/>
                <a:gd name="connsiteX81" fmla="*/ 172451 w 864857"/>
                <a:gd name="connsiteY81" fmla="*/ 599018 h 916957"/>
                <a:gd name="connsiteX82" fmla="*/ 158905 w 864857"/>
                <a:gd name="connsiteY82" fmla="*/ 595892 h 916957"/>
                <a:gd name="connsiteX83" fmla="*/ 154737 w 864857"/>
                <a:gd name="connsiteY83" fmla="*/ 584430 h 916957"/>
                <a:gd name="connsiteX84" fmla="*/ 155779 w 864857"/>
                <a:gd name="connsiteY84" fmla="*/ 578178 h 916957"/>
                <a:gd name="connsiteX85" fmla="*/ 160989 w 864857"/>
                <a:gd name="connsiteY85" fmla="*/ 571926 h 916957"/>
                <a:gd name="connsiteX86" fmla="*/ 164115 w 864857"/>
                <a:gd name="connsiteY86" fmla="*/ 568800 h 916957"/>
                <a:gd name="connsiteX87" fmla="*/ 168283 w 864857"/>
                <a:gd name="connsiteY87" fmla="*/ 553170 h 916957"/>
                <a:gd name="connsiteX88" fmla="*/ 165157 w 864857"/>
                <a:gd name="connsiteY88" fmla="*/ 549002 h 916957"/>
                <a:gd name="connsiteX89" fmla="*/ 164115 w 864857"/>
                <a:gd name="connsiteY89" fmla="*/ 547960 h 916957"/>
                <a:gd name="connsiteX90" fmla="*/ 156821 w 864857"/>
                <a:gd name="connsiteY90" fmla="*/ 531288 h 916957"/>
                <a:gd name="connsiteX91" fmla="*/ 156821 w 864857"/>
                <a:gd name="connsiteY91" fmla="*/ 527120 h 916957"/>
                <a:gd name="connsiteX92" fmla="*/ 154737 w 864857"/>
                <a:gd name="connsiteY92" fmla="*/ 513574 h 916957"/>
                <a:gd name="connsiteX93" fmla="*/ 145359 w 864857"/>
                <a:gd name="connsiteY93" fmla="*/ 505238 h 916957"/>
                <a:gd name="connsiteX94" fmla="*/ 139107 w 864857"/>
                <a:gd name="connsiteY94" fmla="*/ 501070 h 916957"/>
                <a:gd name="connsiteX95" fmla="*/ 134939 w 864857"/>
                <a:gd name="connsiteY95" fmla="*/ 492734 h 916957"/>
                <a:gd name="connsiteX96" fmla="*/ 129729 w 864857"/>
                <a:gd name="connsiteY96" fmla="*/ 441676 h 916957"/>
                <a:gd name="connsiteX97" fmla="*/ 133897 w 864857"/>
                <a:gd name="connsiteY97" fmla="*/ 422920 h 916957"/>
                <a:gd name="connsiteX98" fmla="*/ 135981 w 864857"/>
                <a:gd name="connsiteY98" fmla="*/ 419794 h 916957"/>
                <a:gd name="connsiteX99" fmla="*/ 139107 w 864857"/>
                <a:gd name="connsiteY99" fmla="*/ 413542 h 916957"/>
                <a:gd name="connsiteX100" fmla="*/ 138065 w 864857"/>
                <a:gd name="connsiteY100" fmla="*/ 401039 h 916957"/>
                <a:gd name="connsiteX101" fmla="*/ 120351 w 864857"/>
                <a:gd name="connsiteY101" fmla="*/ 392703 h 916957"/>
                <a:gd name="connsiteX102" fmla="*/ 116183 w 864857"/>
                <a:gd name="connsiteY102" fmla="*/ 391660 h 916957"/>
                <a:gd name="connsiteX103" fmla="*/ 109931 w 864857"/>
                <a:gd name="connsiteY103" fmla="*/ 389577 h 916957"/>
                <a:gd name="connsiteX104" fmla="*/ 91175 w 864857"/>
                <a:gd name="connsiteY104" fmla="*/ 384367 h 916957"/>
                <a:gd name="connsiteX105" fmla="*/ 30739 w 864857"/>
                <a:gd name="connsiteY105" fmla="*/ 380199 h 916957"/>
                <a:gd name="connsiteX106" fmla="*/ 26571 w 864857"/>
                <a:gd name="connsiteY106" fmla="*/ 380199 h 916957"/>
                <a:gd name="connsiteX107" fmla="*/ 26571 w 864857"/>
                <a:gd name="connsiteY107" fmla="*/ 380199 h 916957"/>
                <a:gd name="connsiteX108" fmla="*/ 31781 w 864857"/>
                <a:gd name="connsiteY108" fmla="*/ 356233 h 916957"/>
                <a:gd name="connsiteX109" fmla="*/ 39075 w 864857"/>
                <a:gd name="connsiteY109" fmla="*/ 343729 h 916957"/>
                <a:gd name="connsiteX110" fmla="*/ 49495 w 864857"/>
                <a:gd name="connsiteY110" fmla="*/ 321847 h 916957"/>
                <a:gd name="connsiteX111" fmla="*/ 50537 w 864857"/>
                <a:gd name="connsiteY111" fmla="*/ 315595 h 916957"/>
                <a:gd name="connsiteX112" fmla="*/ 51579 w 864857"/>
                <a:gd name="connsiteY112" fmla="*/ 310385 h 916957"/>
                <a:gd name="connsiteX113" fmla="*/ 60957 w 864857"/>
                <a:gd name="connsiteY113" fmla="*/ 291629 h 916957"/>
                <a:gd name="connsiteX114" fmla="*/ 65125 w 864857"/>
                <a:gd name="connsiteY114" fmla="*/ 284335 h 916957"/>
                <a:gd name="connsiteX115" fmla="*/ 80755 w 864857"/>
                <a:gd name="connsiteY115" fmla="*/ 216605 h 916957"/>
                <a:gd name="connsiteX116" fmla="*/ 69293 w 864857"/>
                <a:gd name="connsiteY116" fmla="*/ 169715 h 916957"/>
                <a:gd name="connsiteX117" fmla="*/ 45327 w 864857"/>
                <a:gd name="connsiteY117" fmla="*/ 159295 h 916957"/>
                <a:gd name="connsiteX118" fmla="*/ 27613 w 864857"/>
                <a:gd name="connsiteY118" fmla="*/ 153043 h 916957"/>
                <a:gd name="connsiteX119" fmla="*/ 11983 w 864857"/>
                <a:gd name="connsiteY119" fmla="*/ 131161 h 916957"/>
                <a:gd name="connsiteX120" fmla="*/ 8857 w 864857"/>
                <a:gd name="connsiteY120" fmla="*/ 101985 h 916957"/>
                <a:gd name="connsiteX121" fmla="*/ 7815 w 864857"/>
                <a:gd name="connsiteY121" fmla="*/ 72810 h 916957"/>
                <a:gd name="connsiteX122" fmla="*/ 8857 w 864857"/>
                <a:gd name="connsiteY122" fmla="*/ 63432 h 916957"/>
                <a:gd name="connsiteX123" fmla="*/ 21361 w 864857"/>
                <a:gd name="connsiteY123" fmla="*/ 57180 h 916957"/>
                <a:gd name="connsiteX124" fmla="*/ 39075 w 864857"/>
                <a:gd name="connsiteY124" fmla="*/ 54054 h 916957"/>
                <a:gd name="connsiteX125" fmla="*/ 52621 w 864857"/>
                <a:gd name="connsiteY125" fmla="*/ 49886 h 916957"/>
                <a:gd name="connsiteX126" fmla="*/ 61999 w 864857"/>
                <a:gd name="connsiteY126" fmla="*/ 37382 h 916957"/>
                <a:gd name="connsiteX127" fmla="*/ 66167 w 864857"/>
                <a:gd name="connsiteY127" fmla="*/ 37382 h 916957"/>
                <a:gd name="connsiteX128" fmla="*/ 77629 w 864857"/>
                <a:gd name="connsiteY128" fmla="*/ 38424 h 916957"/>
                <a:gd name="connsiteX129" fmla="*/ 97427 w 864857"/>
                <a:gd name="connsiteY129" fmla="*/ 42592 h 916957"/>
                <a:gd name="connsiteX130" fmla="*/ 115141 w 864857"/>
                <a:gd name="connsiteY130" fmla="*/ 45718 h 916957"/>
                <a:gd name="connsiteX131" fmla="*/ 157863 w 864857"/>
                <a:gd name="connsiteY131" fmla="*/ 47802 h 916957"/>
                <a:gd name="connsiteX132" fmla="*/ 179744 w 864857"/>
                <a:gd name="connsiteY132" fmla="*/ 45718 h 916957"/>
                <a:gd name="connsiteX133" fmla="*/ 189123 w 864857"/>
                <a:gd name="connsiteY133" fmla="*/ 45718 h 916957"/>
                <a:gd name="connsiteX134" fmla="*/ 197459 w 864857"/>
                <a:gd name="connsiteY134" fmla="*/ 45718 h 916957"/>
                <a:gd name="connsiteX135" fmla="*/ 211004 w 864857"/>
                <a:gd name="connsiteY135" fmla="*/ 43634 h 916957"/>
                <a:gd name="connsiteX136" fmla="*/ 220383 w 864857"/>
                <a:gd name="connsiteY136" fmla="*/ 42592 h 916957"/>
                <a:gd name="connsiteX137" fmla="*/ 244348 w 864857"/>
                <a:gd name="connsiteY137" fmla="*/ 42592 h 916957"/>
                <a:gd name="connsiteX138" fmla="*/ 267272 w 864857"/>
                <a:gd name="connsiteY138" fmla="*/ 42592 h 916957"/>
                <a:gd name="connsiteX139" fmla="*/ 287070 w 864857"/>
                <a:gd name="connsiteY139" fmla="*/ 39466 h 916957"/>
                <a:gd name="connsiteX140" fmla="*/ 299574 w 864857"/>
                <a:gd name="connsiteY140" fmla="*/ 37382 h 916957"/>
                <a:gd name="connsiteX141" fmla="*/ 331876 w 864857"/>
                <a:gd name="connsiteY141" fmla="*/ 34256 h 916957"/>
                <a:gd name="connsiteX142" fmla="*/ 380850 w 864857"/>
                <a:gd name="connsiteY142" fmla="*/ 28004 h 916957"/>
                <a:gd name="connsiteX143" fmla="*/ 392312 w 864857"/>
                <a:gd name="connsiteY143" fmla="*/ 23836 h 916957"/>
                <a:gd name="connsiteX144" fmla="*/ 402732 w 864857"/>
                <a:gd name="connsiteY144" fmla="*/ 19668 h 916957"/>
                <a:gd name="connsiteX145" fmla="*/ 435034 w 864857"/>
                <a:gd name="connsiteY145" fmla="*/ 13416 h 916957"/>
                <a:gd name="connsiteX146" fmla="*/ 465252 w 864857"/>
                <a:gd name="connsiteY146" fmla="*/ 11332 h 916957"/>
                <a:gd name="connsiteX147" fmla="*/ 492344 w 864857"/>
                <a:gd name="connsiteY147" fmla="*/ 20710 h 916957"/>
                <a:gd name="connsiteX148" fmla="*/ 499638 w 864857"/>
                <a:gd name="connsiteY148" fmla="*/ 22794 h 916957"/>
                <a:gd name="connsiteX149" fmla="*/ 512142 w 864857"/>
                <a:gd name="connsiteY149" fmla="*/ 14458 h 916957"/>
                <a:gd name="connsiteX150" fmla="*/ 519435 w 864857"/>
                <a:gd name="connsiteY150" fmla="*/ 8206 h 916957"/>
                <a:gd name="connsiteX151" fmla="*/ 528813 w 864857"/>
                <a:gd name="connsiteY151" fmla="*/ 11332 h 916957"/>
                <a:gd name="connsiteX152" fmla="*/ 557990 w 864857"/>
                <a:gd name="connsiteY152" fmla="*/ 46760 h 916957"/>
                <a:gd name="connsiteX153" fmla="*/ 560073 w 864857"/>
                <a:gd name="connsiteY153" fmla="*/ 51970 h 916957"/>
                <a:gd name="connsiteX154" fmla="*/ 559032 w 864857"/>
                <a:gd name="connsiteY154" fmla="*/ 55096 h 916957"/>
                <a:gd name="connsiteX155" fmla="*/ 559032 w 864857"/>
                <a:gd name="connsiteY155" fmla="*/ 56138 h 916957"/>
                <a:gd name="connsiteX156" fmla="*/ 563199 w 864857"/>
                <a:gd name="connsiteY156" fmla="*/ 75936 h 916957"/>
                <a:gd name="connsiteX157" fmla="*/ 582997 w 864857"/>
                <a:gd name="connsiteY157" fmla="*/ 80103 h 916957"/>
                <a:gd name="connsiteX158" fmla="*/ 588207 w 864857"/>
                <a:gd name="connsiteY158" fmla="*/ 75936 h 916957"/>
                <a:gd name="connsiteX159" fmla="*/ 589249 w 864857"/>
                <a:gd name="connsiteY159" fmla="*/ 74893 h 916957"/>
                <a:gd name="connsiteX160" fmla="*/ 601753 w 864857"/>
                <a:gd name="connsiteY160" fmla="*/ 64474 h 916957"/>
                <a:gd name="connsiteX161" fmla="*/ 604879 w 864857"/>
                <a:gd name="connsiteY161" fmla="*/ 63432 h 916957"/>
                <a:gd name="connsiteX162" fmla="*/ 606963 w 864857"/>
                <a:gd name="connsiteY162" fmla="*/ 64474 h 916957"/>
                <a:gd name="connsiteX163" fmla="*/ 616341 w 864857"/>
                <a:gd name="connsiteY163" fmla="*/ 81146 h 916957"/>
                <a:gd name="connsiteX164" fmla="*/ 617383 w 864857"/>
                <a:gd name="connsiteY164" fmla="*/ 106153 h 916957"/>
                <a:gd name="connsiteX165" fmla="*/ 615299 w 864857"/>
                <a:gd name="connsiteY165" fmla="*/ 110321 h 916957"/>
                <a:gd name="connsiteX166" fmla="*/ 612173 w 864857"/>
                <a:gd name="connsiteY166" fmla="*/ 128035 h 916957"/>
                <a:gd name="connsiteX167" fmla="*/ 613215 w 864857"/>
                <a:gd name="connsiteY167" fmla="*/ 131161 h 916957"/>
                <a:gd name="connsiteX168" fmla="*/ 614257 w 864857"/>
                <a:gd name="connsiteY168" fmla="*/ 134287 h 916957"/>
                <a:gd name="connsiteX169" fmla="*/ 613215 w 864857"/>
                <a:gd name="connsiteY169" fmla="*/ 138455 h 916957"/>
                <a:gd name="connsiteX170" fmla="*/ 595501 w 864857"/>
                <a:gd name="connsiteY170" fmla="*/ 174925 h 916957"/>
                <a:gd name="connsiteX171" fmla="*/ 590291 w 864857"/>
                <a:gd name="connsiteY171" fmla="*/ 184303 h 916957"/>
                <a:gd name="connsiteX172" fmla="*/ 581955 w 864857"/>
                <a:gd name="connsiteY172" fmla="*/ 190555 h 916957"/>
                <a:gd name="connsiteX173" fmla="*/ 575703 w 864857"/>
                <a:gd name="connsiteY173" fmla="*/ 194723 h 916957"/>
                <a:gd name="connsiteX174" fmla="*/ 571535 w 864857"/>
                <a:gd name="connsiteY174" fmla="*/ 200975 h 916957"/>
                <a:gd name="connsiteX175" fmla="*/ 579872 w 864857"/>
                <a:gd name="connsiteY175" fmla="*/ 210353 h 916957"/>
                <a:gd name="connsiteX176" fmla="*/ 582997 w 864857"/>
                <a:gd name="connsiteY176" fmla="*/ 211395 h 916957"/>
                <a:gd name="connsiteX177" fmla="*/ 589249 w 864857"/>
                <a:gd name="connsiteY177" fmla="*/ 216605 h 916957"/>
                <a:gd name="connsiteX178" fmla="*/ 597585 w 864857"/>
                <a:gd name="connsiteY178" fmla="*/ 222857 h 916957"/>
                <a:gd name="connsiteX179" fmla="*/ 606963 w 864857"/>
                <a:gd name="connsiteY179" fmla="*/ 228067 h 916957"/>
                <a:gd name="connsiteX180" fmla="*/ 623635 w 864857"/>
                <a:gd name="connsiteY180" fmla="*/ 237445 h 916957"/>
                <a:gd name="connsiteX181" fmla="*/ 626761 w 864857"/>
                <a:gd name="connsiteY181" fmla="*/ 240571 h 916957"/>
                <a:gd name="connsiteX182" fmla="*/ 631971 w 864857"/>
                <a:gd name="connsiteY182" fmla="*/ 245781 h 916957"/>
                <a:gd name="connsiteX183" fmla="*/ 645517 w 864857"/>
                <a:gd name="connsiteY183" fmla="*/ 253075 h 916957"/>
                <a:gd name="connsiteX184" fmla="*/ 650727 w 864857"/>
                <a:gd name="connsiteY184" fmla="*/ 255159 h 916957"/>
                <a:gd name="connsiteX185" fmla="*/ 674693 w 864857"/>
                <a:gd name="connsiteY185" fmla="*/ 271831 h 916957"/>
                <a:gd name="connsiteX186" fmla="*/ 684071 w 864857"/>
                <a:gd name="connsiteY186" fmla="*/ 280167 h 916957"/>
                <a:gd name="connsiteX187" fmla="*/ 679903 w 864857"/>
                <a:gd name="connsiteY187" fmla="*/ 287461 h 916957"/>
                <a:gd name="connsiteX188" fmla="*/ 665315 w 864857"/>
                <a:gd name="connsiteY188" fmla="*/ 295797 h 916957"/>
                <a:gd name="connsiteX189" fmla="*/ 661147 w 864857"/>
                <a:gd name="connsiteY189" fmla="*/ 296839 h 916957"/>
                <a:gd name="connsiteX190" fmla="*/ 653853 w 864857"/>
                <a:gd name="connsiteY190" fmla="*/ 298923 h 916957"/>
                <a:gd name="connsiteX191" fmla="*/ 643433 w 864857"/>
                <a:gd name="connsiteY191" fmla="*/ 308301 h 916957"/>
                <a:gd name="connsiteX192" fmla="*/ 642391 w 864857"/>
                <a:gd name="connsiteY192" fmla="*/ 317679 h 916957"/>
                <a:gd name="connsiteX193" fmla="*/ 644475 w 864857"/>
                <a:gd name="connsiteY193" fmla="*/ 331225 h 916957"/>
                <a:gd name="connsiteX194" fmla="*/ 651769 w 864857"/>
                <a:gd name="connsiteY194" fmla="*/ 344771 h 916957"/>
                <a:gd name="connsiteX195" fmla="*/ 658021 w 864857"/>
                <a:gd name="connsiteY195" fmla="*/ 347897 h 916957"/>
                <a:gd name="connsiteX196" fmla="*/ 663231 w 864857"/>
                <a:gd name="connsiteY196" fmla="*/ 351023 h 916957"/>
                <a:gd name="connsiteX197" fmla="*/ 660105 w 864857"/>
                <a:gd name="connsiteY197" fmla="*/ 362485 h 916957"/>
                <a:gd name="connsiteX198" fmla="*/ 655937 w 864857"/>
                <a:gd name="connsiteY198" fmla="*/ 378115 h 916957"/>
                <a:gd name="connsiteX199" fmla="*/ 658021 w 864857"/>
                <a:gd name="connsiteY199" fmla="*/ 388535 h 916957"/>
                <a:gd name="connsiteX200" fmla="*/ 659063 w 864857"/>
                <a:gd name="connsiteY200" fmla="*/ 392703 h 916957"/>
                <a:gd name="connsiteX201" fmla="*/ 659063 w 864857"/>
                <a:gd name="connsiteY201" fmla="*/ 399997 h 916957"/>
                <a:gd name="connsiteX202" fmla="*/ 654895 w 864857"/>
                <a:gd name="connsiteY202" fmla="*/ 407290 h 916957"/>
                <a:gd name="connsiteX203" fmla="*/ 631971 w 864857"/>
                <a:gd name="connsiteY203" fmla="*/ 440634 h 916957"/>
                <a:gd name="connsiteX204" fmla="*/ 630929 w 864857"/>
                <a:gd name="connsiteY204" fmla="*/ 441676 h 916957"/>
                <a:gd name="connsiteX205" fmla="*/ 622593 w 864857"/>
                <a:gd name="connsiteY205" fmla="*/ 454180 h 916957"/>
                <a:gd name="connsiteX206" fmla="*/ 621551 w 864857"/>
                <a:gd name="connsiteY206" fmla="*/ 463558 h 916957"/>
                <a:gd name="connsiteX207" fmla="*/ 621551 w 864857"/>
                <a:gd name="connsiteY207" fmla="*/ 466684 h 916957"/>
                <a:gd name="connsiteX208" fmla="*/ 629887 w 864857"/>
                <a:gd name="connsiteY208" fmla="*/ 496902 h 916957"/>
                <a:gd name="connsiteX209" fmla="*/ 634055 w 864857"/>
                <a:gd name="connsiteY209" fmla="*/ 501070 h 916957"/>
                <a:gd name="connsiteX210" fmla="*/ 641349 w 864857"/>
                <a:gd name="connsiteY210" fmla="*/ 502112 h 916957"/>
                <a:gd name="connsiteX211" fmla="*/ 655937 w 864857"/>
                <a:gd name="connsiteY211" fmla="*/ 501070 h 916957"/>
                <a:gd name="connsiteX212" fmla="*/ 669483 w 864857"/>
                <a:gd name="connsiteY212" fmla="*/ 500028 h 916957"/>
                <a:gd name="connsiteX213" fmla="*/ 694491 w 864857"/>
                <a:gd name="connsiteY213" fmla="*/ 501070 h 916957"/>
                <a:gd name="connsiteX214" fmla="*/ 727835 w 864857"/>
                <a:gd name="connsiteY214" fmla="*/ 501070 h 916957"/>
                <a:gd name="connsiteX215" fmla="*/ 832035 w 864857"/>
                <a:gd name="connsiteY215" fmla="*/ 458349 h 916957"/>
                <a:gd name="connsiteX216" fmla="*/ 842455 w 864857"/>
                <a:gd name="connsiteY216" fmla="*/ 454180 h 916957"/>
                <a:gd name="connsiteX217" fmla="*/ 850791 w 864857"/>
                <a:gd name="connsiteY217" fmla="*/ 458349 h 916957"/>
                <a:gd name="connsiteX218" fmla="*/ 847665 w 864857"/>
                <a:gd name="connsiteY218" fmla="*/ 479188 h 916957"/>
                <a:gd name="connsiteX219" fmla="*/ 846622 w 864857"/>
                <a:gd name="connsiteY219" fmla="*/ 480230 h 916957"/>
                <a:gd name="connsiteX220" fmla="*/ 840371 w 864857"/>
                <a:gd name="connsiteY220" fmla="*/ 504196 h 916957"/>
                <a:gd name="connsiteX221" fmla="*/ 844539 w 864857"/>
                <a:gd name="connsiteY221" fmla="*/ 512532 h 916957"/>
                <a:gd name="connsiteX222" fmla="*/ 847665 w 864857"/>
                <a:gd name="connsiteY222" fmla="*/ 518784 h 916957"/>
                <a:gd name="connsiteX223" fmla="*/ 848707 w 864857"/>
                <a:gd name="connsiteY223" fmla="*/ 523994 h 916957"/>
                <a:gd name="connsiteX224" fmla="*/ 839329 w 864857"/>
                <a:gd name="connsiteY224" fmla="*/ 528162 h 916957"/>
                <a:gd name="connsiteX225" fmla="*/ 829951 w 864857"/>
                <a:gd name="connsiteY225" fmla="*/ 545876 h 916957"/>
                <a:gd name="connsiteX226" fmla="*/ 840371 w 864857"/>
                <a:gd name="connsiteY226" fmla="*/ 556296 h 916957"/>
                <a:gd name="connsiteX227" fmla="*/ 857042 w 864857"/>
                <a:gd name="connsiteY227" fmla="*/ 561506 h 916957"/>
                <a:gd name="connsiteX228" fmla="*/ 847665 w 864857"/>
                <a:gd name="connsiteY228" fmla="*/ 595892 h 916957"/>
                <a:gd name="connsiteX229" fmla="*/ 847665 w 864857"/>
                <a:gd name="connsiteY229" fmla="*/ 604228 h 916957"/>
                <a:gd name="connsiteX230" fmla="*/ 854959 w 864857"/>
                <a:gd name="connsiteY230" fmla="*/ 617774 h 916957"/>
                <a:gd name="connsiteX231" fmla="*/ 861211 w 864857"/>
                <a:gd name="connsiteY231" fmla="*/ 628194 h 916957"/>
                <a:gd name="connsiteX232" fmla="*/ 857042 w 864857"/>
                <a:gd name="connsiteY232" fmla="*/ 646950 h 916957"/>
                <a:gd name="connsiteX233" fmla="*/ 851832 w 864857"/>
                <a:gd name="connsiteY233" fmla="*/ 668832 h 916957"/>
                <a:gd name="connsiteX234" fmla="*/ 854959 w 864857"/>
                <a:gd name="connsiteY234" fmla="*/ 677168 h 916957"/>
                <a:gd name="connsiteX235" fmla="*/ 857042 w 864857"/>
                <a:gd name="connsiteY235" fmla="*/ 681336 h 916957"/>
                <a:gd name="connsiteX236" fmla="*/ 851832 w 864857"/>
                <a:gd name="connsiteY236" fmla="*/ 693840 h 916957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1308 w 854070"/>
                <a:gd name="connsiteY133" fmla="*/ 37903 h 907970"/>
                <a:gd name="connsiteX134" fmla="*/ 189644 w 854070"/>
                <a:gd name="connsiteY134" fmla="*/ 37903 h 907970"/>
                <a:gd name="connsiteX135" fmla="*/ 212568 w 854070"/>
                <a:gd name="connsiteY135" fmla="*/ 34777 h 907970"/>
                <a:gd name="connsiteX136" fmla="*/ 236533 w 854070"/>
                <a:gd name="connsiteY136" fmla="*/ 34777 h 907970"/>
                <a:gd name="connsiteX137" fmla="*/ 259457 w 854070"/>
                <a:gd name="connsiteY137" fmla="*/ 34777 h 907970"/>
                <a:gd name="connsiteX138" fmla="*/ 279255 w 854070"/>
                <a:gd name="connsiteY138" fmla="*/ 31651 h 907970"/>
                <a:gd name="connsiteX139" fmla="*/ 291759 w 854070"/>
                <a:gd name="connsiteY139" fmla="*/ 29567 h 907970"/>
                <a:gd name="connsiteX140" fmla="*/ 324061 w 854070"/>
                <a:gd name="connsiteY140" fmla="*/ 26441 h 907970"/>
                <a:gd name="connsiteX141" fmla="*/ 373035 w 854070"/>
                <a:gd name="connsiteY141" fmla="*/ 20189 h 907970"/>
                <a:gd name="connsiteX142" fmla="*/ 384497 w 854070"/>
                <a:gd name="connsiteY142" fmla="*/ 16021 h 907970"/>
                <a:gd name="connsiteX143" fmla="*/ 394917 w 854070"/>
                <a:gd name="connsiteY143" fmla="*/ 11853 h 907970"/>
                <a:gd name="connsiteX144" fmla="*/ 427219 w 854070"/>
                <a:gd name="connsiteY144" fmla="*/ 5601 h 907970"/>
                <a:gd name="connsiteX145" fmla="*/ 457437 w 854070"/>
                <a:gd name="connsiteY145" fmla="*/ 3517 h 907970"/>
                <a:gd name="connsiteX146" fmla="*/ 484529 w 854070"/>
                <a:gd name="connsiteY146" fmla="*/ 12895 h 907970"/>
                <a:gd name="connsiteX147" fmla="*/ 491823 w 854070"/>
                <a:gd name="connsiteY147" fmla="*/ 14979 h 907970"/>
                <a:gd name="connsiteX148" fmla="*/ 504327 w 854070"/>
                <a:gd name="connsiteY148" fmla="*/ 6643 h 907970"/>
                <a:gd name="connsiteX149" fmla="*/ 511620 w 854070"/>
                <a:gd name="connsiteY149" fmla="*/ 391 h 907970"/>
                <a:gd name="connsiteX150" fmla="*/ 520998 w 854070"/>
                <a:gd name="connsiteY150" fmla="*/ 3517 h 907970"/>
                <a:gd name="connsiteX151" fmla="*/ 550175 w 854070"/>
                <a:gd name="connsiteY151" fmla="*/ 38945 h 907970"/>
                <a:gd name="connsiteX152" fmla="*/ 552258 w 854070"/>
                <a:gd name="connsiteY152" fmla="*/ 44155 h 907970"/>
                <a:gd name="connsiteX153" fmla="*/ 551217 w 854070"/>
                <a:gd name="connsiteY153" fmla="*/ 47281 h 907970"/>
                <a:gd name="connsiteX154" fmla="*/ 551217 w 854070"/>
                <a:gd name="connsiteY154" fmla="*/ 48323 h 907970"/>
                <a:gd name="connsiteX155" fmla="*/ 555384 w 854070"/>
                <a:gd name="connsiteY155" fmla="*/ 68121 h 907970"/>
                <a:gd name="connsiteX156" fmla="*/ 575182 w 854070"/>
                <a:gd name="connsiteY156" fmla="*/ 72288 h 907970"/>
                <a:gd name="connsiteX157" fmla="*/ 580392 w 854070"/>
                <a:gd name="connsiteY157" fmla="*/ 68121 h 907970"/>
                <a:gd name="connsiteX158" fmla="*/ 581434 w 854070"/>
                <a:gd name="connsiteY158" fmla="*/ 67078 h 907970"/>
                <a:gd name="connsiteX159" fmla="*/ 593938 w 854070"/>
                <a:gd name="connsiteY159" fmla="*/ 56659 h 907970"/>
                <a:gd name="connsiteX160" fmla="*/ 597064 w 854070"/>
                <a:gd name="connsiteY160" fmla="*/ 55617 h 907970"/>
                <a:gd name="connsiteX161" fmla="*/ 599148 w 854070"/>
                <a:gd name="connsiteY161" fmla="*/ 56659 h 907970"/>
                <a:gd name="connsiteX162" fmla="*/ 608526 w 854070"/>
                <a:gd name="connsiteY162" fmla="*/ 73331 h 907970"/>
                <a:gd name="connsiteX163" fmla="*/ 609568 w 854070"/>
                <a:gd name="connsiteY163" fmla="*/ 98338 h 907970"/>
                <a:gd name="connsiteX164" fmla="*/ 607484 w 854070"/>
                <a:gd name="connsiteY164" fmla="*/ 102506 h 907970"/>
                <a:gd name="connsiteX165" fmla="*/ 604358 w 854070"/>
                <a:gd name="connsiteY165" fmla="*/ 120220 h 907970"/>
                <a:gd name="connsiteX166" fmla="*/ 605400 w 854070"/>
                <a:gd name="connsiteY166" fmla="*/ 123346 h 907970"/>
                <a:gd name="connsiteX167" fmla="*/ 606442 w 854070"/>
                <a:gd name="connsiteY167" fmla="*/ 126472 h 907970"/>
                <a:gd name="connsiteX168" fmla="*/ 605400 w 854070"/>
                <a:gd name="connsiteY168" fmla="*/ 130640 h 907970"/>
                <a:gd name="connsiteX169" fmla="*/ 587686 w 854070"/>
                <a:gd name="connsiteY169" fmla="*/ 167110 h 907970"/>
                <a:gd name="connsiteX170" fmla="*/ 582476 w 854070"/>
                <a:gd name="connsiteY170" fmla="*/ 176488 h 907970"/>
                <a:gd name="connsiteX171" fmla="*/ 574140 w 854070"/>
                <a:gd name="connsiteY171" fmla="*/ 182740 h 907970"/>
                <a:gd name="connsiteX172" fmla="*/ 567888 w 854070"/>
                <a:gd name="connsiteY172" fmla="*/ 186908 h 907970"/>
                <a:gd name="connsiteX173" fmla="*/ 563720 w 854070"/>
                <a:gd name="connsiteY173" fmla="*/ 193160 h 907970"/>
                <a:gd name="connsiteX174" fmla="*/ 572057 w 854070"/>
                <a:gd name="connsiteY174" fmla="*/ 202538 h 907970"/>
                <a:gd name="connsiteX175" fmla="*/ 575182 w 854070"/>
                <a:gd name="connsiteY175" fmla="*/ 203580 h 907970"/>
                <a:gd name="connsiteX176" fmla="*/ 581434 w 854070"/>
                <a:gd name="connsiteY176" fmla="*/ 208790 h 907970"/>
                <a:gd name="connsiteX177" fmla="*/ 589770 w 854070"/>
                <a:gd name="connsiteY177" fmla="*/ 215042 h 907970"/>
                <a:gd name="connsiteX178" fmla="*/ 599148 w 854070"/>
                <a:gd name="connsiteY178" fmla="*/ 220252 h 907970"/>
                <a:gd name="connsiteX179" fmla="*/ 615820 w 854070"/>
                <a:gd name="connsiteY179" fmla="*/ 229630 h 907970"/>
                <a:gd name="connsiteX180" fmla="*/ 618946 w 854070"/>
                <a:gd name="connsiteY180" fmla="*/ 232756 h 907970"/>
                <a:gd name="connsiteX181" fmla="*/ 624156 w 854070"/>
                <a:gd name="connsiteY181" fmla="*/ 237966 h 907970"/>
                <a:gd name="connsiteX182" fmla="*/ 637702 w 854070"/>
                <a:gd name="connsiteY182" fmla="*/ 245260 h 907970"/>
                <a:gd name="connsiteX183" fmla="*/ 642912 w 854070"/>
                <a:gd name="connsiteY183" fmla="*/ 247344 h 907970"/>
                <a:gd name="connsiteX184" fmla="*/ 666878 w 854070"/>
                <a:gd name="connsiteY184" fmla="*/ 264016 h 907970"/>
                <a:gd name="connsiteX185" fmla="*/ 676256 w 854070"/>
                <a:gd name="connsiteY185" fmla="*/ 272352 h 907970"/>
                <a:gd name="connsiteX186" fmla="*/ 672088 w 854070"/>
                <a:gd name="connsiteY186" fmla="*/ 279646 h 907970"/>
                <a:gd name="connsiteX187" fmla="*/ 657500 w 854070"/>
                <a:gd name="connsiteY187" fmla="*/ 287982 h 907970"/>
                <a:gd name="connsiteX188" fmla="*/ 653332 w 854070"/>
                <a:gd name="connsiteY188" fmla="*/ 289024 h 907970"/>
                <a:gd name="connsiteX189" fmla="*/ 646038 w 854070"/>
                <a:gd name="connsiteY189" fmla="*/ 291108 h 907970"/>
                <a:gd name="connsiteX190" fmla="*/ 635618 w 854070"/>
                <a:gd name="connsiteY190" fmla="*/ 300486 h 907970"/>
                <a:gd name="connsiteX191" fmla="*/ 634576 w 854070"/>
                <a:gd name="connsiteY191" fmla="*/ 309864 h 907970"/>
                <a:gd name="connsiteX192" fmla="*/ 636660 w 854070"/>
                <a:gd name="connsiteY192" fmla="*/ 323410 h 907970"/>
                <a:gd name="connsiteX193" fmla="*/ 643954 w 854070"/>
                <a:gd name="connsiteY193" fmla="*/ 336956 h 907970"/>
                <a:gd name="connsiteX194" fmla="*/ 650206 w 854070"/>
                <a:gd name="connsiteY194" fmla="*/ 340082 h 907970"/>
                <a:gd name="connsiteX195" fmla="*/ 655416 w 854070"/>
                <a:gd name="connsiteY195" fmla="*/ 343208 h 907970"/>
                <a:gd name="connsiteX196" fmla="*/ 652290 w 854070"/>
                <a:gd name="connsiteY196" fmla="*/ 354670 h 907970"/>
                <a:gd name="connsiteX197" fmla="*/ 648122 w 854070"/>
                <a:gd name="connsiteY197" fmla="*/ 370300 h 907970"/>
                <a:gd name="connsiteX198" fmla="*/ 650206 w 854070"/>
                <a:gd name="connsiteY198" fmla="*/ 380720 h 907970"/>
                <a:gd name="connsiteX199" fmla="*/ 651248 w 854070"/>
                <a:gd name="connsiteY199" fmla="*/ 384888 h 907970"/>
                <a:gd name="connsiteX200" fmla="*/ 651248 w 854070"/>
                <a:gd name="connsiteY200" fmla="*/ 392182 h 907970"/>
                <a:gd name="connsiteX201" fmla="*/ 647080 w 854070"/>
                <a:gd name="connsiteY201" fmla="*/ 399475 h 907970"/>
                <a:gd name="connsiteX202" fmla="*/ 624156 w 854070"/>
                <a:gd name="connsiteY202" fmla="*/ 432819 h 907970"/>
                <a:gd name="connsiteX203" fmla="*/ 623114 w 854070"/>
                <a:gd name="connsiteY203" fmla="*/ 433861 h 907970"/>
                <a:gd name="connsiteX204" fmla="*/ 614778 w 854070"/>
                <a:gd name="connsiteY204" fmla="*/ 446365 h 907970"/>
                <a:gd name="connsiteX205" fmla="*/ 613736 w 854070"/>
                <a:gd name="connsiteY205" fmla="*/ 455743 h 907970"/>
                <a:gd name="connsiteX206" fmla="*/ 613736 w 854070"/>
                <a:gd name="connsiteY206" fmla="*/ 458869 h 907970"/>
                <a:gd name="connsiteX207" fmla="*/ 622072 w 854070"/>
                <a:gd name="connsiteY207" fmla="*/ 489087 h 907970"/>
                <a:gd name="connsiteX208" fmla="*/ 626240 w 854070"/>
                <a:gd name="connsiteY208" fmla="*/ 493255 h 907970"/>
                <a:gd name="connsiteX209" fmla="*/ 633534 w 854070"/>
                <a:gd name="connsiteY209" fmla="*/ 494297 h 907970"/>
                <a:gd name="connsiteX210" fmla="*/ 648122 w 854070"/>
                <a:gd name="connsiteY210" fmla="*/ 493255 h 907970"/>
                <a:gd name="connsiteX211" fmla="*/ 661668 w 854070"/>
                <a:gd name="connsiteY211" fmla="*/ 492213 h 907970"/>
                <a:gd name="connsiteX212" fmla="*/ 686676 w 854070"/>
                <a:gd name="connsiteY212" fmla="*/ 493255 h 907970"/>
                <a:gd name="connsiteX213" fmla="*/ 720020 w 854070"/>
                <a:gd name="connsiteY213" fmla="*/ 493255 h 907970"/>
                <a:gd name="connsiteX214" fmla="*/ 824220 w 854070"/>
                <a:gd name="connsiteY214" fmla="*/ 450534 h 907970"/>
                <a:gd name="connsiteX215" fmla="*/ 834640 w 854070"/>
                <a:gd name="connsiteY215" fmla="*/ 446365 h 907970"/>
                <a:gd name="connsiteX216" fmla="*/ 842976 w 854070"/>
                <a:gd name="connsiteY216" fmla="*/ 450534 h 907970"/>
                <a:gd name="connsiteX217" fmla="*/ 839850 w 854070"/>
                <a:gd name="connsiteY217" fmla="*/ 471373 h 907970"/>
                <a:gd name="connsiteX218" fmla="*/ 838807 w 854070"/>
                <a:gd name="connsiteY218" fmla="*/ 472415 h 907970"/>
                <a:gd name="connsiteX219" fmla="*/ 832556 w 854070"/>
                <a:gd name="connsiteY219" fmla="*/ 496381 h 907970"/>
                <a:gd name="connsiteX220" fmla="*/ 836724 w 854070"/>
                <a:gd name="connsiteY220" fmla="*/ 504717 h 907970"/>
                <a:gd name="connsiteX221" fmla="*/ 839850 w 854070"/>
                <a:gd name="connsiteY221" fmla="*/ 510969 h 907970"/>
                <a:gd name="connsiteX222" fmla="*/ 840892 w 854070"/>
                <a:gd name="connsiteY222" fmla="*/ 516179 h 907970"/>
                <a:gd name="connsiteX223" fmla="*/ 831514 w 854070"/>
                <a:gd name="connsiteY223" fmla="*/ 520347 h 907970"/>
                <a:gd name="connsiteX224" fmla="*/ 822136 w 854070"/>
                <a:gd name="connsiteY224" fmla="*/ 538061 h 907970"/>
                <a:gd name="connsiteX225" fmla="*/ 832556 w 854070"/>
                <a:gd name="connsiteY225" fmla="*/ 548481 h 907970"/>
                <a:gd name="connsiteX226" fmla="*/ 849227 w 854070"/>
                <a:gd name="connsiteY226" fmla="*/ 553691 h 907970"/>
                <a:gd name="connsiteX227" fmla="*/ 839850 w 854070"/>
                <a:gd name="connsiteY227" fmla="*/ 588077 h 907970"/>
                <a:gd name="connsiteX228" fmla="*/ 839850 w 854070"/>
                <a:gd name="connsiteY228" fmla="*/ 596413 h 907970"/>
                <a:gd name="connsiteX229" fmla="*/ 847144 w 854070"/>
                <a:gd name="connsiteY229" fmla="*/ 609959 h 907970"/>
                <a:gd name="connsiteX230" fmla="*/ 853396 w 854070"/>
                <a:gd name="connsiteY230" fmla="*/ 620379 h 907970"/>
                <a:gd name="connsiteX231" fmla="*/ 849227 w 854070"/>
                <a:gd name="connsiteY231" fmla="*/ 639135 h 907970"/>
                <a:gd name="connsiteX232" fmla="*/ 844017 w 854070"/>
                <a:gd name="connsiteY232" fmla="*/ 661017 h 907970"/>
                <a:gd name="connsiteX233" fmla="*/ 847144 w 854070"/>
                <a:gd name="connsiteY233" fmla="*/ 669353 h 907970"/>
                <a:gd name="connsiteX234" fmla="*/ 849227 w 854070"/>
                <a:gd name="connsiteY234" fmla="*/ 673521 h 907970"/>
                <a:gd name="connsiteX235" fmla="*/ 844017 w 854070"/>
                <a:gd name="connsiteY235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1308 w 854070"/>
                <a:gd name="connsiteY133" fmla="*/ 37903 h 907970"/>
                <a:gd name="connsiteX134" fmla="*/ 189644 w 854070"/>
                <a:gd name="connsiteY134" fmla="*/ 37903 h 907970"/>
                <a:gd name="connsiteX135" fmla="*/ 212568 w 854070"/>
                <a:gd name="connsiteY135" fmla="*/ 34777 h 907970"/>
                <a:gd name="connsiteX136" fmla="*/ 259457 w 854070"/>
                <a:gd name="connsiteY136" fmla="*/ 34777 h 907970"/>
                <a:gd name="connsiteX137" fmla="*/ 279255 w 854070"/>
                <a:gd name="connsiteY137" fmla="*/ 31651 h 907970"/>
                <a:gd name="connsiteX138" fmla="*/ 291759 w 854070"/>
                <a:gd name="connsiteY138" fmla="*/ 29567 h 907970"/>
                <a:gd name="connsiteX139" fmla="*/ 324061 w 854070"/>
                <a:gd name="connsiteY139" fmla="*/ 26441 h 907970"/>
                <a:gd name="connsiteX140" fmla="*/ 373035 w 854070"/>
                <a:gd name="connsiteY140" fmla="*/ 20189 h 907970"/>
                <a:gd name="connsiteX141" fmla="*/ 384497 w 854070"/>
                <a:gd name="connsiteY141" fmla="*/ 16021 h 907970"/>
                <a:gd name="connsiteX142" fmla="*/ 394917 w 854070"/>
                <a:gd name="connsiteY142" fmla="*/ 11853 h 907970"/>
                <a:gd name="connsiteX143" fmla="*/ 427219 w 854070"/>
                <a:gd name="connsiteY143" fmla="*/ 5601 h 907970"/>
                <a:gd name="connsiteX144" fmla="*/ 457437 w 854070"/>
                <a:gd name="connsiteY144" fmla="*/ 3517 h 907970"/>
                <a:gd name="connsiteX145" fmla="*/ 484529 w 854070"/>
                <a:gd name="connsiteY145" fmla="*/ 12895 h 907970"/>
                <a:gd name="connsiteX146" fmla="*/ 491823 w 854070"/>
                <a:gd name="connsiteY146" fmla="*/ 14979 h 907970"/>
                <a:gd name="connsiteX147" fmla="*/ 504327 w 854070"/>
                <a:gd name="connsiteY147" fmla="*/ 6643 h 907970"/>
                <a:gd name="connsiteX148" fmla="*/ 511620 w 854070"/>
                <a:gd name="connsiteY148" fmla="*/ 391 h 907970"/>
                <a:gd name="connsiteX149" fmla="*/ 520998 w 854070"/>
                <a:gd name="connsiteY149" fmla="*/ 3517 h 907970"/>
                <a:gd name="connsiteX150" fmla="*/ 550175 w 854070"/>
                <a:gd name="connsiteY150" fmla="*/ 38945 h 907970"/>
                <a:gd name="connsiteX151" fmla="*/ 552258 w 854070"/>
                <a:gd name="connsiteY151" fmla="*/ 44155 h 907970"/>
                <a:gd name="connsiteX152" fmla="*/ 551217 w 854070"/>
                <a:gd name="connsiteY152" fmla="*/ 47281 h 907970"/>
                <a:gd name="connsiteX153" fmla="*/ 551217 w 854070"/>
                <a:gd name="connsiteY153" fmla="*/ 48323 h 907970"/>
                <a:gd name="connsiteX154" fmla="*/ 555384 w 854070"/>
                <a:gd name="connsiteY154" fmla="*/ 68121 h 907970"/>
                <a:gd name="connsiteX155" fmla="*/ 575182 w 854070"/>
                <a:gd name="connsiteY155" fmla="*/ 72288 h 907970"/>
                <a:gd name="connsiteX156" fmla="*/ 580392 w 854070"/>
                <a:gd name="connsiteY156" fmla="*/ 68121 h 907970"/>
                <a:gd name="connsiteX157" fmla="*/ 581434 w 854070"/>
                <a:gd name="connsiteY157" fmla="*/ 67078 h 907970"/>
                <a:gd name="connsiteX158" fmla="*/ 593938 w 854070"/>
                <a:gd name="connsiteY158" fmla="*/ 56659 h 907970"/>
                <a:gd name="connsiteX159" fmla="*/ 597064 w 854070"/>
                <a:gd name="connsiteY159" fmla="*/ 55617 h 907970"/>
                <a:gd name="connsiteX160" fmla="*/ 599148 w 854070"/>
                <a:gd name="connsiteY160" fmla="*/ 56659 h 907970"/>
                <a:gd name="connsiteX161" fmla="*/ 608526 w 854070"/>
                <a:gd name="connsiteY161" fmla="*/ 73331 h 907970"/>
                <a:gd name="connsiteX162" fmla="*/ 609568 w 854070"/>
                <a:gd name="connsiteY162" fmla="*/ 98338 h 907970"/>
                <a:gd name="connsiteX163" fmla="*/ 607484 w 854070"/>
                <a:gd name="connsiteY163" fmla="*/ 102506 h 907970"/>
                <a:gd name="connsiteX164" fmla="*/ 604358 w 854070"/>
                <a:gd name="connsiteY164" fmla="*/ 120220 h 907970"/>
                <a:gd name="connsiteX165" fmla="*/ 605400 w 854070"/>
                <a:gd name="connsiteY165" fmla="*/ 123346 h 907970"/>
                <a:gd name="connsiteX166" fmla="*/ 606442 w 854070"/>
                <a:gd name="connsiteY166" fmla="*/ 126472 h 907970"/>
                <a:gd name="connsiteX167" fmla="*/ 605400 w 854070"/>
                <a:gd name="connsiteY167" fmla="*/ 130640 h 907970"/>
                <a:gd name="connsiteX168" fmla="*/ 587686 w 854070"/>
                <a:gd name="connsiteY168" fmla="*/ 167110 h 907970"/>
                <a:gd name="connsiteX169" fmla="*/ 582476 w 854070"/>
                <a:gd name="connsiteY169" fmla="*/ 176488 h 907970"/>
                <a:gd name="connsiteX170" fmla="*/ 574140 w 854070"/>
                <a:gd name="connsiteY170" fmla="*/ 182740 h 907970"/>
                <a:gd name="connsiteX171" fmla="*/ 567888 w 854070"/>
                <a:gd name="connsiteY171" fmla="*/ 186908 h 907970"/>
                <a:gd name="connsiteX172" fmla="*/ 563720 w 854070"/>
                <a:gd name="connsiteY172" fmla="*/ 193160 h 907970"/>
                <a:gd name="connsiteX173" fmla="*/ 572057 w 854070"/>
                <a:gd name="connsiteY173" fmla="*/ 202538 h 907970"/>
                <a:gd name="connsiteX174" fmla="*/ 575182 w 854070"/>
                <a:gd name="connsiteY174" fmla="*/ 203580 h 907970"/>
                <a:gd name="connsiteX175" fmla="*/ 581434 w 854070"/>
                <a:gd name="connsiteY175" fmla="*/ 208790 h 907970"/>
                <a:gd name="connsiteX176" fmla="*/ 589770 w 854070"/>
                <a:gd name="connsiteY176" fmla="*/ 215042 h 907970"/>
                <a:gd name="connsiteX177" fmla="*/ 599148 w 854070"/>
                <a:gd name="connsiteY177" fmla="*/ 220252 h 907970"/>
                <a:gd name="connsiteX178" fmla="*/ 615820 w 854070"/>
                <a:gd name="connsiteY178" fmla="*/ 229630 h 907970"/>
                <a:gd name="connsiteX179" fmla="*/ 618946 w 854070"/>
                <a:gd name="connsiteY179" fmla="*/ 232756 h 907970"/>
                <a:gd name="connsiteX180" fmla="*/ 624156 w 854070"/>
                <a:gd name="connsiteY180" fmla="*/ 237966 h 907970"/>
                <a:gd name="connsiteX181" fmla="*/ 637702 w 854070"/>
                <a:gd name="connsiteY181" fmla="*/ 245260 h 907970"/>
                <a:gd name="connsiteX182" fmla="*/ 642912 w 854070"/>
                <a:gd name="connsiteY182" fmla="*/ 247344 h 907970"/>
                <a:gd name="connsiteX183" fmla="*/ 666878 w 854070"/>
                <a:gd name="connsiteY183" fmla="*/ 264016 h 907970"/>
                <a:gd name="connsiteX184" fmla="*/ 676256 w 854070"/>
                <a:gd name="connsiteY184" fmla="*/ 272352 h 907970"/>
                <a:gd name="connsiteX185" fmla="*/ 672088 w 854070"/>
                <a:gd name="connsiteY185" fmla="*/ 279646 h 907970"/>
                <a:gd name="connsiteX186" fmla="*/ 657500 w 854070"/>
                <a:gd name="connsiteY186" fmla="*/ 287982 h 907970"/>
                <a:gd name="connsiteX187" fmla="*/ 653332 w 854070"/>
                <a:gd name="connsiteY187" fmla="*/ 289024 h 907970"/>
                <a:gd name="connsiteX188" fmla="*/ 646038 w 854070"/>
                <a:gd name="connsiteY188" fmla="*/ 291108 h 907970"/>
                <a:gd name="connsiteX189" fmla="*/ 635618 w 854070"/>
                <a:gd name="connsiteY189" fmla="*/ 300486 h 907970"/>
                <a:gd name="connsiteX190" fmla="*/ 634576 w 854070"/>
                <a:gd name="connsiteY190" fmla="*/ 309864 h 907970"/>
                <a:gd name="connsiteX191" fmla="*/ 636660 w 854070"/>
                <a:gd name="connsiteY191" fmla="*/ 323410 h 907970"/>
                <a:gd name="connsiteX192" fmla="*/ 643954 w 854070"/>
                <a:gd name="connsiteY192" fmla="*/ 336956 h 907970"/>
                <a:gd name="connsiteX193" fmla="*/ 650206 w 854070"/>
                <a:gd name="connsiteY193" fmla="*/ 340082 h 907970"/>
                <a:gd name="connsiteX194" fmla="*/ 655416 w 854070"/>
                <a:gd name="connsiteY194" fmla="*/ 343208 h 907970"/>
                <a:gd name="connsiteX195" fmla="*/ 652290 w 854070"/>
                <a:gd name="connsiteY195" fmla="*/ 354670 h 907970"/>
                <a:gd name="connsiteX196" fmla="*/ 648122 w 854070"/>
                <a:gd name="connsiteY196" fmla="*/ 370300 h 907970"/>
                <a:gd name="connsiteX197" fmla="*/ 650206 w 854070"/>
                <a:gd name="connsiteY197" fmla="*/ 380720 h 907970"/>
                <a:gd name="connsiteX198" fmla="*/ 651248 w 854070"/>
                <a:gd name="connsiteY198" fmla="*/ 384888 h 907970"/>
                <a:gd name="connsiteX199" fmla="*/ 651248 w 854070"/>
                <a:gd name="connsiteY199" fmla="*/ 392182 h 907970"/>
                <a:gd name="connsiteX200" fmla="*/ 647080 w 854070"/>
                <a:gd name="connsiteY200" fmla="*/ 399475 h 907970"/>
                <a:gd name="connsiteX201" fmla="*/ 624156 w 854070"/>
                <a:gd name="connsiteY201" fmla="*/ 432819 h 907970"/>
                <a:gd name="connsiteX202" fmla="*/ 623114 w 854070"/>
                <a:gd name="connsiteY202" fmla="*/ 433861 h 907970"/>
                <a:gd name="connsiteX203" fmla="*/ 614778 w 854070"/>
                <a:gd name="connsiteY203" fmla="*/ 446365 h 907970"/>
                <a:gd name="connsiteX204" fmla="*/ 613736 w 854070"/>
                <a:gd name="connsiteY204" fmla="*/ 455743 h 907970"/>
                <a:gd name="connsiteX205" fmla="*/ 613736 w 854070"/>
                <a:gd name="connsiteY205" fmla="*/ 458869 h 907970"/>
                <a:gd name="connsiteX206" fmla="*/ 622072 w 854070"/>
                <a:gd name="connsiteY206" fmla="*/ 489087 h 907970"/>
                <a:gd name="connsiteX207" fmla="*/ 626240 w 854070"/>
                <a:gd name="connsiteY207" fmla="*/ 493255 h 907970"/>
                <a:gd name="connsiteX208" fmla="*/ 633534 w 854070"/>
                <a:gd name="connsiteY208" fmla="*/ 494297 h 907970"/>
                <a:gd name="connsiteX209" fmla="*/ 648122 w 854070"/>
                <a:gd name="connsiteY209" fmla="*/ 493255 h 907970"/>
                <a:gd name="connsiteX210" fmla="*/ 661668 w 854070"/>
                <a:gd name="connsiteY210" fmla="*/ 492213 h 907970"/>
                <a:gd name="connsiteX211" fmla="*/ 686676 w 854070"/>
                <a:gd name="connsiteY211" fmla="*/ 493255 h 907970"/>
                <a:gd name="connsiteX212" fmla="*/ 720020 w 854070"/>
                <a:gd name="connsiteY212" fmla="*/ 493255 h 907970"/>
                <a:gd name="connsiteX213" fmla="*/ 824220 w 854070"/>
                <a:gd name="connsiteY213" fmla="*/ 450534 h 907970"/>
                <a:gd name="connsiteX214" fmla="*/ 834640 w 854070"/>
                <a:gd name="connsiteY214" fmla="*/ 446365 h 907970"/>
                <a:gd name="connsiteX215" fmla="*/ 842976 w 854070"/>
                <a:gd name="connsiteY215" fmla="*/ 450534 h 907970"/>
                <a:gd name="connsiteX216" fmla="*/ 839850 w 854070"/>
                <a:gd name="connsiteY216" fmla="*/ 471373 h 907970"/>
                <a:gd name="connsiteX217" fmla="*/ 838807 w 854070"/>
                <a:gd name="connsiteY217" fmla="*/ 472415 h 907970"/>
                <a:gd name="connsiteX218" fmla="*/ 832556 w 854070"/>
                <a:gd name="connsiteY218" fmla="*/ 496381 h 907970"/>
                <a:gd name="connsiteX219" fmla="*/ 836724 w 854070"/>
                <a:gd name="connsiteY219" fmla="*/ 504717 h 907970"/>
                <a:gd name="connsiteX220" fmla="*/ 839850 w 854070"/>
                <a:gd name="connsiteY220" fmla="*/ 510969 h 907970"/>
                <a:gd name="connsiteX221" fmla="*/ 840892 w 854070"/>
                <a:gd name="connsiteY221" fmla="*/ 516179 h 907970"/>
                <a:gd name="connsiteX222" fmla="*/ 831514 w 854070"/>
                <a:gd name="connsiteY222" fmla="*/ 520347 h 907970"/>
                <a:gd name="connsiteX223" fmla="*/ 822136 w 854070"/>
                <a:gd name="connsiteY223" fmla="*/ 538061 h 907970"/>
                <a:gd name="connsiteX224" fmla="*/ 832556 w 854070"/>
                <a:gd name="connsiteY224" fmla="*/ 548481 h 907970"/>
                <a:gd name="connsiteX225" fmla="*/ 849227 w 854070"/>
                <a:gd name="connsiteY225" fmla="*/ 553691 h 907970"/>
                <a:gd name="connsiteX226" fmla="*/ 839850 w 854070"/>
                <a:gd name="connsiteY226" fmla="*/ 588077 h 907970"/>
                <a:gd name="connsiteX227" fmla="*/ 839850 w 854070"/>
                <a:gd name="connsiteY227" fmla="*/ 596413 h 907970"/>
                <a:gd name="connsiteX228" fmla="*/ 847144 w 854070"/>
                <a:gd name="connsiteY228" fmla="*/ 609959 h 907970"/>
                <a:gd name="connsiteX229" fmla="*/ 853396 w 854070"/>
                <a:gd name="connsiteY229" fmla="*/ 620379 h 907970"/>
                <a:gd name="connsiteX230" fmla="*/ 849227 w 854070"/>
                <a:gd name="connsiteY230" fmla="*/ 639135 h 907970"/>
                <a:gd name="connsiteX231" fmla="*/ 844017 w 854070"/>
                <a:gd name="connsiteY231" fmla="*/ 661017 h 907970"/>
                <a:gd name="connsiteX232" fmla="*/ 847144 w 854070"/>
                <a:gd name="connsiteY232" fmla="*/ 669353 h 907970"/>
                <a:gd name="connsiteX233" fmla="*/ 849227 w 854070"/>
                <a:gd name="connsiteY233" fmla="*/ 673521 h 907970"/>
                <a:gd name="connsiteX234" fmla="*/ 844017 w 854070"/>
                <a:gd name="connsiteY234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1308 w 854070"/>
                <a:gd name="connsiteY133" fmla="*/ 37903 h 907970"/>
                <a:gd name="connsiteX134" fmla="*/ 189644 w 854070"/>
                <a:gd name="connsiteY134" fmla="*/ 37903 h 907970"/>
                <a:gd name="connsiteX135" fmla="*/ 212568 w 854070"/>
                <a:gd name="connsiteY135" fmla="*/ 34777 h 907970"/>
                <a:gd name="connsiteX136" fmla="*/ 259457 w 854070"/>
                <a:gd name="connsiteY136" fmla="*/ 34777 h 907970"/>
                <a:gd name="connsiteX137" fmla="*/ 291759 w 854070"/>
                <a:gd name="connsiteY137" fmla="*/ 29567 h 907970"/>
                <a:gd name="connsiteX138" fmla="*/ 324061 w 854070"/>
                <a:gd name="connsiteY138" fmla="*/ 26441 h 907970"/>
                <a:gd name="connsiteX139" fmla="*/ 373035 w 854070"/>
                <a:gd name="connsiteY139" fmla="*/ 20189 h 907970"/>
                <a:gd name="connsiteX140" fmla="*/ 384497 w 854070"/>
                <a:gd name="connsiteY140" fmla="*/ 16021 h 907970"/>
                <a:gd name="connsiteX141" fmla="*/ 394917 w 854070"/>
                <a:gd name="connsiteY141" fmla="*/ 11853 h 907970"/>
                <a:gd name="connsiteX142" fmla="*/ 427219 w 854070"/>
                <a:gd name="connsiteY142" fmla="*/ 5601 h 907970"/>
                <a:gd name="connsiteX143" fmla="*/ 457437 w 854070"/>
                <a:gd name="connsiteY143" fmla="*/ 3517 h 907970"/>
                <a:gd name="connsiteX144" fmla="*/ 484529 w 854070"/>
                <a:gd name="connsiteY144" fmla="*/ 12895 h 907970"/>
                <a:gd name="connsiteX145" fmla="*/ 491823 w 854070"/>
                <a:gd name="connsiteY145" fmla="*/ 14979 h 907970"/>
                <a:gd name="connsiteX146" fmla="*/ 504327 w 854070"/>
                <a:gd name="connsiteY146" fmla="*/ 6643 h 907970"/>
                <a:gd name="connsiteX147" fmla="*/ 511620 w 854070"/>
                <a:gd name="connsiteY147" fmla="*/ 391 h 907970"/>
                <a:gd name="connsiteX148" fmla="*/ 520998 w 854070"/>
                <a:gd name="connsiteY148" fmla="*/ 3517 h 907970"/>
                <a:gd name="connsiteX149" fmla="*/ 550175 w 854070"/>
                <a:gd name="connsiteY149" fmla="*/ 38945 h 907970"/>
                <a:gd name="connsiteX150" fmla="*/ 552258 w 854070"/>
                <a:gd name="connsiteY150" fmla="*/ 44155 h 907970"/>
                <a:gd name="connsiteX151" fmla="*/ 551217 w 854070"/>
                <a:gd name="connsiteY151" fmla="*/ 47281 h 907970"/>
                <a:gd name="connsiteX152" fmla="*/ 551217 w 854070"/>
                <a:gd name="connsiteY152" fmla="*/ 48323 h 907970"/>
                <a:gd name="connsiteX153" fmla="*/ 555384 w 854070"/>
                <a:gd name="connsiteY153" fmla="*/ 68121 h 907970"/>
                <a:gd name="connsiteX154" fmla="*/ 575182 w 854070"/>
                <a:gd name="connsiteY154" fmla="*/ 72288 h 907970"/>
                <a:gd name="connsiteX155" fmla="*/ 580392 w 854070"/>
                <a:gd name="connsiteY155" fmla="*/ 68121 h 907970"/>
                <a:gd name="connsiteX156" fmla="*/ 581434 w 854070"/>
                <a:gd name="connsiteY156" fmla="*/ 67078 h 907970"/>
                <a:gd name="connsiteX157" fmla="*/ 593938 w 854070"/>
                <a:gd name="connsiteY157" fmla="*/ 56659 h 907970"/>
                <a:gd name="connsiteX158" fmla="*/ 597064 w 854070"/>
                <a:gd name="connsiteY158" fmla="*/ 55617 h 907970"/>
                <a:gd name="connsiteX159" fmla="*/ 599148 w 854070"/>
                <a:gd name="connsiteY159" fmla="*/ 56659 h 907970"/>
                <a:gd name="connsiteX160" fmla="*/ 608526 w 854070"/>
                <a:gd name="connsiteY160" fmla="*/ 73331 h 907970"/>
                <a:gd name="connsiteX161" fmla="*/ 609568 w 854070"/>
                <a:gd name="connsiteY161" fmla="*/ 98338 h 907970"/>
                <a:gd name="connsiteX162" fmla="*/ 607484 w 854070"/>
                <a:gd name="connsiteY162" fmla="*/ 102506 h 907970"/>
                <a:gd name="connsiteX163" fmla="*/ 604358 w 854070"/>
                <a:gd name="connsiteY163" fmla="*/ 120220 h 907970"/>
                <a:gd name="connsiteX164" fmla="*/ 605400 w 854070"/>
                <a:gd name="connsiteY164" fmla="*/ 123346 h 907970"/>
                <a:gd name="connsiteX165" fmla="*/ 606442 w 854070"/>
                <a:gd name="connsiteY165" fmla="*/ 126472 h 907970"/>
                <a:gd name="connsiteX166" fmla="*/ 605400 w 854070"/>
                <a:gd name="connsiteY166" fmla="*/ 130640 h 907970"/>
                <a:gd name="connsiteX167" fmla="*/ 587686 w 854070"/>
                <a:gd name="connsiteY167" fmla="*/ 167110 h 907970"/>
                <a:gd name="connsiteX168" fmla="*/ 582476 w 854070"/>
                <a:gd name="connsiteY168" fmla="*/ 176488 h 907970"/>
                <a:gd name="connsiteX169" fmla="*/ 574140 w 854070"/>
                <a:gd name="connsiteY169" fmla="*/ 182740 h 907970"/>
                <a:gd name="connsiteX170" fmla="*/ 567888 w 854070"/>
                <a:gd name="connsiteY170" fmla="*/ 186908 h 907970"/>
                <a:gd name="connsiteX171" fmla="*/ 563720 w 854070"/>
                <a:gd name="connsiteY171" fmla="*/ 193160 h 907970"/>
                <a:gd name="connsiteX172" fmla="*/ 572057 w 854070"/>
                <a:gd name="connsiteY172" fmla="*/ 202538 h 907970"/>
                <a:gd name="connsiteX173" fmla="*/ 575182 w 854070"/>
                <a:gd name="connsiteY173" fmla="*/ 203580 h 907970"/>
                <a:gd name="connsiteX174" fmla="*/ 581434 w 854070"/>
                <a:gd name="connsiteY174" fmla="*/ 208790 h 907970"/>
                <a:gd name="connsiteX175" fmla="*/ 589770 w 854070"/>
                <a:gd name="connsiteY175" fmla="*/ 215042 h 907970"/>
                <a:gd name="connsiteX176" fmla="*/ 599148 w 854070"/>
                <a:gd name="connsiteY176" fmla="*/ 220252 h 907970"/>
                <a:gd name="connsiteX177" fmla="*/ 615820 w 854070"/>
                <a:gd name="connsiteY177" fmla="*/ 229630 h 907970"/>
                <a:gd name="connsiteX178" fmla="*/ 618946 w 854070"/>
                <a:gd name="connsiteY178" fmla="*/ 232756 h 907970"/>
                <a:gd name="connsiteX179" fmla="*/ 624156 w 854070"/>
                <a:gd name="connsiteY179" fmla="*/ 237966 h 907970"/>
                <a:gd name="connsiteX180" fmla="*/ 637702 w 854070"/>
                <a:gd name="connsiteY180" fmla="*/ 245260 h 907970"/>
                <a:gd name="connsiteX181" fmla="*/ 642912 w 854070"/>
                <a:gd name="connsiteY181" fmla="*/ 247344 h 907970"/>
                <a:gd name="connsiteX182" fmla="*/ 666878 w 854070"/>
                <a:gd name="connsiteY182" fmla="*/ 264016 h 907970"/>
                <a:gd name="connsiteX183" fmla="*/ 676256 w 854070"/>
                <a:gd name="connsiteY183" fmla="*/ 272352 h 907970"/>
                <a:gd name="connsiteX184" fmla="*/ 672088 w 854070"/>
                <a:gd name="connsiteY184" fmla="*/ 279646 h 907970"/>
                <a:gd name="connsiteX185" fmla="*/ 657500 w 854070"/>
                <a:gd name="connsiteY185" fmla="*/ 287982 h 907970"/>
                <a:gd name="connsiteX186" fmla="*/ 653332 w 854070"/>
                <a:gd name="connsiteY186" fmla="*/ 289024 h 907970"/>
                <a:gd name="connsiteX187" fmla="*/ 646038 w 854070"/>
                <a:gd name="connsiteY187" fmla="*/ 291108 h 907970"/>
                <a:gd name="connsiteX188" fmla="*/ 635618 w 854070"/>
                <a:gd name="connsiteY188" fmla="*/ 300486 h 907970"/>
                <a:gd name="connsiteX189" fmla="*/ 634576 w 854070"/>
                <a:gd name="connsiteY189" fmla="*/ 309864 h 907970"/>
                <a:gd name="connsiteX190" fmla="*/ 636660 w 854070"/>
                <a:gd name="connsiteY190" fmla="*/ 323410 h 907970"/>
                <a:gd name="connsiteX191" fmla="*/ 643954 w 854070"/>
                <a:gd name="connsiteY191" fmla="*/ 336956 h 907970"/>
                <a:gd name="connsiteX192" fmla="*/ 650206 w 854070"/>
                <a:gd name="connsiteY192" fmla="*/ 340082 h 907970"/>
                <a:gd name="connsiteX193" fmla="*/ 655416 w 854070"/>
                <a:gd name="connsiteY193" fmla="*/ 343208 h 907970"/>
                <a:gd name="connsiteX194" fmla="*/ 652290 w 854070"/>
                <a:gd name="connsiteY194" fmla="*/ 354670 h 907970"/>
                <a:gd name="connsiteX195" fmla="*/ 648122 w 854070"/>
                <a:gd name="connsiteY195" fmla="*/ 370300 h 907970"/>
                <a:gd name="connsiteX196" fmla="*/ 650206 w 854070"/>
                <a:gd name="connsiteY196" fmla="*/ 380720 h 907970"/>
                <a:gd name="connsiteX197" fmla="*/ 651248 w 854070"/>
                <a:gd name="connsiteY197" fmla="*/ 384888 h 907970"/>
                <a:gd name="connsiteX198" fmla="*/ 651248 w 854070"/>
                <a:gd name="connsiteY198" fmla="*/ 392182 h 907970"/>
                <a:gd name="connsiteX199" fmla="*/ 647080 w 854070"/>
                <a:gd name="connsiteY199" fmla="*/ 399475 h 907970"/>
                <a:gd name="connsiteX200" fmla="*/ 624156 w 854070"/>
                <a:gd name="connsiteY200" fmla="*/ 432819 h 907970"/>
                <a:gd name="connsiteX201" fmla="*/ 623114 w 854070"/>
                <a:gd name="connsiteY201" fmla="*/ 433861 h 907970"/>
                <a:gd name="connsiteX202" fmla="*/ 614778 w 854070"/>
                <a:gd name="connsiteY202" fmla="*/ 446365 h 907970"/>
                <a:gd name="connsiteX203" fmla="*/ 613736 w 854070"/>
                <a:gd name="connsiteY203" fmla="*/ 455743 h 907970"/>
                <a:gd name="connsiteX204" fmla="*/ 613736 w 854070"/>
                <a:gd name="connsiteY204" fmla="*/ 458869 h 907970"/>
                <a:gd name="connsiteX205" fmla="*/ 622072 w 854070"/>
                <a:gd name="connsiteY205" fmla="*/ 489087 h 907970"/>
                <a:gd name="connsiteX206" fmla="*/ 626240 w 854070"/>
                <a:gd name="connsiteY206" fmla="*/ 493255 h 907970"/>
                <a:gd name="connsiteX207" fmla="*/ 633534 w 854070"/>
                <a:gd name="connsiteY207" fmla="*/ 494297 h 907970"/>
                <a:gd name="connsiteX208" fmla="*/ 648122 w 854070"/>
                <a:gd name="connsiteY208" fmla="*/ 493255 h 907970"/>
                <a:gd name="connsiteX209" fmla="*/ 661668 w 854070"/>
                <a:gd name="connsiteY209" fmla="*/ 492213 h 907970"/>
                <a:gd name="connsiteX210" fmla="*/ 686676 w 854070"/>
                <a:gd name="connsiteY210" fmla="*/ 493255 h 907970"/>
                <a:gd name="connsiteX211" fmla="*/ 720020 w 854070"/>
                <a:gd name="connsiteY211" fmla="*/ 493255 h 907970"/>
                <a:gd name="connsiteX212" fmla="*/ 824220 w 854070"/>
                <a:gd name="connsiteY212" fmla="*/ 450534 h 907970"/>
                <a:gd name="connsiteX213" fmla="*/ 834640 w 854070"/>
                <a:gd name="connsiteY213" fmla="*/ 446365 h 907970"/>
                <a:gd name="connsiteX214" fmla="*/ 842976 w 854070"/>
                <a:gd name="connsiteY214" fmla="*/ 450534 h 907970"/>
                <a:gd name="connsiteX215" fmla="*/ 839850 w 854070"/>
                <a:gd name="connsiteY215" fmla="*/ 471373 h 907970"/>
                <a:gd name="connsiteX216" fmla="*/ 838807 w 854070"/>
                <a:gd name="connsiteY216" fmla="*/ 472415 h 907970"/>
                <a:gd name="connsiteX217" fmla="*/ 832556 w 854070"/>
                <a:gd name="connsiteY217" fmla="*/ 496381 h 907970"/>
                <a:gd name="connsiteX218" fmla="*/ 836724 w 854070"/>
                <a:gd name="connsiteY218" fmla="*/ 504717 h 907970"/>
                <a:gd name="connsiteX219" fmla="*/ 839850 w 854070"/>
                <a:gd name="connsiteY219" fmla="*/ 510969 h 907970"/>
                <a:gd name="connsiteX220" fmla="*/ 840892 w 854070"/>
                <a:gd name="connsiteY220" fmla="*/ 516179 h 907970"/>
                <a:gd name="connsiteX221" fmla="*/ 831514 w 854070"/>
                <a:gd name="connsiteY221" fmla="*/ 520347 h 907970"/>
                <a:gd name="connsiteX222" fmla="*/ 822136 w 854070"/>
                <a:gd name="connsiteY222" fmla="*/ 538061 h 907970"/>
                <a:gd name="connsiteX223" fmla="*/ 832556 w 854070"/>
                <a:gd name="connsiteY223" fmla="*/ 548481 h 907970"/>
                <a:gd name="connsiteX224" fmla="*/ 849227 w 854070"/>
                <a:gd name="connsiteY224" fmla="*/ 553691 h 907970"/>
                <a:gd name="connsiteX225" fmla="*/ 839850 w 854070"/>
                <a:gd name="connsiteY225" fmla="*/ 588077 h 907970"/>
                <a:gd name="connsiteX226" fmla="*/ 839850 w 854070"/>
                <a:gd name="connsiteY226" fmla="*/ 596413 h 907970"/>
                <a:gd name="connsiteX227" fmla="*/ 847144 w 854070"/>
                <a:gd name="connsiteY227" fmla="*/ 609959 h 907970"/>
                <a:gd name="connsiteX228" fmla="*/ 853396 w 854070"/>
                <a:gd name="connsiteY228" fmla="*/ 620379 h 907970"/>
                <a:gd name="connsiteX229" fmla="*/ 849227 w 854070"/>
                <a:gd name="connsiteY229" fmla="*/ 639135 h 907970"/>
                <a:gd name="connsiteX230" fmla="*/ 844017 w 854070"/>
                <a:gd name="connsiteY230" fmla="*/ 661017 h 907970"/>
                <a:gd name="connsiteX231" fmla="*/ 847144 w 854070"/>
                <a:gd name="connsiteY231" fmla="*/ 669353 h 907970"/>
                <a:gd name="connsiteX232" fmla="*/ 849227 w 854070"/>
                <a:gd name="connsiteY232" fmla="*/ 673521 h 907970"/>
                <a:gd name="connsiteX233" fmla="*/ 844017 w 854070"/>
                <a:gd name="connsiteY233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9644 w 854070"/>
                <a:gd name="connsiteY133" fmla="*/ 37903 h 907970"/>
                <a:gd name="connsiteX134" fmla="*/ 212568 w 854070"/>
                <a:gd name="connsiteY134" fmla="*/ 34777 h 907970"/>
                <a:gd name="connsiteX135" fmla="*/ 259457 w 854070"/>
                <a:gd name="connsiteY135" fmla="*/ 34777 h 907970"/>
                <a:gd name="connsiteX136" fmla="*/ 291759 w 854070"/>
                <a:gd name="connsiteY136" fmla="*/ 29567 h 907970"/>
                <a:gd name="connsiteX137" fmla="*/ 324061 w 854070"/>
                <a:gd name="connsiteY137" fmla="*/ 26441 h 907970"/>
                <a:gd name="connsiteX138" fmla="*/ 373035 w 854070"/>
                <a:gd name="connsiteY138" fmla="*/ 20189 h 907970"/>
                <a:gd name="connsiteX139" fmla="*/ 384497 w 854070"/>
                <a:gd name="connsiteY139" fmla="*/ 16021 h 907970"/>
                <a:gd name="connsiteX140" fmla="*/ 394917 w 854070"/>
                <a:gd name="connsiteY140" fmla="*/ 11853 h 907970"/>
                <a:gd name="connsiteX141" fmla="*/ 427219 w 854070"/>
                <a:gd name="connsiteY141" fmla="*/ 5601 h 907970"/>
                <a:gd name="connsiteX142" fmla="*/ 457437 w 854070"/>
                <a:gd name="connsiteY142" fmla="*/ 3517 h 907970"/>
                <a:gd name="connsiteX143" fmla="*/ 484529 w 854070"/>
                <a:gd name="connsiteY143" fmla="*/ 12895 h 907970"/>
                <a:gd name="connsiteX144" fmla="*/ 491823 w 854070"/>
                <a:gd name="connsiteY144" fmla="*/ 14979 h 907970"/>
                <a:gd name="connsiteX145" fmla="*/ 504327 w 854070"/>
                <a:gd name="connsiteY145" fmla="*/ 6643 h 907970"/>
                <a:gd name="connsiteX146" fmla="*/ 511620 w 854070"/>
                <a:gd name="connsiteY146" fmla="*/ 391 h 907970"/>
                <a:gd name="connsiteX147" fmla="*/ 520998 w 854070"/>
                <a:gd name="connsiteY147" fmla="*/ 3517 h 907970"/>
                <a:gd name="connsiteX148" fmla="*/ 550175 w 854070"/>
                <a:gd name="connsiteY148" fmla="*/ 38945 h 907970"/>
                <a:gd name="connsiteX149" fmla="*/ 552258 w 854070"/>
                <a:gd name="connsiteY149" fmla="*/ 44155 h 907970"/>
                <a:gd name="connsiteX150" fmla="*/ 551217 w 854070"/>
                <a:gd name="connsiteY150" fmla="*/ 47281 h 907970"/>
                <a:gd name="connsiteX151" fmla="*/ 551217 w 854070"/>
                <a:gd name="connsiteY151" fmla="*/ 48323 h 907970"/>
                <a:gd name="connsiteX152" fmla="*/ 555384 w 854070"/>
                <a:gd name="connsiteY152" fmla="*/ 68121 h 907970"/>
                <a:gd name="connsiteX153" fmla="*/ 575182 w 854070"/>
                <a:gd name="connsiteY153" fmla="*/ 72288 h 907970"/>
                <a:gd name="connsiteX154" fmla="*/ 580392 w 854070"/>
                <a:gd name="connsiteY154" fmla="*/ 68121 h 907970"/>
                <a:gd name="connsiteX155" fmla="*/ 581434 w 854070"/>
                <a:gd name="connsiteY155" fmla="*/ 67078 h 907970"/>
                <a:gd name="connsiteX156" fmla="*/ 593938 w 854070"/>
                <a:gd name="connsiteY156" fmla="*/ 56659 h 907970"/>
                <a:gd name="connsiteX157" fmla="*/ 597064 w 854070"/>
                <a:gd name="connsiteY157" fmla="*/ 55617 h 907970"/>
                <a:gd name="connsiteX158" fmla="*/ 599148 w 854070"/>
                <a:gd name="connsiteY158" fmla="*/ 56659 h 907970"/>
                <a:gd name="connsiteX159" fmla="*/ 608526 w 854070"/>
                <a:gd name="connsiteY159" fmla="*/ 73331 h 907970"/>
                <a:gd name="connsiteX160" fmla="*/ 609568 w 854070"/>
                <a:gd name="connsiteY160" fmla="*/ 98338 h 907970"/>
                <a:gd name="connsiteX161" fmla="*/ 607484 w 854070"/>
                <a:gd name="connsiteY161" fmla="*/ 102506 h 907970"/>
                <a:gd name="connsiteX162" fmla="*/ 604358 w 854070"/>
                <a:gd name="connsiteY162" fmla="*/ 120220 h 907970"/>
                <a:gd name="connsiteX163" fmla="*/ 605400 w 854070"/>
                <a:gd name="connsiteY163" fmla="*/ 123346 h 907970"/>
                <a:gd name="connsiteX164" fmla="*/ 606442 w 854070"/>
                <a:gd name="connsiteY164" fmla="*/ 126472 h 907970"/>
                <a:gd name="connsiteX165" fmla="*/ 605400 w 854070"/>
                <a:gd name="connsiteY165" fmla="*/ 130640 h 907970"/>
                <a:gd name="connsiteX166" fmla="*/ 587686 w 854070"/>
                <a:gd name="connsiteY166" fmla="*/ 167110 h 907970"/>
                <a:gd name="connsiteX167" fmla="*/ 582476 w 854070"/>
                <a:gd name="connsiteY167" fmla="*/ 176488 h 907970"/>
                <a:gd name="connsiteX168" fmla="*/ 574140 w 854070"/>
                <a:gd name="connsiteY168" fmla="*/ 182740 h 907970"/>
                <a:gd name="connsiteX169" fmla="*/ 567888 w 854070"/>
                <a:gd name="connsiteY169" fmla="*/ 186908 h 907970"/>
                <a:gd name="connsiteX170" fmla="*/ 563720 w 854070"/>
                <a:gd name="connsiteY170" fmla="*/ 193160 h 907970"/>
                <a:gd name="connsiteX171" fmla="*/ 572057 w 854070"/>
                <a:gd name="connsiteY171" fmla="*/ 202538 h 907970"/>
                <a:gd name="connsiteX172" fmla="*/ 575182 w 854070"/>
                <a:gd name="connsiteY172" fmla="*/ 203580 h 907970"/>
                <a:gd name="connsiteX173" fmla="*/ 581434 w 854070"/>
                <a:gd name="connsiteY173" fmla="*/ 208790 h 907970"/>
                <a:gd name="connsiteX174" fmla="*/ 589770 w 854070"/>
                <a:gd name="connsiteY174" fmla="*/ 215042 h 907970"/>
                <a:gd name="connsiteX175" fmla="*/ 599148 w 854070"/>
                <a:gd name="connsiteY175" fmla="*/ 220252 h 907970"/>
                <a:gd name="connsiteX176" fmla="*/ 615820 w 854070"/>
                <a:gd name="connsiteY176" fmla="*/ 229630 h 907970"/>
                <a:gd name="connsiteX177" fmla="*/ 618946 w 854070"/>
                <a:gd name="connsiteY177" fmla="*/ 232756 h 907970"/>
                <a:gd name="connsiteX178" fmla="*/ 624156 w 854070"/>
                <a:gd name="connsiteY178" fmla="*/ 237966 h 907970"/>
                <a:gd name="connsiteX179" fmla="*/ 637702 w 854070"/>
                <a:gd name="connsiteY179" fmla="*/ 245260 h 907970"/>
                <a:gd name="connsiteX180" fmla="*/ 642912 w 854070"/>
                <a:gd name="connsiteY180" fmla="*/ 247344 h 907970"/>
                <a:gd name="connsiteX181" fmla="*/ 666878 w 854070"/>
                <a:gd name="connsiteY181" fmla="*/ 264016 h 907970"/>
                <a:gd name="connsiteX182" fmla="*/ 676256 w 854070"/>
                <a:gd name="connsiteY182" fmla="*/ 272352 h 907970"/>
                <a:gd name="connsiteX183" fmla="*/ 672088 w 854070"/>
                <a:gd name="connsiteY183" fmla="*/ 279646 h 907970"/>
                <a:gd name="connsiteX184" fmla="*/ 657500 w 854070"/>
                <a:gd name="connsiteY184" fmla="*/ 287982 h 907970"/>
                <a:gd name="connsiteX185" fmla="*/ 653332 w 854070"/>
                <a:gd name="connsiteY185" fmla="*/ 289024 h 907970"/>
                <a:gd name="connsiteX186" fmla="*/ 646038 w 854070"/>
                <a:gd name="connsiteY186" fmla="*/ 291108 h 907970"/>
                <a:gd name="connsiteX187" fmla="*/ 635618 w 854070"/>
                <a:gd name="connsiteY187" fmla="*/ 300486 h 907970"/>
                <a:gd name="connsiteX188" fmla="*/ 634576 w 854070"/>
                <a:gd name="connsiteY188" fmla="*/ 309864 h 907970"/>
                <a:gd name="connsiteX189" fmla="*/ 636660 w 854070"/>
                <a:gd name="connsiteY189" fmla="*/ 323410 h 907970"/>
                <a:gd name="connsiteX190" fmla="*/ 643954 w 854070"/>
                <a:gd name="connsiteY190" fmla="*/ 336956 h 907970"/>
                <a:gd name="connsiteX191" fmla="*/ 650206 w 854070"/>
                <a:gd name="connsiteY191" fmla="*/ 340082 h 907970"/>
                <a:gd name="connsiteX192" fmla="*/ 655416 w 854070"/>
                <a:gd name="connsiteY192" fmla="*/ 343208 h 907970"/>
                <a:gd name="connsiteX193" fmla="*/ 652290 w 854070"/>
                <a:gd name="connsiteY193" fmla="*/ 354670 h 907970"/>
                <a:gd name="connsiteX194" fmla="*/ 648122 w 854070"/>
                <a:gd name="connsiteY194" fmla="*/ 370300 h 907970"/>
                <a:gd name="connsiteX195" fmla="*/ 650206 w 854070"/>
                <a:gd name="connsiteY195" fmla="*/ 380720 h 907970"/>
                <a:gd name="connsiteX196" fmla="*/ 651248 w 854070"/>
                <a:gd name="connsiteY196" fmla="*/ 384888 h 907970"/>
                <a:gd name="connsiteX197" fmla="*/ 651248 w 854070"/>
                <a:gd name="connsiteY197" fmla="*/ 392182 h 907970"/>
                <a:gd name="connsiteX198" fmla="*/ 647080 w 854070"/>
                <a:gd name="connsiteY198" fmla="*/ 399475 h 907970"/>
                <a:gd name="connsiteX199" fmla="*/ 624156 w 854070"/>
                <a:gd name="connsiteY199" fmla="*/ 432819 h 907970"/>
                <a:gd name="connsiteX200" fmla="*/ 623114 w 854070"/>
                <a:gd name="connsiteY200" fmla="*/ 433861 h 907970"/>
                <a:gd name="connsiteX201" fmla="*/ 614778 w 854070"/>
                <a:gd name="connsiteY201" fmla="*/ 446365 h 907970"/>
                <a:gd name="connsiteX202" fmla="*/ 613736 w 854070"/>
                <a:gd name="connsiteY202" fmla="*/ 455743 h 907970"/>
                <a:gd name="connsiteX203" fmla="*/ 613736 w 854070"/>
                <a:gd name="connsiteY203" fmla="*/ 458869 h 907970"/>
                <a:gd name="connsiteX204" fmla="*/ 622072 w 854070"/>
                <a:gd name="connsiteY204" fmla="*/ 489087 h 907970"/>
                <a:gd name="connsiteX205" fmla="*/ 626240 w 854070"/>
                <a:gd name="connsiteY205" fmla="*/ 493255 h 907970"/>
                <a:gd name="connsiteX206" fmla="*/ 633534 w 854070"/>
                <a:gd name="connsiteY206" fmla="*/ 494297 h 907970"/>
                <a:gd name="connsiteX207" fmla="*/ 648122 w 854070"/>
                <a:gd name="connsiteY207" fmla="*/ 493255 h 907970"/>
                <a:gd name="connsiteX208" fmla="*/ 661668 w 854070"/>
                <a:gd name="connsiteY208" fmla="*/ 492213 h 907970"/>
                <a:gd name="connsiteX209" fmla="*/ 686676 w 854070"/>
                <a:gd name="connsiteY209" fmla="*/ 493255 h 907970"/>
                <a:gd name="connsiteX210" fmla="*/ 720020 w 854070"/>
                <a:gd name="connsiteY210" fmla="*/ 493255 h 907970"/>
                <a:gd name="connsiteX211" fmla="*/ 824220 w 854070"/>
                <a:gd name="connsiteY211" fmla="*/ 450534 h 907970"/>
                <a:gd name="connsiteX212" fmla="*/ 834640 w 854070"/>
                <a:gd name="connsiteY212" fmla="*/ 446365 h 907970"/>
                <a:gd name="connsiteX213" fmla="*/ 842976 w 854070"/>
                <a:gd name="connsiteY213" fmla="*/ 450534 h 907970"/>
                <a:gd name="connsiteX214" fmla="*/ 839850 w 854070"/>
                <a:gd name="connsiteY214" fmla="*/ 471373 h 907970"/>
                <a:gd name="connsiteX215" fmla="*/ 838807 w 854070"/>
                <a:gd name="connsiteY215" fmla="*/ 472415 h 907970"/>
                <a:gd name="connsiteX216" fmla="*/ 832556 w 854070"/>
                <a:gd name="connsiteY216" fmla="*/ 496381 h 907970"/>
                <a:gd name="connsiteX217" fmla="*/ 836724 w 854070"/>
                <a:gd name="connsiteY217" fmla="*/ 504717 h 907970"/>
                <a:gd name="connsiteX218" fmla="*/ 839850 w 854070"/>
                <a:gd name="connsiteY218" fmla="*/ 510969 h 907970"/>
                <a:gd name="connsiteX219" fmla="*/ 840892 w 854070"/>
                <a:gd name="connsiteY219" fmla="*/ 516179 h 907970"/>
                <a:gd name="connsiteX220" fmla="*/ 831514 w 854070"/>
                <a:gd name="connsiteY220" fmla="*/ 520347 h 907970"/>
                <a:gd name="connsiteX221" fmla="*/ 822136 w 854070"/>
                <a:gd name="connsiteY221" fmla="*/ 538061 h 907970"/>
                <a:gd name="connsiteX222" fmla="*/ 832556 w 854070"/>
                <a:gd name="connsiteY222" fmla="*/ 548481 h 907970"/>
                <a:gd name="connsiteX223" fmla="*/ 849227 w 854070"/>
                <a:gd name="connsiteY223" fmla="*/ 553691 h 907970"/>
                <a:gd name="connsiteX224" fmla="*/ 839850 w 854070"/>
                <a:gd name="connsiteY224" fmla="*/ 588077 h 907970"/>
                <a:gd name="connsiteX225" fmla="*/ 839850 w 854070"/>
                <a:gd name="connsiteY225" fmla="*/ 596413 h 907970"/>
                <a:gd name="connsiteX226" fmla="*/ 847144 w 854070"/>
                <a:gd name="connsiteY226" fmla="*/ 609959 h 907970"/>
                <a:gd name="connsiteX227" fmla="*/ 853396 w 854070"/>
                <a:gd name="connsiteY227" fmla="*/ 620379 h 907970"/>
                <a:gd name="connsiteX228" fmla="*/ 849227 w 854070"/>
                <a:gd name="connsiteY228" fmla="*/ 639135 h 907970"/>
                <a:gd name="connsiteX229" fmla="*/ 844017 w 854070"/>
                <a:gd name="connsiteY229" fmla="*/ 661017 h 907970"/>
                <a:gd name="connsiteX230" fmla="*/ 847144 w 854070"/>
                <a:gd name="connsiteY230" fmla="*/ 669353 h 907970"/>
                <a:gd name="connsiteX231" fmla="*/ 849227 w 854070"/>
                <a:gd name="connsiteY231" fmla="*/ 673521 h 907970"/>
                <a:gd name="connsiteX232" fmla="*/ 844017 w 854070"/>
                <a:gd name="connsiteY232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9644 w 854070"/>
                <a:gd name="connsiteY133" fmla="*/ 37903 h 907970"/>
                <a:gd name="connsiteX134" fmla="*/ 259457 w 854070"/>
                <a:gd name="connsiteY134" fmla="*/ 34777 h 907970"/>
                <a:gd name="connsiteX135" fmla="*/ 291759 w 854070"/>
                <a:gd name="connsiteY135" fmla="*/ 29567 h 907970"/>
                <a:gd name="connsiteX136" fmla="*/ 324061 w 854070"/>
                <a:gd name="connsiteY136" fmla="*/ 26441 h 907970"/>
                <a:gd name="connsiteX137" fmla="*/ 373035 w 854070"/>
                <a:gd name="connsiteY137" fmla="*/ 20189 h 907970"/>
                <a:gd name="connsiteX138" fmla="*/ 384497 w 854070"/>
                <a:gd name="connsiteY138" fmla="*/ 16021 h 907970"/>
                <a:gd name="connsiteX139" fmla="*/ 394917 w 854070"/>
                <a:gd name="connsiteY139" fmla="*/ 11853 h 907970"/>
                <a:gd name="connsiteX140" fmla="*/ 427219 w 854070"/>
                <a:gd name="connsiteY140" fmla="*/ 5601 h 907970"/>
                <a:gd name="connsiteX141" fmla="*/ 457437 w 854070"/>
                <a:gd name="connsiteY141" fmla="*/ 3517 h 907970"/>
                <a:gd name="connsiteX142" fmla="*/ 484529 w 854070"/>
                <a:gd name="connsiteY142" fmla="*/ 12895 h 907970"/>
                <a:gd name="connsiteX143" fmla="*/ 491823 w 854070"/>
                <a:gd name="connsiteY143" fmla="*/ 14979 h 907970"/>
                <a:gd name="connsiteX144" fmla="*/ 504327 w 854070"/>
                <a:gd name="connsiteY144" fmla="*/ 6643 h 907970"/>
                <a:gd name="connsiteX145" fmla="*/ 511620 w 854070"/>
                <a:gd name="connsiteY145" fmla="*/ 391 h 907970"/>
                <a:gd name="connsiteX146" fmla="*/ 520998 w 854070"/>
                <a:gd name="connsiteY146" fmla="*/ 3517 h 907970"/>
                <a:gd name="connsiteX147" fmla="*/ 550175 w 854070"/>
                <a:gd name="connsiteY147" fmla="*/ 38945 h 907970"/>
                <a:gd name="connsiteX148" fmla="*/ 552258 w 854070"/>
                <a:gd name="connsiteY148" fmla="*/ 44155 h 907970"/>
                <a:gd name="connsiteX149" fmla="*/ 551217 w 854070"/>
                <a:gd name="connsiteY149" fmla="*/ 47281 h 907970"/>
                <a:gd name="connsiteX150" fmla="*/ 551217 w 854070"/>
                <a:gd name="connsiteY150" fmla="*/ 48323 h 907970"/>
                <a:gd name="connsiteX151" fmla="*/ 555384 w 854070"/>
                <a:gd name="connsiteY151" fmla="*/ 68121 h 907970"/>
                <a:gd name="connsiteX152" fmla="*/ 575182 w 854070"/>
                <a:gd name="connsiteY152" fmla="*/ 72288 h 907970"/>
                <a:gd name="connsiteX153" fmla="*/ 580392 w 854070"/>
                <a:gd name="connsiteY153" fmla="*/ 68121 h 907970"/>
                <a:gd name="connsiteX154" fmla="*/ 581434 w 854070"/>
                <a:gd name="connsiteY154" fmla="*/ 67078 h 907970"/>
                <a:gd name="connsiteX155" fmla="*/ 593938 w 854070"/>
                <a:gd name="connsiteY155" fmla="*/ 56659 h 907970"/>
                <a:gd name="connsiteX156" fmla="*/ 597064 w 854070"/>
                <a:gd name="connsiteY156" fmla="*/ 55617 h 907970"/>
                <a:gd name="connsiteX157" fmla="*/ 599148 w 854070"/>
                <a:gd name="connsiteY157" fmla="*/ 56659 h 907970"/>
                <a:gd name="connsiteX158" fmla="*/ 608526 w 854070"/>
                <a:gd name="connsiteY158" fmla="*/ 73331 h 907970"/>
                <a:gd name="connsiteX159" fmla="*/ 609568 w 854070"/>
                <a:gd name="connsiteY159" fmla="*/ 98338 h 907970"/>
                <a:gd name="connsiteX160" fmla="*/ 607484 w 854070"/>
                <a:gd name="connsiteY160" fmla="*/ 102506 h 907970"/>
                <a:gd name="connsiteX161" fmla="*/ 604358 w 854070"/>
                <a:gd name="connsiteY161" fmla="*/ 120220 h 907970"/>
                <a:gd name="connsiteX162" fmla="*/ 605400 w 854070"/>
                <a:gd name="connsiteY162" fmla="*/ 123346 h 907970"/>
                <a:gd name="connsiteX163" fmla="*/ 606442 w 854070"/>
                <a:gd name="connsiteY163" fmla="*/ 126472 h 907970"/>
                <a:gd name="connsiteX164" fmla="*/ 605400 w 854070"/>
                <a:gd name="connsiteY164" fmla="*/ 130640 h 907970"/>
                <a:gd name="connsiteX165" fmla="*/ 587686 w 854070"/>
                <a:gd name="connsiteY165" fmla="*/ 167110 h 907970"/>
                <a:gd name="connsiteX166" fmla="*/ 582476 w 854070"/>
                <a:gd name="connsiteY166" fmla="*/ 176488 h 907970"/>
                <a:gd name="connsiteX167" fmla="*/ 574140 w 854070"/>
                <a:gd name="connsiteY167" fmla="*/ 182740 h 907970"/>
                <a:gd name="connsiteX168" fmla="*/ 567888 w 854070"/>
                <a:gd name="connsiteY168" fmla="*/ 186908 h 907970"/>
                <a:gd name="connsiteX169" fmla="*/ 563720 w 854070"/>
                <a:gd name="connsiteY169" fmla="*/ 193160 h 907970"/>
                <a:gd name="connsiteX170" fmla="*/ 572057 w 854070"/>
                <a:gd name="connsiteY170" fmla="*/ 202538 h 907970"/>
                <a:gd name="connsiteX171" fmla="*/ 575182 w 854070"/>
                <a:gd name="connsiteY171" fmla="*/ 203580 h 907970"/>
                <a:gd name="connsiteX172" fmla="*/ 581434 w 854070"/>
                <a:gd name="connsiteY172" fmla="*/ 208790 h 907970"/>
                <a:gd name="connsiteX173" fmla="*/ 589770 w 854070"/>
                <a:gd name="connsiteY173" fmla="*/ 215042 h 907970"/>
                <a:gd name="connsiteX174" fmla="*/ 599148 w 854070"/>
                <a:gd name="connsiteY174" fmla="*/ 220252 h 907970"/>
                <a:gd name="connsiteX175" fmla="*/ 615820 w 854070"/>
                <a:gd name="connsiteY175" fmla="*/ 229630 h 907970"/>
                <a:gd name="connsiteX176" fmla="*/ 618946 w 854070"/>
                <a:gd name="connsiteY176" fmla="*/ 232756 h 907970"/>
                <a:gd name="connsiteX177" fmla="*/ 624156 w 854070"/>
                <a:gd name="connsiteY177" fmla="*/ 237966 h 907970"/>
                <a:gd name="connsiteX178" fmla="*/ 637702 w 854070"/>
                <a:gd name="connsiteY178" fmla="*/ 245260 h 907970"/>
                <a:gd name="connsiteX179" fmla="*/ 642912 w 854070"/>
                <a:gd name="connsiteY179" fmla="*/ 247344 h 907970"/>
                <a:gd name="connsiteX180" fmla="*/ 666878 w 854070"/>
                <a:gd name="connsiteY180" fmla="*/ 264016 h 907970"/>
                <a:gd name="connsiteX181" fmla="*/ 676256 w 854070"/>
                <a:gd name="connsiteY181" fmla="*/ 272352 h 907970"/>
                <a:gd name="connsiteX182" fmla="*/ 672088 w 854070"/>
                <a:gd name="connsiteY182" fmla="*/ 279646 h 907970"/>
                <a:gd name="connsiteX183" fmla="*/ 657500 w 854070"/>
                <a:gd name="connsiteY183" fmla="*/ 287982 h 907970"/>
                <a:gd name="connsiteX184" fmla="*/ 653332 w 854070"/>
                <a:gd name="connsiteY184" fmla="*/ 289024 h 907970"/>
                <a:gd name="connsiteX185" fmla="*/ 646038 w 854070"/>
                <a:gd name="connsiteY185" fmla="*/ 291108 h 907970"/>
                <a:gd name="connsiteX186" fmla="*/ 635618 w 854070"/>
                <a:gd name="connsiteY186" fmla="*/ 300486 h 907970"/>
                <a:gd name="connsiteX187" fmla="*/ 634576 w 854070"/>
                <a:gd name="connsiteY187" fmla="*/ 309864 h 907970"/>
                <a:gd name="connsiteX188" fmla="*/ 636660 w 854070"/>
                <a:gd name="connsiteY188" fmla="*/ 323410 h 907970"/>
                <a:gd name="connsiteX189" fmla="*/ 643954 w 854070"/>
                <a:gd name="connsiteY189" fmla="*/ 336956 h 907970"/>
                <a:gd name="connsiteX190" fmla="*/ 650206 w 854070"/>
                <a:gd name="connsiteY190" fmla="*/ 340082 h 907970"/>
                <a:gd name="connsiteX191" fmla="*/ 655416 w 854070"/>
                <a:gd name="connsiteY191" fmla="*/ 343208 h 907970"/>
                <a:gd name="connsiteX192" fmla="*/ 652290 w 854070"/>
                <a:gd name="connsiteY192" fmla="*/ 354670 h 907970"/>
                <a:gd name="connsiteX193" fmla="*/ 648122 w 854070"/>
                <a:gd name="connsiteY193" fmla="*/ 370300 h 907970"/>
                <a:gd name="connsiteX194" fmla="*/ 650206 w 854070"/>
                <a:gd name="connsiteY194" fmla="*/ 380720 h 907970"/>
                <a:gd name="connsiteX195" fmla="*/ 651248 w 854070"/>
                <a:gd name="connsiteY195" fmla="*/ 384888 h 907970"/>
                <a:gd name="connsiteX196" fmla="*/ 651248 w 854070"/>
                <a:gd name="connsiteY196" fmla="*/ 392182 h 907970"/>
                <a:gd name="connsiteX197" fmla="*/ 647080 w 854070"/>
                <a:gd name="connsiteY197" fmla="*/ 399475 h 907970"/>
                <a:gd name="connsiteX198" fmla="*/ 624156 w 854070"/>
                <a:gd name="connsiteY198" fmla="*/ 432819 h 907970"/>
                <a:gd name="connsiteX199" fmla="*/ 623114 w 854070"/>
                <a:gd name="connsiteY199" fmla="*/ 433861 h 907970"/>
                <a:gd name="connsiteX200" fmla="*/ 614778 w 854070"/>
                <a:gd name="connsiteY200" fmla="*/ 446365 h 907970"/>
                <a:gd name="connsiteX201" fmla="*/ 613736 w 854070"/>
                <a:gd name="connsiteY201" fmla="*/ 455743 h 907970"/>
                <a:gd name="connsiteX202" fmla="*/ 613736 w 854070"/>
                <a:gd name="connsiteY202" fmla="*/ 458869 h 907970"/>
                <a:gd name="connsiteX203" fmla="*/ 622072 w 854070"/>
                <a:gd name="connsiteY203" fmla="*/ 489087 h 907970"/>
                <a:gd name="connsiteX204" fmla="*/ 626240 w 854070"/>
                <a:gd name="connsiteY204" fmla="*/ 493255 h 907970"/>
                <a:gd name="connsiteX205" fmla="*/ 633534 w 854070"/>
                <a:gd name="connsiteY205" fmla="*/ 494297 h 907970"/>
                <a:gd name="connsiteX206" fmla="*/ 648122 w 854070"/>
                <a:gd name="connsiteY206" fmla="*/ 493255 h 907970"/>
                <a:gd name="connsiteX207" fmla="*/ 661668 w 854070"/>
                <a:gd name="connsiteY207" fmla="*/ 492213 h 907970"/>
                <a:gd name="connsiteX208" fmla="*/ 686676 w 854070"/>
                <a:gd name="connsiteY208" fmla="*/ 493255 h 907970"/>
                <a:gd name="connsiteX209" fmla="*/ 720020 w 854070"/>
                <a:gd name="connsiteY209" fmla="*/ 493255 h 907970"/>
                <a:gd name="connsiteX210" fmla="*/ 824220 w 854070"/>
                <a:gd name="connsiteY210" fmla="*/ 450534 h 907970"/>
                <a:gd name="connsiteX211" fmla="*/ 834640 w 854070"/>
                <a:gd name="connsiteY211" fmla="*/ 446365 h 907970"/>
                <a:gd name="connsiteX212" fmla="*/ 842976 w 854070"/>
                <a:gd name="connsiteY212" fmla="*/ 450534 h 907970"/>
                <a:gd name="connsiteX213" fmla="*/ 839850 w 854070"/>
                <a:gd name="connsiteY213" fmla="*/ 471373 h 907970"/>
                <a:gd name="connsiteX214" fmla="*/ 838807 w 854070"/>
                <a:gd name="connsiteY214" fmla="*/ 472415 h 907970"/>
                <a:gd name="connsiteX215" fmla="*/ 832556 w 854070"/>
                <a:gd name="connsiteY215" fmla="*/ 496381 h 907970"/>
                <a:gd name="connsiteX216" fmla="*/ 836724 w 854070"/>
                <a:gd name="connsiteY216" fmla="*/ 504717 h 907970"/>
                <a:gd name="connsiteX217" fmla="*/ 839850 w 854070"/>
                <a:gd name="connsiteY217" fmla="*/ 510969 h 907970"/>
                <a:gd name="connsiteX218" fmla="*/ 840892 w 854070"/>
                <a:gd name="connsiteY218" fmla="*/ 516179 h 907970"/>
                <a:gd name="connsiteX219" fmla="*/ 831514 w 854070"/>
                <a:gd name="connsiteY219" fmla="*/ 520347 h 907970"/>
                <a:gd name="connsiteX220" fmla="*/ 822136 w 854070"/>
                <a:gd name="connsiteY220" fmla="*/ 538061 h 907970"/>
                <a:gd name="connsiteX221" fmla="*/ 832556 w 854070"/>
                <a:gd name="connsiteY221" fmla="*/ 548481 h 907970"/>
                <a:gd name="connsiteX222" fmla="*/ 849227 w 854070"/>
                <a:gd name="connsiteY222" fmla="*/ 553691 h 907970"/>
                <a:gd name="connsiteX223" fmla="*/ 839850 w 854070"/>
                <a:gd name="connsiteY223" fmla="*/ 588077 h 907970"/>
                <a:gd name="connsiteX224" fmla="*/ 839850 w 854070"/>
                <a:gd name="connsiteY224" fmla="*/ 596413 h 907970"/>
                <a:gd name="connsiteX225" fmla="*/ 847144 w 854070"/>
                <a:gd name="connsiteY225" fmla="*/ 609959 h 907970"/>
                <a:gd name="connsiteX226" fmla="*/ 853396 w 854070"/>
                <a:gd name="connsiteY226" fmla="*/ 620379 h 907970"/>
                <a:gd name="connsiteX227" fmla="*/ 849227 w 854070"/>
                <a:gd name="connsiteY227" fmla="*/ 639135 h 907970"/>
                <a:gd name="connsiteX228" fmla="*/ 844017 w 854070"/>
                <a:gd name="connsiteY228" fmla="*/ 661017 h 907970"/>
                <a:gd name="connsiteX229" fmla="*/ 847144 w 854070"/>
                <a:gd name="connsiteY229" fmla="*/ 669353 h 907970"/>
                <a:gd name="connsiteX230" fmla="*/ 849227 w 854070"/>
                <a:gd name="connsiteY230" fmla="*/ 673521 h 907970"/>
                <a:gd name="connsiteX231" fmla="*/ 844017 w 854070"/>
                <a:gd name="connsiteY231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89644 w 854070"/>
                <a:gd name="connsiteY132" fmla="*/ 37903 h 907970"/>
                <a:gd name="connsiteX133" fmla="*/ 259457 w 854070"/>
                <a:gd name="connsiteY133" fmla="*/ 34777 h 907970"/>
                <a:gd name="connsiteX134" fmla="*/ 291759 w 854070"/>
                <a:gd name="connsiteY134" fmla="*/ 29567 h 907970"/>
                <a:gd name="connsiteX135" fmla="*/ 324061 w 854070"/>
                <a:gd name="connsiteY135" fmla="*/ 26441 h 907970"/>
                <a:gd name="connsiteX136" fmla="*/ 373035 w 854070"/>
                <a:gd name="connsiteY136" fmla="*/ 20189 h 907970"/>
                <a:gd name="connsiteX137" fmla="*/ 384497 w 854070"/>
                <a:gd name="connsiteY137" fmla="*/ 16021 h 907970"/>
                <a:gd name="connsiteX138" fmla="*/ 394917 w 854070"/>
                <a:gd name="connsiteY138" fmla="*/ 11853 h 907970"/>
                <a:gd name="connsiteX139" fmla="*/ 427219 w 854070"/>
                <a:gd name="connsiteY139" fmla="*/ 5601 h 907970"/>
                <a:gd name="connsiteX140" fmla="*/ 457437 w 854070"/>
                <a:gd name="connsiteY140" fmla="*/ 3517 h 907970"/>
                <a:gd name="connsiteX141" fmla="*/ 484529 w 854070"/>
                <a:gd name="connsiteY141" fmla="*/ 12895 h 907970"/>
                <a:gd name="connsiteX142" fmla="*/ 491823 w 854070"/>
                <a:gd name="connsiteY142" fmla="*/ 14979 h 907970"/>
                <a:gd name="connsiteX143" fmla="*/ 504327 w 854070"/>
                <a:gd name="connsiteY143" fmla="*/ 6643 h 907970"/>
                <a:gd name="connsiteX144" fmla="*/ 511620 w 854070"/>
                <a:gd name="connsiteY144" fmla="*/ 391 h 907970"/>
                <a:gd name="connsiteX145" fmla="*/ 520998 w 854070"/>
                <a:gd name="connsiteY145" fmla="*/ 3517 h 907970"/>
                <a:gd name="connsiteX146" fmla="*/ 550175 w 854070"/>
                <a:gd name="connsiteY146" fmla="*/ 38945 h 907970"/>
                <a:gd name="connsiteX147" fmla="*/ 552258 w 854070"/>
                <a:gd name="connsiteY147" fmla="*/ 44155 h 907970"/>
                <a:gd name="connsiteX148" fmla="*/ 551217 w 854070"/>
                <a:gd name="connsiteY148" fmla="*/ 47281 h 907970"/>
                <a:gd name="connsiteX149" fmla="*/ 551217 w 854070"/>
                <a:gd name="connsiteY149" fmla="*/ 48323 h 907970"/>
                <a:gd name="connsiteX150" fmla="*/ 555384 w 854070"/>
                <a:gd name="connsiteY150" fmla="*/ 68121 h 907970"/>
                <a:gd name="connsiteX151" fmla="*/ 575182 w 854070"/>
                <a:gd name="connsiteY151" fmla="*/ 72288 h 907970"/>
                <a:gd name="connsiteX152" fmla="*/ 580392 w 854070"/>
                <a:gd name="connsiteY152" fmla="*/ 68121 h 907970"/>
                <a:gd name="connsiteX153" fmla="*/ 581434 w 854070"/>
                <a:gd name="connsiteY153" fmla="*/ 67078 h 907970"/>
                <a:gd name="connsiteX154" fmla="*/ 593938 w 854070"/>
                <a:gd name="connsiteY154" fmla="*/ 56659 h 907970"/>
                <a:gd name="connsiteX155" fmla="*/ 597064 w 854070"/>
                <a:gd name="connsiteY155" fmla="*/ 55617 h 907970"/>
                <a:gd name="connsiteX156" fmla="*/ 599148 w 854070"/>
                <a:gd name="connsiteY156" fmla="*/ 56659 h 907970"/>
                <a:gd name="connsiteX157" fmla="*/ 608526 w 854070"/>
                <a:gd name="connsiteY157" fmla="*/ 73331 h 907970"/>
                <a:gd name="connsiteX158" fmla="*/ 609568 w 854070"/>
                <a:gd name="connsiteY158" fmla="*/ 98338 h 907970"/>
                <a:gd name="connsiteX159" fmla="*/ 607484 w 854070"/>
                <a:gd name="connsiteY159" fmla="*/ 102506 h 907970"/>
                <a:gd name="connsiteX160" fmla="*/ 604358 w 854070"/>
                <a:gd name="connsiteY160" fmla="*/ 120220 h 907970"/>
                <a:gd name="connsiteX161" fmla="*/ 605400 w 854070"/>
                <a:gd name="connsiteY161" fmla="*/ 123346 h 907970"/>
                <a:gd name="connsiteX162" fmla="*/ 606442 w 854070"/>
                <a:gd name="connsiteY162" fmla="*/ 126472 h 907970"/>
                <a:gd name="connsiteX163" fmla="*/ 605400 w 854070"/>
                <a:gd name="connsiteY163" fmla="*/ 130640 h 907970"/>
                <a:gd name="connsiteX164" fmla="*/ 587686 w 854070"/>
                <a:gd name="connsiteY164" fmla="*/ 167110 h 907970"/>
                <a:gd name="connsiteX165" fmla="*/ 582476 w 854070"/>
                <a:gd name="connsiteY165" fmla="*/ 176488 h 907970"/>
                <a:gd name="connsiteX166" fmla="*/ 574140 w 854070"/>
                <a:gd name="connsiteY166" fmla="*/ 182740 h 907970"/>
                <a:gd name="connsiteX167" fmla="*/ 567888 w 854070"/>
                <a:gd name="connsiteY167" fmla="*/ 186908 h 907970"/>
                <a:gd name="connsiteX168" fmla="*/ 563720 w 854070"/>
                <a:gd name="connsiteY168" fmla="*/ 193160 h 907970"/>
                <a:gd name="connsiteX169" fmla="*/ 572057 w 854070"/>
                <a:gd name="connsiteY169" fmla="*/ 202538 h 907970"/>
                <a:gd name="connsiteX170" fmla="*/ 575182 w 854070"/>
                <a:gd name="connsiteY170" fmla="*/ 203580 h 907970"/>
                <a:gd name="connsiteX171" fmla="*/ 581434 w 854070"/>
                <a:gd name="connsiteY171" fmla="*/ 208790 h 907970"/>
                <a:gd name="connsiteX172" fmla="*/ 589770 w 854070"/>
                <a:gd name="connsiteY172" fmla="*/ 215042 h 907970"/>
                <a:gd name="connsiteX173" fmla="*/ 599148 w 854070"/>
                <a:gd name="connsiteY173" fmla="*/ 220252 h 907970"/>
                <a:gd name="connsiteX174" fmla="*/ 615820 w 854070"/>
                <a:gd name="connsiteY174" fmla="*/ 229630 h 907970"/>
                <a:gd name="connsiteX175" fmla="*/ 618946 w 854070"/>
                <a:gd name="connsiteY175" fmla="*/ 232756 h 907970"/>
                <a:gd name="connsiteX176" fmla="*/ 624156 w 854070"/>
                <a:gd name="connsiteY176" fmla="*/ 237966 h 907970"/>
                <a:gd name="connsiteX177" fmla="*/ 637702 w 854070"/>
                <a:gd name="connsiteY177" fmla="*/ 245260 h 907970"/>
                <a:gd name="connsiteX178" fmla="*/ 642912 w 854070"/>
                <a:gd name="connsiteY178" fmla="*/ 247344 h 907970"/>
                <a:gd name="connsiteX179" fmla="*/ 666878 w 854070"/>
                <a:gd name="connsiteY179" fmla="*/ 264016 h 907970"/>
                <a:gd name="connsiteX180" fmla="*/ 676256 w 854070"/>
                <a:gd name="connsiteY180" fmla="*/ 272352 h 907970"/>
                <a:gd name="connsiteX181" fmla="*/ 672088 w 854070"/>
                <a:gd name="connsiteY181" fmla="*/ 279646 h 907970"/>
                <a:gd name="connsiteX182" fmla="*/ 657500 w 854070"/>
                <a:gd name="connsiteY182" fmla="*/ 287982 h 907970"/>
                <a:gd name="connsiteX183" fmla="*/ 653332 w 854070"/>
                <a:gd name="connsiteY183" fmla="*/ 289024 h 907970"/>
                <a:gd name="connsiteX184" fmla="*/ 646038 w 854070"/>
                <a:gd name="connsiteY184" fmla="*/ 291108 h 907970"/>
                <a:gd name="connsiteX185" fmla="*/ 635618 w 854070"/>
                <a:gd name="connsiteY185" fmla="*/ 300486 h 907970"/>
                <a:gd name="connsiteX186" fmla="*/ 634576 w 854070"/>
                <a:gd name="connsiteY186" fmla="*/ 309864 h 907970"/>
                <a:gd name="connsiteX187" fmla="*/ 636660 w 854070"/>
                <a:gd name="connsiteY187" fmla="*/ 323410 h 907970"/>
                <a:gd name="connsiteX188" fmla="*/ 643954 w 854070"/>
                <a:gd name="connsiteY188" fmla="*/ 336956 h 907970"/>
                <a:gd name="connsiteX189" fmla="*/ 650206 w 854070"/>
                <a:gd name="connsiteY189" fmla="*/ 340082 h 907970"/>
                <a:gd name="connsiteX190" fmla="*/ 655416 w 854070"/>
                <a:gd name="connsiteY190" fmla="*/ 343208 h 907970"/>
                <a:gd name="connsiteX191" fmla="*/ 652290 w 854070"/>
                <a:gd name="connsiteY191" fmla="*/ 354670 h 907970"/>
                <a:gd name="connsiteX192" fmla="*/ 648122 w 854070"/>
                <a:gd name="connsiteY192" fmla="*/ 370300 h 907970"/>
                <a:gd name="connsiteX193" fmla="*/ 650206 w 854070"/>
                <a:gd name="connsiteY193" fmla="*/ 380720 h 907970"/>
                <a:gd name="connsiteX194" fmla="*/ 651248 w 854070"/>
                <a:gd name="connsiteY194" fmla="*/ 384888 h 907970"/>
                <a:gd name="connsiteX195" fmla="*/ 651248 w 854070"/>
                <a:gd name="connsiteY195" fmla="*/ 392182 h 907970"/>
                <a:gd name="connsiteX196" fmla="*/ 647080 w 854070"/>
                <a:gd name="connsiteY196" fmla="*/ 399475 h 907970"/>
                <a:gd name="connsiteX197" fmla="*/ 624156 w 854070"/>
                <a:gd name="connsiteY197" fmla="*/ 432819 h 907970"/>
                <a:gd name="connsiteX198" fmla="*/ 623114 w 854070"/>
                <a:gd name="connsiteY198" fmla="*/ 433861 h 907970"/>
                <a:gd name="connsiteX199" fmla="*/ 614778 w 854070"/>
                <a:gd name="connsiteY199" fmla="*/ 446365 h 907970"/>
                <a:gd name="connsiteX200" fmla="*/ 613736 w 854070"/>
                <a:gd name="connsiteY200" fmla="*/ 455743 h 907970"/>
                <a:gd name="connsiteX201" fmla="*/ 613736 w 854070"/>
                <a:gd name="connsiteY201" fmla="*/ 458869 h 907970"/>
                <a:gd name="connsiteX202" fmla="*/ 622072 w 854070"/>
                <a:gd name="connsiteY202" fmla="*/ 489087 h 907970"/>
                <a:gd name="connsiteX203" fmla="*/ 626240 w 854070"/>
                <a:gd name="connsiteY203" fmla="*/ 493255 h 907970"/>
                <a:gd name="connsiteX204" fmla="*/ 633534 w 854070"/>
                <a:gd name="connsiteY204" fmla="*/ 494297 h 907970"/>
                <a:gd name="connsiteX205" fmla="*/ 648122 w 854070"/>
                <a:gd name="connsiteY205" fmla="*/ 493255 h 907970"/>
                <a:gd name="connsiteX206" fmla="*/ 661668 w 854070"/>
                <a:gd name="connsiteY206" fmla="*/ 492213 h 907970"/>
                <a:gd name="connsiteX207" fmla="*/ 686676 w 854070"/>
                <a:gd name="connsiteY207" fmla="*/ 493255 h 907970"/>
                <a:gd name="connsiteX208" fmla="*/ 720020 w 854070"/>
                <a:gd name="connsiteY208" fmla="*/ 493255 h 907970"/>
                <a:gd name="connsiteX209" fmla="*/ 824220 w 854070"/>
                <a:gd name="connsiteY209" fmla="*/ 450534 h 907970"/>
                <a:gd name="connsiteX210" fmla="*/ 834640 w 854070"/>
                <a:gd name="connsiteY210" fmla="*/ 446365 h 907970"/>
                <a:gd name="connsiteX211" fmla="*/ 842976 w 854070"/>
                <a:gd name="connsiteY211" fmla="*/ 450534 h 907970"/>
                <a:gd name="connsiteX212" fmla="*/ 839850 w 854070"/>
                <a:gd name="connsiteY212" fmla="*/ 471373 h 907970"/>
                <a:gd name="connsiteX213" fmla="*/ 838807 w 854070"/>
                <a:gd name="connsiteY213" fmla="*/ 472415 h 907970"/>
                <a:gd name="connsiteX214" fmla="*/ 832556 w 854070"/>
                <a:gd name="connsiteY214" fmla="*/ 496381 h 907970"/>
                <a:gd name="connsiteX215" fmla="*/ 836724 w 854070"/>
                <a:gd name="connsiteY215" fmla="*/ 504717 h 907970"/>
                <a:gd name="connsiteX216" fmla="*/ 839850 w 854070"/>
                <a:gd name="connsiteY216" fmla="*/ 510969 h 907970"/>
                <a:gd name="connsiteX217" fmla="*/ 840892 w 854070"/>
                <a:gd name="connsiteY217" fmla="*/ 516179 h 907970"/>
                <a:gd name="connsiteX218" fmla="*/ 831514 w 854070"/>
                <a:gd name="connsiteY218" fmla="*/ 520347 h 907970"/>
                <a:gd name="connsiteX219" fmla="*/ 822136 w 854070"/>
                <a:gd name="connsiteY219" fmla="*/ 538061 h 907970"/>
                <a:gd name="connsiteX220" fmla="*/ 832556 w 854070"/>
                <a:gd name="connsiteY220" fmla="*/ 548481 h 907970"/>
                <a:gd name="connsiteX221" fmla="*/ 849227 w 854070"/>
                <a:gd name="connsiteY221" fmla="*/ 553691 h 907970"/>
                <a:gd name="connsiteX222" fmla="*/ 839850 w 854070"/>
                <a:gd name="connsiteY222" fmla="*/ 588077 h 907970"/>
                <a:gd name="connsiteX223" fmla="*/ 839850 w 854070"/>
                <a:gd name="connsiteY223" fmla="*/ 596413 h 907970"/>
                <a:gd name="connsiteX224" fmla="*/ 847144 w 854070"/>
                <a:gd name="connsiteY224" fmla="*/ 609959 h 907970"/>
                <a:gd name="connsiteX225" fmla="*/ 853396 w 854070"/>
                <a:gd name="connsiteY225" fmla="*/ 620379 h 907970"/>
                <a:gd name="connsiteX226" fmla="*/ 849227 w 854070"/>
                <a:gd name="connsiteY226" fmla="*/ 639135 h 907970"/>
                <a:gd name="connsiteX227" fmla="*/ 844017 w 854070"/>
                <a:gd name="connsiteY227" fmla="*/ 661017 h 907970"/>
                <a:gd name="connsiteX228" fmla="*/ 847144 w 854070"/>
                <a:gd name="connsiteY228" fmla="*/ 669353 h 907970"/>
                <a:gd name="connsiteX229" fmla="*/ 849227 w 854070"/>
                <a:gd name="connsiteY229" fmla="*/ 673521 h 907970"/>
                <a:gd name="connsiteX230" fmla="*/ 844017 w 854070"/>
                <a:gd name="connsiteY230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89644 w 854070"/>
                <a:gd name="connsiteY131" fmla="*/ 37903 h 907970"/>
                <a:gd name="connsiteX132" fmla="*/ 259457 w 854070"/>
                <a:gd name="connsiteY132" fmla="*/ 34777 h 907970"/>
                <a:gd name="connsiteX133" fmla="*/ 291759 w 854070"/>
                <a:gd name="connsiteY133" fmla="*/ 29567 h 907970"/>
                <a:gd name="connsiteX134" fmla="*/ 324061 w 854070"/>
                <a:gd name="connsiteY134" fmla="*/ 26441 h 907970"/>
                <a:gd name="connsiteX135" fmla="*/ 373035 w 854070"/>
                <a:gd name="connsiteY135" fmla="*/ 20189 h 907970"/>
                <a:gd name="connsiteX136" fmla="*/ 384497 w 854070"/>
                <a:gd name="connsiteY136" fmla="*/ 16021 h 907970"/>
                <a:gd name="connsiteX137" fmla="*/ 394917 w 854070"/>
                <a:gd name="connsiteY137" fmla="*/ 11853 h 907970"/>
                <a:gd name="connsiteX138" fmla="*/ 427219 w 854070"/>
                <a:gd name="connsiteY138" fmla="*/ 5601 h 907970"/>
                <a:gd name="connsiteX139" fmla="*/ 457437 w 854070"/>
                <a:gd name="connsiteY139" fmla="*/ 3517 h 907970"/>
                <a:gd name="connsiteX140" fmla="*/ 484529 w 854070"/>
                <a:gd name="connsiteY140" fmla="*/ 12895 h 907970"/>
                <a:gd name="connsiteX141" fmla="*/ 491823 w 854070"/>
                <a:gd name="connsiteY141" fmla="*/ 14979 h 907970"/>
                <a:gd name="connsiteX142" fmla="*/ 504327 w 854070"/>
                <a:gd name="connsiteY142" fmla="*/ 6643 h 907970"/>
                <a:gd name="connsiteX143" fmla="*/ 511620 w 854070"/>
                <a:gd name="connsiteY143" fmla="*/ 391 h 907970"/>
                <a:gd name="connsiteX144" fmla="*/ 520998 w 854070"/>
                <a:gd name="connsiteY144" fmla="*/ 3517 h 907970"/>
                <a:gd name="connsiteX145" fmla="*/ 550175 w 854070"/>
                <a:gd name="connsiteY145" fmla="*/ 38945 h 907970"/>
                <a:gd name="connsiteX146" fmla="*/ 552258 w 854070"/>
                <a:gd name="connsiteY146" fmla="*/ 44155 h 907970"/>
                <a:gd name="connsiteX147" fmla="*/ 551217 w 854070"/>
                <a:gd name="connsiteY147" fmla="*/ 47281 h 907970"/>
                <a:gd name="connsiteX148" fmla="*/ 551217 w 854070"/>
                <a:gd name="connsiteY148" fmla="*/ 48323 h 907970"/>
                <a:gd name="connsiteX149" fmla="*/ 555384 w 854070"/>
                <a:gd name="connsiteY149" fmla="*/ 68121 h 907970"/>
                <a:gd name="connsiteX150" fmla="*/ 575182 w 854070"/>
                <a:gd name="connsiteY150" fmla="*/ 72288 h 907970"/>
                <a:gd name="connsiteX151" fmla="*/ 580392 w 854070"/>
                <a:gd name="connsiteY151" fmla="*/ 68121 h 907970"/>
                <a:gd name="connsiteX152" fmla="*/ 581434 w 854070"/>
                <a:gd name="connsiteY152" fmla="*/ 67078 h 907970"/>
                <a:gd name="connsiteX153" fmla="*/ 593938 w 854070"/>
                <a:gd name="connsiteY153" fmla="*/ 56659 h 907970"/>
                <a:gd name="connsiteX154" fmla="*/ 597064 w 854070"/>
                <a:gd name="connsiteY154" fmla="*/ 55617 h 907970"/>
                <a:gd name="connsiteX155" fmla="*/ 599148 w 854070"/>
                <a:gd name="connsiteY155" fmla="*/ 56659 h 907970"/>
                <a:gd name="connsiteX156" fmla="*/ 608526 w 854070"/>
                <a:gd name="connsiteY156" fmla="*/ 73331 h 907970"/>
                <a:gd name="connsiteX157" fmla="*/ 609568 w 854070"/>
                <a:gd name="connsiteY157" fmla="*/ 98338 h 907970"/>
                <a:gd name="connsiteX158" fmla="*/ 607484 w 854070"/>
                <a:gd name="connsiteY158" fmla="*/ 102506 h 907970"/>
                <a:gd name="connsiteX159" fmla="*/ 604358 w 854070"/>
                <a:gd name="connsiteY159" fmla="*/ 120220 h 907970"/>
                <a:gd name="connsiteX160" fmla="*/ 605400 w 854070"/>
                <a:gd name="connsiteY160" fmla="*/ 123346 h 907970"/>
                <a:gd name="connsiteX161" fmla="*/ 606442 w 854070"/>
                <a:gd name="connsiteY161" fmla="*/ 126472 h 907970"/>
                <a:gd name="connsiteX162" fmla="*/ 605400 w 854070"/>
                <a:gd name="connsiteY162" fmla="*/ 130640 h 907970"/>
                <a:gd name="connsiteX163" fmla="*/ 587686 w 854070"/>
                <a:gd name="connsiteY163" fmla="*/ 167110 h 907970"/>
                <a:gd name="connsiteX164" fmla="*/ 582476 w 854070"/>
                <a:gd name="connsiteY164" fmla="*/ 176488 h 907970"/>
                <a:gd name="connsiteX165" fmla="*/ 574140 w 854070"/>
                <a:gd name="connsiteY165" fmla="*/ 182740 h 907970"/>
                <a:gd name="connsiteX166" fmla="*/ 567888 w 854070"/>
                <a:gd name="connsiteY166" fmla="*/ 186908 h 907970"/>
                <a:gd name="connsiteX167" fmla="*/ 563720 w 854070"/>
                <a:gd name="connsiteY167" fmla="*/ 193160 h 907970"/>
                <a:gd name="connsiteX168" fmla="*/ 572057 w 854070"/>
                <a:gd name="connsiteY168" fmla="*/ 202538 h 907970"/>
                <a:gd name="connsiteX169" fmla="*/ 575182 w 854070"/>
                <a:gd name="connsiteY169" fmla="*/ 203580 h 907970"/>
                <a:gd name="connsiteX170" fmla="*/ 581434 w 854070"/>
                <a:gd name="connsiteY170" fmla="*/ 208790 h 907970"/>
                <a:gd name="connsiteX171" fmla="*/ 589770 w 854070"/>
                <a:gd name="connsiteY171" fmla="*/ 215042 h 907970"/>
                <a:gd name="connsiteX172" fmla="*/ 599148 w 854070"/>
                <a:gd name="connsiteY172" fmla="*/ 220252 h 907970"/>
                <a:gd name="connsiteX173" fmla="*/ 615820 w 854070"/>
                <a:gd name="connsiteY173" fmla="*/ 229630 h 907970"/>
                <a:gd name="connsiteX174" fmla="*/ 618946 w 854070"/>
                <a:gd name="connsiteY174" fmla="*/ 232756 h 907970"/>
                <a:gd name="connsiteX175" fmla="*/ 624156 w 854070"/>
                <a:gd name="connsiteY175" fmla="*/ 237966 h 907970"/>
                <a:gd name="connsiteX176" fmla="*/ 637702 w 854070"/>
                <a:gd name="connsiteY176" fmla="*/ 245260 h 907970"/>
                <a:gd name="connsiteX177" fmla="*/ 642912 w 854070"/>
                <a:gd name="connsiteY177" fmla="*/ 247344 h 907970"/>
                <a:gd name="connsiteX178" fmla="*/ 666878 w 854070"/>
                <a:gd name="connsiteY178" fmla="*/ 264016 h 907970"/>
                <a:gd name="connsiteX179" fmla="*/ 676256 w 854070"/>
                <a:gd name="connsiteY179" fmla="*/ 272352 h 907970"/>
                <a:gd name="connsiteX180" fmla="*/ 672088 w 854070"/>
                <a:gd name="connsiteY180" fmla="*/ 279646 h 907970"/>
                <a:gd name="connsiteX181" fmla="*/ 657500 w 854070"/>
                <a:gd name="connsiteY181" fmla="*/ 287982 h 907970"/>
                <a:gd name="connsiteX182" fmla="*/ 653332 w 854070"/>
                <a:gd name="connsiteY182" fmla="*/ 289024 h 907970"/>
                <a:gd name="connsiteX183" fmla="*/ 646038 w 854070"/>
                <a:gd name="connsiteY183" fmla="*/ 291108 h 907970"/>
                <a:gd name="connsiteX184" fmla="*/ 635618 w 854070"/>
                <a:gd name="connsiteY184" fmla="*/ 300486 h 907970"/>
                <a:gd name="connsiteX185" fmla="*/ 634576 w 854070"/>
                <a:gd name="connsiteY185" fmla="*/ 309864 h 907970"/>
                <a:gd name="connsiteX186" fmla="*/ 636660 w 854070"/>
                <a:gd name="connsiteY186" fmla="*/ 323410 h 907970"/>
                <a:gd name="connsiteX187" fmla="*/ 643954 w 854070"/>
                <a:gd name="connsiteY187" fmla="*/ 336956 h 907970"/>
                <a:gd name="connsiteX188" fmla="*/ 650206 w 854070"/>
                <a:gd name="connsiteY188" fmla="*/ 340082 h 907970"/>
                <a:gd name="connsiteX189" fmla="*/ 655416 w 854070"/>
                <a:gd name="connsiteY189" fmla="*/ 343208 h 907970"/>
                <a:gd name="connsiteX190" fmla="*/ 652290 w 854070"/>
                <a:gd name="connsiteY190" fmla="*/ 354670 h 907970"/>
                <a:gd name="connsiteX191" fmla="*/ 648122 w 854070"/>
                <a:gd name="connsiteY191" fmla="*/ 370300 h 907970"/>
                <a:gd name="connsiteX192" fmla="*/ 650206 w 854070"/>
                <a:gd name="connsiteY192" fmla="*/ 380720 h 907970"/>
                <a:gd name="connsiteX193" fmla="*/ 651248 w 854070"/>
                <a:gd name="connsiteY193" fmla="*/ 384888 h 907970"/>
                <a:gd name="connsiteX194" fmla="*/ 651248 w 854070"/>
                <a:gd name="connsiteY194" fmla="*/ 392182 h 907970"/>
                <a:gd name="connsiteX195" fmla="*/ 647080 w 854070"/>
                <a:gd name="connsiteY195" fmla="*/ 399475 h 907970"/>
                <a:gd name="connsiteX196" fmla="*/ 624156 w 854070"/>
                <a:gd name="connsiteY196" fmla="*/ 432819 h 907970"/>
                <a:gd name="connsiteX197" fmla="*/ 623114 w 854070"/>
                <a:gd name="connsiteY197" fmla="*/ 433861 h 907970"/>
                <a:gd name="connsiteX198" fmla="*/ 614778 w 854070"/>
                <a:gd name="connsiteY198" fmla="*/ 446365 h 907970"/>
                <a:gd name="connsiteX199" fmla="*/ 613736 w 854070"/>
                <a:gd name="connsiteY199" fmla="*/ 455743 h 907970"/>
                <a:gd name="connsiteX200" fmla="*/ 613736 w 854070"/>
                <a:gd name="connsiteY200" fmla="*/ 458869 h 907970"/>
                <a:gd name="connsiteX201" fmla="*/ 622072 w 854070"/>
                <a:gd name="connsiteY201" fmla="*/ 489087 h 907970"/>
                <a:gd name="connsiteX202" fmla="*/ 626240 w 854070"/>
                <a:gd name="connsiteY202" fmla="*/ 493255 h 907970"/>
                <a:gd name="connsiteX203" fmla="*/ 633534 w 854070"/>
                <a:gd name="connsiteY203" fmla="*/ 494297 h 907970"/>
                <a:gd name="connsiteX204" fmla="*/ 648122 w 854070"/>
                <a:gd name="connsiteY204" fmla="*/ 493255 h 907970"/>
                <a:gd name="connsiteX205" fmla="*/ 661668 w 854070"/>
                <a:gd name="connsiteY205" fmla="*/ 492213 h 907970"/>
                <a:gd name="connsiteX206" fmla="*/ 686676 w 854070"/>
                <a:gd name="connsiteY206" fmla="*/ 493255 h 907970"/>
                <a:gd name="connsiteX207" fmla="*/ 720020 w 854070"/>
                <a:gd name="connsiteY207" fmla="*/ 493255 h 907970"/>
                <a:gd name="connsiteX208" fmla="*/ 824220 w 854070"/>
                <a:gd name="connsiteY208" fmla="*/ 450534 h 907970"/>
                <a:gd name="connsiteX209" fmla="*/ 834640 w 854070"/>
                <a:gd name="connsiteY209" fmla="*/ 446365 h 907970"/>
                <a:gd name="connsiteX210" fmla="*/ 842976 w 854070"/>
                <a:gd name="connsiteY210" fmla="*/ 450534 h 907970"/>
                <a:gd name="connsiteX211" fmla="*/ 839850 w 854070"/>
                <a:gd name="connsiteY211" fmla="*/ 471373 h 907970"/>
                <a:gd name="connsiteX212" fmla="*/ 838807 w 854070"/>
                <a:gd name="connsiteY212" fmla="*/ 472415 h 907970"/>
                <a:gd name="connsiteX213" fmla="*/ 832556 w 854070"/>
                <a:gd name="connsiteY213" fmla="*/ 496381 h 907970"/>
                <a:gd name="connsiteX214" fmla="*/ 836724 w 854070"/>
                <a:gd name="connsiteY214" fmla="*/ 504717 h 907970"/>
                <a:gd name="connsiteX215" fmla="*/ 839850 w 854070"/>
                <a:gd name="connsiteY215" fmla="*/ 510969 h 907970"/>
                <a:gd name="connsiteX216" fmla="*/ 840892 w 854070"/>
                <a:gd name="connsiteY216" fmla="*/ 516179 h 907970"/>
                <a:gd name="connsiteX217" fmla="*/ 831514 w 854070"/>
                <a:gd name="connsiteY217" fmla="*/ 520347 h 907970"/>
                <a:gd name="connsiteX218" fmla="*/ 822136 w 854070"/>
                <a:gd name="connsiteY218" fmla="*/ 538061 h 907970"/>
                <a:gd name="connsiteX219" fmla="*/ 832556 w 854070"/>
                <a:gd name="connsiteY219" fmla="*/ 548481 h 907970"/>
                <a:gd name="connsiteX220" fmla="*/ 849227 w 854070"/>
                <a:gd name="connsiteY220" fmla="*/ 553691 h 907970"/>
                <a:gd name="connsiteX221" fmla="*/ 839850 w 854070"/>
                <a:gd name="connsiteY221" fmla="*/ 588077 h 907970"/>
                <a:gd name="connsiteX222" fmla="*/ 839850 w 854070"/>
                <a:gd name="connsiteY222" fmla="*/ 596413 h 907970"/>
                <a:gd name="connsiteX223" fmla="*/ 847144 w 854070"/>
                <a:gd name="connsiteY223" fmla="*/ 609959 h 907970"/>
                <a:gd name="connsiteX224" fmla="*/ 853396 w 854070"/>
                <a:gd name="connsiteY224" fmla="*/ 620379 h 907970"/>
                <a:gd name="connsiteX225" fmla="*/ 849227 w 854070"/>
                <a:gd name="connsiteY225" fmla="*/ 639135 h 907970"/>
                <a:gd name="connsiteX226" fmla="*/ 844017 w 854070"/>
                <a:gd name="connsiteY226" fmla="*/ 661017 h 907970"/>
                <a:gd name="connsiteX227" fmla="*/ 847144 w 854070"/>
                <a:gd name="connsiteY227" fmla="*/ 669353 h 907970"/>
                <a:gd name="connsiteX228" fmla="*/ 849227 w 854070"/>
                <a:gd name="connsiteY228" fmla="*/ 673521 h 907970"/>
                <a:gd name="connsiteX229" fmla="*/ 844017 w 854070"/>
                <a:gd name="connsiteY229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107326 w 854070"/>
                <a:gd name="connsiteY129" fmla="*/ 37903 h 907970"/>
                <a:gd name="connsiteX130" fmla="*/ 189644 w 854070"/>
                <a:gd name="connsiteY130" fmla="*/ 37903 h 907970"/>
                <a:gd name="connsiteX131" fmla="*/ 259457 w 854070"/>
                <a:gd name="connsiteY131" fmla="*/ 34777 h 907970"/>
                <a:gd name="connsiteX132" fmla="*/ 291759 w 854070"/>
                <a:gd name="connsiteY132" fmla="*/ 29567 h 907970"/>
                <a:gd name="connsiteX133" fmla="*/ 324061 w 854070"/>
                <a:gd name="connsiteY133" fmla="*/ 26441 h 907970"/>
                <a:gd name="connsiteX134" fmla="*/ 373035 w 854070"/>
                <a:gd name="connsiteY134" fmla="*/ 20189 h 907970"/>
                <a:gd name="connsiteX135" fmla="*/ 384497 w 854070"/>
                <a:gd name="connsiteY135" fmla="*/ 16021 h 907970"/>
                <a:gd name="connsiteX136" fmla="*/ 394917 w 854070"/>
                <a:gd name="connsiteY136" fmla="*/ 11853 h 907970"/>
                <a:gd name="connsiteX137" fmla="*/ 427219 w 854070"/>
                <a:gd name="connsiteY137" fmla="*/ 5601 h 907970"/>
                <a:gd name="connsiteX138" fmla="*/ 457437 w 854070"/>
                <a:gd name="connsiteY138" fmla="*/ 3517 h 907970"/>
                <a:gd name="connsiteX139" fmla="*/ 484529 w 854070"/>
                <a:gd name="connsiteY139" fmla="*/ 12895 h 907970"/>
                <a:gd name="connsiteX140" fmla="*/ 491823 w 854070"/>
                <a:gd name="connsiteY140" fmla="*/ 14979 h 907970"/>
                <a:gd name="connsiteX141" fmla="*/ 504327 w 854070"/>
                <a:gd name="connsiteY141" fmla="*/ 6643 h 907970"/>
                <a:gd name="connsiteX142" fmla="*/ 511620 w 854070"/>
                <a:gd name="connsiteY142" fmla="*/ 391 h 907970"/>
                <a:gd name="connsiteX143" fmla="*/ 520998 w 854070"/>
                <a:gd name="connsiteY143" fmla="*/ 3517 h 907970"/>
                <a:gd name="connsiteX144" fmla="*/ 550175 w 854070"/>
                <a:gd name="connsiteY144" fmla="*/ 38945 h 907970"/>
                <a:gd name="connsiteX145" fmla="*/ 552258 w 854070"/>
                <a:gd name="connsiteY145" fmla="*/ 44155 h 907970"/>
                <a:gd name="connsiteX146" fmla="*/ 551217 w 854070"/>
                <a:gd name="connsiteY146" fmla="*/ 47281 h 907970"/>
                <a:gd name="connsiteX147" fmla="*/ 551217 w 854070"/>
                <a:gd name="connsiteY147" fmla="*/ 48323 h 907970"/>
                <a:gd name="connsiteX148" fmla="*/ 555384 w 854070"/>
                <a:gd name="connsiteY148" fmla="*/ 68121 h 907970"/>
                <a:gd name="connsiteX149" fmla="*/ 575182 w 854070"/>
                <a:gd name="connsiteY149" fmla="*/ 72288 h 907970"/>
                <a:gd name="connsiteX150" fmla="*/ 580392 w 854070"/>
                <a:gd name="connsiteY150" fmla="*/ 68121 h 907970"/>
                <a:gd name="connsiteX151" fmla="*/ 581434 w 854070"/>
                <a:gd name="connsiteY151" fmla="*/ 67078 h 907970"/>
                <a:gd name="connsiteX152" fmla="*/ 593938 w 854070"/>
                <a:gd name="connsiteY152" fmla="*/ 56659 h 907970"/>
                <a:gd name="connsiteX153" fmla="*/ 597064 w 854070"/>
                <a:gd name="connsiteY153" fmla="*/ 55617 h 907970"/>
                <a:gd name="connsiteX154" fmla="*/ 599148 w 854070"/>
                <a:gd name="connsiteY154" fmla="*/ 56659 h 907970"/>
                <a:gd name="connsiteX155" fmla="*/ 608526 w 854070"/>
                <a:gd name="connsiteY155" fmla="*/ 73331 h 907970"/>
                <a:gd name="connsiteX156" fmla="*/ 609568 w 854070"/>
                <a:gd name="connsiteY156" fmla="*/ 98338 h 907970"/>
                <a:gd name="connsiteX157" fmla="*/ 607484 w 854070"/>
                <a:gd name="connsiteY157" fmla="*/ 102506 h 907970"/>
                <a:gd name="connsiteX158" fmla="*/ 604358 w 854070"/>
                <a:gd name="connsiteY158" fmla="*/ 120220 h 907970"/>
                <a:gd name="connsiteX159" fmla="*/ 605400 w 854070"/>
                <a:gd name="connsiteY159" fmla="*/ 123346 h 907970"/>
                <a:gd name="connsiteX160" fmla="*/ 606442 w 854070"/>
                <a:gd name="connsiteY160" fmla="*/ 126472 h 907970"/>
                <a:gd name="connsiteX161" fmla="*/ 605400 w 854070"/>
                <a:gd name="connsiteY161" fmla="*/ 130640 h 907970"/>
                <a:gd name="connsiteX162" fmla="*/ 587686 w 854070"/>
                <a:gd name="connsiteY162" fmla="*/ 167110 h 907970"/>
                <a:gd name="connsiteX163" fmla="*/ 582476 w 854070"/>
                <a:gd name="connsiteY163" fmla="*/ 176488 h 907970"/>
                <a:gd name="connsiteX164" fmla="*/ 574140 w 854070"/>
                <a:gd name="connsiteY164" fmla="*/ 182740 h 907970"/>
                <a:gd name="connsiteX165" fmla="*/ 567888 w 854070"/>
                <a:gd name="connsiteY165" fmla="*/ 186908 h 907970"/>
                <a:gd name="connsiteX166" fmla="*/ 563720 w 854070"/>
                <a:gd name="connsiteY166" fmla="*/ 193160 h 907970"/>
                <a:gd name="connsiteX167" fmla="*/ 572057 w 854070"/>
                <a:gd name="connsiteY167" fmla="*/ 202538 h 907970"/>
                <a:gd name="connsiteX168" fmla="*/ 575182 w 854070"/>
                <a:gd name="connsiteY168" fmla="*/ 203580 h 907970"/>
                <a:gd name="connsiteX169" fmla="*/ 581434 w 854070"/>
                <a:gd name="connsiteY169" fmla="*/ 208790 h 907970"/>
                <a:gd name="connsiteX170" fmla="*/ 589770 w 854070"/>
                <a:gd name="connsiteY170" fmla="*/ 215042 h 907970"/>
                <a:gd name="connsiteX171" fmla="*/ 599148 w 854070"/>
                <a:gd name="connsiteY171" fmla="*/ 220252 h 907970"/>
                <a:gd name="connsiteX172" fmla="*/ 615820 w 854070"/>
                <a:gd name="connsiteY172" fmla="*/ 229630 h 907970"/>
                <a:gd name="connsiteX173" fmla="*/ 618946 w 854070"/>
                <a:gd name="connsiteY173" fmla="*/ 232756 h 907970"/>
                <a:gd name="connsiteX174" fmla="*/ 624156 w 854070"/>
                <a:gd name="connsiteY174" fmla="*/ 237966 h 907970"/>
                <a:gd name="connsiteX175" fmla="*/ 637702 w 854070"/>
                <a:gd name="connsiteY175" fmla="*/ 245260 h 907970"/>
                <a:gd name="connsiteX176" fmla="*/ 642912 w 854070"/>
                <a:gd name="connsiteY176" fmla="*/ 247344 h 907970"/>
                <a:gd name="connsiteX177" fmla="*/ 666878 w 854070"/>
                <a:gd name="connsiteY177" fmla="*/ 264016 h 907970"/>
                <a:gd name="connsiteX178" fmla="*/ 676256 w 854070"/>
                <a:gd name="connsiteY178" fmla="*/ 272352 h 907970"/>
                <a:gd name="connsiteX179" fmla="*/ 672088 w 854070"/>
                <a:gd name="connsiteY179" fmla="*/ 279646 h 907970"/>
                <a:gd name="connsiteX180" fmla="*/ 657500 w 854070"/>
                <a:gd name="connsiteY180" fmla="*/ 287982 h 907970"/>
                <a:gd name="connsiteX181" fmla="*/ 653332 w 854070"/>
                <a:gd name="connsiteY181" fmla="*/ 289024 h 907970"/>
                <a:gd name="connsiteX182" fmla="*/ 646038 w 854070"/>
                <a:gd name="connsiteY182" fmla="*/ 291108 h 907970"/>
                <a:gd name="connsiteX183" fmla="*/ 635618 w 854070"/>
                <a:gd name="connsiteY183" fmla="*/ 300486 h 907970"/>
                <a:gd name="connsiteX184" fmla="*/ 634576 w 854070"/>
                <a:gd name="connsiteY184" fmla="*/ 309864 h 907970"/>
                <a:gd name="connsiteX185" fmla="*/ 636660 w 854070"/>
                <a:gd name="connsiteY185" fmla="*/ 323410 h 907970"/>
                <a:gd name="connsiteX186" fmla="*/ 643954 w 854070"/>
                <a:gd name="connsiteY186" fmla="*/ 336956 h 907970"/>
                <a:gd name="connsiteX187" fmla="*/ 650206 w 854070"/>
                <a:gd name="connsiteY187" fmla="*/ 340082 h 907970"/>
                <a:gd name="connsiteX188" fmla="*/ 655416 w 854070"/>
                <a:gd name="connsiteY188" fmla="*/ 343208 h 907970"/>
                <a:gd name="connsiteX189" fmla="*/ 652290 w 854070"/>
                <a:gd name="connsiteY189" fmla="*/ 354670 h 907970"/>
                <a:gd name="connsiteX190" fmla="*/ 648122 w 854070"/>
                <a:gd name="connsiteY190" fmla="*/ 370300 h 907970"/>
                <a:gd name="connsiteX191" fmla="*/ 650206 w 854070"/>
                <a:gd name="connsiteY191" fmla="*/ 380720 h 907970"/>
                <a:gd name="connsiteX192" fmla="*/ 651248 w 854070"/>
                <a:gd name="connsiteY192" fmla="*/ 384888 h 907970"/>
                <a:gd name="connsiteX193" fmla="*/ 651248 w 854070"/>
                <a:gd name="connsiteY193" fmla="*/ 392182 h 907970"/>
                <a:gd name="connsiteX194" fmla="*/ 647080 w 854070"/>
                <a:gd name="connsiteY194" fmla="*/ 399475 h 907970"/>
                <a:gd name="connsiteX195" fmla="*/ 624156 w 854070"/>
                <a:gd name="connsiteY195" fmla="*/ 432819 h 907970"/>
                <a:gd name="connsiteX196" fmla="*/ 623114 w 854070"/>
                <a:gd name="connsiteY196" fmla="*/ 433861 h 907970"/>
                <a:gd name="connsiteX197" fmla="*/ 614778 w 854070"/>
                <a:gd name="connsiteY197" fmla="*/ 446365 h 907970"/>
                <a:gd name="connsiteX198" fmla="*/ 613736 w 854070"/>
                <a:gd name="connsiteY198" fmla="*/ 455743 h 907970"/>
                <a:gd name="connsiteX199" fmla="*/ 613736 w 854070"/>
                <a:gd name="connsiteY199" fmla="*/ 458869 h 907970"/>
                <a:gd name="connsiteX200" fmla="*/ 622072 w 854070"/>
                <a:gd name="connsiteY200" fmla="*/ 489087 h 907970"/>
                <a:gd name="connsiteX201" fmla="*/ 626240 w 854070"/>
                <a:gd name="connsiteY201" fmla="*/ 493255 h 907970"/>
                <a:gd name="connsiteX202" fmla="*/ 633534 w 854070"/>
                <a:gd name="connsiteY202" fmla="*/ 494297 h 907970"/>
                <a:gd name="connsiteX203" fmla="*/ 648122 w 854070"/>
                <a:gd name="connsiteY203" fmla="*/ 493255 h 907970"/>
                <a:gd name="connsiteX204" fmla="*/ 661668 w 854070"/>
                <a:gd name="connsiteY204" fmla="*/ 492213 h 907970"/>
                <a:gd name="connsiteX205" fmla="*/ 686676 w 854070"/>
                <a:gd name="connsiteY205" fmla="*/ 493255 h 907970"/>
                <a:gd name="connsiteX206" fmla="*/ 720020 w 854070"/>
                <a:gd name="connsiteY206" fmla="*/ 493255 h 907970"/>
                <a:gd name="connsiteX207" fmla="*/ 824220 w 854070"/>
                <a:gd name="connsiteY207" fmla="*/ 450534 h 907970"/>
                <a:gd name="connsiteX208" fmla="*/ 834640 w 854070"/>
                <a:gd name="connsiteY208" fmla="*/ 446365 h 907970"/>
                <a:gd name="connsiteX209" fmla="*/ 842976 w 854070"/>
                <a:gd name="connsiteY209" fmla="*/ 450534 h 907970"/>
                <a:gd name="connsiteX210" fmla="*/ 839850 w 854070"/>
                <a:gd name="connsiteY210" fmla="*/ 471373 h 907970"/>
                <a:gd name="connsiteX211" fmla="*/ 838807 w 854070"/>
                <a:gd name="connsiteY211" fmla="*/ 472415 h 907970"/>
                <a:gd name="connsiteX212" fmla="*/ 832556 w 854070"/>
                <a:gd name="connsiteY212" fmla="*/ 496381 h 907970"/>
                <a:gd name="connsiteX213" fmla="*/ 836724 w 854070"/>
                <a:gd name="connsiteY213" fmla="*/ 504717 h 907970"/>
                <a:gd name="connsiteX214" fmla="*/ 839850 w 854070"/>
                <a:gd name="connsiteY214" fmla="*/ 510969 h 907970"/>
                <a:gd name="connsiteX215" fmla="*/ 840892 w 854070"/>
                <a:gd name="connsiteY215" fmla="*/ 516179 h 907970"/>
                <a:gd name="connsiteX216" fmla="*/ 831514 w 854070"/>
                <a:gd name="connsiteY216" fmla="*/ 520347 h 907970"/>
                <a:gd name="connsiteX217" fmla="*/ 822136 w 854070"/>
                <a:gd name="connsiteY217" fmla="*/ 538061 h 907970"/>
                <a:gd name="connsiteX218" fmla="*/ 832556 w 854070"/>
                <a:gd name="connsiteY218" fmla="*/ 548481 h 907970"/>
                <a:gd name="connsiteX219" fmla="*/ 849227 w 854070"/>
                <a:gd name="connsiteY219" fmla="*/ 553691 h 907970"/>
                <a:gd name="connsiteX220" fmla="*/ 839850 w 854070"/>
                <a:gd name="connsiteY220" fmla="*/ 588077 h 907970"/>
                <a:gd name="connsiteX221" fmla="*/ 839850 w 854070"/>
                <a:gd name="connsiteY221" fmla="*/ 596413 h 907970"/>
                <a:gd name="connsiteX222" fmla="*/ 847144 w 854070"/>
                <a:gd name="connsiteY222" fmla="*/ 609959 h 907970"/>
                <a:gd name="connsiteX223" fmla="*/ 853396 w 854070"/>
                <a:gd name="connsiteY223" fmla="*/ 620379 h 907970"/>
                <a:gd name="connsiteX224" fmla="*/ 849227 w 854070"/>
                <a:gd name="connsiteY224" fmla="*/ 639135 h 907970"/>
                <a:gd name="connsiteX225" fmla="*/ 844017 w 854070"/>
                <a:gd name="connsiteY225" fmla="*/ 661017 h 907970"/>
                <a:gd name="connsiteX226" fmla="*/ 847144 w 854070"/>
                <a:gd name="connsiteY226" fmla="*/ 669353 h 907970"/>
                <a:gd name="connsiteX227" fmla="*/ 849227 w 854070"/>
                <a:gd name="connsiteY227" fmla="*/ 673521 h 907970"/>
                <a:gd name="connsiteX228" fmla="*/ 844017 w 854070"/>
                <a:gd name="connsiteY228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189644 w 854070"/>
                <a:gd name="connsiteY129" fmla="*/ 37903 h 907970"/>
                <a:gd name="connsiteX130" fmla="*/ 259457 w 854070"/>
                <a:gd name="connsiteY130" fmla="*/ 34777 h 907970"/>
                <a:gd name="connsiteX131" fmla="*/ 291759 w 854070"/>
                <a:gd name="connsiteY131" fmla="*/ 29567 h 907970"/>
                <a:gd name="connsiteX132" fmla="*/ 324061 w 854070"/>
                <a:gd name="connsiteY132" fmla="*/ 26441 h 907970"/>
                <a:gd name="connsiteX133" fmla="*/ 373035 w 854070"/>
                <a:gd name="connsiteY133" fmla="*/ 20189 h 907970"/>
                <a:gd name="connsiteX134" fmla="*/ 384497 w 854070"/>
                <a:gd name="connsiteY134" fmla="*/ 16021 h 907970"/>
                <a:gd name="connsiteX135" fmla="*/ 394917 w 854070"/>
                <a:gd name="connsiteY135" fmla="*/ 11853 h 907970"/>
                <a:gd name="connsiteX136" fmla="*/ 427219 w 854070"/>
                <a:gd name="connsiteY136" fmla="*/ 5601 h 907970"/>
                <a:gd name="connsiteX137" fmla="*/ 457437 w 854070"/>
                <a:gd name="connsiteY137" fmla="*/ 3517 h 907970"/>
                <a:gd name="connsiteX138" fmla="*/ 484529 w 854070"/>
                <a:gd name="connsiteY138" fmla="*/ 12895 h 907970"/>
                <a:gd name="connsiteX139" fmla="*/ 491823 w 854070"/>
                <a:gd name="connsiteY139" fmla="*/ 14979 h 907970"/>
                <a:gd name="connsiteX140" fmla="*/ 504327 w 854070"/>
                <a:gd name="connsiteY140" fmla="*/ 6643 h 907970"/>
                <a:gd name="connsiteX141" fmla="*/ 511620 w 854070"/>
                <a:gd name="connsiteY141" fmla="*/ 391 h 907970"/>
                <a:gd name="connsiteX142" fmla="*/ 520998 w 854070"/>
                <a:gd name="connsiteY142" fmla="*/ 3517 h 907970"/>
                <a:gd name="connsiteX143" fmla="*/ 550175 w 854070"/>
                <a:gd name="connsiteY143" fmla="*/ 38945 h 907970"/>
                <a:gd name="connsiteX144" fmla="*/ 552258 w 854070"/>
                <a:gd name="connsiteY144" fmla="*/ 44155 h 907970"/>
                <a:gd name="connsiteX145" fmla="*/ 551217 w 854070"/>
                <a:gd name="connsiteY145" fmla="*/ 47281 h 907970"/>
                <a:gd name="connsiteX146" fmla="*/ 551217 w 854070"/>
                <a:gd name="connsiteY146" fmla="*/ 48323 h 907970"/>
                <a:gd name="connsiteX147" fmla="*/ 555384 w 854070"/>
                <a:gd name="connsiteY147" fmla="*/ 68121 h 907970"/>
                <a:gd name="connsiteX148" fmla="*/ 575182 w 854070"/>
                <a:gd name="connsiteY148" fmla="*/ 72288 h 907970"/>
                <a:gd name="connsiteX149" fmla="*/ 580392 w 854070"/>
                <a:gd name="connsiteY149" fmla="*/ 68121 h 907970"/>
                <a:gd name="connsiteX150" fmla="*/ 581434 w 854070"/>
                <a:gd name="connsiteY150" fmla="*/ 67078 h 907970"/>
                <a:gd name="connsiteX151" fmla="*/ 593938 w 854070"/>
                <a:gd name="connsiteY151" fmla="*/ 56659 h 907970"/>
                <a:gd name="connsiteX152" fmla="*/ 597064 w 854070"/>
                <a:gd name="connsiteY152" fmla="*/ 55617 h 907970"/>
                <a:gd name="connsiteX153" fmla="*/ 599148 w 854070"/>
                <a:gd name="connsiteY153" fmla="*/ 56659 h 907970"/>
                <a:gd name="connsiteX154" fmla="*/ 608526 w 854070"/>
                <a:gd name="connsiteY154" fmla="*/ 73331 h 907970"/>
                <a:gd name="connsiteX155" fmla="*/ 609568 w 854070"/>
                <a:gd name="connsiteY155" fmla="*/ 98338 h 907970"/>
                <a:gd name="connsiteX156" fmla="*/ 607484 w 854070"/>
                <a:gd name="connsiteY156" fmla="*/ 102506 h 907970"/>
                <a:gd name="connsiteX157" fmla="*/ 604358 w 854070"/>
                <a:gd name="connsiteY157" fmla="*/ 120220 h 907970"/>
                <a:gd name="connsiteX158" fmla="*/ 605400 w 854070"/>
                <a:gd name="connsiteY158" fmla="*/ 123346 h 907970"/>
                <a:gd name="connsiteX159" fmla="*/ 606442 w 854070"/>
                <a:gd name="connsiteY159" fmla="*/ 126472 h 907970"/>
                <a:gd name="connsiteX160" fmla="*/ 605400 w 854070"/>
                <a:gd name="connsiteY160" fmla="*/ 130640 h 907970"/>
                <a:gd name="connsiteX161" fmla="*/ 587686 w 854070"/>
                <a:gd name="connsiteY161" fmla="*/ 167110 h 907970"/>
                <a:gd name="connsiteX162" fmla="*/ 582476 w 854070"/>
                <a:gd name="connsiteY162" fmla="*/ 176488 h 907970"/>
                <a:gd name="connsiteX163" fmla="*/ 574140 w 854070"/>
                <a:gd name="connsiteY163" fmla="*/ 182740 h 907970"/>
                <a:gd name="connsiteX164" fmla="*/ 567888 w 854070"/>
                <a:gd name="connsiteY164" fmla="*/ 186908 h 907970"/>
                <a:gd name="connsiteX165" fmla="*/ 563720 w 854070"/>
                <a:gd name="connsiteY165" fmla="*/ 193160 h 907970"/>
                <a:gd name="connsiteX166" fmla="*/ 572057 w 854070"/>
                <a:gd name="connsiteY166" fmla="*/ 202538 h 907970"/>
                <a:gd name="connsiteX167" fmla="*/ 575182 w 854070"/>
                <a:gd name="connsiteY167" fmla="*/ 203580 h 907970"/>
                <a:gd name="connsiteX168" fmla="*/ 581434 w 854070"/>
                <a:gd name="connsiteY168" fmla="*/ 208790 h 907970"/>
                <a:gd name="connsiteX169" fmla="*/ 589770 w 854070"/>
                <a:gd name="connsiteY169" fmla="*/ 215042 h 907970"/>
                <a:gd name="connsiteX170" fmla="*/ 599148 w 854070"/>
                <a:gd name="connsiteY170" fmla="*/ 220252 h 907970"/>
                <a:gd name="connsiteX171" fmla="*/ 615820 w 854070"/>
                <a:gd name="connsiteY171" fmla="*/ 229630 h 907970"/>
                <a:gd name="connsiteX172" fmla="*/ 618946 w 854070"/>
                <a:gd name="connsiteY172" fmla="*/ 232756 h 907970"/>
                <a:gd name="connsiteX173" fmla="*/ 624156 w 854070"/>
                <a:gd name="connsiteY173" fmla="*/ 237966 h 907970"/>
                <a:gd name="connsiteX174" fmla="*/ 637702 w 854070"/>
                <a:gd name="connsiteY174" fmla="*/ 245260 h 907970"/>
                <a:gd name="connsiteX175" fmla="*/ 642912 w 854070"/>
                <a:gd name="connsiteY175" fmla="*/ 247344 h 907970"/>
                <a:gd name="connsiteX176" fmla="*/ 666878 w 854070"/>
                <a:gd name="connsiteY176" fmla="*/ 264016 h 907970"/>
                <a:gd name="connsiteX177" fmla="*/ 676256 w 854070"/>
                <a:gd name="connsiteY177" fmla="*/ 272352 h 907970"/>
                <a:gd name="connsiteX178" fmla="*/ 672088 w 854070"/>
                <a:gd name="connsiteY178" fmla="*/ 279646 h 907970"/>
                <a:gd name="connsiteX179" fmla="*/ 657500 w 854070"/>
                <a:gd name="connsiteY179" fmla="*/ 287982 h 907970"/>
                <a:gd name="connsiteX180" fmla="*/ 653332 w 854070"/>
                <a:gd name="connsiteY180" fmla="*/ 289024 h 907970"/>
                <a:gd name="connsiteX181" fmla="*/ 646038 w 854070"/>
                <a:gd name="connsiteY181" fmla="*/ 291108 h 907970"/>
                <a:gd name="connsiteX182" fmla="*/ 635618 w 854070"/>
                <a:gd name="connsiteY182" fmla="*/ 300486 h 907970"/>
                <a:gd name="connsiteX183" fmla="*/ 634576 w 854070"/>
                <a:gd name="connsiteY183" fmla="*/ 309864 h 907970"/>
                <a:gd name="connsiteX184" fmla="*/ 636660 w 854070"/>
                <a:gd name="connsiteY184" fmla="*/ 323410 h 907970"/>
                <a:gd name="connsiteX185" fmla="*/ 643954 w 854070"/>
                <a:gd name="connsiteY185" fmla="*/ 336956 h 907970"/>
                <a:gd name="connsiteX186" fmla="*/ 650206 w 854070"/>
                <a:gd name="connsiteY186" fmla="*/ 340082 h 907970"/>
                <a:gd name="connsiteX187" fmla="*/ 655416 w 854070"/>
                <a:gd name="connsiteY187" fmla="*/ 343208 h 907970"/>
                <a:gd name="connsiteX188" fmla="*/ 652290 w 854070"/>
                <a:gd name="connsiteY188" fmla="*/ 354670 h 907970"/>
                <a:gd name="connsiteX189" fmla="*/ 648122 w 854070"/>
                <a:gd name="connsiteY189" fmla="*/ 370300 h 907970"/>
                <a:gd name="connsiteX190" fmla="*/ 650206 w 854070"/>
                <a:gd name="connsiteY190" fmla="*/ 380720 h 907970"/>
                <a:gd name="connsiteX191" fmla="*/ 651248 w 854070"/>
                <a:gd name="connsiteY191" fmla="*/ 384888 h 907970"/>
                <a:gd name="connsiteX192" fmla="*/ 651248 w 854070"/>
                <a:gd name="connsiteY192" fmla="*/ 392182 h 907970"/>
                <a:gd name="connsiteX193" fmla="*/ 647080 w 854070"/>
                <a:gd name="connsiteY193" fmla="*/ 399475 h 907970"/>
                <a:gd name="connsiteX194" fmla="*/ 624156 w 854070"/>
                <a:gd name="connsiteY194" fmla="*/ 432819 h 907970"/>
                <a:gd name="connsiteX195" fmla="*/ 623114 w 854070"/>
                <a:gd name="connsiteY195" fmla="*/ 433861 h 907970"/>
                <a:gd name="connsiteX196" fmla="*/ 614778 w 854070"/>
                <a:gd name="connsiteY196" fmla="*/ 446365 h 907970"/>
                <a:gd name="connsiteX197" fmla="*/ 613736 w 854070"/>
                <a:gd name="connsiteY197" fmla="*/ 455743 h 907970"/>
                <a:gd name="connsiteX198" fmla="*/ 613736 w 854070"/>
                <a:gd name="connsiteY198" fmla="*/ 458869 h 907970"/>
                <a:gd name="connsiteX199" fmla="*/ 622072 w 854070"/>
                <a:gd name="connsiteY199" fmla="*/ 489087 h 907970"/>
                <a:gd name="connsiteX200" fmla="*/ 626240 w 854070"/>
                <a:gd name="connsiteY200" fmla="*/ 493255 h 907970"/>
                <a:gd name="connsiteX201" fmla="*/ 633534 w 854070"/>
                <a:gd name="connsiteY201" fmla="*/ 494297 h 907970"/>
                <a:gd name="connsiteX202" fmla="*/ 648122 w 854070"/>
                <a:gd name="connsiteY202" fmla="*/ 493255 h 907970"/>
                <a:gd name="connsiteX203" fmla="*/ 661668 w 854070"/>
                <a:gd name="connsiteY203" fmla="*/ 492213 h 907970"/>
                <a:gd name="connsiteX204" fmla="*/ 686676 w 854070"/>
                <a:gd name="connsiteY204" fmla="*/ 493255 h 907970"/>
                <a:gd name="connsiteX205" fmla="*/ 720020 w 854070"/>
                <a:gd name="connsiteY205" fmla="*/ 493255 h 907970"/>
                <a:gd name="connsiteX206" fmla="*/ 824220 w 854070"/>
                <a:gd name="connsiteY206" fmla="*/ 450534 h 907970"/>
                <a:gd name="connsiteX207" fmla="*/ 834640 w 854070"/>
                <a:gd name="connsiteY207" fmla="*/ 446365 h 907970"/>
                <a:gd name="connsiteX208" fmla="*/ 842976 w 854070"/>
                <a:gd name="connsiteY208" fmla="*/ 450534 h 907970"/>
                <a:gd name="connsiteX209" fmla="*/ 839850 w 854070"/>
                <a:gd name="connsiteY209" fmla="*/ 471373 h 907970"/>
                <a:gd name="connsiteX210" fmla="*/ 838807 w 854070"/>
                <a:gd name="connsiteY210" fmla="*/ 472415 h 907970"/>
                <a:gd name="connsiteX211" fmla="*/ 832556 w 854070"/>
                <a:gd name="connsiteY211" fmla="*/ 496381 h 907970"/>
                <a:gd name="connsiteX212" fmla="*/ 836724 w 854070"/>
                <a:gd name="connsiteY212" fmla="*/ 504717 h 907970"/>
                <a:gd name="connsiteX213" fmla="*/ 839850 w 854070"/>
                <a:gd name="connsiteY213" fmla="*/ 510969 h 907970"/>
                <a:gd name="connsiteX214" fmla="*/ 840892 w 854070"/>
                <a:gd name="connsiteY214" fmla="*/ 516179 h 907970"/>
                <a:gd name="connsiteX215" fmla="*/ 831514 w 854070"/>
                <a:gd name="connsiteY215" fmla="*/ 520347 h 907970"/>
                <a:gd name="connsiteX216" fmla="*/ 822136 w 854070"/>
                <a:gd name="connsiteY216" fmla="*/ 538061 h 907970"/>
                <a:gd name="connsiteX217" fmla="*/ 832556 w 854070"/>
                <a:gd name="connsiteY217" fmla="*/ 548481 h 907970"/>
                <a:gd name="connsiteX218" fmla="*/ 849227 w 854070"/>
                <a:gd name="connsiteY218" fmla="*/ 553691 h 907970"/>
                <a:gd name="connsiteX219" fmla="*/ 839850 w 854070"/>
                <a:gd name="connsiteY219" fmla="*/ 588077 h 907970"/>
                <a:gd name="connsiteX220" fmla="*/ 839850 w 854070"/>
                <a:gd name="connsiteY220" fmla="*/ 596413 h 907970"/>
                <a:gd name="connsiteX221" fmla="*/ 847144 w 854070"/>
                <a:gd name="connsiteY221" fmla="*/ 609959 h 907970"/>
                <a:gd name="connsiteX222" fmla="*/ 853396 w 854070"/>
                <a:gd name="connsiteY222" fmla="*/ 620379 h 907970"/>
                <a:gd name="connsiteX223" fmla="*/ 849227 w 854070"/>
                <a:gd name="connsiteY223" fmla="*/ 639135 h 907970"/>
                <a:gd name="connsiteX224" fmla="*/ 844017 w 854070"/>
                <a:gd name="connsiteY224" fmla="*/ 661017 h 907970"/>
                <a:gd name="connsiteX225" fmla="*/ 847144 w 854070"/>
                <a:gd name="connsiteY225" fmla="*/ 669353 h 907970"/>
                <a:gd name="connsiteX226" fmla="*/ 849227 w 854070"/>
                <a:gd name="connsiteY226" fmla="*/ 673521 h 907970"/>
                <a:gd name="connsiteX227" fmla="*/ 844017 w 854070"/>
                <a:gd name="connsiteY227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69814 w 854070"/>
                <a:gd name="connsiteY127" fmla="*/ 30609 h 907970"/>
                <a:gd name="connsiteX128" fmla="*/ 189644 w 854070"/>
                <a:gd name="connsiteY128" fmla="*/ 37903 h 907970"/>
                <a:gd name="connsiteX129" fmla="*/ 259457 w 854070"/>
                <a:gd name="connsiteY129" fmla="*/ 34777 h 907970"/>
                <a:gd name="connsiteX130" fmla="*/ 291759 w 854070"/>
                <a:gd name="connsiteY130" fmla="*/ 29567 h 907970"/>
                <a:gd name="connsiteX131" fmla="*/ 324061 w 854070"/>
                <a:gd name="connsiteY131" fmla="*/ 26441 h 907970"/>
                <a:gd name="connsiteX132" fmla="*/ 373035 w 854070"/>
                <a:gd name="connsiteY132" fmla="*/ 20189 h 907970"/>
                <a:gd name="connsiteX133" fmla="*/ 384497 w 854070"/>
                <a:gd name="connsiteY133" fmla="*/ 16021 h 907970"/>
                <a:gd name="connsiteX134" fmla="*/ 394917 w 854070"/>
                <a:gd name="connsiteY134" fmla="*/ 11853 h 907970"/>
                <a:gd name="connsiteX135" fmla="*/ 427219 w 854070"/>
                <a:gd name="connsiteY135" fmla="*/ 5601 h 907970"/>
                <a:gd name="connsiteX136" fmla="*/ 457437 w 854070"/>
                <a:gd name="connsiteY136" fmla="*/ 3517 h 907970"/>
                <a:gd name="connsiteX137" fmla="*/ 484529 w 854070"/>
                <a:gd name="connsiteY137" fmla="*/ 12895 h 907970"/>
                <a:gd name="connsiteX138" fmla="*/ 491823 w 854070"/>
                <a:gd name="connsiteY138" fmla="*/ 14979 h 907970"/>
                <a:gd name="connsiteX139" fmla="*/ 504327 w 854070"/>
                <a:gd name="connsiteY139" fmla="*/ 6643 h 907970"/>
                <a:gd name="connsiteX140" fmla="*/ 511620 w 854070"/>
                <a:gd name="connsiteY140" fmla="*/ 391 h 907970"/>
                <a:gd name="connsiteX141" fmla="*/ 520998 w 854070"/>
                <a:gd name="connsiteY141" fmla="*/ 3517 h 907970"/>
                <a:gd name="connsiteX142" fmla="*/ 550175 w 854070"/>
                <a:gd name="connsiteY142" fmla="*/ 38945 h 907970"/>
                <a:gd name="connsiteX143" fmla="*/ 552258 w 854070"/>
                <a:gd name="connsiteY143" fmla="*/ 44155 h 907970"/>
                <a:gd name="connsiteX144" fmla="*/ 551217 w 854070"/>
                <a:gd name="connsiteY144" fmla="*/ 47281 h 907970"/>
                <a:gd name="connsiteX145" fmla="*/ 551217 w 854070"/>
                <a:gd name="connsiteY145" fmla="*/ 48323 h 907970"/>
                <a:gd name="connsiteX146" fmla="*/ 555384 w 854070"/>
                <a:gd name="connsiteY146" fmla="*/ 68121 h 907970"/>
                <a:gd name="connsiteX147" fmla="*/ 575182 w 854070"/>
                <a:gd name="connsiteY147" fmla="*/ 72288 h 907970"/>
                <a:gd name="connsiteX148" fmla="*/ 580392 w 854070"/>
                <a:gd name="connsiteY148" fmla="*/ 68121 h 907970"/>
                <a:gd name="connsiteX149" fmla="*/ 581434 w 854070"/>
                <a:gd name="connsiteY149" fmla="*/ 67078 h 907970"/>
                <a:gd name="connsiteX150" fmla="*/ 593938 w 854070"/>
                <a:gd name="connsiteY150" fmla="*/ 56659 h 907970"/>
                <a:gd name="connsiteX151" fmla="*/ 597064 w 854070"/>
                <a:gd name="connsiteY151" fmla="*/ 55617 h 907970"/>
                <a:gd name="connsiteX152" fmla="*/ 599148 w 854070"/>
                <a:gd name="connsiteY152" fmla="*/ 56659 h 907970"/>
                <a:gd name="connsiteX153" fmla="*/ 608526 w 854070"/>
                <a:gd name="connsiteY153" fmla="*/ 73331 h 907970"/>
                <a:gd name="connsiteX154" fmla="*/ 609568 w 854070"/>
                <a:gd name="connsiteY154" fmla="*/ 98338 h 907970"/>
                <a:gd name="connsiteX155" fmla="*/ 607484 w 854070"/>
                <a:gd name="connsiteY155" fmla="*/ 102506 h 907970"/>
                <a:gd name="connsiteX156" fmla="*/ 604358 w 854070"/>
                <a:gd name="connsiteY156" fmla="*/ 120220 h 907970"/>
                <a:gd name="connsiteX157" fmla="*/ 605400 w 854070"/>
                <a:gd name="connsiteY157" fmla="*/ 123346 h 907970"/>
                <a:gd name="connsiteX158" fmla="*/ 606442 w 854070"/>
                <a:gd name="connsiteY158" fmla="*/ 126472 h 907970"/>
                <a:gd name="connsiteX159" fmla="*/ 605400 w 854070"/>
                <a:gd name="connsiteY159" fmla="*/ 130640 h 907970"/>
                <a:gd name="connsiteX160" fmla="*/ 587686 w 854070"/>
                <a:gd name="connsiteY160" fmla="*/ 167110 h 907970"/>
                <a:gd name="connsiteX161" fmla="*/ 582476 w 854070"/>
                <a:gd name="connsiteY161" fmla="*/ 176488 h 907970"/>
                <a:gd name="connsiteX162" fmla="*/ 574140 w 854070"/>
                <a:gd name="connsiteY162" fmla="*/ 182740 h 907970"/>
                <a:gd name="connsiteX163" fmla="*/ 567888 w 854070"/>
                <a:gd name="connsiteY163" fmla="*/ 186908 h 907970"/>
                <a:gd name="connsiteX164" fmla="*/ 563720 w 854070"/>
                <a:gd name="connsiteY164" fmla="*/ 193160 h 907970"/>
                <a:gd name="connsiteX165" fmla="*/ 572057 w 854070"/>
                <a:gd name="connsiteY165" fmla="*/ 202538 h 907970"/>
                <a:gd name="connsiteX166" fmla="*/ 575182 w 854070"/>
                <a:gd name="connsiteY166" fmla="*/ 203580 h 907970"/>
                <a:gd name="connsiteX167" fmla="*/ 581434 w 854070"/>
                <a:gd name="connsiteY167" fmla="*/ 208790 h 907970"/>
                <a:gd name="connsiteX168" fmla="*/ 589770 w 854070"/>
                <a:gd name="connsiteY168" fmla="*/ 215042 h 907970"/>
                <a:gd name="connsiteX169" fmla="*/ 599148 w 854070"/>
                <a:gd name="connsiteY169" fmla="*/ 220252 h 907970"/>
                <a:gd name="connsiteX170" fmla="*/ 615820 w 854070"/>
                <a:gd name="connsiteY170" fmla="*/ 229630 h 907970"/>
                <a:gd name="connsiteX171" fmla="*/ 618946 w 854070"/>
                <a:gd name="connsiteY171" fmla="*/ 232756 h 907970"/>
                <a:gd name="connsiteX172" fmla="*/ 624156 w 854070"/>
                <a:gd name="connsiteY172" fmla="*/ 237966 h 907970"/>
                <a:gd name="connsiteX173" fmla="*/ 637702 w 854070"/>
                <a:gd name="connsiteY173" fmla="*/ 245260 h 907970"/>
                <a:gd name="connsiteX174" fmla="*/ 642912 w 854070"/>
                <a:gd name="connsiteY174" fmla="*/ 247344 h 907970"/>
                <a:gd name="connsiteX175" fmla="*/ 666878 w 854070"/>
                <a:gd name="connsiteY175" fmla="*/ 264016 h 907970"/>
                <a:gd name="connsiteX176" fmla="*/ 676256 w 854070"/>
                <a:gd name="connsiteY176" fmla="*/ 272352 h 907970"/>
                <a:gd name="connsiteX177" fmla="*/ 672088 w 854070"/>
                <a:gd name="connsiteY177" fmla="*/ 279646 h 907970"/>
                <a:gd name="connsiteX178" fmla="*/ 657500 w 854070"/>
                <a:gd name="connsiteY178" fmla="*/ 287982 h 907970"/>
                <a:gd name="connsiteX179" fmla="*/ 653332 w 854070"/>
                <a:gd name="connsiteY179" fmla="*/ 289024 h 907970"/>
                <a:gd name="connsiteX180" fmla="*/ 646038 w 854070"/>
                <a:gd name="connsiteY180" fmla="*/ 291108 h 907970"/>
                <a:gd name="connsiteX181" fmla="*/ 635618 w 854070"/>
                <a:gd name="connsiteY181" fmla="*/ 300486 h 907970"/>
                <a:gd name="connsiteX182" fmla="*/ 634576 w 854070"/>
                <a:gd name="connsiteY182" fmla="*/ 309864 h 907970"/>
                <a:gd name="connsiteX183" fmla="*/ 636660 w 854070"/>
                <a:gd name="connsiteY183" fmla="*/ 323410 h 907970"/>
                <a:gd name="connsiteX184" fmla="*/ 643954 w 854070"/>
                <a:gd name="connsiteY184" fmla="*/ 336956 h 907970"/>
                <a:gd name="connsiteX185" fmla="*/ 650206 w 854070"/>
                <a:gd name="connsiteY185" fmla="*/ 340082 h 907970"/>
                <a:gd name="connsiteX186" fmla="*/ 655416 w 854070"/>
                <a:gd name="connsiteY186" fmla="*/ 343208 h 907970"/>
                <a:gd name="connsiteX187" fmla="*/ 652290 w 854070"/>
                <a:gd name="connsiteY187" fmla="*/ 354670 h 907970"/>
                <a:gd name="connsiteX188" fmla="*/ 648122 w 854070"/>
                <a:gd name="connsiteY188" fmla="*/ 370300 h 907970"/>
                <a:gd name="connsiteX189" fmla="*/ 650206 w 854070"/>
                <a:gd name="connsiteY189" fmla="*/ 380720 h 907970"/>
                <a:gd name="connsiteX190" fmla="*/ 651248 w 854070"/>
                <a:gd name="connsiteY190" fmla="*/ 384888 h 907970"/>
                <a:gd name="connsiteX191" fmla="*/ 651248 w 854070"/>
                <a:gd name="connsiteY191" fmla="*/ 392182 h 907970"/>
                <a:gd name="connsiteX192" fmla="*/ 647080 w 854070"/>
                <a:gd name="connsiteY192" fmla="*/ 399475 h 907970"/>
                <a:gd name="connsiteX193" fmla="*/ 624156 w 854070"/>
                <a:gd name="connsiteY193" fmla="*/ 432819 h 907970"/>
                <a:gd name="connsiteX194" fmla="*/ 623114 w 854070"/>
                <a:gd name="connsiteY194" fmla="*/ 433861 h 907970"/>
                <a:gd name="connsiteX195" fmla="*/ 614778 w 854070"/>
                <a:gd name="connsiteY195" fmla="*/ 446365 h 907970"/>
                <a:gd name="connsiteX196" fmla="*/ 613736 w 854070"/>
                <a:gd name="connsiteY196" fmla="*/ 455743 h 907970"/>
                <a:gd name="connsiteX197" fmla="*/ 613736 w 854070"/>
                <a:gd name="connsiteY197" fmla="*/ 458869 h 907970"/>
                <a:gd name="connsiteX198" fmla="*/ 622072 w 854070"/>
                <a:gd name="connsiteY198" fmla="*/ 489087 h 907970"/>
                <a:gd name="connsiteX199" fmla="*/ 626240 w 854070"/>
                <a:gd name="connsiteY199" fmla="*/ 493255 h 907970"/>
                <a:gd name="connsiteX200" fmla="*/ 633534 w 854070"/>
                <a:gd name="connsiteY200" fmla="*/ 494297 h 907970"/>
                <a:gd name="connsiteX201" fmla="*/ 648122 w 854070"/>
                <a:gd name="connsiteY201" fmla="*/ 493255 h 907970"/>
                <a:gd name="connsiteX202" fmla="*/ 661668 w 854070"/>
                <a:gd name="connsiteY202" fmla="*/ 492213 h 907970"/>
                <a:gd name="connsiteX203" fmla="*/ 686676 w 854070"/>
                <a:gd name="connsiteY203" fmla="*/ 493255 h 907970"/>
                <a:gd name="connsiteX204" fmla="*/ 720020 w 854070"/>
                <a:gd name="connsiteY204" fmla="*/ 493255 h 907970"/>
                <a:gd name="connsiteX205" fmla="*/ 824220 w 854070"/>
                <a:gd name="connsiteY205" fmla="*/ 450534 h 907970"/>
                <a:gd name="connsiteX206" fmla="*/ 834640 w 854070"/>
                <a:gd name="connsiteY206" fmla="*/ 446365 h 907970"/>
                <a:gd name="connsiteX207" fmla="*/ 842976 w 854070"/>
                <a:gd name="connsiteY207" fmla="*/ 450534 h 907970"/>
                <a:gd name="connsiteX208" fmla="*/ 839850 w 854070"/>
                <a:gd name="connsiteY208" fmla="*/ 471373 h 907970"/>
                <a:gd name="connsiteX209" fmla="*/ 838807 w 854070"/>
                <a:gd name="connsiteY209" fmla="*/ 472415 h 907970"/>
                <a:gd name="connsiteX210" fmla="*/ 832556 w 854070"/>
                <a:gd name="connsiteY210" fmla="*/ 496381 h 907970"/>
                <a:gd name="connsiteX211" fmla="*/ 836724 w 854070"/>
                <a:gd name="connsiteY211" fmla="*/ 504717 h 907970"/>
                <a:gd name="connsiteX212" fmla="*/ 839850 w 854070"/>
                <a:gd name="connsiteY212" fmla="*/ 510969 h 907970"/>
                <a:gd name="connsiteX213" fmla="*/ 840892 w 854070"/>
                <a:gd name="connsiteY213" fmla="*/ 516179 h 907970"/>
                <a:gd name="connsiteX214" fmla="*/ 831514 w 854070"/>
                <a:gd name="connsiteY214" fmla="*/ 520347 h 907970"/>
                <a:gd name="connsiteX215" fmla="*/ 822136 w 854070"/>
                <a:gd name="connsiteY215" fmla="*/ 538061 h 907970"/>
                <a:gd name="connsiteX216" fmla="*/ 832556 w 854070"/>
                <a:gd name="connsiteY216" fmla="*/ 548481 h 907970"/>
                <a:gd name="connsiteX217" fmla="*/ 849227 w 854070"/>
                <a:gd name="connsiteY217" fmla="*/ 553691 h 907970"/>
                <a:gd name="connsiteX218" fmla="*/ 839850 w 854070"/>
                <a:gd name="connsiteY218" fmla="*/ 588077 h 907970"/>
                <a:gd name="connsiteX219" fmla="*/ 839850 w 854070"/>
                <a:gd name="connsiteY219" fmla="*/ 596413 h 907970"/>
                <a:gd name="connsiteX220" fmla="*/ 847144 w 854070"/>
                <a:gd name="connsiteY220" fmla="*/ 609959 h 907970"/>
                <a:gd name="connsiteX221" fmla="*/ 853396 w 854070"/>
                <a:gd name="connsiteY221" fmla="*/ 620379 h 907970"/>
                <a:gd name="connsiteX222" fmla="*/ 849227 w 854070"/>
                <a:gd name="connsiteY222" fmla="*/ 639135 h 907970"/>
                <a:gd name="connsiteX223" fmla="*/ 844017 w 854070"/>
                <a:gd name="connsiteY223" fmla="*/ 661017 h 907970"/>
                <a:gd name="connsiteX224" fmla="*/ 847144 w 854070"/>
                <a:gd name="connsiteY224" fmla="*/ 669353 h 907970"/>
                <a:gd name="connsiteX225" fmla="*/ 849227 w 854070"/>
                <a:gd name="connsiteY225" fmla="*/ 673521 h 907970"/>
                <a:gd name="connsiteX226" fmla="*/ 844017 w 854070"/>
                <a:gd name="connsiteY226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9644 w 854070"/>
                <a:gd name="connsiteY127" fmla="*/ 37903 h 907970"/>
                <a:gd name="connsiteX128" fmla="*/ 259457 w 854070"/>
                <a:gd name="connsiteY128" fmla="*/ 34777 h 907970"/>
                <a:gd name="connsiteX129" fmla="*/ 291759 w 854070"/>
                <a:gd name="connsiteY129" fmla="*/ 29567 h 907970"/>
                <a:gd name="connsiteX130" fmla="*/ 324061 w 854070"/>
                <a:gd name="connsiteY130" fmla="*/ 26441 h 907970"/>
                <a:gd name="connsiteX131" fmla="*/ 373035 w 854070"/>
                <a:gd name="connsiteY131" fmla="*/ 20189 h 907970"/>
                <a:gd name="connsiteX132" fmla="*/ 384497 w 854070"/>
                <a:gd name="connsiteY132" fmla="*/ 16021 h 907970"/>
                <a:gd name="connsiteX133" fmla="*/ 394917 w 854070"/>
                <a:gd name="connsiteY133" fmla="*/ 11853 h 907970"/>
                <a:gd name="connsiteX134" fmla="*/ 427219 w 854070"/>
                <a:gd name="connsiteY134" fmla="*/ 5601 h 907970"/>
                <a:gd name="connsiteX135" fmla="*/ 457437 w 854070"/>
                <a:gd name="connsiteY135" fmla="*/ 3517 h 907970"/>
                <a:gd name="connsiteX136" fmla="*/ 484529 w 854070"/>
                <a:gd name="connsiteY136" fmla="*/ 12895 h 907970"/>
                <a:gd name="connsiteX137" fmla="*/ 491823 w 854070"/>
                <a:gd name="connsiteY137" fmla="*/ 14979 h 907970"/>
                <a:gd name="connsiteX138" fmla="*/ 504327 w 854070"/>
                <a:gd name="connsiteY138" fmla="*/ 6643 h 907970"/>
                <a:gd name="connsiteX139" fmla="*/ 511620 w 854070"/>
                <a:gd name="connsiteY139" fmla="*/ 391 h 907970"/>
                <a:gd name="connsiteX140" fmla="*/ 520998 w 854070"/>
                <a:gd name="connsiteY140" fmla="*/ 3517 h 907970"/>
                <a:gd name="connsiteX141" fmla="*/ 550175 w 854070"/>
                <a:gd name="connsiteY141" fmla="*/ 38945 h 907970"/>
                <a:gd name="connsiteX142" fmla="*/ 552258 w 854070"/>
                <a:gd name="connsiteY142" fmla="*/ 44155 h 907970"/>
                <a:gd name="connsiteX143" fmla="*/ 551217 w 854070"/>
                <a:gd name="connsiteY143" fmla="*/ 47281 h 907970"/>
                <a:gd name="connsiteX144" fmla="*/ 551217 w 854070"/>
                <a:gd name="connsiteY144" fmla="*/ 48323 h 907970"/>
                <a:gd name="connsiteX145" fmla="*/ 555384 w 854070"/>
                <a:gd name="connsiteY145" fmla="*/ 68121 h 907970"/>
                <a:gd name="connsiteX146" fmla="*/ 575182 w 854070"/>
                <a:gd name="connsiteY146" fmla="*/ 72288 h 907970"/>
                <a:gd name="connsiteX147" fmla="*/ 580392 w 854070"/>
                <a:gd name="connsiteY147" fmla="*/ 68121 h 907970"/>
                <a:gd name="connsiteX148" fmla="*/ 581434 w 854070"/>
                <a:gd name="connsiteY148" fmla="*/ 67078 h 907970"/>
                <a:gd name="connsiteX149" fmla="*/ 593938 w 854070"/>
                <a:gd name="connsiteY149" fmla="*/ 56659 h 907970"/>
                <a:gd name="connsiteX150" fmla="*/ 597064 w 854070"/>
                <a:gd name="connsiteY150" fmla="*/ 55617 h 907970"/>
                <a:gd name="connsiteX151" fmla="*/ 599148 w 854070"/>
                <a:gd name="connsiteY151" fmla="*/ 56659 h 907970"/>
                <a:gd name="connsiteX152" fmla="*/ 608526 w 854070"/>
                <a:gd name="connsiteY152" fmla="*/ 73331 h 907970"/>
                <a:gd name="connsiteX153" fmla="*/ 609568 w 854070"/>
                <a:gd name="connsiteY153" fmla="*/ 98338 h 907970"/>
                <a:gd name="connsiteX154" fmla="*/ 607484 w 854070"/>
                <a:gd name="connsiteY154" fmla="*/ 102506 h 907970"/>
                <a:gd name="connsiteX155" fmla="*/ 604358 w 854070"/>
                <a:gd name="connsiteY155" fmla="*/ 120220 h 907970"/>
                <a:gd name="connsiteX156" fmla="*/ 605400 w 854070"/>
                <a:gd name="connsiteY156" fmla="*/ 123346 h 907970"/>
                <a:gd name="connsiteX157" fmla="*/ 606442 w 854070"/>
                <a:gd name="connsiteY157" fmla="*/ 126472 h 907970"/>
                <a:gd name="connsiteX158" fmla="*/ 605400 w 854070"/>
                <a:gd name="connsiteY158" fmla="*/ 130640 h 907970"/>
                <a:gd name="connsiteX159" fmla="*/ 587686 w 854070"/>
                <a:gd name="connsiteY159" fmla="*/ 167110 h 907970"/>
                <a:gd name="connsiteX160" fmla="*/ 582476 w 854070"/>
                <a:gd name="connsiteY160" fmla="*/ 176488 h 907970"/>
                <a:gd name="connsiteX161" fmla="*/ 574140 w 854070"/>
                <a:gd name="connsiteY161" fmla="*/ 182740 h 907970"/>
                <a:gd name="connsiteX162" fmla="*/ 567888 w 854070"/>
                <a:gd name="connsiteY162" fmla="*/ 186908 h 907970"/>
                <a:gd name="connsiteX163" fmla="*/ 563720 w 854070"/>
                <a:gd name="connsiteY163" fmla="*/ 193160 h 907970"/>
                <a:gd name="connsiteX164" fmla="*/ 572057 w 854070"/>
                <a:gd name="connsiteY164" fmla="*/ 202538 h 907970"/>
                <a:gd name="connsiteX165" fmla="*/ 575182 w 854070"/>
                <a:gd name="connsiteY165" fmla="*/ 203580 h 907970"/>
                <a:gd name="connsiteX166" fmla="*/ 581434 w 854070"/>
                <a:gd name="connsiteY166" fmla="*/ 208790 h 907970"/>
                <a:gd name="connsiteX167" fmla="*/ 589770 w 854070"/>
                <a:gd name="connsiteY167" fmla="*/ 215042 h 907970"/>
                <a:gd name="connsiteX168" fmla="*/ 599148 w 854070"/>
                <a:gd name="connsiteY168" fmla="*/ 220252 h 907970"/>
                <a:gd name="connsiteX169" fmla="*/ 615820 w 854070"/>
                <a:gd name="connsiteY169" fmla="*/ 229630 h 907970"/>
                <a:gd name="connsiteX170" fmla="*/ 618946 w 854070"/>
                <a:gd name="connsiteY170" fmla="*/ 232756 h 907970"/>
                <a:gd name="connsiteX171" fmla="*/ 624156 w 854070"/>
                <a:gd name="connsiteY171" fmla="*/ 237966 h 907970"/>
                <a:gd name="connsiteX172" fmla="*/ 637702 w 854070"/>
                <a:gd name="connsiteY172" fmla="*/ 245260 h 907970"/>
                <a:gd name="connsiteX173" fmla="*/ 642912 w 854070"/>
                <a:gd name="connsiteY173" fmla="*/ 247344 h 907970"/>
                <a:gd name="connsiteX174" fmla="*/ 666878 w 854070"/>
                <a:gd name="connsiteY174" fmla="*/ 264016 h 907970"/>
                <a:gd name="connsiteX175" fmla="*/ 676256 w 854070"/>
                <a:gd name="connsiteY175" fmla="*/ 272352 h 907970"/>
                <a:gd name="connsiteX176" fmla="*/ 672088 w 854070"/>
                <a:gd name="connsiteY176" fmla="*/ 279646 h 907970"/>
                <a:gd name="connsiteX177" fmla="*/ 657500 w 854070"/>
                <a:gd name="connsiteY177" fmla="*/ 287982 h 907970"/>
                <a:gd name="connsiteX178" fmla="*/ 653332 w 854070"/>
                <a:gd name="connsiteY178" fmla="*/ 289024 h 907970"/>
                <a:gd name="connsiteX179" fmla="*/ 646038 w 854070"/>
                <a:gd name="connsiteY179" fmla="*/ 291108 h 907970"/>
                <a:gd name="connsiteX180" fmla="*/ 635618 w 854070"/>
                <a:gd name="connsiteY180" fmla="*/ 300486 h 907970"/>
                <a:gd name="connsiteX181" fmla="*/ 634576 w 854070"/>
                <a:gd name="connsiteY181" fmla="*/ 309864 h 907970"/>
                <a:gd name="connsiteX182" fmla="*/ 636660 w 854070"/>
                <a:gd name="connsiteY182" fmla="*/ 323410 h 907970"/>
                <a:gd name="connsiteX183" fmla="*/ 643954 w 854070"/>
                <a:gd name="connsiteY183" fmla="*/ 336956 h 907970"/>
                <a:gd name="connsiteX184" fmla="*/ 650206 w 854070"/>
                <a:gd name="connsiteY184" fmla="*/ 340082 h 907970"/>
                <a:gd name="connsiteX185" fmla="*/ 655416 w 854070"/>
                <a:gd name="connsiteY185" fmla="*/ 343208 h 907970"/>
                <a:gd name="connsiteX186" fmla="*/ 652290 w 854070"/>
                <a:gd name="connsiteY186" fmla="*/ 354670 h 907970"/>
                <a:gd name="connsiteX187" fmla="*/ 648122 w 854070"/>
                <a:gd name="connsiteY187" fmla="*/ 370300 h 907970"/>
                <a:gd name="connsiteX188" fmla="*/ 650206 w 854070"/>
                <a:gd name="connsiteY188" fmla="*/ 380720 h 907970"/>
                <a:gd name="connsiteX189" fmla="*/ 651248 w 854070"/>
                <a:gd name="connsiteY189" fmla="*/ 384888 h 907970"/>
                <a:gd name="connsiteX190" fmla="*/ 651248 w 854070"/>
                <a:gd name="connsiteY190" fmla="*/ 392182 h 907970"/>
                <a:gd name="connsiteX191" fmla="*/ 647080 w 854070"/>
                <a:gd name="connsiteY191" fmla="*/ 399475 h 907970"/>
                <a:gd name="connsiteX192" fmla="*/ 624156 w 854070"/>
                <a:gd name="connsiteY192" fmla="*/ 432819 h 907970"/>
                <a:gd name="connsiteX193" fmla="*/ 623114 w 854070"/>
                <a:gd name="connsiteY193" fmla="*/ 433861 h 907970"/>
                <a:gd name="connsiteX194" fmla="*/ 614778 w 854070"/>
                <a:gd name="connsiteY194" fmla="*/ 446365 h 907970"/>
                <a:gd name="connsiteX195" fmla="*/ 613736 w 854070"/>
                <a:gd name="connsiteY195" fmla="*/ 455743 h 907970"/>
                <a:gd name="connsiteX196" fmla="*/ 613736 w 854070"/>
                <a:gd name="connsiteY196" fmla="*/ 458869 h 907970"/>
                <a:gd name="connsiteX197" fmla="*/ 622072 w 854070"/>
                <a:gd name="connsiteY197" fmla="*/ 489087 h 907970"/>
                <a:gd name="connsiteX198" fmla="*/ 626240 w 854070"/>
                <a:gd name="connsiteY198" fmla="*/ 493255 h 907970"/>
                <a:gd name="connsiteX199" fmla="*/ 633534 w 854070"/>
                <a:gd name="connsiteY199" fmla="*/ 494297 h 907970"/>
                <a:gd name="connsiteX200" fmla="*/ 648122 w 854070"/>
                <a:gd name="connsiteY200" fmla="*/ 493255 h 907970"/>
                <a:gd name="connsiteX201" fmla="*/ 661668 w 854070"/>
                <a:gd name="connsiteY201" fmla="*/ 492213 h 907970"/>
                <a:gd name="connsiteX202" fmla="*/ 686676 w 854070"/>
                <a:gd name="connsiteY202" fmla="*/ 493255 h 907970"/>
                <a:gd name="connsiteX203" fmla="*/ 720020 w 854070"/>
                <a:gd name="connsiteY203" fmla="*/ 493255 h 907970"/>
                <a:gd name="connsiteX204" fmla="*/ 824220 w 854070"/>
                <a:gd name="connsiteY204" fmla="*/ 450534 h 907970"/>
                <a:gd name="connsiteX205" fmla="*/ 834640 w 854070"/>
                <a:gd name="connsiteY205" fmla="*/ 446365 h 907970"/>
                <a:gd name="connsiteX206" fmla="*/ 842976 w 854070"/>
                <a:gd name="connsiteY206" fmla="*/ 450534 h 907970"/>
                <a:gd name="connsiteX207" fmla="*/ 839850 w 854070"/>
                <a:gd name="connsiteY207" fmla="*/ 471373 h 907970"/>
                <a:gd name="connsiteX208" fmla="*/ 838807 w 854070"/>
                <a:gd name="connsiteY208" fmla="*/ 472415 h 907970"/>
                <a:gd name="connsiteX209" fmla="*/ 832556 w 854070"/>
                <a:gd name="connsiteY209" fmla="*/ 496381 h 907970"/>
                <a:gd name="connsiteX210" fmla="*/ 836724 w 854070"/>
                <a:gd name="connsiteY210" fmla="*/ 504717 h 907970"/>
                <a:gd name="connsiteX211" fmla="*/ 839850 w 854070"/>
                <a:gd name="connsiteY211" fmla="*/ 510969 h 907970"/>
                <a:gd name="connsiteX212" fmla="*/ 840892 w 854070"/>
                <a:gd name="connsiteY212" fmla="*/ 516179 h 907970"/>
                <a:gd name="connsiteX213" fmla="*/ 831514 w 854070"/>
                <a:gd name="connsiteY213" fmla="*/ 520347 h 907970"/>
                <a:gd name="connsiteX214" fmla="*/ 822136 w 854070"/>
                <a:gd name="connsiteY214" fmla="*/ 538061 h 907970"/>
                <a:gd name="connsiteX215" fmla="*/ 832556 w 854070"/>
                <a:gd name="connsiteY215" fmla="*/ 548481 h 907970"/>
                <a:gd name="connsiteX216" fmla="*/ 849227 w 854070"/>
                <a:gd name="connsiteY216" fmla="*/ 553691 h 907970"/>
                <a:gd name="connsiteX217" fmla="*/ 839850 w 854070"/>
                <a:gd name="connsiteY217" fmla="*/ 588077 h 907970"/>
                <a:gd name="connsiteX218" fmla="*/ 839850 w 854070"/>
                <a:gd name="connsiteY218" fmla="*/ 596413 h 907970"/>
                <a:gd name="connsiteX219" fmla="*/ 847144 w 854070"/>
                <a:gd name="connsiteY219" fmla="*/ 609959 h 907970"/>
                <a:gd name="connsiteX220" fmla="*/ 853396 w 854070"/>
                <a:gd name="connsiteY220" fmla="*/ 620379 h 907970"/>
                <a:gd name="connsiteX221" fmla="*/ 849227 w 854070"/>
                <a:gd name="connsiteY221" fmla="*/ 639135 h 907970"/>
                <a:gd name="connsiteX222" fmla="*/ 844017 w 854070"/>
                <a:gd name="connsiteY222" fmla="*/ 661017 h 907970"/>
                <a:gd name="connsiteX223" fmla="*/ 847144 w 854070"/>
                <a:gd name="connsiteY223" fmla="*/ 669353 h 907970"/>
                <a:gd name="connsiteX224" fmla="*/ 849227 w 854070"/>
                <a:gd name="connsiteY224" fmla="*/ 673521 h 907970"/>
                <a:gd name="connsiteX225" fmla="*/ 844017 w 854070"/>
                <a:gd name="connsiteY225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259457 w 854070"/>
                <a:gd name="connsiteY128" fmla="*/ 34777 h 907970"/>
                <a:gd name="connsiteX129" fmla="*/ 291759 w 854070"/>
                <a:gd name="connsiteY129" fmla="*/ 29567 h 907970"/>
                <a:gd name="connsiteX130" fmla="*/ 324061 w 854070"/>
                <a:gd name="connsiteY130" fmla="*/ 26441 h 907970"/>
                <a:gd name="connsiteX131" fmla="*/ 373035 w 854070"/>
                <a:gd name="connsiteY131" fmla="*/ 20189 h 907970"/>
                <a:gd name="connsiteX132" fmla="*/ 384497 w 854070"/>
                <a:gd name="connsiteY132" fmla="*/ 16021 h 907970"/>
                <a:gd name="connsiteX133" fmla="*/ 394917 w 854070"/>
                <a:gd name="connsiteY133" fmla="*/ 11853 h 907970"/>
                <a:gd name="connsiteX134" fmla="*/ 427219 w 854070"/>
                <a:gd name="connsiteY134" fmla="*/ 5601 h 907970"/>
                <a:gd name="connsiteX135" fmla="*/ 457437 w 854070"/>
                <a:gd name="connsiteY135" fmla="*/ 3517 h 907970"/>
                <a:gd name="connsiteX136" fmla="*/ 484529 w 854070"/>
                <a:gd name="connsiteY136" fmla="*/ 12895 h 907970"/>
                <a:gd name="connsiteX137" fmla="*/ 491823 w 854070"/>
                <a:gd name="connsiteY137" fmla="*/ 14979 h 907970"/>
                <a:gd name="connsiteX138" fmla="*/ 504327 w 854070"/>
                <a:gd name="connsiteY138" fmla="*/ 6643 h 907970"/>
                <a:gd name="connsiteX139" fmla="*/ 511620 w 854070"/>
                <a:gd name="connsiteY139" fmla="*/ 391 h 907970"/>
                <a:gd name="connsiteX140" fmla="*/ 520998 w 854070"/>
                <a:gd name="connsiteY140" fmla="*/ 3517 h 907970"/>
                <a:gd name="connsiteX141" fmla="*/ 550175 w 854070"/>
                <a:gd name="connsiteY141" fmla="*/ 38945 h 907970"/>
                <a:gd name="connsiteX142" fmla="*/ 552258 w 854070"/>
                <a:gd name="connsiteY142" fmla="*/ 44155 h 907970"/>
                <a:gd name="connsiteX143" fmla="*/ 551217 w 854070"/>
                <a:gd name="connsiteY143" fmla="*/ 47281 h 907970"/>
                <a:gd name="connsiteX144" fmla="*/ 551217 w 854070"/>
                <a:gd name="connsiteY144" fmla="*/ 48323 h 907970"/>
                <a:gd name="connsiteX145" fmla="*/ 555384 w 854070"/>
                <a:gd name="connsiteY145" fmla="*/ 68121 h 907970"/>
                <a:gd name="connsiteX146" fmla="*/ 575182 w 854070"/>
                <a:gd name="connsiteY146" fmla="*/ 72288 h 907970"/>
                <a:gd name="connsiteX147" fmla="*/ 580392 w 854070"/>
                <a:gd name="connsiteY147" fmla="*/ 68121 h 907970"/>
                <a:gd name="connsiteX148" fmla="*/ 581434 w 854070"/>
                <a:gd name="connsiteY148" fmla="*/ 67078 h 907970"/>
                <a:gd name="connsiteX149" fmla="*/ 593938 w 854070"/>
                <a:gd name="connsiteY149" fmla="*/ 56659 h 907970"/>
                <a:gd name="connsiteX150" fmla="*/ 597064 w 854070"/>
                <a:gd name="connsiteY150" fmla="*/ 55617 h 907970"/>
                <a:gd name="connsiteX151" fmla="*/ 599148 w 854070"/>
                <a:gd name="connsiteY151" fmla="*/ 56659 h 907970"/>
                <a:gd name="connsiteX152" fmla="*/ 608526 w 854070"/>
                <a:gd name="connsiteY152" fmla="*/ 73331 h 907970"/>
                <a:gd name="connsiteX153" fmla="*/ 609568 w 854070"/>
                <a:gd name="connsiteY153" fmla="*/ 98338 h 907970"/>
                <a:gd name="connsiteX154" fmla="*/ 607484 w 854070"/>
                <a:gd name="connsiteY154" fmla="*/ 102506 h 907970"/>
                <a:gd name="connsiteX155" fmla="*/ 604358 w 854070"/>
                <a:gd name="connsiteY155" fmla="*/ 120220 h 907970"/>
                <a:gd name="connsiteX156" fmla="*/ 605400 w 854070"/>
                <a:gd name="connsiteY156" fmla="*/ 123346 h 907970"/>
                <a:gd name="connsiteX157" fmla="*/ 606442 w 854070"/>
                <a:gd name="connsiteY157" fmla="*/ 126472 h 907970"/>
                <a:gd name="connsiteX158" fmla="*/ 605400 w 854070"/>
                <a:gd name="connsiteY158" fmla="*/ 130640 h 907970"/>
                <a:gd name="connsiteX159" fmla="*/ 587686 w 854070"/>
                <a:gd name="connsiteY159" fmla="*/ 167110 h 907970"/>
                <a:gd name="connsiteX160" fmla="*/ 582476 w 854070"/>
                <a:gd name="connsiteY160" fmla="*/ 176488 h 907970"/>
                <a:gd name="connsiteX161" fmla="*/ 574140 w 854070"/>
                <a:gd name="connsiteY161" fmla="*/ 182740 h 907970"/>
                <a:gd name="connsiteX162" fmla="*/ 567888 w 854070"/>
                <a:gd name="connsiteY162" fmla="*/ 186908 h 907970"/>
                <a:gd name="connsiteX163" fmla="*/ 563720 w 854070"/>
                <a:gd name="connsiteY163" fmla="*/ 193160 h 907970"/>
                <a:gd name="connsiteX164" fmla="*/ 572057 w 854070"/>
                <a:gd name="connsiteY164" fmla="*/ 202538 h 907970"/>
                <a:gd name="connsiteX165" fmla="*/ 575182 w 854070"/>
                <a:gd name="connsiteY165" fmla="*/ 203580 h 907970"/>
                <a:gd name="connsiteX166" fmla="*/ 581434 w 854070"/>
                <a:gd name="connsiteY166" fmla="*/ 208790 h 907970"/>
                <a:gd name="connsiteX167" fmla="*/ 589770 w 854070"/>
                <a:gd name="connsiteY167" fmla="*/ 215042 h 907970"/>
                <a:gd name="connsiteX168" fmla="*/ 599148 w 854070"/>
                <a:gd name="connsiteY168" fmla="*/ 220252 h 907970"/>
                <a:gd name="connsiteX169" fmla="*/ 615820 w 854070"/>
                <a:gd name="connsiteY169" fmla="*/ 229630 h 907970"/>
                <a:gd name="connsiteX170" fmla="*/ 618946 w 854070"/>
                <a:gd name="connsiteY170" fmla="*/ 232756 h 907970"/>
                <a:gd name="connsiteX171" fmla="*/ 624156 w 854070"/>
                <a:gd name="connsiteY171" fmla="*/ 237966 h 907970"/>
                <a:gd name="connsiteX172" fmla="*/ 637702 w 854070"/>
                <a:gd name="connsiteY172" fmla="*/ 245260 h 907970"/>
                <a:gd name="connsiteX173" fmla="*/ 642912 w 854070"/>
                <a:gd name="connsiteY173" fmla="*/ 247344 h 907970"/>
                <a:gd name="connsiteX174" fmla="*/ 666878 w 854070"/>
                <a:gd name="connsiteY174" fmla="*/ 264016 h 907970"/>
                <a:gd name="connsiteX175" fmla="*/ 676256 w 854070"/>
                <a:gd name="connsiteY175" fmla="*/ 272352 h 907970"/>
                <a:gd name="connsiteX176" fmla="*/ 672088 w 854070"/>
                <a:gd name="connsiteY176" fmla="*/ 279646 h 907970"/>
                <a:gd name="connsiteX177" fmla="*/ 657500 w 854070"/>
                <a:gd name="connsiteY177" fmla="*/ 287982 h 907970"/>
                <a:gd name="connsiteX178" fmla="*/ 653332 w 854070"/>
                <a:gd name="connsiteY178" fmla="*/ 289024 h 907970"/>
                <a:gd name="connsiteX179" fmla="*/ 646038 w 854070"/>
                <a:gd name="connsiteY179" fmla="*/ 291108 h 907970"/>
                <a:gd name="connsiteX180" fmla="*/ 635618 w 854070"/>
                <a:gd name="connsiteY180" fmla="*/ 300486 h 907970"/>
                <a:gd name="connsiteX181" fmla="*/ 634576 w 854070"/>
                <a:gd name="connsiteY181" fmla="*/ 309864 h 907970"/>
                <a:gd name="connsiteX182" fmla="*/ 636660 w 854070"/>
                <a:gd name="connsiteY182" fmla="*/ 323410 h 907970"/>
                <a:gd name="connsiteX183" fmla="*/ 643954 w 854070"/>
                <a:gd name="connsiteY183" fmla="*/ 336956 h 907970"/>
                <a:gd name="connsiteX184" fmla="*/ 650206 w 854070"/>
                <a:gd name="connsiteY184" fmla="*/ 340082 h 907970"/>
                <a:gd name="connsiteX185" fmla="*/ 655416 w 854070"/>
                <a:gd name="connsiteY185" fmla="*/ 343208 h 907970"/>
                <a:gd name="connsiteX186" fmla="*/ 652290 w 854070"/>
                <a:gd name="connsiteY186" fmla="*/ 354670 h 907970"/>
                <a:gd name="connsiteX187" fmla="*/ 648122 w 854070"/>
                <a:gd name="connsiteY187" fmla="*/ 370300 h 907970"/>
                <a:gd name="connsiteX188" fmla="*/ 650206 w 854070"/>
                <a:gd name="connsiteY188" fmla="*/ 380720 h 907970"/>
                <a:gd name="connsiteX189" fmla="*/ 651248 w 854070"/>
                <a:gd name="connsiteY189" fmla="*/ 384888 h 907970"/>
                <a:gd name="connsiteX190" fmla="*/ 651248 w 854070"/>
                <a:gd name="connsiteY190" fmla="*/ 392182 h 907970"/>
                <a:gd name="connsiteX191" fmla="*/ 647080 w 854070"/>
                <a:gd name="connsiteY191" fmla="*/ 399475 h 907970"/>
                <a:gd name="connsiteX192" fmla="*/ 624156 w 854070"/>
                <a:gd name="connsiteY192" fmla="*/ 432819 h 907970"/>
                <a:gd name="connsiteX193" fmla="*/ 623114 w 854070"/>
                <a:gd name="connsiteY193" fmla="*/ 433861 h 907970"/>
                <a:gd name="connsiteX194" fmla="*/ 614778 w 854070"/>
                <a:gd name="connsiteY194" fmla="*/ 446365 h 907970"/>
                <a:gd name="connsiteX195" fmla="*/ 613736 w 854070"/>
                <a:gd name="connsiteY195" fmla="*/ 455743 h 907970"/>
                <a:gd name="connsiteX196" fmla="*/ 613736 w 854070"/>
                <a:gd name="connsiteY196" fmla="*/ 458869 h 907970"/>
                <a:gd name="connsiteX197" fmla="*/ 622072 w 854070"/>
                <a:gd name="connsiteY197" fmla="*/ 489087 h 907970"/>
                <a:gd name="connsiteX198" fmla="*/ 626240 w 854070"/>
                <a:gd name="connsiteY198" fmla="*/ 493255 h 907970"/>
                <a:gd name="connsiteX199" fmla="*/ 633534 w 854070"/>
                <a:gd name="connsiteY199" fmla="*/ 494297 h 907970"/>
                <a:gd name="connsiteX200" fmla="*/ 648122 w 854070"/>
                <a:gd name="connsiteY200" fmla="*/ 493255 h 907970"/>
                <a:gd name="connsiteX201" fmla="*/ 661668 w 854070"/>
                <a:gd name="connsiteY201" fmla="*/ 492213 h 907970"/>
                <a:gd name="connsiteX202" fmla="*/ 686676 w 854070"/>
                <a:gd name="connsiteY202" fmla="*/ 493255 h 907970"/>
                <a:gd name="connsiteX203" fmla="*/ 720020 w 854070"/>
                <a:gd name="connsiteY203" fmla="*/ 493255 h 907970"/>
                <a:gd name="connsiteX204" fmla="*/ 824220 w 854070"/>
                <a:gd name="connsiteY204" fmla="*/ 450534 h 907970"/>
                <a:gd name="connsiteX205" fmla="*/ 834640 w 854070"/>
                <a:gd name="connsiteY205" fmla="*/ 446365 h 907970"/>
                <a:gd name="connsiteX206" fmla="*/ 842976 w 854070"/>
                <a:gd name="connsiteY206" fmla="*/ 450534 h 907970"/>
                <a:gd name="connsiteX207" fmla="*/ 839850 w 854070"/>
                <a:gd name="connsiteY207" fmla="*/ 471373 h 907970"/>
                <a:gd name="connsiteX208" fmla="*/ 838807 w 854070"/>
                <a:gd name="connsiteY208" fmla="*/ 472415 h 907970"/>
                <a:gd name="connsiteX209" fmla="*/ 832556 w 854070"/>
                <a:gd name="connsiteY209" fmla="*/ 496381 h 907970"/>
                <a:gd name="connsiteX210" fmla="*/ 836724 w 854070"/>
                <a:gd name="connsiteY210" fmla="*/ 504717 h 907970"/>
                <a:gd name="connsiteX211" fmla="*/ 839850 w 854070"/>
                <a:gd name="connsiteY211" fmla="*/ 510969 h 907970"/>
                <a:gd name="connsiteX212" fmla="*/ 840892 w 854070"/>
                <a:gd name="connsiteY212" fmla="*/ 516179 h 907970"/>
                <a:gd name="connsiteX213" fmla="*/ 831514 w 854070"/>
                <a:gd name="connsiteY213" fmla="*/ 520347 h 907970"/>
                <a:gd name="connsiteX214" fmla="*/ 822136 w 854070"/>
                <a:gd name="connsiteY214" fmla="*/ 538061 h 907970"/>
                <a:gd name="connsiteX215" fmla="*/ 832556 w 854070"/>
                <a:gd name="connsiteY215" fmla="*/ 548481 h 907970"/>
                <a:gd name="connsiteX216" fmla="*/ 849227 w 854070"/>
                <a:gd name="connsiteY216" fmla="*/ 553691 h 907970"/>
                <a:gd name="connsiteX217" fmla="*/ 839850 w 854070"/>
                <a:gd name="connsiteY217" fmla="*/ 588077 h 907970"/>
                <a:gd name="connsiteX218" fmla="*/ 839850 w 854070"/>
                <a:gd name="connsiteY218" fmla="*/ 596413 h 907970"/>
                <a:gd name="connsiteX219" fmla="*/ 847144 w 854070"/>
                <a:gd name="connsiteY219" fmla="*/ 609959 h 907970"/>
                <a:gd name="connsiteX220" fmla="*/ 853396 w 854070"/>
                <a:gd name="connsiteY220" fmla="*/ 620379 h 907970"/>
                <a:gd name="connsiteX221" fmla="*/ 849227 w 854070"/>
                <a:gd name="connsiteY221" fmla="*/ 639135 h 907970"/>
                <a:gd name="connsiteX222" fmla="*/ 844017 w 854070"/>
                <a:gd name="connsiteY222" fmla="*/ 661017 h 907970"/>
                <a:gd name="connsiteX223" fmla="*/ 847144 w 854070"/>
                <a:gd name="connsiteY223" fmla="*/ 669353 h 907970"/>
                <a:gd name="connsiteX224" fmla="*/ 849227 w 854070"/>
                <a:gd name="connsiteY224" fmla="*/ 673521 h 907970"/>
                <a:gd name="connsiteX225" fmla="*/ 844017 w 854070"/>
                <a:gd name="connsiteY225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291759 w 854070"/>
                <a:gd name="connsiteY128" fmla="*/ 29567 h 907970"/>
                <a:gd name="connsiteX129" fmla="*/ 324061 w 854070"/>
                <a:gd name="connsiteY129" fmla="*/ 26441 h 907970"/>
                <a:gd name="connsiteX130" fmla="*/ 373035 w 854070"/>
                <a:gd name="connsiteY130" fmla="*/ 20189 h 907970"/>
                <a:gd name="connsiteX131" fmla="*/ 384497 w 854070"/>
                <a:gd name="connsiteY131" fmla="*/ 16021 h 907970"/>
                <a:gd name="connsiteX132" fmla="*/ 394917 w 854070"/>
                <a:gd name="connsiteY132" fmla="*/ 11853 h 907970"/>
                <a:gd name="connsiteX133" fmla="*/ 427219 w 854070"/>
                <a:gd name="connsiteY133" fmla="*/ 5601 h 907970"/>
                <a:gd name="connsiteX134" fmla="*/ 457437 w 854070"/>
                <a:gd name="connsiteY134" fmla="*/ 3517 h 907970"/>
                <a:gd name="connsiteX135" fmla="*/ 484529 w 854070"/>
                <a:gd name="connsiteY135" fmla="*/ 12895 h 907970"/>
                <a:gd name="connsiteX136" fmla="*/ 491823 w 854070"/>
                <a:gd name="connsiteY136" fmla="*/ 14979 h 907970"/>
                <a:gd name="connsiteX137" fmla="*/ 504327 w 854070"/>
                <a:gd name="connsiteY137" fmla="*/ 6643 h 907970"/>
                <a:gd name="connsiteX138" fmla="*/ 511620 w 854070"/>
                <a:gd name="connsiteY138" fmla="*/ 391 h 907970"/>
                <a:gd name="connsiteX139" fmla="*/ 520998 w 854070"/>
                <a:gd name="connsiteY139" fmla="*/ 3517 h 907970"/>
                <a:gd name="connsiteX140" fmla="*/ 550175 w 854070"/>
                <a:gd name="connsiteY140" fmla="*/ 38945 h 907970"/>
                <a:gd name="connsiteX141" fmla="*/ 552258 w 854070"/>
                <a:gd name="connsiteY141" fmla="*/ 44155 h 907970"/>
                <a:gd name="connsiteX142" fmla="*/ 551217 w 854070"/>
                <a:gd name="connsiteY142" fmla="*/ 47281 h 907970"/>
                <a:gd name="connsiteX143" fmla="*/ 551217 w 854070"/>
                <a:gd name="connsiteY143" fmla="*/ 48323 h 907970"/>
                <a:gd name="connsiteX144" fmla="*/ 555384 w 854070"/>
                <a:gd name="connsiteY144" fmla="*/ 68121 h 907970"/>
                <a:gd name="connsiteX145" fmla="*/ 575182 w 854070"/>
                <a:gd name="connsiteY145" fmla="*/ 72288 h 907970"/>
                <a:gd name="connsiteX146" fmla="*/ 580392 w 854070"/>
                <a:gd name="connsiteY146" fmla="*/ 68121 h 907970"/>
                <a:gd name="connsiteX147" fmla="*/ 581434 w 854070"/>
                <a:gd name="connsiteY147" fmla="*/ 67078 h 907970"/>
                <a:gd name="connsiteX148" fmla="*/ 593938 w 854070"/>
                <a:gd name="connsiteY148" fmla="*/ 56659 h 907970"/>
                <a:gd name="connsiteX149" fmla="*/ 597064 w 854070"/>
                <a:gd name="connsiteY149" fmla="*/ 55617 h 907970"/>
                <a:gd name="connsiteX150" fmla="*/ 599148 w 854070"/>
                <a:gd name="connsiteY150" fmla="*/ 56659 h 907970"/>
                <a:gd name="connsiteX151" fmla="*/ 608526 w 854070"/>
                <a:gd name="connsiteY151" fmla="*/ 73331 h 907970"/>
                <a:gd name="connsiteX152" fmla="*/ 609568 w 854070"/>
                <a:gd name="connsiteY152" fmla="*/ 98338 h 907970"/>
                <a:gd name="connsiteX153" fmla="*/ 607484 w 854070"/>
                <a:gd name="connsiteY153" fmla="*/ 102506 h 907970"/>
                <a:gd name="connsiteX154" fmla="*/ 604358 w 854070"/>
                <a:gd name="connsiteY154" fmla="*/ 120220 h 907970"/>
                <a:gd name="connsiteX155" fmla="*/ 605400 w 854070"/>
                <a:gd name="connsiteY155" fmla="*/ 123346 h 907970"/>
                <a:gd name="connsiteX156" fmla="*/ 606442 w 854070"/>
                <a:gd name="connsiteY156" fmla="*/ 126472 h 907970"/>
                <a:gd name="connsiteX157" fmla="*/ 605400 w 854070"/>
                <a:gd name="connsiteY157" fmla="*/ 130640 h 907970"/>
                <a:gd name="connsiteX158" fmla="*/ 587686 w 854070"/>
                <a:gd name="connsiteY158" fmla="*/ 167110 h 907970"/>
                <a:gd name="connsiteX159" fmla="*/ 582476 w 854070"/>
                <a:gd name="connsiteY159" fmla="*/ 176488 h 907970"/>
                <a:gd name="connsiteX160" fmla="*/ 574140 w 854070"/>
                <a:gd name="connsiteY160" fmla="*/ 182740 h 907970"/>
                <a:gd name="connsiteX161" fmla="*/ 567888 w 854070"/>
                <a:gd name="connsiteY161" fmla="*/ 186908 h 907970"/>
                <a:gd name="connsiteX162" fmla="*/ 563720 w 854070"/>
                <a:gd name="connsiteY162" fmla="*/ 193160 h 907970"/>
                <a:gd name="connsiteX163" fmla="*/ 572057 w 854070"/>
                <a:gd name="connsiteY163" fmla="*/ 202538 h 907970"/>
                <a:gd name="connsiteX164" fmla="*/ 575182 w 854070"/>
                <a:gd name="connsiteY164" fmla="*/ 203580 h 907970"/>
                <a:gd name="connsiteX165" fmla="*/ 581434 w 854070"/>
                <a:gd name="connsiteY165" fmla="*/ 208790 h 907970"/>
                <a:gd name="connsiteX166" fmla="*/ 589770 w 854070"/>
                <a:gd name="connsiteY166" fmla="*/ 215042 h 907970"/>
                <a:gd name="connsiteX167" fmla="*/ 599148 w 854070"/>
                <a:gd name="connsiteY167" fmla="*/ 220252 h 907970"/>
                <a:gd name="connsiteX168" fmla="*/ 615820 w 854070"/>
                <a:gd name="connsiteY168" fmla="*/ 229630 h 907970"/>
                <a:gd name="connsiteX169" fmla="*/ 618946 w 854070"/>
                <a:gd name="connsiteY169" fmla="*/ 232756 h 907970"/>
                <a:gd name="connsiteX170" fmla="*/ 624156 w 854070"/>
                <a:gd name="connsiteY170" fmla="*/ 237966 h 907970"/>
                <a:gd name="connsiteX171" fmla="*/ 637702 w 854070"/>
                <a:gd name="connsiteY171" fmla="*/ 245260 h 907970"/>
                <a:gd name="connsiteX172" fmla="*/ 642912 w 854070"/>
                <a:gd name="connsiteY172" fmla="*/ 247344 h 907970"/>
                <a:gd name="connsiteX173" fmla="*/ 666878 w 854070"/>
                <a:gd name="connsiteY173" fmla="*/ 264016 h 907970"/>
                <a:gd name="connsiteX174" fmla="*/ 676256 w 854070"/>
                <a:gd name="connsiteY174" fmla="*/ 272352 h 907970"/>
                <a:gd name="connsiteX175" fmla="*/ 672088 w 854070"/>
                <a:gd name="connsiteY175" fmla="*/ 279646 h 907970"/>
                <a:gd name="connsiteX176" fmla="*/ 657500 w 854070"/>
                <a:gd name="connsiteY176" fmla="*/ 287982 h 907970"/>
                <a:gd name="connsiteX177" fmla="*/ 653332 w 854070"/>
                <a:gd name="connsiteY177" fmla="*/ 289024 h 907970"/>
                <a:gd name="connsiteX178" fmla="*/ 646038 w 854070"/>
                <a:gd name="connsiteY178" fmla="*/ 291108 h 907970"/>
                <a:gd name="connsiteX179" fmla="*/ 635618 w 854070"/>
                <a:gd name="connsiteY179" fmla="*/ 300486 h 907970"/>
                <a:gd name="connsiteX180" fmla="*/ 634576 w 854070"/>
                <a:gd name="connsiteY180" fmla="*/ 309864 h 907970"/>
                <a:gd name="connsiteX181" fmla="*/ 636660 w 854070"/>
                <a:gd name="connsiteY181" fmla="*/ 323410 h 907970"/>
                <a:gd name="connsiteX182" fmla="*/ 643954 w 854070"/>
                <a:gd name="connsiteY182" fmla="*/ 336956 h 907970"/>
                <a:gd name="connsiteX183" fmla="*/ 650206 w 854070"/>
                <a:gd name="connsiteY183" fmla="*/ 340082 h 907970"/>
                <a:gd name="connsiteX184" fmla="*/ 655416 w 854070"/>
                <a:gd name="connsiteY184" fmla="*/ 343208 h 907970"/>
                <a:gd name="connsiteX185" fmla="*/ 652290 w 854070"/>
                <a:gd name="connsiteY185" fmla="*/ 354670 h 907970"/>
                <a:gd name="connsiteX186" fmla="*/ 648122 w 854070"/>
                <a:gd name="connsiteY186" fmla="*/ 370300 h 907970"/>
                <a:gd name="connsiteX187" fmla="*/ 650206 w 854070"/>
                <a:gd name="connsiteY187" fmla="*/ 380720 h 907970"/>
                <a:gd name="connsiteX188" fmla="*/ 651248 w 854070"/>
                <a:gd name="connsiteY188" fmla="*/ 384888 h 907970"/>
                <a:gd name="connsiteX189" fmla="*/ 651248 w 854070"/>
                <a:gd name="connsiteY189" fmla="*/ 392182 h 907970"/>
                <a:gd name="connsiteX190" fmla="*/ 647080 w 854070"/>
                <a:gd name="connsiteY190" fmla="*/ 399475 h 907970"/>
                <a:gd name="connsiteX191" fmla="*/ 624156 w 854070"/>
                <a:gd name="connsiteY191" fmla="*/ 432819 h 907970"/>
                <a:gd name="connsiteX192" fmla="*/ 623114 w 854070"/>
                <a:gd name="connsiteY192" fmla="*/ 433861 h 907970"/>
                <a:gd name="connsiteX193" fmla="*/ 614778 w 854070"/>
                <a:gd name="connsiteY193" fmla="*/ 446365 h 907970"/>
                <a:gd name="connsiteX194" fmla="*/ 613736 w 854070"/>
                <a:gd name="connsiteY194" fmla="*/ 455743 h 907970"/>
                <a:gd name="connsiteX195" fmla="*/ 613736 w 854070"/>
                <a:gd name="connsiteY195" fmla="*/ 458869 h 907970"/>
                <a:gd name="connsiteX196" fmla="*/ 622072 w 854070"/>
                <a:gd name="connsiteY196" fmla="*/ 489087 h 907970"/>
                <a:gd name="connsiteX197" fmla="*/ 626240 w 854070"/>
                <a:gd name="connsiteY197" fmla="*/ 493255 h 907970"/>
                <a:gd name="connsiteX198" fmla="*/ 633534 w 854070"/>
                <a:gd name="connsiteY198" fmla="*/ 494297 h 907970"/>
                <a:gd name="connsiteX199" fmla="*/ 648122 w 854070"/>
                <a:gd name="connsiteY199" fmla="*/ 493255 h 907970"/>
                <a:gd name="connsiteX200" fmla="*/ 661668 w 854070"/>
                <a:gd name="connsiteY200" fmla="*/ 492213 h 907970"/>
                <a:gd name="connsiteX201" fmla="*/ 686676 w 854070"/>
                <a:gd name="connsiteY201" fmla="*/ 493255 h 907970"/>
                <a:gd name="connsiteX202" fmla="*/ 720020 w 854070"/>
                <a:gd name="connsiteY202" fmla="*/ 493255 h 907970"/>
                <a:gd name="connsiteX203" fmla="*/ 824220 w 854070"/>
                <a:gd name="connsiteY203" fmla="*/ 450534 h 907970"/>
                <a:gd name="connsiteX204" fmla="*/ 834640 w 854070"/>
                <a:gd name="connsiteY204" fmla="*/ 446365 h 907970"/>
                <a:gd name="connsiteX205" fmla="*/ 842976 w 854070"/>
                <a:gd name="connsiteY205" fmla="*/ 450534 h 907970"/>
                <a:gd name="connsiteX206" fmla="*/ 839850 w 854070"/>
                <a:gd name="connsiteY206" fmla="*/ 471373 h 907970"/>
                <a:gd name="connsiteX207" fmla="*/ 838807 w 854070"/>
                <a:gd name="connsiteY207" fmla="*/ 472415 h 907970"/>
                <a:gd name="connsiteX208" fmla="*/ 832556 w 854070"/>
                <a:gd name="connsiteY208" fmla="*/ 496381 h 907970"/>
                <a:gd name="connsiteX209" fmla="*/ 836724 w 854070"/>
                <a:gd name="connsiteY209" fmla="*/ 504717 h 907970"/>
                <a:gd name="connsiteX210" fmla="*/ 839850 w 854070"/>
                <a:gd name="connsiteY210" fmla="*/ 510969 h 907970"/>
                <a:gd name="connsiteX211" fmla="*/ 840892 w 854070"/>
                <a:gd name="connsiteY211" fmla="*/ 516179 h 907970"/>
                <a:gd name="connsiteX212" fmla="*/ 831514 w 854070"/>
                <a:gd name="connsiteY212" fmla="*/ 520347 h 907970"/>
                <a:gd name="connsiteX213" fmla="*/ 822136 w 854070"/>
                <a:gd name="connsiteY213" fmla="*/ 538061 h 907970"/>
                <a:gd name="connsiteX214" fmla="*/ 832556 w 854070"/>
                <a:gd name="connsiteY214" fmla="*/ 548481 h 907970"/>
                <a:gd name="connsiteX215" fmla="*/ 849227 w 854070"/>
                <a:gd name="connsiteY215" fmla="*/ 553691 h 907970"/>
                <a:gd name="connsiteX216" fmla="*/ 839850 w 854070"/>
                <a:gd name="connsiteY216" fmla="*/ 588077 h 907970"/>
                <a:gd name="connsiteX217" fmla="*/ 839850 w 854070"/>
                <a:gd name="connsiteY217" fmla="*/ 596413 h 907970"/>
                <a:gd name="connsiteX218" fmla="*/ 847144 w 854070"/>
                <a:gd name="connsiteY218" fmla="*/ 609959 h 907970"/>
                <a:gd name="connsiteX219" fmla="*/ 853396 w 854070"/>
                <a:gd name="connsiteY219" fmla="*/ 620379 h 907970"/>
                <a:gd name="connsiteX220" fmla="*/ 849227 w 854070"/>
                <a:gd name="connsiteY220" fmla="*/ 639135 h 907970"/>
                <a:gd name="connsiteX221" fmla="*/ 844017 w 854070"/>
                <a:gd name="connsiteY221" fmla="*/ 661017 h 907970"/>
                <a:gd name="connsiteX222" fmla="*/ 847144 w 854070"/>
                <a:gd name="connsiteY222" fmla="*/ 669353 h 907970"/>
                <a:gd name="connsiteX223" fmla="*/ 849227 w 854070"/>
                <a:gd name="connsiteY223" fmla="*/ 673521 h 907970"/>
                <a:gd name="connsiteX224" fmla="*/ 844017 w 854070"/>
                <a:gd name="connsiteY224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272558 w 854070"/>
                <a:gd name="connsiteY128" fmla="*/ 24782 h 907970"/>
                <a:gd name="connsiteX129" fmla="*/ 291759 w 854070"/>
                <a:gd name="connsiteY129" fmla="*/ 29567 h 907970"/>
                <a:gd name="connsiteX130" fmla="*/ 324061 w 854070"/>
                <a:gd name="connsiteY130" fmla="*/ 26441 h 907970"/>
                <a:gd name="connsiteX131" fmla="*/ 373035 w 854070"/>
                <a:gd name="connsiteY131" fmla="*/ 20189 h 907970"/>
                <a:gd name="connsiteX132" fmla="*/ 384497 w 854070"/>
                <a:gd name="connsiteY132" fmla="*/ 16021 h 907970"/>
                <a:gd name="connsiteX133" fmla="*/ 394917 w 854070"/>
                <a:gd name="connsiteY133" fmla="*/ 11853 h 907970"/>
                <a:gd name="connsiteX134" fmla="*/ 427219 w 854070"/>
                <a:gd name="connsiteY134" fmla="*/ 5601 h 907970"/>
                <a:gd name="connsiteX135" fmla="*/ 457437 w 854070"/>
                <a:gd name="connsiteY135" fmla="*/ 3517 h 907970"/>
                <a:gd name="connsiteX136" fmla="*/ 484529 w 854070"/>
                <a:gd name="connsiteY136" fmla="*/ 12895 h 907970"/>
                <a:gd name="connsiteX137" fmla="*/ 491823 w 854070"/>
                <a:gd name="connsiteY137" fmla="*/ 14979 h 907970"/>
                <a:gd name="connsiteX138" fmla="*/ 504327 w 854070"/>
                <a:gd name="connsiteY138" fmla="*/ 6643 h 907970"/>
                <a:gd name="connsiteX139" fmla="*/ 511620 w 854070"/>
                <a:gd name="connsiteY139" fmla="*/ 391 h 907970"/>
                <a:gd name="connsiteX140" fmla="*/ 520998 w 854070"/>
                <a:gd name="connsiteY140" fmla="*/ 3517 h 907970"/>
                <a:gd name="connsiteX141" fmla="*/ 550175 w 854070"/>
                <a:gd name="connsiteY141" fmla="*/ 38945 h 907970"/>
                <a:gd name="connsiteX142" fmla="*/ 552258 w 854070"/>
                <a:gd name="connsiteY142" fmla="*/ 44155 h 907970"/>
                <a:gd name="connsiteX143" fmla="*/ 551217 w 854070"/>
                <a:gd name="connsiteY143" fmla="*/ 47281 h 907970"/>
                <a:gd name="connsiteX144" fmla="*/ 551217 w 854070"/>
                <a:gd name="connsiteY144" fmla="*/ 48323 h 907970"/>
                <a:gd name="connsiteX145" fmla="*/ 555384 w 854070"/>
                <a:gd name="connsiteY145" fmla="*/ 68121 h 907970"/>
                <a:gd name="connsiteX146" fmla="*/ 575182 w 854070"/>
                <a:gd name="connsiteY146" fmla="*/ 72288 h 907970"/>
                <a:gd name="connsiteX147" fmla="*/ 580392 w 854070"/>
                <a:gd name="connsiteY147" fmla="*/ 68121 h 907970"/>
                <a:gd name="connsiteX148" fmla="*/ 581434 w 854070"/>
                <a:gd name="connsiteY148" fmla="*/ 67078 h 907970"/>
                <a:gd name="connsiteX149" fmla="*/ 593938 w 854070"/>
                <a:gd name="connsiteY149" fmla="*/ 56659 h 907970"/>
                <a:gd name="connsiteX150" fmla="*/ 597064 w 854070"/>
                <a:gd name="connsiteY150" fmla="*/ 55617 h 907970"/>
                <a:gd name="connsiteX151" fmla="*/ 599148 w 854070"/>
                <a:gd name="connsiteY151" fmla="*/ 56659 h 907970"/>
                <a:gd name="connsiteX152" fmla="*/ 608526 w 854070"/>
                <a:gd name="connsiteY152" fmla="*/ 73331 h 907970"/>
                <a:gd name="connsiteX153" fmla="*/ 609568 w 854070"/>
                <a:gd name="connsiteY153" fmla="*/ 98338 h 907970"/>
                <a:gd name="connsiteX154" fmla="*/ 607484 w 854070"/>
                <a:gd name="connsiteY154" fmla="*/ 102506 h 907970"/>
                <a:gd name="connsiteX155" fmla="*/ 604358 w 854070"/>
                <a:gd name="connsiteY155" fmla="*/ 120220 h 907970"/>
                <a:gd name="connsiteX156" fmla="*/ 605400 w 854070"/>
                <a:gd name="connsiteY156" fmla="*/ 123346 h 907970"/>
                <a:gd name="connsiteX157" fmla="*/ 606442 w 854070"/>
                <a:gd name="connsiteY157" fmla="*/ 126472 h 907970"/>
                <a:gd name="connsiteX158" fmla="*/ 605400 w 854070"/>
                <a:gd name="connsiteY158" fmla="*/ 130640 h 907970"/>
                <a:gd name="connsiteX159" fmla="*/ 587686 w 854070"/>
                <a:gd name="connsiteY159" fmla="*/ 167110 h 907970"/>
                <a:gd name="connsiteX160" fmla="*/ 582476 w 854070"/>
                <a:gd name="connsiteY160" fmla="*/ 176488 h 907970"/>
                <a:gd name="connsiteX161" fmla="*/ 574140 w 854070"/>
                <a:gd name="connsiteY161" fmla="*/ 182740 h 907970"/>
                <a:gd name="connsiteX162" fmla="*/ 567888 w 854070"/>
                <a:gd name="connsiteY162" fmla="*/ 186908 h 907970"/>
                <a:gd name="connsiteX163" fmla="*/ 563720 w 854070"/>
                <a:gd name="connsiteY163" fmla="*/ 193160 h 907970"/>
                <a:gd name="connsiteX164" fmla="*/ 572057 w 854070"/>
                <a:gd name="connsiteY164" fmla="*/ 202538 h 907970"/>
                <a:gd name="connsiteX165" fmla="*/ 575182 w 854070"/>
                <a:gd name="connsiteY165" fmla="*/ 203580 h 907970"/>
                <a:gd name="connsiteX166" fmla="*/ 581434 w 854070"/>
                <a:gd name="connsiteY166" fmla="*/ 208790 h 907970"/>
                <a:gd name="connsiteX167" fmla="*/ 589770 w 854070"/>
                <a:gd name="connsiteY167" fmla="*/ 215042 h 907970"/>
                <a:gd name="connsiteX168" fmla="*/ 599148 w 854070"/>
                <a:gd name="connsiteY168" fmla="*/ 220252 h 907970"/>
                <a:gd name="connsiteX169" fmla="*/ 615820 w 854070"/>
                <a:gd name="connsiteY169" fmla="*/ 229630 h 907970"/>
                <a:gd name="connsiteX170" fmla="*/ 618946 w 854070"/>
                <a:gd name="connsiteY170" fmla="*/ 232756 h 907970"/>
                <a:gd name="connsiteX171" fmla="*/ 624156 w 854070"/>
                <a:gd name="connsiteY171" fmla="*/ 237966 h 907970"/>
                <a:gd name="connsiteX172" fmla="*/ 637702 w 854070"/>
                <a:gd name="connsiteY172" fmla="*/ 245260 h 907970"/>
                <a:gd name="connsiteX173" fmla="*/ 642912 w 854070"/>
                <a:gd name="connsiteY173" fmla="*/ 247344 h 907970"/>
                <a:gd name="connsiteX174" fmla="*/ 666878 w 854070"/>
                <a:gd name="connsiteY174" fmla="*/ 264016 h 907970"/>
                <a:gd name="connsiteX175" fmla="*/ 676256 w 854070"/>
                <a:gd name="connsiteY175" fmla="*/ 272352 h 907970"/>
                <a:gd name="connsiteX176" fmla="*/ 672088 w 854070"/>
                <a:gd name="connsiteY176" fmla="*/ 279646 h 907970"/>
                <a:gd name="connsiteX177" fmla="*/ 657500 w 854070"/>
                <a:gd name="connsiteY177" fmla="*/ 287982 h 907970"/>
                <a:gd name="connsiteX178" fmla="*/ 653332 w 854070"/>
                <a:gd name="connsiteY178" fmla="*/ 289024 h 907970"/>
                <a:gd name="connsiteX179" fmla="*/ 646038 w 854070"/>
                <a:gd name="connsiteY179" fmla="*/ 291108 h 907970"/>
                <a:gd name="connsiteX180" fmla="*/ 635618 w 854070"/>
                <a:gd name="connsiteY180" fmla="*/ 300486 h 907970"/>
                <a:gd name="connsiteX181" fmla="*/ 634576 w 854070"/>
                <a:gd name="connsiteY181" fmla="*/ 309864 h 907970"/>
                <a:gd name="connsiteX182" fmla="*/ 636660 w 854070"/>
                <a:gd name="connsiteY182" fmla="*/ 323410 h 907970"/>
                <a:gd name="connsiteX183" fmla="*/ 643954 w 854070"/>
                <a:gd name="connsiteY183" fmla="*/ 336956 h 907970"/>
                <a:gd name="connsiteX184" fmla="*/ 650206 w 854070"/>
                <a:gd name="connsiteY184" fmla="*/ 340082 h 907970"/>
                <a:gd name="connsiteX185" fmla="*/ 655416 w 854070"/>
                <a:gd name="connsiteY185" fmla="*/ 343208 h 907970"/>
                <a:gd name="connsiteX186" fmla="*/ 652290 w 854070"/>
                <a:gd name="connsiteY186" fmla="*/ 354670 h 907970"/>
                <a:gd name="connsiteX187" fmla="*/ 648122 w 854070"/>
                <a:gd name="connsiteY187" fmla="*/ 370300 h 907970"/>
                <a:gd name="connsiteX188" fmla="*/ 650206 w 854070"/>
                <a:gd name="connsiteY188" fmla="*/ 380720 h 907970"/>
                <a:gd name="connsiteX189" fmla="*/ 651248 w 854070"/>
                <a:gd name="connsiteY189" fmla="*/ 384888 h 907970"/>
                <a:gd name="connsiteX190" fmla="*/ 651248 w 854070"/>
                <a:gd name="connsiteY190" fmla="*/ 392182 h 907970"/>
                <a:gd name="connsiteX191" fmla="*/ 647080 w 854070"/>
                <a:gd name="connsiteY191" fmla="*/ 399475 h 907970"/>
                <a:gd name="connsiteX192" fmla="*/ 624156 w 854070"/>
                <a:gd name="connsiteY192" fmla="*/ 432819 h 907970"/>
                <a:gd name="connsiteX193" fmla="*/ 623114 w 854070"/>
                <a:gd name="connsiteY193" fmla="*/ 433861 h 907970"/>
                <a:gd name="connsiteX194" fmla="*/ 614778 w 854070"/>
                <a:gd name="connsiteY194" fmla="*/ 446365 h 907970"/>
                <a:gd name="connsiteX195" fmla="*/ 613736 w 854070"/>
                <a:gd name="connsiteY195" fmla="*/ 455743 h 907970"/>
                <a:gd name="connsiteX196" fmla="*/ 613736 w 854070"/>
                <a:gd name="connsiteY196" fmla="*/ 458869 h 907970"/>
                <a:gd name="connsiteX197" fmla="*/ 622072 w 854070"/>
                <a:gd name="connsiteY197" fmla="*/ 489087 h 907970"/>
                <a:gd name="connsiteX198" fmla="*/ 626240 w 854070"/>
                <a:gd name="connsiteY198" fmla="*/ 493255 h 907970"/>
                <a:gd name="connsiteX199" fmla="*/ 633534 w 854070"/>
                <a:gd name="connsiteY199" fmla="*/ 494297 h 907970"/>
                <a:gd name="connsiteX200" fmla="*/ 648122 w 854070"/>
                <a:gd name="connsiteY200" fmla="*/ 493255 h 907970"/>
                <a:gd name="connsiteX201" fmla="*/ 661668 w 854070"/>
                <a:gd name="connsiteY201" fmla="*/ 492213 h 907970"/>
                <a:gd name="connsiteX202" fmla="*/ 686676 w 854070"/>
                <a:gd name="connsiteY202" fmla="*/ 493255 h 907970"/>
                <a:gd name="connsiteX203" fmla="*/ 720020 w 854070"/>
                <a:gd name="connsiteY203" fmla="*/ 493255 h 907970"/>
                <a:gd name="connsiteX204" fmla="*/ 824220 w 854070"/>
                <a:gd name="connsiteY204" fmla="*/ 450534 h 907970"/>
                <a:gd name="connsiteX205" fmla="*/ 834640 w 854070"/>
                <a:gd name="connsiteY205" fmla="*/ 446365 h 907970"/>
                <a:gd name="connsiteX206" fmla="*/ 842976 w 854070"/>
                <a:gd name="connsiteY206" fmla="*/ 450534 h 907970"/>
                <a:gd name="connsiteX207" fmla="*/ 839850 w 854070"/>
                <a:gd name="connsiteY207" fmla="*/ 471373 h 907970"/>
                <a:gd name="connsiteX208" fmla="*/ 838807 w 854070"/>
                <a:gd name="connsiteY208" fmla="*/ 472415 h 907970"/>
                <a:gd name="connsiteX209" fmla="*/ 832556 w 854070"/>
                <a:gd name="connsiteY209" fmla="*/ 496381 h 907970"/>
                <a:gd name="connsiteX210" fmla="*/ 836724 w 854070"/>
                <a:gd name="connsiteY210" fmla="*/ 504717 h 907970"/>
                <a:gd name="connsiteX211" fmla="*/ 839850 w 854070"/>
                <a:gd name="connsiteY211" fmla="*/ 510969 h 907970"/>
                <a:gd name="connsiteX212" fmla="*/ 840892 w 854070"/>
                <a:gd name="connsiteY212" fmla="*/ 516179 h 907970"/>
                <a:gd name="connsiteX213" fmla="*/ 831514 w 854070"/>
                <a:gd name="connsiteY213" fmla="*/ 520347 h 907970"/>
                <a:gd name="connsiteX214" fmla="*/ 822136 w 854070"/>
                <a:gd name="connsiteY214" fmla="*/ 538061 h 907970"/>
                <a:gd name="connsiteX215" fmla="*/ 832556 w 854070"/>
                <a:gd name="connsiteY215" fmla="*/ 548481 h 907970"/>
                <a:gd name="connsiteX216" fmla="*/ 849227 w 854070"/>
                <a:gd name="connsiteY216" fmla="*/ 553691 h 907970"/>
                <a:gd name="connsiteX217" fmla="*/ 839850 w 854070"/>
                <a:gd name="connsiteY217" fmla="*/ 588077 h 907970"/>
                <a:gd name="connsiteX218" fmla="*/ 839850 w 854070"/>
                <a:gd name="connsiteY218" fmla="*/ 596413 h 907970"/>
                <a:gd name="connsiteX219" fmla="*/ 847144 w 854070"/>
                <a:gd name="connsiteY219" fmla="*/ 609959 h 907970"/>
                <a:gd name="connsiteX220" fmla="*/ 853396 w 854070"/>
                <a:gd name="connsiteY220" fmla="*/ 620379 h 907970"/>
                <a:gd name="connsiteX221" fmla="*/ 849227 w 854070"/>
                <a:gd name="connsiteY221" fmla="*/ 639135 h 907970"/>
                <a:gd name="connsiteX222" fmla="*/ 844017 w 854070"/>
                <a:gd name="connsiteY222" fmla="*/ 661017 h 907970"/>
                <a:gd name="connsiteX223" fmla="*/ 847144 w 854070"/>
                <a:gd name="connsiteY223" fmla="*/ 669353 h 907970"/>
                <a:gd name="connsiteX224" fmla="*/ 849227 w 854070"/>
                <a:gd name="connsiteY224" fmla="*/ 673521 h 907970"/>
                <a:gd name="connsiteX225" fmla="*/ 844017 w 854070"/>
                <a:gd name="connsiteY225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272558 w 854070"/>
                <a:gd name="connsiteY128" fmla="*/ 24782 h 907970"/>
                <a:gd name="connsiteX129" fmla="*/ 324061 w 854070"/>
                <a:gd name="connsiteY129" fmla="*/ 26441 h 907970"/>
                <a:gd name="connsiteX130" fmla="*/ 373035 w 854070"/>
                <a:gd name="connsiteY130" fmla="*/ 20189 h 907970"/>
                <a:gd name="connsiteX131" fmla="*/ 384497 w 854070"/>
                <a:gd name="connsiteY131" fmla="*/ 16021 h 907970"/>
                <a:gd name="connsiteX132" fmla="*/ 394917 w 854070"/>
                <a:gd name="connsiteY132" fmla="*/ 11853 h 907970"/>
                <a:gd name="connsiteX133" fmla="*/ 427219 w 854070"/>
                <a:gd name="connsiteY133" fmla="*/ 5601 h 907970"/>
                <a:gd name="connsiteX134" fmla="*/ 457437 w 854070"/>
                <a:gd name="connsiteY134" fmla="*/ 3517 h 907970"/>
                <a:gd name="connsiteX135" fmla="*/ 484529 w 854070"/>
                <a:gd name="connsiteY135" fmla="*/ 12895 h 907970"/>
                <a:gd name="connsiteX136" fmla="*/ 491823 w 854070"/>
                <a:gd name="connsiteY136" fmla="*/ 14979 h 907970"/>
                <a:gd name="connsiteX137" fmla="*/ 504327 w 854070"/>
                <a:gd name="connsiteY137" fmla="*/ 6643 h 907970"/>
                <a:gd name="connsiteX138" fmla="*/ 511620 w 854070"/>
                <a:gd name="connsiteY138" fmla="*/ 391 h 907970"/>
                <a:gd name="connsiteX139" fmla="*/ 520998 w 854070"/>
                <a:gd name="connsiteY139" fmla="*/ 3517 h 907970"/>
                <a:gd name="connsiteX140" fmla="*/ 550175 w 854070"/>
                <a:gd name="connsiteY140" fmla="*/ 38945 h 907970"/>
                <a:gd name="connsiteX141" fmla="*/ 552258 w 854070"/>
                <a:gd name="connsiteY141" fmla="*/ 44155 h 907970"/>
                <a:gd name="connsiteX142" fmla="*/ 551217 w 854070"/>
                <a:gd name="connsiteY142" fmla="*/ 47281 h 907970"/>
                <a:gd name="connsiteX143" fmla="*/ 551217 w 854070"/>
                <a:gd name="connsiteY143" fmla="*/ 48323 h 907970"/>
                <a:gd name="connsiteX144" fmla="*/ 555384 w 854070"/>
                <a:gd name="connsiteY144" fmla="*/ 68121 h 907970"/>
                <a:gd name="connsiteX145" fmla="*/ 575182 w 854070"/>
                <a:gd name="connsiteY145" fmla="*/ 72288 h 907970"/>
                <a:gd name="connsiteX146" fmla="*/ 580392 w 854070"/>
                <a:gd name="connsiteY146" fmla="*/ 68121 h 907970"/>
                <a:gd name="connsiteX147" fmla="*/ 581434 w 854070"/>
                <a:gd name="connsiteY147" fmla="*/ 67078 h 907970"/>
                <a:gd name="connsiteX148" fmla="*/ 593938 w 854070"/>
                <a:gd name="connsiteY148" fmla="*/ 56659 h 907970"/>
                <a:gd name="connsiteX149" fmla="*/ 597064 w 854070"/>
                <a:gd name="connsiteY149" fmla="*/ 55617 h 907970"/>
                <a:gd name="connsiteX150" fmla="*/ 599148 w 854070"/>
                <a:gd name="connsiteY150" fmla="*/ 56659 h 907970"/>
                <a:gd name="connsiteX151" fmla="*/ 608526 w 854070"/>
                <a:gd name="connsiteY151" fmla="*/ 73331 h 907970"/>
                <a:gd name="connsiteX152" fmla="*/ 609568 w 854070"/>
                <a:gd name="connsiteY152" fmla="*/ 98338 h 907970"/>
                <a:gd name="connsiteX153" fmla="*/ 607484 w 854070"/>
                <a:gd name="connsiteY153" fmla="*/ 102506 h 907970"/>
                <a:gd name="connsiteX154" fmla="*/ 604358 w 854070"/>
                <a:gd name="connsiteY154" fmla="*/ 120220 h 907970"/>
                <a:gd name="connsiteX155" fmla="*/ 605400 w 854070"/>
                <a:gd name="connsiteY155" fmla="*/ 123346 h 907970"/>
                <a:gd name="connsiteX156" fmla="*/ 606442 w 854070"/>
                <a:gd name="connsiteY156" fmla="*/ 126472 h 907970"/>
                <a:gd name="connsiteX157" fmla="*/ 605400 w 854070"/>
                <a:gd name="connsiteY157" fmla="*/ 130640 h 907970"/>
                <a:gd name="connsiteX158" fmla="*/ 587686 w 854070"/>
                <a:gd name="connsiteY158" fmla="*/ 167110 h 907970"/>
                <a:gd name="connsiteX159" fmla="*/ 582476 w 854070"/>
                <a:gd name="connsiteY159" fmla="*/ 176488 h 907970"/>
                <a:gd name="connsiteX160" fmla="*/ 574140 w 854070"/>
                <a:gd name="connsiteY160" fmla="*/ 182740 h 907970"/>
                <a:gd name="connsiteX161" fmla="*/ 567888 w 854070"/>
                <a:gd name="connsiteY161" fmla="*/ 186908 h 907970"/>
                <a:gd name="connsiteX162" fmla="*/ 563720 w 854070"/>
                <a:gd name="connsiteY162" fmla="*/ 193160 h 907970"/>
                <a:gd name="connsiteX163" fmla="*/ 572057 w 854070"/>
                <a:gd name="connsiteY163" fmla="*/ 202538 h 907970"/>
                <a:gd name="connsiteX164" fmla="*/ 575182 w 854070"/>
                <a:gd name="connsiteY164" fmla="*/ 203580 h 907970"/>
                <a:gd name="connsiteX165" fmla="*/ 581434 w 854070"/>
                <a:gd name="connsiteY165" fmla="*/ 208790 h 907970"/>
                <a:gd name="connsiteX166" fmla="*/ 589770 w 854070"/>
                <a:gd name="connsiteY166" fmla="*/ 215042 h 907970"/>
                <a:gd name="connsiteX167" fmla="*/ 599148 w 854070"/>
                <a:gd name="connsiteY167" fmla="*/ 220252 h 907970"/>
                <a:gd name="connsiteX168" fmla="*/ 615820 w 854070"/>
                <a:gd name="connsiteY168" fmla="*/ 229630 h 907970"/>
                <a:gd name="connsiteX169" fmla="*/ 618946 w 854070"/>
                <a:gd name="connsiteY169" fmla="*/ 232756 h 907970"/>
                <a:gd name="connsiteX170" fmla="*/ 624156 w 854070"/>
                <a:gd name="connsiteY170" fmla="*/ 237966 h 907970"/>
                <a:gd name="connsiteX171" fmla="*/ 637702 w 854070"/>
                <a:gd name="connsiteY171" fmla="*/ 245260 h 907970"/>
                <a:gd name="connsiteX172" fmla="*/ 642912 w 854070"/>
                <a:gd name="connsiteY172" fmla="*/ 247344 h 907970"/>
                <a:gd name="connsiteX173" fmla="*/ 666878 w 854070"/>
                <a:gd name="connsiteY173" fmla="*/ 264016 h 907970"/>
                <a:gd name="connsiteX174" fmla="*/ 676256 w 854070"/>
                <a:gd name="connsiteY174" fmla="*/ 272352 h 907970"/>
                <a:gd name="connsiteX175" fmla="*/ 672088 w 854070"/>
                <a:gd name="connsiteY175" fmla="*/ 279646 h 907970"/>
                <a:gd name="connsiteX176" fmla="*/ 657500 w 854070"/>
                <a:gd name="connsiteY176" fmla="*/ 287982 h 907970"/>
                <a:gd name="connsiteX177" fmla="*/ 653332 w 854070"/>
                <a:gd name="connsiteY177" fmla="*/ 289024 h 907970"/>
                <a:gd name="connsiteX178" fmla="*/ 646038 w 854070"/>
                <a:gd name="connsiteY178" fmla="*/ 291108 h 907970"/>
                <a:gd name="connsiteX179" fmla="*/ 635618 w 854070"/>
                <a:gd name="connsiteY179" fmla="*/ 300486 h 907970"/>
                <a:gd name="connsiteX180" fmla="*/ 634576 w 854070"/>
                <a:gd name="connsiteY180" fmla="*/ 309864 h 907970"/>
                <a:gd name="connsiteX181" fmla="*/ 636660 w 854070"/>
                <a:gd name="connsiteY181" fmla="*/ 323410 h 907970"/>
                <a:gd name="connsiteX182" fmla="*/ 643954 w 854070"/>
                <a:gd name="connsiteY182" fmla="*/ 336956 h 907970"/>
                <a:gd name="connsiteX183" fmla="*/ 650206 w 854070"/>
                <a:gd name="connsiteY183" fmla="*/ 340082 h 907970"/>
                <a:gd name="connsiteX184" fmla="*/ 655416 w 854070"/>
                <a:gd name="connsiteY184" fmla="*/ 343208 h 907970"/>
                <a:gd name="connsiteX185" fmla="*/ 652290 w 854070"/>
                <a:gd name="connsiteY185" fmla="*/ 354670 h 907970"/>
                <a:gd name="connsiteX186" fmla="*/ 648122 w 854070"/>
                <a:gd name="connsiteY186" fmla="*/ 370300 h 907970"/>
                <a:gd name="connsiteX187" fmla="*/ 650206 w 854070"/>
                <a:gd name="connsiteY187" fmla="*/ 380720 h 907970"/>
                <a:gd name="connsiteX188" fmla="*/ 651248 w 854070"/>
                <a:gd name="connsiteY188" fmla="*/ 384888 h 907970"/>
                <a:gd name="connsiteX189" fmla="*/ 651248 w 854070"/>
                <a:gd name="connsiteY189" fmla="*/ 392182 h 907970"/>
                <a:gd name="connsiteX190" fmla="*/ 647080 w 854070"/>
                <a:gd name="connsiteY190" fmla="*/ 399475 h 907970"/>
                <a:gd name="connsiteX191" fmla="*/ 624156 w 854070"/>
                <a:gd name="connsiteY191" fmla="*/ 432819 h 907970"/>
                <a:gd name="connsiteX192" fmla="*/ 623114 w 854070"/>
                <a:gd name="connsiteY192" fmla="*/ 433861 h 907970"/>
                <a:gd name="connsiteX193" fmla="*/ 614778 w 854070"/>
                <a:gd name="connsiteY193" fmla="*/ 446365 h 907970"/>
                <a:gd name="connsiteX194" fmla="*/ 613736 w 854070"/>
                <a:gd name="connsiteY194" fmla="*/ 455743 h 907970"/>
                <a:gd name="connsiteX195" fmla="*/ 613736 w 854070"/>
                <a:gd name="connsiteY195" fmla="*/ 458869 h 907970"/>
                <a:gd name="connsiteX196" fmla="*/ 622072 w 854070"/>
                <a:gd name="connsiteY196" fmla="*/ 489087 h 907970"/>
                <a:gd name="connsiteX197" fmla="*/ 626240 w 854070"/>
                <a:gd name="connsiteY197" fmla="*/ 493255 h 907970"/>
                <a:gd name="connsiteX198" fmla="*/ 633534 w 854070"/>
                <a:gd name="connsiteY198" fmla="*/ 494297 h 907970"/>
                <a:gd name="connsiteX199" fmla="*/ 648122 w 854070"/>
                <a:gd name="connsiteY199" fmla="*/ 493255 h 907970"/>
                <a:gd name="connsiteX200" fmla="*/ 661668 w 854070"/>
                <a:gd name="connsiteY200" fmla="*/ 492213 h 907970"/>
                <a:gd name="connsiteX201" fmla="*/ 686676 w 854070"/>
                <a:gd name="connsiteY201" fmla="*/ 493255 h 907970"/>
                <a:gd name="connsiteX202" fmla="*/ 720020 w 854070"/>
                <a:gd name="connsiteY202" fmla="*/ 493255 h 907970"/>
                <a:gd name="connsiteX203" fmla="*/ 824220 w 854070"/>
                <a:gd name="connsiteY203" fmla="*/ 450534 h 907970"/>
                <a:gd name="connsiteX204" fmla="*/ 834640 w 854070"/>
                <a:gd name="connsiteY204" fmla="*/ 446365 h 907970"/>
                <a:gd name="connsiteX205" fmla="*/ 842976 w 854070"/>
                <a:gd name="connsiteY205" fmla="*/ 450534 h 907970"/>
                <a:gd name="connsiteX206" fmla="*/ 839850 w 854070"/>
                <a:gd name="connsiteY206" fmla="*/ 471373 h 907970"/>
                <a:gd name="connsiteX207" fmla="*/ 838807 w 854070"/>
                <a:gd name="connsiteY207" fmla="*/ 472415 h 907970"/>
                <a:gd name="connsiteX208" fmla="*/ 832556 w 854070"/>
                <a:gd name="connsiteY208" fmla="*/ 496381 h 907970"/>
                <a:gd name="connsiteX209" fmla="*/ 836724 w 854070"/>
                <a:gd name="connsiteY209" fmla="*/ 504717 h 907970"/>
                <a:gd name="connsiteX210" fmla="*/ 839850 w 854070"/>
                <a:gd name="connsiteY210" fmla="*/ 510969 h 907970"/>
                <a:gd name="connsiteX211" fmla="*/ 840892 w 854070"/>
                <a:gd name="connsiteY211" fmla="*/ 516179 h 907970"/>
                <a:gd name="connsiteX212" fmla="*/ 831514 w 854070"/>
                <a:gd name="connsiteY212" fmla="*/ 520347 h 907970"/>
                <a:gd name="connsiteX213" fmla="*/ 822136 w 854070"/>
                <a:gd name="connsiteY213" fmla="*/ 538061 h 907970"/>
                <a:gd name="connsiteX214" fmla="*/ 832556 w 854070"/>
                <a:gd name="connsiteY214" fmla="*/ 548481 h 907970"/>
                <a:gd name="connsiteX215" fmla="*/ 849227 w 854070"/>
                <a:gd name="connsiteY215" fmla="*/ 553691 h 907970"/>
                <a:gd name="connsiteX216" fmla="*/ 839850 w 854070"/>
                <a:gd name="connsiteY216" fmla="*/ 588077 h 907970"/>
                <a:gd name="connsiteX217" fmla="*/ 839850 w 854070"/>
                <a:gd name="connsiteY217" fmla="*/ 596413 h 907970"/>
                <a:gd name="connsiteX218" fmla="*/ 847144 w 854070"/>
                <a:gd name="connsiteY218" fmla="*/ 609959 h 907970"/>
                <a:gd name="connsiteX219" fmla="*/ 853396 w 854070"/>
                <a:gd name="connsiteY219" fmla="*/ 620379 h 907970"/>
                <a:gd name="connsiteX220" fmla="*/ 849227 w 854070"/>
                <a:gd name="connsiteY220" fmla="*/ 639135 h 907970"/>
                <a:gd name="connsiteX221" fmla="*/ 844017 w 854070"/>
                <a:gd name="connsiteY221" fmla="*/ 661017 h 907970"/>
                <a:gd name="connsiteX222" fmla="*/ 847144 w 854070"/>
                <a:gd name="connsiteY222" fmla="*/ 669353 h 907970"/>
                <a:gd name="connsiteX223" fmla="*/ 849227 w 854070"/>
                <a:gd name="connsiteY223" fmla="*/ 673521 h 907970"/>
                <a:gd name="connsiteX224" fmla="*/ 844017 w 854070"/>
                <a:gd name="connsiteY224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4061 w 854070"/>
                <a:gd name="connsiteY128" fmla="*/ 26441 h 907970"/>
                <a:gd name="connsiteX129" fmla="*/ 373035 w 854070"/>
                <a:gd name="connsiteY129" fmla="*/ 20189 h 907970"/>
                <a:gd name="connsiteX130" fmla="*/ 384497 w 854070"/>
                <a:gd name="connsiteY130" fmla="*/ 16021 h 907970"/>
                <a:gd name="connsiteX131" fmla="*/ 394917 w 854070"/>
                <a:gd name="connsiteY131" fmla="*/ 11853 h 907970"/>
                <a:gd name="connsiteX132" fmla="*/ 427219 w 854070"/>
                <a:gd name="connsiteY132" fmla="*/ 5601 h 907970"/>
                <a:gd name="connsiteX133" fmla="*/ 457437 w 854070"/>
                <a:gd name="connsiteY133" fmla="*/ 3517 h 907970"/>
                <a:gd name="connsiteX134" fmla="*/ 484529 w 854070"/>
                <a:gd name="connsiteY134" fmla="*/ 12895 h 907970"/>
                <a:gd name="connsiteX135" fmla="*/ 491823 w 854070"/>
                <a:gd name="connsiteY135" fmla="*/ 14979 h 907970"/>
                <a:gd name="connsiteX136" fmla="*/ 504327 w 854070"/>
                <a:gd name="connsiteY136" fmla="*/ 6643 h 907970"/>
                <a:gd name="connsiteX137" fmla="*/ 511620 w 854070"/>
                <a:gd name="connsiteY137" fmla="*/ 391 h 907970"/>
                <a:gd name="connsiteX138" fmla="*/ 520998 w 854070"/>
                <a:gd name="connsiteY138" fmla="*/ 3517 h 907970"/>
                <a:gd name="connsiteX139" fmla="*/ 550175 w 854070"/>
                <a:gd name="connsiteY139" fmla="*/ 38945 h 907970"/>
                <a:gd name="connsiteX140" fmla="*/ 552258 w 854070"/>
                <a:gd name="connsiteY140" fmla="*/ 44155 h 907970"/>
                <a:gd name="connsiteX141" fmla="*/ 551217 w 854070"/>
                <a:gd name="connsiteY141" fmla="*/ 47281 h 907970"/>
                <a:gd name="connsiteX142" fmla="*/ 551217 w 854070"/>
                <a:gd name="connsiteY142" fmla="*/ 48323 h 907970"/>
                <a:gd name="connsiteX143" fmla="*/ 555384 w 854070"/>
                <a:gd name="connsiteY143" fmla="*/ 68121 h 907970"/>
                <a:gd name="connsiteX144" fmla="*/ 575182 w 854070"/>
                <a:gd name="connsiteY144" fmla="*/ 72288 h 907970"/>
                <a:gd name="connsiteX145" fmla="*/ 580392 w 854070"/>
                <a:gd name="connsiteY145" fmla="*/ 68121 h 907970"/>
                <a:gd name="connsiteX146" fmla="*/ 581434 w 854070"/>
                <a:gd name="connsiteY146" fmla="*/ 67078 h 907970"/>
                <a:gd name="connsiteX147" fmla="*/ 593938 w 854070"/>
                <a:gd name="connsiteY147" fmla="*/ 56659 h 907970"/>
                <a:gd name="connsiteX148" fmla="*/ 597064 w 854070"/>
                <a:gd name="connsiteY148" fmla="*/ 55617 h 907970"/>
                <a:gd name="connsiteX149" fmla="*/ 599148 w 854070"/>
                <a:gd name="connsiteY149" fmla="*/ 56659 h 907970"/>
                <a:gd name="connsiteX150" fmla="*/ 608526 w 854070"/>
                <a:gd name="connsiteY150" fmla="*/ 73331 h 907970"/>
                <a:gd name="connsiteX151" fmla="*/ 609568 w 854070"/>
                <a:gd name="connsiteY151" fmla="*/ 98338 h 907970"/>
                <a:gd name="connsiteX152" fmla="*/ 607484 w 854070"/>
                <a:gd name="connsiteY152" fmla="*/ 102506 h 907970"/>
                <a:gd name="connsiteX153" fmla="*/ 604358 w 854070"/>
                <a:gd name="connsiteY153" fmla="*/ 120220 h 907970"/>
                <a:gd name="connsiteX154" fmla="*/ 605400 w 854070"/>
                <a:gd name="connsiteY154" fmla="*/ 123346 h 907970"/>
                <a:gd name="connsiteX155" fmla="*/ 606442 w 854070"/>
                <a:gd name="connsiteY155" fmla="*/ 126472 h 907970"/>
                <a:gd name="connsiteX156" fmla="*/ 605400 w 854070"/>
                <a:gd name="connsiteY156" fmla="*/ 130640 h 907970"/>
                <a:gd name="connsiteX157" fmla="*/ 587686 w 854070"/>
                <a:gd name="connsiteY157" fmla="*/ 167110 h 907970"/>
                <a:gd name="connsiteX158" fmla="*/ 582476 w 854070"/>
                <a:gd name="connsiteY158" fmla="*/ 176488 h 907970"/>
                <a:gd name="connsiteX159" fmla="*/ 574140 w 854070"/>
                <a:gd name="connsiteY159" fmla="*/ 182740 h 907970"/>
                <a:gd name="connsiteX160" fmla="*/ 567888 w 854070"/>
                <a:gd name="connsiteY160" fmla="*/ 186908 h 907970"/>
                <a:gd name="connsiteX161" fmla="*/ 563720 w 854070"/>
                <a:gd name="connsiteY161" fmla="*/ 193160 h 907970"/>
                <a:gd name="connsiteX162" fmla="*/ 572057 w 854070"/>
                <a:gd name="connsiteY162" fmla="*/ 202538 h 907970"/>
                <a:gd name="connsiteX163" fmla="*/ 575182 w 854070"/>
                <a:gd name="connsiteY163" fmla="*/ 203580 h 907970"/>
                <a:gd name="connsiteX164" fmla="*/ 581434 w 854070"/>
                <a:gd name="connsiteY164" fmla="*/ 208790 h 907970"/>
                <a:gd name="connsiteX165" fmla="*/ 589770 w 854070"/>
                <a:gd name="connsiteY165" fmla="*/ 215042 h 907970"/>
                <a:gd name="connsiteX166" fmla="*/ 599148 w 854070"/>
                <a:gd name="connsiteY166" fmla="*/ 220252 h 907970"/>
                <a:gd name="connsiteX167" fmla="*/ 615820 w 854070"/>
                <a:gd name="connsiteY167" fmla="*/ 229630 h 907970"/>
                <a:gd name="connsiteX168" fmla="*/ 618946 w 854070"/>
                <a:gd name="connsiteY168" fmla="*/ 232756 h 907970"/>
                <a:gd name="connsiteX169" fmla="*/ 624156 w 854070"/>
                <a:gd name="connsiteY169" fmla="*/ 237966 h 907970"/>
                <a:gd name="connsiteX170" fmla="*/ 637702 w 854070"/>
                <a:gd name="connsiteY170" fmla="*/ 245260 h 907970"/>
                <a:gd name="connsiteX171" fmla="*/ 642912 w 854070"/>
                <a:gd name="connsiteY171" fmla="*/ 247344 h 907970"/>
                <a:gd name="connsiteX172" fmla="*/ 666878 w 854070"/>
                <a:gd name="connsiteY172" fmla="*/ 264016 h 907970"/>
                <a:gd name="connsiteX173" fmla="*/ 676256 w 854070"/>
                <a:gd name="connsiteY173" fmla="*/ 272352 h 907970"/>
                <a:gd name="connsiteX174" fmla="*/ 672088 w 854070"/>
                <a:gd name="connsiteY174" fmla="*/ 279646 h 907970"/>
                <a:gd name="connsiteX175" fmla="*/ 657500 w 854070"/>
                <a:gd name="connsiteY175" fmla="*/ 287982 h 907970"/>
                <a:gd name="connsiteX176" fmla="*/ 653332 w 854070"/>
                <a:gd name="connsiteY176" fmla="*/ 289024 h 907970"/>
                <a:gd name="connsiteX177" fmla="*/ 646038 w 854070"/>
                <a:gd name="connsiteY177" fmla="*/ 291108 h 907970"/>
                <a:gd name="connsiteX178" fmla="*/ 635618 w 854070"/>
                <a:gd name="connsiteY178" fmla="*/ 300486 h 907970"/>
                <a:gd name="connsiteX179" fmla="*/ 634576 w 854070"/>
                <a:gd name="connsiteY179" fmla="*/ 309864 h 907970"/>
                <a:gd name="connsiteX180" fmla="*/ 636660 w 854070"/>
                <a:gd name="connsiteY180" fmla="*/ 323410 h 907970"/>
                <a:gd name="connsiteX181" fmla="*/ 643954 w 854070"/>
                <a:gd name="connsiteY181" fmla="*/ 336956 h 907970"/>
                <a:gd name="connsiteX182" fmla="*/ 650206 w 854070"/>
                <a:gd name="connsiteY182" fmla="*/ 340082 h 907970"/>
                <a:gd name="connsiteX183" fmla="*/ 655416 w 854070"/>
                <a:gd name="connsiteY183" fmla="*/ 343208 h 907970"/>
                <a:gd name="connsiteX184" fmla="*/ 652290 w 854070"/>
                <a:gd name="connsiteY184" fmla="*/ 354670 h 907970"/>
                <a:gd name="connsiteX185" fmla="*/ 648122 w 854070"/>
                <a:gd name="connsiteY185" fmla="*/ 370300 h 907970"/>
                <a:gd name="connsiteX186" fmla="*/ 650206 w 854070"/>
                <a:gd name="connsiteY186" fmla="*/ 380720 h 907970"/>
                <a:gd name="connsiteX187" fmla="*/ 651248 w 854070"/>
                <a:gd name="connsiteY187" fmla="*/ 384888 h 907970"/>
                <a:gd name="connsiteX188" fmla="*/ 651248 w 854070"/>
                <a:gd name="connsiteY188" fmla="*/ 392182 h 907970"/>
                <a:gd name="connsiteX189" fmla="*/ 647080 w 854070"/>
                <a:gd name="connsiteY189" fmla="*/ 399475 h 907970"/>
                <a:gd name="connsiteX190" fmla="*/ 624156 w 854070"/>
                <a:gd name="connsiteY190" fmla="*/ 432819 h 907970"/>
                <a:gd name="connsiteX191" fmla="*/ 623114 w 854070"/>
                <a:gd name="connsiteY191" fmla="*/ 433861 h 907970"/>
                <a:gd name="connsiteX192" fmla="*/ 614778 w 854070"/>
                <a:gd name="connsiteY192" fmla="*/ 446365 h 907970"/>
                <a:gd name="connsiteX193" fmla="*/ 613736 w 854070"/>
                <a:gd name="connsiteY193" fmla="*/ 455743 h 907970"/>
                <a:gd name="connsiteX194" fmla="*/ 613736 w 854070"/>
                <a:gd name="connsiteY194" fmla="*/ 458869 h 907970"/>
                <a:gd name="connsiteX195" fmla="*/ 622072 w 854070"/>
                <a:gd name="connsiteY195" fmla="*/ 489087 h 907970"/>
                <a:gd name="connsiteX196" fmla="*/ 626240 w 854070"/>
                <a:gd name="connsiteY196" fmla="*/ 493255 h 907970"/>
                <a:gd name="connsiteX197" fmla="*/ 633534 w 854070"/>
                <a:gd name="connsiteY197" fmla="*/ 494297 h 907970"/>
                <a:gd name="connsiteX198" fmla="*/ 648122 w 854070"/>
                <a:gd name="connsiteY198" fmla="*/ 493255 h 907970"/>
                <a:gd name="connsiteX199" fmla="*/ 661668 w 854070"/>
                <a:gd name="connsiteY199" fmla="*/ 492213 h 907970"/>
                <a:gd name="connsiteX200" fmla="*/ 686676 w 854070"/>
                <a:gd name="connsiteY200" fmla="*/ 493255 h 907970"/>
                <a:gd name="connsiteX201" fmla="*/ 720020 w 854070"/>
                <a:gd name="connsiteY201" fmla="*/ 493255 h 907970"/>
                <a:gd name="connsiteX202" fmla="*/ 824220 w 854070"/>
                <a:gd name="connsiteY202" fmla="*/ 450534 h 907970"/>
                <a:gd name="connsiteX203" fmla="*/ 834640 w 854070"/>
                <a:gd name="connsiteY203" fmla="*/ 446365 h 907970"/>
                <a:gd name="connsiteX204" fmla="*/ 842976 w 854070"/>
                <a:gd name="connsiteY204" fmla="*/ 450534 h 907970"/>
                <a:gd name="connsiteX205" fmla="*/ 839850 w 854070"/>
                <a:gd name="connsiteY205" fmla="*/ 471373 h 907970"/>
                <a:gd name="connsiteX206" fmla="*/ 838807 w 854070"/>
                <a:gd name="connsiteY206" fmla="*/ 472415 h 907970"/>
                <a:gd name="connsiteX207" fmla="*/ 832556 w 854070"/>
                <a:gd name="connsiteY207" fmla="*/ 496381 h 907970"/>
                <a:gd name="connsiteX208" fmla="*/ 836724 w 854070"/>
                <a:gd name="connsiteY208" fmla="*/ 504717 h 907970"/>
                <a:gd name="connsiteX209" fmla="*/ 839850 w 854070"/>
                <a:gd name="connsiteY209" fmla="*/ 510969 h 907970"/>
                <a:gd name="connsiteX210" fmla="*/ 840892 w 854070"/>
                <a:gd name="connsiteY210" fmla="*/ 516179 h 907970"/>
                <a:gd name="connsiteX211" fmla="*/ 831514 w 854070"/>
                <a:gd name="connsiteY211" fmla="*/ 520347 h 907970"/>
                <a:gd name="connsiteX212" fmla="*/ 822136 w 854070"/>
                <a:gd name="connsiteY212" fmla="*/ 538061 h 907970"/>
                <a:gd name="connsiteX213" fmla="*/ 832556 w 854070"/>
                <a:gd name="connsiteY213" fmla="*/ 548481 h 907970"/>
                <a:gd name="connsiteX214" fmla="*/ 849227 w 854070"/>
                <a:gd name="connsiteY214" fmla="*/ 553691 h 907970"/>
                <a:gd name="connsiteX215" fmla="*/ 839850 w 854070"/>
                <a:gd name="connsiteY215" fmla="*/ 588077 h 907970"/>
                <a:gd name="connsiteX216" fmla="*/ 839850 w 854070"/>
                <a:gd name="connsiteY216" fmla="*/ 596413 h 907970"/>
                <a:gd name="connsiteX217" fmla="*/ 847144 w 854070"/>
                <a:gd name="connsiteY217" fmla="*/ 609959 h 907970"/>
                <a:gd name="connsiteX218" fmla="*/ 853396 w 854070"/>
                <a:gd name="connsiteY218" fmla="*/ 620379 h 907970"/>
                <a:gd name="connsiteX219" fmla="*/ 849227 w 854070"/>
                <a:gd name="connsiteY219" fmla="*/ 639135 h 907970"/>
                <a:gd name="connsiteX220" fmla="*/ 844017 w 854070"/>
                <a:gd name="connsiteY220" fmla="*/ 661017 h 907970"/>
                <a:gd name="connsiteX221" fmla="*/ 847144 w 854070"/>
                <a:gd name="connsiteY221" fmla="*/ 669353 h 907970"/>
                <a:gd name="connsiteX222" fmla="*/ 849227 w 854070"/>
                <a:gd name="connsiteY222" fmla="*/ 673521 h 907970"/>
                <a:gd name="connsiteX223" fmla="*/ 844017 w 854070"/>
                <a:gd name="connsiteY223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6443 w 854070"/>
                <a:gd name="connsiteY128" fmla="*/ 2629 h 907970"/>
                <a:gd name="connsiteX129" fmla="*/ 373035 w 854070"/>
                <a:gd name="connsiteY129" fmla="*/ 20189 h 907970"/>
                <a:gd name="connsiteX130" fmla="*/ 384497 w 854070"/>
                <a:gd name="connsiteY130" fmla="*/ 16021 h 907970"/>
                <a:gd name="connsiteX131" fmla="*/ 394917 w 854070"/>
                <a:gd name="connsiteY131" fmla="*/ 11853 h 907970"/>
                <a:gd name="connsiteX132" fmla="*/ 427219 w 854070"/>
                <a:gd name="connsiteY132" fmla="*/ 5601 h 907970"/>
                <a:gd name="connsiteX133" fmla="*/ 457437 w 854070"/>
                <a:gd name="connsiteY133" fmla="*/ 3517 h 907970"/>
                <a:gd name="connsiteX134" fmla="*/ 484529 w 854070"/>
                <a:gd name="connsiteY134" fmla="*/ 12895 h 907970"/>
                <a:gd name="connsiteX135" fmla="*/ 491823 w 854070"/>
                <a:gd name="connsiteY135" fmla="*/ 14979 h 907970"/>
                <a:gd name="connsiteX136" fmla="*/ 504327 w 854070"/>
                <a:gd name="connsiteY136" fmla="*/ 6643 h 907970"/>
                <a:gd name="connsiteX137" fmla="*/ 511620 w 854070"/>
                <a:gd name="connsiteY137" fmla="*/ 391 h 907970"/>
                <a:gd name="connsiteX138" fmla="*/ 520998 w 854070"/>
                <a:gd name="connsiteY138" fmla="*/ 3517 h 907970"/>
                <a:gd name="connsiteX139" fmla="*/ 550175 w 854070"/>
                <a:gd name="connsiteY139" fmla="*/ 38945 h 907970"/>
                <a:gd name="connsiteX140" fmla="*/ 552258 w 854070"/>
                <a:gd name="connsiteY140" fmla="*/ 44155 h 907970"/>
                <a:gd name="connsiteX141" fmla="*/ 551217 w 854070"/>
                <a:gd name="connsiteY141" fmla="*/ 47281 h 907970"/>
                <a:gd name="connsiteX142" fmla="*/ 551217 w 854070"/>
                <a:gd name="connsiteY142" fmla="*/ 48323 h 907970"/>
                <a:gd name="connsiteX143" fmla="*/ 555384 w 854070"/>
                <a:gd name="connsiteY143" fmla="*/ 68121 h 907970"/>
                <a:gd name="connsiteX144" fmla="*/ 575182 w 854070"/>
                <a:gd name="connsiteY144" fmla="*/ 72288 h 907970"/>
                <a:gd name="connsiteX145" fmla="*/ 580392 w 854070"/>
                <a:gd name="connsiteY145" fmla="*/ 68121 h 907970"/>
                <a:gd name="connsiteX146" fmla="*/ 581434 w 854070"/>
                <a:gd name="connsiteY146" fmla="*/ 67078 h 907970"/>
                <a:gd name="connsiteX147" fmla="*/ 593938 w 854070"/>
                <a:gd name="connsiteY147" fmla="*/ 56659 h 907970"/>
                <a:gd name="connsiteX148" fmla="*/ 597064 w 854070"/>
                <a:gd name="connsiteY148" fmla="*/ 55617 h 907970"/>
                <a:gd name="connsiteX149" fmla="*/ 599148 w 854070"/>
                <a:gd name="connsiteY149" fmla="*/ 56659 h 907970"/>
                <a:gd name="connsiteX150" fmla="*/ 608526 w 854070"/>
                <a:gd name="connsiteY150" fmla="*/ 73331 h 907970"/>
                <a:gd name="connsiteX151" fmla="*/ 609568 w 854070"/>
                <a:gd name="connsiteY151" fmla="*/ 98338 h 907970"/>
                <a:gd name="connsiteX152" fmla="*/ 607484 w 854070"/>
                <a:gd name="connsiteY152" fmla="*/ 102506 h 907970"/>
                <a:gd name="connsiteX153" fmla="*/ 604358 w 854070"/>
                <a:gd name="connsiteY153" fmla="*/ 120220 h 907970"/>
                <a:gd name="connsiteX154" fmla="*/ 605400 w 854070"/>
                <a:gd name="connsiteY154" fmla="*/ 123346 h 907970"/>
                <a:gd name="connsiteX155" fmla="*/ 606442 w 854070"/>
                <a:gd name="connsiteY155" fmla="*/ 126472 h 907970"/>
                <a:gd name="connsiteX156" fmla="*/ 605400 w 854070"/>
                <a:gd name="connsiteY156" fmla="*/ 130640 h 907970"/>
                <a:gd name="connsiteX157" fmla="*/ 587686 w 854070"/>
                <a:gd name="connsiteY157" fmla="*/ 167110 h 907970"/>
                <a:gd name="connsiteX158" fmla="*/ 582476 w 854070"/>
                <a:gd name="connsiteY158" fmla="*/ 176488 h 907970"/>
                <a:gd name="connsiteX159" fmla="*/ 574140 w 854070"/>
                <a:gd name="connsiteY159" fmla="*/ 182740 h 907970"/>
                <a:gd name="connsiteX160" fmla="*/ 567888 w 854070"/>
                <a:gd name="connsiteY160" fmla="*/ 186908 h 907970"/>
                <a:gd name="connsiteX161" fmla="*/ 563720 w 854070"/>
                <a:gd name="connsiteY161" fmla="*/ 193160 h 907970"/>
                <a:gd name="connsiteX162" fmla="*/ 572057 w 854070"/>
                <a:gd name="connsiteY162" fmla="*/ 202538 h 907970"/>
                <a:gd name="connsiteX163" fmla="*/ 575182 w 854070"/>
                <a:gd name="connsiteY163" fmla="*/ 203580 h 907970"/>
                <a:gd name="connsiteX164" fmla="*/ 581434 w 854070"/>
                <a:gd name="connsiteY164" fmla="*/ 208790 h 907970"/>
                <a:gd name="connsiteX165" fmla="*/ 589770 w 854070"/>
                <a:gd name="connsiteY165" fmla="*/ 215042 h 907970"/>
                <a:gd name="connsiteX166" fmla="*/ 599148 w 854070"/>
                <a:gd name="connsiteY166" fmla="*/ 220252 h 907970"/>
                <a:gd name="connsiteX167" fmla="*/ 615820 w 854070"/>
                <a:gd name="connsiteY167" fmla="*/ 229630 h 907970"/>
                <a:gd name="connsiteX168" fmla="*/ 618946 w 854070"/>
                <a:gd name="connsiteY168" fmla="*/ 232756 h 907970"/>
                <a:gd name="connsiteX169" fmla="*/ 624156 w 854070"/>
                <a:gd name="connsiteY169" fmla="*/ 237966 h 907970"/>
                <a:gd name="connsiteX170" fmla="*/ 637702 w 854070"/>
                <a:gd name="connsiteY170" fmla="*/ 245260 h 907970"/>
                <a:gd name="connsiteX171" fmla="*/ 642912 w 854070"/>
                <a:gd name="connsiteY171" fmla="*/ 247344 h 907970"/>
                <a:gd name="connsiteX172" fmla="*/ 666878 w 854070"/>
                <a:gd name="connsiteY172" fmla="*/ 264016 h 907970"/>
                <a:gd name="connsiteX173" fmla="*/ 676256 w 854070"/>
                <a:gd name="connsiteY173" fmla="*/ 272352 h 907970"/>
                <a:gd name="connsiteX174" fmla="*/ 672088 w 854070"/>
                <a:gd name="connsiteY174" fmla="*/ 279646 h 907970"/>
                <a:gd name="connsiteX175" fmla="*/ 657500 w 854070"/>
                <a:gd name="connsiteY175" fmla="*/ 287982 h 907970"/>
                <a:gd name="connsiteX176" fmla="*/ 653332 w 854070"/>
                <a:gd name="connsiteY176" fmla="*/ 289024 h 907970"/>
                <a:gd name="connsiteX177" fmla="*/ 646038 w 854070"/>
                <a:gd name="connsiteY177" fmla="*/ 291108 h 907970"/>
                <a:gd name="connsiteX178" fmla="*/ 635618 w 854070"/>
                <a:gd name="connsiteY178" fmla="*/ 300486 h 907970"/>
                <a:gd name="connsiteX179" fmla="*/ 634576 w 854070"/>
                <a:gd name="connsiteY179" fmla="*/ 309864 h 907970"/>
                <a:gd name="connsiteX180" fmla="*/ 636660 w 854070"/>
                <a:gd name="connsiteY180" fmla="*/ 323410 h 907970"/>
                <a:gd name="connsiteX181" fmla="*/ 643954 w 854070"/>
                <a:gd name="connsiteY181" fmla="*/ 336956 h 907970"/>
                <a:gd name="connsiteX182" fmla="*/ 650206 w 854070"/>
                <a:gd name="connsiteY182" fmla="*/ 340082 h 907970"/>
                <a:gd name="connsiteX183" fmla="*/ 655416 w 854070"/>
                <a:gd name="connsiteY183" fmla="*/ 343208 h 907970"/>
                <a:gd name="connsiteX184" fmla="*/ 652290 w 854070"/>
                <a:gd name="connsiteY184" fmla="*/ 354670 h 907970"/>
                <a:gd name="connsiteX185" fmla="*/ 648122 w 854070"/>
                <a:gd name="connsiteY185" fmla="*/ 370300 h 907970"/>
                <a:gd name="connsiteX186" fmla="*/ 650206 w 854070"/>
                <a:gd name="connsiteY186" fmla="*/ 380720 h 907970"/>
                <a:gd name="connsiteX187" fmla="*/ 651248 w 854070"/>
                <a:gd name="connsiteY187" fmla="*/ 384888 h 907970"/>
                <a:gd name="connsiteX188" fmla="*/ 651248 w 854070"/>
                <a:gd name="connsiteY188" fmla="*/ 392182 h 907970"/>
                <a:gd name="connsiteX189" fmla="*/ 647080 w 854070"/>
                <a:gd name="connsiteY189" fmla="*/ 399475 h 907970"/>
                <a:gd name="connsiteX190" fmla="*/ 624156 w 854070"/>
                <a:gd name="connsiteY190" fmla="*/ 432819 h 907970"/>
                <a:gd name="connsiteX191" fmla="*/ 623114 w 854070"/>
                <a:gd name="connsiteY191" fmla="*/ 433861 h 907970"/>
                <a:gd name="connsiteX192" fmla="*/ 614778 w 854070"/>
                <a:gd name="connsiteY192" fmla="*/ 446365 h 907970"/>
                <a:gd name="connsiteX193" fmla="*/ 613736 w 854070"/>
                <a:gd name="connsiteY193" fmla="*/ 455743 h 907970"/>
                <a:gd name="connsiteX194" fmla="*/ 613736 w 854070"/>
                <a:gd name="connsiteY194" fmla="*/ 458869 h 907970"/>
                <a:gd name="connsiteX195" fmla="*/ 622072 w 854070"/>
                <a:gd name="connsiteY195" fmla="*/ 489087 h 907970"/>
                <a:gd name="connsiteX196" fmla="*/ 626240 w 854070"/>
                <a:gd name="connsiteY196" fmla="*/ 493255 h 907970"/>
                <a:gd name="connsiteX197" fmla="*/ 633534 w 854070"/>
                <a:gd name="connsiteY197" fmla="*/ 494297 h 907970"/>
                <a:gd name="connsiteX198" fmla="*/ 648122 w 854070"/>
                <a:gd name="connsiteY198" fmla="*/ 493255 h 907970"/>
                <a:gd name="connsiteX199" fmla="*/ 661668 w 854070"/>
                <a:gd name="connsiteY199" fmla="*/ 492213 h 907970"/>
                <a:gd name="connsiteX200" fmla="*/ 686676 w 854070"/>
                <a:gd name="connsiteY200" fmla="*/ 493255 h 907970"/>
                <a:gd name="connsiteX201" fmla="*/ 720020 w 854070"/>
                <a:gd name="connsiteY201" fmla="*/ 493255 h 907970"/>
                <a:gd name="connsiteX202" fmla="*/ 824220 w 854070"/>
                <a:gd name="connsiteY202" fmla="*/ 450534 h 907970"/>
                <a:gd name="connsiteX203" fmla="*/ 834640 w 854070"/>
                <a:gd name="connsiteY203" fmla="*/ 446365 h 907970"/>
                <a:gd name="connsiteX204" fmla="*/ 842976 w 854070"/>
                <a:gd name="connsiteY204" fmla="*/ 450534 h 907970"/>
                <a:gd name="connsiteX205" fmla="*/ 839850 w 854070"/>
                <a:gd name="connsiteY205" fmla="*/ 471373 h 907970"/>
                <a:gd name="connsiteX206" fmla="*/ 838807 w 854070"/>
                <a:gd name="connsiteY206" fmla="*/ 472415 h 907970"/>
                <a:gd name="connsiteX207" fmla="*/ 832556 w 854070"/>
                <a:gd name="connsiteY207" fmla="*/ 496381 h 907970"/>
                <a:gd name="connsiteX208" fmla="*/ 836724 w 854070"/>
                <a:gd name="connsiteY208" fmla="*/ 504717 h 907970"/>
                <a:gd name="connsiteX209" fmla="*/ 839850 w 854070"/>
                <a:gd name="connsiteY209" fmla="*/ 510969 h 907970"/>
                <a:gd name="connsiteX210" fmla="*/ 840892 w 854070"/>
                <a:gd name="connsiteY210" fmla="*/ 516179 h 907970"/>
                <a:gd name="connsiteX211" fmla="*/ 831514 w 854070"/>
                <a:gd name="connsiteY211" fmla="*/ 520347 h 907970"/>
                <a:gd name="connsiteX212" fmla="*/ 822136 w 854070"/>
                <a:gd name="connsiteY212" fmla="*/ 538061 h 907970"/>
                <a:gd name="connsiteX213" fmla="*/ 832556 w 854070"/>
                <a:gd name="connsiteY213" fmla="*/ 548481 h 907970"/>
                <a:gd name="connsiteX214" fmla="*/ 849227 w 854070"/>
                <a:gd name="connsiteY214" fmla="*/ 553691 h 907970"/>
                <a:gd name="connsiteX215" fmla="*/ 839850 w 854070"/>
                <a:gd name="connsiteY215" fmla="*/ 588077 h 907970"/>
                <a:gd name="connsiteX216" fmla="*/ 839850 w 854070"/>
                <a:gd name="connsiteY216" fmla="*/ 596413 h 907970"/>
                <a:gd name="connsiteX217" fmla="*/ 847144 w 854070"/>
                <a:gd name="connsiteY217" fmla="*/ 609959 h 907970"/>
                <a:gd name="connsiteX218" fmla="*/ 853396 w 854070"/>
                <a:gd name="connsiteY218" fmla="*/ 620379 h 907970"/>
                <a:gd name="connsiteX219" fmla="*/ 849227 w 854070"/>
                <a:gd name="connsiteY219" fmla="*/ 639135 h 907970"/>
                <a:gd name="connsiteX220" fmla="*/ 844017 w 854070"/>
                <a:gd name="connsiteY220" fmla="*/ 661017 h 907970"/>
                <a:gd name="connsiteX221" fmla="*/ 847144 w 854070"/>
                <a:gd name="connsiteY221" fmla="*/ 669353 h 907970"/>
                <a:gd name="connsiteX222" fmla="*/ 849227 w 854070"/>
                <a:gd name="connsiteY222" fmla="*/ 673521 h 907970"/>
                <a:gd name="connsiteX223" fmla="*/ 844017 w 854070"/>
                <a:gd name="connsiteY223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6443 w 854070"/>
                <a:gd name="connsiteY128" fmla="*/ 2629 h 907970"/>
                <a:gd name="connsiteX129" fmla="*/ 373035 w 854070"/>
                <a:gd name="connsiteY129" fmla="*/ 20189 h 907970"/>
                <a:gd name="connsiteX130" fmla="*/ 394917 w 854070"/>
                <a:gd name="connsiteY130" fmla="*/ 11853 h 907970"/>
                <a:gd name="connsiteX131" fmla="*/ 427219 w 854070"/>
                <a:gd name="connsiteY131" fmla="*/ 5601 h 907970"/>
                <a:gd name="connsiteX132" fmla="*/ 457437 w 854070"/>
                <a:gd name="connsiteY132" fmla="*/ 3517 h 907970"/>
                <a:gd name="connsiteX133" fmla="*/ 484529 w 854070"/>
                <a:gd name="connsiteY133" fmla="*/ 12895 h 907970"/>
                <a:gd name="connsiteX134" fmla="*/ 491823 w 854070"/>
                <a:gd name="connsiteY134" fmla="*/ 14979 h 907970"/>
                <a:gd name="connsiteX135" fmla="*/ 504327 w 854070"/>
                <a:gd name="connsiteY135" fmla="*/ 6643 h 907970"/>
                <a:gd name="connsiteX136" fmla="*/ 511620 w 854070"/>
                <a:gd name="connsiteY136" fmla="*/ 391 h 907970"/>
                <a:gd name="connsiteX137" fmla="*/ 520998 w 854070"/>
                <a:gd name="connsiteY137" fmla="*/ 3517 h 907970"/>
                <a:gd name="connsiteX138" fmla="*/ 550175 w 854070"/>
                <a:gd name="connsiteY138" fmla="*/ 38945 h 907970"/>
                <a:gd name="connsiteX139" fmla="*/ 552258 w 854070"/>
                <a:gd name="connsiteY139" fmla="*/ 44155 h 907970"/>
                <a:gd name="connsiteX140" fmla="*/ 551217 w 854070"/>
                <a:gd name="connsiteY140" fmla="*/ 47281 h 907970"/>
                <a:gd name="connsiteX141" fmla="*/ 551217 w 854070"/>
                <a:gd name="connsiteY141" fmla="*/ 48323 h 907970"/>
                <a:gd name="connsiteX142" fmla="*/ 555384 w 854070"/>
                <a:gd name="connsiteY142" fmla="*/ 68121 h 907970"/>
                <a:gd name="connsiteX143" fmla="*/ 575182 w 854070"/>
                <a:gd name="connsiteY143" fmla="*/ 72288 h 907970"/>
                <a:gd name="connsiteX144" fmla="*/ 580392 w 854070"/>
                <a:gd name="connsiteY144" fmla="*/ 68121 h 907970"/>
                <a:gd name="connsiteX145" fmla="*/ 581434 w 854070"/>
                <a:gd name="connsiteY145" fmla="*/ 67078 h 907970"/>
                <a:gd name="connsiteX146" fmla="*/ 593938 w 854070"/>
                <a:gd name="connsiteY146" fmla="*/ 56659 h 907970"/>
                <a:gd name="connsiteX147" fmla="*/ 597064 w 854070"/>
                <a:gd name="connsiteY147" fmla="*/ 55617 h 907970"/>
                <a:gd name="connsiteX148" fmla="*/ 599148 w 854070"/>
                <a:gd name="connsiteY148" fmla="*/ 56659 h 907970"/>
                <a:gd name="connsiteX149" fmla="*/ 608526 w 854070"/>
                <a:gd name="connsiteY149" fmla="*/ 73331 h 907970"/>
                <a:gd name="connsiteX150" fmla="*/ 609568 w 854070"/>
                <a:gd name="connsiteY150" fmla="*/ 98338 h 907970"/>
                <a:gd name="connsiteX151" fmla="*/ 607484 w 854070"/>
                <a:gd name="connsiteY151" fmla="*/ 102506 h 907970"/>
                <a:gd name="connsiteX152" fmla="*/ 604358 w 854070"/>
                <a:gd name="connsiteY152" fmla="*/ 120220 h 907970"/>
                <a:gd name="connsiteX153" fmla="*/ 605400 w 854070"/>
                <a:gd name="connsiteY153" fmla="*/ 123346 h 907970"/>
                <a:gd name="connsiteX154" fmla="*/ 606442 w 854070"/>
                <a:gd name="connsiteY154" fmla="*/ 126472 h 907970"/>
                <a:gd name="connsiteX155" fmla="*/ 605400 w 854070"/>
                <a:gd name="connsiteY155" fmla="*/ 130640 h 907970"/>
                <a:gd name="connsiteX156" fmla="*/ 587686 w 854070"/>
                <a:gd name="connsiteY156" fmla="*/ 167110 h 907970"/>
                <a:gd name="connsiteX157" fmla="*/ 582476 w 854070"/>
                <a:gd name="connsiteY157" fmla="*/ 176488 h 907970"/>
                <a:gd name="connsiteX158" fmla="*/ 574140 w 854070"/>
                <a:gd name="connsiteY158" fmla="*/ 182740 h 907970"/>
                <a:gd name="connsiteX159" fmla="*/ 567888 w 854070"/>
                <a:gd name="connsiteY159" fmla="*/ 186908 h 907970"/>
                <a:gd name="connsiteX160" fmla="*/ 563720 w 854070"/>
                <a:gd name="connsiteY160" fmla="*/ 193160 h 907970"/>
                <a:gd name="connsiteX161" fmla="*/ 572057 w 854070"/>
                <a:gd name="connsiteY161" fmla="*/ 202538 h 907970"/>
                <a:gd name="connsiteX162" fmla="*/ 575182 w 854070"/>
                <a:gd name="connsiteY162" fmla="*/ 203580 h 907970"/>
                <a:gd name="connsiteX163" fmla="*/ 581434 w 854070"/>
                <a:gd name="connsiteY163" fmla="*/ 208790 h 907970"/>
                <a:gd name="connsiteX164" fmla="*/ 589770 w 854070"/>
                <a:gd name="connsiteY164" fmla="*/ 215042 h 907970"/>
                <a:gd name="connsiteX165" fmla="*/ 599148 w 854070"/>
                <a:gd name="connsiteY165" fmla="*/ 220252 h 907970"/>
                <a:gd name="connsiteX166" fmla="*/ 615820 w 854070"/>
                <a:gd name="connsiteY166" fmla="*/ 229630 h 907970"/>
                <a:gd name="connsiteX167" fmla="*/ 618946 w 854070"/>
                <a:gd name="connsiteY167" fmla="*/ 232756 h 907970"/>
                <a:gd name="connsiteX168" fmla="*/ 624156 w 854070"/>
                <a:gd name="connsiteY168" fmla="*/ 237966 h 907970"/>
                <a:gd name="connsiteX169" fmla="*/ 637702 w 854070"/>
                <a:gd name="connsiteY169" fmla="*/ 245260 h 907970"/>
                <a:gd name="connsiteX170" fmla="*/ 642912 w 854070"/>
                <a:gd name="connsiteY170" fmla="*/ 247344 h 907970"/>
                <a:gd name="connsiteX171" fmla="*/ 666878 w 854070"/>
                <a:gd name="connsiteY171" fmla="*/ 264016 h 907970"/>
                <a:gd name="connsiteX172" fmla="*/ 676256 w 854070"/>
                <a:gd name="connsiteY172" fmla="*/ 272352 h 907970"/>
                <a:gd name="connsiteX173" fmla="*/ 672088 w 854070"/>
                <a:gd name="connsiteY173" fmla="*/ 279646 h 907970"/>
                <a:gd name="connsiteX174" fmla="*/ 657500 w 854070"/>
                <a:gd name="connsiteY174" fmla="*/ 287982 h 907970"/>
                <a:gd name="connsiteX175" fmla="*/ 653332 w 854070"/>
                <a:gd name="connsiteY175" fmla="*/ 289024 h 907970"/>
                <a:gd name="connsiteX176" fmla="*/ 646038 w 854070"/>
                <a:gd name="connsiteY176" fmla="*/ 291108 h 907970"/>
                <a:gd name="connsiteX177" fmla="*/ 635618 w 854070"/>
                <a:gd name="connsiteY177" fmla="*/ 300486 h 907970"/>
                <a:gd name="connsiteX178" fmla="*/ 634576 w 854070"/>
                <a:gd name="connsiteY178" fmla="*/ 309864 h 907970"/>
                <a:gd name="connsiteX179" fmla="*/ 636660 w 854070"/>
                <a:gd name="connsiteY179" fmla="*/ 323410 h 907970"/>
                <a:gd name="connsiteX180" fmla="*/ 643954 w 854070"/>
                <a:gd name="connsiteY180" fmla="*/ 336956 h 907970"/>
                <a:gd name="connsiteX181" fmla="*/ 650206 w 854070"/>
                <a:gd name="connsiteY181" fmla="*/ 340082 h 907970"/>
                <a:gd name="connsiteX182" fmla="*/ 655416 w 854070"/>
                <a:gd name="connsiteY182" fmla="*/ 343208 h 907970"/>
                <a:gd name="connsiteX183" fmla="*/ 652290 w 854070"/>
                <a:gd name="connsiteY183" fmla="*/ 354670 h 907970"/>
                <a:gd name="connsiteX184" fmla="*/ 648122 w 854070"/>
                <a:gd name="connsiteY184" fmla="*/ 370300 h 907970"/>
                <a:gd name="connsiteX185" fmla="*/ 650206 w 854070"/>
                <a:gd name="connsiteY185" fmla="*/ 380720 h 907970"/>
                <a:gd name="connsiteX186" fmla="*/ 651248 w 854070"/>
                <a:gd name="connsiteY186" fmla="*/ 384888 h 907970"/>
                <a:gd name="connsiteX187" fmla="*/ 651248 w 854070"/>
                <a:gd name="connsiteY187" fmla="*/ 392182 h 907970"/>
                <a:gd name="connsiteX188" fmla="*/ 647080 w 854070"/>
                <a:gd name="connsiteY188" fmla="*/ 399475 h 907970"/>
                <a:gd name="connsiteX189" fmla="*/ 624156 w 854070"/>
                <a:gd name="connsiteY189" fmla="*/ 432819 h 907970"/>
                <a:gd name="connsiteX190" fmla="*/ 623114 w 854070"/>
                <a:gd name="connsiteY190" fmla="*/ 433861 h 907970"/>
                <a:gd name="connsiteX191" fmla="*/ 614778 w 854070"/>
                <a:gd name="connsiteY191" fmla="*/ 446365 h 907970"/>
                <a:gd name="connsiteX192" fmla="*/ 613736 w 854070"/>
                <a:gd name="connsiteY192" fmla="*/ 455743 h 907970"/>
                <a:gd name="connsiteX193" fmla="*/ 613736 w 854070"/>
                <a:gd name="connsiteY193" fmla="*/ 458869 h 907970"/>
                <a:gd name="connsiteX194" fmla="*/ 622072 w 854070"/>
                <a:gd name="connsiteY194" fmla="*/ 489087 h 907970"/>
                <a:gd name="connsiteX195" fmla="*/ 626240 w 854070"/>
                <a:gd name="connsiteY195" fmla="*/ 493255 h 907970"/>
                <a:gd name="connsiteX196" fmla="*/ 633534 w 854070"/>
                <a:gd name="connsiteY196" fmla="*/ 494297 h 907970"/>
                <a:gd name="connsiteX197" fmla="*/ 648122 w 854070"/>
                <a:gd name="connsiteY197" fmla="*/ 493255 h 907970"/>
                <a:gd name="connsiteX198" fmla="*/ 661668 w 854070"/>
                <a:gd name="connsiteY198" fmla="*/ 492213 h 907970"/>
                <a:gd name="connsiteX199" fmla="*/ 686676 w 854070"/>
                <a:gd name="connsiteY199" fmla="*/ 493255 h 907970"/>
                <a:gd name="connsiteX200" fmla="*/ 720020 w 854070"/>
                <a:gd name="connsiteY200" fmla="*/ 493255 h 907970"/>
                <a:gd name="connsiteX201" fmla="*/ 824220 w 854070"/>
                <a:gd name="connsiteY201" fmla="*/ 450534 h 907970"/>
                <a:gd name="connsiteX202" fmla="*/ 834640 w 854070"/>
                <a:gd name="connsiteY202" fmla="*/ 446365 h 907970"/>
                <a:gd name="connsiteX203" fmla="*/ 842976 w 854070"/>
                <a:gd name="connsiteY203" fmla="*/ 450534 h 907970"/>
                <a:gd name="connsiteX204" fmla="*/ 839850 w 854070"/>
                <a:gd name="connsiteY204" fmla="*/ 471373 h 907970"/>
                <a:gd name="connsiteX205" fmla="*/ 838807 w 854070"/>
                <a:gd name="connsiteY205" fmla="*/ 472415 h 907970"/>
                <a:gd name="connsiteX206" fmla="*/ 832556 w 854070"/>
                <a:gd name="connsiteY206" fmla="*/ 496381 h 907970"/>
                <a:gd name="connsiteX207" fmla="*/ 836724 w 854070"/>
                <a:gd name="connsiteY207" fmla="*/ 504717 h 907970"/>
                <a:gd name="connsiteX208" fmla="*/ 839850 w 854070"/>
                <a:gd name="connsiteY208" fmla="*/ 510969 h 907970"/>
                <a:gd name="connsiteX209" fmla="*/ 840892 w 854070"/>
                <a:gd name="connsiteY209" fmla="*/ 516179 h 907970"/>
                <a:gd name="connsiteX210" fmla="*/ 831514 w 854070"/>
                <a:gd name="connsiteY210" fmla="*/ 520347 h 907970"/>
                <a:gd name="connsiteX211" fmla="*/ 822136 w 854070"/>
                <a:gd name="connsiteY211" fmla="*/ 538061 h 907970"/>
                <a:gd name="connsiteX212" fmla="*/ 832556 w 854070"/>
                <a:gd name="connsiteY212" fmla="*/ 548481 h 907970"/>
                <a:gd name="connsiteX213" fmla="*/ 849227 w 854070"/>
                <a:gd name="connsiteY213" fmla="*/ 553691 h 907970"/>
                <a:gd name="connsiteX214" fmla="*/ 839850 w 854070"/>
                <a:gd name="connsiteY214" fmla="*/ 588077 h 907970"/>
                <a:gd name="connsiteX215" fmla="*/ 839850 w 854070"/>
                <a:gd name="connsiteY215" fmla="*/ 596413 h 907970"/>
                <a:gd name="connsiteX216" fmla="*/ 847144 w 854070"/>
                <a:gd name="connsiteY216" fmla="*/ 609959 h 907970"/>
                <a:gd name="connsiteX217" fmla="*/ 853396 w 854070"/>
                <a:gd name="connsiteY217" fmla="*/ 620379 h 907970"/>
                <a:gd name="connsiteX218" fmla="*/ 849227 w 854070"/>
                <a:gd name="connsiteY218" fmla="*/ 639135 h 907970"/>
                <a:gd name="connsiteX219" fmla="*/ 844017 w 854070"/>
                <a:gd name="connsiteY219" fmla="*/ 661017 h 907970"/>
                <a:gd name="connsiteX220" fmla="*/ 847144 w 854070"/>
                <a:gd name="connsiteY220" fmla="*/ 669353 h 907970"/>
                <a:gd name="connsiteX221" fmla="*/ 849227 w 854070"/>
                <a:gd name="connsiteY221" fmla="*/ 673521 h 907970"/>
                <a:gd name="connsiteX222" fmla="*/ 844017 w 854070"/>
                <a:gd name="connsiteY222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6443 w 854070"/>
                <a:gd name="connsiteY128" fmla="*/ 2629 h 907970"/>
                <a:gd name="connsiteX129" fmla="*/ 394917 w 854070"/>
                <a:gd name="connsiteY129" fmla="*/ 11853 h 907970"/>
                <a:gd name="connsiteX130" fmla="*/ 427219 w 854070"/>
                <a:gd name="connsiteY130" fmla="*/ 5601 h 907970"/>
                <a:gd name="connsiteX131" fmla="*/ 457437 w 854070"/>
                <a:gd name="connsiteY131" fmla="*/ 3517 h 907970"/>
                <a:gd name="connsiteX132" fmla="*/ 484529 w 854070"/>
                <a:gd name="connsiteY132" fmla="*/ 12895 h 907970"/>
                <a:gd name="connsiteX133" fmla="*/ 491823 w 854070"/>
                <a:gd name="connsiteY133" fmla="*/ 14979 h 907970"/>
                <a:gd name="connsiteX134" fmla="*/ 504327 w 854070"/>
                <a:gd name="connsiteY134" fmla="*/ 6643 h 907970"/>
                <a:gd name="connsiteX135" fmla="*/ 511620 w 854070"/>
                <a:gd name="connsiteY135" fmla="*/ 391 h 907970"/>
                <a:gd name="connsiteX136" fmla="*/ 520998 w 854070"/>
                <a:gd name="connsiteY136" fmla="*/ 3517 h 907970"/>
                <a:gd name="connsiteX137" fmla="*/ 550175 w 854070"/>
                <a:gd name="connsiteY137" fmla="*/ 38945 h 907970"/>
                <a:gd name="connsiteX138" fmla="*/ 552258 w 854070"/>
                <a:gd name="connsiteY138" fmla="*/ 44155 h 907970"/>
                <a:gd name="connsiteX139" fmla="*/ 551217 w 854070"/>
                <a:gd name="connsiteY139" fmla="*/ 47281 h 907970"/>
                <a:gd name="connsiteX140" fmla="*/ 551217 w 854070"/>
                <a:gd name="connsiteY140" fmla="*/ 48323 h 907970"/>
                <a:gd name="connsiteX141" fmla="*/ 555384 w 854070"/>
                <a:gd name="connsiteY141" fmla="*/ 68121 h 907970"/>
                <a:gd name="connsiteX142" fmla="*/ 575182 w 854070"/>
                <a:gd name="connsiteY142" fmla="*/ 72288 h 907970"/>
                <a:gd name="connsiteX143" fmla="*/ 580392 w 854070"/>
                <a:gd name="connsiteY143" fmla="*/ 68121 h 907970"/>
                <a:gd name="connsiteX144" fmla="*/ 581434 w 854070"/>
                <a:gd name="connsiteY144" fmla="*/ 67078 h 907970"/>
                <a:gd name="connsiteX145" fmla="*/ 593938 w 854070"/>
                <a:gd name="connsiteY145" fmla="*/ 56659 h 907970"/>
                <a:gd name="connsiteX146" fmla="*/ 597064 w 854070"/>
                <a:gd name="connsiteY146" fmla="*/ 55617 h 907970"/>
                <a:gd name="connsiteX147" fmla="*/ 599148 w 854070"/>
                <a:gd name="connsiteY147" fmla="*/ 56659 h 907970"/>
                <a:gd name="connsiteX148" fmla="*/ 608526 w 854070"/>
                <a:gd name="connsiteY148" fmla="*/ 73331 h 907970"/>
                <a:gd name="connsiteX149" fmla="*/ 609568 w 854070"/>
                <a:gd name="connsiteY149" fmla="*/ 98338 h 907970"/>
                <a:gd name="connsiteX150" fmla="*/ 607484 w 854070"/>
                <a:gd name="connsiteY150" fmla="*/ 102506 h 907970"/>
                <a:gd name="connsiteX151" fmla="*/ 604358 w 854070"/>
                <a:gd name="connsiteY151" fmla="*/ 120220 h 907970"/>
                <a:gd name="connsiteX152" fmla="*/ 605400 w 854070"/>
                <a:gd name="connsiteY152" fmla="*/ 123346 h 907970"/>
                <a:gd name="connsiteX153" fmla="*/ 606442 w 854070"/>
                <a:gd name="connsiteY153" fmla="*/ 126472 h 907970"/>
                <a:gd name="connsiteX154" fmla="*/ 605400 w 854070"/>
                <a:gd name="connsiteY154" fmla="*/ 130640 h 907970"/>
                <a:gd name="connsiteX155" fmla="*/ 587686 w 854070"/>
                <a:gd name="connsiteY155" fmla="*/ 167110 h 907970"/>
                <a:gd name="connsiteX156" fmla="*/ 582476 w 854070"/>
                <a:gd name="connsiteY156" fmla="*/ 176488 h 907970"/>
                <a:gd name="connsiteX157" fmla="*/ 574140 w 854070"/>
                <a:gd name="connsiteY157" fmla="*/ 182740 h 907970"/>
                <a:gd name="connsiteX158" fmla="*/ 567888 w 854070"/>
                <a:gd name="connsiteY158" fmla="*/ 186908 h 907970"/>
                <a:gd name="connsiteX159" fmla="*/ 563720 w 854070"/>
                <a:gd name="connsiteY159" fmla="*/ 193160 h 907970"/>
                <a:gd name="connsiteX160" fmla="*/ 572057 w 854070"/>
                <a:gd name="connsiteY160" fmla="*/ 202538 h 907970"/>
                <a:gd name="connsiteX161" fmla="*/ 575182 w 854070"/>
                <a:gd name="connsiteY161" fmla="*/ 203580 h 907970"/>
                <a:gd name="connsiteX162" fmla="*/ 581434 w 854070"/>
                <a:gd name="connsiteY162" fmla="*/ 208790 h 907970"/>
                <a:gd name="connsiteX163" fmla="*/ 589770 w 854070"/>
                <a:gd name="connsiteY163" fmla="*/ 215042 h 907970"/>
                <a:gd name="connsiteX164" fmla="*/ 599148 w 854070"/>
                <a:gd name="connsiteY164" fmla="*/ 220252 h 907970"/>
                <a:gd name="connsiteX165" fmla="*/ 615820 w 854070"/>
                <a:gd name="connsiteY165" fmla="*/ 229630 h 907970"/>
                <a:gd name="connsiteX166" fmla="*/ 618946 w 854070"/>
                <a:gd name="connsiteY166" fmla="*/ 232756 h 907970"/>
                <a:gd name="connsiteX167" fmla="*/ 624156 w 854070"/>
                <a:gd name="connsiteY167" fmla="*/ 237966 h 907970"/>
                <a:gd name="connsiteX168" fmla="*/ 637702 w 854070"/>
                <a:gd name="connsiteY168" fmla="*/ 245260 h 907970"/>
                <a:gd name="connsiteX169" fmla="*/ 642912 w 854070"/>
                <a:gd name="connsiteY169" fmla="*/ 247344 h 907970"/>
                <a:gd name="connsiteX170" fmla="*/ 666878 w 854070"/>
                <a:gd name="connsiteY170" fmla="*/ 264016 h 907970"/>
                <a:gd name="connsiteX171" fmla="*/ 676256 w 854070"/>
                <a:gd name="connsiteY171" fmla="*/ 272352 h 907970"/>
                <a:gd name="connsiteX172" fmla="*/ 672088 w 854070"/>
                <a:gd name="connsiteY172" fmla="*/ 279646 h 907970"/>
                <a:gd name="connsiteX173" fmla="*/ 657500 w 854070"/>
                <a:gd name="connsiteY173" fmla="*/ 287982 h 907970"/>
                <a:gd name="connsiteX174" fmla="*/ 653332 w 854070"/>
                <a:gd name="connsiteY174" fmla="*/ 289024 h 907970"/>
                <a:gd name="connsiteX175" fmla="*/ 646038 w 854070"/>
                <a:gd name="connsiteY175" fmla="*/ 291108 h 907970"/>
                <a:gd name="connsiteX176" fmla="*/ 635618 w 854070"/>
                <a:gd name="connsiteY176" fmla="*/ 300486 h 907970"/>
                <a:gd name="connsiteX177" fmla="*/ 634576 w 854070"/>
                <a:gd name="connsiteY177" fmla="*/ 309864 h 907970"/>
                <a:gd name="connsiteX178" fmla="*/ 636660 w 854070"/>
                <a:gd name="connsiteY178" fmla="*/ 323410 h 907970"/>
                <a:gd name="connsiteX179" fmla="*/ 643954 w 854070"/>
                <a:gd name="connsiteY179" fmla="*/ 336956 h 907970"/>
                <a:gd name="connsiteX180" fmla="*/ 650206 w 854070"/>
                <a:gd name="connsiteY180" fmla="*/ 340082 h 907970"/>
                <a:gd name="connsiteX181" fmla="*/ 655416 w 854070"/>
                <a:gd name="connsiteY181" fmla="*/ 343208 h 907970"/>
                <a:gd name="connsiteX182" fmla="*/ 652290 w 854070"/>
                <a:gd name="connsiteY182" fmla="*/ 354670 h 907970"/>
                <a:gd name="connsiteX183" fmla="*/ 648122 w 854070"/>
                <a:gd name="connsiteY183" fmla="*/ 370300 h 907970"/>
                <a:gd name="connsiteX184" fmla="*/ 650206 w 854070"/>
                <a:gd name="connsiteY184" fmla="*/ 380720 h 907970"/>
                <a:gd name="connsiteX185" fmla="*/ 651248 w 854070"/>
                <a:gd name="connsiteY185" fmla="*/ 384888 h 907970"/>
                <a:gd name="connsiteX186" fmla="*/ 651248 w 854070"/>
                <a:gd name="connsiteY186" fmla="*/ 392182 h 907970"/>
                <a:gd name="connsiteX187" fmla="*/ 647080 w 854070"/>
                <a:gd name="connsiteY187" fmla="*/ 399475 h 907970"/>
                <a:gd name="connsiteX188" fmla="*/ 624156 w 854070"/>
                <a:gd name="connsiteY188" fmla="*/ 432819 h 907970"/>
                <a:gd name="connsiteX189" fmla="*/ 623114 w 854070"/>
                <a:gd name="connsiteY189" fmla="*/ 433861 h 907970"/>
                <a:gd name="connsiteX190" fmla="*/ 614778 w 854070"/>
                <a:gd name="connsiteY190" fmla="*/ 446365 h 907970"/>
                <a:gd name="connsiteX191" fmla="*/ 613736 w 854070"/>
                <a:gd name="connsiteY191" fmla="*/ 455743 h 907970"/>
                <a:gd name="connsiteX192" fmla="*/ 613736 w 854070"/>
                <a:gd name="connsiteY192" fmla="*/ 458869 h 907970"/>
                <a:gd name="connsiteX193" fmla="*/ 622072 w 854070"/>
                <a:gd name="connsiteY193" fmla="*/ 489087 h 907970"/>
                <a:gd name="connsiteX194" fmla="*/ 626240 w 854070"/>
                <a:gd name="connsiteY194" fmla="*/ 493255 h 907970"/>
                <a:gd name="connsiteX195" fmla="*/ 633534 w 854070"/>
                <a:gd name="connsiteY195" fmla="*/ 494297 h 907970"/>
                <a:gd name="connsiteX196" fmla="*/ 648122 w 854070"/>
                <a:gd name="connsiteY196" fmla="*/ 493255 h 907970"/>
                <a:gd name="connsiteX197" fmla="*/ 661668 w 854070"/>
                <a:gd name="connsiteY197" fmla="*/ 492213 h 907970"/>
                <a:gd name="connsiteX198" fmla="*/ 686676 w 854070"/>
                <a:gd name="connsiteY198" fmla="*/ 493255 h 907970"/>
                <a:gd name="connsiteX199" fmla="*/ 720020 w 854070"/>
                <a:gd name="connsiteY199" fmla="*/ 493255 h 907970"/>
                <a:gd name="connsiteX200" fmla="*/ 824220 w 854070"/>
                <a:gd name="connsiteY200" fmla="*/ 450534 h 907970"/>
                <a:gd name="connsiteX201" fmla="*/ 834640 w 854070"/>
                <a:gd name="connsiteY201" fmla="*/ 446365 h 907970"/>
                <a:gd name="connsiteX202" fmla="*/ 842976 w 854070"/>
                <a:gd name="connsiteY202" fmla="*/ 450534 h 907970"/>
                <a:gd name="connsiteX203" fmla="*/ 839850 w 854070"/>
                <a:gd name="connsiteY203" fmla="*/ 471373 h 907970"/>
                <a:gd name="connsiteX204" fmla="*/ 838807 w 854070"/>
                <a:gd name="connsiteY204" fmla="*/ 472415 h 907970"/>
                <a:gd name="connsiteX205" fmla="*/ 832556 w 854070"/>
                <a:gd name="connsiteY205" fmla="*/ 496381 h 907970"/>
                <a:gd name="connsiteX206" fmla="*/ 836724 w 854070"/>
                <a:gd name="connsiteY206" fmla="*/ 504717 h 907970"/>
                <a:gd name="connsiteX207" fmla="*/ 839850 w 854070"/>
                <a:gd name="connsiteY207" fmla="*/ 510969 h 907970"/>
                <a:gd name="connsiteX208" fmla="*/ 840892 w 854070"/>
                <a:gd name="connsiteY208" fmla="*/ 516179 h 907970"/>
                <a:gd name="connsiteX209" fmla="*/ 831514 w 854070"/>
                <a:gd name="connsiteY209" fmla="*/ 520347 h 907970"/>
                <a:gd name="connsiteX210" fmla="*/ 822136 w 854070"/>
                <a:gd name="connsiteY210" fmla="*/ 538061 h 907970"/>
                <a:gd name="connsiteX211" fmla="*/ 832556 w 854070"/>
                <a:gd name="connsiteY211" fmla="*/ 548481 h 907970"/>
                <a:gd name="connsiteX212" fmla="*/ 849227 w 854070"/>
                <a:gd name="connsiteY212" fmla="*/ 553691 h 907970"/>
                <a:gd name="connsiteX213" fmla="*/ 839850 w 854070"/>
                <a:gd name="connsiteY213" fmla="*/ 588077 h 907970"/>
                <a:gd name="connsiteX214" fmla="*/ 839850 w 854070"/>
                <a:gd name="connsiteY214" fmla="*/ 596413 h 907970"/>
                <a:gd name="connsiteX215" fmla="*/ 847144 w 854070"/>
                <a:gd name="connsiteY215" fmla="*/ 609959 h 907970"/>
                <a:gd name="connsiteX216" fmla="*/ 853396 w 854070"/>
                <a:gd name="connsiteY216" fmla="*/ 620379 h 907970"/>
                <a:gd name="connsiteX217" fmla="*/ 849227 w 854070"/>
                <a:gd name="connsiteY217" fmla="*/ 639135 h 907970"/>
                <a:gd name="connsiteX218" fmla="*/ 844017 w 854070"/>
                <a:gd name="connsiteY218" fmla="*/ 661017 h 907970"/>
                <a:gd name="connsiteX219" fmla="*/ 847144 w 854070"/>
                <a:gd name="connsiteY219" fmla="*/ 669353 h 907970"/>
                <a:gd name="connsiteX220" fmla="*/ 849227 w 854070"/>
                <a:gd name="connsiteY220" fmla="*/ 673521 h 907970"/>
                <a:gd name="connsiteX221" fmla="*/ 844017 w 854070"/>
                <a:gd name="connsiteY221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6443 w 854070"/>
                <a:gd name="connsiteY128" fmla="*/ 2629 h 907970"/>
                <a:gd name="connsiteX129" fmla="*/ 427219 w 854070"/>
                <a:gd name="connsiteY129" fmla="*/ 5601 h 907970"/>
                <a:gd name="connsiteX130" fmla="*/ 457437 w 854070"/>
                <a:gd name="connsiteY130" fmla="*/ 3517 h 907970"/>
                <a:gd name="connsiteX131" fmla="*/ 484529 w 854070"/>
                <a:gd name="connsiteY131" fmla="*/ 12895 h 907970"/>
                <a:gd name="connsiteX132" fmla="*/ 491823 w 854070"/>
                <a:gd name="connsiteY132" fmla="*/ 14979 h 907970"/>
                <a:gd name="connsiteX133" fmla="*/ 504327 w 854070"/>
                <a:gd name="connsiteY133" fmla="*/ 6643 h 907970"/>
                <a:gd name="connsiteX134" fmla="*/ 511620 w 854070"/>
                <a:gd name="connsiteY134" fmla="*/ 391 h 907970"/>
                <a:gd name="connsiteX135" fmla="*/ 520998 w 854070"/>
                <a:gd name="connsiteY135" fmla="*/ 3517 h 907970"/>
                <a:gd name="connsiteX136" fmla="*/ 550175 w 854070"/>
                <a:gd name="connsiteY136" fmla="*/ 38945 h 907970"/>
                <a:gd name="connsiteX137" fmla="*/ 552258 w 854070"/>
                <a:gd name="connsiteY137" fmla="*/ 44155 h 907970"/>
                <a:gd name="connsiteX138" fmla="*/ 551217 w 854070"/>
                <a:gd name="connsiteY138" fmla="*/ 47281 h 907970"/>
                <a:gd name="connsiteX139" fmla="*/ 551217 w 854070"/>
                <a:gd name="connsiteY139" fmla="*/ 48323 h 907970"/>
                <a:gd name="connsiteX140" fmla="*/ 555384 w 854070"/>
                <a:gd name="connsiteY140" fmla="*/ 68121 h 907970"/>
                <a:gd name="connsiteX141" fmla="*/ 575182 w 854070"/>
                <a:gd name="connsiteY141" fmla="*/ 72288 h 907970"/>
                <a:gd name="connsiteX142" fmla="*/ 580392 w 854070"/>
                <a:gd name="connsiteY142" fmla="*/ 68121 h 907970"/>
                <a:gd name="connsiteX143" fmla="*/ 581434 w 854070"/>
                <a:gd name="connsiteY143" fmla="*/ 67078 h 907970"/>
                <a:gd name="connsiteX144" fmla="*/ 593938 w 854070"/>
                <a:gd name="connsiteY144" fmla="*/ 56659 h 907970"/>
                <a:gd name="connsiteX145" fmla="*/ 597064 w 854070"/>
                <a:gd name="connsiteY145" fmla="*/ 55617 h 907970"/>
                <a:gd name="connsiteX146" fmla="*/ 599148 w 854070"/>
                <a:gd name="connsiteY146" fmla="*/ 56659 h 907970"/>
                <a:gd name="connsiteX147" fmla="*/ 608526 w 854070"/>
                <a:gd name="connsiteY147" fmla="*/ 73331 h 907970"/>
                <a:gd name="connsiteX148" fmla="*/ 609568 w 854070"/>
                <a:gd name="connsiteY148" fmla="*/ 98338 h 907970"/>
                <a:gd name="connsiteX149" fmla="*/ 607484 w 854070"/>
                <a:gd name="connsiteY149" fmla="*/ 102506 h 907970"/>
                <a:gd name="connsiteX150" fmla="*/ 604358 w 854070"/>
                <a:gd name="connsiteY150" fmla="*/ 120220 h 907970"/>
                <a:gd name="connsiteX151" fmla="*/ 605400 w 854070"/>
                <a:gd name="connsiteY151" fmla="*/ 123346 h 907970"/>
                <a:gd name="connsiteX152" fmla="*/ 606442 w 854070"/>
                <a:gd name="connsiteY152" fmla="*/ 126472 h 907970"/>
                <a:gd name="connsiteX153" fmla="*/ 605400 w 854070"/>
                <a:gd name="connsiteY153" fmla="*/ 130640 h 907970"/>
                <a:gd name="connsiteX154" fmla="*/ 587686 w 854070"/>
                <a:gd name="connsiteY154" fmla="*/ 167110 h 907970"/>
                <a:gd name="connsiteX155" fmla="*/ 582476 w 854070"/>
                <a:gd name="connsiteY155" fmla="*/ 176488 h 907970"/>
                <a:gd name="connsiteX156" fmla="*/ 574140 w 854070"/>
                <a:gd name="connsiteY156" fmla="*/ 182740 h 907970"/>
                <a:gd name="connsiteX157" fmla="*/ 567888 w 854070"/>
                <a:gd name="connsiteY157" fmla="*/ 186908 h 907970"/>
                <a:gd name="connsiteX158" fmla="*/ 563720 w 854070"/>
                <a:gd name="connsiteY158" fmla="*/ 193160 h 907970"/>
                <a:gd name="connsiteX159" fmla="*/ 572057 w 854070"/>
                <a:gd name="connsiteY159" fmla="*/ 202538 h 907970"/>
                <a:gd name="connsiteX160" fmla="*/ 575182 w 854070"/>
                <a:gd name="connsiteY160" fmla="*/ 203580 h 907970"/>
                <a:gd name="connsiteX161" fmla="*/ 581434 w 854070"/>
                <a:gd name="connsiteY161" fmla="*/ 208790 h 907970"/>
                <a:gd name="connsiteX162" fmla="*/ 589770 w 854070"/>
                <a:gd name="connsiteY162" fmla="*/ 215042 h 907970"/>
                <a:gd name="connsiteX163" fmla="*/ 599148 w 854070"/>
                <a:gd name="connsiteY163" fmla="*/ 220252 h 907970"/>
                <a:gd name="connsiteX164" fmla="*/ 615820 w 854070"/>
                <a:gd name="connsiteY164" fmla="*/ 229630 h 907970"/>
                <a:gd name="connsiteX165" fmla="*/ 618946 w 854070"/>
                <a:gd name="connsiteY165" fmla="*/ 232756 h 907970"/>
                <a:gd name="connsiteX166" fmla="*/ 624156 w 854070"/>
                <a:gd name="connsiteY166" fmla="*/ 237966 h 907970"/>
                <a:gd name="connsiteX167" fmla="*/ 637702 w 854070"/>
                <a:gd name="connsiteY167" fmla="*/ 245260 h 907970"/>
                <a:gd name="connsiteX168" fmla="*/ 642912 w 854070"/>
                <a:gd name="connsiteY168" fmla="*/ 247344 h 907970"/>
                <a:gd name="connsiteX169" fmla="*/ 666878 w 854070"/>
                <a:gd name="connsiteY169" fmla="*/ 264016 h 907970"/>
                <a:gd name="connsiteX170" fmla="*/ 676256 w 854070"/>
                <a:gd name="connsiteY170" fmla="*/ 272352 h 907970"/>
                <a:gd name="connsiteX171" fmla="*/ 672088 w 854070"/>
                <a:gd name="connsiteY171" fmla="*/ 279646 h 907970"/>
                <a:gd name="connsiteX172" fmla="*/ 657500 w 854070"/>
                <a:gd name="connsiteY172" fmla="*/ 287982 h 907970"/>
                <a:gd name="connsiteX173" fmla="*/ 653332 w 854070"/>
                <a:gd name="connsiteY173" fmla="*/ 289024 h 907970"/>
                <a:gd name="connsiteX174" fmla="*/ 646038 w 854070"/>
                <a:gd name="connsiteY174" fmla="*/ 291108 h 907970"/>
                <a:gd name="connsiteX175" fmla="*/ 635618 w 854070"/>
                <a:gd name="connsiteY175" fmla="*/ 300486 h 907970"/>
                <a:gd name="connsiteX176" fmla="*/ 634576 w 854070"/>
                <a:gd name="connsiteY176" fmla="*/ 309864 h 907970"/>
                <a:gd name="connsiteX177" fmla="*/ 636660 w 854070"/>
                <a:gd name="connsiteY177" fmla="*/ 323410 h 907970"/>
                <a:gd name="connsiteX178" fmla="*/ 643954 w 854070"/>
                <a:gd name="connsiteY178" fmla="*/ 336956 h 907970"/>
                <a:gd name="connsiteX179" fmla="*/ 650206 w 854070"/>
                <a:gd name="connsiteY179" fmla="*/ 340082 h 907970"/>
                <a:gd name="connsiteX180" fmla="*/ 655416 w 854070"/>
                <a:gd name="connsiteY180" fmla="*/ 343208 h 907970"/>
                <a:gd name="connsiteX181" fmla="*/ 652290 w 854070"/>
                <a:gd name="connsiteY181" fmla="*/ 354670 h 907970"/>
                <a:gd name="connsiteX182" fmla="*/ 648122 w 854070"/>
                <a:gd name="connsiteY182" fmla="*/ 370300 h 907970"/>
                <a:gd name="connsiteX183" fmla="*/ 650206 w 854070"/>
                <a:gd name="connsiteY183" fmla="*/ 380720 h 907970"/>
                <a:gd name="connsiteX184" fmla="*/ 651248 w 854070"/>
                <a:gd name="connsiteY184" fmla="*/ 384888 h 907970"/>
                <a:gd name="connsiteX185" fmla="*/ 651248 w 854070"/>
                <a:gd name="connsiteY185" fmla="*/ 392182 h 907970"/>
                <a:gd name="connsiteX186" fmla="*/ 647080 w 854070"/>
                <a:gd name="connsiteY186" fmla="*/ 399475 h 907970"/>
                <a:gd name="connsiteX187" fmla="*/ 624156 w 854070"/>
                <a:gd name="connsiteY187" fmla="*/ 432819 h 907970"/>
                <a:gd name="connsiteX188" fmla="*/ 623114 w 854070"/>
                <a:gd name="connsiteY188" fmla="*/ 433861 h 907970"/>
                <a:gd name="connsiteX189" fmla="*/ 614778 w 854070"/>
                <a:gd name="connsiteY189" fmla="*/ 446365 h 907970"/>
                <a:gd name="connsiteX190" fmla="*/ 613736 w 854070"/>
                <a:gd name="connsiteY190" fmla="*/ 455743 h 907970"/>
                <a:gd name="connsiteX191" fmla="*/ 613736 w 854070"/>
                <a:gd name="connsiteY191" fmla="*/ 458869 h 907970"/>
                <a:gd name="connsiteX192" fmla="*/ 622072 w 854070"/>
                <a:gd name="connsiteY192" fmla="*/ 489087 h 907970"/>
                <a:gd name="connsiteX193" fmla="*/ 626240 w 854070"/>
                <a:gd name="connsiteY193" fmla="*/ 493255 h 907970"/>
                <a:gd name="connsiteX194" fmla="*/ 633534 w 854070"/>
                <a:gd name="connsiteY194" fmla="*/ 494297 h 907970"/>
                <a:gd name="connsiteX195" fmla="*/ 648122 w 854070"/>
                <a:gd name="connsiteY195" fmla="*/ 493255 h 907970"/>
                <a:gd name="connsiteX196" fmla="*/ 661668 w 854070"/>
                <a:gd name="connsiteY196" fmla="*/ 492213 h 907970"/>
                <a:gd name="connsiteX197" fmla="*/ 686676 w 854070"/>
                <a:gd name="connsiteY197" fmla="*/ 493255 h 907970"/>
                <a:gd name="connsiteX198" fmla="*/ 720020 w 854070"/>
                <a:gd name="connsiteY198" fmla="*/ 493255 h 907970"/>
                <a:gd name="connsiteX199" fmla="*/ 824220 w 854070"/>
                <a:gd name="connsiteY199" fmla="*/ 450534 h 907970"/>
                <a:gd name="connsiteX200" fmla="*/ 834640 w 854070"/>
                <a:gd name="connsiteY200" fmla="*/ 446365 h 907970"/>
                <a:gd name="connsiteX201" fmla="*/ 842976 w 854070"/>
                <a:gd name="connsiteY201" fmla="*/ 450534 h 907970"/>
                <a:gd name="connsiteX202" fmla="*/ 839850 w 854070"/>
                <a:gd name="connsiteY202" fmla="*/ 471373 h 907970"/>
                <a:gd name="connsiteX203" fmla="*/ 838807 w 854070"/>
                <a:gd name="connsiteY203" fmla="*/ 472415 h 907970"/>
                <a:gd name="connsiteX204" fmla="*/ 832556 w 854070"/>
                <a:gd name="connsiteY204" fmla="*/ 496381 h 907970"/>
                <a:gd name="connsiteX205" fmla="*/ 836724 w 854070"/>
                <a:gd name="connsiteY205" fmla="*/ 504717 h 907970"/>
                <a:gd name="connsiteX206" fmla="*/ 839850 w 854070"/>
                <a:gd name="connsiteY206" fmla="*/ 510969 h 907970"/>
                <a:gd name="connsiteX207" fmla="*/ 840892 w 854070"/>
                <a:gd name="connsiteY207" fmla="*/ 516179 h 907970"/>
                <a:gd name="connsiteX208" fmla="*/ 831514 w 854070"/>
                <a:gd name="connsiteY208" fmla="*/ 520347 h 907970"/>
                <a:gd name="connsiteX209" fmla="*/ 822136 w 854070"/>
                <a:gd name="connsiteY209" fmla="*/ 538061 h 907970"/>
                <a:gd name="connsiteX210" fmla="*/ 832556 w 854070"/>
                <a:gd name="connsiteY210" fmla="*/ 548481 h 907970"/>
                <a:gd name="connsiteX211" fmla="*/ 849227 w 854070"/>
                <a:gd name="connsiteY211" fmla="*/ 553691 h 907970"/>
                <a:gd name="connsiteX212" fmla="*/ 839850 w 854070"/>
                <a:gd name="connsiteY212" fmla="*/ 588077 h 907970"/>
                <a:gd name="connsiteX213" fmla="*/ 839850 w 854070"/>
                <a:gd name="connsiteY213" fmla="*/ 596413 h 907970"/>
                <a:gd name="connsiteX214" fmla="*/ 847144 w 854070"/>
                <a:gd name="connsiteY214" fmla="*/ 609959 h 907970"/>
                <a:gd name="connsiteX215" fmla="*/ 853396 w 854070"/>
                <a:gd name="connsiteY215" fmla="*/ 620379 h 907970"/>
                <a:gd name="connsiteX216" fmla="*/ 849227 w 854070"/>
                <a:gd name="connsiteY216" fmla="*/ 639135 h 907970"/>
                <a:gd name="connsiteX217" fmla="*/ 844017 w 854070"/>
                <a:gd name="connsiteY217" fmla="*/ 661017 h 907970"/>
                <a:gd name="connsiteX218" fmla="*/ 847144 w 854070"/>
                <a:gd name="connsiteY218" fmla="*/ 669353 h 907970"/>
                <a:gd name="connsiteX219" fmla="*/ 849227 w 854070"/>
                <a:gd name="connsiteY219" fmla="*/ 673521 h 907970"/>
                <a:gd name="connsiteX220" fmla="*/ 844017 w 854070"/>
                <a:gd name="connsiteY220" fmla="*/ 686025 h 907970"/>
                <a:gd name="connsiteX0" fmla="*/ 844017 w 854070"/>
                <a:gd name="connsiteY0" fmla="*/ 694711 h 916656"/>
                <a:gd name="connsiteX1" fmla="*/ 844017 w 854070"/>
                <a:gd name="connsiteY1" fmla="*/ 697837 h 916656"/>
                <a:gd name="connsiteX2" fmla="*/ 838807 w 854070"/>
                <a:gd name="connsiteY2" fmla="*/ 709299 h 916656"/>
                <a:gd name="connsiteX3" fmla="*/ 837766 w 854070"/>
                <a:gd name="connsiteY3" fmla="*/ 750979 h 916656"/>
                <a:gd name="connsiteX4" fmla="*/ 838807 w 854070"/>
                <a:gd name="connsiteY4" fmla="*/ 768692 h 916656"/>
                <a:gd name="connsiteX5" fmla="*/ 828387 w 854070"/>
                <a:gd name="connsiteY5" fmla="*/ 824960 h 916656"/>
                <a:gd name="connsiteX6" fmla="*/ 825262 w 854070"/>
                <a:gd name="connsiteY6" fmla="*/ 832254 h 916656"/>
                <a:gd name="connsiteX7" fmla="*/ 817968 w 854070"/>
                <a:gd name="connsiteY7" fmla="*/ 836422 h 916656"/>
                <a:gd name="connsiteX8" fmla="*/ 809632 w 854070"/>
                <a:gd name="connsiteY8" fmla="*/ 841632 h 916656"/>
                <a:gd name="connsiteX9" fmla="*/ 803380 w 854070"/>
                <a:gd name="connsiteY9" fmla="*/ 854136 h 916656"/>
                <a:gd name="connsiteX10" fmla="*/ 802338 w 854070"/>
                <a:gd name="connsiteY10" fmla="*/ 856220 h 916656"/>
                <a:gd name="connsiteX11" fmla="*/ 794002 w 854070"/>
                <a:gd name="connsiteY11" fmla="*/ 865598 h 916656"/>
                <a:gd name="connsiteX12" fmla="*/ 792960 w 854070"/>
                <a:gd name="connsiteY12" fmla="*/ 865598 h 916656"/>
                <a:gd name="connsiteX13" fmla="*/ 788792 w 854070"/>
                <a:gd name="connsiteY13" fmla="*/ 866640 h 916656"/>
                <a:gd name="connsiteX14" fmla="*/ 785666 w 854070"/>
                <a:gd name="connsiteY14" fmla="*/ 868724 h 916656"/>
                <a:gd name="connsiteX15" fmla="*/ 784624 w 854070"/>
                <a:gd name="connsiteY15" fmla="*/ 869766 h 916656"/>
                <a:gd name="connsiteX16" fmla="*/ 773162 w 854070"/>
                <a:gd name="connsiteY16" fmla="*/ 872892 h 916656"/>
                <a:gd name="connsiteX17" fmla="*/ 770036 w 854070"/>
                <a:gd name="connsiteY17" fmla="*/ 872892 h 916656"/>
                <a:gd name="connsiteX18" fmla="*/ 754406 w 854070"/>
                <a:gd name="connsiteY18" fmla="*/ 876018 h 916656"/>
                <a:gd name="connsiteX19" fmla="*/ 743986 w 854070"/>
                <a:gd name="connsiteY19" fmla="*/ 878102 h 916656"/>
                <a:gd name="connsiteX20" fmla="*/ 723146 w 854070"/>
                <a:gd name="connsiteY20" fmla="*/ 874976 h 916656"/>
                <a:gd name="connsiteX21" fmla="*/ 698138 w 854070"/>
                <a:gd name="connsiteY21" fmla="*/ 868724 h 916656"/>
                <a:gd name="connsiteX22" fmla="*/ 681466 w 854070"/>
                <a:gd name="connsiteY22" fmla="*/ 869766 h 916656"/>
                <a:gd name="connsiteX23" fmla="*/ 675214 w 854070"/>
                <a:gd name="connsiteY23" fmla="*/ 869766 h 916656"/>
                <a:gd name="connsiteX24" fmla="*/ 639786 w 854070"/>
                <a:gd name="connsiteY24" fmla="*/ 869766 h 916656"/>
                <a:gd name="connsiteX25" fmla="*/ 617904 w 854070"/>
                <a:gd name="connsiteY25" fmla="*/ 867682 h 916656"/>
                <a:gd name="connsiteX26" fmla="*/ 606442 w 854070"/>
                <a:gd name="connsiteY26" fmla="*/ 863514 h 916656"/>
                <a:gd name="connsiteX27" fmla="*/ 583518 w 854070"/>
                <a:gd name="connsiteY27" fmla="*/ 858304 h 916656"/>
                <a:gd name="connsiteX28" fmla="*/ 578308 w 854070"/>
                <a:gd name="connsiteY28" fmla="*/ 858304 h 916656"/>
                <a:gd name="connsiteX29" fmla="*/ 573098 w 854070"/>
                <a:gd name="connsiteY29" fmla="*/ 858304 h 916656"/>
                <a:gd name="connsiteX30" fmla="*/ 562678 w 854070"/>
                <a:gd name="connsiteY30" fmla="*/ 856220 h 916656"/>
                <a:gd name="connsiteX31" fmla="*/ 548090 w 854070"/>
                <a:gd name="connsiteY31" fmla="*/ 852052 h 916656"/>
                <a:gd name="connsiteX32" fmla="*/ 518915 w 854070"/>
                <a:gd name="connsiteY32" fmla="*/ 844758 h 916656"/>
                <a:gd name="connsiteX33" fmla="*/ 473067 w 854070"/>
                <a:gd name="connsiteY33" fmla="*/ 841632 h 916656"/>
                <a:gd name="connsiteX34" fmla="*/ 437639 w 854070"/>
                <a:gd name="connsiteY34" fmla="*/ 862472 h 916656"/>
                <a:gd name="connsiteX35" fmla="*/ 434513 w 854070"/>
                <a:gd name="connsiteY35" fmla="*/ 866640 h 916656"/>
                <a:gd name="connsiteX36" fmla="*/ 426177 w 854070"/>
                <a:gd name="connsiteY36" fmla="*/ 874976 h 916656"/>
                <a:gd name="connsiteX37" fmla="*/ 401169 w 854070"/>
                <a:gd name="connsiteY37" fmla="*/ 880186 h 916656"/>
                <a:gd name="connsiteX38" fmla="*/ 391791 w 854070"/>
                <a:gd name="connsiteY38" fmla="*/ 880186 h 916656"/>
                <a:gd name="connsiteX39" fmla="*/ 380329 w 854070"/>
                <a:gd name="connsiteY39" fmla="*/ 885396 h 916656"/>
                <a:gd name="connsiteX40" fmla="*/ 378245 w 854070"/>
                <a:gd name="connsiteY40" fmla="*/ 891648 h 916656"/>
                <a:gd name="connsiteX41" fmla="*/ 381371 w 854070"/>
                <a:gd name="connsiteY41" fmla="*/ 898942 h 916656"/>
                <a:gd name="connsiteX42" fmla="*/ 382413 w 854070"/>
                <a:gd name="connsiteY42" fmla="*/ 899984 h 916656"/>
                <a:gd name="connsiteX43" fmla="*/ 383455 w 854070"/>
                <a:gd name="connsiteY43" fmla="*/ 912488 h 916656"/>
                <a:gd name="connsiteX44" fmla="*/ 380329 w 854070"/>
                <a:gd name="connsiteY44" fmla="*/ 916656 h 916656"/>
                <a:gd name="connsiteX45" fmla="*/ 380329 w 854070"/>
                <a:gd name="connsiteY45" fmla="*/ 916656 h 916656"/>
                <a:gd name="connsiteX46" fmla="*/ 365741 w 854070"/>
                <a:gd name="connsiteY46" fmla="*/ 910404 h 916656"/>
                <a:gd name="connsiteX47" fmla="*/ 351153 w 854070"/>
                <a:gd name="connsiteY47" fmla="*/ 904152 h 916656"/>
                <a:gd name="connsiteX48" fmla="*/ 340733 w 854070"/>
                <a:gd name="connsiteY48" fmla="*/ 895816 h 916656"/>
                <a:gd name="connsiteX49" fmla="*/ 330313 w 854070"/>
                <a:gd name="connsiteY49" fmla="*/ 886438 h 916656"/>
                <a:gd name="connsiteX50" fmla="*/ 327187 w 854070"/>
                <a:gd name="connsiteY50" fmla="*/ 884354 h 916656"/>
                <a:gd name="connsiteX51" fmla="*/ 319893 w 854070"/>
                <a:gd name="connsiteY51" fmla="*/ 880186 h 916656"/>
                <a:gd name="connsiteX52" fmla="*/ 305305 w 854070"/>
                <a:gd name="connsiteY52" fmla="*/ 857262 h 916656"/>
                <a:gd name="connsiteX53" fmla="*/ 301137 w 854070"/>
                <a:gd name="connsiteY53" fmla="*/ 831212 h 916656"/>
                <a:gd name="connsiteX54" fmla="*/ 300095 w 854070"/>
                <a:gd name="connsiteY54" fmla="*/ 826002 h 916656"/>
                <a:gd name="connsiteX55" fmla="*/ 303221 w 854070"/>
                <a:gd name="connsiteY55" fmla="*/ 814540 h 916656"/>
                <a:gd name="connsiteX56" fmla="*/ 311557 w 854070"/>
                <a:gd name="connsiteY56" fmla="*/ 813498 h 916656"/>
                <a:gd name="connsiteX57" fmla="*/ 320935 w 854070"/>
                <a:gd name="connsiteY57" fmla="*/ 812456 h 916656"/>
                <a:gd name="connsiteX58" fmla="*/ 333439 w 854070"/>
                <a:gd name="connsiteY58" fmla="*/ 794742 h 916656"/>
                <a:gd name="connsiteX59" fmla="*/ 335523 w 854070"/>
                <a:gd name="connsiteY59" fmla="*/ 777029 h 916656"/>
                <a:gd name="connsiteX60" fmla="*/ 335523 w 854070"/>
                <a:gd name="connsiteY60" fmla="*/ 772860 h 916656"/>
                <a:gd name="connsiteX61" fmla="*/ 336565 w 854070"/>
                <a:gd name="connsiteY61" fmla="*/ 763482 h 916656"/>
                <a:gd name="connsiteX62" fmla="*/ 350111 w 854070"/>
                <a:gd name="connsiteY62" fmla="*/ 744727 h 916656"/>
                <a:gd name="connsiteX63" fmla="*/ 358447 w 854070"/>
                <a:gd name="connsiteY63" fmla="*/ 738475 h 916656"/>
                <a:gd name="connsiteX64" fmla="*/ 374077 w 854070"/>
                <a:gd name="connsiteY64" fmla="*/ 722845 h 916656"/>
                <a:gd name="connsiteX65" fmla="*/ 373035 w 854070"/>
                <a:gd name="connsiteY65" fmla="*/ 691585 h 916656"/>
                <a:gd name="connsiteX66" fmla="*/ 355321 w 854070"/>
                <a:gd name="connsiteY66" fmla="*/ 664493 h 916656"/>
                <a:gd name="connsiteX67" fmla="*/ 324061 w 854070"/>
                <a:gd name="connsiteY67" fmla="*/ 659283 h 916656"/>
                <a:gd name="connsiteX68" fmla="*/ 304263 w 854070"/>
                <a:gd name="connsiteY68" fmla="*/ 658241 h 916656"/>
                <a:gd name="connsiteX69" fmla="*/ 298011 w 854070"/>
                <a:gd name="connsiteY69" fmla="*/ 657199 h 916656"/>
                <a:gd name="connsiteX70" fmla="*/ 288633 w 854070"/>
                <a:gd name="connsiteY70" fmla="*/ 655115 h 916656"/>
                <a:gd name="connsiteX71" fmla="*/ 271961 w 854070"/>
                <a:gd name="connsiteY71" fmla="*/ 656157 h 916656"/>
                <a:gd name="connsiteX72" fmla="*/ 253205 w 854070"/>
                <a:gd name="connsiteY72" fmla="*/ 656157 h 916656"/>
                <a:gd name="connsiteX73" fmla="*/ 245911 w 854070"/>
                <a:gd name="connsiteY73" fmla="*/ 651989 h 916656"/>
                <a:gd name="connsiteX74" fmla="*/ 238618 w 854070"/>
                <a:gd name="connsiteY74" fmla="*/ 647821 h 916656"/>
                <a:gd name="connsiteX75" fmla="*/ 221945 w 854070"/>
                <a:gd name="connsiteY75" fmla="*/ 644695 h 916656"/>
                <a:gd name="connsiteX76" fmla="*/ 204231 w 854070"/>
                <a:gd name="connsiteY76" fmla="*/ 640527 h 916656"/>
                <a:gd name="connsiteX77" fmla="*/ 196938 w 854070"/>
                <a:gd name="connsiteY77" fmla="*/ 628023 h 916656"/>
                <a:gd name="connsiteX78" fmla="*/ 195896 w 854070"/>
                <a:gd name="connsiteY78" fmla="*/ 623855 h 916656"/>
                <a:gd name="connsiteX79" fmla="*/ 191728 w 854070"/>
                <a:gd name="connsiteY79" fmla="*/ 611351 h 916656"/>
                <a:gd name="connsiteX80" fmla="*/ 169846 w 854070"/>
                <a:gd name="connsiteY80" fmla="*/ 599889 h 916656"/>
                <a:gd name="connsiteX81" fmla="*/ 164636 w 854070"/>
                <a:gd name="connsiteY81" fmla="*/ 599889 h 916656"/>
                <a:gd name="connsiteX82" fmla="*/ 151090 w 854070"/>
                <a:gd name="connsiteY82" fmla="*/ 596763 h 916656"/>
                <a:gd name="connsiteX83" fmla="*/ 146922 w 854070"/>
                <a:gd name="connsiteY83" fmla="*/ 585301 h 916656"/>
                <a:gd name="connsiteX84" fmla="*/ 147964 w 854070"/>
                <a:gd name="connsiteY84" fmla="*/ 579049 h 916656"/>
                <a:gd name="connsiteX85" fmla="*/ 153174 w 854070"/>
                <a:gd name="connsiteY85" fmla="*/ 572797 h 916656"/>
                <a:gd name="connsiteX86" fmla="*/ 156300 w 854070"/>
                <a:gd name="connsiteY86" fmla="*/ 569671 h 916656"/>
                <a:gd name="connsiteX87" fmla="*/ 160468 w 854070"/>
                <a:gd name="connsiteY87" fmla="*/ 554041 h 916656"/>
                <a:gd name="connsiteX88" fmla="*/ 157342 w 854070"/>
                <a:gd name="connsiteY88" fmla="*/ 549873 h 916656"/>
                <a:gd name="connsiteX89" fmla="*/ 156300 w 854070"/>
                <a:gd name="connsiteY89" fmla="*/ 548831 h 916656"/>
                <a:gd name="connsiteX90" fmla="*/ 149006 w 854070"/>
                <a:gd name="connsiteY90" fmla="*/ 532159 h 916656"/>
                <a:gd name="connsiteX91" fmla="*/ 149006 w 854070"/>
                <a:gd name="connsiteY91" fmla="*/ 527991 h 916656"/>
                <a:gd name="connsiteX92" fmla="*/ 146922 w 854070"/>
                <a:gd name="connsiteY92" fmla="*/ 514445 h 916656"/>
                <a:gd name="connsiteX93" fmla="*/ 137544 w 854070"/>
                <a:gd name="connsiteY93" fmla="*/ 506109 h 916656"/>
                <a:gd name="connsiteX94" fmla="*/ 131292 w 854070"/>
                <a:gd name="connsiteY94" fmla="*/ 501941 h 916656"/>
                <a:gd name="connsiteX95" fmla="*/ 127124 w 854070"/>
                <a:gd name="connsiteY95" fmla="*/ 493605 h 916656"/>
                <a:gd name="connsiteX96" fmla="*/ 121914 w 854070"/>
                <a:gd name="connsiteY96" fmla="*/ 442547 h 916656"/>
                <a:gd name="connsiteX97" fmla="*/ 126082 w 854070"/>
                <a:gd name="connsiteY97" fmla="*/ 423791 h 916656"/>
                <a:gd name="connsiteX98" fmla="*/ 128166 w 854070"/>
                <a:gd name="connsiteY98" fmla="*/ 420665 h 916656"/>
                <a:gd name="connsiteX99" fmla="*/ 131292 w 854070"/>
                <a:gd name="connsiteY99" fmla="*/ 414413 h 916656"/>
                <a:gd name="connsiteX100" fmla="*/ 130250 w 854070"/>
                <a:gd name="connsiteY100" fmla="*/ 401910 h 916656"/>
                <a:gd name="connsiteX101" fmla="*/ 112536 w 854070"/>
                <a:gd name="connsiteY101" fmla="*/ 393574 h 916656"/>
                <a:gd name="connsiteX102" fmla="*/ 108368 w 854070"/>
                <a:gd name="connsiteY102" fmla="*/ 392531 h 916656"/>
                <a:gd name="connsiteX103" fmla="*/ 102116 w 854070"/>
                <a:gd name="connsiteY103" fmla="*/ 390448 h 916656"/>
                <a:gd name="connsiteX104" fmla="*/ 83360 w 854070"/>
                <a:gd name="connsiteY104" fmla="*/ 385238 h 916656"/>
                <a:gd name="connsiteX105" fmla="*/ 22924 w 854070"/>
                <a:gd name="connsiteY105" fmla="*/ 381070 h 916656"/>
                <a:gd name="connsiteX106" fmla="*/ 18756 w 854070"/>
                <a:gd name="connsiteY106" fmla="*/ 381070 h 916656"/>
                <a:gd name="connsiteX107" fmla="*/ 18756 w 854070"/>
                <a:gd name="connsiteY107" fmla="*/ 381070 h 916656"/>
                <a:gd name="connsiteX108" fmla="*/ 23966 w 854070"/>
                <a:gd name="connsiteY108" fmla="*/ 357104 h 916656"/>
                <a:gd name="connsiteX109" fmla="*/ 31260 w 854070"/>
                <a:gd name="connsiteY109" fmla="*/ 344600 h 916656"/>
                <a:gd name="connsiteX110" fmla="*/ 41680 w 854070"/>
                <a:gd name="connsiteY110" fmla="*/ 322718 h 916656"/>
                <a:gd name="connsiteX111" fmla="*/ 42722 w 854070"/>
                <a:gd name="connsiteY111" fmla="*/ 316466 h 916656"/>
                <a:gd name="connsiteX112" fmla="*/ 43764 w 854070"/>
                <a:gd name="connsiteY112" fmla="*/ 311256 h 916656"/>
                <a:gd name="connsiteX113" fmla="*/ 53142 w 854070"/>
                <a:gd name="connsiteY113" fmla="*/ 292500 h 916656"/>
                <a:gd name="connsiteX114" fmla="*/ 57310 w 854070"/>
                <a:gd name="connsiteY114" fmla="*/ 285206 h 916656"/>
                <a:gd name="connsiteX115" fmla="*/ 72940 w 854070"/>
                <a:gd name="connsiteY115" fmla="*/ 217476 h 916656"/>
                <a:gd name="connsiteX116" fmla="*/ 61478 w 854070"/>
                <a:gd name="connsiteY116" fmla="*/ 170586 h 916656"/>
                <a:gd name="connsiteX117" fmla="*/ 37512 w 854070"/>
                <a:gd name="connsiteY117" fmla="*/ 160166 h 916656"/>
                <a:gd name="connsiteX118" fmla="*/ 19798 w 854070"/>
                <a:gd name="connsiteY118" fmla="*/ 153914 h 916656"/>
                <a:gd name="connsiteX119" fmla="*/ 4168 w 854070"/>
                <a:gd name="connsiteY119" fmla="*/ 132032 h 916656"/>
                <a:gd name="connsiteX120" fmla="*/ 1042 w 854070"/>
                <a:gd name="connsiteY120" fmla="*/ 102856 h 916656"/>
                <a:gd name="connsiteX121" fmla="*/ 0 w 854070"/>
                <a:gd name="connsiteY121" fmla="*/ 73681 h 916656"/>
                <a:gd name="connsiteX122" fmla="*/ 1042 w 854070"/>
                <a:gd name="connsiteY122" fmla="*/ 64303 h 916656"/>
                <a:gd name="connsiteX123" fmla="*/ 13546 w 854070"/>
                <a:gd name="connsiteY123" fmla="*/ 58051 h 916656"/>
                <a:gd name="connsiteX124" fmla="*/ 31260 w 854070"/>
                <a:gd name="connsiteY124" fmla="*/ 54925 h 916656"/>
                <a:gd name="connsiteX125" fmla="*/ 44806 w 854070"/>
                <a:gd name="connsiteY125" fmla="*/ 50757 h 916656"/>
                <a:gd name="connsiteX126" fmla="*/ 54184 w 854070"/>
                <a:gd name="connsiteY126" fmla="*/ 38253 h 916656"/>
                <a:gd name="connsiteX127" fmla="*/ 187262 w 854070"/>
                <a:gd name="connsiteY127" fmla="*/ 22777 h 916656"/>
                <a:gd name="connsiteX128" fmla="*/ 326443 w 854070"/>
                <a:gd name="connsiteY128" fmla="*/ 11315 h 916656"/>
                <a:gd name="connsiteX129" fmla="*/ 427219 w 854070"/>
                <a:gd name="connsiteY129" fmla="*/ 0 h 916656"/>
                <a:gd name="connsiteX130" fmla="*/ 457437 w 854070"/>
                <a:gd name="connsiteY130" fmla="*/ 12203 h 916656"/>
                <a:gd name="connsiteX131" fmla="*/ 484529 w 854070"/>
                <a:gd name="connsiteY131" fmla="*/ 21581 h 916656"/>
                <a:gd name="connsiteX132" fmla="*/ 491823 w 854070"/>
                <a:gd name="connsiteY132" fmla="*/ 23665 h 916656"/>
                <a:gd name="connsiteX133" fmla="*/ 504327 w 854070"/>
                <a:gd name="connsiteY133" fmla="*/ 15329 h 916656"/>
                <a:gd name="connsiteX134" fmla="*/ 511620 w 854070"/>
                <a:gd name="connsiteY134" fmla="*/ 9077 h 916656"/>
                <a:gd name="connsiteX135" fmla="*/ 520998 w 854070"/>
                <a:gd name="connsiteY135" fmla="*/ 12203 h 916656"/>
                <a:gd name="connsiteX136" fmla="*/ 550175 w 854070"/>
                <a:gd name="connsiteY136" fmla="*/ 47631 h 916656"/>
                <a:gd name="connsiteX137" fmla="*/ 552258 w 854070"/>
                <a:gd name="connsiteY137" fmla="*/ 52841 h 916656"/>
                <a:gd name="connsiteX138" fmla="*/ 551217 w 854070"/>
                <a:gd name="connsiteY138" fmla="*/ 55967 h 916656"/>
                <a:gd name="connsiteX139" fmla="*/ 551217 w 854070"/>
                <a:gd name="connsiteY139" fmla="*/ 57009 h 916656"/>
                <a:gd name="connsiteX140" fmla="*/ 555384 w 854070"/>
                <a:gd name="connsiteY140" fmla="*/ 76807 h 916656"/>
                <a:gd name="connsiteX141" fmla="*/ 575182 w 854070"/>
                <a:gd name="connsiteY141" fmla="*/ 80974 h 916656"/>
                <a:gd name="connsiteX142" fmla="*/ 580392 w 854070"/>
                <a:gd name="connsiteY142" fmla="*/ 76807 h 916656"/>
                <a:gd name="connsiteX143" fmla="*/ 581434 w 854070"/>
                <a:gd name="connsiteY143" fmla="*/ 75764 h 916656"/>
                <a:gd name="connsiteX144" fmla="*/ 593938 w 854070"/>
                <a:gd name="connsiteY144" fmla="*/ 65345 h 916656"/>
                <a:gd name="connsiteX145" fmla="*/ 597064 w 854070"/>
                <a:gd name="connsiteY145" fmla="*/ 64303 h 916656"/>
                <a:gd name="connsiteX146" fmla="*/ 599148 w 854070"/>
                <a:gd name="connsiteY146" fmla="*/ 65345 h 916656"/>
                <a:gd name="connsiteX147" fmla="*/ 608526 w 854070"/>
                <a:gd name="connsiteY147" fmla="*/ 82017 h 916656"/>
                <a:gd name="connsiteX148" fmla="*/ 609568 w 854070"/>
                <a:gd name="connsiteY148" fmla="*/ 107024 h 916656"/>
                <a:gd name="connsiteX149" fmla="*/ 607484 w 854070"/>
                <a:gd name="connsiteY149" fmla="*/ 111192 h 916656"/>
                <a:gd name="connsiteX150" fmla="*/ 604358 w 854070"/>
                <a:gd name="connsiteY150" fmla="*/ 128906 h 916656"/>
                <a:gd name="connsiteX151" fmla="*/ 605400 w 854070"/>
                <a:gd name="connsiteY151" fmla="*/ 132032 h 916656"/>
                <a:gd name="connsiteX152" fmla="*/ 606442 w 854070"/>
                <a:gd name="connsiteY152" fmla="*/ 135158 h 916656"/>
                <a:gd name="connsiteX153" fmla="*/ 605400 w 854070"/>
                <a:gd name="connsiteY153" fmla="*/ 139326 h 916656"/>
                <a:gd name="connsiteX154" fmla="*/ 587686 w 854070"/>
                <a:gd name="connsiteY154" fmla="*/ 175796 h 916656"/>
                <a:gd name="connsiteX155" fmla="*/ 582476 w 854070"/>
                <a:gd name="connsiteY155" fmla="*/ 185174 h 916656"/>
                <a:gd name="connsiteX156" fmla="*/ 574140 w 854070"/>
                <a:gd name="connsiteY156" fmla="*/ 191426 h 916656"/>
                <a:gd name="connsiteX157" fmla="*/ 567888 w 854070"/>
                <a:gd name="connsiteY157" fmla="*/ 195594 h 916656"/>
                <a:gd name="connsiteX158" fmla="*/ 563720 w 854070"/>
                <a:gd name="connsiteY158" fmla="*/ 201846 h 916656"/>
                <a:gd name="connsiteX159" fmla="*/ 572057 w 854070"/>
                <a:gd name="connsiteY159" fmla="*/ 211224 h 916656"/>
                <a:gd name="connsiteX160" fmla="*/ 575182 w 854070"/>
                <a:gd name="connsiteY160" fmla="*/ 212266 h 916656"/>
                <a:gd name="connsiteX161" fmla="*/ 581434 w 854070"/>
                <a:gd name="connsiteY161" fmla="*/ 217476 h 916656"/>
                <a:gd name="connsiteX162" fmla="*/ 589770 w 854070"/>
                <a:gd name="connsiteY162" fmla="*/ 223728 h 916656"/>
                <a:gd name="connsiteX163" fmla="*/ 599148 w 854070"/>
                <a:gd name="connsiteY163" fmla="*/ 228938 h 916656"/>
                <a:gd name="connsiteX164" fmla="*/ 615820 w 854070"/>
                <a:gd name="connsiteY164" fmla="*/ 238316 h 916656"/>
                <a:gd name="connsiteX165" fmla="*/ 618946 w 854070"/>
                <a:gd name="connsiteY165" fmla="*/ 241442 h 916656"/>
                <a:gd name="connsiteX166" fmla="*/ 624156 w 854070"/>
                <a:gd name="connsiteY166" fmla="*/ 246652 h 916656"/>
                <a:gd name="connsiteX167" fmla="*/ 637702 w 854070"/>
                <a:gd name="connsiteY167" fmla="*/ 253946 h 916656"/>
                <a:gd name="connsiteX168" fmla="*/ 642912 w 854070"/>
                <a:gd name="connsiteY168" fmla="*/ 256030 h 916656"/>
                <a:gd name="connsiteX169" fmla="*/ 666878 w 854070"/>
                <a:gd name="connsiteY169" fmla="*/ 272702 h 916656"/>
                <a:gd name="connsiteX170" fmla="*/ 676256 w 854070"/>
                <a:gd name="connsiteY170" fmla="*/ 281038 h 916656"/>
                <a:gd name="connsiteX171" fmla="*/ 672088 w 854070"/>
                <a:gd name="connsiteY171" fmla="*/ 288332 h 916656"/>
                <a:gd name="connsiteX172" fmla="*/ 657500 w 854070"/>
                <a:gd name="connsiteY172" fmla="*/ 296668 h 916656"/>
                <a:gd name="connsiteX173" fmla="*/ 653332 w 854070"/>
                <a:gd name="connsiteY173" fmla="*/ 297710 h 916656"/>
                <a:gd name="connsiteX174" fmla="*/ 646038 w 854070"/>
                <a:gd name="connsiteY174" fmla="*/ 299794 h 916656"/>
                <a:gd name="connsiteX175" fmla="*/ 635618 w 854070"/>
                <a:gd name="connsiteY175" fmla="*/ 309172 h 916656"/>
                <a:gd name="connsiteX176" fmla="*/ 634576 w 854070"/>
                <a:gd name="connsiteY176" fmla="*/ 318550 h 916656"/>
                <a:gd name="connsiteX177" fmla="*/ 636660 w 854070"/>
                <a:gd name="connsiteY177" fmla="*/ 332096 h 916656"/>
                <a:gd name="connsiteX178" fmla="*/ 643954 w 854070"/>
                <a:gd name="connsiteY178" fmla="*/ 345642 h 916656"/>
                <a:gd name="connsiteX179" fmla="*/ 650206 w 854070"/>
                <a:gd name="connsiteY179" fmla="*/ 348768 h 916656"/>
                <a:gd name="connsiteX180" fmla="*/ 655416 w 854070"/>
                <a:gd name="connsiteY180" fmla="*/ 351894 h 916656"/>
                <a:gd name="connsiteX181" fmla="*/ 652290 w 854070"/>
                <a:gd name="connsiteY181" fmla="*/ 363356 h 916656"/>
                <a:gd name="connsiteX182" fmla="*/ 648122 w 854070"/>
                <a:gd name="connsiteY182" fmla="*/ 378986 h 916656"/>
                <a:gd name="connsiteX183" fmla="*/ 650206 w 854070"/>
                <a:gd name="connsiteY183" fmla="*/ 389406 h 916656"/>
                <a:gd name="connsiteX184" fmla="*/ 651248 w 854070"/>
                <a:gd name="connsiteY184" fmla="*/ 393574 h 916656"/>
                <a:gd name="connsiteX185" fmla="*/ 651248 w 854070"/>
                <a:gd name="connsiteY185" fmla="*/ 400868 h 916656"/>
                <a:gd name="connsiteX186" fmla="*/ 647080 w 854070"/>
                <a:gd name="connsiteY186" fmla="*/ 408161 h 916656"/>
                <a:gd name="connsiteX187" fmla="*/ 624156 w 854070"/>
                <a:gd name="connsiteY187" fmla="*/ 441505 h 916656"/>
                <a:gd name="connsiteX188" fmla="*/ 623114 w 854070"/>
                <a:gd name="connsiteY188" fmla="*/ 442547 h 916656"/>
                <a:gd name="connsiteX189" fmla="*/ 614778 w 854070"/>
                <a:gd name="connsiteY189" fmla="*/ 455051 h 916656"/>
                <a:gd name="connsiteX190" fmla="*/ 613736 w 854070"/>
                <a:gd name="connsiteY190" fmla="*/ 464429 h 916656"/>
                <a:gd name="connsiteX191" fmla="*/ 613736 w 854070"/>
                <a:gd name="connsiteY191" fmla="*/ 467555 h 916656"/>
                <a:gd name="connsiteX192" fmla="*/ 622072 w 854070"/>
                <a:gd name="connsiteY192" fmla="*/ 497773 h 916656"/>
                <a:gd name="connsiteX193" fmla="*/ 626240 w 854070"/>
                <a:gd name="connsiteY193" fmla="*/ 501941 h 916656"/>
                <a:gd name="connsiteX194" fmla="*/ 633534 w 854070"/>
                <a:gd name="connsiteY194" fmla="*/ 502983 h 916656"/>
                <a:gd name="connsiteX195" fmla="*/ 648122 w 854070"/>
                <a:gd name="connsiteY195" fmla="*/ 501941 h 916656"/>
                <a:gd name="connsiteX196" fmla="*/ 661668 w 854070"/>
                <a:gd name="connsiteY196" fmla="*/ 500899 h 916656"/>
                <a:gd name="connsiteX197" fmla="*/ 686676 w 854070"/>
                <a:gd name="connsiteY197" fmla="*/ 501941 h 916656"/>
                <a:gd name="connsiteX198" fmla="*/ 720020 w 854070"/>
                <a:gd name="connsiteY198" fmla="*/ 501941 h 916656"/>
                <a:gd name="connsiteX199" fmla="*/ 824220 w 854070"/>
                <a:gd name="connsiteY199" fmla="*/ 459220 h 916656"/>
                <a:gd name="connsiteX200" fmla="*/ 834640 w 854070"/>
                <a:gd name="connsiteY200" fmla="*/ 455051 h 916656"/>
                <a:gd name="connsiteX201" fmla="*/ 842976 w 854070"/>
                <a:gd name="connsiteY201" fmla="*/ 459220 h 916656"/>
                <a:gd name="connsiteX202" fmla="*/ 839850 w 854070"/>
                <a:gd name="connsiteY202" fmla="*/ 480059 h 916656"/>
                <a:gd name="connsiteX203" fmla="*/ 838807 w 854070"/>
                <a:gd name="connsiteY203" fmla="*/ 481101 h 916656"/>
                <a:gd name="connsiteX204" fmla="*/ 832556 w 854070"/>
                <a:gd name="connsiteY204" fmla="*/ 505067 h 916656"/>
                <a:gd name="connsiteX205" fmla="*/ 836724 w 854070"/>
                <a:gd name="connsiteY205" fmla="*/ 513403 h 916656"/>
                <a:gd name="connsiteX206" fmla="*/ 839850 w 854070"/>
                <a:gd name="connsiteY206" fmla="*/ 519655 h 916656"/>
                <a:gd name="connsiteX207" fmla="*/ 840892 w 854070"/>
                <a:gd name="connsiteY207" fmla="*/ 524865 h 916656"/>
                <a:gd name="connsiteX208" fmla="*/ 831514 w 854070"/>
                <a:gd name="connsiteY208" fmla="*/ 529033 h 916656"/>
                <a:gd name="connsiteX209" fmla="*/ 822136 w 854070"/>
                <a:gd name="connsiteY209" fmla="*/ 546747 h 916656"/>
                <a:gd name="connsiteX210" fmla="*/ 832556 w 854070"/>
                <a:gd name="connsiteY210" fmla="*/ 557167 h 916656"/>
                <a:gd name="connsiteX211" fmla="*/ 849227 w 854070"/>
                <a:gd name="connsiteY211" fmla="*/ 562377 h 916656"/>
                <a:gd name="connsiteX212" fmla="*/ 839850 w 854070"/>
                <a:gd name="connsiteY212" fmla="*/ 596763 h 916656"/>
                <a:gd name="connsiteX213" fmla="*/ 839850 w 854070"/>
                <a:gd name="connsiteY213" fmla="*/ 605099 h 916656"/>
                <a:gd name="connsiteX214" fmla="*/ 847144 w 854070"/>
                <a:gd name="connsiteY214" fmla="*/ 618645 h 916656"/>
                <a:gd name="connsiteX215" fmla="*/ 853396 w 854070"/>
                <a:gd name="connsiteY215" fmla="*/ 629065 h 916656"/>
                <a:gd name="connsiteX216" fmla="*/ 849227 w 854070"/>
                <a:gd name="connsiteY216" fmla="*/ 647821 h 916656"/>
                <a:gd name="connsiteX217" fmla="*/ 844017 w 854070"/>
                <a:gd name="connsiteY217" fmla="*/ 669703 h 916656"/>
                <a:gd name="connsiteX218" fmla="*/ 847144 w 854070"/>
                <a:gd name="connsiteY218" fmla="*/ 678039 h 916656"/>
                <a:gd name="connsiteX219" fmla="*/ 849227 w 854070"/>
                <a:gd name="connsiteY219" fmla="*/ 682207 h 916656"/>
                <a:gd name="connsiteX220" fmla="*/ 844017 w 854070"/>
                <a:gd name="connsiteY220" fmla="*/ 694711 h 916656"/>
                <a:gd name="connsiteX0" fmla="*/ 844017 w 854070"/>
                <a:gd name="connsiteY0" fmla="*/ 694919 h 916864"/>
                <a:gd name="connsiteX1" fmla="*/ 844017 w 854070"/>
                <a:gd name="connsiteY1" fmla="*/ 698045 h 916864"/>
                <a:gd name="connsiteX2" fmla="*/ 838807 w 854070"/>
                <a:gd name="connsiteY2" fmla="*/ 709507 h 916864"/>
                <a:gd name="connsiteX3" fmla="*/ 837766 w 854070"/>
                <a:gd name="connsiteY3" fmla="*/ 751187 h 916864"/>
                <a:gd name="connsiteX4" fmla="*/ 838807 w 854070"/>
                <a:gd name="connsiteY4" fmla="*/ 768900 h 916864"/>
                <a:gd name="connsiteX5" fmla="*/ 828387 w 854070"/>
                <a:gd name="connsiteY5" fmla="*/ 825168 h 916864"/>
                <a:gd name="connsiteX6" fmla="*/ 825262 w 854070"/>
                <a:gd name="connsiteY6" fmla="*/ 832462 h 916864"/>
                <a:gd name="connsiteX7" fmla="*/ 817968 w 854070"/>
                <a:gd name="connsiteY7" fmla="*/ 836630 h 916864"/>
                <a:gd name="connsiteX8" fmla="*/ 809632 w 854070"/>
                <a:gd name="connsiteY8" fmla="*/ 841840 h 916864"/>
                <a:gd name="connsiteX9" fmla="*/ 803380 w 854070"/>
                <a:gd name="connsiteY9" fmla="*/ 854344 h 916864"/>
                <a:gd name="connsiteX10" fmla="*/ 802338 w 854070"/>
                <a:gd name="connsiteY10" fmla="*/ 856428 h 916864"/>
                <a:gd name="connsiteX11" fmla="*/ 794002 w 854070"/>
                <a:gd name="connsiteY11" fmla="*/ 865806 h 916864"/>
                <a:gd name="connsiteX12" fmla="*/ 792960 w 854070"/>
                <a:gd name="connsiteY12" fmla="*/ 865806 h 916864"/>
                <a:gd name="connsiteX13" fmla="*/ 788792 w 854070"/>
                <a:gd name="connsiteY13" fmla="*/ 866848 h 916864"/>
                <a:gd name="connsiteX14" fmla="*/ 785666 w 854070"/>
                <a:gd name="connsiteY14" fmla="*/ 868932 h 916864"/>
                <a:gd name="connsiteX15" fmla="*/ 784624 w 854070"/>
                <a:gd name="connsiteY15" fmla="*/ 869974 h 916864"/>
                <a:gd name="connsiteX16" fmla="*/ 773162 w 854070"/>
                <a:gd name="connsiteY16" fmla="*/ 873100 h 916864"/>
                <a:gd name="connsiteX17" fmla="*/ 770036 w 854070"/>
                <a:gd name="connsiteY17" fmla="*/ 873100 h 916864"/>
                <a:gd name="connsiteX18" fmla="*/ 754406 w 854070"/>
                <a:gd name="connsiteY18" fmla="*/ 876226 h 916864"/>
                <a:gd name="connsiteX19" fmla="*/ 743986 w 854070"/>
                <a:gd name="connsiteY19" fmla="*/ 878310 h 916864"/>
                <a:gd name="connsiteX20" fmla="*/ 723146 w 854070"/>
                <a:gd name="connsiteY20" fmla="*/ 875184 h 916864"/>
                <a:gd name="connsiteX21" fmla="*/ 698138 w 854070"/>
                <a:gd name="connsiteY21" fmla="*/ 868932 h 916864"/>
                <a:gd name="connsiteX22" fmla="*/ 681466 w 854070"/>
                <a:gd name="connsiteY22" fmla="*/ 869974 h 916864"/>
                <a:gd name="connsiteX23" fmla="*/ 675214 w 854070"/>
                <a:gd name="connsiteY23" fmla="*/ 869974 h 916864"/>
                <a:gd name="connsiteX24" fmla="*/ 639786 w 854070"/>
                <a:gd name="connsiteY24" fmla="*/ 869974 h 916864"/>
                <a:gd name="connsiteX25" fmla="*/ 617904 w 854070"/>
                <a:gd name="connsiteY25" fmla="*/ 867890 h 916864"/>
                <a:gd name="connsiteX26" fmla="*/ 606442 w 854070"/>
                <a:gd name="connsiteY26" fmla="*/ 863722 h 916864"/>
                <a:gd name="connsiteX27" fmla="*/ 583518 w 854070"/>
                <a:gd name="connsiteY27" fmla="*/ 858512 h 916864"/>
                <a:gd name="connsiteX28" fmla="*/ 578308 w 854070"/>
                <a:gd name="connsiteY28" fmla="*/ 858512 h 916864"/>
                <a:gd name="connsiteX29" fmla="*/ 573098 w 854070"/>
                <a:gd name="connsiteY29" fmla="*/ 858512 h 916864"/>
                <a:gd name="connsiteX30" fmla="*/ 562678 w 854070"/>
                <a:gd name="connsiteY30" fmla="*/ 856428 h 916864"/>
                <a:gd name="connsiteX31" fmla="*/ 548090 w 854070"/>
                <a:gd name="connsiteY31" fmla="*/ 852260 h 916864"/>
                <a:gd name="connsiteX32" fmla="*/ 518915 w 854070"/>
                <a:gd name="connsiteY32" fmla="*/ 844966 h 916864"/>
                <a:gd name="connsiteX33" fmla="*/ 473067 w 854070"/>
                <a:gd name="connsiteY33" fmla="*/ 841840 h 916864"/>
                <a:gd name="connsiteX34" fmla="*/ 437639 w 854070"/>
                <a:gd name="connsiteY34" fmla="*/ 862680 h 916864"/>
                <a:gd name="connsiteX35" fmla="*/ 434513 w 854070"/>
                <a:gd name="connsiteY35" fmla="*/ 866848 h 916864"/>
                <a:gd name="connsiteX36" fmla="*/ 426177 w 854070"/>
                <a:gd name="connsiteY36" fmla="*/ 875184 h 916864"/>
                <a:gd name="connsiteX37" fmla="*/ 401169 w 854070"/>
                <a:gd name="connsiteY37" fmla="*/ 880394 h 916864"/>
                <a:gd name="connsiteX38" fmla="*/ 391791 w 854070"/>
                <a:gd name="connsiteY38" fmla="*/ 880394 h 916864"/>
                <a:gd name="connsiteX39" fmla="*/ 380329 w 854070"/>
                <a:gd name="connsiteY39" fmla="*/ 885604 h 916864"/>
                <a:gd name="connsiteX40" fmla="*/ 378245 w 854070"/>
                <a:gd name="connsiteY40" fmla="*/ 891856 h 916864"/>
                <a:gd name="connsiteX41" fmla="*/ 381371 w 854070"/>
                <a:gd name="connsiteY41" fmla="*/ 899150 h 916864"/>
                <a:gd name="connsiteX42" fmla="*/ 382413 w 854070"/>
                <a:gd name="connsiteY42" fmla="*/ 900192 h 916864"/>
                <a:gd name="connsiteX43" fmla="*/ 383455 w 854070"/>
                <a:gd name="connsiteY43" fmla="*/ 912696 h 916864"/>
                <a:gd name="connsiteX44" fmla="*/ 380329 w 854070"/>
                <a:gd name="connsiteY44" fmla="*/ 916864 h 916864"/>
                <a:gd name="connsiteX45" fmla="*/ 380329 w 854070"/>
                <a:gd name="connsiteY45" fmla="*/ 916864 h 916864"/>
                <a:gd name="connsiteX46" fmla="*/ 365741 w 854070"/>
                <a:gd name="connsiteY46" fmla="*/ 910612 h 916864"/>
                <a:gd name="connsiteX47" fmla="*/ 351153 w 854070"/>
                <a:gd name="connsiteY47" fmla="*/ 904360 h 916864"/>
                <a:gd name="connsiteX48" fmla="*/ 340733 w 854070"/>
                <a:gd name="connsiteY48" fmla="*/ 896024 h 916864"/>
                <a:gd name="connsiteX49" fmla="*/ 330313 w 854070"/>
                <a:gd name="connsiteY49" fmla="*/ 886646 h 916864"/>
                <a:gd name="connsiteX50" fmla="*/ 327187 w 854070"/>
                <a:gd name="connsiteY50" fmla="*/ 884562 h 916864"/>
                <a:gd name="connsiteX51" fmla="*/ 319893 w 854070"/>
                <a:gd name="connsiteY51" fmla="*/ 880394 h 916864"/>
                <a:gd name="connsiteX52" fmla="*/ 305305 w 854070"/>
                <a:gd name="connsiteY52" fmla="*/ 857470 h 916864"/>
                <a:gd name="connsiteX53" fmla="*/ 301137 w 854070"/>
                <a:gd name="connsiteY53" fmla="*/ 831420 h 916864"/>
                <a:gd name="connsiteX54" fmla="*/ 300095 w 854070"/>
                <a:gd name="connsiteY54" fmla="*/ 826210 h 916864"/>
                <a:gd name="connsiteX55" fmla="*/ 303221 w 854070"/>
                <a:gd name="connsiteY55" fmla="*/ 814748 h 916864"/>
                <a:gd name="connsiteX56" fmla="*/ 311557 w 854070"/>
                <a:gd name="connsiteY56" fmla="*/ 813706 h 916864"/>
                <a:gd name="connsiteX57" fmla="*/ 320935 w 854070"/>
                <a:gd name="connsiteY57" fmla="*/ 812664 h 916864"/>
                <a:gd name="connsiteX58" fmla="*/ 333439 w 854070"/>
                <a:gd name="connsiteY58" fmla="*/ 794950 h 916864"/>
                <a:gd name="connsiteX59" fmla="*/ 335523 w 854070"/>
                <a:gd name="connsiteY59" fmla="*/ 777237 h 916864"/>
                <a:gd name="connsiteX60" fmla="*/ 335523 w 854070"/>
                <a:gd name="connsiteY60" fmla="*/ 773068 h 916864"/>
                <a:gd name="connsiteX61" fmla="*/ 336565 w 854070"/>
                <a:gd name="connsiteY61" fmla="*/ 763690 h 916864"/>
                <a:gd name="connsiteX62" fmla="*/ 350111 w 854070"/>
                <a:gd name="connsiteY62" fmla="*/ 744935 h 916864"/>
                <a:gd name="connsiteX63" fmla="*/ 358447 w 854070"/>
                <a:gd name="connsiteY63" fmla="*/ 738683 h 916864"/>
                <a:gd name="connsiteX64" fmla="*/ 374077 w 854070"/>
                <a:gd name="connsiteY64" fmla="*/ 723053 h 916864"/>
                <a:gd name="connsiteX65" fmla="*/ 373035 w 854070"/>
                <a:gd name="connsiteY65" fmla="*/ 691793 h 916864"/>
                <a:gd name="connsiteX66" fmla="*/ 355321 w 854070"/>
                <a:gd name="connsiteY66" fmla="*/ 664701 h 916864"/>
                <a:gd name="connsiteX67" fmla="*/ 324061 w 854070"/>
                <a:gd name="connsiteY67" fmla="*/ 659491 h 916864"/>
                <a:gd name="connsiteX68" fmla="*/ 304263 w 854070"/>
                <a:gd name="connsiteY68" fmla="*/ 658449 h 916864"/>
                <a:gd name="connsiteX69" fmla="*/ 298011 w 854070"/>
                <a:gd name="connsiteY69" fmla="*/ 657407 h 916864"/>
                <a:gd name="connsiteX70" fmla="*/ 288633 w 854070"/>
                <a:gd name="connsiteY70" fmla="*/ 655323 h 916864"/>
                <a:gd name="connsiteX71" fmla="*/ 271961 w 854070"/>
                <a:gd name="connsiteY71" fmla="*/ 656365 h 916864"/>
                <a:gd name="connsiteX72" fmla="*/ 253205 w 854070"/>
                <a:gd name="connsiteY72" fmla="*/ 656365 h 916864"/>
                <a:gd name="connsiteX73" fmla="*/ 245911 w 854070"/>
                <a:gd name="connsiteY73" fmla="*/ 652197 h 916864"/>
                <a:gd name="connsiteX74" fmla="*/ 238618 w 854070"/>
                <a:gd name="connsiteY74" fmla="*/ 648029 h 916864"/>
                <a:gd name="connsiteX75" fmla="*/ 221945 w 854070"/>
                <a:gd name="connsiteY75" fmla="*/ 644903 h 916864"/>
                <a:gd name="connsiteX76" fmla="*/ 204231 w 854070"/>
                <a:gd name="connsiteY76" fmla="*/ 640735 h 916864"/>
                <a:gd name="connsiteX77" fmla="*/ 196938 w 854070"/>
                <a:gd name="connsiteY77" fmla="*/ 628231 h 916864"/>
                <a:gd name="connsiteX78" fmla="*/ 195896 w 854070"/>
                <a:gd name="connsiteY78" fmla="*/ 624063 h 916864"/>
                <a:gd name="connsiteX79" fmla="*/ 191728 w 854070"/>
                <a:gd name="connsiteY79" fmla="*/ 611559 h 916864"/>
                <a:gd name="connsiteX80" fmla="*/ 169846 w 854070"/>
                <a:gd name="connsiteY80" fmla="*/ 600097 h 916864"/>
                <a:gd name="connsiteX81" fmla="*/ 164636 w 854070"/>
                <a:gd name="connsiteY81" fmla="*/ 600097 h 916864"/>
                <a:gd name="connsiteX82" fmla="*/ 151090 w 854070"/>
                <a:gd name="connsiteY82" fmla="*/ 596971 h 916864"/>
                <a:gd name="connsiteX83" fmla="*/ 146922 w 854070"/>
                <a:gd name="connsiteY83" fmla="*/ 585509 h 916864"/>
                <a:gd name="connsiteX84" fmla="*/ 147964 w 854070"/>
                <a:gd name="connsiteY84" fmla="*/ 579257 h 916864"/>
                <a:gd name="connsiteX85" fmla="*/ 153174 w 854070"/>
                <a:gd name="connsiteY85" fmla="*/ 573005 h 916864"/>
                <a:gd name="connsiteX86" fmla="*/ 156300 w 854070"/>
                <a:gd name="connsiteY86" fmla="*/ 569879 h 916864"/>
                <a:gd name="connsiteX87" fmla="*/ 160468 w 854070"/>
                <a:gd name="connsiteY87" fmla="*/ 554249 h 916864"/>
                <a:gd name="connsiteX88" fmla="*/ 157342 w 854070"/>
                <a:gd name="connsiteY88" fmla="*/ 550081 h 916864"/>
                <a:gd name="connsiteX89" fmla="*/ 156300 w 854070"/>
                <a:gd name="connsiteY89" fmla="*/ 549039 h 916864"/>
                <a:gd name="connsiteX90" fmla="*/ 149006 w 854070"/>
                <a:gd name="connsiteY90" fmla="*/ 532367 h 916864"/>
                <a:gd name="connsiteX91" fmla="*/ 149006 w 854070"/>
                <a:gd name="connsiteY91" fmla="*/ 528199 h 916864"/>
                <a:gd name="connsiteX92" fmla="*/ 146922 w 854070"/>
                <a:gd name="connsiteY92" fmla="*/ 514653 h 916864"/>
                <a:gd name="connsiteX93" fmla="*/ 137544 w 854070"/>
                <a:gd name="connsiteY93" fmla="*/ 506317 h 916864"/>
                <a:gd name="connsiteX94" fmla="*/ 131292 w 854070"/>
                <a:gd name="connsiteY94" fmla="*/ 502149 h 916864"/>
                <a:gd name="connsiteX95" fmla="*/ 127124 w 854070"/>
                <a:gd name="connsiteY95" fmla="*/ 493813 h 916864"/>
                <a:gd name="connsiteX96" fmla="*/ 121914 w 854070"/>
                <a:gd name="connsiteY96" fmla="*/ 442755 h 916864"/>
                <a:gd name="connsiteX97" fmla="*/ 126082 w 854070"/>
                <a:gd name="connsiteY97" fmla="*/ 423999 h 916864"/>
                <a:gd name="connsiteX98" fmla="*/ 128166 w 854070"/>
                <a:gd name="connsiteY98" fmla="*/ 420873 h 916864"/>
                <a:gd name="connsiteX99" fmla="*/ 131292 w 854070"/>
                <a:gd name="connsiteY99" fmla="*/ 414621 h 916864"/>
                <a:gd name="connsiteX100" fmla="*/ 130250 w 854070"/>
                <a:gd name="connsiteY100" fmla="*/ 402118 h 916864"/>
                <a:gd name="connsiteX101" fmla="*/ 112536 w 854070"/>
                <a:gd name="connsiteY101" fmla="*/ 393782 h 916864"/>
                <a:gd name="connsiteX102" fmla="*/ 108368 w 854070"/>
                <a:gd name="connsiteY102" fmla="*/ 392739 h 916864"/>
                <a:gd name="connsiteX103" fmla="*/ 102116 w 854070"/>
                <a:gd name="connsiteY103" fmla="*/ 390656 h 916864"/>
                <a:gd name="connsiteX104" fmla="*/ 83360 w 854070"/>
                <a:gd name="connsiteY104" fmla="*/ 385446 h 916864"/>
                <a:gd name="connsiteX105" fmla="*/ 22924 w 854070"/>
                <a:gd name="connsiteY105" fmla="*/ 381278 h 916864"/>
                <a:gd name="connsiteX106" fmla="*/ 18756 w 854070"/>
                <a:gd name="connsiteY106" fmla="*/ 381278 h 916864"/>
                <a:gd name="connsiteX107" fmla="*/ 18756 w 854070"/>
                <a:gd name="connsiteY107" fmla="*/ 381278 h 916864"/>
                <a:gd name="connsiteX108" fmla="*/ 23966 w 854070"/>
                <a:gd name="connsiteY108" fmla="*/ 357312 h 916864"/>
                <a:gd name="connsiteX109" fmla="*/ 31260 w 854070"/>
                <a:gd name="connsiteY109" fmla="*/ 344808 h 916864"/>
                <a:gd name="connsiteX110" fmla="*/ 41680 w 854070"/>
                <a:gd name="connsiteY110" fmla="*/ 322926 h 916864"/>
                <a:gd name="connsiteX111" fmla="*/ 42722 w 854070"/>
                <a:gd name="connsiteY111" fmla="*/ 316674 h 916864"/>
                <a:gd name="connsiteX112" fmla="*/ 43764 w 854070"/>
                <a:gd name="connsiteY112" fmla="*/ 311464 h 916864"/>
                <a:gd name="connsiteX113" fmla="*/ 53142 w 854070"/>
                <a:gd name="connsiteY113" fmla="*/ 292708 h 916864"/>
                <a:gd name="connsiteX114" fmla="*/ 57310 w 854070"/>
                <a:gd name="connsiteY114" fmla="*/ 285414 h 916864"/>
                <a:gd name="connsiteX115" fmla="*/ 72940 w 854070"/>
                <a:gd name="connsiteY115" fmla="*/ 217684 h 916864"/>
                <a:gd name="connsiteX116" fmla="*/ 61478 w 854070"/>
                <a:gd name="connsiteY116" fmla="*/ 170794 h 916864"/>
                <a:gd name="connsiteX117" fmla="*/ 37512 w 854070"/>
                <a:gd name="connsiteY117" fmla="*/ 160374 h 916864"/>
                <a:gd name="connsiteX118" fmla="*/ 19798 w 854070"/>
                <a:gd name="connsiteY118" fmla="*/ 154122 h 916864"/>
                <a:gd name="connsiteX119" fmla="*/ 4168 w 854070"/>
                <a:gd name="connsiteY119" fmla="*/ 132240 h 916864"/>
                <a:gd name="connsiteX120" fmla="*/ 1042 w 854070"/>
                <a:gd name="connsiteY120" fmla="*/ 103064 h 916864"/>
                <a:gd name="connsiteX121" fmla="*/ 0 w 854070"/>
                <a:gd name="connsiteY121" fmla="*/ 73889 h 916864"/>
                <a:gd name="connsiteX122" fmla="*/ 1042 w 854070"/>
                <a:gd name="connsiteY122" fmla="*/ 64511 h 916864"/>
                <a:gd name="connsiteX123" fmla="*/ 13546 w 854070"/>
                <a:gd name="connsiteY123" fmla="*/ 58259 h 916864"/>
                <a:gd name="connsiteX124" fmla="*/ 31260 w 854070"/>
                <a:gd name="connsiteY124" fmla="*/ 55133 h 916864"/>
                <a:gd name="connsiteX125" fmla="*/ 44806 w 854070"/>
                <a:gd name="connsiteY125" fmla="*/ 50965 h 916864"/>
                <a:gd name="connsiteX126" fmla="*/ 54184 w 854070"/>
                <a:gd name="connsiteY126" fmla="*/ 38461 h 916864"/>
                <a:gd name="connsiteX127" fmla="*/ 187262 w 854070"/>
                <a:gd name="connsiteY127" fmla="*/ 22985 h 916864"/>
                <a:gd name="connsiteX128" fmla="*/ 326443 w 854070"/>
                <a:gd name="connsiteY128" fmla="*/ 11523 h 916864"/>
                <a:gd name="connsiteX129" fmla="*/ 427219 w 854070"/>
                <a:gd name="connsiteY129" fmla="*/ 208 h 916864"/>
                <a:gd name="connsiteX130" fmla="*/ 484529 w 854070"/>
                <a:gd name="connsiteY130" fmla="*/ 21789 h 916864"/>
                <a:gd name="connsiteX131" fmla="*/ 491823 w 854070"/>
                <a:gd name="connsiteY131" fmla="*/ 23873 h 916864"/>
                <a:gd name="connsiteX132" fmla="*/ 504327 w 854070"/>
                <a:gd name="connsiteY132" fmla="*/ 15537 h 916864"/>
                <a:gd name="connsiteX133" fmla="*/ 511620 w 854070"/>
                <a:gd name="connsiteY133" fmla="*/ 9285 h 916864"/>
                <a:gd name="connsiteX134" fmla="*/ 520998 w 854070"/>
                <a:gd name="connsiteY134" fmla="*/ 12411 h 916864"/>
                <a:gd name="connsiteX135" fmla="*/ 550175 w 854070"/>
                <a:gd name="connsiteY135" fmla="*/ 47839 h 916864"/>
                <a:gd name="connsiteX136" fmla="*/ 552258 w 854070"/>
                <a:gd name="connsiteY136" fmla="*/ 53049 h 916864"/>
                <a:gd name="connsiteX137" fmla="*/ 551217 w 854070"/>
                <a:gd name="connsiteY137" fmla="*/ 56175 h 916864"/>
                <a:gd name="connsiteX138" fmla="*/ 551217 w 854070"/>
                <a:gd name="connsiteY138" fmla="*/ 57217 h 916864"/>
                <a:gd name="connsiteX139" fmla="*/ 555384 w 854070"/>
                <a:gd name="connsiteY139" fmla="*/ 77015 h 916864"/>
                <a:gd name="connsiteX140" fmla="*/ 575182 w 854070"/>
                <a:gd name="connsiteY140" fmla="*/ 81182 h 916864"/>
                <a:gd name="connsiteX141" fmla="*/ 580392 w 854070"/>
                <a:gd name="connsiteY141" fmla="*/ 77015 h 916864"/>
                <a:gd name="connsiteX142" fmla="*/ 581434 w 854070"/>
                <a:gd name="connsiteY142" fmla="*/ 75972 h 916864"/>
                <a:gd name="connsiteX143" fmla="*/ 593938 w 854070"/>
                <a:gd name="connsiteY143" fmla="*/ 65553 h 916864"/>
                <a:gd name="connsiteX144" fmla="*/ 597064 w 854070"/>
                <a:gd name="connsiteY144" fmla="*/ 64511 h 916864"/>
                <a:gd name="connsiteX145" fmla="*/ 599148 w 854070"/>
                <a:gd name="connsiteY145" fmla="*/ 65553 h 916864"/>
                <a:gd name="connsiteX146" fmla="*/ 608526 w 854070"/>
                <a:gd name="connsiteY146" fmla="*/ 82225 h 916864"/>
                <a:gd name="connsiteX147" fmla="*/ 609568 w 854070"/>
                <a:gd name="connsiteY147" fmla="*/ 107232 h 916864"/>
                <a:gd name="connsiteX148" fmla="*/ 607484 w 854070"/>
                <a:gd name="connsiteY148" fmla="*/ 111400 h 916864"/>
                <a:gd name="connsiteX149" fmla="*/ 604358 w 854070"/>
                <a:gd name="connsiteY149" fmla="*/ 129114 h 916864"/>
                <a:gd name="connsiteX150" fmla="*/ 605400 w 854070"/>
                <a:gd name="connsiteY150" fmla="*/ 132240 h 916864"/>
                <a:gd name="connsiteX151" fmla="*/ 606442 w 854070"/>
                <a:gd name="connsiteY151" fmla="*/ 135366 h 916864"/>
                <a:gd name="connsiteX152" fmla="*/ 605400 w 854070"/>
                <a:gd name="connsiteY152" fmla="*/ 139534 h 916864"/>
                <a:gd name="connsiteX153" fmla="*/ 587686 w 854070"/>
                <a:gd name="connsiteY153" fmla="*/ 176004 h 916864"/>
                <a:gd name="connsiteX154" fmla="*/ 582476 w 854070"/>
                <a:gd name="connsiteY154" fmla="*/ 185382 h 916864"/>
                <a:gd name="connsiteX155" fmla="*/ 574140 w 854070"/>
                <a:gd name="connsiteY155" fmla="*/ 191634 h 916864"/>
                <a:gd name="connsiteX156" fmla="*/ 567888 w 854070"/>
                <a:gd name="connsiteY156" fmla="*/ 195802 h 916864"/>
                <a:gd name="connsiteX157" fmla="*/ 563720 w 854070"/>
                <a:gd name="connsiteY157" fmla="*/ 202054 h 916864"/>
                <a:gd name="connsiteX158" fmla="*/ 572057 w 854070"/>
                <a:gd name="connsiteY158" fmla="*/ 211432 h 916864"/>
                <a:gd name="connsiteX159" fmla="*/ 575182 w 854070"/>
                <a:gd name="connsiteY159" fmla="*/ 212474 h 916864"/>
                <a:gd name="connsiteX160" fmla="*/ 581434 w 854070"/>
                <a:gd name="connsiteY160" fmla="*/ 217684 h 916864"/>
                <a:gd name="connsiteX161" fmla="*/ 589770 w 854070"/>
                <a:gd name="connsiteY161" fmla="*/ 223936 h 916864"/>
                <a:gd name="connsiteX162" fmla="*/ 599148 w 854070"/>
                <a:gd name="connsiteY162" fmla="*/ 229146 h 916864"/>
                <a:gd name="connsiteX163" fmla="*/ 615820 w 854070"/>
                <a:gd name="connsiteY163" fmla="*/ 238524 h 916864"/>
                <a:gd name="connsiteX164" fmla="*/ 618946 w 854070"/>
                <a:gd name="connsiteY164" fmla="*/ 241650 h 916864"/>
                <a:gd name="connsiteX165" fmla="*/ 624156 w 854070"/>
                <a:gd name="connsiteY165" fmla="*/ 246860 h 916864"/>
                <a:gd name="connsiteX166" fmla="*/ 637702 w 854070"/>
                <a:gd name="connsiteY166" fmla="*/ 254154 h 916864"/>
                <a:gd name="connsiteX167" fmla="*/ 642912 w 854070"/>
                <a:gd name="connsiteY167" fmla="*/ 256238 h 916864"/>
                <a:gd name="connsiteX168" fmla="*/ 666878 w 854070"/>
                <a:gd name="connsiteY168" fmla="*/ 272910 h 916864"/>
                <a:gd name="connsiteX169" fmla="*/ 676256 w 854070"/>
                <a:gd name="connsiteY169" fmla="*/ 281246 h 916864"/>
                <a:gd name="connsiteX170" fmla="*/ 672088 w 854070"/>
                <a:gd name="connsiteY170" fmla="*/ 288540 h 916864"/>
                <a:gd name="connsiteX171" fmla="*/ 657500 w 854070"/>
                <a:gd name="connsiteY171" fmla="*/ 296876 h 916864"/>
                <a:gd name="connsiteX172" fmla="*/ 653332 w 854070"/>
                <a:gd name="connsiteY172" fmla="*/ 297918 h 916864"/>
                <a:gd name="connsiteX173" fmla="*/ 646038 w 854070"/>
                <a:gd name="connsiteY173" fmla="*/ 300002 h 916864"/>
                <a:gd name="connsiteX174" fmla="*/ 635618 w 854070"/>
                <a:gd name="connsiteY174" fmla="*/ 309380 h 916864"/>
                <a:gd name="connsiteX175" fmla="*/ 634576 w 854070"/>
                <a:gd name="connsiteY175" fmla="*/ 318758 h 916864"/>
                <a:gd name="connsiteX176" fmla="*/ 636660 w 854070"/>
                <a:gd name="connsiteY176" fmla="*/ 332304 h 916864"/>
                <a:gd name="connsiteX177" fmla="*/ 643954 w 854070"/>
                <a:gd name="connsiteY177" fmla="*/ 345850 h 916864"/>
                <a:gd name="connsiteX178" fmla="*/ 650206 w 854070"/>
                <a:gd name="connsiteY178" fmla="*/ 348976 h 916864"/>
                <a:gd name="connsiteX179" fmla="*/ 655416 w 854070"/>
                <a:gd name="connsiteY179" fmla="*/ 352102 h 916864"/>
                <a:gd name="connsiteX180" fmla="*/ 652290 w 854070"/>
                <a:gd name="connsiteY180" fmla="*/ 363564 h 916864"/>
                <a:gd name="connsiteX181" fmla="*/ 648122 w 854070"/>
                <a:gd name="connsiteY181" fmla="*/ 379194 h 916864"/>
                <a:gd name="connsiteX182" fmla="*/ 650206 w 854070"/>
                <a:gd name="connsiteY182" fmla="*/ 389614 h 916864"/>
                <a:gd name="connsiteX183" fmla="*/ 651248 w 854070"/>
                <a:gd name="connsiteY183" fmla="*/ 393782 h 916864"/>
                <a:gd name="connsiteX184" fmla="*/ 651248 w 854070"/>
                <a:gd name="connsiteY184" fmla="*/ 401076 h 916864"/>
                <a:gd name="connsiteX185" fmla="*/ 647080 w 854070"/>
                <a:gd name="connsiteY185" fmla="*/ 408369 h 916864"/>
                <a:gd name="connsiteX186" fmla="*/ 624156 w 854070"/>
                <a:gd name="connsiteY186" fmla="*/ 441713 h 916864"/>
                <a:gd name="connsiteX187" fmla="*/ 623114 w 854070"/>
                <a:gd name="connsiteY187" fmla="*/ 442755 h 916864"/>
                <a:gd name="connsiteX188" fmla="*/ 614778 w 854070"/>
                <a:gd name="connsiteY188" fmla="*/ 455259 h 916864"/>
                <a:gd name="connsiteX189" fmla="*/ 613736 w 854070"/>
                <a:gd name="connsiteY189" fmla="*/ 464637 h 916864"/>
                <a:gd name="connsiteX190" fmla="*/ 613736 w 854070"/>
                <a:gd name="connsiteY190" fmla="*/ 467763 h 916864"/>
                <a:gd name="connsiteX191" fmla="*/ 622072 w 854070"/>
                <a:gd name="connsiteY191" fmla="*/ 497981 h 916864"/>
                <a:gd name="connsiteX192" fmla="*/ 626240 w 854070"/>
                <a:gd name="connsiteY192" fmla="*/ 502149 h 916864"/>
                <a:gd name="connsiteX193" fmla="*/ 633534 w 854070"/>
                <a:gd name="connsiteY193" fmla="*/ 503191 h 916864"/>
                <a:gd name="connsiteX194" fmla="*/ 648122 w 854070"/>
                <a:gd name="connsiteY194" fmla="*/ 502149 h 916864"/>
                <a:gd name="connsiteX195" fmla="*/ 661668 w 854070"/>
                <a:gd name="connsiteY195" fmla="*/ 501107 h 916864"/>
                <a:gd name="connsiteX196" fmla="*/ 686676 w 854070"/>
                <a:gd name="connsiteY196" fmla="*/ 502149 h 916864"/>
                <a:gd name="connsiteX197" fmla="*/ 720020 w 854070"/>
                <a:gd name="connsiteY197" fmla="*/ 502149 h 916864"/>
                <a:gd name="connsiteX198" fmla="*/ 824220 w 854070"/>
                <a:gd name="connsiteY198" fmla="*/ 459428 h 916864"/>
                <a:gd name="connsiteX199" fmla="*/ 834640 w 854070"/>
                <a:gd name="connsiteY199" fmla="*/ 455259 h 916864"/>
                <a:gd name="connsiteX200" fmla="*/ 842976 w 854070"/>
                <a:gd name="connsiteY200" fmla="*/ 459428 h 916864"/>
                <a:gd name="connsiteX201" fmla="*/ 839850 w 854070"/>
                <a:gd name="connsiteY201" fmla="*/ 480267 h 916864"/>
                <a:gd name="connsiteX202" fmla="*/ 838807 w 854070"/>
                <a:gd name="connsiteY202" fmla="*/ 481309 h 916864"/>
                <a:gd name="connsiteX203" fmla="*/ 832556 w 854070"/>
                <a:gd name="connsiteY203" fmla="*/ 505275 h 916864"/>
                <a:gd name="connsiteX204" fmla="*/ 836724 w 854070"/>
                <a:gd name="connsiteY204" fmla="*/ 513611 h 916864"/>
                <a:gd name="connsiteX205" fmla="*/ 839850 w 854070"/>
                <a:gd name="connsiteY205" fmla="*/ 519863 h 916864"/>
                <a:gd name="connsiteX206" fmla="*/ 840892 w 854070"/>
                <a:gd name="connsiteY206" fmla="*/ 525073 h 916864"/>
                <a:gd name="connsiteX207" fmla="*/ 831514 w 854070"/>
                <a:gd name="connsiteY207" fmla="*/ 529241 h 916864"/>
                <a:gd name="connsiteX208" fmla="*/ 822136 w 854070"/>
                <a:gd name="connsiteY208" fmla="*/ 546955 h 916864"/>
                <a:gd name="connsiteX209" fmla="*/ 832556 w 854070"/>
                <a:gd name="connsiteY209" fmla="*/ 557375 h 916864"/>
                <a:gd name="connsiteX210" fmla="*/ 849227 w 854070"/>
                <a:gd name="connsiteY210" fmla="*/ 562585 h 916864"/>
                <a:gd name="connsiteX211" fmla="*/ 839850 w 854070"/>
                <a:gd name="connsiteY211" fmla="*/ 596971 h 916864"/>
                <a:gd name="connsiteX212" fmla="*/ 839850 w 854070"/>
                <a:gd name="connsiteY212" fmla="*/ 605307 h 916864"/>
                <a:gd name="connsiteX213" fmla="*/ 847144 w 854070"/>
                <a:gd name="connsiteY213" fmla="*/ 618853 h 916864"/>
                <a:gd name="connsiteX214" fmla="*/ 853396 w 854070"/>
                <a:gd name="connsiteY214" fmla="*/ 629273 h 916864"/>
                <a:gd name="connsiteX215" fmla="*/ 849227 w 854070"/>
                <a:gd name="connsiteY215" fmla="*/ 648029 h 916864"/>
                <a:gd name="connsiteX216" fmla="*/ 844017 w 854070"/>
                <a:gd name="connsiteY216" fmla="*/ 669911 h 916864"/>
                <a:gd name="connsiteX217" fmla="*/ 847144 w 854070"/>
                <a:gd name="connsiteY217" fmla="*/ 678247 h 916864"/>
                <a:gd name="connsiteX218" fmla="*/ 849227 w 854070"/>
                <a:gd name="connsiteY218" fmla="*/ 682415 h 916864"/>
                <a:gd name="connsiteX219" fmla="*/ 844017 w 854070"/>
                <a:gd name="connsiteY219" fmla="*/ 694919 h 916864"/>
                <a:gd name="connsiteX0" fmla="*/ 844017 w 854070"/>
                <a:gd name="connsiteY0" fmla="*/ 694919 h 916864"/>
                <a:gd name="connsiteX1" fmla="*/ 844017 w 854070"/>
                <a:gd name="connsiteY1" fmla="*/ 698045 h 916864"/>
                <a:gd name="connsiteX2" fmla="*/ 838807 w 854070"/>
                <a:gd name="connsiteY2" fmla="*/ 709507 h 916864"/>
                <a:gd name="connsiteX3" fmla="*/ 837766 w 854070"/>
                <a:gd name="connsiteY3" fmla="*/ 751187 h 916864"/>
                <a:gd name="connsiteX4" fmla="*/ 838807 w 854070"/>
                <a:gd name="connsiteY4" fmla="*/ 768900 h 916864"/>
                <a:gd name="connsiteX5" fmla="*/ 828387 w 854070"/>
                <a:gd name="connsiteY5" fmla="*/ 825168 h 916864"/>
                <a:gd name="connsiteX6" fmla="*/ 825262 w 854070"/>
                <a:gd name="connsiteY6" fmla="*/ 832462 h 916864"/>
                <a:gd name="connsiteX7" fmla="*/ 817968 w 854070"/>
                <a:gd name="connsiteY7" fmla="*/ 836630 h 916864"/>
                <a:gd name="connsiteX8" fmla="*/ 809632 w 854070"/>
                <a:gd name="connsiteY8" fmla="*/ 841840 h 916864"/>
                <a:gd name="connsiteX9" fmla="*/ 803380 w 854070"/>
                <a:gd name="connsiteY9" fmla="*/ 854344 h 916864"/>
                <a:gd name="connsiteX10" fmla="*/ 802338 w 854070"/>
                <a:gd name="connsiteY10" fmla="*/ 856428 h 916864"/>
                <a:gd name="connsiteX11" fmla="*/ 794002 w 854070"/>
                <a:gd name="connsiteY11" fmla="*/ 865806 h 916864"/>
                <a:gd name="connsiteX12" fmla="*/ 792960 w 854070"/>
                <a:gd name="connsiteY12" fmla="*/ 865806 h 916864"/>
                <a:gd name="connsiteX13" fmla="*/ 788792 w 854070"/>
                <a:gd name="connsiteY13" fmla="*/ 866848 h 916864"/>
                <a:gd name="connsiteX14" fmla="*/ 785666 w 854070"/>
                <a:gd name="connsiteY14" fmla="*/ 868932 h 916864"/>
                <a:gd name="connsiteX15" fmla="*/ 784624 w 854070"/>
                <a:gd name="connsiteY15" fmla="*/ 869974 h 916864"/>
                <a:gd name="connsiteX16" fmla="*/ 773162 w 854070"/>
                <a:gd name="connsiteY16" fmla="*/ 873100 h 916864"/>
                <a:gd name="connsiteX17" fmla="*/ 770036 w 854070"/>
                <a:gd name="connsiteY17" fmla="*/ 873100 h 916864"/>
                <a:gd name="connsiteX18" fmla="*/ 754406 w 854070"/>
                <a:gd name="connsiteY18" fmla="*/ 876226 h 916864"/>
                <a:gd name="connsiteX19" fmla="*/ 743986 w 854070"/>
                <a:gd name="connsiteY19" fmla="*/ 878310 h 916864"/>
                <a:gd name="connsiteX20" fmla="*/ 723146 w 854070"/>
                <a:gd name="connsiteY20" fmla="*/ 875184 h 916864"/>
                <a:gd name="connsiteX21" fmla="*/ 698138 w 854070"/>
                <a:gd name="connsiteY21" fmla="*/ 868932 h 916864"/>
                <a:gd name="connsiteX22" fmla="*/ 681466 w 854070"/>
                <a:gd name="connsiteY22" fmla="*/ 869974 h 916864"/>
                <a:gd name="connsiteX23" fmla="*/ 675214 w 854070"/>
                <a:gd name="connsiteY23" fmla="*/ 869974 h 916864"/>
                <a:gd name="connsiteX24" fmla="*/ 639786 w 854070"/>
                <a:gd name="connsiteY24" fmla="*/ 869974 h 916864"/>
                <a:gd name="connsiteX25" fmla="*/ 617904 w 854070"/>
                <a:gd name="connsiteY25" fmla="*/ 867890 h 916864"/>
                <a:gd name="connsiteX26" fmla="*/ 606442 w 854070"/>
                <a:gd name="connsiteY26" fmla="*/ 863722 h 916864"/>
                <a:gd name="connsiteX27" fmla="*/ 583518 w 854070"/>
                <a:gd name="connsiteY27" fmla="*/ 858512 h 916864"/>
                <a:gd name="connsiteX28" fmla="*/ 578308 w 854070"/>
                <a:gd name="connsiteY28" fmla="*/ 858512 h 916864"/>
                <a:gd name="connsiteX29" fmla="*/ 573098 w 854070"/>
                <a:gd name="connsiteY29" fmla="*/ 858512 h 916864"/>
                <a:gd name="connsiteX30" fmla="*/ 562678 w 854070"/>
                <a:gd name="connsiteY30" fmla="*/ 856428 h 916864"/>
                <a:gd name="connsiteX31" fmla="*/ 548090 w 854070"/>
                <a:gd name="connsiteY31" fmla="*/ 852260 h 916864"/>
                <a:gd name="connsiteX32" fmla="*/ 518915 w 854070"/>
                <a:gd name="connsiteY32" fmla="*/ 844966 h 916864"/>
                <a:gd name="connsiteX33" fmla="*/ 473067 w 854070"/>
                <a:gd name="connsiteY33" fmla="*/ 841840 h 916864"/>
                <a:gd name="connsiteX34" fmla="*/ 437639 w 854070"/>
                <a:gd name="connsiteY34" fmla="*/ 862680 h 916864"/>
                <a:gd name="connsiteX35" fmla="*/ 434513 w 854070"/>
                <a:gd name="connsiteY35" fmla="*/ 866848 h 916864"/>
                <a:gd name="connsiteX36" fmla="*/ 426177 w 854070"/>
                <a:gd name="connsiteY36" fmla="*/ 875184 h 916864"/>
                <a:gd name="connsiteX37" fmla="*/ 401169 w 854070"/>
                <a:gd name="connsiteY37" fmla="*/ 880394 h 916864"/>
                <a:gd name="connsiteX38" fmla="*/ 391791 w 854070"/>
                <a:gd name="connsiteY38" fmla="*/ 880394 h 916864"/>
                <a:gd name="connsiteX39" fmla="*/ 380329 w 854070"/>
                <a:gd name="connsiteY39" fmla="*/ 885604 h 916864"/>
                <a:gd name="connsiteX40" fmla="*/ 378245 w 854070"/>
                <a:gd name="connsiteY40" fmla="*/ 891856 h 916864"/>
                <a:gd name="connsiteX41" fmla="*/ 381371 w 854070"/>
                <a:gd name="connsiteY41" fmla="*/ 899150 h 916864"/>
                <a:gd name="connsiteX42" fmla="*/ 382413 w 854070"/>
                <a:gd name="connsiteY42" fmla="*/ 900192 h 916864"/>
                <a:gd name="connsiteX43" fmla="*/ 383455 w 854070"/>
                <a:gd name="connsiteY43" fmla="*/ 912696 h 916864"/>
                <a:gd name="connsiteX44" fmla="*/ 380329 w 854070"/>
                <a:gd name="connsiteY44" fmla="*/ 916864 h 916864"/>
                <a:gd name="connsiteX45" fmla="*/ 380329 w 854070"/>
                <a:gd name="connsiteY45" fmla="*/ 916864 h 916864"/>
                <a:gd name="connsiteX46" fmla="*/ 365741 w 854070"/>
                <a:gd name="connsiteY46" fmla="*/ 910612 h 916864"/>
                <a:gd name="connsiteX47" fmla="*/ 351153 w 854070"/>
                <a:gd name="connsiteY47" fmla="*/ 904360 h 916864"/>
                <a:gd name="connsiteX48" fmla="*/ 340733 w 854070"/>
                <a:gd name="connsiteY48" fmla="*/ 896024 h 916864"/>
                <a:gd name="connsiteX49" fmla="*/ 330313 w 854070"/>
                <a:gd name="connsiteY49" fmla="*/ 886646 h 916864"/>
                <a:gd name="connsiteX50" fmla="*/ 327187 w 854070"/>
                <a:gd name="connsiteY50" fmla="*/ 884562 h 916864"/>
                <a:gd name="connsiteX51" fmla="*/ 319893 w 854070"/>
                <a:gd name="connsiteY51" fmla="*/ 880394 h 916864"/>
                <a:gd name="connsiteX52" fmla="*/ 305305 w 854070"/>
                <a:gd name="connsiteY52" fmla="*/ 857470 h 916864"/>
                <a:gd name="connsiteX53" fmla="*/ 301137 w 854070"/>
                <a:gd name="connsiteY53" fmla="*/ 831420 h 916864"/>
                <a:gd name="connsiteX54" fmla="*/ 300095 w 854070"/>
                <a:gd name="connsiteY54" fmla="*/ 826210 h 916864"/>
                <a:gd name="connsiteX55" fmla="*/ 303221 w 854070"/>
                <a:gd name="connsiteY55" fmla="*/ 814748 h 916864"/>
                <a:gd name="connsiteX56" fmla="*/ 311557 w 854070"/>
                <a:gd name="connsiteY56" fmla="*/ 813706 h 916864"/>
                <a:gd name="connsiteX57" fmla="*/ 320935 w 854070"/>
                <a:gd name="connsiteY57" fmla="*/ 812664 h 916864"/>
                <a:gd name="connsiteX58" fmla="*/ 333439 w 854070"/>
                <a:gd name="connsiteY58" fmla="*/ 794950 h 916864"/>
                <a:gd name="connsiteX59" fmla="*/ 335523 w 854070"/>
                <a:gd name="connsiteY59" fmla="*/ 777237 h 916864"/>
                <a:gd name="connsiteX60" fmla="*/ 335523 w 854070"/>
                <a:gd name="connsiteY60" fmla="*/ 773068 h 916864"/>
                <a:gd name="connsiteX61" fmla="*/ 336565 w 854070"/>
                <a:gd name="connsiteY61" fmla="*/ 763690 h 916864"/>
                <a:gd name="connsiteX62" fmla="*/ 350111 w 854070"/>
                <a:gd name="connsiteY62" fmla="*/ 744935 h 916864"/>
                <a:gd name="connsiteX63" fmla="*/ 358447 w 854070"/>
                <a:gd name="connsiteY63" fmla="*/ 738683 h 916864"/>
                <a:gd name="connsiteX64" fmla="*/ 374077 w 854070"/>
                <a:gd name="connsiteY64" fmla="*/ 723053 h 916864"/>
                <a:gd name="connsiteX65" fmla="*/ 373035 w 854070"/>
                <a:gd name="connsiteY65" fmla="*/ 691793 h 916864"/>
                <a:gd name="connsiteX66" fmla="*/ 355321 w 854070"/>
                <a:gd name="connsiteY66" fmla="*/ 664701 h 916864"/>
                <a:gd name="connsiteX67" fmla="*/ 324061 w 854070"/>
                <a:gd name="connsiteY67" fmla="*/ 659491 h 916864"/>
                <a:gd name="connsiteX68" fmla="*/ 304263 w 854070"/>
                <a:gd name="connsiteY68" fmla="*/ 658449 h 916864"/>
                <a:gd name="connsiteX69" fmla="*/ 298011 w 854070"/>
                <a:gd name="connsiteY69" fmla="*/ 657407 h 916864"/>
                <a:gd name="connsiteX70" fmla="*/ 288633 w 854070"/>
                <a:gd name="connsiteY70" fmla="*/ 655323 h 916864"/>
                <a:gd name="connsiteX71" fmla="*/ 271961 w 854070"/>
                <a:gd name="connsiteY71" fmla="*/ 656365 h 916864"/>
                <a:gd name="connsiteX72" fmla="*/ 253205 w 854070"/>
                <a:gd name="connsiteY72" fmla="*/ 656365 h 916864"/>
                <a:gd name="connsiteX73" fmla="*/ 245911 w 854070"/>
                <a:gd name="connsiteY73" fmla="*/ 652197 h 916864"/>
                <a:gd name="connsiteX74" fmla="*/ 238618 w 854070"/>
                <a:gd name="connsiteY74" fmla="*/ 648029 h 916864"/>
                <a:gd name="connsiteX75" fmla="*/ 221945 w 854070"/>
                <a:gd name="connsiteY75" fmla="*/ 644903 h 916864"/>
                <a:gd name="connsiteX76" fmla="*/ 204231 w 854070"/>
                <a:gd name="connsiteY76" fmla="*/ 640735 h 916864"/>
                <a:gd name="connsiteX77" fmla="*/ 196938 w 854070"/>
                <a:gd name="connsiteY77" fmla="*/ 628231 h 916864"/>
                <a:gd name="connsiteX78" fmla="*/ 195896 w 854070"/>
                <a:gd name="connsiteY78" fmla="*/ 624063 h 916864"/>
                <a:gd name="connsiteX79" fmla="*/ 191728 w 854070"/>
                <a:gd name="connsiteY79" fmla="*/ 611559 h 916864"/>
                <a:gd name="connsiteX80" fmla="*/ 169846 w 854070"/>
                <a:gd name="connsiteY80" fmla="*/ 600097 h 916864"/>
                <a:gd name="connsiteX81" fmla="*/ 164636 w 854070"/>
                <a:gd name="connsiteY81" fmla="*/ 600097 h 916864"/>
                <a:gd name="connsiteX82" fmla="*/ 151090 w 854070"/>
                <a:gd name="connsiteY82" fmla="*/ 596971 h 916864"/>
                <a:gd name="connsiteX83" fmla="*/ 146922 w 854070"/>
                <a:gd name="connsiteY83" fmla="*/ 585509 h 916864"/>
                <a:gd name="connsiteX84" fmla="*/ 147964 w 854070"/>
                <a:gd name="connsiteY84" fmla="*/ 579257 h 916864"/>
                <a:gd name="connsiteX85" fmla="*/ 153174 w 854070"/>
                <a:gd name="connsiteY85" fmla="*/ 573005 h 916864"/>
                <a:gd name="connsiteX86" fmla="*/ 156300 w 854070"/>
                <a:gd name="connsiteY86" fmla="*/ 569879 h 916864"/>
                <a:gd name="connsiteX87" fmla="*/ 160468 w 854070"/>
                <a:gd name="connsiteY87" fmla="*/ 554249 h 916864"/>
                <a:gd name="connsiteX88" fmla="*/ 157342 w 854070"/>
                <a:gd name="connsiteY88" fmla="*/ 550081 h 916864"/>
                <a:gd name="connsiteX89" fmla="*/ 156300 w 854070"/>
                <a:gd name="connsiteY89" fmla="*/ 549039 h 916864"/>
                <a:gd name="connsiteX90" fmla="*/ 149006 w 854070"/>
                <a:gd name="connsiteY90" fmla="*/ 532367 h 916864"/>
                <a:gd name="connsiteX91" fmla="*/ 149006 w 854070"/>
                <a:gd name="connsiteY91" fmla="*/ 528199 h 916864"/>
                <a:gd name="connsiteX92" fmla="*/ 146922 w 854070"/>
                <a:gd name="connsiteY92" fmla="*/ 514653 h 916864"/>
                <a:gd name="connsiteX93" fmla="*/ 137544 w 854070"/>
                <a:gd name="connsiteY93" fmla="*/ 506317 h 916864"/>
                <a:gd name="connsiteX94" fmla="*/ 131292 w 854070"/>
                <a:gd name="connsiteY94" fmla="*/ 502149 h 916864"/>
                <a:gd name="connsiteX95" fmla="*/ 127124 w 854070"/>
                <a:gd name="connsiteY95" fmla="*/ 493813 h 916864"/>
                <a:gd name="connsiteX96" fmla="*/ 121914 w 854070"/>
                <a:gd name="connsiteY96" fmla="*/ 442755 h 916864"/>
                <a:gd name="connsiteX97" fmla="*/ 126082 w 854070"/>
                <a:gd name="connsiteY97" fmla="*/ 423999 h 916864"/>
                <a:gd name="connsiteX98" fmla="*/ 128166 w 854070"/>
                <a:gd name="connsiteY98" fmla="*/ 420873 h 916864"/>
                <a:gd name="connsiteX99" fmla="*/ 131292 w 854070"/>
                <a:gd name="connsiteY99" fmla="*/ 414621 h 916864"/>
                <a:gd name="connsiteX100" fmla="*/ 130250 w 854070"/>
                <a:gd name="connsiteY100" fmla="*/ 402118 h 916864"/>
                <a:gd name="connsiteX101" fmla="*/ 112536 w 854070"/>
                <a:gd name="connsiteY101" fmla="*/ 393782 h 916864"/>
                <a:gd name="connsiteX102" fmla="*/ 108368 w 854070"/>
                <a:gd name="connsiteY102" fmla="*/ 392739 h 916864"/>
                <a:gd name="connsiteX103" fmla="*/ 102116 w 854070"/>
                <a:gd name="connsiteY103" fmla="*/ 390656 h 916864"/>
                <a:gd name="connsiteX104" fmla="*/ 83360 w 854070"/>
                <a:gd name="connsiteY104" fmla="*/ 385446 h 916864"/>
                <a:gd name="connsiteX105" fmla="*/ 22924 w 854070"/>
                <a:gd name="connsiteY105" fmla="*/ 381278 h 916864"/>
                <a:gd name="connsiteX106" fmla="*/ 18756 w 854070"/>
                <a:gd name="connsiteY106" fmla="*/ 381278 h 916864"/>
                <a:gd name="connsiteX107" fmla="*/ 18756 w 854070"/>
                <a:gd name="connsiteY107" fmla="*/ 381278 h 916864"/>
                <a:gd name="connsiteX108" fmla="*/ 23966 w 854070"/>
                <a:gd name="connsiteY108" fmla="*/ 357312 h 916864"/>
                <a:gd name="connsiteX109" fmla="*/ 31260 w 854070"/>
                <a:gd name="connsiteY109" fmla="*/ 344808 h 916864"/>
                <a:gd name="connsiteX110" fmla="*/ 41680 w 854070"/>
                <a:gd name="connsiteY110" fmla="*/ 322926 h 916864"/>
                <a:gd name="connsiteX111" fmla="*/ 42722 w 854070"/>
                <a:gd name="connsiteY111" fmla="*/ 316674 h 916864"/>
                <a:gd name="connsiteX112" fmla="*/ 43764 w 854070"/>
                <a:gd name="connsiteY112" fmla="*/ 311464 h 916864"/>
                <a:gd name="connsiteX113" fmla="*/ 53142 w 854070"/>
                <a:gd name="connsiteY113" fmla="*/ 292708 h 916864"/>
                <a:gd name="connsiteX114" fmla="*/ 57310 w 854070"/>
                <a:gd name="connsiteY114" fmla="*/ 285414 h 916864"/>
                <a:gd name="connsiteX115" fmla="*/ 72940 w 854070"/>
                <a:gd name="connsiteY115" fmla="*/ 217684 h 916864"/>
                <a:gd name="connsiteX116" fmla="*/ 61478 w 854070"/>
                <a:gd name="connsiteY116" fmla="*/ 170794 h 916864"/>
                <a:gd name="connsiteX117" fmla="*/ 37512 w 854070"/>
                <a:gd name="connsiteY117" fmla="*/ 160374 h 916864"/>
                <a:gd name="connsiteX118" fmla="*/ 19798 w 854070"/>
                <a:gd name="connsiteY118" fmla="*/ 154122 h 916864"/>
                <a:gd name="connsiteX119" fmla="*/ 4168 w 854070"/>
                <a:gd name="connsiteY119" fmla="*/ 132240 h 916864"/>
                <a:gd name="connsiteX120" fmla="*/ 1042 w 854070"/>
                <a:gd name="connsiteY120" fmla="*/ 103064 h 916864"/>
                <a:gd name="connsiteX121" fmla="*/ 0 w 854070"/>
                <a:gd name="connsiteY121" fmla="*/ 73889 h 916864"/>
                <a:gd name="connsiteX122" fmla="*/ 1042 w 854070"/>
                <a:gd name="connsiteY122" fmla="*/ 64511 h 916864"/>
                <a:gd name="connsiteX123" fmla="*/ 13546 w 854070"/>
                <a:gd name="connsiteY123" fmla="*/ 58259 h 916864"/>
                <a:gd name="connsiteX124" fmla="*/ 31260 w 854070"/>
                <a:gd name="connsiteY124" fmla="*/ 55133 h 916864"/>
                <a:gd name="connsiteX125" fmla="*/ 44806 w 854070"/>
                <a:gd name="connsiteY125" fmla="*/ 50965 h 916864"/>
                <a:gd name="connsiteX126" fmla="*/ 54184 w 854070"/>
                <a:gd name="connsiteY126" fmla="*/ 38461 h 916864"/>
                <a:gd name="connsiteX127" fmla="*/ 187262 w 854070"/>
                <a:gd name="connsiteY127" fmla="*/ 22985 h 916864"/>
                <a:gd name="connsiteX128" fmla="*/ 326443 w 854070"/>
                <a:gd name="connsiteY128" fmla="*/ 11523 h 916864"/>
                <a:gd name="connsiteX129" fmla="*/ 427219 w 854070"/>
                <a:gd name="connsiteY129" fmla="*/ 208 h 916864"/>
                <a:gd name="connsiteX130" fmla="*/ 484529 w 854070"/>
                <a:gd name="connsiteY130" fmla="*/ 21789 h 916864"/>
                <a:gd name="connsiteX131" fmla="*/ 491823 w 854070"/>
                <a:gd name="connsiteY131" fmla="*/ 23873 h 916864"/>
                <a:gd name="connsiteX132" fmla="*/ 504327 w 854070"/>
                <a:gd name="connsiteY132" fmla="*/ 15537 h 916864"/>
                <a:gd name="connsiteX133" fmla="*/ 520998 w 854070"/>
                <a:gd name="connsiteY133" fmla="*/ 12411 h 916864"/>
                <a:gd name="connsiteX134" fmla="*/ 550175 w 854070"/>
                <a:gd name="connsiteY134" fmla="*/ 47839 h 916864"/>
                <a:gd name="connsiteX135" fmla="*/ 552258 w 854070"/>
                <a:gd name="connsiteY135" fmla="*/ 53049 h 916864"/>
                <a:gd name="connsiteX136" fmla="*/ 551217 w 854070"/>
                <a:gd name="connsiteY136" fmla="*/ 56175 h 916864"/>
                <a:gd name="connsiteX137" fmla="*/ 551217 w 854070"/>
                <a:gd name="connsiteY137" fmla="*/ 57217 h 916864"/>
                <a:gd name="connsiteX138" fmla="*/ 555384 w 854070"/>
                <a:gd name="connsiteY138" fmla="*/ 77015 h 916864"/>
                <a:gd name="connsiteX139" fmla="*/ 575182 w 854070"/>
                <a:gd name="connsiteY139" fmla="*/ 81182 h 916864"/>
                <a:gd name="connsiteX140" fmla="*/ 580392 w 854070"/>
                <a:gd name="connsiteY140" fmla="*/ 77015 h 916864"/>
                <a:gd name="connsiteX141" fmla="*/ 581434 w 854070"/>
                <a:gd name="connsiteY141" fmla="*/ 75972 h 916864"/>
                <a:gd name="connsiteX142" fmla="*/ 593938 w 854070"/>
                <a:gd name="connsiteY142" fmla="*/ 65553 h 916864"/>
                <a:gd name="connsiteX143" fmla="*/ 597064 w 854070"/>
                <a:gd name="connsiteY143" fmla="*/ 64511 h 916864"/>
                <a:gd name="connsiteX144" fmla="*/ 599148 w 854070"/>
                <a:gd name="connsiteY144" fmla="*/ 65553 h 916864"/>
                <a:gd name="connsiteX145" fmla="*/ 608526 w 854070"/>
                <a:gd name="connsiteY145" fmla="*/ 82225 h 916864"/>
                <a:gd name="connsiteX146" fmla="*/ 609568 w 854070"/>
                <a:gd name="connsiteY146" fmla="*/ 107232 h 916864"/>
                <a:gd name="connsiteX147" fmla="*/ 607484 w 854070"/>
                <a:gd name="connsiteY147" fmla="*/ 111400 h 916864"/>
                <a:gd name="connsiteX148" fmla="*/ 604358 w 854070"/>
                <a:gd name="connsiteY148" fmla="*/ 129114 h 916864"/>
                <a:gd name="connsiteX149" fmla="*/ 605400 w 854070"/>
                <a:gd name="connsiteY149" fmla="*/ 132240 h 916864"/>
                <a:gd name="connsiteX150" fmla="*/ 606442 w 854070"/>
                <a:gd name="connsiteY150" fmla="*/ 135366 h 916864"/>
                <a:gd name="connsiteX151" fmla="*/ 605400 w 854070"/>
                <a:gd name="connsiteY151" fmla="*/ 139534 h 916864"/>
                <a:gd name="connsiteX152" fmla="*/ 587686 w 854070"/>
                <a:gd name="connsiteY152" fmla="*/ 176004 h 916864"/>
                <a:gd name="connsiteX153" fmla="*/ 582476 w 854070"/>
                <a:gd name="connsiteY153" fmla="*/ 185382 h 916864"/>
                <a:gd name="connsiteX154" fmla="*/ 574140 w 854070"/>
                <a:gd name="connsiteY154" fmla="*/ 191634 h 916864"/>
                <a:gd name="connsiteX155" fmla="*/ 567888 w 854070"/>
                <a:gd name="connsiteY155" fmla="*/ 195802 h 916864"/>
                <a:gd name="connsiteX156" fmla="*/ 563720 w 854070"/>
                <a:gd name="connsiteY156" fmla="*/ 202054 h 916864"/>
                <a:gd name="connsiteX157" fmla="*/ 572057 w 854070"/>
                <a:gd name="connsiteY157" fmla="*/ 211432 h 916864"/>
                <a:gd name="connsiteX158" fmla="*/ 575182 w 854070"/>
                <a:gd name="connsiteY158" fmla="*/ 212474 h 916864"/>
                <a:gd name="connsiteX159" fmla="*/ 581434 w 854070"/>
                <a:gd name="connsiteY159" fmla="*/ 217684 h 916864"/>
                <a:gd name="connsiteX160" fmla="*/ 589770 w 854070"/>
                <a:gd name="connsiteY160" fmla="*/ 223936 h 916864"/>
                <a:gd name="connsiteX161" fmla="*/ 599148 w 854070"/>
                <a:gd name="connsiteY161" fmla="*/ 229146 h 916864"/>
                <a:gd name="connsiteX162" fmla="*/ 615820 w 854070"/>
                <a:gd name="connsiteY162" fmla="*/ 238524 h 916864"/>
                <a:gd name="connsiteX163" fmla="*/ 618946 w 854070"/>
                <a:gd name="connsiteY163" fmla="*/ 241650 h 916864"/>
                <a:gd name="connsiteX164" fmla="*/ 624156 w 854070"/>
                <a:gd name="connsiteY164" fmla="*/ 246860 h 916864"/>
                <a:gd name="connsiteX165" fmla="*/ 637702 w 854070"/>
                <a:gd name="connsiteY165" fmla="*/ 254154 h 916864"/>
                <a:gd name="connsiteX166" fmla="*/ 642912 w 854070"/>
                <a:gd name="connsiteY166" fmla="*/ 256238 h 916864"/>
                <a:gd name="connsiteX167" fmla="*/ 666878 w 854070"/>
                <a:gd name="connsiteY167" fmla="*/ 272910 h 916864"/>
                <a:gd name="connsiteX168" fmla="*/ 676256 w 854070"/>
                <a:gd name="connsiteY168" fmla="*/ 281246 h 916864"/>
                <a:gd name="connsiteX169" fmla="*/ 672088 w 854070"/>
                <a:gd name="connsiteY169" fmla="*/ 288540 h 916864"/>
                <a:gd name="connsiteX170" fmla="*/ 657500 w 854070"/>
                <a:gd name="connsiteY170" fmla="*/ 296876 h 916864"/>
                <a:gd name="connsiteX171" fmla="*/ 653332 w 854070"/>
                <a:gd name="connsiteY171" fmla="*/ 297918 h 916864"/>
                <a:gd name="connsiteX172" fmla="*/ 646038 w 854070"/>
                <a:gd name="connsiteY172" fmla="*/ 300002 h 916864"/>
                <a:gd name="connsiteX173" fmla="*/ 635618 w 854070"/>
                <a:gd name="connsiteY173" fmla="*/ 309380 h 916864"/>
                <a:gd name="connsiteX174" fmla="*/ 634576 w 854070"/>
                <a:gd name="connsiteY174" fmla="*/ 318758 h 916864"/>
                <a:gd name="connsiteX175" fmla="*/ 636660 w 854070"/>
                <a:gd name="connsiteY175" fmla="*/ 332304 h 916864"/>
                <a:gd name="connsiteX176" fmla="*/ 643954 w 854070"/>
                <a:gd name="connsiteY176" fmla="*/ 345850 h 916864"/>
                <a:gd name="connsiteX177" fmla="*/ 650206 w 854070"/>
                <a:gd name="connsiteY177" fmla="*/ 348976 h 916864"/>
                <a:gd name="connsiteX178" fmla="*/ 655416 w 854070"/>
                <a:gd name="connsiteY178" fmla="*/ 352102 h 916864"/>
                <a:gd name="connsiteX179" fmla="*/ 652290 w 854070"/>
                <a:gd name="connsiteY179" fmla="*/ 363564 h 916864"/>
                <a:gd name="connsiteX180" fmla="*/ 648122 w 854070"/>
                <a:gd name="connsiteY180" fmla="*/ 379194 h 916864"/>
                <a:gd name="connsiteX181" fmla="*/ 650206 w 854070"/>
                <a:gd name="connsiteY181" fmla="*/ 389614 h 916864"/>
                <a:gd name="connsiteX182" fmla="*/ 651248 w 854070"/>
                <a:gd name="connsiteY182" fmla="*/ 393782 h 916864"/>
                <a:gd name="connsiteX183" fmla="*/ 651248 w 854070"/>
                <a:gd name="connsiteY183" fmla="*/ 401076 h 916864"/>
                <a:gd name="connsiteX184" fmla="*/ 647080 w 854070"/>
                <a:gd name="connsiteY184" fmla="*/ 408369 h 916864"/>
                <a:gd name="connsiteX185" fmla="*/ 624156 w 854070"/>
                <a:gd name="connsiteY185" fmla="*/ 441713 h 916864"/>
                <a:gd name="connsiteX186" fmla="*/ 623114 w 854070"/>
                <a:gd name="connsiteY186" fmla="*/ 442755 h 916864"/>
                <a:gd name="connsiteX187" fmla="*/ 614778 w 854070"/>
                <a:gd name="connsiteY187" fmla="*/ 455259 h 916864"/>
                <a:gd name="connsiteX188" fmla="*/ 613736 w 854070"/>
                <a:gd name="connsiteY188" fmla="*/ 464637 h 916864"/>
                <a:gd name="connsiteX189" fmla="*/ 613736 w 854070"/>
                <a:gd name="connsiteY189" fmla="*/ 467763 h 916864"/>
                <a:gd name="connsiteX190" fmla="*/ 622072 w 854070"/>
                <a:gd name="connsiteY190" fmla="*/ 497981 h 916864"/>
                <a:gd name="connsiteX191" fmla="*/ 626240 w 854070"/>
                <a:gd name="connsiteY191" fmla="*/ 502149 h 916864"/>
                <a:gd name="connsiteX192" fmla="*/ 633534 w 854070"/>
                <a:gd name="connsiteY192" fmla="*/ 503191 h 916864"/>
                <a:gd name="connsiteX193" fmla="*/ 648122 w 854070"/>
                <a:gd name="connsiteY193" fmla="*/ 502149 h 916864"/>
                <a:gd name="connsiteX194" fmla="*/ 661668 w 854070"/>
                <a:gd name="connsiteY194" fmla="*/ 501107 h 916864"/>
                <a:gd name="connsiteX195" fmla="*/ 686676 w 854070"/>
                <a:gd name="connsiteY195" fmla="*/ 502149 h 916864"/>
                <a:gd name="connsiteX196" fmla="*/ 720020 w 854070"/>
                <a:gd name="connsiteY196" fmla="*/ 502149 h 916864"/>
                <a:gd name="connsiteX197" fmla="*/ 824220 w 854070"/>
                <a:gd name="connsiteY197" fmla="*/ 459428 h 916864"/>
                <a:gd name="connsiteX198" fmla="*/ 834640 w 854070"/>
                <a:gd name="connsiteY198" fmla="*/ 455259 h 916864"/>
                <a:gd name="connsiteX199" fmla="*/ 842976 w 854070"/>
                <a:gd name="connsiteY199" fmla="*/ 459428 h 916864"/>
                <a:gd name="connsiteX200" fmla="*/ 839850 w 854070"/>
                <a:gd name="connsiteY200" fmla="*/ 480267 h 916864"/>
                <a:gd name="connsiteX201" fmla="*/ 838807 w 854070"/>
                <a:gd name="connsiteY201" fmla="*/ 481309 h 916864"/>
                <a:gd name="connsiteX202" fmla="*/ 832556 w 854070"/>
                <a:gd name="connsiteY202" fmla="*/ 505275 h 916864"/>
                <a:gd name="connsiteX203" fmla="*/ 836724 w 854070"/>
                <a:gd name="connsiteY203" fmla="*/ 513611 h 916864"/>
                <a:gd name="connsiteX204" fmla="*/ 839850 w 854070"/>
                <a:gd name="connsiteY204" fmla="*/ 519863 h 916864"/>
                <a:gd name="connsiteX205" fmla="*/ 840892 w 854070"/>
                <a:gd name="connsiteY205" fmla="*/ 525073 h 916864"/>
                <a:gd name="connsiteX206" fmla="*/ 831514 w 854070"/>
                <a:gd name="connsiteY206" fmla="*/ 529241 h 916864"/>
                <a:gd name="connsiteX207" fmla="*/ 822136 w 854070"/>
                <a:gd name="connsiteY207" fmla="*/ 546955 h 916864"/>
                <a:gd name="connsiteX208" fmla="*/ 832556 w 854070"/>
                <a:gd name="connsiteY208" fmla="*/ 557375 h 916864"/>
                <a:gd name="connsiteX209" fmla="*/ 849227 w 854070"/>
                <a:gd name="connsiteY209" fmla="*/ 562585 h 916864"/>
                <a:gd name="connsiteX210" fmla="*/ 839850 w 854070"/>
                <a:gd name="connsiteY210" fmla="*/ 596971 h 916864"/>
                <a:gd name="connsiteX211" fmla="*/ 839850 w 854070"/>
                <a:gd name="connsiteY211" fmla="*/ 605307 h 916864"/>
                <a:gd name="connsiteX212" fmla="*/ 847144 w 854070"/>
                <a:gd name="connsiteY212" fmla="*/ 618853 h 916864"/>
                <a:gd name="connsiteX213" fmla="*/ 853396 w 854070"/>
                <a:gd name="connsiteY213" fmla="*/ 629273 h 916864"/>
                <a:gd name="connsiteX214" fmla="*/ 849227 w 854070"/>
                <a:gd name="connsiteY214" fmla="*/ 648029 h 916864"/>
                <a:gd name="connsiteX215" fmla="*/ 844017 w 854070"/>
                <a:gd name="connsiteY215" fmla="*/ 669911 h 916864"/>
                <a:gd name="connsiteX216" fmla="*/ 847144 w 854070"/>
                <a:gd name="connsiteY216" fmla="*/ 678247 h 916864"/>
                <a:gd name="connsiteX217" fmla="*/ 849227 w 854070"/>
                <a:gd name="connsiteY217" fmla="*/ 682415 h 916864"/>
                <a:gd name="connsiteX218" fmla="*/ 844017 w 854070"/>
                <a:gd name="connsiteY218" fmla="*/ 694919 h 916864"/>
                <a:gd name="connsiteX0" fmla="*/ 844017 w 854070"/>
                <a:gd name="connsiteY0" fmla="*/ 697679 h 919624"/>
                <a:gd name="connsiteX1" fmla="*/ 844017 w 854070"/>
                <a:gd name="connsiteY1" fmla="*/ 700805 h 919624"/>
                <a:gd name="connsiteX2" fmla="*/ 838807 w 854070"/>
                <a:gd name="connsiteY2" fmla="*/ 712267 h 919624"/>
                <a:gd name="connsiteX3" fmla="*/ 837766 w 854070"/>
                <a:gd name="connsiteY3" fmla="*/ 753947 h 919624"/>
                <a:gd name="connsiteX4" fmla="*/ 838807 w 854070"/>
                <a:gd name="connsiteY4" fmla="*/ 771660 h 919624"/>
                <a:gd name="connsiteX5" fmla="*/ 828387 w 854070"/>
                <a:gd name="connsiteY5" fmla="*/ 827928 h 919624"/>
                <a:gd name="connsiteX6" fmla="*/ 825262 w 854070"/>
                <a:gd name="connsiteY6" fmla="*/ 835222 h 919624"/>
                <a:gd name="connsiteX7" fmla="*/ 817968 w 854070"/>
                <a:gd name="connsiteY7" fmla="*/ 839390 h 919624"/>
                <a:gd name="connsiteX8" fmla="*/ 809632 w 854070"/>
                <a:gd name="connsiteY8" fmla="*/ 844600 h 919624"/>
                <a:gd name="connsiteX9" fmla="*/ 803380 w 854070"/>
                <a:gd name="connsiteY9" fmla="*/ 857104 h 919624"/>
                <a:gd name="connsiteX10" fmla="*/ 802338 w 854070"/>
                <a:gd name="connsiteY10" fmla="*/ 859188 h 919624"/>
                <a:gd name="connsiteX11" fmla="*/ 794002 w 854070"/>
                <a:gd name="connsiteY11" fmla="*/ 868566 h 919624"/>
                <a:gd name="connsiteX12" fmla="*/ 792960 w 854070"/>
                <a:gd name="connsiteY12" fmla="*/ 868566 h 919624"/>
                <a:gd name="connsiteX13" fmla="*/ 788792 w 854070"/>
                <a:gd name="connsiteY13" fmla="*/ 869608 h 919624"/>
                <a:gd name="connsiteX14" fmla="*/ 785666 w 854070"/>
                <a:gd name="connsiteY14" fmla="*/ 871692 h 919624"/>
                <a:gd name="connsiteX15" fmla="*/ 784624 w 854070"/>
                <a:gd name="connsiteY15" fmla="*/ 872734 h 919624"/>
                <a:gd name="connsiteX16" fmla="*/ 773162 w 854070"/>
                <a:gd name="connsiteY16" fmla="*/ 875860 h 919624"/>
                <a:gd name="connsiteX17" fmla="*/ 770036 w 854070"/>
                <a:gd name="connsiteY17" fmla="*/ 875860 h 919624"/>
                <a:gd name="connsiteX18" fmla="*/ 754406 w 854070"/>
                <a:gd name="connsiteY18" fmla="*/ 878986 h 919624"/>
                <a:gd name="connsiteX19" fmla="*/ 743986 w 854070"/>
                <a:gd name="connsiteY19" fmla="*/ 881070 h 919624"/>
                <a:gd name="connsiteX20" fmla="*/ 723146 w 854070"/>
                <a:gd name="connsiteY20" fmla="*/ 877944 h 919624"/>
                <a:gd name="connsiteX21" fmla="*/ 698138 w 854070"/>
                <a:gd name="connsiteY21" fmla="*/ 871692 h 919624"/>
                <a:gd name="connsiteX22" fmla="*/ 681466 w 854070"/>
                <a:gd name="connsiteY22" fmla="*/ 872734 h 919624"/>
                <a:gd name="connsiteX23" fmla="*/ 675214 w 854070"/>
                <a:gd name="connsiteY23" fmla="*/ 872734 h 919624"/>
                <a:gd name="connsiteX24" fmla="*/ 639786 w 854070"/>
                <a:gd name="connsiteY24" fmla="*/ 872734 h 919624"/>
                <a:gd name="connsiteX25" fmla="*/ 617904 w 854070"/>
                <a:gd name="connsiteY25" fmla="*/ 870650 h 919624"/>
                <a:gd name="connsiteX26" fmla="*/ 606442 w 854070"/>
                <a:gd name="connsiteY26" fmla="*/ 866482 h 919624"/>
                <a:gd name="connsiteX27" fmla="*/ 583518 w 854070"/>
                <a:gd name="connsiteY27" fmla="*/ 861272 h 919624"/>
                <a:gd name="connsiteX28" fmla="*/ 578308 w 854070"/>
                <a:gd name="connsiteY28" fmla="*/ 861272 h 919624"/>
                <a:gd name="connsiteX29" fmla="*/ 573098 w 854070"/>
                <a:gd name="connsiteY29" fmla="*/ 861272 h 919624"/>
                <a:gd name="connsiteX30" fmla="*/ 562678 w 854070"/>
                <a:gd name="connsiteY30" fmla="*/ 859188 h 919624"/>
                <a:gd name="connsiteX31" fmla="*/ 548090 w 854070"/>
                <a:gd name="connsiteY31" fmla="*/ 855020 h 919624"/>
                <a:gd name="connsiteX32" fmla="*/ 518915 w 854070"/>
                <a:gd name="connsiteY32" fmla="*/ 847726 h 919624"/>
                <a:gd name="connsiteX33" fmla="*/ 473067 w 854070"/>
                <a:gd name="connsiteY33" fmla="*/ 844600 h 919624"/>
                <a:gd name="connsiteX34" fmla="*/ 437639 w 854070"/>
                <a:gd name="connsiteY34" fmla="*/ 865440 h 919624"/>
                <a:gd name="connsiteX35" fmla="*/ 434513 w 854070"/>
                <a:gd name="connsiteY35" fmla="*/ 869608 h 919624"/>
                <a:gd name="connsiteX36" fmla="*/ 426177 w 854070"/>
                <a:gd name="connsiteY36" fmla="*/ 877944 h 919624"/>
                <a:gd name="connsiteX37" fmla="*/ 401169 w 854070"/>
                <a:gd name="connsiteY37" fmla="*/ 883154 h 919624"/>
                <a:gd name="connsiteX38" fmla="*/ 391791 w 854070"/>
                <a:gd name="connsiteY38" fmla="*/ 883154 h 919624"/>
                <a:gd name="connsiteX39" fmla="*/ 380329 w 854070"/>
                <a:gd name="connsiteY39" fmla="*/ 888364 h 919624"/>
                <a:gd name="connsiteX40" fmla="*/ 378245 w 854070"/>
                <a:gd name="connsiteY40" fmla="*/ 894616 h 919624"/>
                <a:gd name="connsiteX41" fmla="*/ 381371 w 854070"/>
                <a:gd name="connsiteY41" fmla="*/ 901910 h 919624"/>
                <a:gd name="connsiteX42" fmla="*/ 382413 w 854070"/>
                <a:gd name="connsiteY42" fmla="*/ 902952 h 919624"/>
                <a:gd name="connsiteX43" fmla="*/ 383455 w 854070"/>
                <a:gd name="connsiteY43" fmla="*/ 915456 h 919624"/>
                <a:gd name="connsiteX44" fmla="*/ 380329 w 854070"/>
                <a:gd name="connsiteY44" fmla="*/ 919624 h 919624"/>
                <a:gd name="connsiteX45" fmla="*/ 380329 w 854070"/>
                <a:gd name="connsiteY45" fmla="*/ 919624 h 919624"/>
                <a:gd name="connsiteX46" fmla="*/ 365741 w 854070"/>
                <a:gd name="connsiteY46" fmla="*/ 913372 h 919624"/>
                <a:gd name="connsiteX47" fmla="*/ 351153 w 854070"/>
                <a:gd name="connsiteY47" fmla="*/ 907120 h 919624"/>
                <a:gd name="connsiteX48" fmla="*/ 340733 w 854070"/>
                <a:gd name="connsiteY48" fmla="*/ 898784 h 919624"/>
                <a:gd name="connsiteX49" fmla="*/ 330313 w 854070"/>
                <a:gd name="connsiteY49" fmla="*/ 889406 h 919624"/>
                <a:gd name="connsiteX50" fmla="*/ 327187 w 854070"/>
                <a:gd name="connsiteY50" fmla="*/ 887322 h 919624"/>
                <a:gd name="connsiteX51" fmla="*/ 319893 w 854070"/>
                <a:gd name="connsiteY51" fmla="*/ 883154 h 919624"/>
                <a:gd name="connsiteX52" fmla="*/ 305305 w 854070"/>
                <a:gd name="connsiteY52" fmla="*/ 860230 h 919624"/>
                <a:gd name="connsiteX53" fmla="*/ 301137 w 854070"/>
                <a:gd name="connsiteY53" fmla="*/ 834180 h 919624"/>
                <a:gd name="connsiteX54" fmla="*/ 300095 w 854070"/>
                <a:gd name="connsiteY54" fmla="*/ 828970 h 919624"/>
                <a:gd name="connsiteX55" fmla="*/ 303221 w 854070"/>
                <a:gd name="connsiteY55" fmla="*/ 817508 h 919624"/>
                <a:gd name="connsiteX56" fmla="*/ 311557 w 854070"/>
                <a:gd name="connsiteY56" fmla="*/ 816466 h 919624"/>
                <a:gd name="connsiteX57" fmla="*/ 320935 w 854070"/>
                <a:gd name="connsiteY57" fmla="*/ 815424 h 919624"/>
                <a:gd name="connsiteX58" fmla="*/ 333439 w 854070"/>
                <a:gd name="connsiteY58" fmla="*/ 797710 h 919624"/>
                <a:gd name="connsiteX59" fmla="*/ 335523 w 854070"/>
                <a:gd name="connsiteY59" fmla="*/ 779997 h 919624"/>
                <a:gd name="connsiteX60" fmla="*/ 335523 w 854070"/>
                <a:gd name="connsiteY60" fmla="*/ 775828 h 919624"/>
                <a:gd name="connsiteX61" fmla="*/ 336565 w 854070"/>
                <a:gd name="connsiteY61" fmla="*/ 766450 h 919624"/>
                <a:gd name="connsiteX62" fmla="*/ 350111 w 854070"/>
                <a:gd name="connsiteY62" fmla="*/ 747695 h 919624"/>
                <a:gd name="connsiteX63" fmla="*/ 358447 w 854070"/>
                <a:gd name="connsiteY63" fmla="*/ 741443 h 919624"/>
                <a:gd name="connsiteX64" fmla="*/ 374077 w 854070"/>
                <a:gd name="connsiteY64" fmla="*/ 725813 h 919624"/>
                <a:gd name="connsiteX65" fmla="*/ 373035 w 854070"/>
                <a:gd name="connsiteY65" fmla="*/ 694553 h 919624"/>
                <a:gd name="connsiteX66" fmla="*/ 355321 w 854070"/>
                <a:gd name="connsiteY66" fmla="*/ 667461 h 919624"/>
                <a:gd name="connsiteX67" fmla="*/ 324061 w 854070"/>
                <a:gd name="connsiteY67" fmla="*/ 662251 h 919624"/>
                <a:gd name="connsiteX68" fmla="*/ 304263 w 854070"/>
                <a:gd name="connsiteY68" fmla="*/ 661209 h 919624"/>
                <a:gd name="connsiteX69" fmla="*/ 298011 w 854070"/>
                <a:gd name="connsiteY69" fmla="*/ 660167 h 919624"/>
                <a:gd name="connsiteX70" fmla="*/ 288633 w 854070"/>
                <a:gd name="connsiteY70" fmla="*/ 658083 h 919624"/>
                <a:gd name="connsiteX71" fmla="*/ 271961 w 854070"/>
                <a:gd name="connsiteY71" fmla="*/ 659125 h 919624"/>
                <a:gd name="connsiteX72" fmla="*/ 253205 w 854070"/>
                <a:gd name="connsiteY72" fmla="*/ 659125 h 919624"/>
                <a:gd name="connsiteX73" fmla="*/ 245911 w 854070"/>
                <a:gd name="connsiteY73" fmla="*/ 654957 h 919624"/>
                <a:gd name="connsiteX74" fmla="*/ 238618 w 854070"/>
                <a:gd name="connsiteY74" fmla="*/ 650789 h 919624"/>
                <a:gd name="connsiteX75" fmla="*/ 221945 w 854070"/>
                <a:gd name="connsiteY75" fmla="*/ 647663 h 919624"/>
                <a:gd name="connsiteX76" fmla="*/ 204231 w 854070"/>
                <a:gd name="connsiteY76" fmla="*/ 643495 h 919624"/>
                <a:gd name="connsiteX77" fmla="*/ 196938 w 854070"/>
                <a:gd name="connsiteY77" fmla="*/ 630991 h 919624"/>
                <a:gd name="connsiteX78" fmla="*/ 195896 w 854070"/>
                <a:gd name="connsiteY78" fmla="*/ 626823 h 919624"/>
                <a:gd name="connsiteX79" fmla="*/ 191728 w 854070"/>
                <a:gd name="connsiteY79" fmla="*/ 614319 h 919624"/>
                <a:gd name="connsiteX80" fmla="*/ 169846 w 854070"/>
                <a:gd name="connsiteY80" fmla="*/ 602857 h 919624"/>
                <a:gd name="connsiteX81" fmla="*/ 164636 w 854070"/>
                <a:gd name="connsiteY81" fmla="*/ 602857 h 919624"/>
                <a:gd name="connsiteX82" fmla="*/ 151090 w 854070"/>
                <a:gd name="connsiteY82" fmla="*/ 599731 h 919624"/>
                <a:gd name="connsiteX83" fmla="*/ 146922 w 854070"/>
                <a:gd name="connsiteY83" fmla="*/ 588269 h 919624"/>
                <a:gd name="connsiteX84" fmla="*/ 147964 w 854070"/>
                <a:gd name="connsiteY84" fmla="*/ 582017 h 919624"/>
                <a:gd name="connsiteX85" fmla="*/ 153174 w 854070"/>
                <a:gd name="connsiteY85" fmla="*/ 575765 h 919624"/>
                <a:gd name="connsiteX86" fmla="*/ 156300 w 854070"/>
                <a:gd name="connsiteY86" fmla="*/ 572639 h 919624"/>
                <a:gd name="connsiteX87" fmla="*/ 160468 w 854070"/>
                <a:gd name="connsiteY87" fmla="*/ 557009 h 919624"/>
                <a:gd name="connsiteX88" fmla="*/ 157342 w 854070"/>
                <a:gd name="connsiteY88" fmla="*/ 552841 h 919624"/>
                <a:gd name="connsiteX89" fmla="*/ 156300 w 854070"/>
                <a:gd name="connsiteY89" fmla="*/ 551799 h 919624"/>
                <a:gd name="connsiteX90" fmla="*/ 149006 w 854070"/>
                <a:gd name="connsiteY90" fmla="*/ 535127 h 919624"/>
                <a:gd name="connsiteX91" fmla="*/ 149006 w 854070"/>
                <a:gd name="connsiteY91" fmla="*/ 530959 h 919624"/>
                <a:gd name="connsiteX92" fmla="*/ 146922 w 854070"/>
                <a:gd name="connsiteY92" fmla="*/ 517413 h 919624"/>
                <a:gd name="connsiteX93" fmla="*/ 137544 w 854070"/>
                <a:gd name="connsiteY93" fmla="*/ 509077 h 919624"/>
                <a:gd name="connsiteX94" fmla="*/ 131292 w 854070"/>
                <a:gd name="connsiteY94" fmla="*/ 504909 h 919624"/>
                <a:gd name="connsiteX95" fmla="*/ 127124 w 854070"/>
                <a:gd name="connsiteY95" fmla="*/ 496573 h 919624"/>
                <a:gd name="connsiteX96" fmla="*/ 121914 w 854070"/>
                <a:gd name="connsiteY96" fmla="*/ 445515 h 919624"/>
                <a:gd name="connsiteX97" fmla="*/ 126082 w 854070"/>
                <a:gd name="connsiteY97" fmla="*/ 426759 h 919624"/>
                <a:gd name="connsiteX98" fmla="*/ 128166 w 854070"/>
                <a:gd name="connsiteY98" fmla="*/ 423633 h 919624"/>
                <a:gd name="connsiteX99" fmla="*/ 131292 w 854070"/>
                <a:gd name="connsiteY99" fmla="*/ 417381 h 919624"/>
                <a:gd name="connsiteX100" fmla="*/ 130250 w 854070"/>
                <a:gd name="connsiteY100" fmla="*/ 404878 h 919624"/>
                <a:gd name="connsiteX101" fmla="*/ 112536 w 854070"/>
                <a:gd name="connsiteY101" fmla="*/ 396542 h 919624"/>
                <a:gd name="connsiteX102" fmla="*/ 108368 w 854070"/>
                <a:gd name="connsiteY102" fmla="*/ 395499 h 919624"/>
                <a:gd name="connsiteX103" fmla="*/ 102116 w 854070"/>
                <a:gd name="connsiteY103" fmla="*/ 393416 h 919624"/>
                <a:gd name="connsiteX104" fmla="*/ 83360 w 854070"/>
                <a:gd name="connsiteY104" fmla="*/ 388206 h 919624"/>
                <a:gd name="connsiteX105" fmla="*/ 22924 w 854070"/>
                <a:gd name="connsiteY105" fmla="*/ 384038 h 919624"/>
                <a:gd name="connsiteX106" fmla="*/ 18756 w 854070"/>
                <a:gd name="connsiteY106" fmla="*/ 384038 h 919624"/>
                <a:gd name="connsiteX107" fmla="*/ 18756 w 854070"/>
                <a:gd name="connsiteY107" fmla="*/ 384038 h 919624"/>
                <a:gd name="connsiteX108" fmla="*/ 23966 w 854070"/>
                <a:gd name="connsiteY108" fmla="*/ 360072 h 919624"/>
                <a:gd name="connsiteX109" fmla="*/ 31260 w 854070"/>
                <a:gd name="connsiteY109" fmla="*/ 347568 h 919624"/>
                <a:gd name="connsiteX110" fmla="*/ 41680 w 854070"/>
                <a:gd name="connsiteY110" fmla="*/ 325686 h 919624"/>
                <a:gd name="connsiteX111" fmla="*/ 42722 w 854070"/>
                <a:gd name="connsiteY111" fmla="*/ 319434 h 919624"/>
                <a:gd name="connsiteX112" fmla="*/ 43764 w 854070"/>
                <a:gd name="connsiteY112" fmla="*/ 314224 h 919624"/>
                <a:gd name="connsiteX113" fmla="*/ 53142 w 854070"/>
                <a:gd name="connsiteY113" fmla="*/ 295468 h 919624"/>
                <a:gd name="connsiteX114" fmla="*/ 57310 w 854070"/>
                <a:gd name="connsiteY114" fmla="*/ 288174 h 919624"/>
                <a:gd name="connsiteX115" fmla="*/ 72940 w 854070"/>
                <a:gd name="connsiteY115" fmla="*/ 220444 h 919624"/>
                <a:gd name="connsiteX116" fmla="*/ 61478 w 854070"/>
                <a:gd name="connsiteY116" fmla="*/ 173554 h 919624"/>
                <a:gd name="connsiteX117" fmla="*/ 37512 w 854070"/>
                <a:gd name="connsiteY117" fmla="*/ 163134 h 919624"/>
                <a:gd name="connsiteX118" fmla="*/ 19798 w 854070"/>
                <a:gd name="connsiteY118" fmla="*/ 156882 h 919624"/>
                <a:gd name="connsiteX119" fmla="*/ 4168 w 854070"/>
                <a:gd name="connsiteY119" fmla="*/ 135000 h 919624"/>
                <a:gd name="connsiteX120" fmla="*/ 1042 w 854070"/>
                <a:gd name="connsiteY120" fmla="*/ 105824 h 919624"/>
                <a:gd name="connsiteX121" fmla="*/ 0 w 854070"/>
                <a:gd name="connsiteY121" fmla="*/ 76649 h 919624"/>
                <a:gd name="connsiteX122" fmla="*/ 1042 w 854070"/>
                <a:gd name="connsiteY122" fmla="*/ 67271 h 919624"/>
                <a:gd name="connsiteX123" fmla="*/ 13546 w 854070"/>
                <a:gd name="connsiteY123" fmla="*/ 61019 h 919624"/>
                <a:gd name="connsiteX124" fmla="*/ 31260 w 854070"/>
                <a:gd name="connsiteY124" fmla="*/ 57893 h 919624"/>
                <a:gd name="connsiteX125" fmla="*/ 44806 w 854070"/>
                <a:gd name="connsiteY125" fmla="*/ 53725 h 919624"/>
                <a:gd name="connsiteX126" fmla="*/ 54184 w 854070"/>
                <a:gd name="connsiteY126" fmla="*/ 41221 h 919624"/>
                <a:gd name="connsiteX127" fmla="*/ 187262 w 854070"/>
                <a:gd name="connsiteY127" fmla="*/ 25745 h 919624"/>
                <a:gd name="connsiteX128" fmla="*/ 326443 w 854070"/>
                <a:gd name="connsiteY128" fmla="*/ 14283 h 919624"/>
                <a:gd name="connsiteX129" fmla="*/ 427219 w 854070"/>
                <a:gd name="connsiteY129" fmla="*/ 2968 h 919624"/>
                <a:gd name="connsiteX130" fmla="*/ 484529 w 854070"/>
                <a:gd name="connsiteY130" fmla="*/ 24549 h 919624"/>
                <a:gd name="connsiteX131" fmla="*/ 491823 w 854070"/>
                <a:gd name="connsiteY131" fmla="*/ 26633 h 919624"/>
                <a:gd name="connsiteX132" fmla="*/ 504327 w 854070"/>
                <a:gd name="connsiteY132" fmla="*/ 18297 h 919624"/>
                <a:gd name="connsiteX133" fmla="*/ 520998 w 854070"/>
                <a:gd name="connsiteY133" fmla="*/ 884 h 919624"/>
                <a:gd name="connsiteX134" fmla="*/ 550175 w 854070"/>
                <a:gd name="connsiteY134" fmla="*/ 50599 h 919624"/>
                <a:gd name="connsiteX135" fmla="*/ 552258 w 854070"/>
                <a:gd name="connsiteY135" fmla="*/ 55809 h 919624"/>
                <a:gd name="connsiteX136" fmla="*/ 551217 w 854070"/>
                <a:gd name="connsiteY136" fmla="*/ 58935 h 919624"/>
                <a:gd name="connsiteX137" fmla="*/ 551217 w 854070"/>
                <a:gd name="connsiteY137" fmla="*/ 59977 h 919624"/>
                <a:gd name="connsiteX138" fmla="*/ 555384 w 854070"/>
                <a:gd name="connsiteY138" fmla="*/ 79775 h 919624"/>
                <a:gd name="connsiteX139" fmla="*/ 575182 w 854070"/>
                <a:gd name="connsiteY139" fmla="*/ 83942 h 919624"/>
                <a:gd name="connsiteX140" fmla="*/ 580392 w 854070"/>
                <a:gd name="connsiteY140" fmla="*/ 79775 h 919624"/>
                <a:gd name="connsiteX141" fmla="*/ 581434 w 854070"/>
                <a:gd name="connsiteY141" fmla="*/ 78732 h 919624"/>
                <a:gd name="connsiteX142" fmla="*/ 593938 w 854070"/>
                <a:gd name="connsiteY142" fmla="*/ 68313 h 919624"/>
                <a:gd name="connsiteX143" fmla="*/ 597064 w 854070"/>
                <a:gd name="connsiteY143" fmla="*/ 67271 h 919624"/>
                <a:gd name="connsiteX144" fmla="*/ 599148 w 854070"/>
                <a:gd name="connsiteY144" fmla="*/ 68313 h 919624"/>
                <a:gd name="connsiteX145" fmla="*/ 608526 w 854070"/>
                <a:gd name="connsiteY145" fmla="*/ 84985 h 919624"/>
                <a:gd name="connsiteX146" fmla="*/ 609568 w 854070"/>
                <a:gd name="connsiteY146" fmla="*/ 109992 h 919624"/>
                <a:gd name="connsiteX147" fmla="*/ 607484 w 854070"/>
                <a:gd name="connsiteY147" fmla="*/ 114160 h 919624"/>
                <a:gd name="connsiteX148" fmla="*/ 604358 w 854070"/>
                <a:gd name="connsiteY148" fmla="*/ 131874 h 919624"/>
                <a:gd name="connsiteX149" fmla="*/ 605400 w 854070"/>
                <a:gd name="connsiteY149" fmla="*/ 135000 h 919624"/>
                <a:gd name="connsiteX150" fmla="*/ 606442 w 854070"/>
                <a:gd name="connsiteY150" fmla="*/ 138126 h 919624"/>
                <a:gd name="connsiteX151" fmla="*/ 605400 w 854070"/>
                <a:gd name="connsiteY151" fmla="*/ 142294 h 919624"/>
                <a:gd name="connsiteX152" fmla="*/ 587686 w 854070"/>
                <a:gd name="connsiteY152" fmla="*/ 178764 h 919624"/>
                <a:gd name="connsiteX153" fmla="*/ 582476 w 854070"/>
                <a:gd name="connsiteY153" fmla="*/ 188142 h 919624"/>
                <a:gd name="connsiteX154" fmla="*/ 574140 w 854070"/>
                <a:gd name="connsiteY154" fmla="*/ 194394 h 919624"/>
                <a:gd name="connsiteX155" fmla="*/ 567888 w 854070"/>
                <a:gd name="connsiteY155" fmla="*/ 198562 h 919624"/>
                <a:gd name="connsiteX156" fmla="*/ 563720 w 854070"/>
                <a:gd name="connsiteY156" fmla="*/ 204814 h 919624"/>
                <a:gd name="connsiteX157" fmla="*/ 572057 w 854070"/>
                <a:gd name="connsiteY157" fmla="*/ 214192 h 919624"/>
                <a:gd name="connsiteX158" fmla="*/ 575182 w 854070"/>
                <a:gd name="connsiteY158" fmla="*/ 215234 h 919624"/>
                <a:gd name="connsiteX159" fmla="*/ 581434 w 854070"/>
                <a:gd name="connsiteY159" fmla="*/ 220444 h 919624"/>
                <a:gd name="connsiteX160" fmla="*/ 589770 w 854070"/>
                <a:gd name="connsiteY160" fmla="*/ 226696 h 919624"/>
                <a:gd name="connsiteX161" fmla="*/ 599148 w 854070"/>
                <a:gd name="connsiteY161" fmla="*/ 231906 h 919624"/>
                <a:gd name="connsiteX162" fmla="*/ 615820 w 854070"/>
                <a:gd name="connsiteY162" fmla="*/ 241284 h 919624"/>
                <a:gd name="connsiteX163" fmla="*/ 618946 w 854070"/>
                <a:gd name="connsiteY163" fmla="*/ 244410 h 919624"/>
                <a:gd name="connsiteX164" fmla="*/ 624156 w 854070"/>
                <a:gd name="connsiteY164" fmla="*/ 249620 h 919624"/>
                <a:gd name="connsiteX165" fmla="*/ 637702 w 854070"/>
                <a:gd name="connsiteY165" fmla="*/ 256914 h 919624"/>
                <a:gd name="connsiteX166" fmla="*/ 642912 w 854070"/>
                <a:gd name="connsiteY166" fmla="*/ 258998 h 919624"/>
                <a:gd name="connsiteX167" fmla="*/ 666878 w 854070"/>
                <a:gd name="connsiteY167" fmla="*/ 275670 h 919624"/>
                <a:gd name="connsiteX168" fmla="*/ 676256 w 854070"/>
                <a:gd name="connsiteY168" fmla="*/ 284006 h 919624"/>
                <a:gd name="connsiteX169" fmla="*/ 672088 w 854070"/>
                <a:gd name="connsiteY169" fmla="*/ 291300 h 919624"/>
                <a:gd name="connsiteX170" fmla="*/ 657500 w 854070"/>
                <a:gd name="connsiteY170" fmla="*/ 299636 h 919624"/>
                <a:gd name="connsiteX171" fmla="*/ 653332 w 854070"/>
                <a:gd name="connsiteY171" fmla="*/ 300678 h 919624"/>
                <a:gd name="connsiteX172" fmla="*/ 646038 w 854070"/>
                <a:gd name="connsiteY172" fmla="*/ 302762 h 919624"/>
                <a:gd name="connsiteX173" fmla="*/ 635618 w 854070"/>
                <a:gd name="connsiteY173" fmla="*/ 312140 h 919624"/>
                <a:gd name="connsiteX174" fmla="*/ 634576 w 854070"/>
                <a:gd name="connsiteY174" fmla="*/ 321518 h 919624"/>
                <a:gd name="connsiteX175" fmla="*/ 636660 w 854070"/>
                <a:gd name="connsiteY175" fmla="*/ 335064 h 919624"/>
                <a:gd name="connsiteX176" fmla="*/ 643954 w 854070"/>
                <a:gd name="connsiteY176" fmla="*/ 348610 h 919624"/>
                <a:gd name="connsiteX177" fmla="*/ 650206 w 854070"/>
                <a:gd name="connsiteY177" fmla="*/ 351736 h 919624"/>
                <a:gd name="connsiteX178" fmla="*/ 655416 w 854070"/>
                <a:gd name="connsiteY178" fmla="*/ 354862 h 919624"/>
                <a:gd name="connsiteX179" fmla="*/ 652290 w 854070"/>
                <a:gd name="connsiteY179" fmla="*/ 366324 h 919624"/>
                <a:gd name="connsiteX180" fmla="*/ 648122 w 854070"/>
                <a:gd name="connsiteY180" fmla="*/ 381954 h 919624"/>
                <a:gd name="connsiteX181" fmla="*/ 650206 w 854070"/>
                <a:gd name="connsiteY181" fmla="*/ 392374 h 919624"/>
                <a:gd name="connsiteX182" fmla="*/ 651248 w 854070"/>
                <a:gd name="connsiteY182" fmla="*/ 396542 h 919624"/>
                <a:gd name="connsiteX183" fmla="*/ 651248 w 854070"/>
                <a:gd name="connsiteY183" fmla="*/ 403836 h 919624"/>
                <a:gd name="connsiteX184" fmla="*/ 647080 w 854070"/>
                <a:gd name="connsiteY184" fmla="*/ 411129 h 919624"/>
                <a:gd name="connsiteX185" fmla="*/ 624156 w 854070"/>
                <a:gd name="connsiteY185" fmla="*/ 444473 h 919624"/>
                <a:gd name="connsiteX186" fmla="*/ 623114 w 854070"/>
                <a:gd name="connsiteY186" fmla="*/ 445515 h 919624"/>
                <a:gd name="connsiteX187" fmla="*/ 614778 w 854070"/>
                <a:gd name="connsiteY187" fmla="*/ 458019 h 919624"/>
                <a:gd name="connsiteX188" fmla="*/ 613736 w 854070"/>
                <a:gd name="connsiteY188" fmla="*/ 467397 h 919624"/>
                <a:gd name="connsiteX189" fmla="*/ 613736 w 854070"/>
                <a:gd name="connsiteY189" fmla="*/ 470523 h 919624"/>
                <a:gd name="connsiteX190" fmla="*/ 622072 w 854070"/>
                <a:gd name="connsiteY190" fmla="*/ 500741 h 919624"/>
                <a:gd name="connsiteX191" fmla="*/ 626240 w 854070"/>
                <a:gd name="connsiteY191" fmla="*/ 504909 h 919624"/>
                <a:gd name="connsiteX192" fmla="*/ 633534 w 854070"/>
                <a:gd name="connsiteY192" fmla="*/ 505951 h 919624"/>
                <a:gd name="connsiteX193" fmla="*/ 648122 w 854070"/>
                <a:gd name="connsiteY193" fmla="*/ 504909 h 919624"/>
                <a:gd name="connsiteX194" fmla="*/ 661668 w 854070"/>
                <a:gd name="connsiteY194" fmla="*/ 503867 h 919624"/>
                <a:gd name="connsiteX195" fmla="*/ 686676 w 854070"/>
                <a:gd name="connsiteY195" fmla="*/ 504909 h 919624"/>
                <a:gd name="connsiteX196" fmla="*/ 720020 w 854070"/>
                <a:gd name="connsiteY196" fmla="*/ 504909 h 919624"/>
                <a:gd name="connsiteX197" fmla="*/ 824220 w 854070"/>
                <a:gd name="connsiteY197" fmla="*/ 462188 h 919624"/>
                <a:gd name="connsiteX198" fmla="*/ 834640 w 854070"/>
                <a:gd name="connsiteY198" fmla="*/ 458019 h 919624"/>
                <a:gd name="connsiteX199" fmla="*/ 842976 w 854070"/>
                <a:gd name="connsiteY199" fmla="*/ 462188 h 919624"/>
                <a:gd name="connsiteX200" fmla="*/ 839850 w 854070"/>
                <a:gd name="connsiteY200" fmla="*/ 483027 h 919624"/>
                <a:gd name="connsiteX201" fmla="*/ 838807 w 854070"/>
                <a:gd name="connsiteY201" fmla="*/ 484069 h 919624"/>
                <a:gd name="connsiteX202" fmla="*/ 832556 w 854070"/>
                <a:gd name="connsiteY202" fmla="*/ 508035 h 919624"/>
                <a:gd name="connsiteX203" fmla="*/ 836724 w 854070"/>
                <a:gd name="connsiteY203" fmla="*/ 516371 h 919624"/>
                <a:gd name="connsiteX204" fmla="*/ 839850 w 854070"/>
                <a:gd name="connsiteY204" fmla="*/ 522623 h 919624"/>
                <a:gd name="connsiteX205" fmla="*/ 840892 w 854070"/>
                <a:gd name="connsiteY205" fmla="*/ 527833 h 919624"/>
                <a:gd name="connsiteX206" fmla="*/ 831514 w 854070"/>
                <a:gd name="connsiteY206" fmla="*/ 532001 h 919624"/>
                <a:gd name="connsiteX207" fmla="*/ 822136 w 854070"/>
                <a:gd name="connsiteY207" fmla="*/ 549715 h 919624"/>
                <a:gd name="connsiteX208" fmla="*/ 832556 w 854070"/>
                <a:gd name="connsiteY208" fmla="*/ 560135 h 919624"/>
                <a:gd name="connsiteX209" fmla="*/ 849227 w 854070"/>
                <a:gd name="connsiteY209" fmla="*/ 565345 h 919624"/>
                <a:gd name="connsiteX210" fmla="*/ 839850 w 854070"/>
                <a:gd name="connsiteY210" fmla="*/ 599731 h 919624"/>
                <a:gd name="connsiteX211" fmla="*/ 839850 w 854070"/>
                <a:gd name="connsiteY211" fmla="*/ 608067 h 919624"/>
                <a:gd name="connsiteX212" fmla="*/ 847144 w 854070"/>
                <a:gd name="connsiteY212" fmla="*/ 621613 h 919624"/>
                <a:gd name="connsiteX213" fmla="*/ 853396 w 854070"/>
                <a:gd name="connsiteY213" fmla="*/ 632033 h 919624"/>
                <a:gd name="connsiteX214" fmla="*/ 849227 w 854070"/>
                <a:gd name="connsiteY214" fmla="*/ 650789 h 919624"/>
                <a:gd name="connsiteX215" fmla="*/ 844017 w 854070"/>
                <a:gd name="connsiteY215" fmla="*/ 672671 h 919624"/>
                <a:gd name="connsiteX216" fmla="*/ 847144 w 854070"/>
                <a:gd name="connsiteY216" fmla="*/ 681007 h 919624"/>
                <a:gd name="connsiteX217" fmla="*/ 849227 w 854070"/>
                <a:gd name="connsiteY217" fmla="*/ 685175 h 919624"/>
                <a:gd name="connsiteX218" fmla="*/ 844017 w 854070"/>
                <a:gd name="connsiteY218" fmla="*/ 697679 h 919624"/>
                <a:gd name="connsiteX0" fmla="*/ 844017 w 854070"/>
                <a:gd name="connsiteY0" fmla="*/ 697214 h 919159"/>
                <a:gd name="connsiteX1" fmla="*/ 844017 w 854070"/>
                <a:gd name="connsiteY1" fmla="*/ 700340 h 919159"/>
                <a:gd name="connsiteX2" fmla="*/ 838807 w 854070"/>
                <a:gd name="connsiteY2" fmla="*/ 711802 h 919159"/>
                <a:gd name="connsiteX3" fmla="*/ 837766 w 854070"/>
                <a:gd name="connsiteY3" fmla="*/ 753482 h 919159"/>
                <a:gd name="connsiteX4" fmla="*/ 838807 w 854070"/>
                <a:gd name="connsiteY4" fmla="*/ 771195 h 919159"/>
                <a:gd name="connsiteX5" fmla="*/ 828387 w 854070"/>
                <a:gd name="connsiteY5" fmla="*/ 827463 h 919159"/>
                <a:gd name="connsiteX6" fmla="*/ 825262 w 854070"/>
                <a:gd name="connsiteY6" fmla="*/ 834757 h 919159"/>
                <a:gd name="connsiteX7" fmla="*/ 817968 w 854070"/>
                <a:gd name="connsiteY7" fmla="*/ 838925 h 919159"/>
                <a:gd name="connsiteX8" fmla="*/ 809632 w 854070"/>
                <a:gd name="connsiteY8" fmla="*/ 844135 h 919159"/>
                <a:gd name="connsiteX9" fmla="*/ 803380 w 854070"/>
                <a:gd name="connsiteY9" fmla="*/ 856639 h 919159"/>
                <a:gd name="connsiteX10" fmla="*/ 802338 w 854070"/>
                <a:gd name="connsiteY10" fmla="*/ 858723 h 919159"/>
                <a:gd name="connsiteX11" fmla="*/ 794002 w 854070"/>
                <a:gd name="connsiteY11" fmla="*/ 868101 h 919159"/>
                <a:gd name="connsiteX12" fmla="*/ 792960 w 854070"/>
                <a:gd name="connsiteY12" fmla="*/ 868101 h 919159"/>
                <a:gd name="connsiteX13" fmla="*/ 788792 w 854070"/>
                <a:gd name="connsiteY13" fmla="*/ 869143 h 919159"/>
                <a:gd name="connsiteX14" fmla="*/ 785666 w 854070"/>
                <a:gd name="connsiteY14" fmla="*/ 871227 h 919159"/>
                <a:gd name="connsiteX15" fmla="*/ 784624 w 854070"/>
                <a:gd name="connsiteY15" fmla="*/ 872269 h 919159"/>
                <a:gd name="connsiteX16" fmla="*/ 773162 w 854070"/>
                <a:gd name="connsiteY16" fmla="*/ 875395 h 919159"/>
                <a:gd name="connsiteX17" fmla="*/ 770036 w 854070"/>
                <a:gd name="connsiteY17" fmla="*/ 875395 h 919159"/>
                <a:gd name="connsiteX18" fmla="*/ 754406 w 854070"/>
                <a:gd name="connsiteY18" fmla="*/ 878521 h 919159"/>
                <a:gd name="connsiteX19" fmla="*/ 743986 w 854070"/>
                <a:gd name="connsiteY19" fmla="*/ 880605 h 919159"/>
                <a:gd name="connsiteX20" fmla="*/ 723146 w 854070"/>
                <a:gd name="connsiteY20" fmla="*/ 877479 h 919159"/>
                <a:gd name="connsiteX21" fmla="*/ 698138 w 854070"/>
                <a:gd name="connsiteY21" fmla="*/ 871227 h 919159"/>
                <a:gd name="connsiteX22" fmla="*/ 681466 w 854070"/>
                <a:gd name="connsiteY22" fmla="*/ 872269 h 919159"/>
                <a:gd name="connsiteX23" fmla="*/ 675214 w 854070"/>
                <a:gd name="connsiteY23" fmla="*/ 872269 h 919159"/>
                <a:gd name="connsiteX24" fmla="*/ 639786 w 854070"/>
                <a:gd name="connsiteY24" fmla="*/ 872269 h 919159"/>
                <a:gd name="connsiteX25" fmla="*/ 617904 w 854070"/>
                <a:gd name="connsiteY25" fmla="*/ 870185 h 919159"/>
                <a:gd name="connsiteX26" fmla="*/ 606442 w 854070"/>
                <a:gd name="connsiteY26" fmla="*/ 866017 h 919159"/>
                <a:gd name="connsiteX27" fmla="*/ 583518 w 854070"/>
                <a:gd name="connsiteY27" fmla="*/ 860807 h 919159"/>
                <a:gd name="connsiteX28" fmla="*/ 578308 w 854070"/>
                <a:gd name="connsiteY28" fmla="*/ 860807 h 919159"/>
                <a:gd name="connsiteX29" fmla="*/ 573098 w 854070"/>
                <a:gd name="connsiteY29" fmla="*/ 860807 h 919159"/>
                <a:gd name="connsiteX30" fmla="*/ 562678 w 854070"/>
                <a:gd name="connsiteY30" fmla="*/ 858723 h 919159"/>
                <a:gd name="connsiteX31" fmla="*/ 548090 w 854070"/>
                <a:gd name="connsiteY31" fmla="*/ 854555 h 919159"/>
                <a:gd name="connsiteX32" fmla="*/ 518915 w 854070"/>
                <a:gd name="connsiteY32" fmla="*/ 847261 h 919159"/>
                <a:gd name="connsiteX33" fmla="*/ 473067 w 854070"/>
                <a:gd name="connsiteY33" fmla="*/ 844135 h 919159"/>
                <a:gd name="connsiteX34" fmla="*/ 437639 w 854070"/>
                <a:gd name="connsiteY34" fmla="*/ 864975 h 919159"/>
                <a:gd name="connsiteX35" fmla="*/ 434513 w 854070"/>
                <a:gd name="connsiteY35" fmla="*/ 869143 h 919159"/>
                <a:gd name="connsiteX36" fmla="*/ 426177 w 854070"/>
                <a:gd name="connsiteY36" fmla="*/ 877479 h 919159"/>
                <a:gd name="connsiteX37" fmla="*/ 401169 w 854070"/>
                <a:gd name="connsiteY37" fmla="*/ 882689 h 919159"/>
                <a:gd name="connsiteX38" fmla="*/ 391791 w 854070"/>
                <a:gd name="connsiteY38" fmla="*/ 882689 h 919159"/>
                <a:gd name="connsiteX39" fmla="*/ 380329 w 854070"/>
                <a:gd name="connsiteY39" fmla="*/ 887899 h 919159"/>
                <a:gd name="connsiteX40" fmla="*/ 378245 w 854070"/>
                <a:gd name="connsiteY40" fmla="*/ 894151 h 919159"/>
                <a:gd name="connsiteX41" fmla="*/ 381371 w 854070"/>
                <a:gd name="connsiteY41" fmla="*/ 901445 h 919159"/>
                <a:gd name="connsiteX42" fmla="*/ 382413 w 854070"/>
                <a:gd name="connsiteY42" fmla="*/ 902487 h 919159"/>
                <a:gd name="connsiteX43" fmla="*/ 383455 w 854070"/>
                <a:gd name="connsiteY43" fmla="*/ 914991 h 919159"/>
                <a:gd name="connsiteX44" fmla="*/ 380329 w 854070"/>
                <a:gd name="connsiteY44" fmla="*/ 919159 h 919159"/>
                <a:gd name="connsiteX45" fmla="*/ 380329 w 854070"/>
                <a:gd name="connsiteY45" fmla="*/ 919159 h 919159"/>
                <a:gd name="connsiteX46" fmla="*/ 365741 w 854070"/>
                <a:gd name="connsiteY46" fmla="*/ 912907 h 919159"/>
                <a:gd name="connsiteX47" fmla="*/ 351153 w 854070"/>
                <a:gd name="connsiteY47" fmla="*/ 906655 h 919159"/>
                <a:gd name="connsiteX48" fmla="*/ 340733 w 854070"/>
                <a:gd name="connsiteY48" fmla="*/ 898319 h 919159"/>
                <a:gd name="connsiteX49" fmla="*/ 330313 w 854070"/>
                <a:gd name="connsiteY49" fmla="*/ 888941 h 919159"/>
                <a:gd name="connsiteX50" fmla="*/ 327187 w 854070"/>
                <a:gd name="connsiteY50" fmla="*/ 886857 h 919159"/>
                <a:gd name="connsiteX51" fmla="*/ 319893 w 854070"/>
                <a:gd name="connsiteY51" fmla="*/ 882689 h 919159"/>
                <a:gd name="connsiteX52" fmla="*/ 305305 w 854070"/>
                <a:gd name="connsiteY52" fmla="*/ 859765 h 919159"/>
                <a:gd name="connsiteX53" fmla="*/ 301137 w 854070"/>
                <a:gd name="connsiteY53" fmla="*/ 833715 h 919159"/>
                <a:gd name="connsiteX54" fmla="*/ 300095 w 854070"/>
                <a:gd name="connsiteY54" fmla="*/ 828505 h 919159"/>
                <a:gd name="connsiteX55" fmla="*/ 303221 w 854070"/>
                <a:gd name="connsiteY55" fmla="*/ 817043 h 919159"/>
                <a:gd name="connsiteX56" fmla="*/ 311557 w 854070"/>
                <a:gd name="connsiteY56" fmla="*/ 816001 h 919159"/>
                <a:gd name="connsiteX57" fmla="*/ 320935 w 854070"/>
                <a:gd name="connsiteY57" fmla="*/ 814959 h 919159"/>
                <a:gd name="connsiteX58" fmla="*/ 333439 w 854070"/>
                <a:gd name="connsiteY58" fmla="*/ 797245 h 919159"/>
                <a:gd name="connsiteX59" fmla="*/ 335523 w 854070"/>
                <a:gd name="connsiteY59" fmla="*/ 779532 h 919159"/>
                <a:gd name="connsiteX60" fmla="*/ 335523 w 854070"/>
                <a:gd name="connsiteY60" fmla="*/ 775363 h 919159"/>
                <a:gd name="connsiteX61" fmla="*/ 336565 w 854070"/>
                <a:gd name="connsiteY61" fmla="*/ 765985 h 919159"/>
                <a:gd name="connsiteX62" fmla="*/ 350111 w 854070"/>
                <a:gd name="connsiteY62" fmla="*/ 747230 h 919159"/>
                <a:gd name="connsiteX63" fmla="*/ 358447 w 854070"/>
                <a:gd name="connsiteY63" fmla="*/ 740978 h 919159"/>
                <a:gd name="connsiteX64" fmla="*/ 374077 w 854070"/>
                <a:gd name="connsiteY64" fmla="*/ 725348 h 919159"/>
                <a:gd name="connsiteX65" fmla="*/ 373035 w 854070"/>
                <a:gd name="connsiteY65" fmla="*/ 694088 h 919159"/>
                <a:gd name="connsiteX66" fmla="*/ 355321 w 854070"/>
                <a:gd name="connsiteY66" fmla="*/ 666996 h 919159"/>
                <a:gd name="connsiteX67" fmla="*/ 324061 w 854070"/>
                <a:gd name="connsiteY67" fmla="*/ 661786 h 919159"/>
                <a:gd name="connsiteX68" fmla="*/ 304263 w 854070"/>
                <a:gd name="connsiteY68" fmla="*/ 660744 h 919159"/>
                <a:gd name="connsiteX69" fmla="*/ 298011 w 854070"/>
                <a:gd name="connsiteY69" fmla="*/ 659702 h 919159"/>
                <a:gd name="connsiteX70" fmla="*/ 288633 w 854070"/>
                <a:gd name="connsiteY70" fmla="*/ 657618 h 919159"/>
                <a:gd name="connsiteX71" fmla="*/ 271961 w 854070"/>
                <a:gd name="connsiteY71" fmla="*/ 658660 h 919159"/>
                <a:gd name="connsiteX72" fmla="*/ 253205 w 854070"/>
                <a:gd name="connsiteY72" fmla="*/ 658660 h 919159"/>
                <a:gd name="connsiteX73" fmla="*/ 245911 w 854070"/>
                <a:gd name="connsiteY73" fmla="*/ 654492 h 919159"/>
                <a:gd name="connsiteX74" fmla="*/ 238618 w 854070"/>
                <a:gd name="connsiteY74" fmla="*/ 650324 h 919159"/>
                <a:gd name="connsiteX75" fmla="*/ 221945 w 854070"/>
                <a:gd name="connsiteY75" fmla="*/ 647198 h 919159"/>
                <a:gd name="connsiteX76" fmla="*/ 204231 w 854070"/>
                <a:gd name="connsiteY76" fmla="*/ 643030 h 919159"/>
                <a:gd name="connsiteX77" fmla="*/ 196938 w 854070"/>
                <a:gd name="connsiteY77" fmla="*/ 630526 h 919159"/>
                <a:gd name="connsiteX78" fmla="*/ 195896 w 854070"/>
                <a:gd name="connsiteY78" fmla="*/ 626358 h 919159"/>
                <a:gd name="connsiteX79" fmla="*/ 191728 w 854070"/>
                <a:gd name="connsiteY79" fmla="*/ 613854 h 919159"/>
                <a:gd name="connsiteX80" fmla="*/ 169846 w 854070"/>
                <a:gd name="connsiteY80" fmla="*/ 602392 h 919159"/>
                <a:gd name="connsiteX81" fmla="*/ 164636 w 854070"/>
                <a:gd name="connsiteY81" fmla="*/ 602392 h 919159"/>
                <a:gd name="connsiteX82" fmla="*/ 151090 w 854070"/>
                <a:gd name="connsiteY82" fmla="*/ 599266 h 919159"/>
                <a:gd name="connsiteX83" fmla="*/ 146922 w 854070"/>
                <a:gd name="connsiteY83" fmla="*/ 587804 h 919159"/>
                <a:gd name="connsiteX84" fmla="*/ 147964 w 854070"/>
                <a:gd name="connsiteY84" fmla="*/ 581552 h 919159"/>
                <a:gd name="connsiteX85" fmla="*/ 153174 w 854070"/>
                <a:gd name="connsiteY85" fmla="*/ 575300 h 919159"/>
                <a:gd name="connsiteX86" fmla="*/ 156300 w 854070"/>
                <a:gd name="connsiteY86" fmla="*/ 572174 h 919159"/>
                <a:gd name="connsiteX87" fmla="*/ 160468 w 854070"/>
                <a:gd name="connsiteY87" fmla="*/ 556544 h 919159"/>
                <a:gd name="connsiteX88" fmla="*/ 157342 w 854070"/>
                <a:gd name="connsiteY88" fmla="*/ 552376 h 919159"/>
                <a:gd name="connsiteX89" fmla="*/ 156300 w 854070"/>
                <a:gd name="connsiteY89" fmla="*/ 551334 h 919159"/>
                <a:gd name="connsiteX90" fmla="*/ 149006 w 854070"/>
                <a:gd name="connsiteY90" fmla="*/ 534662 h 919159"/>
                <a:gd name="connsiteX91" fmla="*/ 149006 w 854070"/>
                <a:gd name="connsiteY91" fmla="*/ 530494 h 919159"/>
                <a:gd name="connsiteX92" fmla="*/ 146922 w 854070"/>
                <a:gd name="connsiteY92" fmla="*/ 516948 h 919159"/>
                <a:gd name="connsiteX93" fmla="*/ 137544 w 854070"/>
                <a:gd name="connsiteY93" fmla="*/ 508612 h 919159"/>
                <a:gd name="connsiteX94" fmla="*/ 131292 w 854070"/>
                <a:gd name="connsiteY94" fmla="*/ 504444 h 919159"/>
                <a:gd name="connsiteX95" fmla="*/ 127124 w 854070"/>
                <a:gd name="connsiteY95" fmla="*/ 496108 h 919159"/>
                <a:gd name="connsiteX96" fmla="*/ 121914 w 854070"/>
                <a:gd name="connsiteY96" fmla="*/ 445050 h 919159"/>
                <a:gd name="connsiteX97" fmla="*/ 126082 w 854070"/>
                <a:gd name="connsiteY97" fmla="*/ 426294 h 919159"/>
                <a:gd name="connsiteX98" fmla="*/ 128166 w 854070"/>
                <a:gd name="connsiteY98" fmla="*/ 423168 h 919159"/>
                <a:gd name="connsiteX99" fmla="*/ 131292 w 854070"/>
                <a:gd name="connsiteY99" fmla="*/ 416916 h 919159"/>
                <a:gd name="connsiteX100" fmla="*/ 130250 w 854070"/>
                <a:gd name="connsiteY100" fmla="*/ 404413 h 919159"/>
                <a:gd name="connsiteX101" fmla="*/ 112536 w 854070"/>
                <a:gd name="connsiteY101" fmla="*/ 396077 h 919159"/>
                <a:gd name="connsiteX102" fmla="*/ 108368 w 854070"/>
                <a:gd name="connsiteY102" fmla="*/ 395034 h 919159"/>
                <a:gd name="connsiteX103" fmla="*/ 102116 w 854070"/>
                <a:gd name="connsiteY103" fmla="*/ 392951 h 919159"/>
                <a:gd name="connsiteX104" fmla="*/ 83360 w 854070"/>
                <a:gd name="connsiteY104" fmla="*/ 387741 h 919159"/>
                <a:gd name="connsiteX105" fmla="*/ 22924 w 854070"/>
                <a:gd name="connsiteY105" fmla="*/ 383573 h 919159"/>
                <a:gd name="connsiteX106" fmla="*/ 18756 w 854070"/>
                <a:gd name="connsiteY106" fmla="*/ 383573 h 919159"/>
                <a:gd name="connsiteX107" fmla="*/ 18756 w 854070"/>
                <a:gd name="connsiteY107" fmla="*/ 383573 h 919159"/>
                <a:gd name="connsiteX108" fmla="*/ 23966 w 854070"/>
                <a:gd name="connsiteY108" fmla="*/ 359607 h 919159"/>
                <a:gd name="connsiteX109" fmla="*/ 31260 w 854070"/>
                <a:gd name="connsiteY109" fmla="*/ 347103 h 919159"/>
                <a:gd name="connsiteX110" fmla="*/ 41680 w 854070"/>
                <a:gd name="connsiteY110" fmla="*/ 325221 h 919159"/>
                <a:gd name="connsiteX111" fmla="*/ 42722 w 854070"/>
                <a:gd name="connsiteY111" fmla="*/ 318969 h 919159"/>
                <a:gd name="connsiteX112" fmla="*/ 43764 w 854070"/>
                <a:gd name="connsiteY112" fmla="*/ 313759 h 919159"/>
                <a:gd name="connsiteX113" fmla="*/ 53142 w 854070"/>
                <a:gd name="connsiteY113" fmla="*/ 295003 h 919159"/>
                <a:gd name="connsiteX114" fmla="*/ 57310 w 854070"/>
                <a:gd name="connsiteY114" fmla="*/ 287709 h 919159"/>
                <a:gd name="connsiteX115" fmla="*/ 72940 w 854070"/>
                <a:gd name="connsiteY115" fmla="*/ 219979 h 919159"/>
                <a:gd name="connsiteX116" fmla="*/ 61478 w 854070"/>
                <a:gd name="connsiteY116" fmla="*/ 173089 h 919159"/>
                <a:gd name="connsiteX117" fmla="*/ 37512 w 854070"/>
                <a:gd name="connsiteY117" fmla="*/ 162669 h 919159"/>
                <a:gd name="connsiteX118" fmla="*/ 19798 w 854070"/>
                <a:gd name="connsiteY118" fmla="*/ 156417 h 919159"/>
                <a:gd name="connsiteX119" fmla="*/ 4168 w 854070"/>
                <a:gd name="connsiteY119" fmla="*/ 134535 h 919159"/>
                <a:gd name="connsiteX120" fmla="*/ 1042 w 854070"/>
                <a:gd name="connsiteY120" fmla="*/ 105359 h 919159"/>
                <a:gd name="connsiteX121" fmla="*/ 0 w 854070"/>
                <a:gd name="connsiteY121" fmla="*/ 76184 h 919159"/>
                <a:gd name="connsiteX122" fmla="*/ 1042 w 854070"/>
                <a:gd name="connsiteY122" fmla="*/ 66806 h 919159"/>
                <a:gd name="connsiteX123" fmla="*/ 13546 w 854070"/>
                <a:gd name="connsiteY123" fmla="*/ 60554 h 919159"/>
                <a:gd name="connsiteX124" fmla="*/ 31260 w 854070"/>
                <a:gd name="connsiteY124" fmla="*/ 57428 h 919159"/>
                <a:gd name="connsiteX125" fmla="*/ 44806 w 854070"/>
                <a:gd name="connsiteY125" fmla="*/ 53260 h 919159"/>
                <a:gd name="connsiteX126" fmla="*/ 54184 w 854070"/>
                <a:gd name="connsiteY126" fmla="*/ 40756 h 919159"/>
                <a:gd name="connsiteX127" fmla="*/ 187262 w 854070"/>
                <a:gd name="connsiteY127" fmla="*/ 25280 h 919159"/>
                <a:gd name="connsiteX128" fmla="*/ 326443 w 854070"/>
                <a:gd name="connsiteY128" fmla="*/ 13818 h 919159"/>
                <a:gd name="connsiteX129" fmla="*/ 427219 w 854070"/>
                <a:gd name="connsiteY129" fmla="*/ 2503 h 919159"/>
                <a:gd name="connsiteX130" fmla="*/ 484529 w 854070"/>
                <a:gd name="connsiteY130" fmla="*/ 24084 h 919159"/>
                <a:gd name="connsiteX131" fmla="*/ 491823 w 854070"/>
                <a:gd name="connsiteY131" fmla="*/ 26168 h 919159"/>
                <a:gd name="connsiteX132" fmla="*/ 520998 w 854070"/>
                <a:gd name="connsiteY132" fmla="*/ 419 h 919159"/>
                <a:gd name="connsiteX133" fmla="*/ 550175 w 854070"/>
                <a:gd name="connsiteY133" fmla="*/ 50134 h 919159"/>
                <a:gd name="connsiteX134" fmla="*/ 552258 w 854070"/>
                <a:gd name="connsiteY134" fmla="*/ 55344 h 919159"/>
                <a:gd name="connsiteX135" fmla="*/ 551217 w 854070"/>
                <a:gd name="connsiteY135" fmla="*/ 58470 h 919159"/>
                <a:gd name="connsiteX136" fmla="*/ 551217 w 854070"/>
                <a:gd name="connsiteY136" fmla="*/ 59512 h 919159"/>
                <a:gd name="connsiteX137" fmla="*/ 555384 w 854070"/>
                <a:gd name="connsiteY137" fmla="*/ 79310 h 919159"/>
                <a:gd name="connsiteX138" fmla="*/ 575182 w 854070"/>
                <a:gd name="connsiteY138" fmla="*/ 83477 h 919159"/>
                <a:gd name="connsiteX139" fmla="*/ 580392 w 854070"/>
                <a:gd name="connsiteY139" fmla="*/ 79310 h 919159"/>
                <a:gd name="connsiteX140" fmla="*/ 581434 w 854070"/>
                <a:gd name="connsiteY140" fmla="*/ 78267 h 919159"/>
                <a:gd name="connsiteX141" fmla="*/ 593938 w 854070"/>
                <a:gd name="connsiteY141" fmla="*/ 67848 h 919159"/>
                <a:gd name="connsiteX142" fmla="*/ 597064 w 854070"/>
                <a:gd name="connsiteY142" fmla="*/ 66806 h 919159"/>
                <a:gd name="connsiteX143" fmla="*/ 599148 w 854070"/>
                <a:gd name="connsiteY143" fmla="*/ 67848 h 919159"/>
                <a:gd name="connsiteX144" fmla="*/ 608526 w 854070"/>
                <a:gd name="connsiteY144" fmla="*/ 84520 h 919159"/>
                <a:gd name="connsiteX145" fmla="*/ 609568 w 854070"/>
                <a:gd name="connsiteY145" fmla="*/ 109527 h 919159"/>
                <a:gd name="connsiteX146" fmla="*/ 607484 w 854070"/>
                <a:gd name="connsiteY146" fmla="*/ 113695 h 919159"/>
                <a:gd name="connsiteX147" fmla="*/ 604358 w 854070"/>
                <a:gd name="connsiteY147" fmla="*/ 131409 h 919159"/>
                <a:gd name="connsiteX148" fmla="*/ 605400 w 854070"/>
                <a:gd name="connsiteY148" fmla="*/ 134535 h 919159"/>
                <a:gd name="connsiteX149" fmla="*/ 606442 w 854070"/>
                <a:gd name="connsiteY149" fmla="*/ 137661 h 919159"/>
                <a:gd name="connsiteX150" fmla="*/ 605400 w 854070"/>
                <a:gd name="connsiteY150" fmla="*/ 141829 h 919159"/>
                <a:gd name="connsiteX151" fmla="*/ 587686 w 854070"/>
                <a:gd name="connsiteY151" fmla="*/ 178299 h 919159"/>
                <a:gd name="connsiteX152" fmla="*/ 582476 w 854070"/>
                <a:gd name="connsiteY152" fmla="*/ 187677 h 919159"/>
                <a:gd name="connsiteX153" fmla="*/ 574140 w 854070"/>
                <a:gd name="connsiteY153" fmla="*/ 193929 h 919159"/>
                <a:gd name="connsiteX154" fmla="*/ 567888 w 854070"/>
                <a:gd name="connsiteY154" fmla="*/ 198097 h 919159"/>
                <a:gd name="connsiteX155" fmla="*/ 563720 w 854070"/>
                <a:gd name="connsiteY155" fmla="*/ 204349 h 919159"/>
                <a:gd name="connsiteX156" fmla="*/ 572057 w 854070"/>
                <a:gd name="connsiteY156" fmla="*/ 213727 h 919159"/>
                <a:gd name="connsiteX157" fmla="*/ 575182 w 854070"/>
                <a:gd name="connsiteY157" fmla="*/ 214769 h 919159"/>
                <a:gd name="connsiteX158" fmla="*/ 581434 w 854070"/>
                <a:gd name="connsiteY158" fmla="*/ 219979 h 919159"/>
                <a:gd name="connsiteX159" fmla="*/ 589770 w 854070"/>
                <a:gd name="connsiteY159" fmla="*/ 226231 h 919159"/>
                <a:gd name="connsiteX160" fmla="*/ 599148 w 854070"/>
                <a:gd name="connsiteY160" fmla="*/ 231441 h 919159"/>
                <a:gd name="connsiteX161" fmla="*/ 615820 w 854070"/>
                <a:gd name="connsiteY161" fmla="*/ 240819 h 919159"/>
                <a:gd name="connsiteX162" fmla="*/ 618946 w 854070"/>
                <a:gd name="connsiteY162" fmla="*/ 243945 h 919159"/>
                <a:gd name="connsiteX163" fmla="*/ 624156 w 854070"/>
                <a:gd name="connsiteY163" fmla="*/ 249155 h 919159"/>
                <a:gd name="connsiteX164" fmla="*/ 637702 w 854070"/>
                <a:gd name="connsiteY164" fmla="*/ 256449 h 919159"/>
                <a:gd name="connsiteX165" fmla="*/ 642912 w 854070"/>
                <a:gd name="connsiteY165" fmla="*/ 258533 h 919159"/>
                <a:gd name="connsiteX166" fmla="*/ 666878 w 854070"/>
                <a:gd name="connsiteY166" fmla="*/ 275205 h 919159"/>
                <a:gd name="connsiteX167" fmla="*/ 676256 w 854070"/>
                <a:gd name="connsiteY167" fmla="*/ 283541 h 919159"/>
                <a:gd name="connsiteX168" fmla="*/ 672088 w 854070"/>
                <a:gd name="connsiteY168" fmla="*/ 290835 h 919159"/>
                <a:gd name="connsiteX169" fmla="*/ 657500 w 854070"/>
                <a:gd name="connsiteY169" fmla="*/ 299171 h 919159"/>
                <a:gd name="connsiteX170" fmla="*/ 653332 w 854070"/>
                <a:gd name="connsiteY170" fmla="*/ 300213 h 919159"/>
                <a:gd name="connsiteX171" fmla="*/ 646038 w 854070"/>
                <a:gd name="connsiteY171" fmla="*/ 302297 h 919159"/>
                <a:gd name="connsiteX172" fmla="*/ 635618 w 854070"/>
                <a:gd name="connsiteY172" fmla="*/ 311675 h 919159"/>
                <a:gd name="connsiteX173" fmla="*/ 634576 w 854070"/>
                <a:gd name="connsiteY173" fmla="*/ 321053 h 919159"/>
                <a:gd name="connsiteX174" fmla="*/ 636660 w 854070"/>
                <a:gd name="connsiteY174" fmla="*/ 334599 h 919159"/>
                <a:gd name="connsiteX175" fmla="*/ 643954 w 854070"/>
                <a:gd name="connsiteY175" fmla="*/ 348145 h 919159"/>
                <a:gd name="connsiteX176" fmla="*/ 650206 w 854070"/>
                <a:gd name="connsiteY176" fmla="*/ 351271 h 919159"/>
                <a:gd name="connsiteX177" fmla="*/ 655416 w 854070"/>
                <a:gd name="connsiteY177" fmla="*/ 354397 h 919159"/>
                <a:gd name="connsiteX178" fmla="*/ 652290 w 854070"/>
                <a:gd name="connsiteY178" fmla="*/ 365859 h 919159"/>
                <a:gd name="connsiteX179" fmla="*/ 648122 w 854070"/>
                <a:gd name="connsiteY179" fmla="*/ 381489 h 919159"/>
                <a:gd name="connsiteX180" fmla="*/ 650206 w 854070"/>
                <a:gd name="connsiteY180" fmla="*/ 391909 h 919159"/>
                <a:gd name="connsiteX181" fmla="*/ 651248 w 854070"/>
                <a:gd name="connsiteY181" fmla="*/ 396077 h 919159"/>
                <a:gd name="connsiteX182" fmla="*/ 651248 w 854070"/>
                <a:gd name="connsiteY182" fmla="*/ 403371 h 919159"/>
                <a:gd name="connsiteX183" fmla="*/ 647080 w 854070"/>
                <a:gd name="connsiteY183" fmla="*/ 410664 h 919159"/>
                <a:gd name="connsiteX184" fmla="*/ 624156 w 854070"/>
                <a:gd name="connsiteY184" fmla="*/ 444008 h 919159"/>
                <a:gd name="connsiteX185" fmla="*/ 623114 w 854070"/>
                <a:gd name="connsiteY185" fmla="*/ 445050 h 919159"/>
                <a:gd name="connsiteX186" fmla="*/ 614778 w 854070"/>
                <a:gd name="connsiteY186" fmla="*/ 457554 h 919159"/>
                <a:gd name="connsiteX187" fmla="*/ 613736 w 854070"/>
                <a:gd name="connsiteY187" fmla="*/ 466932 h 919159"/>
                <a:gd name="connsiteX188" fmla="*/ 613736 w 854070"/>
                <a:gd name="connsiteY188" fmla="*/ 470058 h 919159"/>
                <a:gd name="connsiteX189" fmla="*/ 622072 w 854070"/>
                <a:gd name="connsiteY189" fmla="*/ 500276 h 919159"/>
                <a:gd name="connsiteX190" fmla="*/ 626240 w 854070"/>
                <a:gd name="connsiteY190" fmla="*/ 504444 h 919159"/>
                <a:gd name="connsiteX191" fmla="*/ 633534 w 854070"/>
                <a:gd name="connsiteY191" fmla="*/ 505486 h 919159"/>
                <a:gd name="connsiteX192" fmla="*/ 648122 w 854070"/>
                <a:gd name="connsiteY192" fmla="*/ 504444 h 919159"/>
                <a:gd name="connsiteX193" fmla="*/ 661668 w 854070"/>
                <a:gd name="connsiteY193" fmla="*/ 503402 h 919159"/>
                <a:gd name="connsiteX194" fmla="*/ 686676 w 854070"/>
                <a:gd name="connsiteY194" fmla="*/ 504444 h 919159"/>
                <a:gd name="connsiteX195" fmla="*/ 720020 w 854070"/>
                <a:gd name="connsiteY195" fmla="*/ 504444 h 919159"/>
                <a:gd name="connsiteX196" fmla="*/ 824220 w 854070"/>
                <a:gd name="connsiteY196" fmla="*/ 461723 h 919159"/>
                <a:gd name="connsiteX197" fmla="*/ 834640 w 854070"/>
                <a:gd name="connsiteY197" fmla="*/ 457554 h 919159"/>
                <a:gd name="connsiteX198" fmla="*/ 842976 w 854070"/>
                <a:gd name="connsiteY198" fmla="*/ 461723 h 919159"/>
                <a:gd name="connsiteX199" fmla="*/ 839850 w 854070"/>
                <a:gd name="connsiteY199" fmla="*/ 482562 h 919159"/>
                <a:gd name="connsiteX200" fmla="*/ 838807 w 854070"/>
                <a:gd name="connsiteY200" fmla="*/ 483604 h 919159"/>
                <a:gd name="connsiteX201" fmla="*/ 832556 w 854070"/>
                <a:gd name="connsiteY201" fmla="*/ 507570 h 919159"/>
                <a:gd name="connsiteX202" fmla="*/ 836724 w 854070"/>
                <a:gd name="connsiteY202" fmla="*/ 515906 h 919159"/>
                <a:gd name="connsiteX203" fmla="*/ 839850 w 854070"/>
                <a:gd name="connsiteY203" fmla="*/ 522158 h 919159"/>
                <a:gd name="connsiteX204" fmla="*/ 840892 w 854070"/>
                <a:gd name="connsiteY204" fmla="*/ 527368 h 919159"/>
                <a:gd name="connsiteX205" fmla="*/ 831514 w 854070"/>
                <a:gd name="connsiteY205" fmla="*/ 531536 h 919159"/>
                <a:gd name="connsiteX206" fmla="*/ 822136 w 854070"/>
                <a:gd name="connsiteY206" fmla="*/ 549250 h 919159"/>
                <a:gd name="connsiteX207" fmla="*/ 832556 w 854070"/>
                <a:gd name="connsiteY207" fmla="*/ 559670 h 919159"/>
                <a:gd name="connsiteX208" fmla="*/ 849227 w 854070"/>
                <a:gd name="connsiteY208" fmla="*/ 564880 h 919159"/>
                <a:gd name="connsiteX209" fmla="*/ 839850 w 854070"/>
                <a:gd name="connsiteY209" fmla="*/ 599266 h 919159"/>
                <a:gd name="connsiteX210" fmla="*/ 839850 w 854070"/>
                <a:gd name="connsiteY210" fmla="*/ 607602 h 919159"/>
                <a:gd name="connsiteX211" fmla="*/ 847144 w 854070"/>
                <a:gd name="connsiteY211" fmla="*/ 621148 h 919159"/>
                <a:gd name="connsiteX212" fmla="*/ 853396 w 854070"/>
                <a:gd name="connsiteY212" fmla="*/ 631568 h 919159"/>
                <a:gd name="connsiteX213" fmla="*/ 849227 w 854070"/>
                <a:gd name="connsiteY213" fmla="*/ 650324 h 919159"/>
                <a:gd name="connsiteX214" fmla="*/ 844017 w 854070"/>
                <a:gd name="connsiteY214" fmla="*/ 672206 h 919159"/>
                <a:gd name="connsiteX215" fmla="*/ 847144 w 854070"/>
                <a:gd name="connsiteY215" fmla="*/ 680542 h 919159"/>
                <a:gd name="connsiteX216" fmla="*/ 849227 w 854070"/>
                <a:gd name="connsiteY216" fmla="*/ 684710 h 919159"/>
                <a:gd name="connsiteX217" fmla="*/ 844017 w 854070"/>
                <a:gd name="connsiteY217" fmla="*/ 697214 h 919159"/>
                <a:gd name="connsiteX0" fmla="*/ 844017 w 854070"/>
                <a:gd name="connsiteY0" fmla="*/ 697209 h 919154"/>
                <a:gd name="connsiteX1" fmla="*/ 844017 w 854070"/>
                <a:gd name="connsiteY1" fmla="*/ 700335 h 919154"/>
                <a:gd name="connsiteX2" fmla="*/ 838807 w 854070"/>
                <a:gd name="connsiteY2" fmla="*/ 711797 h 919154"/>
                <a:gd name="connsiteX3" fmla="*/ 837766 w 854070"/>
                <a:gd name="connsiteY3" fmla="*/ 753477 h 919154"/>
                <a:gd name="connsiteX4" fmla="*/ 838807 w 854070"/>
                <a:gd name="connsiteY4" fmla="*/ 771190 h 919154"/>
                <a:gd name="connsiteX5" fmla="*/ 828387 w 854070"/>
                <a:gd name="connsiteY5" fmla="*/ 827458 h 919154"/>
                <a:gd name="connsiteX6" fmla="*/ 825262 w 854070"/>
                <a:gd name="connsiteY6" fmla="*/ 834752 h 919154"/>
                <a:gd name="connsiteX7" fmla="*/ 817968 w 854070"/>
                <a:gd name="connsiteY7" fmla="*/ 838920 h 919154"/>
                <a:gd name="connsiteX8" fmla="*/ 809632 w 854070"/>
                <a:gd name="connsiteY8" fmla="*/ 844130 h 919154"/>
                <a:gd name="connsiteX9" fmla="*/ 803380 w 854070"/>
                <a:gd name="connsiteY9" fmla="*/ 856634 h 919154"/>
                <a:gd name="connsiteX10" fmla="*/ 802338 w 854070"/>
                <a:gd name="connsiteY10" fmla="*/ 858718 h 919154"/>
                <a:gd name="connsiteX11" fmla="*/ 794002 w 854070"/>
                <a:gd name="connsiteY11" fmla="*/ 868096 h 919154"/>
                <a:gd name="connsiteX12" fmla="*/ 792960 w 854070"/>
                <a:gd name="connsiteY12" fmla="*/ 868096 h 919154"/>
                <a:gd name="connsiteX13" fmla="*/ 788792 w 854070"/>
                <a:gd name="connsiteY13" fmla="*/ 869138 h 919154"/>
                <a:gd name="connsiteX14" fmla="*/ 785666 w 854070"/>
                <a:gd name="connsiteY14" fmla="*/ 871222 h 919154"/>
                <a:gd name="connsiteX15" fmla="*/ 784624 w 854070"/>
                <a:gd name="connsiteY15" fmla="*/ 872264 h 919154"/>
                <a:gd name="connsiteX16" fmla="*/ 773162 w 854070"/>
                <a:gd name="connsiteY16" fmla="*/ 875390 h 919154"/>
                <a:gd name="connsiteX17" fmla="*/ 770036 w 854070"/>
                <a:gd name="connsiteY17" fmla="*/ 875390 h 919154"/>
                <a:gd name="connsiteX18" fmla="*/ 754406 w 854070"/>
                <a:gd name="connsiteY18" fmla="*/ 878516 h 919154"/>
                <a:gd name="connsiteX19" fmla="*/ 743986 w 854070"/>
                <a:gd name="connsiteY19" fmla="*/ 880600 h 919154"/>
                <a:gd name="connsiteX20" fmla="*/ 723146 w 854070"/>
                <a:gd name="connsiteY20" fmla="*/ 877474 h 919154"/>
                <a:gd name="connsiteX21" fmla="*/ 698138 w 854070"/>
                <a:gd name="connsiteY21" fmla="*/ 871222 h 919154"/>
                <a:gd name="connsiteX22" fmla="*/ 681466 w 854070"/>
                <a:gd name="connsiteY22" fmla="*/ 872264 h 919154"/>
                <a:gd name="connsiteX23" fmla="*/ 675214 w 854070"/>
                <a:gd name="connsiteY23" fmla="*/ 872264 h 919154"/>
                <a:gd name="connsiteX24" fmla="*/ 639786 w 854070"/>
                <a:gd name="connsiteY24" fmla="*/ 872264 h 919154"/>
                <a:gd name="connsiteX25" fmla="*/ 617904 w 854070"/>
                <a:gd name="connsiteY25" fmla="*/ 870180 h 919154"/>
                <a:gd name="connsiteX26" fmla="*/ 606442 w 854070"/>
                <a:gd name="connsiteY26" fmla="*/ 866012 h 919154"/>
                <a:gd name="connsiteX27" fmla="*/ 583518 w 854070"/>
                <a:gd name="connsiteY27" fmla="*/ 860802 h 919154"/>
                <a:gd name="connsiteX28" fmla="*/ 578308 w 854070"/>
                <a:gd name="connsiteY28" fmla="*/ 860802 h 919154"/>
                <a:gd name="connsiteX29" fmla="*/ 573098 w 854070"/>
                <a:gd name="connsiteY29" fmla="*/ 860802 h 919154"/>
                <a:gd name="connsiteX30" fmla="*/ 562678 w 854070"/>
                <a:gd name="connsiteY30" fmla="*/ 858718 h 919154"/>
                <a:gd name="connsiteX31" fmla="*/ 548090 w 854070"/>
                <a:gd name="connsiteY31" fmla="*/ 854550 h 919154"/>
                <a:gd name="connsiteX32" fmla="*/ 518915 w 854070"/>
                <a:gd name="connsiteY32" fmla="*/ 847256 h 919154"/>
                <a:gd name="connsiteX33" fmla="*/ 473067 w 854070"/>
                <a:gd name="connsiteY33" fmla="*/ 844130 h 919154"/>
                <a:gd name="connsiteX34" fmla="*/ 437639 w 854070"/>
                <a:gd name="connsiteY34" fmla="*/ 864970 h 919154"/>
                <a:gd name="connsiteX35" fmla="*/ 434513 w 854070"/>
                <a:gd name="connsiteY35" fmla="*/ 869138 h 919154"/>
                <a:gd name="connsiteX36" fmla="*/ 426177 w 854070"/>
                <a:gd name="connsiteY36" fmla="*/ 877474 h 919154"/>
                <a:gd name="connsiteX37" fmla="*/ 401169 w 854070"/>
                <a:gd name="connsiteY37" fmla="*/ 882684 h 919154"/>
                <a:gd name="connsiteX38" fmla="*/ 391791 w 854070"/>
                <a:gd name="connsiteY38" fmla="*/ 882684 h 919154"/>
                <a:gd name="connsiteX39" fmla="*/ 380329 w 854070"/>
                <a:gd name="connsiteY39" fmla="*/ 887894 h 919154"/>
                <a:gd name="connsiteX40" fmla="*/ 378245 w 854070"/>
                <a:gd name="connsiteY40" fmla="*/ 894146 h 919154"/>
                <a:gd name="connsiteX41" fmla="*/ 381371 w 854070"/>
                <a:gd name="connsiteY41" fmla="*/ 901440 h 919154"/>
                <a:gd name="connsiteX42" fmla="*/ 382413 w 854070"/>
                <a:gd name="connsiteY42" fmla="*/ 902482 h 919154"/>
                <a:gd name="connsiteX43" fmla="*/ 383455 w 854070"/>
                <a:gd name="connsiteY43" fmla="*/ 914986 h 919154"/>
                <a:gd name="connsiteX44" fmla="*/ 380329 w 854070"/>
                <a:gd name="connsiteY44" fmla="*/ 919154 h 919154"/>
                <a:gd name="connsiteX45" fmla="*/ 380329 w 854070"/>
                <a:gd name="connsiteY45" fmla="*/ 919154 h 919154"/>
                <a:gd name="connsiteX46" fmla="*/ 365741 w 854070"/>
                <a:gd name="connsiteY46" fmla="*/ 912902 h 919154"/>
                <a:gd name="connsiteX47" fmla="*/ 351153 w 854070"/>
                <a:gd name="connsiteY47" fmla="*/ 906650 h 919154"/>
                <a:gd name="connsiteX48" fmla="*/ 340733 w 854070"/>
                <a:gd name="connsiteY48" fmla="*/ 898314 h 919154"/>
                <a:gd name="connsiteX49" fmla="*/ 330313 w 854070"/>
                <a:gd name="connsiteY49" fmla="*/ 888936 h 919154"/>
                <a:gd name="connsiteX50" fmla="*/ 327187 w 854070"/>
                <a:gd name="connsiteY50" fmla="*/ 886852 h 919154"/>
                <a:gd name="connsiteX51" fmla="*/ 319893 w 854070"/>
                <a:gd name="connsiteY51" fmla="*/ 882684 h 919154"/>
                <a:gd name="connsiteX52" fmla="*/ 305305 w 854070"/>
                <a:gd name="connsiteY52" fmla="*/ 859760 h 919154"/>
                <a:gd name="connsiteX53" fmla="*/ 301137 w 854070"/>
                <a:gd name="connsiteY53" fmla="*/ 833710 h 919154"/>
                <a:gd name="connsiteX54" fmla="*/ 300095 w 854070"/>
                <a:gd name="connsiteY54" fmla="*/ 828500 h 919154"/>
                <a:gd name="connsiteX55" fmla="*/ 303221 w 854070"/>
                <a:gd name="connsiteY55" fmla="*/ 817038 h 919154"/>
                <a:gd name="connsiteX56" fmla="*/ 311557 w 854070"/>
                <a:gd name="connsiteY56" fmla="*/ 815996 h 919154"/>
                <a:gd name="connsiteX57" fmla="*/ 320935 w 854070"/>
                <a:gd name="connsiteY57" fmla="*/ 814954 h 919154"/>
                <a:gd name="connsiteX58" fmla="*/ 333439 w 854070"/>
                <a:gd name="connsiteY58" fmla="*/ 797240 h 919154"/>
                <a:gd name="connsiteX59" fmla="*/ 335523 w 854070"/>
                <a:gd name="connsiteY59" fmla="*/ 779527 h 919154"/>
                <a:gd name="connsiteX60" fmla="*/ 335523 w 854070"/>
                <a:gd name="connsiteY60" fmla="*/ 775358 h 919154"/>
                <a:gd name="connsiteX61" fmla="*/ 336565 w 854070"/>
                <a:gd name="connsiteY61" fmla="*/ 765980 h 919154"/>
                <a:gd name="connsiteX62" fmla="*/ 350111 w 854070"/>
                <a:gd name="connsiteY62" fmla="*/ 747225 h 919154"/>
                <a:gd name="connsiteX63" fmla="*/ 358447 w 854070"/>
                <a:gd name="connsiteY63" fmla="*/ 740973 h 919154"/>
                <a:gd name="connsiteX64" fmla="*/ 374077 w 854070"/>
                <a:gd name="connsiteY64" fmla="*/ 725343 h 919154"/>
                <a:gd name="connsiteX65" fmla="*/ 373035 w 854070"/>
                <a:gd name="connsiteY65" fmla="*/ 694083 h 919154"/>
                <a:gd name="connsiteX66" fmla="*/ 355321 w 854070"/>
                <a:gd name="connsiteY66" fmla="*/ 666991 h 919154"/>
                <a:gd name="connsiteX67" fmla="*/ 324061 w 854070"/>
                <a:gd name="connsiteY67" fmla="*/ 661781 h 919154"/>
                <a:gd name="connsiteX68" fmla="*/ 304263 w 854070"/>
                <a:gd name="connsiteY68" fmla="*/ 660739 h 919154"/>
                <a:gd name="connsiteX69" fmla="*/ 298011 w 854070"/>
                <a:gd name="connsiteY69" fmla="*/ 659697 h 919154"/>
                <a:gd name="connsiteX70" fmla="*/ 288633 w 854070"/>
                <a:gd name="connsiteY70" fmla="*/ 657613 h 919154"/>
                <a:gd name="connsiteX71" fmla="*/ 271961 w 854070"/>
                <a:gd name="connsiteY71" fmla="*/ 658655 h 919154"/>
                <a:gd name="connsiteX72" fmla="*/ 253205 w 854070"/>
                <a:gd name="connsiteY72" fmla="*/ 658655 h 919154"/>
                <a:gd name="connsiteX73" fmla="*/ 245911 w 854070"/>
                <a:gd name="connsiteY73" fmla="*/ 654487 h 919154"/>
                <a:gd name="connsiteX74" fmla="*/ 238618 w 854070"/>
                <a:gd name="connsiteY74" fmla="*/ 650319 h 919154"/>
                <a:gd name="connsiteX75" fmla="*/ 221945 w 854070"/>
                <a:gd name="connsiteY75" fmla="*/ 647193 h 919154"/>
                <a:gd name="connsiteX76" fmla="*/ 204231 w 854070"/>
                <a:gd name="connsiteY76" fmla="*/ 643025 h 919154"/>
                <a:gd name="connsiteX77" fmla="*/ 196938 w 854070"/>
                <a:gd name="connsiteY77" fmla="*/ 630521 h 919154"/>
                <a:gd name="connsiteX78" fmla="*/ 195896 w 854070"/>
                <a:gd name="connsiteY78" fmla="*/ 626353 h 919154"/>
                <a:gd name="connsiteX79" fmla="*/ 191728 w 854070"/>
                <a:gd name="connsiteY79" fmla="*/ 613849 h 919154"/>
                <a:gd name="connsiteX80" fmla="*/ 169846 w 854070"/>
                <a:gd name="connsiteY80" fmla="*/ 602387 h 919154"/>
                <a:gd name="connsiteX81" fmla="*/ 164636 w 854070"/>
                <a:gd name="connsiteY81" fmla="*/ 602387 h 919154"/>
                <a:gd name="connsiteX82" fmla="*/ 151090 w 854070"/>
                <a:gd name="connsiteY82" fmla="*/ 599261 h 919154"/>
                <a:gd name="connsiteX83" fmla="*/ 146922 w 854070"/>
                <a:gd name="connsiteY83" fmla="*/ 587799 h 919154"/>
                <a:gd name="connsiteX84" fmla="*/ 147964 w 854070"/>
                <a:gd name="connsiteY84" fmla="*/ 581547 h 919154"/>
                <a:gd name="connsiteX85" fmla="*/ 153174 w 854070"/>
                <a:gd name="connsiteY85" fmla="*/ 575295 h 919154"/>
                <a:gd name="connsiteX86" fmla="*/ 156300 w 854070"/>
                <a:gd name="connsiteY86" fmla="*/ 572169 h 919154"/>
                <a:gd name="connsiteX87" fmla="*/ 160468 w 854070"/>
                <a:gd name="connsiteY87" fmla="*/ 556539 h 919154"/>
                <a:gd name="connsiteX88" fmla="*/ 157342 w 854070"/>
                <a:gd name="connsiteY88" fmla="*/ 552371 h 919154"/>
                <a:gd name="connsiteX89" fmla="*/ 156300 w 854070"/>
                <a:gd name="connsiteY89" fmla="*/ 551329 h 919154"/>
                <a:gd name="connsiteX90" fmla="*/ 149006 w 854070"/>
                <a:gd name="connsiteY90" fmla="*/ 534657 h 919154"/>
                <a:gd name="connsiteX91" fmla="*/ 149006 w 854070"/>
                <a:gd name="connsiteY91" fmla="*/ 530489 h 919154"/>
                <a:gd name="connsiteX92" fmla="*/ 146922 w 854070"/>
                <a:gd name="connsiteY92" fmla="*/ 516943 h 919154"/>
                <a:gd name="connsiteX93" fmla="*/ 137544 w 854070"/>
                <a:gd name="connsiteY93" fmla="*/ 508607 h 919154"/>
                <a:gd name="connsiteX94" fmla="*/ 131292 w 854070"/>
                <a:gd name="connsiteY94" fmla="*/ 504439 h 919154"/>
                <a:gd name="connsiteX95" fmla="*/ 127124 w 854070"/>
                <a:gd name="connsiteY95" fmla="*/ 496103 h 919154"/>
                <a:gd name="connsiteX96" fmla="*/ 121914 w 854070"/>
                <a:gd name="connsiteY96" fmla="*/ 445045 h 919154"/>
                <a:gd name="connsiteX97" fmla="*/ 126082 w 854070"/>
                <a:gd name="connsiteY97" fmla="*/ 426289 h 919154"/>
                <a:gd name="connsiteX98" fmla="*/ 128166 w 854070"/>
                <a:gd name="connsiteY98" fmla="*/ 423163 h 919154"/>
                <a:gd name="connsiteX99" fmla="*/ 131292 w 854070"/>
                <a:gd name="connsiteY99" fmla="*/ 416911 h 919154"/>
                <a:gd name="connsiteX100" fmla="*/ 130250 w 854070"/>
                <a:gd name="connsiteY100" fmla="*/ 404408 h 919154"/>
                <a:gd name="connsiteX101" fmla="*/ 112536 w 854070"/>
                <a:gd name="connsiteY101" fmla="*/ 396072 h 919154"/>
                <a:gd name="connsiteX102" fmla="*/ 108368 w 854070"/>
                <a:gd name="connsiteY102" fmla="*/ 395029 h 919154"/>
                <a:gd name="connsiteX103" fmla="*/ 102116 w 854070"/>
                <a:gd name="connsiteY103" fmla="*/ 392946 h 919154"/>
                <a:gd name="connsiteX104" fmla="*/ 83360 w 854070"/>
                <a:gd name="connsiteY104" fmla="*/ 387736 h 919154"/>
                <a:gd name="connsiteX105" fmla="*/ 22924 w 854070"/>
                <a:gd name="connsiteY105" fmla="*/ 383568 h 919154"/>
                <a:gd name="connsiteX106" fmla="*/ 18756 w 854070"/>
                <a:gd name="connsiteY106" fmla="*/ 383568 h 919154"/>
                <a:gd name="connsiteX107" fmla="*/ 18756 w 854070"/>
                <a:gd name="connsiteY107" fmla="*/ 383568 h 919154"/>
                <a:gd name="connsiteX108" fmla="*/ 23966 w 854070"/>
                <a:gd name="connsiteY108" fmla="*/ 359602 h 919154"/>
                <a:gd name="connsiteX109" fmla="*/ 31260 w 854070"/>
                <a:gd name="connsiteY109" fmla="*/ 347098 h 919154"/>
                <a:gd name="connsiteX110" fmla="*/ 41680 w 854070"/>
                <a:gd name="connsiteY110" fmla="*/ 325216 h 919154"/>
                <a:gd name="connsiteX111" fmla="*/ 42722 w 854070"/>
                <a:gd name="connsiteY111" fmla="*/ 318964 h 919154"/>
                <a:gd name="connsiteX112" fmla="*/ 43764 w 854070"/>
                <a:gd name="connsiteY112" fmla="*/ 313754 h 919154"/>
                <a:gd name="connsiteX113" fmla="*/ 53142 w 854070"/>
                <a:gd name="connsiteY113" fmla="*/ 294998 h 919154"/>
                <a:gd name="connsiteX114" fmla="*/ 57310 w 854070"/>
                <a:gd name="connsiteY114" fmla="*/ 287704 h 919154"/>
                <a:gd name="connsiteX115" fmla="*/ 72940 w 854070"/>
                <a:gd name="connsiteY115" fmla="*/ 219974 h 919154"/>
                <a:gd name="connsiteX116" fmla="*/ 61478 w 854070"/>
                <a:gd name="connsiteY116" fmla="*/ 173084 h 919154"/>
                <a:gd name="connsiteX117" fmla="*/ 37512 w 854070"/>
                <a:gd name="connsiteY117" fmla="*/ 162664 h 919154"/>
                <a:gd name="connsiteX118" fmla="*/ 19798 w 854070"/>
                <a:gd name="connsiteY118" fmla="*/ 156412 h 919154"/>
                <a:gd name="connsiteX119" fmla="*/ 4168 w 854070"/>
                <a:gd name="connsiteY119" fmla="*/ 134530 h 919154"/>
                <a:gd name="connsiteX120" fmla="*/ 1042 w 854070"/>
                <a:gd name="connsiteY120" fmla="*/ 105354 h 919154"/>
                <a:gd name="connsiteX121" fmla="*/ 0 w 854070"/>
                <a:gd name="connsiteY121" fmla="*/ 76179 h 919154"/>
                <a:gd name="connsiteX122" fmla="*/ 1042 w 854070"/>
                <a:gd name="connsiteY122" fmla="*/ 66801 h 919154"/>
                <a:gd name="connsiteX123" fmla="*/ 13546 w 854070"/>
                <a:gd name="connsiteY123" fmla="*/ 60549 h 919154"/>
                <a:gd name="connsiteX124" fmla="*/ 31260 w 854070"/>
                <a:gd name="connsiteY124" fmla="*/ 57423 h 919154"/>
                <a:gd name="connsiteX125" fmla="*/ 44806 w 854070"/>
                <a:gd name="connsiteY125" fmla="*/ 53255 h 919154"/>
                <a:gd name="connsiteX126" fmla="*/ 54184 w 854070"/>
                <a:gd name="connsiteY126" fmla="*/ 40751 h 919154"/>
                <a:gd name="connsiteX127" fmla="*/ 187262 w 854070"/>
                <a:gd name="connsiteY127" fmla="*/ 25275 h 919154"/>
                <a:gd name="connsiteX128" fmla="*/ 326443 w 854070"/>
                <a:gd name="connsiteY128" fmla="*/ 13813 h 919154"/>
                <a:gd name="connsiteX129" fmla="*/ 427219 w 854070"/>
                <a:gd name="connsiteY129" fmla="*/ 2498 h 919154"/>
                <a:gd name="connsiteX130" fmla="*/ 505961 w 854070"/>
                <a:gd name="connsiteY130" fmla="*/ 21698 h 919154"/>
                <a:gd name="connsiteX131" fmla="*/ 491823 w 854070"/>
                <a:gd name="connsiteY131" fmla="*/ 26163 h 919154"/>
                <a:gd name="connsiteX132" fmla="*/ 520998 w 854070"/>
                <a:gd name="connsiteY132" fmla="*/ 414 h 919154"/>
                <a:gd name="connsiteX133" fmla="*/ 550175 w 854070"/>
                <a:gd name="connsiteY133" fmla="*/ 50129 h 919154"/>
                <a:gd name="connsiteX134" fmla="*/ 552258 w 854070"/>
                <a:gd name="connsiteY134" fmla="*/ 55339 h 919154"/>
                <a:gd name="connsiteX135" fmla="*/ 551217 w 854070"/>
                <a:gd name="connsiteY135" fmla="*/ 58465 h 919154"/>
                <a:gd name="connsiteX136" fmla="*/ 551217 w 854070"/>
                <a:gd name="connsiteY136" fmla="*/ 59507 h 919154"/>
                <a:gd name="connsiteX137" fmla="*/ 555384 w 854070"/>
                <a:gd name="connsiteY137" fmla="*/ 79305 h 919154"/>
                <a:gd name="connsiteX138" fmla="*/ 575182 w 854070"/>
                <a:gd name="connsiteY138" fmla="*/ 83472 h 919154"/>
                <a:gd name="connsiteX139" fmla="*/ 580392 w 854070"/>
                <a:gd name="connsiteY139" fmla="*/ 79305 h 919154"/>
                <a:gd name="connsiteX140" fmla="*/ 581434 w 854070"/>
                <a:gd name="connsiteY140" fmla="*/ 78262 h 919154"/>
                <a:gd name="connsiteX141" fmla="*/ 593938 w 854070"/>
                <a:gd name="connsiteY141" fmla="*/ 67843 h 919154"/>
                <a:gd name="connsiteX142" fmla="*/ 597064 w 854070"/>
                <a:gd name="connsiteY142" fmla="*/ 66801 h 919154"/>
                <a:gd name="connsiteX143" fmla="*/ 599148 w 854070"/>
                <a:gd name="connsiteY143" fmla="*/ 67843 h 919154"/>
                <a:gd name="connsiteX144" fmla="*/ 608526 w 854070"/>
                <a:gd name="connsiteY144" fmla="*/ 84515 h 919154"/>
                <a:gd name="connsiteX145" fmla="*/ 609568 w 854070"/>
                <a:gd name="connsiteY145" fmla="*/ 109522 h 919154"/>
                <a:gd name="connsiteX146" fmla="*/ 607484 w 854070"/>
                <a:gd name="connsiteY146" fmla="*/ 113690 h 919154"/>
                <a:gd name="connsiteX147" fmla="*/ 604358 w 854070"/>
                <a:gd name="connsiteY147" fmla="*/ 131404 h 919154"/>
                <a:gd name="connsiteX148" fmla="*/ 605400 w 854070"/>
                <a:gd name="connsiteY148" fmla="*/ 134530 h 919154"/>
                <a:gd name="connsiteX149" fmla="*/ 606442 w 854070"/>
                <a:gd name="connsiteY149" fmla="*/ 137656 h 919154"/>
                <a:gd name="connsiteX150" fmla="*/ 605400 w 854070"/>
                <a:gd name="connsiteY150" fmla="*/ 141824 h 919154"/>
                <a:gd name="connsiteX151" fmla="*/ 587686 w 854070"/>
                <a:gd name="connsiteY151" fmla="*/ 178294 h 919154"/>
                <a:gd name="connsiteX152" fmla="*/ 582476 w 854070"/>
                <a:gd name="connsiteY152" fmla="*/ 187672 h 919154"/>
                <a:gd name="connsiteX153" fmla="*/ 574140 w 854070"/>
                <a:gd name="connsiteY153" fmla="*/ 193924 h 919154"/>
                <a:gd name="connsiteX154" fmla="*/ 567888 w 854070"/>
                <a:gd name="connsiteY154" fmla="*/ 198092 h 919154"/>
                <a:gd name="connsiteX155" fmla="*/ 563720 w 854070"/>
                <a:gd name="connsiteY155" fmla="*/ 204344 h 919154"/>
                <a:gd name="connsiteX156" fmla="*/ 572057 w 854070"/>
                <a:gd name="connsiteY156" fmla="*/ 213722 h 919154"/>
                <a:gd name="connsiteX157" fmla="*/ 575182 w 854070"/>
                <a:gd name="connsiteY157" fmla="*/ 214764 h 919154"/>
                <a:gd name="connsiteX158" fmla="*/ 581434 w 854070"/>
                <a:gd name="connsiteY158" fmla="*/ 219974 h 919154"/>
                <a:gd name="connsiteX159" fmla="*/ 589770 w 854070"/>
                <a:gd name="connsiteY159" fmla="*/ 226226 h 919154"/>
                <a:gd name="connsiteX160" fmla="*/ 599148 w 854070"/>
                <a:gd name="connsiteY160" fmla="*/ 231436 h 919154"/>
                <a:gd name="connsiteX161" fmla="*/ 615820 w 854070"/>
                <a:gd name="connsiteY161" fmla="*/ 240814 h 919154"/>
                <a:gd name="connsiteX162" fmla="*/ 618946 w 854070"/>
                <a:gd name="connsiteY162" fmla="*/ 243940 h 919154"/>
                <a:gd name="connsiteX163" fmla="*/ 624156 w 854070"/>
                <a:gd name="connsiteY163" fmla="*/ 249150 h 919154"/>
                <a:gd name="connsiteX164" fmla="*/ 637702 w 854070"/>
                <a:gd name="connsiteY164" fmla="*/ 256444 h 919154"/>
                <a:gd name="connsiteX165" fmla="*/ 642912 w 854070"/>
                <a:gd name="connsiteY165" fmla="*/ 258528 h 919154"/>
                <a:gd name="connsiteX166" fmla="*/ 666878 w 854070"/>
                <a:gd name="connsiteY166" fmla="*/ 275200 h 919154"/>
                <a:gd name="connsiteX167" fmla="*/ 676256 w 854070"/>
                <a:gd name="connsiteY167" fmla="*/ 283536 h 919154"/>
                <a:gd name="connsiteX168" fmla="*/ 672088 w 854070"/>
                <a:gd name="connsiteY168" fmla="*/ 290830 h 919154"/>
                <a:gd name="connsiteX169" fmla="*/ 657500 w 854070"/>
                <a:gd name="connsiteY169" fmla="*/ 299166 h 919154"/>
                <a:gd name="connsiteX170" fmla="*/ 653332 w 854070"/>
                <a:gd name="connsiteY170" fmla="*/ 300208 h 919154"/>
                <a:gd name="connsiteX171" fmla="*/ 646038 w 854070"/>
                <a:gd name="connsiteY171" fmla="*/ 302292 h 919154"/>
                <a:gd name="connsiteX172" fmla="*/ 635618 w 854070"/>
                <a:gd name="connsiteY172" fmla="*/ 311670 h 919154"/>
                <a:gd name="connsiteX173" fmla="*/ 634576 w 854070"/>
                <a:gd name="connsiteY173" fmla="*/ 321048 h 919154"/>
                <a:gd name="connsiteX174" fmla="*/ 636660 w 854070"/>
                <a:gd name="connsiteY174" fmla="*/ 334594 h 919154"/>
                <a:gd name="connsiteX175" fmla="*/ 643954 w 854070"/>
                <a:gd name="connsiteY175" fmla="*/ 348140 h 919154"/>
                <a:gd name="connsiteX176" fmla="*/ 650206 w 854070"/>
                <a:gd name="connsiteY176" fmla="*/ 351266 h 919154"/>
                <a:gd name="connsiteX177" fmla="*/ 655416 w 854070"/>
                <a:gd name="connsiteY177" fmla="*/ 354392 h 919154"/>
                <a:gd name="connsiteX178" fmla="*/ 652290 w 854070"/>
                <a:gd name="connsiteY178" fmla="*/ 365854 h 919154"/>
                <a:gd name="connsiteX179" fmla="*/ 648122 w 854070"/>
                <a:gd name="connsiteY179" fmla="*/ 381484 h 919154"/>
                <a:gd name="connsiteX180" fmla="*/ 650206 w 854070"/>
                <a:gd name="connsiteY180" fmla="*/ 391904 h 919154"/>
                <a:gd name="connsiteX181" fmla="*/ 651248 w 854070"/>
                <a:gd name="connsiteY181" fmla="*/ 396072 h 919154"/>
                <a:gd name="connsiteX182" fmla="*/ 651248 w 854070"/>
                <a:gd name="connsiteY182" fmla="*/ 403366 h 919154"/>
                <a:gd name="connsiteX183" fmla="*/ 647080 w 854070"/>
                <a:gd name="connsiteY183" fmla="*/ 410659 h 919154"/>
                <a:gd name="connsiteX184" fmla="*/ 624156 w 854070"/>
                <a:gd name="connsiteY184" fmla="*/ 444003 h 919154"/>
                <a:gd name="connsiteX185" fmla="*/ 623114 w 854070"/>
                <a:gd name="connsiteY185" fmla="*/ 445045 h 919154"/>
                <a:gd name="connsiteX186" fmla="*/ 614778 w 854070"/>
                <a:gd name="connsiteY186" fmla="*/ 457549 h 919154"/>
                <a:gd name="connsiteX187" fmla="*/ 613736 w 854070"/>
                <a:gd name="connsiteY187" fmla="*/ 466927 h 919154"/>
                <a:gd name="connsiteX188" fmla="*/ 613736 w 854070"/>
                <a:gd name="connsiteY188" fmla="*/ 470053 h 919154"/>
                <a:gd name="connsiteX189" fmla="*/ 622072 w 854070"/>
                <a:gd name="connsiteY189" fmla="*/ 500271 h 919154"/>
                <a:gd name="connsiteX190" fmla="*/ 626240 w 854070"/>
                <a:gd name="connsiteY190" fmla="*/ 504439 h 919154"/>
                <a:gd name="connsiteX191" fmla="*/ 633534 w 854070"/>
                <a:gd name="connsiteY191" fmla="*/ 505481 h 919154"/>
                <a:gd name="connsiteX192" fmla="*/ 648122 w 854070"/>
                <a:gd name="connsiteY192" fmla="*/ 504439 h 919154"/>
                <a:gd name="connsiteX193" fmla="*/ 661668 w 854070"/>
                <a:gd name="connsiteY193" fmla="*/ 503397 h 919154"/>
                <a:gd name="connsiteX194" fmla="*/ 686676 w 854070"/>
                <a:gd name="connsiteY194" fmla="*/ 504439 h 919154"/>
                <a:gd name="connsiteX195" fmla="*/ 720020 w 854070"/>
                <a:gd name="connsiteY195" fmla="*/ 504439 h 919154"/>
                <a:gd name="connsiteX196" fmla="*/ 824220 w 854070"/>
                <a:gd name="connsiteY196" fmla="*/ 461718 h 919154"/>
                <a:gd name="connsiteX197" fmla="*/ 834640 w 854070"/>
                <a:gd name="connsiteY197" fmla="*/ 457549 h 919154"/>
                <a:gd name="connsiteX198" fmla="*/ 842976 w 854070"/>
                <a:gd name="connsiteY198" fmla="*/ 461718 h 919154"/>
                <a:gd name="connsiteX199" fmla="*/ 839850 w 854070"/>
                <a:gd name="connsiteY199" fmla="*/ 482557 h 919154"/>
                <a:gd name="connsiteX200" fmla="*/ 838807 w 854070"/>
                <a:gd name="connsiteY200" fmla="*/ 483599 h 919154"/>
                <a:gd name="connsiteX201" fmla="*/ 832556 w 854070"/>
                <a:gd name="connsiteY201" fmla="*/ 507565 h 919154"/>
                <a:gd name="connsiteX202" fmla="*/ 836724 w 854070"/>
                <a:gd name="connsiteY202" fmla="*/ 515901 h 919154"/>
                <a:gd name="connsiteX203" fmla="*/ 839850 w 854070"/>
                <a:gd name="connsiteY203" fmla="*/ 522153 h 919154"/>
                <a:gd name="connsiteX204" fmla="*/ 840892 w 854070"/>
                <a:gd name="connsiteY204" fmla="*/ 527363 h 919154"/>
                <a:gd name="connsiteX205" fmla="*/ 831514 w 854070"/>
                <a:gd name="connsiteY205" fmla="*/ 531531 h 919154"/>
                <a:gd name="connsiteX206" fmla="*/ 822136 w 854070"/>
                <a:gd name="connsiteY206" fmla="*/ 549245 h 919154"/>
                <a:gd name="connsiteX207" fmla="*/ 832556 w 854070"/>
                <a:gd name="connsiteY207" fmla="*/ 559665 h 919154"/>
                <a:gd name="connsiteX208" fmla="*/ 849227 w 854070"/>
                <a:gd name="connsiteY208" fmla="*/ 564875 h 919154"/>
                <a:gd name="connsiteX209" fmla="*/ 839850 w 854070"/>
                <a:gd name="connsiteY209" fmla="*/ 599261 h 919154"/>
                <a:gd name="connsiteX210" fmla="*/ 839850 w 854070"/>
                <a:gd name="connsiteY210" fmla="*/ 607597 h 919154"/>
                <a:gd name="connsiteX211" fmla="*/ 847144 w 854070"/>
                <a:gd name="connsiteY211" fmla="*/ 621143 h 919154"/>
                <a:gd name="connsiteX212" fmla="*/ 853396 w 854070"/>
                <a:gd name="connsiteY212" fmla="*/ 631563 h 919154"/>
                <a:gd name="connsiteX213" fmla="*/ 849227 w 854070"/>
                <a:gd name="connsiteY213" fmla="*/ 650319 h 919154"/>
                <a:gd name="connsiteX214" fmla="*/ 844017 w 854070"/>
                <a:gd name="connsiteY214" fmla="*/ 672201 h 919154"/>
                <a:gd name="connsiteX215" fmla="*/ 847144 w 854070"/>
                <a:gd name="connsiteY215" fmla="*/ 680537 h 919154"/>
                <a:gd name="connsiteX216" fmla="*/ 849227 w 854070"/>
                <a:gd name="connsiteY216" fmla="*/ 684705 h 919154"/>
                <a:gd name="connsiteX217" fmla="*/ 844017 w 854070"/>
                <a:gd name="connsiteY217" fmla="*/ 697209 h 919154"/>
                <a:gd name="connsiteX0" fmla="*/ 844017 w 854070"/>
                <a:gd name="connsiteY0" fmla="*/ 697378 h 919323"/>
                <a:gd name="connsiteX1" fmla="*/ 844017 w 854070"/>
                <a:gd name="connsiteY1" fmla="*/ 700504 h 919323"/>
                <a:gd name="connsiteX2" fmla="*/ 838807 w 854070"/>
                <a:gd name="connsiteY2" fmla="*/ 711966 h 919323"/>
                <a:gd name="connsiteX3" fmla="*/ 837766 w 854070"/>
                <a:gd name="connsiteY3" fmla="*/ 753646 h 919323"/>
                <a:gd name="connsiteX4" fmla="*/ 838807 w 854070"/>
                <a:gd name="connsiteY4" fmla="*/ 771359 h 919323"/>
                <a:gd name="connsiteX5" fmla="*/ 828387 w 854070"/>
                <a:gd name="connsiteY5" fmla="*/ 827627 h 919323"/>
                <a:gd name="connsiteX6" fmla="*/ 825262 w 854070"/>
                <a:gd name="connsiteY6" fmla="*/ 834921 h 919323"/>
                <a:gd name="connsiteX7" fmla="*/ 817968 w 854070"/>
                <a:gd name="connsiteY7" fmla="*/ 839089 h 919323"/>
                <a:gd name="connsiteX8" fmla="*/ 809632 w 854070"/>
                <a:gd name="connsiteY8" fmla="*/ 844299 h 919323"/>
                <a:gd name="connsiteX9" fmla="*/ 803380 w 854070"/>
                <a:gd name="connsiteY9" fmla="*/ 856803 h 919323"/>
                <a:gd name="connsiteX10" fmla="*/ 802338 w 854070"/>
                <a:gd name="connsiteY10" fmla="*/ 858887 h 919323"/>
                <a:gd name="connsiteX11" fmla="*/ 794002 w 854070"/>
                <a:gd name="connsiteY11" fmla="*/ 868265 h 919323"/>
                <a:gd name="connsiteX12" fmla="*/ 792960 w 854070"/>
                <a:gd name="connsiteY12" fmla="*/ 868265 h 919323"/>
                <a:gd name="connsiteX13" fmla="*/ 788792 w 854070"/>
                <a:gd name="connsiteY13" fmla="*/ 869307 h 919323"/>
                <a:gd name="connsiteX14" fmla="*/ 785666 w 854070"/>
                <a:gd name="connsiteY14" fmla="*/ 871391 h 919323"/>
                <a:gd name="connsiteX15" fmla="*/ 784624 w 854070"/>
                <a:gd name="connsiteY15" fmla="*/ 872433 h 919323"/>
                <a:gd name="connsiteX16" fmla="*/ 773162 w 854070"/>
                <a:gd name="connsiteY16" fmla="*/ 875559 h 919323"/>
                <a:gd name="connsiteX17" fmla="*/ 770036 w 854070"/>
                <a:gd name="connsiteY17" fmla="*/ 875559 h 919323"/>
                <a:gd name="connsiteX18" fmla="*/ 754406 w 854070"/>
                <a:gd name="connsiteY18" fmla="*/ 878685 h 919323"/>
                <a:gd name="connsiteX19" fmla="*/ 743986 w 854070"/>
                <a:gd name="connsiteY19" fmla="*/ 880769 h 919323"/>
                <a:gd name="connsiteX20" fmla="*/ 723146 w 854070"/>
                <a:gd name="connsiteY20" fmla="*/ 877643 h 919323"/>
                <a:gd name="connsiteX21" fmla="*/ 698138 w 854070"/>
                <a:gd name="connsiteY21" fmla="*/ 871391 h 919323"/>
                <a:gd name="connsiteX22" fmla="*/ 681466 w 854070"/>
                <a:gd name="connsiteY22" fmla="*/ 872433 h 919323"/>
                <a:gd name="connsiteX23" fmla="*/ 675214 w 854070"/>
                <a:gd name="connsiteY23" fmla="*/ 872433 h 919323"/>
                <a:gd name="connsiteX24" fmla="*/ 639786 w 854070"/>
                <a:gd name="connsiteY24" fmla="*/ 872433 h 919323"/>
                <a:gd name="connsiteX25" fmla="*/ 617904 w 854070"/>
                <a:gd name="connsiteY25" fmla="*/ 870349 h 919323"/>
                <a:gd name="connsiteX26" fmla="*/ 606442 w 854070"/>
                <a:gd name="connsiteY26" fmla="*/ 866181 h 919323"/>
                <a:gd name="connsiteX27" fmla="*/ 583518 w 854070"/>
                <a:gd name="connsiteY27" fmla="*/ 860971 h 919323"/>
                <a:gd name="connsiteX28" fmla="*/ 578308 w 854070"/>
                <a:gd name="connsiteY28" fmla="*/ 860971 h 919323"/>
                <a:gd name="connsiteX29" fmla="*/ 573098 w 854070"/>
                <a:gd name="connsiteY29" fmla="*/ 860971 h 919323"/>
                <a:gd name="connsiteX30" fmla="*/ 562678 w 854070"/>
                <a:gd name="connsiteY30" fmla="*/ 858887 h 919323"/>
                <a:gd name="connsiteX31" fmla="*/ 548090 w 854070"/>
                <a:gd name="connsiteY31" fmla="*/ 854719 h 919323"/>
                <a:gd name="connsiteX32" fmla="*/ 518915 w 854070"/>
                <a:gd name="connsiteY32" fmla="*/ 847425 h 919323"/>
                <a:gd name="connsiteX33" fmla="*/ 473067 w 854070"/>
                <a:gd name="connsiteY33" fmla="*/ 844299 h 919323"/>
                <a:gd name="connsiteX34" fmla="*/ 437639 w 854070"/>
                <a:gd name="connsiteY34" fmla="*/ 865139 h 919323"/>
                <a:gd name="connsiteX35" fmla="*/ 434513 w 854070"/>
                <a:gd name="connsiteY35" fmla="*/ 869307 h 919323"/>
                <a:gd name="connsiteX36" fmla="*/ 426177 w 854070"/>
                <a:gd name="connsiteY36" fmla="*/ 877643 h 919323"/>
                <a:gd name="connsiteX37" fmla="*/ 401169 w 854070"/>
                <a:gd name="connsiteY37" fmla="*/ 882853 h 919323"/>
                <a:gd name="connsiteX38" fmla="*/ 391791 w 854070"/>
                <a:gd name="connsiteY38" fmla="*/ 882853 h 919323"/>
                <a:gd name="connsiteX39" fmla="*/ 380329 w 854070"/>
                <a:gd name="connsiteY39" fmla="*/ 888063 h 919323"/>
                <a:gd name="connsiteX40" fmla="*/ 378245 w 854070"/>
                <a:gd name="connsiteY40" fmla="*/ 894315 h 919323"/>
                <a:gd name="connsiteX41" fmla="*/ 381371 w 854070"/>
                <a:gd name="connsiteY41" fmla="*/ 901609 h 919323"/>
                <a:gd name="connsiteX42" fmla="*/ 382413 w 854070"/>
                <a:gd name="connsiteY42" fmla="*/ 902651 h 919323"/>
                <a:gd name="connsiteX43" fmla="*/ 383455 w 854070"/>
                <a:gd name="connsiteY43" fmla="*/ 915155 h 919323"/>
                <a:gd name="connsiteX44" fmla="*/ 380329 w 854070"/>
                <a:gd name="connsiteY44" fmla="*/ 919323 h 919323"/>
                <a:gd name="connsiteX45" fmla="*/ 380329 w 854070"/>
                <a:gd name="connsiteY45" fmla="*/ 919323 h 919323"/>
                <a:gd name="connsiteX46" fmla="*/ 365741 w 854070"/>
                <a:gd name="connsiteY46" fmla="*/ 913071 h 919323"/>
                <a:gd name="connsiteX47" fmla="*/ 351153 w 854070"/>
                <a:gd name="connsiteY47" fmla="*/ 906819 h 919323"/>
                <a:gd name="connsiteX48" fmla="*/ 340733 w 854070"/>
                <a:gd name="connsiteY48" fmla="*/ 898483 h 919323"/>
                <a:gd name="connsiteX49" fmla="*/ 330313 w 854070"/>
                <a:gd name="connsiteY49" fmla="*/ 889105 h 919323"/>
                <a:gd name="connsiteX50" fmla="*/ 327187 w 854070"/>
                <a:gd name="connsiteY50" fmla="*/ 887021 h 919323"/>
                <a:gd name="connsiteX51" fmla="*/ 319893 w 854070"/>
                <a:gd name="connsiteY51" fmla="*/ 882853 h 919323"/>
                <a:gd name="connsiteX52" fmla="*/ 305305 w 854070"/>
                <a:gd name="connsiteY52" fmla="*/ 859929 h 919323"/>
                <a:gd name="connsiteX53" fmla="*/ 301137 w 854070"/>
                <a:gd name="connsiteY53" fmla="*/ 833879 h 919323"/>
                <a:gd name="connsiteX54" fmla="*/ 300095 w 854070"/>
                <a:gd name="connsiteY54" fmla="*/ 828669 h 919323"/>
                <a:gd name="connsiteX55" fmla="*/ 303221 w 854070"/>
                <a:gd name="connsiteY55" fmla="*/ 817207 h 919323"/>
                <a:gd name="connsiteX56" fmla="*/ 311557 w 854070"/>
                <a:gd name="connsiteY56" fmla="*/ 816165 h 919323"/>
                <a:gd name="connsiteX57" fmla="*/ 320935 w 854070"/>
                <a:gd name="connsiteY57" fmla="*/ 815123 h 919323"/>
                <a:gd name="connsiteX58" fmla="*/ 333439 w 854070"/>
                <a:gd name="connsiteY58" fmla="*/ 797409 h 919323"/>
                <a:gd name="connsiteX59" fmla="*/ 335523 w 854070"/>
                <a:gd name="connsiteY59" fmla="*/ 779696 h 919323"/>
                <a:gd name="connsiteX60" fmla="*/ 335523 w 854070"/>
                <a:gd name="connsiteY60" fmla="*/ 775527 h 919323"/>
                <a:gd name="connsiteX61" fmla="*/ 336565 w 854070"/>
                <a:gd name="connsiteY61" fmla="*/ 766149 h 919323"/>
                <a:gd name="connsiteX62" fmla="*/ 350111 w 854070"/>
                <a:gd name="connsiteY62" fmla="*/ 747394 h 919323"/>
                <a:gd name="connsiteX63" fmla="*/ 358447 w 854070"/>
                <a:gd name="connsiteY63" fmla="*/ 741142 h 919323"/>
                <a:gd name="connsiteX64" fmla="*/ 374077 w 854070"/>
                <a:gd name="connsiteY64" fmla="*/ 725512 h 919323"/>
                <a:gd name="connsiteX65" fmla="*/ 373035 w 854070"/>
                <a:gd name="connsiteY65" fmla="*/ 694252 h 919323"/>
                <a:gd name="connsiteX66" fmla="*/ 355321 w 854070"/>
                <a:gd name="connsiteY66" fmla="*/ 667160 h 919323"/>
                <a:gd name="connsiteX67" fmla="*/ 324061 w 854070"/>
                <a:gd name="connsiteY67" fmla="*/ 661950 h 919323"/>
                <a:gd name="connsiteX68" fmla="*/ 304263 w 854070"/>
                <a:gd name="connsiteY68" fmla="*/ 660908 h 919323"/>
                <a:gd name="connsiteX69" fmla="*/ 298011 w 854070"/>
                <a:gd name="connsiteY69" fmla="*/ 659866 h 919323"/>
                <a:gd name="connsiteX70" fmla="*/ 288633 w 854070"/>
                <a:gd name="connsiteY70" fmla="*/ 657782 h 919323"/>
                <a:gd name="connsiteX71" fmla="*/ 271961 w 854070"/>
                <a:gd name="connsiteY71" fmla="*/ 658824 h 919323"/>
                <a:gd name="connsiteX72" fmla="*/ 253205 w 854070"/>
                <a:gd name="connsiteY72" fmla="*/ 658824 h 919323"/>
                <a:gd name="connsiteX73" fmla="*/ 245911 w 854070"/>
                <a:gd name="connsiteY73" fmla="*/ 654656 h 919323"/>
                <a:gd name="connsiteX74" fmla="*/ 238618 w 854070"/>
                <a:gd name="connsiteY74" fmla="*/ 650488 h 919323"/>
                <a:gd name="connsiteX75" fmla="*/ 221945 w 854070"/>
                <a:gd name="connsiteY75" fmla="*/ 647362 h 919323"/>
                <a:gd name="connsiteX76" fmla="*/ 204231 w 854070"/>
                <a:gd name="connsiteY76" fmla="*/ 643194 h 919323"/>
                <a:gd name="connsiteX77" fmla="*/ 196938 w 854070"/>
                <a:gd name="connsiteY77" fmla="*/ 630690 h 919323"/>
                <a:gd name="connsiteX78" fmla="*/ 195896 w 854070"/>
                <a:gd name="connsiteY78" fmla="*/ 626522 h 919323"/>
                <a:gd name="connsiteX79" fmla="*/ 191728 w 854070"/>
                <a:gd name="connsiteY79" fmla="*/ 614018 h 919323"/>
                <a:gd name="connsiteX80" fmla="*/ 169846 w 854070"/>
                <a:gd name="connsiteY80" fmla="*/ 602556 h 919323"/>
                <a:gd name="connsiteX81" fmla="*/ 164636 w 854070"/>
                <a:gd name="connsiteY81" fmla="*/ 602556 h 919323"/>
                <a:gd name="connsiteX82" fmla="*/ 151090 w 854070"/>
                <a:gd name="connsiteY82" fmla="*/ 599430 h 919323"/>
                <a:gd name="connsiteX83" fmla="*/ 146922 w 854070"/>
                <a:gd name="connsiteY83" fmla="*/ 587968 h 919323"/>
                <a:gd name="connsiteX84" fmla="*/ 147964 w 854070"/>
                <a:gd name="connsiteY84" fmla="*/ 581716 h 919323"/>
                <a:gd name="connsiteX85" fmla="*/ 153174 w 854070"/>
                <a:gd name="connsiteY85" fmla="*/ 575464 h 919323"/>
                <a:gd name="connsiteX86" fmla="*/ 156300 w 854070"/>
                <a:gd name="connsiteY86" fmla="*/ 572338 h 919323"/>
                <a:gd name="connsiteX87" fmla="*/ 160468 w 854070"/>
                <a:gd name="connsiteY87" fmla="*/ 556708 h 919323"/>
                <a:gd name="connsiteX88" fmla="*/ 157342 w 854070"/>
                <a:gd name="connsiteY88" fmla="*/ 552540 h 919323"/>
                <a:gd name="connsiteX89" fmla="*/ 156300 w 854070"/>
                <a:gd name="connsiteY89" fmla="*/ 551498 h 919323"/>
                <a:gd name="connsiteX90" fmla="*/ 149006 w 854070"/>
                <a:gd name="connsiteY90" fmla="*/ 534826 h 919323"/>
                <a:gd name="connsiteX91" fmla="*/ 149006 w 854070"/>
                <a:gd name="connsiteY91" fmla="*/ 530658 h 919323"/>
                <a:gd name="connsiteX92" fmla="*/ 146922 w 854070"/>
                <a:gd name="connsiteY92" fmla="*/ 517112 h 919323"/>
                <a:gd name="connsiteX93" fmla="*/ 137544 w 854070"/>
                <a:gd name="connsiteY93" fmla="*/ 508776 h 919323"/>
                <a:gd name="connsiteX94" fmla="*/ 131292 w 854070"/>
                <a:gd name="connsiteY94" fmla="*/ 504608 h 919323"/>
                <a:gd name="connsiteX95" fmla="*/ 127124 w 854070"/>
                <a:gd name="connsiteY95" fmla="*/ 496272 h 919323"/>
                <a:gd name="connsiteX96" fmla="*/ 121914 w 854070"/>
                <a:gd name="connsiteY96" fmla="*/ 445214 h 919323"/>
                <a:gd name="connsiteX97" fmla="*/ 126082 w 854070"/>
                <a:gd name="connsiteY97" fmla="*/ 426458 h 919323"/>
                <a:gd name="connsiteX98" fmla="*/ 128166 w 854070"/>
                <a:gd name="connsiteY98" fmla="*/ 423332 h 919323"/>
                <a:gd name="connsiteX99" fmla="*/ 131292 w 854070"/>
                <a:gd name="connsiteY99" fmla="*/ 417080 h 919323"/>
                <a:gd name="connsiteX100" fmla="*/ 130250 w 854070"/>
                <a:gd name="connsiteY100" fmla="*/ 404577 h 919323"/>
                <a:gd name="connsiteX101" fmla="*/ 112536 w 854070"/>
                <a:gd name="connsiteY101" fmla="*/ 396241 h 919323"/>
                <a:gd name="connsiteX102" fmla="*/ 108368 w 854070"/>
                <a:gd name="connsiteY102" fmla="*/ 395198 h 919323"/>
                <a:gd name="connsiteX103" fmla="*/ 102116 w 854070"/>
                <a:gd name="connsiteY103" fmla="*/ 393115 h 919323"/>
                <a:gd name="connsiteX104" fmla="*/ 83360 w 854070"/>
                <a:gd name="connsiteY104" fmla="*/ 387905 h 919323"/>
                <a:gd name="connsiteX105" fmla="*/ 22924 w 854070"/>
                <a:gd name="connsiteY105" fmla="*/ 383737 h 919323"/>
                <a:gd name="connsiteX106" fmla="*/ 18756 w 854070"/>
                <a:gd name="connsiteY106" fmla="*/ 383737 h 919323"/>
                <a:gd name="connsiteX107" fmla="*/ 18756 w 854070"/>
                <a:gd name="connsiteY107" fmla="*/ 383737 h 919323"/>
                <a:gd name="connsiteX108" fmla="*/ 23966 w 854070"/>
                <a:gd name="connsiteY108" fmla="*/ 359771 h 919323"/>
                <a:gd name="connsiteX109" fmla="*/ 31260 w 854070"/>
                <a:gd name="connsiteY109" fmla="*/ 347267 h 919323"/>
                <a:gd name="connsiteX110" fmla="*/ 41680 w 854070"/>
                <a:gd name="connsiteY110" fmla="*/ 325385 h 919323"/>
                <a:gd name="connsiteX111" fmla="*/ 42722 w 854070"/>
                <a:gd name="connsiteY111" fmla="*/ 319133 h 919323"/>
                <a:gd name="connsiteX112" fmla="*/ 43764 w 854070"/>
                <a:gd name="connsiteY112" fmla="*/ 313923 h 919323"/>
                <a:gd name="connsiteX113" fmla="*/ 53142 w 854070"/>
                <a:gd name="connsiteY113" fmla="*/ 295167 h 919323"/>
                <a:gd name="connsiteX114" fmla="*/ 57310 w 854070"/>
                <a:gd name="connsiteY114" fmla="*/ 287873 h 919323"/>
                <a:gd name="connsiteX115" fmla="*/ 72940 w 854070"/>
                <a:gd name="connsiteY115" fmla="*/ 220143 h 919323"/>
                <a:gd name="connsiteX116" fmla="*/ 61478 w 854070"/>
                <a:gd name="connsiteY116" fmla="*/ 173253 h 919323"/>
                <a:gd name="connsiteX117" fmla="*/ 37512 w 854070"/>
                <a:gd name="connsiteY117" fmla="*/ 162833 h 919323"/>
                <a:gd name="connsiteX118" fmla="*/ 19798 w 854070"/>
                <a:gd name="connsiteY118" fmla="*/ 156581 h 919323"/>
                <a:gd name="connsiteX119" fmla="*/ 4168 w 854070"/>
                <a:gd name="connsiteY119" fmla="*/ 134699 h 919323"/>
                <a:gd name="connsiteX120" fmla="*/ 1042 w 854070"/>
                <a:gd name="connsiteY120" fmla="*/ 105523 h 919323"/>
                <a:gd name="connsiteX121" fmla="*/ 0 w 854070"/>
                <a:gd name="connsiteY121" fmla="*/ 76348 h 919323"/>
                <a:gd name="connsiteX122" fmla="*/ 1042 w 854070"/>
                <a:gd name="connsiteY122" fmla="*/ 66970 h 919323"/>
                <a:gd name="connsiteX123" fmla="*/ 13546 w 854070"/>
                <a:gd name="connsiteY123" fmla="*/ 60718 h 919323"/>
                <a:gd name="connsiteX124" fmla="*/ 31260 w 854070"/>
                <a:gd name="connsiteY124" fmla="*/ 57592 h 919323"/>
                <a:gd name="connsiteX125" fmla="*/ 44806 w 854070"/>
                <a:gd name="connsiteY125" fmla="*/ 53424 h 919323"/>
                <a:gd name="connsiteX126" fmla="*/ 54184 w 854070"/>
                <a:gd name="connsiteY126" fmla="*/ 40920 h 919323"/>
                <a:gd name="connsiteX127" fmla="*/ 187262 w 854070"/>
                <a:gd name="connsiteY127" fmla="*/ 25444 h 919323"/>
                <a:gd name="connsiteX128" fmla="*/ 326443 w 854070"/>
                <a:gd name="connsiteY128" fmla="*/ 13982 h 919323"/>
                <a:gd name="connsiteX129" fmla="*/ 427219 w 854070"/>
                <a:gd name="connsiteY129" fmla="*/ 2667 h 919323"/>
                <a:gd name="connsiteX130" fmla="*/ 505961 w 854070"/>
                <a:gd name="connsiteY130" fmla="*/ 21867 h 919323"/>
                <a:gd name="connsiteX131" fmla="*/ 520998 w 854070"/>
                <a:gd name="connsiteY131" fmla="*/ 583 h 919323"/>
                <a:gd name="connsiteX132" fmla="*/ 550175 w 854070"/>
                <a:gd name="connsiteY132" fmla="*/ 50298 h 919323"/>
                <a:gd name="connsiteX133" fmla="*/ 552258 w 854070"/>
                <a:gd name="connsiteY133" fmla="*/ 55508 h 919323"/>
                <a:gd name="connsiteX134" fmla="*/ 551217 w 854070"/>
                <a:gd name="connsiteY134" fmla="*/ 58634 h 919323"/>
                <a:gd name="connsiteX135" fmla="*/ 551217 w 854070"/>
                <a:gd name="connsiteY135" fmla="*/ 59676 h 919323"/>
                <a:gd name="connsiteX136" fmla="*/ 555384 w 854070"/>
                <a:gd name="connsiteY136" fmla="*/ 79474 h 919323"/>
                <a:gd name="connsiteX137" fmla="*/ 575182 w 854070"/>
                <a:gd name="connsiteY137" fmla="*/ 83641 h 919323"/>
                <a:gd name="connsiteX138" fmla="*/ 580392 w 854070"/>
                <a:gd name="connsiteY138" fmla="*/ 79474 h 919323"/>
                <a:gd name="connsiteX139" fmla="*/ 581434 w 854070"/>
                <a:gd name="connsiteY139" fmla="*/ 78431 h 919323"/>
                <a:gd name="connsiteX140" fmla="*/ 593938 w 854070"/>
                <a:gd name="connsiteY140" fmla="*/ 68012 h 919323"/>
                <a:gd name="connsiteX141" fmla="*/ 597064 w 854070"/>
                <a:gd name="connsiteY141" fmla="*/ 66970 h 919323"/>
                <a:gd name="connsiteX142" fmla="*/ 599148 w 854070"/>
                <a:gd name="connsiteY142" fmla="*/ 68012 h 919323"/>
                <a:gd name="connsiteX143" fmla="*/ 608526 w 854070"/>
                <a:gd name="connsiteY143" fmla="*/ 84684 h 919323"/>
                <a:gd name="connsiteX144" fmla="*/ 609568 w 854070"/>
                <a:gd name="connsiteY144" fmla="*/ 109691 h 919323"/>
                <a:gd name="connsiteX145" fmla="*/ 607484 w 854070"/>
                <a:gd name="connsiteY145" fmla="*/ 113859 h 919323"/>
                <a:gd name="connsiteX146" fmla="*/ 604358 w 854070"/>
                <a:gd name="connsiteY146" fmla="*/ 131573 h 919323"/>
                <a:gd name="connsiteX147" fmla="*/ 605400 w 854070"/>
                <a:gd name="connsiteY147" fmla="*/ 134699 h 919323"/>
                <a:gd name="connsiteX148" fmla="*/ 606442 w 854070"/>
                <a:gd name="connsiteY148" fmla="*/ 137825 h 919323"/>
                <a:gd name="connsiteX149" fmla="*/ 605400 w 854070"/>
                <a:gd name="connsiteY149" fmla="*/ 141993 h 919323"/>
                <a:gd name="connsiteX150" fmla="*/ 587686 w 854070"/>
                <a:gd name="connsiteY150" fmla="*/ 178463 h 919323"/>
                <a:gd name="connsiteX151" fmla="*/ 582476 w 854070"/>
                <a:gd name="connsiteY151" fmla="*/ 187841 h 919323"/>
                <a:gd name="connsiteX152" fmla="*/ 574140 w 854070"/>
                <a:gd name="connsiteY152" fmla="*/ 194093 h 919323"/>
                <a:gd name="connsiteX153" fmla="*/ 567888 w 854070"/>
                <a:gd name="connsiteY153" fmla="*/ 198261 h 919323"/>
                <a:gd name="connsiteX154" fmla="*/ 563720 w 854070"/>
                <a:gd name="connsiteY154" fmla="*/ 204513 h 919323"/>
                <a:gd name="connsiteX155" fmla="*/ 572057 w 854070"/>
                <a:gd name="connsiteY155" fmla="*/ 213891 h 919323"/>
                <a:gd name="connsiteX156" fmla="*/ 575182 w 854070"/>
                <a:gd name="connsiteY156" fmla="*/ 214933 h 919323"/>
                <a:gd name="connsiteX157" fmla="*/ 581434 w 854070"/>
                <a:gd name="connsiteY157" fmla="*/ 220143 h 919323"/>
                <a:gd name="connsiteX158" fmla="*/ 589770 w 854070"/>
                <a:gd name="connsiteY158" fmla="*/ 226395 h 919323"/>
                <a:gd name="connsiteX159" fmla="*/ 599148 w 854070"/>
                <a:gd name="connsiteY159" fmla="*/ 231605 h 919323"/>
                <a:gd name="connsiteX160" fmla="*/ 615820 w 854070"/>
                <a:gd name="connsiteY160" fmla="*/ 240983 h 919323"/>
                <a:gd name="connsiteX161" fmla="*/ 618946 w 854070"/>
                <a:gd name="connsiteY161" fmla="*/ 244109 h 919323"/>
                <a:gd name="connsiteX162" fmla="*/ 624156 w 854070"/>
                <a:gd name="connsiteY162" fmla="*/ 249319 h 919323"/>
                <a:gd name="connsiteX163" fmla="*/ 637702 w 854070"/>
                <a:gd name="connsiteY163" fmla="*/ 256613 h 919323"/>
                <a:gd name="connsiteX164" fmla="*/ 642912 w 854070"/>
                <a:gd name="connsiteY164" fmla="*/ 258697 h 919323"/>
                <a:gd name="connsiteX165" fmla="*/ 666878 w 854070"/>
                <a:gd name="connsiteY165" fmla="*/ 275369 h 919323"/>
                <a:gd name="connsiteX166" fmla="*/ 676256 w 854070"/>
                <a:gd name="connsiteY166" fmla="*/ 283705 h 919323"/>
                <a:gd name="connsiteX167" fmla="*/ 672088 w 854070"/>
                <a:gd name="connsiteY167" fmla="*/ 290999 h 919323"/>
                <a:gd name="connsiteX168" fmla="*/ 657500 w 854070"/>
                <a:gd name="connsiteY168" fmla="*/ 299335 h 919323"/>
                <a:gd name="connsiteX169" fmla="*/ 653332 w 854070"/>
                <a:gd name="connsiteY169" fmla="*/ 300377 h 919323"/>
                <a:gd name="connsiteX170" fmla="*/ 646038 w 854070"/>
                <a:gd name="connsiteY170" fmla="*/ 302461 h 919323"/>
                <a:gd name="connsiteX171" fmla="*/ 635618 w 854070"/>
                <a:gd name="connsiteY171" fmla="*/ 311839 h 919323"/>
                <a:gd name="connsiteX172" fmla="*/ 634576 w 854070"/>
                <a:gd name="connsiteY172" fmla="*/ 321217 h 919323"/>
                <a:gd name="connsiteX173" fmla="*/ 636660 w 854070"/>
                <a:gd name="connsiteY173" fmla="*/ 334763 h 919323"/>
                <a:gd name="connsiteX174" fmla="*/ 643954 w 854070"/>
                <a:gd name="connsiteY174" fmla="*/ 348309 h 919323"/>
                <a:gd name="connsiteX175" fmla="*/ 650206 w 854070"/>
                <a:gd name="connsiteY175" fmla="*/ 351435 h 919323"/>
                <a:gd name="connsiteX176" fmla="*/ 655416 w 854070"/>
                <a:gd name="connsiteY176" fmla="*/ 354561 h 919323"/>
                <a:gd name="connsiteX177" fmla="*/ 652290 w 854070"/>
                <a:gd name="connsiteY177" fmla="*/ 366023 h 919323"/>
                <a:gd name="connsiteX178" fmla="*/ 648122 w 854070"/>
                <a:gd name="connsiteY178" fmla="*/ 381653 h 919323"/>
                <a:gd name="connsiteX179" fmla="*/ 650206 w 854070"/>
                <a:gd name="connsiteY179" fmla="*/ 392073 h 919323"/>
                <a:gd name="connsiteX180" fmla="*/ 651248 w 854070"/>
                <a:gd name="connsiteY180" fmla="*/ 396241 h 919323"/>
                <a:gd name="connsiteX181" fmla="*/ 651248 w 854070"/>
                <a:gd name="connsiteY181" fmla="*/ 403535 h 919323"/>
                <a:gd name="connsiteX182" fmla="*/ 647080 w 854070"/>
                <a:gd name="connsiteY182" fmla="*/ 410828 h 919323"/>
                <a:gd name="connsiteX183" fmla="*/ 624156 w 854070"/>
                <a:gd name="connsiteY183" fmla="*/ 444172 h 919323"/>
                <a:gd name="connsiteX184" fmla="*/ 623114 w 854070"/>
                <a:gd name="connsiteY184" fmla="*/ 445214 h 919323"/>
                <a:gd name="connsiteX185" fmla="*/ 614778 w 854070"/>
                <a:gd name="connsiteY185" fmla="*/ 457718 h 919323"/>
                <a:gd name="connsiteX186" fmla="*/ 613736 w 854070"/>
                <a:gd name="connsiteY186" fmla="*/ 467096 h 919323"/>
                <a:gd name="connsiteX187" fmla="*/ 613736 w 854070"/>
                <a:gd name="connsiteY187" fmla="*/ 470222 h 919323"/>
                <a:gd name="connsiteX188" fmla="*/ 622072 w 854070"/>
                <a:gd name="connsiteY188" fmla="*/ 500440 h 919323"/>
                <a:gd name="connsiteX189" fmla="*/ 626240 w 854070"/>
                <a:gd name="connsiteY189" fmla="*/ 504608 h 919323"/>
                <a:gd name="connsiteX190" fmla="*/ 633534 w 854070"/>
                <a:gd name="connsiteY190" fmla="*/ 505650 h 919323"/>
                <a:gd name="connsiteX191" fmla="*/ 648122 w 854070"/>
                <a:gd name="connsiteY191" fmla="*/ 504608 h 919323"/>
                <a:gd name="connsiteX192" fmla="*/ 661668 w 854070"/>
                <a:gd name="connsiteY192" fmla="*/ 503566 h 919323"/>
                <a:gd name="connsiteX193" fmla="*/ 686676 w 854070"/>
                <a:gd name="connsiteY193" fmla="*/ 504608 h 919323"/>
                <a:gd name="connsiteX194" fmla="*/ 720020 w 854070"/>
                <a:gd name="connsiteY194" fmla="*/ 504608 h 919323"/>
                <a:gd name="connsiteX195" fmla="*/ 824220 w 854070"/>
                <a:gd name="connsiteY195" fmla="*/ 461887 h 919323"/>
                <a:gd name="connsiteX196" fmla="*/ 834640 w 854070"/>
                <a:gd name="connsiteY196" fmla="*/ 457718 h 919323"/>
                <a:gd name="connsiteX197" fmla="*/ 842976 w 854070"/>
                <a:gd name="connsiteY197" fmla="*/ 461887 h 919323"/>
                <a:gd name="connsiteX198" fmla="*/ 839850 w 854070"/>
                <a:gd name="connsiteY198" fmla="*/ 482726 h 919323"/>
                <a:gd name="connsiteX199" fmla="*/ 838807 w 854070"/>
                <a:gd name="connsiteY199" fmla="*/ 483768 h 919323"/>
                <a:gd name="connsiteX200" fmla="*/ 832556 w 854070"/>
                <a:gd name="connsiteY200" fmla="*/ 507734 h 919323"/>
                <a:gd name="connsiteX201" fmla="*/ 836724 w 854070"/>
                <a:gd name="connsiteY201" fmla="*/ 516070 h 919323"/>
                <a:gd name="connsiteX202" fmla="*/ 839850 w 854070"/>
                <a:gd name="connsiteY202" fmla="*/ 522322 h 919323"/>
                <a:gd name="connsiteX203" fmla="*/ 840892 w 854070"/>
                <a:gd name="connsiteY203" fmla="*/ 527532 h 919323"/>
                <a:gd name="connsiteX204" fmla="*/ 831514 w 854070"/>
                <a:gd name="connsiteY204" fmla="*/ 531700 h 919323"/>
                <a:gd name="connsiteX205" fmla="*/ 822136 w 854070"/>
                <a:gd name="connsiteY205" fmla="*/ 549414 h 919323"/>
                <a:gd name="connsiteX206" fmla="*/ 832556 w 854070"/>
                <a:gd name="connsiteY206" fmla="*/ 559834 h 919323"/>
                <a:gd name="connsiteX207" fmla="*/ 849227 w 854070"/>
                <a:gd name="connsiteY207" fmla="*/ 565044 h 919323"/>
                <a:gd name="connsiteX208" fmla="*/ 839850 w 854070"/>
                <a:gd name="connsiteY208" fmla="*/ 599430 h 919323"/>
                <a:gd name="connsiteX209" fmla="*/ 839850 w 854070"/>
                <a:gd name="connsiteY209" fmla="*/ 607766 h 919323"/>
                <a:gd name="connsiteX210" fmla="*/ 847144 w 854070"/>
                <a:gd name="connsiteY210" fmla="*/ 621312 h 919323"/>
                <a:gd name="connsiteX211" fmla="*/ 853396 w 854070"/>
                <a:gd name="connsiteY211" fmla="*/ 631732 h 919323"/>
                <a:gd name="connsiteX212" fmla="*/ 849227 w 854070"/>
                <a:gd name="connsiteY212" fmla="*/ 650488 h 919323"/>
                <a:gd name="connsiteX213" fmla="*/ 844017 w 854070"/>
                <a:gd name="connsiteY213" fmla="*/ 672370 h 919323"/>
                <a:gd name="connsiteX214" fmla="*/ 847144 w 854070"/>
                <a:gd name="connsiteY214" fmla="*/ 680706 h 919323"/>
                <a:gd name="connsiteX215" fmla="*/ 849227 w 854070"/>
                <a:gd name="connsiteY215" fmla="*/ 684874 h 919323"/>
                <a:gd name="connsiteX216" fmla="*/ 844017 w 854070"/>
                <a:gd name="connsiteY216" fmla="*/ 697378 h 919323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26082 w 854070"/>
                <a:gd name="connsiteY97" fmla="*/ 426649 h 919514"/>
                <a:gd name="connsiteX98" fmla="*/ 128166 w 854070"/>
                <a:gd name="connsiteY98" fmla="*/ 423523 h 919514"/>
                <a:gd name="connsiteX99" fmla="*/ 131292 w 854070"/>
                <a:gd name="connsiteY99" fmla="*/ 417271 h 919514"/>
                <a:gd name="connsiteX100" fmla="*/ 130250 w 854070"/>
                <a:gd name="connsiteY100" fmla="*/ 404768 h 919514"/>
                <a:gd name="connsiteX101" fmla="*/ 112536 w 854070"/>
                <a:gd name="connsiteY101" fmla="*/ 396432 h 919514"/>
                <a:gd name="connsiteX102" fmla="*/ 108368 w 854070"/>
                <a:gd name="connsiteY102" fmla="*/ 395389 h 919514"/>
                <a:gd name="connsiteX103" fmla="*/ 102116 w 854070"/>
                <a:gd name="connsiteY103" fmla="*/ 393306 h 919514"/>
                <a:gd name="connsiteX104" fmla="*/ 83360 w 854070"/>
                <a:gd name="connsiteY104" fmla="*/ 388096 h 919514"/>
                <a:gd name="connsiteX105" fmla="*/ 22924 w 854070"/>
                <a:gd name="connsiteY105" fmla="*/ 383928 h 919514"/>
                <a:gd name="connsiteX106" fmla="*/ 18756 w 854070"/>
                <a:gd name="connsiteY106" fmla="*/ 383928 h 919514"/>
                <a:gd name="connsiteX107" fmla="*/ 18756 w 854070"/>
                <a:gd name="connsiteY107" fmla="*/ 383928 h 919514"/>
                <a:gd name="connsiteX108" fmla="*/ 23966 w 854070"/>
                <a:gd name="connsiteY108" fmla="*/ 359962 h 919514"/>
                <a:gd name="connsiteX109" fmla="*/ 31260 w 854070"/>
                <a:gd name="connsiteY109" fmla="*/ 347458 h 919514"/>
                <a:gd name="connsiteX110" fmla="*/ 41680 w 854070"/>
                <a:gd name="connsiteY110" fmla="*/ 325576 h 919514"/>
                <a:gd name="connsiteX111" fmla="*/ 42722 w 854070"/>
                <a:gd name="connsiteY111" fmla="*/ 319324 h 919514"/>
                <a:gd name="connsiteX112" fmla="*/ 43764 w 854070"/>
                <a:gd name="connsiteY112" fmla="*/ 314114 h 919514"/>
                <a:gd name="connsiteX113" fmla="*/ 53142 w 854070"/>
                <a:gd name="connsiteY113" fmla="*/ 295358 h 919514"/>
                <a:gd name="connsiteX114" fmla="*/ 57310 w 854070"/>
                <a:gd name="connsiteY114" fmla="*/ 288064 h 919514"/>
                <a:gd name="connsiteX115" fmla="*/ 72940 w 854070"/>
                <a:gd name="connsiteY115" fmla="*/ 220334 h 919514"/>
                <a:gd name="connsiteX116" fmla="*/ 61478 w 854070"/>
                <a:gd name="connsiteY116" fmla="*/ 173444 h 919514"/>
                <a:gd name="connsiteX117" fmla="*/ 37512 w 854070"/>
                <a:gd name="connsiteY117" fmla="*/ 163024 h 919514"/>
                <a:gd name="connsiteX118" fmla="*/ 19798 w 854070"/>
                <a:gd name="connsiteY118" fmla="*/ 156772 h 919514"/>
                <a:gd name="connsiteX119" fmla="*/ 4168 w 854070"/>
                <a:gd name="connsiteY119" fmla="*/ 134890 h 919514"/>
                <a:gd name="connsiteX120" fmla="*/ 1042 w 854070"/>
                <a:gd name="connsiteY120" fmla="*/ 105714 h 919514"/>
                <a:gd name="connsiteX121" fmla="*/ 0 w 854070"/>
                <a:gd name="connsiteY121" fmla="*/ 76539 h 919514"/>
                <a:gd name="connsiteX122" fmla="*/ 1042 w 854070"/>
                <a:gd name="connsiteY122" fmla="*/ 67161 h 919514"/>
                <a:gd name="connsiteX123" fmla="*/ 13546 w 854070"/>
                <a:gd name="connsiteY123" fmla="*/ 60909 h 919514"/>
                <a:gd name="connsiteX124" fmla="*/ 31260 w 854070"/>
                <a:gd name="connsiteY124" fmla="*/ 57783 h 919514"/>
                <a:gd name="connsiteX125" fmla="*/ 44806 w 854070"/>
                <a:gd name="connsiteY125" fmla="*/ 53615 h 919514"/>
                <a:gd name="connsiteX126" fmla="*/ 54184 w 854070"/>
                <a:gd name="connsiteY126" fmla="*/ 41111 h 919514"/>
                <a:gd name="connsiteX127" fmla="*/ 187262 w 854070"/>
                <a:gd name="connsiteY127" fmla="*/ 25635 h 919514"/>
                <a:gd name="connsiteX128" fmla="*/ 326443 w 854070"/>
                <a:gd name="connsiteY128" fmla="*/ 14173 h 919514"/>
                <a:gd name="connsiteX129" fmla="*/ 427219 w 854070"/>
                <a:gd name="connsiteY129" fmla="*/ 2858 h 919514"/>
                <a:gd name="connsiteX130" fmla="*/ 491674 w 854070"/>
                <a:gd name="connsiteY130" fmla="*/ 14915 h 919514"/>
                <a:gd name="connsiteX131" fmla="*/ 520998 w 854070"/>
                <a:gd name="connsiteY131" fmla="*/ 774 h 919514"/>
                <a:gd name="connsiteX132" fmla="*/ 550175 w 854070"/>
                <a:gd name="connsiteY132" fmla="*/ 50489 h 919514"/>
                <a:gd name="connsiteX133" fmla="*/ 552258 w 854070"/>
                <a:gd name="connsiteY133" fmla="*/ 55699 h 919514"/>
                <a:gd name="connsiteX134" fmla="*/ 551217 w 854070"/>
                <a:gd name="connsiteY134" fmla="*/ 58825 h 919514"/>
                <a:gd name="connsiteX135" fmla="*/ 551217 w 854070"/>
                <a:gd name="connsiteY135" fmla="*/ 59867 h 919514"/>
                <a:gd name="connsiteX136" fmla="*/ 555384 w 854070"/>
                <a:gd name="connsiteY136" fmla="*/ 79665 h 919514"/>
                <a:gd name="connsiteX137" fmla="*/ 575182 w 854070"/>
                <a:gd name="connsiteY137" fmla="*/ 83832 h 919514"/>
                <a:gd name="connsiteX138" fmla="*/ 580392 w 854070"/>
                <a:gd name="connsiteY138" fmla="*/ 79665 h 919514"/>
                <a:gd name="connsiteX139" fmla="*/ 581434 w 854070"/>
                <a:gd name="connsiteY139" fmla="*/ 78622 h 919514"/>
                <a:gd name="connsiteX140" fmla="*/ 593938 w 854070"/>
                <a:gd name="connsiteY140" fmla="*/ 68203 h 919514"/>
                <a:gd name="connsiteX141" fmla="*/ 597064 w 854070"/>
                <a:gd name="connsiteY141" fmla="*/ 67161 h 919514"/>
                <a:gd name="connsiteX142" fmla="*/ 599148 w 854070"/>
                <a:gd name="connsiteY142" fmla="*/ 68203 h 919514"/>
                <a:gd name="connsiteX143" fmla="*/ 608526 w 854070"/>
                <a:gd name="connsiteY143" fmla="*/ 84875 h 919514"/>
                <a:gd name="connsiteX144" fmla="*/ 609568 w 854070"/>
                <a:gd name="connsiteY144" fmla="*/ 109882 h 919514"/>
                <a:gd name="connsiteX145" fmla="*/ 607484 w 854070"/>
                <a:gd name="connsiteY145" fmla="*/ 114050 h 919514"/>
                <a:gd name="connsiteX146" fmla="*/ 604358 w 854070"/>
                <a:gd name="connsiteY146" fmla="*/ 131764 h 919514"/>
                <a:gd name="connsiteX147" fmla="*/ 605400 w 854070"/>
                <a:gd name="connsiteY147" fmla="*/ 134890 h 919514"/>
                <a:gd name="connsiteX148" fmla="*/ 606442 w 854070"/>
                <a:gd name="connsiteY148" fmla="*/ 138016 h 919514"/>
                <a:gd name="connsiteX149" fmla="*/ 605400 w 854070"/>
                <a:gd name="connsiteY149" fmla="*/ 142184 h 919514"/>
                <a:gd name="connsiteX150" fmla="*/ 587686 w 854070"/>
                <a:gd name="connsiteY150" fmla="*/ 178654 h 919514"/>
                <a:gd name="connsiteX151" fmla="*/ 582476 w 854070"/>
                <a:gd name="connsiteY151" fmla="*/ 188032 h 919514"/>
                <a:gd name="connsiteX152" fmla="*/ 574140 w 854070"/>
                <a:gd name="connsiteY152" fmla="*/ 194284 h 919514"/>
                <a:gd name="connsiteX153" fmla="*/ 567888 w 854070"/>
                <a:gd name="connsiteY153" fmla="*/ 198452 h 919514"/>
                <a:gd name="connsiteX154" fmla="*/ 563720 w 854070"/>
                <a:gd name="connsiteY154" fmla="*/ 204704 h 919514"/>
                <a:gd name="connsiteX155" fmla="*/ 572057 w 854070"/>
                <a:gd name="connsiteY155" fmla="*/ 214082 h 919514"/>
                <a:gd name="connsiteX156" fmla="*/ 575182 w 854070"/>
                <a:gd name="connsiteY156" fmla="*/ 215124 h 919514"/>
                <a:gd name="connsiteX157" fmla="*/ 581434 w 854070"/>
                <a:gd name="connsiteY157" fmla="*/ 220334 h 919514"/>
                <a:gd name="connsiteX158" fmla="*/ 589770 w 854070"/>
                <a:gd name="connsiteY158" fmla="*/ 226586 h 919514"/>
                <a:gd name="connsiteX159" fmla="*/ 599148 w 854070"/>
                <a:gd name="connsiteY159" fmla="*/ 231796 h 919514"/>
                <a:gd name="connsiteX160" fmla="*/ 615820 w 854070"/>
                <a:gd name="connsiteY160" fmla="*/ 241174 h 919514"/>
                <a:gd name="connsiteX161" fmla="*/ 618946 w 854070"/>
                <a:gd name="connsiteY161" fmla="*/ 244300 h 919514"/>
                <a:gd name="connsiteX162" fmla="*/ 624156 w 854070"/>
                <a:gd name="connsiteY162" fmla="*/ 249510 h 919514"/>
                <a:gd name="connsiteX163" fmla="*/ 637702 w 854070"/>
                <a:gd name="connsiteY163" fmla="*/ 256804 h 919514"/>
                <a:gd name="connsiteX164" fmla="*/ 642912 w 854070"/>
                <a:gd name="connsiteY164" fmla="*/ 258888 h 919514"/>
                <a:gd name="connsiteX165" fmla="*/ 666878 w 854070"/>
                <a:gd name="connsiteY165" fmla="*/ 275560 h 919514"/>
                <a:gd name="connsiteX166" fmla="*/ 676256 w 854070"/>
                <a:gd name="connsiteY166" fmla="*/ 283896 h 919514"/>
                <a:gd name="connsiteX167" fmla="*/ 672088 w 854070"/>
                <a:gd name="connsiteY167" fmla="*/ 291190 h 919514"/>
                <a:gd name="connsiteX168" fmla="*/ 657500 w 854070"/>
                <a:gd name="connsiteY168" fmla="*/ 299526 h 919514"/>
                <a:gd name="connsiteX169" fmla="*/ 653332 w 854070"/>
                <a:gd name="connsiteY169" fmla="*/ 300568 h 919514"/>
                <a:gd name="connsiteX170" fmla="*/ 646038 w 854070"/>
                <a:gd name="connsiteY170" fmla="*/ 302652 h 919514"/>
                <a:gd name="connsiteX171" fmla="*/ 635618 w 854070"/>
                <a:gd name="connsiteY171" fmla="*/ 312030 h 919514"/>
                <a:gd name="connsiteX172" fmla="*/ 634576 w 854070"/>
                <a:gd name="connsiteY172" fmla="*/ 321408 h 919514"/>
                <a:gd name="connsiteX173" fmla="*/ 636660 w 854070"/>
                <a:gd name="connsiteY173" fmla="*/ 334954 h 919514"/>
                <a:gd name="connsiteX174" fmla="*/ 643954 w 854070"/>
                <a:gd name="connsiteY174" fmla="*/ 348500 h 919514"/>
                <a:gd name="connsiteX175" fmla="*/ 650206 w 854070"/>
                <a:gd name="connsiteY175" fmla="*/ 351626 h 919514"/>
                <a:gd name="connsiteX176" fmla="*/ 655416 w 854070"/>
                <a:gd name="connsiteY176" fmla="*/ 354752 h 919514"/>
                <a:gd name="connsiteX177" fmla="*/ 652290 w 854070"/>
                <a:gd name="connsiteY177" fmla="*/ 366214 h 919514"/>
                <a:gd name="connsiteX178" fmla="*/ 648122 w 854070"/>
                <a:gd name="connsiteY178" fmla="*/ 381844 h 919514"/>
                <a:gd name="connsiteX179" fmla="*/ 650206 w 854070"/>
                <a:gd name="connsiteY179" fmla="*/ 392264 h 919514"/>
                <a:gd name="connsiteX180" fmla="*/ 651248 w 854070"/>
                <a:gd name="connsiteY180" fmla="*/ 396432 h 919514"/>
                <a:gd name="connsiteX181" fmla="*/ 651248 w 854070"/>
                <a:gd name="connsiteY181" fmla="*/ 403726 h 919514"/>
                <a:gd name="connsiteX182" fmla="*/ 647080 w 854070"/>
                <a:gd name="connsiteY182" fmla="*/ 411019 h 919514"/>
                <a:gd name="connsiteX183" fmla="*/ 624156 w 854070"/>
                <a:gd name="connsiteY183" fmla="*/ 444363 h 919514"/>
                <a:gd name="connsiteX184" fmla="*/ 623114 w 854070"/>
                <a:gd name="connsiteY184" fmla="*/ 445405 h 919514"/>
                <a:gd name="connsiteX185" fmla="*/ 614778 w 854070"/>
                <a:gd name="connsiteY185" fmla="*/ 457909 h 919514"/>
                <a:gd name="connsiteX186" fmla="*/ 613736 w 854070"/>
                <a:gd name="connsiteY186" fmla="*/ 467287 h 919514"/>
                <a:gd name="connsiteX187" fmla="*/ 613736 w 854070"/>
                <a:gd name="connsiteY187" fmla="*/ 470413 h 919514"/>
                <a:gd name="connsiteX188" fmla="*/ 622072 w 854070"/>
                <a:gd name="connsiteY188" fmla="*/ 500631 h 919514"/>
                <a:gd name="connsiteX189" fmla="*/ 626240 w 854070"/>
                <a:gd name="connsiteY189" fmla="*/ 504799 h 919514"/>
                <a:gd name="connsiteX190" fmla="*/ 633534 w 854070"/>
                <a:gd name="connsiteY190" fmla="*/ 505841 h 919514"/>
                <a:gd name="connsiteX191" fmla="*/ 648122 w 854070"/>
                <a:gd name="connsiteY191" fmla="*/ 504799 h 919514"/>
                <a:gd name="connsiteX192" fmla="*/ 661668 w 854070"/>
                <a:gd name="connsiteY192" fmla="*/ 503757 h 919514"/>
                <a:gd name="connsiteX193" fmla="*/ 686676 w 854070"/>
                <a:gd name="connsiteY193" fmla="*/ 504799 h 919514"/>
                <a:gd name="connsiteX194" fmla="*/ 720020 w 854070"/>
                <a:gd name="connsiteY194" fmla="*/ 504799 h 919514"/>
                <a:gd name="connsiteX195" fmla="*/ 824220 w 854070"/>
                <a:gd name="connsiteY195" fmla="*/ 462078 h 919514"/>
                <a:gd name="connsiteX196" fmla="*/ 834640 w 854070"/>
                <a:gd name="connsiteY196" fmla="*/ 457909 h 919514"/>
                <a:gd name="connsiteX197" fmla="*/ 842976 w 854070"/>
                <a:gd name="connsiteY197" fmla="*/ 462078 h 919514"/>
                <a:gd name="connsiteX198" fmla="*/ 839850 w 854070"/>
                <a:gd name="connsiteY198" fmla="*/ 482917 h 919514"/>
                <a:gd name="connsiteX199" fmla="*/ 838807 w 854070"/>
                <a:gd name="connsiteY199" fmla="*/ 483959 h 919514"/>
                <a:gd name="connsiteX200" fmla="*/ 832556 w 854070"/>
                <a:gd name="connsiteY200" fmla="*/ 507925 h 919514"/>
                <a:gd name="connsiteX201" fmla="*/ 836724 w 854070"/>
                <a:gd name="connsiteY201" fmla="*/ 516261 h 919514"/>
                <a:gd name="connsiteX202" fmla="*/ 839850 w 854070"/>
                <a:gd name="connsiteY202" fmla="*/ 522513 h 919514"/>
                <a:gd name="connsiteX203" fmla="*/ 840892 w 854070"/>
                <a:gd name="connsiteY203" fmla="*/ 527723 h 919514"/>
                <a:gd name="connsiteX204" fmla="*/ 831514 w 854070"/>
                <a:gd name="connsiteY204" fmla="*/ 531891 h 919514"/>
                <a:gd name="connsiteX205" fmla="*/ 822136 w 854070"/>
                <a:gd name="connsiteY205" fmla="*/ 549605 h 919514"/>
                <a:gd name="connsiteX206" fmla="*/ 832556 w 854070"/>
                <a:gd name="connsiteY206" fmla="*/ 560025 h 919514"/>
                <a:gd name="connsiteX207" fmla="*/ 849227 w 854070"/>
                <a:gd name="connsiteY207" fmla="*/ 565235 h 919514"/>
                <a:gd name="connsiteX208" fmla="*/ 839850 w 854070"/>
                <a:gd name="connsiteY208" fmla="*/ 599621 h 919514"/>
                <a:gd name="connsiteX209" fmla="*/ 839850 w 854070"/>
                <a:gd name="connsiteY209" fmla="*/ 607957 h 919514"/>
                <a:gd name="connsiteX210" fmla="*/ 847144 w 854070"/>
                <a:gd name="connsiteY210" fmla="*/ 621503 h 919514"/>
                <a:gd name="connsiteX211" fmla="*/ 853396 w 854070"/>
                <a:gd name="connsiteY211" fmla="*/ 631923 h 919514"/>
                <a:gd name="connsiteX212" fmla="*/ 849227 w 854070"/>
                <a:gd name="connsiteY212" fmla="*/ 650679 h 919514"/>
                <a:gd name="connsiteX213" fmla="*/ 844017 w 854070"/>
                <a:gd name="connsiteY213" fmla="*/ 672561 h 919514"/>
                <a:gd name="connsiteX214" fmla="*/ 847144 w 854070"/>
                <a:gd name="connsiteY214" fmla="*/ 680897 h 919514"/>
                <a:gd name="connsiteX215" fmla="*/ 849227 w 854070"/>
                <a:gd name="connsiteY215" fmla="*/ 685065 h 919514"/>
                <a:gd name="connsiteX216" fmla="*/ 844017 w 854070"/>
                <a:gd name="connsiteY216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26082 w 854070"/>
                <a:gd name="connsiteY97" fmla="*/ 426649 h 919514"/>
                <a:gd name="connsiteX98" fmla="*/ 131292 w 854070"/>
                <a:gd name="connsiteY98" fmla="*/ 417271 h 919514"/>
                <a:gd name="connsiteX99" fmla="*/ 130250 w 854070"/>
                <a:gd name="connsiteY99" fmla="*/ 404768 h 919514"/>
                <a:gd name="connsiteX100" fmla="*/ 112536 w 854070"/>
                <a:gd name="connsiteY100" fmla="*/ 396432 h 919514"/>
                <a:gd name="connsiteX101" fmla="*/ 108368 w 854070"/>
                <a:gd name="connsiteY101" fmla="*/ 395389 h 919514"/>
                <a:gd name="connsiteX102" fmla="*/ 102116 w 854070"/>
                <a:gd name="connsiteY102" fmla="*/ 393306 h 919514"/>
                <a:gd name="connsiteX103" fmla="*/ 83360 w 854070"/>
                <a:gd name="connsiteY103" fmla="*/ 388096 h 919514"/>
                <a:gd name="connsiteX104" fmla="*/ 22924 w 854070"/>
                <a:gd name="connsiteY104" fmla="*/ 383928 h 919514"/>
                <a:gd name="connsiteX105" fmla="*/ 18756 w 854070"/>
                <a:gd name="connsiteY105" fmla="*/ 383928 h 919514"/>
                <a:gd name="connsiteX106" fmla="*/ 18756 w 854070"/>
                <a:gd name="connsiteY106" fmla="*/ 383928 h 919514"/>
                <a:gd name="connsiteX107" fmla="*/ 23966 w 854070"/>
                <a:gd name="connsiteY107" fmla="*/ 359962 h 919514"/>
                <a:gd name="connsiteX108" fmla="*/ 31260 w 854070"/>
                <a:gd name="connsiteY108" fmla="*/ 347458 h 919514"/>
                <a:gd name="connsiteX109" fmla="*/ 41680 w 854070"/>
                <a:gd name="connsiteY109" fmla="*/ 325576 h 919514"/>
                <a:gd name="connsiteX110" fmla="*/ 42722 w 854070"/>
                <a:gd name="connsiteY110" fmla="*/ 319324 h 919514"/>
                <a:gd name="connsiteX111" fmla="*/ 43764 w 854070"/>
                <a:gd name="connsiteY111" fmla="*/ 314114 h 919514"/>
                <a:gd name="connsiteX112" fmla="*/ 53142 w 854070"/>
                <a:gd name="connsiteY112" fmla="*/ 295358 h 919514"/>
                <a:gd name="connsiteX113" fmla="*/ 57310 w 854070"/>
                <a:gd name="connsiteY113" fmla="*/ 288064 h 919514"/>
                <a:gd name="connsiteX114" fmla="*/ 72940 w 854070"/>
                <a:gd name="connsiteY114" fmla="*/ 220334 h 919514"/>
                <a:gd name="connsiteX115" fmla="*/ 61478 w 854070"/>
                <a:gd name="connsiteY115" fmla="*/ 173444 h 919514"/>
                <a:gd name="connsiteX116" fmla="*/ 37512 w 854070"/>
                <a:gd name="connsiteY116" fmla="*/ 163024 h 919514"/>
                <a:gd name="connsiteX117" fmla="*/ 19798 w 854070"/>
                <a:gd name="connsiteY117" fmla="*/ 156772 h 919514"/>
                <a:gd name="connsiteX118" fmla="*/ 4168 w 854070"/>
                <a:gd name="connsiteY118" fmla="*/ 134890 h 919514"/>
                <a:gd name="connsiteX119" fmla="*/ 1042 w 854070"/>
                <a:gd name="connsiteY119" fmla="*/ 105714 h 919514"/>
                <a:gd name="connsiteX120" fmla="*/ 0 w 854070"/>
                <a:gd name="connsiteY120" fmla="*/ 76539 h 919514"/>
                <a:gd name="connsiteX121" fmla="*/ 1042 w 854070"/>
                <a:gd name="connsiteY121" fmla="*/ 67161 h 919514"/>
                <a:gd name="connsiteX122" fmla="*/ 13546 w 854070"/>
                <a:gd name="connsiteY122" fmla="*/ 60909 h 919514"/>
                <a:gd name="connsiteX123" fmla="*/ 31260 w 854070"/>
                <a:gd name="connsiteY123" fmla="*/ 57783 h 919514"/>
                <a:gd name="connsiteX124" fmla="*/ 44806 w 854070"/>
                <a:gd name="connsiteY124" fmla="*/ 53615 h 919514"/>
                <a:gd name="connsiteX125" fmla="*/ 54184 w 854070"/>
                <a:gd name="connsiteY125" fmla="*/ 41111 h 919514"/>
                <a:gd name="connsiteX126" fmla="*/ 187262 w 854070"/>
                <a:gd name="connsiteY126" fmla="*/ 25635 h 919514"/>
                <a:gd name="connsiteX127" fmla="*/ 326443 w 854070"/>
                <a:gd name="connsiteY127" fmla="*/ 14173 h 919514"/>
                <a:gd name="connsiteX128" fmla="*/ 427219 w 854070"/>
                <a:gd name="connsiteY128" fmla="*/ 2858 h 919514"/>
                <a:gd name="connsiteX129" fmla="*/ 491674 w 854070"/>
                <a:gd name="connsiteY129" fmla="*/ 14915 h 919514"/>
                <a:gd name="connsiteX130" fmla="*/ 520998 w 854070"/>
                <a:gd name="connsiteY130" fmla="*/ 774 h 919514"/>
                <a:gd name="connsiteX131" fmla="*/ 550175 w 854070"/>
                <a:gd name="connsiteY131" fmla="*/ 50489 h 919514"/>
                <a:gd name="connsiteX132" fmla="*/ 552258 w 854070"/>
                <a:gd name="connsiteY132" fmla="*/ 55699 h 919514"/>
                <a:gd name="connsiteX133" fmla="*/ 551217 w 854070"/>
                <a:gd name="connsiteY133" fmla="*/ 58825 h 919514"/>
                <a:gd name="connsiteX134" fmla="*/ 551217 w 854070"/>
                <a:gd name="connsiteY134" fmla="*/ 59867 h 919514"/>
                <a:gd name="connsiteX135" fmla="*/ 555384 w 854070"/>
                <a:gd name="connsiteY135" fmla="*/ 79665 h 919514"/>
                <a:gd name="connsiteX136" fmla="*/ 575182 w 854070"/>
                <a:gd name="connsiteY136" fmla="*/ 83832 h 919514"/>
                <a:gd name="connsiteX137" fmla="*/ 580392 w 854070"/>
                <a:gd name="connsiteY137" fmla="*/ 79665 h 919514"/>
                <a:gd name="connsiteX138" fmla="*/ 581434 w 854070"/>
                <a:gd name="connsiteY138" fmla="*/ 78622 h 919514"/>
                <a:gd name="connsiteX139" fmla="*/ 593938 w 854070"/>
                <a:gd name="connsiteY139" fmla="*/ 68203 h 919514"/>
                <a:gd name="connsiteX140" fmla="*/ 597064 w 854070"/>
                <a:gd name="connsiteY140" fmla="*/ 67161 h 919514"/>
                <a:gd name="connsiteX141" fmla="*/ 599148 w 854070"/>
                <a:gd name="connsiteY141" fmla="*/ 68203 h 919514"/>
                <a:gd name="connsiteX142" fmla="*/ 608526 w 854070"/>
                <a:gd name="connsiteY142" fmla="*/ 84875 h 919514"/>
                <a:gd name="connsiteX143" fmla="*/ 609568 w 854070"/>
                <a:gd name="connsiteY143" fmla="*/ 109882 h 919514"/>
                <a:gd name="connsiteX144" fmla="*/ 607484 w 854070"/>
                <a:gd name="connsiteY144" fmla="*/ 114050 h 919514"/>
                <a:gd name="connsiteX145" fmla="*/ 604358 w 854070"/>
                <a:gd name="connsiteY145" fmla="*/ 131764 h 919514"/>
                <a:gd name="connsiteX146" fmla="*/ 605400 w 854070"/>
                <a:gd name="connsiteY146" fmla="*/ 134890 h 919514"/>
                <a:gd name="connsiteX147" fmla="*/ 606442 w 854070"/>
                <a:gd name="connsiteY147" fmla="*/ 138016 h 919514"/>
                <a:gd name="connsiteX148" fmla="*/ 605400 w 854070"/>
                <a:gd name="connsiteY148" fmla="*/ 142184 h 919514"/>
                <a:gd name="connsiteX149" fmla="*/ 587686 w 854070"/>
                <a:gd name="connsiteY149" fmla="*/ 178654 h 919514"/>
                <a:gd name="connsiteX150" fmla="*/ 582476 w 854070"/>
                <a:gd name="connsiteY150" fmla="*/ 188032 h 919514"/>
                <a:gd name="connsiteX151" fmla="*/ 574140 w 854070"/>
                <a:gd name="connsiteY151" fmla="*/ 194284 h 919514"/>
                <a:gd name="connsiteX152" fmla="*/ 567888 w 854070"/>
                <a:gd name="connsiteY152" fmla="*/ 198452 h 919514"/>
                <a:gd name="connsiteX153" fmla="*/ 563720 w 854070"/>
                <a:gd name="connsiteY153" fmla="*/ 204704 h 919514"/>
                <a:gd name="connsiteX154" fmla="*/ 572057 w 854070"/>
                <a:gd name="connsiteY154" fmla="*/ 214082 h 919514"/>
                <a:gd name="connsiteX155" fmla="*/ 575182 w 854070"/>
                <a:gd name="connsiteY155" fmla="*/ 215124 h 919514"/>
                <a:gd name="connsiteX156" fmla="*/ 581434 w 854070"/>
                <a:gd name="connsiteY156" fmla="*/ 220334 h 919514"/>
                <a:gd name="connsiteX157" fmla="*/ 589770 w 854070"/>
                <a:gd name="connsiteY157" fmla="*/ 226586 h 919514"/>
                <a:gd name="connsiteX158" fmla="*/ 599148 w 854070"/>
                <a:gd name="connsiteY158" fmla="*/ 231796 h 919514"/>
                <a:gd name="connsiteX159" fmla="*/ 615820 w 854070"/>
                <a:gd name="connsiteY159" fmla="*/ 241174 h 919514"/>
                <a:gd name="connsiteX160" fmla="*/ 618946 w 854070"/>
                <a:gd name="connsiteY160" fmla="*/ 244300 h 919514"/>
                <a:gd name="connsiteX161" fmla="*/ 624156 w 854070"/>
                <a:gd name="connsiteY161" fmla="*/ 249510 h 919514"/>
                <a:gd name="connsiteX162" fmla="*/ 637702 w 854070"/>
                <a:gd name="connsiteY162" fmla="*/ 256804 h 919514"/>
                <a:gd name="connsiteX163" fmla="*/ 642912 w 854070"/>
                <a:gd name="connsiteY163" fmla="*/ 258888 h 919514"/>
                <a:gd name="connsiteX164" fmla="*/ 666878 w 854070"/>
                <a:gd name="connsiteY164" fmla="*/ 275560 h 919514"/>
                <a:gd name="connsiteX165" fmla="*/ 676256 w 854070"/>
                <a:gd name="connsiteY165" fmla="*/ 283896 h 919514"/>
                <a:gd name="connsiteX166" fmla="*/ 672088 w 854070"/>
                <a:gd name="connsiteY166" fmla="*/ 291190 h 919514"/>
                <a:gd name="connsiteX167" fmla="*/ 657500 w 854070"/>
                <a:gd name="connsiteY167" fmla="*/ 299526 h 919514"/>
                <a:gd name="connsiteX168" fmla="*/ 653332 w 854070"/>
                <a:gd name="connsiteY168" fmla="*/ 300568 h 919514"/>
                <a:gd name="connsiteX169" fmla="*/ 646038 w 854070"/>
                <a:gd name="connsiteY169" fmla="*/ 302652 h 919514"/>
                <a:gd name="connsiteX170" fmla="*/ 635618 w 854070"/>
                <a:gd name="connsiteY170" fmla="*/ 312030 h 919514"/>
                <a:gd name="connsiteX171" fmla="*/ 634576 w 854070"/>
                <a:gd name="connsiteY171" fmla="*/ 321408 h 919514"/>
                <a:gd name="connsiteX172" fmla="*/ 636660 w 854070"/>
                <a:gd name="connsiteY172" fmla="*/ 334954 h 919514"/>
                <a:gd name="connsiteX173" fmla="*/ 643954 w 854070"/>
                <a:gd name="connsiteY173" fmla="*/ 348500 h 919514"/>
                <a:gd name="connsiteX174" fmla="*/ 650206 w 854070"/>
                <a:gd name="connsiteY174" fmla="*/ 351626 h 919514"/>
                <a:gd name="connsiteX175" fmla="*/ 655416 w 854070"/>
                <a:gd name="connsiteY175" fmla="*/ 354752 h 919514"/>
                <a:gd name="connsiteX176" fmla="*/ 652290 w 854070"/>
                <a:gd name="connsiteY176" fmla="*/ 366214 h 919514"/>
                <a:gd name="connsiteX177" fmla="*/ 648122 w 854070"/>
                <a:gd name="connsiteY177" fmla="*/ 381844 h 919514"/>
                <a:gd name="connsiteX178" fmla="*/ 650206 w 854070"/>
                <a:gd name="connsiteY178" fmla="*/ 392264 h 919514"/>
                <a:gd name="connsiteX179" fmla="*/ 651248 w 854070"/>
                <a:gd name="connsiteY179" fmla="*/ 396432 h 919514"/>
                <a:gd name="connsiteX180" fmla="*/ 651248 w 854070"/>
                <a:gd name="connsiteY180" fmla="*/ 403726 h 919514"/>
                <a:gd name="connsiteX181" fmla="*/ 647080 w 854070"/>
                <a:gd name="connsiteY181" fmla="*/ 411019 h 919514"/>
                <a:gd name="connsiteX182" fmla="*/ 624156 w 854070"/>
                <a:gd name="connsiteY182" fmla="*/ 444363 h 919514"/>
                <a:gd name="connsiteX183" fmla="*/ 623114 w 854070"/>
                <a:gd name="connsiteY183" fmla="*/ 445405 h 919514"/>
                <a:gd name="connsiteX184" fmla="*/ 614778 w 854070"/>
                <a:gd name="connsiteY184" fmla="*/ 457909 h 919514"/>
                <a:gd name="connsiteX185" fmla="*/ 613736 w 854070"/>
                <a:gd name="connsiteY185" fmla="*/ 467287 h 919514"/>
                <a:gd name="connsiteX186" fmla="*/ 613736 w 854070"/>
                <a:gd name="connsiteY186" fmla="*/ 470413 h 919514"/>
                <a:gd name="connsiteX187" fmla="*/ 622072 w 854070"/>
                <a:gd name="connsiteY187" fmla="*/ 500631 h 919514"/>
                <a:gd name="connsiteX188" fmla="*/ 626240 w 854070"/>
                <a:gd name="connsiteY188" fmla="*/ 504799 h 919514"/>
                <a:gd name="connsiteX189" fmla="*/ 633534 w 854070"/>
                <a:gd name="connsiteY189" fmla="*/ 505841 h 919514"/>
                <a:gd name="connsiteX190" fmla="*/ 648122 w 854070"/>
                <a:gd name="connsiteY190" fmla="*/ 504799 h 919514"/>
                <a:gd name="connsiteX191" fmla="*/ 661668 w 854070"/>
                <a:gd name="connsiteY191" fmla="*/ 503757 h 919514"/>
                <a:gd name="connsiteX192" fmla="*/ 686676 w 854070"/>
                <a:gd name="connsiteY192" fmla="*/ 504799 h 919514"/>
                <a:gd name="connsiteX193" fmla="*/ 720020 w 854070"/>
                <a:gd name="connsiteY193" fmla="*/ 504799 h 919514"/>
                <a:gd name="connsiteX194" fmla="*/ 824220 w 854070"/>
                <a:gd name="connsiteY194" fmla="*/ 462078 h 919514"/>
                <a:gd name="connsiteX195" fmla="*/ 834640 w 854070"/>
                <a:gd name="connsiteY195" fmla="*/ 457909 h 919514"/>
                <a:gd name="connsiteX196" fmla="*/ 842976 w 854070"/>
                <a:gd name="connsiteY196" fmla="*/ 462078 h 919514"/>
                <a:gd name="connsiteX197" fmla="*/ 839850 w 854070"/>
                <a:gd name="connsiteY197" fmla="*/ 482917 h 919514"/>
                <a:gd name="connsiteX198" fmla="*/ 838807 w 854070"/>
                <a:gd name="connsiteY198" fmla="*/ 483959 h 919514"/>
                <a:gd name="connsiteX199" fmla="*/ 832556 w 854070"/>
                <a:gd name="connsiteY199" fmla="*/ 507925 h 919514"/>
                <a:gd name="connsiteX200" fmla="*/ 836724 w 854070"/>
                <a:gd name="connsiteY200" fmla="*/ 516261 h 919514"/>
                <a:gd name="connsiteX201" fmla="*/ 839850 w 854070"/>
                <a:gd name="connsiteY201" fmla="*/ 522513 h 919514"/>
                <a:gd name="connsiteX202" fmla="*/ 840892 w 854070"/>
                <a:gd name="connsiteY202" fmla="*/ 527723 h 919514"/>
                <a:gd name="connsiteX203" fmla="*/ 831514 w 854070"/>
                <a:gd name="connsiteY203" fmla="*/ 531891 h 919514"/>
                <a:gd name="connsiteX204" fmla="*/ 822136 w 854070"/>
                <a:gd name="connsiteY204" fmla="*/ 549605 h 919514"/>
                <a:gd name="connsiteX205" fmla="*/ 832556 w 854070"/>
                <a:gd name="connsiteY205" fmla="*/ 560025 h 919514"/>
                <a:gd name="connsiteX206" fmla="*/ 849227 w 854070"/>
                <a:gd name="connsiteY206" fmla="*/ 565235 h 919514"/>
                <a:gd name="connsiteX207" fmla="*/ 839850 w 854070"/>
                <a:gd name="connsiteY207" fmla="*/ 599621 h 919514"/>
                <a:gd name="connsiteX208" fmla="*/ 839850 w 854070"/>
                <a:gd name="connsiteY208" fmla="*/ 607957 h 919514"/>
                <a:gd name="connsiteX209" fmla="*/ 847144 w 854070"/>
                <a:gd name="connsiteY209" fmla="*/ 621503 h 919514"/>
                <a:gd name="connsiteX210" fmla="*/ 853396 w 854070"/>
                <a:gd name="connsiteY210" fmla="*/ 631923 h 919514"/>
                <a:gd name="connsiteX211" fmla="*/ 849227 w 854070"/>
                <a:gd name="connsiteY211" fmla="*/ 650679 h 919514"/>
                <a:gd name="connsiteX212" fmla="*/ 844017 w 854070"/>
                <a:gd name="connsiteY212" fmla="*/ 672561 h 919514"/>
                <a:gd name="connsiteX213" fmla="*/ 847144 w 854070"/>
                <a:gd name="connsiteY213" fmla="*/ 680897 h 919514"/>
                <a:gd name="connsiteX214" fmla="*/ 849227 w 854070"/>
                <a:gd name="connsiteY214" fmla="*/ 685065 h 919514"/>
                <a:gd name="connsiteX215" fmla="*/ 844017 w 854070"/>
                <a:gd name="connsiteY215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26082 w 854070"/>
                <a:gd name="connsiteY97" fmla="*/ 426649 h 919514"/>
                <a:gd name="connsiteX98" fmla="*/ 130250 w 854070"/>
                <a:gd name="connsiteY98" fmla="*/ 404768 h 919514"/>
                <a:gd name="connsiteX99" fmla="*/ 112536 w 854070"/>
                <a:gd name="connsiteY99" fmla="*/ 396432 h 919514"/>
                <a:gd name="connsiteX100" fmla="*/ 108368 w 854070"/>
                <a:gd name="connsiteY100" fmla="*/ 395389 h 919514"/>
                <a:gd name="connsiteX101" fmla="*/ 102116 w 854070"/>
                <a:gd name="connsiteY101" fmla="*/ 393306 h 919514"/>
                <a:gd name="connsiteX102" fmla="*/ 83360 w 854070"/>
                <a:gd name="connsiteY102" fmla="*/ 388096 h 919514"/>
                <a:gd name="connsiteX103" fmla="*/ 22924 w 854070"/>
                <a:gd name="connsiteY103" fmla="*/ 383928 h 919514"/>
                <a:gd name="connsiteX104" fmla="*/ 18756 w 854070"/>
                <a:gd name="connsiteY104" fmla="*/ 383928 h 919514"/>
                <a:gd name="connsiteX105" fmla="*/ 18756 w 854070"/>
                <a:gd name="connsiteY105" fmla="*/ 383928 h 919514"/>
                <a:gd name="connsiteX106" fmla="*/ 23966 w 854070"/>
                <a:gd name="connsiteY106" fmla="*/ 359962 h 919514"/>
                <a:gd name="connsiteX107" fmla="*/ 31260 w 854070"/>
                <a:gd name="connsiteY107" fmla="*/ 347458 h 919514"/>
                <a:gd name="connsiteX108" fmla="*/ 41680 w 854070"/>
                <a:gd name="connsiteY108" fmla="*/ 325576 h 919514"/>
                <a:gd name="connsiteX109" fmla="*/ 42722 w 854070"/>
                <a:gd name="connsiteY109" fmla="*/ 319324 h 919514"/>
                <a:gd name="connsiteX110" fmla="*/ 43764 w 854070"/>
                <a:gd name="connsiteY110" fmla="*/ 314114 h 919514"/>
                <a:gd name="connsiteX111" fmla="*/ 53142 w 854070"/>
                <a:gd name="connsiteY111" fmla="*/ 295358 h 919514"/>
                <a:gd name="connsiteX112" fmla="*/ 57310 w 854070"/>
                <a:gd name="connsiteY112" fmla="*/ 288064 h 919514"/>
                <a:gd name="connsiteX113" fmla="*/ 72940 w 854070"/>
                <a:gd name="connsiteY113" fmla="*/ 220334 h 919514"/>
                <a:gd name="connsiteX114" fmla="*/ 61478 w 854070"/>
                <a:gd name="connsiteY114" fmla="*/ 173444 h 919514"/>
                <a:gd name="connsiteX115" fmla="*/ 37512 w 854070"/>
                <a:gd name="connsiteY115" fmla="*/ 163024 h 919514"/>
                <a:gd name="connsiteX116" fmla="*/ 19798 w 854070"/>
                <a:gd name="connsiteY116" fmla="*/ 156772 h 919514"/>
                <a:gd name="connsiteX117" fmla="*/ 4168 w 854070"/>
                <a:gd name="connsiteY117" fmla="*/ 134890 h 919514"/>
                <a:gd name="connsiteX118" fmla="*/ 1042 w 854070"/>
                <a:gd name="connsiteY118" fmla="*/ 105714 h 919514"/>
                <a:gd name="connsiteX119" fmla="*/ 0 w 854070"/>
                <a:gd name="connsiteY119" fmla="*/ 76539 h 919514"/>
                <a:gd name="connsiteX120" fmla="*/ 1042 w 854070"/>
                <a:gd name="connsiteY120" fmla="*/ 67161 h 919514"/>
                <a:gd name="connsiteX121" fmla="*/ 13546 w 854070"/>
                <a:gd name="connsiteY121" fmla="*/ 60909 h 919514"/>
                <a:gd name="connsiteX122" fmla="*/ 31260 w 854070"/>
                <a:gd name="connsiteY122" fmla="*/ 57783 h 919514"/>
                <a:gd name="connsiteX123" fmla="*/ 44806 w 854070"/>
                <a:gd name="connsiteY123" fmla="*/ 53615 h 919514"/>
                <a:gd name="connsiteX124" fmla="*/ 54184 w 854070"/>
                <a:gd name="connsiteY124" fmla="*/ 41111 h 919514"/>
                <a:gd name="connsiteX125" fmla="*/ 187262 w 854070"/>
                <a:gd name="connsiteY125" fmla="*/ 25635 h 919514"/>
                <a:gd name="connsiteX126" fmla="*/ 326443 w 854070"/>
                <a:gd name="connsiteY126" fmla="*/ 14173 h 919514"/>
                <a:gd name="connsiteX127" fmla="*/ 427219 w 854070"/>
                <a:gd name="connsiteY127" fmla="*/ 2858 h 919514"/>
                <a:gd name="connsiteX128" fmla="*/ 491674 w 854070"/>
                <a:gd name="connsiteY128" fmla="*/ 14915 h 919514"/>
                <a:gd name="connsiteX129" fmla="*/ 520998 w 854070"/>
                <a:gd name="connsiteY129" fmla="*/ 774 h 919514"/>
                <a:gd name="connsiteX130" fmla="*/ 550175 w 854070"/>
                <a:gd name="connsiteY130" fmla="*/ 50489 h 919514"/>
                <a:gd name="connsiteX131" fmla="*/ 552258 w 854070"/>
                <a:gd name="connsiteY131" fmla="*/ 55699 h 919514"/>
                <a:gd name="connsiteX132" fmla="*/ 551217 w 854070"/>
                <a:gd name="connsiteY132" fmla="*/ 58825 h 919514"/>
                <a:gd name="connsiteX133" fmla="*/ 551217 w 854070"/>
                <a:gd name="connsiteY133" fmla="*/ 59867 h 919514"/>
                <a:gd name="connsiteX134" fmla="*/ 555384 w 854070"/>
                <a:gd name="connsiteY134" fmla="*/ 79665 h 919514"/>
                <a:gd name="connsiteX135" fmla="*/ 575182 w 854070"/>
                <a:gd name="connsiteY135" fmla="*/ 83832 h 919514"/>
                <a:gd name="connsiteX136" fmla="*/ 580392 w 854070"/>
                <a:gd name="connsiteY136" fmla="*/ 79665 h 919514"/>
                <a:gd name="connsiteX137" fmla="*/ 581434 w 854070"/>
                <a:gd name="connsiteY137" fmla="*/ 78622 h 919514"/>
                <a:gd name="connsiteX138" fmla="*/ 593938 w 854070"/>
                <a:gd name="connsiteY138" fmla="*/ 68203 h 919514"/>
                <a:gd name="connsiteX139" fmla="*/ 597064 w 854070"/>
                <a:gd name="connsiteY139" fmla="*/ 67161 h 919514"/>
                <a:gd name="connsiteX140" fmla="*/ 599148 w 854070"/>
                <a:gd name="connsiteY140" fmla="*/ 68203 h 919514"/>
                <a:gd name="connsiteX141" fmla="*/ 608526 w 854070"/>
                <a:gd name="connsiteY141" fmla="*/ 84875 h 919514"/>
                <a:gd name="connsiteX142" fmla="*/ 609568 w 854070"/>
                <a:gd name="connsiteY142" fmla="*/ 109882 h 919514"/>
                <a:gd name="connsiteX143" fmla="*/ 607484 w 854070"/>
                <a:gd name="connsiteY143" fmla="*/ 114050 h 919514"/>
                <a:gd name="connsiteX144" fmla="*/ 604358 w 854070"/>
                <a:gd name="connsiteY144" fmla="*/ 131764 h 919514"/>
                <a:gd name="connsiteX145" fmla="*/ 605400 w 854070"/>
                <a:gd name="connsiteY145" fmla="*/ 134890 h 919514"/>
                <a:gd name="connsiteX146" fmla="*/ 606442 w 854070"/>
                <a:gd name="connsiteY146" fmla="*/ 138016 h 919514"/>
                <a:gd name="connsiteX147" fmla="*/ 605400 w 854070"/>
                <a:gd name="connsiteY147" fmla="*/ 142184 h 919514"/>
                <a:gd name="connsiteX148" fmla="*/ 587686 w 854070"/>
                <a:gd name="connsiteY148" fmla="*/ 178654 h 919514"/>
                <a:gd name="connsiteX149" fmla="*/ 582476 w 854070"/>
                <a:gd name="connsiteY149" fmla="*/ 188032 h 919514"/>
                <a:gd name="connsiteX150" fmla="*/ 574140 w 854070"/>
                <a:gd name="connsiteY150" fmla="*/ 194284 h 919514"/>
                <a:gd name="connsiteX151" fmla="*/ 567888 w 854070"/>
                <a:gd name="connsiteY151" fmla="*/ 198452 h 919514"/>
                <a:gd name="connsiteX152" fmla="*/ 563720 w 854070"/>
                <a:gd name="connsiteY152" fmla="*/ 204704 h 919514"/>
                <a:gd name="connsiteX153" fmla="*/ 572057 w 854070"/>
                <a:gd name="connsiteY153" fmla="*/ 214082 h 919514"/>
                <a:gd name="connsiteX154" fmla="*/ 575182 w 854070"/>
                <a:gd name="connsiteY154" fmla="*/ 215124 h 919514"/>
                <a:gd name="connsiteX155" fmla="*/ 581434 w 854070"/>
                <a:gd name="connsiteY155" fmla="*/ 220334 h 919514"/>
                <a:gd name="connsiteX156" fmla="*/ 589770 w 854070"/>
                <a:gd name="connsiteY156" fmla="*/ 226586 h 919514"/>
                <a:gd name="connsiteX157" fmla="*/ 599148 w 854070"/>
                <a:gd name="connsiteY157" fmla="*/ 231796 h 919514"/>
                <a:gd name="connsiteX158" fmla="*/ 615820 w 854070"/>
                <a:gd name="connsiteY158" fmla="*/ 241174 h 919514"/>
                <a:gd name="connsiteX159" fmla="*/ 618946 w 854070"/>
                <a:gd name="connsiteY159" fmla="*/ 244300 h 919514"/>
                <a:gd name="connsiteX160" fmla="*/ 624156 w 854070"/>
                <a:gd name="connsiteY160" fmla="*/ 249510 h 919514"/>
                <a:gd name="connsiteX161" fmla="*/ 637702 w 854070"/>
                <a:gd name="connsiteY161" fmla="*/ 256804 h 919514"/>
                <a:gd name="connsiteX162" fmla="*/ 642912 w 854070"/>
                <a:gd name="connsiteY162" fmla="*/ 258888 h 919514"/>
                <a:gd name="connsiteX163" fmla="*/ 666878 w 854070"/>
                <a:gd name="connsiteY163" fmla="*/ 275560 h 919514"/>
                <a:gd name="connsiteX164" fmla="*/ 676256 w 854070"/>
                <a:gd name="connsiteY164" fmla="*/ 283896 h 919514"/>
                <a:gd name="connsiteX165" fmla="*/ 672088 w 854070"/>
                <a:gd name="connsiteY165" fmla="*/ 291190 h 919514"/>
                <a:gd name="connsiteX166" fmla="*/ 657500 w 854070"/>
                <a:gd name="connsiteY166" fmla="*/ 299526 h 919514"/>
                <a:gd name="connsiteX167" fmla="*/ 653332 w 854070"/>
                <a:gd name="connsiteY167" fmla="*/ 300568 h 919514"/>
                <a:gd name="connsiteX168" fmla="*/ 646038 w 854070"/>
                <a:gd name="connsiteY168" fmla="*/ 302652 h 919514"/>
                <a:gd name="connsiteX169" fmla="*/ 635618 w 854070"/>
                <a:gd name="connsiteY169" fmla="*/ 312030 h 919514"/>
                <a:gd name="connsiteX170" fmla="*/ 634576 w 854070"/>
                <a:gd name="connsiteY170" fmla="*/ 321408 h 919514"/>
                <a:gd name="connsiteX171" fmla="*/ 636660 w 854070"/>
                <a:gd name="connsiteY171" fmla="*/ 334954 h 919514"/>
                <a:gd name="connsiteX172" fmla="*/ 643954 w 854070"/>
                <a:gd name="connsiteY172" fmla="*/ 348500 h 919514"/>
                <a:gd name="connsiteX173" fmla="*/ 650206 w 854070"/>
                <a:gd name="connsiteY173" fmla="*/ 351626 h 919514"/>
                <a:gd name="connsiteX174" fmla="*/ 655416 w 854070"/>
                <a:gd name="connsiteY174" fmla="*/ 354752 h 919514"/>
                <a:gd name="connsiteX175" fmla="*/ 652290 w 854070"/>
                <a:gd name="connsiteY175" fmla="*/ 366214 h 919514"/>
                <a:gd name="connsiteX176" fmla="*/ 648122 w 854070"/>
                <a:gd name="connsiteY176" fmla="*/ 381844 h 919514"/>
                <a:gd name="connsiteX177" fmla="*/ 650206 w 854070"/>
                <a:gd name="connsiteY177" fmla="*/ 392264 h 919514"/>
                <a:gd name="connsiteX178" fmla="*/ 651248 w 854070"/>
                <a:gd name="connsiteY178" fmla="*/ 396432 h 919514"/>
                <a:gd name="connsiteX179" fmla="*/ 651248 w 854070"/>
                <a:gd name="connsiteY179" fmla="*/ 403726 h 919514"/>
                <a:gd name="connsiteX180" fmla="*/ 647080 w 854070"/>
                <a:gd name="connsiteY180" fmla="*/ 411019 h 919514"/>
                <a:gd name="connsiteX181" fmla="*/ 624156 w 854070"/>
                <a:gd name="connsiteY181" fmla="*/ 444363 h 919514"/>
                <a:gd name="connsiteX182" fmla="*/ 623114 w 854070"/>
                <a:gd name="connsiteY182" fmla="*/ 445405 h 919514"/>
                <a:gd name="connsiteX183" fmla="*/ 614778 w 854070"/>
                <a:gd name="connsiteY183" fmla="*/ 457909 h 919514"/>
                <a:gd name="connsiteX184" fmla="*/ 613736 w 854070"/>
                <a:gd name="connsiteY184" fmla="*/ 467287 h 919514"/>
                <a:gd name="connsiteX185" fmla="*/ 613736 w 854070"/>
                <a:gd name="connsiteY185" fmla="*/ 470413 h 919514"/>
                <a:gd name="connsiteX186" fmla="*/ 622072 w 854070"/>
                <a:gd name="connsiteY186" fmla="*/ 500631 h 919514"/>
                <a:gd name="connsiteX187" fmla="*/ 626240 w 854070"/>
                <a:gd name="connsiteY187" fmla="*/ 504799 h 919514"/>
                <a:gd name="connsiteX188" fmla="*/ 633534 w 854070"/>
                <a:gd name="connsiteY188" fmla="*/ 505841 h 919514"/>
                <a:gd name="connsiteX189" fmla="*/ 648122 w 854070"/>
                <a:gd name="connsiteY189" fmla="*/ 504799 h 919514"/>
                <a:gd name="connsiteX190" fmla="*/ 661668 w 854070"/>
                <a:gd name="connsiteY190" fmla="*/ 503757 h 919514"/>
                <a:gd name="connsiteX191" fmla="*/ 686676 w 854070"/>
                <a:gd name="connsiteY191" fmla="*/ 504799 h 919514"/>
                <a:gd name="connsiteX192" fmla="*/ 720020 w 854070"/>
                <a:gd name="connsiteY192" fmla="*/ 504799 h 919514"/>
                <a:gd name="connsiteX193" fmla="*/ 824220 w 854070"/>
                <a:gd name="connsiteY193" fmla="*/ 462078 h 919514"/>
                <a:gd name="connsiteX194" fmla="*/ 834640 w 854070"/>
                <a:gd name="connsiteY194" fmla="*/ 457909 h 919514"/>
                <a:gd name="connsiteX195" fmla="*/ 842976 w 854070"/>
                <a:gd name="connsiteY195" fmla="*/ 462078 h 919514"/>
                <a:gd name="connsiteX196" fmla="*/ 839850 w 854070"/>
                <a:gd name="connsiteY196" fmla="*/ 482917 h 919514"/>
                <a:gd name="connsiteX197" fmla="*/ 838807 w 854070"/>
                <a:gd name="connsiteY197" fmla="*/ 483959 h 919514"/>
                <a:gd name="connsiteX198" fmla="*/ 832556 w 854070"/>
                <a:gd name="connsiteY198" fmla="*/ 507925 h 919514"/>
                <a:gd name="connsiteX199" fmla="*/ 836724 w 854070"/>
                <a:gd name="connsiteY199" fmla="*/ 516261 h 919514"/>
                <a:gd name="connsiteX200" fmla="*/ 839850 w 854070"/>
                <a:gd name="connsiteY200" fmla="*/ 522513 h 919514"/>
                <a:gd name="connsiteX201" fmla="*/ 840892 w 854070"/>
                <a:gd name="connsiteY201" fmla="*/ 527723 h 919514"/>
                <a:gd name="connsiteX202" fmla="*/ 831514 w 854070"/>
                <a:gd name="connsiteY202" fmla="*/ 531891 h 919514"/>
                <a:gd name="connsiteX203" fmla="*/ 822136 w 854070"/>
                <a:gd name="connsiteY203" fmla="*/ 549605 h 919514"/>
                <a:gd name="connsiteX204" fmla="*/ 832556 w 854070"/>
                <a:gd name="connsiteY204" fmla="*/ 560025 h 919514"/>
                <a:gd name="connsiteX205" fmla="*/ 849227 w 854070"/>
                <a:gd name="connsiteY205" fmla="*/ 565235 h 919514"/>
                <a:gd name="connsiteX206" fmla="*/ 839850 w 854070"/>
                <a:gd name="connsiteY206" fmla="*/ 599621 h 919514"/>
                <a:gd name="connsiteX207" fmla="*/ 839850 w 854070"/>
                <a:gd name="connsiteY207" fmla="*/ 607957 h 919514"/>
                <a:gd name="connsiteX208" fmla="*/ 847144 w 854070"/>
                <a:gd name="connsiteY208" fmla="*/ 621503 h 919514"/>
                <a:gd name="connsiteX209" fmla="*/ 853396 w 854070"/>
                <a:gd name="connsiteY209" fmla="*/ 631923 h 919514"/>
                <a:gd name="connsiteX210" fmla="*/ 849227 w 854070"/>
                <a:gd name="connsiteY210" fmla="*/ 650679 h 919514"/>
                <a:gd name="connsiteX211" fmla="*/ 844017 w 854070"/>
                <a:gd name="connsiteY211" fmla="*/ 672561 h 919514"/>
                <a:gd name="connsiteX212" fmla="*/ 847144 w 854070"/>
                <a:gd name="connsiteY212" fmla="*/ 680897 h 919514"/>
                <a:gd name="connsiteX213" fmla="*/ 849227 w 854070"/>
                <a:gd name="connsiteY213" fmla="*/ 685065 h 919514"/>
                <a:gd name="connsiteX214" fmla="*/ 844017 w 854070"/>
                <a:gd name="connsiteY214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30250 w 854070"/>
                <a:gd name="connsiteY97" fmla="*/ 404768 h 919514"/>
                <a:gd name="connsiteX98" fmla="*/ 112536 w 854070"/>
                <a:gd name="connsiteY98" fmla="*/ 396432 h 919514"/>
                <a:gd name="connsiteX99" fmla="*/ 108368 w 854070"/>
                <a:gd name="connsiteY99" fmla="*/ 395389 h 919514"/>
                <a:gd name="connsiteX100" fmla="*/ 102116 w 854070"/>
                <a:gd name="connsiteY100" fmla="*/ 393306 h 919514"/>
                <a:gd name="connsiteX101" fmla="*/ 83360 w 854070"/>
                <a:gd name="connsiteY101" fmla="*/ 388096 h 919514"/>
                <a:gd name="connsiteX102" fmla="*/ 22924 w 854070"/>
                <a:gd name="connsiteY102" fmla="*/ 383928 h 919514"/>
                <a:gd name="connsiteX103" fmla="*/ 18756 w 854070"/>
                <a:gd name="connsiteY103" fmla="*/ 383928 h 919514"/>
                <a:gd name="connsiteX104" fmla="*/ 18756 w 854070"/>
                <a:gd name="connsiteY104" fmla="*/ 383928 h 919514"/>
                <a:gd name="connsiteX105" fmla="*/ 23966 w 854070"/>
                <a:gd name="connsiteY105" fmla="*/ 359962 h 919514"/>
                <a:gd name="connsiteX106" fmla="*/ 31260 w 854070"/>
                <a:gd name="connsiteY106" fmla="*/ 347458 h 919514"/>
                <a:gd name="connsiteX107" fmla="*/ 41680 w 854070"/>
                <a:gd name="connsiteY107" fmla="*/ 325576 h 919514"/>
                <a:gd name="connsiteX108" fmla="*/ 42722 w 854070"/>
                <a:gd name="connsiteY108" fmla="*/ 319324 h 919514"/>
                <a:gd name="connsiteX109" fmla="*/ 43764 w 854070"/>
                <a:gd name="connsiteY109" fmla="*/ 314114 h 919514"/>
                <a:gd name="connsiteX110" fmla="*/ 53142 w 854070"/>
                <a:gd name="connsiteY110" fmla="*/ 295358 h 919514"/>
                <a:gd name="connsiteX111" fmla="*/ 57310 w 854070"/>
                <a:gd name="connsiteY111" fmla="*/ 288064 h 919514"/>
                <a:gd name="connsiteX112" fmla="*/ 72940 w 854070"/>
                <a:gd name="connsiteY112" fmla="*/ 220334 h 919514"/>
                <a:gd name="connsiteX113" fmla="*/ 61478 w 854070"/>
                <a:gd name="connsiteY113" fmla="*/ 173444 h 919514"/>
                <a:gd name="connsiteX114" fmla="*/ 37512 w 854070"/>
                <a:gd name="connsiteY114" fmla="*/ 163024 h 919514"/>
                <a:gd name="connsiteX115" fmla="*/ 19798 w 854070"/>
                <a:gd name="connsiteY115" fmla="*/ 156772 h 919514"/>
                <a:gd name="connsiteX116" fmla="*/ 4168 w 854070"/>
                <a:gd name="connsiteY116" fmla="*/ 134890 h 919514"/>
                <a:gd name="connsiteX117" fmla="*/ 1042 w 854070"/>
                <a:gd name="connsiteY117" fmla="*/ 105714 h 919514"/>
                <a:gd name="connsiteX118" fmla="*/ 0 w 854070"/>
                <a:gd name="connsiteY118" fmla="*/ 76539 h 919514"/>
                <a:gd name="connsiteX119" fmla="*/ 1042 w 854070"/>
                <a:gd name="connsiteY119" fmla="*/ 67161 h 919514"/>
                <a:gd name="connsiteX120" fmla="*/ 13546 w 854070"/>
                <a:gd name="connsiteY120" fmla="*/ 60909 h 919514"/>
                <a:gd name="connsiteX121" fmla="*/ 31260 w 854070"/>
                <a:gd name="connsiteY121" fmla="*/ 57783 h 919514"/>
                <a:gd name="connsiteX122" fmla="*/ 44806 w 854070"/>
                <a:gd name="connsiteY122" fmla="*/ 53615 h 919514"/>
                <a:gd name="connsiteX123" fmla="*/ 54184 w 854070"/>
                <a:gd name="connsiteY123" fmla="*/ 41111 h 919514"/>
                <a:gd name="connsiteX124" fmla="*/ 187262 w 854070"/>
                <a:gd name="connsiteY124" fmla="*/ 25635 h 919514"/>
                <a:gd name="connsiteX125" fmla="*/ 326443 w 854070"/>
                <a:gd name="connsiteY125" fmla="*/ 14173 h 919514"/>
                <a:gd name="connsiteX126" fmla="*/ 427219 w 854070"/>
                <a:gd name="connsiteY126" fmla="*/ 2858 h 919514"/>
                <a:gd name="connsiteX127" fmla="*/ 491674 w 854070"/>
                <a:gd name="connsiteY127" fmla="*/ 14915 h 919514"/>
                <a:gd name="connsiteX128" fmla="*/ 520998 w 854070"/>
                <a:gd name="connsiteY128" fmla="*/ 774 h 919514"/>
                <a:gd name="connsiteX129" fmla="*/ 550175 w 854070"/>
                <a:gd name="connsiteY129" fmla="*/ 50489 h 919514"/>
                <a:gd name="connsiteX130" fmla="*/ 552258 w 854070"/>
                <a:gd name="connsiteY130" fmla="*/ 55699 h 919514"/>
                <a:gd name="connsiteX131" fmla="*/ 551217 w 854070"/>
                <a:gd name="connsiteY131" fmla="*/ 58825 h 919514"/>
                <a:gd name="connsiteX132" fmla="*/ 551217 w 854070"/>
                <a:gd name="connsiteY132" fmla="*/ 59867 h 919514"/>
                <a:gd name="connsiteX133" fmla="*/ 555384 w 854070"/>
                <a:gd name="connsiteY133" fmla="*/ 79665 h 919514"/>
                <a:gd name="connsiteX134" fmla="*/ 575182 w 854070"/>
                <a:gd name="connsiteY134" fmla="*/ 83832 h 919514"/>
                <a:gd name="connsiteX135" fmla="*/ 580392 w 854070"/>
                <a:gd name="connsiteY135" fmla="*/ 79665 h 919514"/>
                <a:gd name="connsiteX136" fmla="*/ 581434 w 854070"/>
                <a:gd name="connsiteY136" fmla="*/ 78622 h 919514"/>
                <a:gd name="connsiteX137" fmla="*/ 593938 w 854070"/>
                <a:gd name="connsiteY137" fmla="*/ 68203 h 919514"/>
                <a:gd name="connsiteX138" fmla="*/ 597064 w 854070"/>
                <a:gd name="connsiteY138" fmla="*/ 67161 h 919514"/>
                <a:gd name="connsiteX139" fmla="*/ 599148 w 854070"/>
                <a:gd name="connsiteY139" fmla="*/ 68203 h 919514"/>
                <a:gd name="connsiteX140" fmla="*/ 608526 w 854070"/>
                <a:gd name="connsiteY140" fmla="*/ 84875 h 919514"/>
                <a:gd name="connsiteX141" fmla="*/ 609568 w 854070"/>
                <a:gd name="connsiteY141" fmla="*/ 109882 h 919514"/>
                <a:gd name="connsiteX142" fmla="*/ 607484 w 854070"/>
                <a:gd name="connsiteY142" fmla="*/ 114050 h 919514"/>
                <a:gd name="connsiteX143" fmla="*/ 604358 w 854070"/>
                <a:gd name="connsiteY143" fmla="*/ 131764 h 919514"/>
                <a:gd name="connsiteX144" fmla="*/ 605400 w 854070"/>
                <a:gd name="connsiteY144" fmla="*/ 134890 h 919514"/>
                <a:gd name="connsiteX145" fmla="*/ 606442 w 854070"/>
                <a:gd name="connsiteY145" fmla="*/ 138016 h 919514"/>
                <a:gd name="connsiteX146" fmla="*/ 605400 w 854070"/>
                <a:gd name="connsiteY146" fmla="*/ 142184 h 919514"/>
                <a:gd name="connsiteX147" fmla="*/ 587686 w 854070"/>
                <a:gd name="connsiteY147" fmla="*/ 178654 h 919514"/>
                <a:gd name="connsiteX148" fmla="*/ 582476 w 854070"/>
                <a:gd name="connsiteY148" fmla="*/ 188032 h 919514"/>
                <a:gd name="connsiteX149" fmla="*/ 574140 w 854070"/>
                <a:gd name="connsiteY149" fmla="*/ 194284 h 919514"/>
                <a:gd name="connsiteX150" fmla="*/ 567888 w 854070"/>
                <a:gd name="connsiteY150" fmla="*/ 198452 h 919514"/>
                <a:gd name="connsiteX151" fmla="*/ 563720 w 854070"/>
                <a:gd name="connsiteY151" fmla="*/ 204704 h 919514"/>
                <a:gd name="connsiteX152" fmla="*/ 572057 w 854070"/>
                <a:gd name="connsiteY152" fmla="*/ 214082 h 919514"/>
                <a:gd name="connsiteX153" fmla="*/ 575182 w 854070"/>
                <a:gd name="connsiteY153" fmla="*/ 215124 h 919514"/>
                <a:gd name="connsiteX154" fmla="*/ 581434 w 854070"/>
                <a:gd name="connsiteY154" fmla="*/ 220334 h 919514"/>
                <a:gd name="connsiteX155" fmla="*/ 589770 w 854070"/>
                <a:gd name="connsiteY155" fmla="*/ 226586 h 919514"/>
                <a:gd name="connsiteX156" fmla="*/ 599148 w 854070"/>
                <a:gd name="connsiteY156" fmla="*/ 231796 h 919514"/>
                <a:gd name="connsiteX157" fmla="*/ 615820 w 854070"/>
                <a:gd name="connsiteY157" fmla="*/ 241174 h 919514"/>
                <a:gd name="connsiteX158" fmla="*/ 618946 w 854070"/>
                <a:gd name="connsiteY158" fmla="*/ 244300 h 919514"/>
                <a:gd name="connsiteX159" fmla="*/ 624156 w 854070"/>
                <a:gd name="connsiteY159" fmla="*/ 249510 h 919514"/>
                <a:gd name="connsiteX160" fmla="*/ 637702 w 854070"/>
                <a:gd name="connsiteY160" fmla="*/ 256804 h 919514"/>
                <a:gd name="connsiteX161" fmla="*/ 642912 w 854070"/>
                <a:gd name="connsiteY161" fmla="*/ 258888 h 919514"/>
                <a:gd name="connsiteX162" fmla="*/ 666878 w 854070"/>
                <a:gd name="connsiteY162" fmla="*/ 275560 h 919514"/>
                <a:gd name="connsiteX163" fmla="*/ 676256 w 854070"/>
                <a:gd name="connsiteY163" fmla="*/ 283896 h 919514"/>
                <a:gd name="connsiteX164" fmla="*/ 672088 w 854070"/>
                <a:gd name="connsiteY164" fmla="*/ 291190 h 919514"/>
                <a:gd name="connsiteX165" fmla="*/ 657500 w 854070"/>
                <a:gd name="connsiteY165" fmla="*/ 299526 h 919514"/>
                <a:gd name="connsiteX166" fmla="*/ 653332 w 854070"/>
                <a:gd name="connsiteY166" fmla="*/ 300568 h 919514"/>
                <a:gd name="connsiteX167" fmla="*/ 646038 w 854070"/>
                <a:gd name="connsiteY167" fmla="*/ 302652 h 919514"/>
                <a:gd name="connsiteX168" fmla="*/ 635618 w 854070"/>
                <a:gd name="connsiteY168" fmla="*/ 312030 h 919514"/>
                <a:gd name="connsiteX169" fmla="*/ 634576 w 854070"/>
                <a:gd name="connsiteY169" fmla="*/ 321408 h 919514"/>
                <a:gd name="connsiteX170" fmla="*/ 636660 w 854070"/>
                <a:gd name="connsiteY170" fmla="*/ 334954 h 919514"/>
                <a:gd name="connsiteX171" fmla="*/ 643954 w 854070"/>
                <a:gd name="connsiteY171" fmla="*/ 348500 h 919514"/>
                <a:gd name="connsiteX172" fmla="*/ 650206 w 854070"/>
                <a:gd name="connsiteY172" fmla="*/ 351626 h 919514"/>
                <a:gd name="connsiteX173" fmla="*/ 655416 w 854070"/>
                <a:gd name="connsiteY173" fmla="*/ 354752 h 919514"/>
                <a:gd name="connsiteX174" fmla="*/ 652290 w 854070"/>
                <a:gd name="connsiteY174" fmla="*/ 366214 h 919514"/>
                <a:gd name="connsiteX175" fmla="*/ 648122 w 854070"/>
                <a:gd name="connsiteY175" fmla="*/ 381844 h 919514"/>
                <a:gd name="connsiteX176" fmla="*/ 650206 w 854070"/>
                <a:gd name="connsiteY176" fmla="*/ 392264 h 919514"/>
                <a:gd name="connsiteX177" fmla="*/ 651248 w 854070"/>
                <a:gd name="connsiteY177" fmla="*/ 396432 h 919514"/>
                <a:gd name="connsiteX178" fmla="*/ 651248 w 854070"/>
                <a:gd name="connsiteY178" fmla="*/ 403726 h 919514"/>
                <a:gd name="connsiteX179" fmla="*/ 647080 w 854070"/>
                <a:gd name="connsiteY179" fmla="*/ 411019 h 919514"/>
                <a:gd name="connsiteX180" fmla="*/ 624156 w 854070"/>
                <a:gd name="connsiteY180" fmla="*/ 444363 h 919514"/>
                <a:gd name="connsiteX181" fmla="*/ 623114 w 854070"/>
                <a:gd name="connsiteY181" fmla="*/ 445405 h 919514"/>
                <a:gd name="connsiteX182" fmla="*/ 614778 w 854070"/>
                <a:gd name="connsiteY182" fmla="*/ 457909 h 919514"/>
                <a:gd name="connsiteX183" fmla="*/ 613736 w 854070"/>
                <a:gd name="connsiteY183" fmla="*/ 467287 h 919514"/>
                <a:gd name="connsiteX184" fmla="*/ 613736 w 854070"/>
                <a:gd name="connsiteY184" fmla="*/ 470413 h 919514"/>
                <a:gd name="connsiteX185" fmla="*/ 622072 w 854070"/>
                <a:gd name="connsiteY185" fmla="*/ 500631 h 919514"/>
                <a:gd name="connsiteX186" fmla="*/ 626240 w 854070"/>
                <a:gd name="connsiteY186" fmla="*/ 504799 h 919514"/>
                <a:gd name="connsiteX187" fmla="*/ 633534 w 854070"/>
                <a:gd name="connsiteY187" fmla="*/ 505841 h 919514"/>
                <a:gd name="connsiteX188" fmla="*/ 648122 w 854070"/>
                <a:gd name="connsiteY188" fmla="*/ 504799 h 919514"/>
                <a:gd name="connsiteX189" fmla="*/ 661668 w 854070"/>
                <a:gd name="connsiteY189" fmla="*/ 503757 h 919514"/>
                <a:gd name="connsiteX190" fmla="*/ 686676 w 854070"/>
                <a:gd name="connsiteY190" fmla="*/ 504799 h 919514"/>
                <a:gd name="connsiteX191" fmla="*/ 720020 w 854070"/>
                <a:gd name="connsiteY191" fmla="*/ 504799 h 919514"/>
                <a:gd name="connsiteX192" fmla="*/ 824220 w 854070"/>
                <a:gd name="connsiteY192" fmla="*/ 462078 h 919514"/>
                <a:gd name="connsiteX193" fmla="*/ 834640 w 854070"/>
                <a:gd name="connsiteY193" fmla="*/ 457909 h 919514"/>
                <a:gd name="connsiteX194" fmla="*/ 842976 w 854070"/>
                <a:gd name="connsiteY194" fmla="*/ 462078 h 919514"/>
                <a:gd name="connsiteX195" fmla="*/ 839850 w 854070"/>
                <a:gd name="connsiteY195" fmla="*/ 482917 h 919514"/>
                <a:gd name="connsiteX196" fmla="*/ 838807 w 854070"/>
                <a:gd name="connsiteY196" fmla="*/ 483959 h 919514"/>
                <a:gd name="connsiteX197" fmla="*/ 832556 w 854070"/>
                <a:gd name="connsiteY197" fmla="*/ 507925 h 919514"/>
                <a:gd name="connsiteX198" fmla="*/ 836724 w 854070"/>
                <a:gd name="connsiteY198" fmla="*/ 516261 h 919514"/>
                <a:gd name="connsiteX199" fmla="*/ 839850 w 854070"/>
                <a:gd name="connsiteY199" fmla="*/ 522513 h 919514"/>
                <a:gd name="connsiteX200" fmla="*/ 840892 w 854070"/>
                <a:gd name="connsiteY200" fmla="*/ 527723 h 919514"/>
                <a:gd name="connsiteX201" fmla="*/ 831514 w 854070"/>
                <a:gd name="connsiteY201" fmla="*/ 531891 h 919514"/>
                <a:gd name="connsiteX202" fmla="*/ 822136 w 854070"/>
                <a:gd name="connsiteY202" fmla="*/ 549605 h 919514"/>
                <a:gd name="connsiteX203" fmla="*/ 832556 w 854070"/>
                <a:gd name="connsiteY203" fmla="*/ 560025 h 919514"/>
                <a:gd name="connsiteX204" fmla="*/ 849227 w 854070"/>
                <a:gd name="connsiteY204" fmla="*/ 565235 h 919514"/>
                <a:gd name="connsiteX205" fmla="*/ 839850 w 854070"/>
                <a:gd name="connsiteY205" fmla="*/ 599621 h 919514"/>
                <a:gd name="connsiteX206" fmla="*/ 839850 w 854070"/>
                <a:gd name="connsiteY206" fmla="*/ 607957 h 919514"/>
                <a:gd name="connsiteX207" fmla="*/ 847144 w 854070"/>
                <a:gd name="connsiteY207" fmla="*/ 621503 h 919514"/>
                <a:gd name="connsiteX208" fmla="*/ 853396 w 854070"/>
                <a:gd name="connsiteY208" fmla="*/ 631923 h 919514"/>
                <a:gd name="connsiteX209" fmla="*/ 849227 w 854070"/>
                <a:gd name="connsiteY209" fmla="*/ 650679 h 919514"/>
                <a:gd name="connsiteX210" fmla="*/ 844017 w 854070"/>
                <a:gd name="connsiteY210" fmla="*/ 672561 h 919514"/>
                <a:gd name="connsiteX211" fmla="*/ 847144 w 854070"/>
                <a:gd name="connsiteY211" fmla="*/ 680897 h 919514"/>
                <a:gd name="connsiteX212" fmla="*/ 849227 w 854070"/>
                <a:gd name="connsiteY212" fmla="*/ 685065 h 919514"/>
                <a:gd name="connsiteX213" fmla="*/ 844017 w 854070"/>
                <a:gd name="connsiteY213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30250 w 854070"/>
                <a:gd name="connsiteY97" fmla="*/ 404768 h 919514"/>
                <a:gd name="connsiteX98" fmla="*/ 112536 w 854070"/>
                <a:gd name="connsiteY98" fmla="*/ 396432 h 919514"/>
                <a:gd name="connsiteX99" fmla="*/ 108368 w 854070"/>
                <a:gd name="connsiteY99" fmla="*/ 395389 h 919514"/>
                <a:gd name="connsiteX100" fmla="*/ 83360 w 854070"/>
                <a:gd name="connsiteY100" fmla="*/ 388096 h 919514"/>
                <a:gd name="connsiteX101" fmla="*/ 22924 w 854070"/>
                <a:gd name="connsiteY101" fmla="*/ 383928 h 919514"/>
                <a:gd name="connsiteX102" fmla="*/ 18756 w 854070"/>
                <a:gd name="connsiteY102" fmla="*/ 383928 h 919514"/>
                <a:gd name="connsiteX103" fmla="*/ 18756 w 854070"/>
                <a:gd name="connsiteY103" fmla="*/ 383928 h 919514"/>
                <a:gd name="connsiteX104" fmla="*/ 23966 w 854070"/>
                <a:gd name="connsiteY104" fmla="*/ 359962 h 919514"/>
                <a:gd name="connsiteX105" fmla="*/ 31260 w 854070"/>
                <a:gd name="connsiteY105" fmla="*/ 347458 h 919514"/>
                <a:gd name="connsiteX106" fmla="*/ 41680 w 854070"/>
                <a:gd name="connsiteY106" fmla="*/ 325576 h 919514"/>
                <a:gd name="connsiteX107" fmla="*/ 42722 w 854070"/>
                <a:gd name="connsiteY107" fmla="*/ 319324 h 919514"/>
                <a:gd name="connsiteX108" fmla="*/ 43764 w 854070"/>
                <a:gd name="connsiteY108" fmla="*/ 314114 h 919514"/>
                <a:gd name="connsiteX109" fmla="*/ 53142 w 854070"/>
                <a:gd name="connsiteY109" fmla="*/ 295358 h 919514"/>
                <a:gd name="connsiteX110" fmla="*/ 57310 w 854070"/>
                <a:gd name="connsiteY110" fmla="*/ 288064 h 919514"/>
                <a:gd name="connsiteX111" fmla="*/ 72940 w 854070"/>
                <a:gd name="connsiteY111" fmla="*/ 220334 h 919514"/>
                <a:gd name="connsiteX112" fmla="*/ 61478 w 854070"/>
                <a:gd name="connsiteY112" fmla="*/ 173444 h 919514"/>
                <a:gd name="connsiteX113" fmla="*/ 37512 w 854070"/>
                <a:gd name="connsiteY113" fmla="*/ 163024 h 919514"/>
                <a:gd name="connsiteX114" fmla="*/ 19798 w 854070"/>
                <a:gd name="connsiteY114" fmla="*/ 156772 h 919514"/>
                <a:gd name="connsiteX115" fmla="*/ 4168 w 854070"/>
                <a:gd name="connsiteY115" fmla="*/ 134890 h 919514"/>
                <a:gd name="connsiteX116" fmla="*/ 1042 w 854070"/>
                <a:gd name="connsiteY116" fmla="*/ 105714 h 919514"/>
                <a:gd name="connsiteX117" fmla="*/ 0 w 854070"/>
                <a:gd name="connsiteY117" fmla="*/ 76539 h 919514"/>
                <a:gd name="connsiteX118" fmla="*/ 1042 w 854070"/>
                <a:gd name="connsiteY118" fmla="*/ 67161 h 919514"/>
                <a:gd name="connsiteX119" fmla="*/ 13546 w 854070"/>
                <a:gd name="connsiteY119" fmla="*/ 60909 h 919514"/>
                <a:gd name="connsiteX120" fmla="*/ 31260 w 854070"/>
                <a:gd name="connsiteY120" fmla="*/ 57783 h 919514"/>
                <a:gd name="connsiteX121" fmla="*/ 44806 w 854070"/>
                <a:gd name="connsiteY121" fmla="*/ 53615 h 919514"/>
                <a:gd name="connsiteX122" fmla="*/ 54184 w 854070"/>
                <a:gd name="connsiteY122" fmla="*/ 41111 h 919514"/>
                <a:gd name="connsiteX123" fmla="*/ 187262 w 854070"/>
                <a:gd name="connsiteY123" fmla="*/ 25635 h 919514"/>
                <a:gd name="connsiteX124" fmla="*/ 326443 w 854070"/>
                <a:gd name="connsiteY124" fmla="*/ 14173 h 919514"/>
                <a:gd name="connsiteX125" fmla="*/ 427219 w 854070"/>
                <a:gd name="connsiteY125" fmla="*/ 2858 h 919514"/>
                <a:gd name="connsiteX126" fmla="*/ 491674 w 854070"/>
                <a:gd name="connsiteY126" fmla="*/ 14915 h 919514"/>
                <a:gd name="connsiteX127" fmla="*/ 520998 w 854070"/>
                <a:gd name="connsiteY127" fmla="*/ 774 h 919514"/>
                <a:gd name="connsiteX128" fmla="*/ 550175 w 854070"/>
                <a:gd name="connsiteY128" fmla="*/ 50489 h 919514"/>
                <a:gd name="connsiteX129" fmla="*/ 552258 w 854070"/>
                <a:gd name="connsiteY129" fmla="*/ 55699 h 919514"/>
                <a:gd name="connsiteX130" fmla="*/ 551217 w 854070"/>
                <a:gd name="connsiteY130" fmla="*/ 58825 h 919514"/>
                <a:gd name="connsiteX131" fmla="*/ 551217 w 854070"/>
                <a:gd name="connsiteY131" fmla="*/ 59867 h 919514"/>
                <a:gd name="connsiteX132" fmla="*/ 555384 w 854070"/>
                <a:gd name="connsiteY132" fmla="*/ 79665 h 919514"/>
                <a:gd name="connsiteX133" fmla="*/ 575182 w 854070"/>
                <a:gd name="connsiteY133" fmla="*/ 83832 h 919514"/>
                <a:gd name="connsiteX134" fmla="*/ 580392 w 854070"/>
                <a:gd name="connsiteY134" fmla="*/ 79665 h 919514"/>
                <a:gd name="connsiteX135" fmla="*/ 581434 w 854070"/>
                <a:gd name="connsiteY135" fmla="*/ 78622 h 919514"/>
                <a:gd name="connsiteX136" fmla="*/ 593938 w 854070"/>
                <a:gd name="connsiteY136" fmla="*/ 68203 h 919514"/>
                <a:gd name="connsiteX137" fmla="*/ 597064 w 854070"/>
                <a:gd name="connsiteY137" fmla="*/ 67161 h 919514"/>
                <a:gd name="connsiteX138" fmla="*/ 599148 w 854070"/>
                <a:gd name="connsiteY138" fmla="*/ 68203 h 919514"/>
                <a:gd name="connsiteX139" fmla="*/ 608526 w 854070"/>
                <a:gd name="connsiteY139" fmla="*/ 84875 h 919514"/>
                <a:gd name="connsiteX140" fmla="*/ 609568 w 854070"/>
                <a:gd name="connsiteY140" fmla="*/ 109882 h 919514"/>
                <a:gd name="connsiteX141" fmla="*/ 607484 w 854070"/>
                <a:gd name="connsiteY141" fmla="*/ 114050 h 919514"/>
                <a:gd name="connsiteX142" fmla="*/ 604358 w 854070"/>
                <a:gd name="connsiteY142" fmla="*/ 131764 h 919514"/>
                <a:gd name="connsiteX143" fmla="*/ 605400 w 854070"/>
                <a:gd name="connsiteY143" fmla="*/ 134890 h 919514"/>
                <a:gd name="connsiteX144" fmla="*/ 606442 w 854070"/>
                <a:gd name="connsiteY144" fmla="*/ 138016 h 919514"/>
                <a:gd name="connsiteX145" fmla="*/ 605400 w 854070"/>
                <a:gd name="connsiteY145" fmla="*/ 142184 h 919514"/>
                <a:gd name="connsiteX146" fmla="*/ 587686 w 854070"/>
                <a:gd name="connsiteY146" fmla="*/ 178654 h 919514"/>
                <a:gd name="connsiteX147" fmla="*/ 582476 w 854070"/>
                <a:gd name="connsiteY147" fmla="*/ 188032 h 919514"/>
                <a:gd name="connsiteX148" fmla="*/ 574140 w 854070"/>
                <a:gd name="connsiteY148" fmla="*/ 194284 h 919514"/>
                <a:gd name="connsiteX149" fmla="*/ 567888 w 854070"/>
                <a:gd name="connsiteY149" fmla="*/ 198452 h 919514"/>
                <a:gd name="connsiteX150" fmla="*/ 563720 w 854070"/>
                <a:gd name="connsiteY150" fmla="*/ 204704 h 919514"/>
                <a:gd name="connsiteX151" fmla="*/ 572057 w 854070"/>
                <a:gd name="connsiteY151" fmla="*/ 214082 h 919514"/>
                <a:gd name="connsiteX152" fmla="*/ 575182 w 854070"/>
                <a:gd name="connsiteY152" fmla="*/ 215124 h 919514"/>
                <a:gd name="connsiteX153" fmla="*/ 581434 w 854070"/>
                <a:gd name="connsiteY153" fmla="*/ 220334 h 919514"/>
                <a:gd name="connsiteX154" fmla="*/ 589770 w 854070"/>
                <a:gd name="connsiteY154" fmla="*/ 226586 h 919514"/>
                <a:gd name="connsiteX155" fmla="*/ 599148 w 854070"/>
                <a:gd name="connsiteY155" fmla="*/ 231796 h 919514"/>
                <a:gd name="connsiteX156" fmla="*/ 615820 w 854070"/>
                <a:gd name="connsiteY156" fmla="*/ 241174 h 919514"/>
                <a:gd name="connsiteX157" fmla="*/ 618946 w 854070"/>
                <a:gd name="connsiteY157" fmla="*/ 244300 h 919514"/>
                <a:gd name="connsiteX158" fmla="*/ 624156 w 854070"/>
                <a:gd name="connsiteY158" fmla="*/ 249510 h 919514"/>
                <a:gd name="connsiteX159" fmla="*/ 637702 w 854070"/>
                <a:gd name="connsiteY159" fmla="*/ 256804 h 919514"/>
                <a:gd name="connsiteX160" fmla="*/ 642912 w 854070"/>
                <a:gd name="connsiteY160" fmla="*/ 258888 h 919514"/>
                <a:gd name="connsiteX161" fmla="*/ 666878 w 854070"/>
                <a:gd name="connsiteY161" fmla="*/ 275560 h 919514"/>
                <a:gd name="connsiteX162" fmla="*/ 676256 w 854070"/>
                <a:gd name="connsiteY162" fmla="*/ 283896 h 919514"/>
                <a:gd name="connsiteX163" fmla="*/ 672088 w 854070"/>
                <a:gd name="connsiteY163" fmla="*/ 291190 h 919514"/>
                <a:gd name="connsiteX164" fmla="*/ 657500 w 854070"/>
                <a:gd name="connsiteY164" fmla="*/ 299526 h 919514"/>
                <a:gd name="connsiteX165" fmla="*/ 653332 w 854070"/>
                <a:gd name="connsiteY165" fmla="*/ 300568 h 919514"/>
                <a:gd name="connsiteX166" fmla="*/ 646038 w 854070"/>
                <a:gd name="connsiteY166" fmla="*/ 302652 h 919514"/>
                <a:gd name="connsiteX167" fmla="*/ 635618 w 854070"/>
                <a:gd name="connsiteY167" fmla="*/ 312030 h 919514"/>
                <a:gd name="connsiteX168" fmla="*/ 634576 w 854070"/>
                <a:gd name="connsiteY168" fmla="*/ 321408 h 919514"/>
                <a:gd name="connsiteX169" fmla="*/ 636660 w 854070"/>
                <a:gd name="connsiteY169" fmla="*/ 334954 h 919514"/>
                <a:gd name="connsiteX170" fmla="*/ 643954 w 854070"/>
                <a:gd name="connsiteY170" fmla="*/ 348500 h 919514"/>
                <a:gd name="connsiteX171" fmla="*/ 650206 w 854070"/>
                <a:gd name="connsiteY171" fmla="*/ 351626 h 919514"/>
                <a:gd name="connsiteX172" fmla="*/ 655416 w 854070"/>
                <a:gd name="connsiteY172" fmla="*/ 354752 h 919514"/>
                <a:gd name="connsiteX173" fmla="*/ 652290 w 854070"/>
                <a:gd name="connsiteY173" fmla="*/ 366214 h 919514"/>
                <a:gd name="connsiteX174" fmla="*/ 648122 w 854070"/>
                <a:gd name="connsiteY174" fmla="*/ 381844 h 919514"/>
                <a:gd name="connsiteX175" fmla="*/ 650206 w 854070"/>
                <a:gd name="connsiteY175" fmla="*/ 392264 h 919514"/>
                <a:gd name="connsiteX176" fmla="*/ 651248 w 854070"/>
                <a:gd name="connsiteY176" fmla="*/ 396432 h 919514"/>
                <a:gd name="connsiteX177" fmla="*/ 651248 w 854070"/>
                <a:gd name="connsiteY177" fmla="*/ 403726 h 919514"/>
                <a:gd name="connsiteX178" fmla="*/ 647080 w 854070"/>
                <a:gd name="connsiteY178" fmla="*/ 411019 h 919514"/>
                <a:gd name="connsiteX179" fmla="*/ 624156 w 854070"/>
                <a:gd name="connsiteY179" fmla="*/ 444363 h 919514"/>
                <a:gd name="connsiteX180" fmla="*/ 623114 w 854070"/>
                <a:gd name="connsiteY180" fmla="*/ 445405 h 919514"/>
                <a:gd name="connsiteX181" fmla="*/ 614778 w 854070"/>
                <a:gd name="connsiteY181" fmla="*/ 457909 h 919514"/>
                <a:gd name="connsiteX182" fmla="*/ 613736 w 854070"/>
                <a:gd name="connsiteY182" fmla="*/ 467287 h 919514"/>
                <a:gd name="connsiteX183" fmla="*/ 613736 w 854070"/>
                <a:gd name="connsiteY183" fmla="*/ 470413 h 919514"/>
                <a:gd name="connsiteX184" fmla="*/ 622072 w 854070"/>
                <a:gd name="connsiteY184" fmla="*/ 500631 h 919514"/>
                <a:gd name="connsiteX185" fmla="*/ 626240 w 854070"/>
                <a:gd name="connsiteY185" fmla="*/ 504799 h 919514"/>
                <a:gd name="connsiteX186" fmla="*/ 633534 w 854070"/>
                <a:gd name="connsiteY186" fmla="*/ 505841 h 919514"/>
                <a:gd name="connsiteX187" fmla="*/ 648122 w 854070"/>
                <a:gd name="connsiteY187" fmla="*/ 504799 h 919514"/>
                <a:gd name="connsiteX188" fmla="*/ 661668 w 854070"/>
                <a:gd name="connsiteY188" fmla="*/ 503757 h 919514"/>
                <a:gd name="connsiteX189" fmla="*/ 686676 w 854070"/>
                <a:gd name="connsiteY189" fmla="*/ 504799 h 919514"/>
                <a:gd name="connsiteX190" fmla="*/ 720020 w 854070"/>
                <a:gd name="connsiteY190" fmla="*/ 504799 h 919514"/>
                <a:gd name="connsiteX191" fmla="*/ 824220 w 854070"/>
                <a:gd name="connsiteY191" fmla="*/ 462078 h 919514"/>
                <a:gd name="connsiteX192" fmla="*/ 834640 w 854070"/>
                <a:gd name="connsiteY192" fmla="*/ 457909 h 919514"/>
                <a:gd name="connsiteX193" fmla="*/ 842976 w 854070"/>
                <a:gd name="connsiteY193" fmla="*/ 462078 h 919514"/>
                <a:gd name="connsiteX194" fmla="*/ 839850 w 854070"/>
                <a:gd name="connsiteY194" fmla="*/ 482917 h 919514"/>
                <a:gd name="connsiteX195" fmla="*/ 838807 w 854070"/>
                <a:gd name="connsiteY195" fmla="*/ 483959 h 919514"/>
                <a:gd name="connsiteX196" fmla="*/ 832556 w 854070"/>
                <a:gd name="connsiteY196" fmla="*/ 507925 h 919514"/>
                <a:gd name="connsiteX197" fmla="*/ 836724 w 854070"/>
                <a:gd name="connsiteY197" fmla="*/ 516261 h 919514"/>
                <a:gd name="connsiteX198" fmla="*/ 839850 w 854070"/>
                <a:gd name="connsiteY198" fmla="*/ 522513 h 919514"/>
                <a:gd name="connsiteX199" fmla="*/ 840892 w 854070"/>
                <a:gd name="connsiteY199" fmla="*/ 527723 h 919514"/>
                <a:gd name="connsiteX200" fmla="*/ 831514 w 854070"/>
                <a:gd name="connsiteY200" fmla="*/ 531891 h 919514"/>
                <a:gd name="connsiteX201" fmla="*/ 822136 w 854070"/>
                <a:gd name="connsiteY201" fmla="*/ 549605 h 919514"/>
                <a:gd name="connsiteX202" fmla="*/ 832556 w 854070"/>
                <a:gd name="connsiteY202" fmla="*/ 560025 h 919514"/>
                <a:gd name="connsiteX203" fmla="*/ 849227 w 854070"/>
                <a:gd name="connsiteY203" fmla="*/ 565235 h 919514"/>
                <a:gd name="connsiteX204" fmla="*/ 839850 w 854070"/>
                <a:gd name="connsiteY204" fmla="*/ 599621 h 919514"/>
                <a:gd name="connsiteX205" fmla="*/ 839850 w 854070"/>
                <a:gd name="connsiteY205" fmla="*/ 607957 h 919514"/>
                <a:gd name="connsiteX206" fmla="*/ 847144 w 854070"/>
                <a:gd name="connsiteY206" fmla="*/ 621503 h 919514"/>
                <a:gd name="connsiteX207" fmla="*/ 853396 w 854070"/>
                <a:gd name="connsiteY207" fmla="*/ 631923 h 919514"/>
                <a:gd name="connsiteX208" fmla="*/ 849227 w 854070"/>
                <a:gd name="connsiteY208" fmla="*/ 650679 h 919514"/>
                <a:gd name="connsiteX209" fmla="*/ 844017 w 854070"/>
                <a:gd name="connsiteY209" fmla="*/ 672561 h 919514"/>
                <a:gd name="connsiteX210" fmla="*/ 847144 w 854070"/>
                <a:gd name="connsiteY210" fmla="*/ 680897 h 919514"/>
                <a:gd name="connsiteX211" fmla="*/ 849227 w 854070"/>
                <a:gd name="connsiteY211" fmla="*/ 685065 h 919514"/>
                <a:gd name="connsiteX212" fmla="*/ 844017 w 854070"/>
                <a:gd name="connsiteY212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30250 w 854070"/>
                <a:gd name="connsiteY97" fmla="*/ 404768 h 919514"/>
                <a:gd name="connsiteX98" fmla="*/ 112536 w 854070"/>
                <a:gd name="connsiteY98" fmla="*/ 396432 h 919514"/>
                <a:gd name="connsiteX99" fmla="*/ 83360 w 854070"/>
                <a:gd name="connsiteY99" fmla="*/ 388096 h 919514"/>
                <a:gd name="connsiteX100" fmla="*/ 22924 w 854070"/>
                <a:gd name="connsiteY100" fmla="*/ 383928 h 919514"/>
                <a:gd name="connsiteX101" fmla="*/ 18756 w 854070"/>
                <a:gd name="connsiteY101" fmla="*/ 383928 h 919514"/>
                <a:gd name="connsiteX102" fmla="*/ 18756 w 854070"/>
                <a:gd name="connsiteY102" fmla="*/ 383928 h 919514"/>
                <a:gd name="connsiteX103" fmla="*/ 23966 w 854070"/>
                <a:gd name="connsiteY103" fmla="*/ 359962 h 919514"/>
                <a:gd name="connsiteX104" fmla="*/ 31260 w 854070"/>
                <a:gd name="connsiteY104" fmla="*/ 347458 h 919514"/>
                <a:gd name="connsiteX105" fmla="*/ 41680 w 854070"/>
                <a:gd name="connsiteY105" fmla="*/ 325576 h 919514"/>
                <a:gd name="connsiteX106" fmla="*/ 42722 w 854070"/>
                <a:gd name="connsiteY106" fmla="*/ 319324 h 919514"/>
                <a:gd name="connsiteX107" fmla="*/ 43764 w 854070"/>
                <a:gd name="connsiteY107" fmla="*/ 314114 h 919514"/>
                <a:gd name="connsiteX108" fmla="*/ 53142 w 854070"/>
                <a:gd name="connsiteY108" fmla="*/ 295358 h 919514"/>
                <a:gd name="connsiteX109" fmla="*/ 57310 w 854070"/>
                <a:gd name="connsiteY109" fmla="*/ 288064 h 919514"/>
                <a:gd name="connsiteX110" fmla="*/ 72940 w 854070"/>
                <a:gd name="connsiteY110" fmla="*/ 220334 h 919514"/>
                <a:gd name="connsiteX111" fmla="*/ 61478 w 854070"/>
                <a:gd name="connsiteY111" fmla="*/ 173444 h 919514"/>
                <a:gd name="connsiteX112" fmla="*/ 37512 w 854070"/>
                <a:gd name="connsiteY112" fmla="*/ 163024 h 919514"/>
                <a:gd name="connsiteX113" fmla="*/ 19798 w 854070"/>
                <a:gd name="connsiteY113" fmla="*/ 156772 h 919514"/>
                <a:gd name="connsiteX114" fmla="*/ 4168 w 854070"/>
                <a:gd name="connsiteY114" fmla="*/ 134890 h 919514"/>
                <a:gd name="connsiteX115" fmla="*/ 1042 w 854070"/>
                <a:gd name="connsiteY115" fmla="*/ 105714 h 919514"/>
                <a:gd name="connsiteX116" fmla="*/ 0 w 854070"/>
                <a:gd name="connsiteY116" fmla="*/ 76539 h 919514"/>
                <a:gd name="connsiteX117" fmla="*/ 1042 w 854070"/>
                <a:gd name="connsiteY117" fmla="*/ 67161 h 919514"/>
                <a:gd name="connsiteX118" fmla="*/ 13546 w 854070"/>
                <a:gd name="connsiteY118" fmla="*/ 60909 h 919514"/>
                <a:gd name="connsiteX119" fmla="*/ 31260 w 854070"/>
                <a:gd name="connsiteY119" fmla="*/ 57783 h 919514"/>
                <a:gd name="connsiteX120" fmla="*/ 44806 w 854070"/>
                <a:gd name="connsiteY120" fmla="*/ 53615 h 919514"/>
                <a:gd name="connsiteX121" fmla="*/ 54184 w 854070"/>
                <a:gd name="connsiteY121" fmla="*/ 41111 h 919514"/>
                <a:gd name="connsiteX122" fmla="*/ 187262 w 854070"/>
                <a:gd name="connsiteY122" fmla="*/ 25635 h 919514"/>
                <a:gd name="connsiteX123" fmla="*/ 326443 w 854070"/>
                <a:gd name="connsiteY123" fmla="*/ 14173 h 919514"/>
                <a:gd name="connsiteX124" fmla="*/ 427219 w 854070"/>
                <a:gd name="connsiteY124" fmla="*/ 2858 h 919514"/>
                <a:gd name="connsiteX125" fmla="*/ 491674 w 854070"/>
                <a:gd name="connsiteY125" fmla="*/ 14915 h 919514"/>
                <a:gd name="connsiteX126" fmla="*/ 520998 w 854070"/>
                <a:gd name="connsiteY126" fmla="*/ 774 h 919514"/>
                <a:gd name="connsiteX127" fmla="*/ 550175 w 854070"/>
                <a:gd name="connsiteY127" fmla="*/ 50489 h 919514"/>
                <a:gd name="connsiteX128" fmla="*/ 552258 w 854070"/>
                <a:gd name="connsiteY128" fmla="*/ 55699 h 919514"/>
                <a:gd name="connsiteX129" fmla="*/ 551217 w 854070"/>
                <a:gd name="connsiteY129" fmla="*/ 58825 h 919514"/>
                <a:gd name="connsiteX130" fmla="*/ 551217 w 854070"/>
                <a:gd name="connsiteY130" fmla="*/ 59867 h 919514"/>
                <a:gd name="connsiteX131" fmla="*/ 555384 w 854070"/>
                <a:gd name="connsiteY131" fmla="*/ 79665 h 919514"/>
                <a:gd name="connsiteX132" fmla="*/ 575182 w 854070"/>
                <a:gd name="connsiteY132" fmla="*/ 83832 h 919514"/>
                <a:gd name="connsiteX133" fmla="*/ 580392 w 854070"/>
                <a:gd name="connsiteY133" fmla="*/ 79665 h 919514"/>
                <a:gd name="connsiteX134" fmla="*/ 581434 w 854070"/>
                <a:gd name="connsiteY134" fmla="*/ 78622 h 919514"/>
                <a:gd name="connsiteX135" fmla="*/ 593938 w 854070"/>
                <a:gd name="connsiteY135" fmla="*/ 68203 h 919514"/>
                <a:gd name="connsiteX136" fmla="*/ 597064 w 854070"/>
                <a:gd name="connsiteY136" fmla="*/ 67161 h 919514"/>
                <a:gd name="connsiteX137" fmla="*/ 599148 w 854070"/>
                <a:gd name="connsiteY137" fmla="*/ 68203 h 919514"/>
                <a:gd name="connsiteX138" fmla="*/ 608526 w 854070"/>
                <a:gd name="connsiteY138" fmla="*/ 84875 h 919514"/>
                <a:gd name="connsiteX139" fmla="*/ 609568 w 854070"/>
                <a:gd name="connsiteY139" fmla="*/ 109882 h 919514"/>
                <a:gd name="connsiteX140" fmla="*/ 607484 w 854070"/>
                <a:gd name="connsiteY140" fmla="*/ 114050 h 919514"/>
                <a:gd name="connsiteX141" fmla="*/ 604358 w 854070"/>
                <a:gd name="connsiteY141" fmla="*/ 131764 h 919514"/>
                <a:gd name="connsiteX142" fmla="*/ 605400 w 854070"/>
                <a:gd name="connsiteY142" fmla="*/ 134890 h 919514"/>
                <a:gd name="connsiteX143" fmla="*/ 606442 w 854070"/>
                <a:gd name="connsiteY143" fmla="*/ 138016 h 919514"/>
                <a:gd name="connsiteX144" fmla="*/ 605400 w 854070"/>
                <a:gd name="connsiteY144" fmla="*/ 142184 h 919514"/>
                <a:gd name="connsiteX145" fmla="*/ 587686 w 854070"/>
                <a:gd name="connsiteY145" fmla="*/ 178654 h 919514"/>
                <a:gd name="connsiteX146" fmla="*/ 582476 w 854070"/>
                <a:gd name="connsiteY146" fmla="*/ 188032 h 919514"/>
                <a:gd name="connsiteX147" fmla="*/ 574140 w 854070"/>
                <a:gd name="connsiteY147" fmla="*/ 194284 h 919514"/>
                <a:gd name="connsiteX148" fmla="*/ 567888 w 854070"/>
                <a:gd name="connsiteY148" fmla="*/ 198452 h 919514"/>
                <a:gd name="connsiteX149" fmla="*/ 563720 w 854070"/>
                <a:gd name="connsiteY149" fmla="*/ 204704 h 919514"/>
                <a:gd name="connsiteX150" fmla="*/ 572057 w 854070"/>
                <a:gd name="connsiteY150" fmla="*/ 214082 h 919514"/>
                <a:gd name="connsiteX151" fmla="*/ 575182 w 854070"/>
                <a:gd name="connsiteY151" fmla="*/ 215124 h 919514"/>
                <a:gd name="connsiteX152" fmla="*/ 581434 w 854070"/>
                <a:gd name="connsiteY152" fmla="*/ 220334 h 919514"/>
                <a:gd name="connsiteX153" fmla="*/ 589770 w 854070"/>
                <a:gd name="connsiteY153" fmla="*/ 226586 h 919514"/>
                <a:gd name="connsiteX154" fmla="*/ 599148 w 854070"/>
                <a:gd name="connsiteY154" fmla="*/ 231796 h 919514"/>
                <a:gd name="connsiteX155" fmla="*/ 615820 w 854070"/>
                <a:gd name="connsiteY155" fmla="*/ 241174 h 919514"/>
                <a:gd name="connsiteX156" fmla="*/ 618946 w 854070"/>
                <a:gd name="connsiteY156" fmla="*/ 244300 h 919514"/>
                <a:gd name="connsiteX157" fmla="*/ 624156 w 854070"/>
                <a:gd name="connsiteY157" fmla="*/ 249510 h 919514"/>
                <a:gd name="connsiteX158" fmla="*/ 637702 w 854070"/>
                <a:gd name="connsiteY158" fmla="*/ 256804 h 919514"/>
                <a:gd name="connsiteX159" fmla="*/ 642912 w 854070"/>
                <a:gd name="connsiteY159" fmla="*/ 258888 h 919514"/>
                <a:gd name="connsiteX160" fmla="*/ 666878 w 854070"/>
                <a:gd name="connsiteY160" fmla="*/ 275560 h 919514"/>
                <a:gd name="connsiteX161" fmla="*/ 676256 w 854070"/>
                <a:gd name="connsiteY161" fmla="*/ 283896 h 919514"/>
                <a:gd name="connsiteX162" fmla="*/ 672088 w 854070"/>
                <a:gd name="connsiteY162" fmla="*/ 291190 h 919514"/>
                <a:gd name="connsiteX163" fmla="*/ 657500 w 854070"/>
                <a:gd name="connsiteY163" fmla="*/ 299526 h 919514"/>
                <a:gd name="connsiteX164" fmla="*/ 653332 w 854070"/>
                <a:gd name="connsiteY164" fmla="*/ 300568 h 919514"/>
                <a:gd name="connsiteX165" fmla="*/ 646038 w 854070"/>
                <a:gd name="connsiteY165" fmla="*/ 302652 h 919514"/>
                <a:gd name="connsiteX166" fmla="*/ 635618 w 854070"/>
                <a:gd name="connsiteY166" fmla="*/ 312030 h 919514"/>
                <a:gd name="connsiteX167" fmla="*/ 634576 w 854070"/>
                <a:gd name="connsiteY167" fmla="*/ 321408 h 919514"/>
                <a:gd name="connsiteX168" fmla="*/ 636660 w 854070"/>
                <a:gd name="connsiteY168" fmla="*/ 334954 h 919514"/>
                <a:gd name="connsiteX169" fmla="*/ 643954 w 854070"/>
                <a:gd name="connsiteY169" fmla="*/ 348500 h 919514"/>
                <a:gd name="connsiteX170" fmla="*/ 650206 w 854070"/>
                <a:gd name="connsiteY170" fmla="*/ 351626 h 919514"/>
                <a:gd name="connsiteX171" fmla="*/ 655416 w 854070"/>
                <a:gd name="connsiteY171" fmla="*/ 354752 h 919514"/>
                <a:gd name="connsiteX172" fmla="*/ 652290 w 854070"/>
                <a:gd name="connsiteY172" fmla="*/ 366214 h 919514"/>
                <a:gd name="connsiteX173" fmla="*/ 648122 w 854070"/>
                <a:gd name="connsiteY173" fmla="*/ 381844 h 919514"/>
                <a:gd name="connsiteX174" fmla="*/ 650206 w 854070"/>
                <a:gd name="connsiteY174" fmla="*/ 392264 h 919514"/>
                <a:gd name="connsiteX175" fmla="*/ 651248 w 854070"/>
                <a:gd name="connsiteY175" fmla="*/ 396432 h 919514"/>
                <a:gd name="connsiteX176" fmla="*/ 651248 w 854070"/>
                <a:gd name="connsiteY176" fmla="*/ 403726 h 919514"/>
                <a:gd name="connsiteX177" fmla="*/ 647080 w 854070"/>
                <a:gd name="connsiteY177" fmla="*/ 411019 h 919514"/>
                <a:gd name="connsiteX178" fmla="*/ 624156 w 854070"/>
                <a:gd name="connsiteY178" fmla="*/ 444363 h 919514"/>
                <a:gd name="connsiteX179" fmla="*/ 623114 w 854070"/>
                <a:gd name="connsiteY179" fmla="*/ 445405 h 919514"/>
                <a:gd name="connsiteX180" fmla="*/ 614778 w 854070"/>
                <a:gd name="connsiteY180" fmla="*/ 457909 h 919514"/>
                <a:gd name="connsiteX181" fmla="*/ 613736 w 854070"/>
                <a:gd name="connsiteY181" fmla="*/ 467287 h 919514"/>
                <a:gd name="connsiteX182" fmla="*/ 613736 w 854070"/>
                <a:gd name="connsiteY182" fmla="*/ 470413 h 919514"/>
                <a:gd name="connsiteX183" fmla="*/ 622072 w 854070"/>
                <a:gd name="connsiteY183" fmla="*/ 500631 h 919514"/>
                <a:gd name="connsiteX184" fmla="*/ 626240 w 854070"/>
                <a:gd name="connsiteY184" fmla="*/ 504799 h 919514"/>
                <a:gd name="connsiteX185" fmla="*/ 633534 w 854070"/>
                <a:gd name="connsiteY185" fmla="*/ 505841 h 919514"/>
                <a:gd name="connsiteX186" fmla="*/ 648122 w 854070"/>
                <a:gd name="connsiteY186" fmla="*/ 504799 h 919514"/>
                <a:gd name="connsiteX187" fmla="*/ 661668 w 854070"/>
                <a:gd name="connsiteY187" fmla="*/ 503757 h 919514"/>
                <a:gd name="connsiteX188" fmla="*/ 686676 w 854070"/>
                <a:gd name="connsiteY188" fmla="*/ 504799 h 919514"/>
                <a:gd name="connsiteX189" fmla="*/ 720020 w 854070"/>
                <a:gd name="connsiteY189" fmla="*/ 504799 h 919514"/>
                <a:gd name="connsiteX190" fmla="*/ 824220 w 854070"/>
                <a:gd name="connsiteY190" fmla="*/ 462078 h 919514"/>
                <a:gd name="connsiteX191" fmla="*/ 834640 w 854070"/>
                <a:gd name="connsiteY191" fmla="*/ 457909 h 919514"/>
                <a:gd name="connsiteX192" fmla="*/ 842976 w 854070"/>
                <a:gd name="connsiteY192" fmla="*/ 462078 h 919514"/>
                <a:gd name="connsiteX193" fmla="*/ 839850 w 854070"/>
                <a:gd name="connsiteY193" fmla="*/ 482917 h 919514"/>
                <a:gd name="connsiteX194" fmla="*/ 838807 w 854070"/>
                <a:gd name="connsiteY194" fmla="*/ 483959 h 919514"/>
                <a:gd name="connsiteX195" fmla="*/ 832556 w 854070"/>
                <a:gd name="connsiteY195" fmla="*/ 507925 h 919514"/>
                <a:gd name="connsiteX196" fmla="*/ 836724 w 854070"/>
                <a:gd name="connsiteY196" fmla="*/ 516261 h 919514"/>
                <a:gd name="connsiteX197" fmla="*/ 839850 w 854070"/>
                <a:gd name="connsiteY197" fmla="*/ 522513 h 919514"/>
                <a:gd name="connsiteX198" fmla="*/ 840892 w 854070"/>
                <a:gd name="connsiteY198" fmla="*/ 527723 h 919514"/>
                <a:gd name="connsiteX199" fmla="*/ 831514 w 854070"/>
                <a:gd name="connsiteY199" fmla="*/ 531891 h 919514"/>
                <a:gd name="connsiteX200" fmla="*/ 822136 w 854070"/>
                <a:gd name="connsiteY200" fmla="*/ 549605 h 919514"/>
                <a:gd name="connsiteX201" fmla="*/ 832556 w 854070"/>
                <a:gd name="connsiteY201" fmla="*/ 560025 h 919514"/>
                <a:gd name="connsiteX202" fmla="*/ 849227 w 854070"/>
                <a:gd name="connsiteY202" fmla="*/ 565235 h 919514"/>
                <a:gd name="connsiteX203" fmla="*/ 839850 w 854070"/>
                <a:gd name="connsiteY203" fmla="*/ 599621 h 919514"/>
                <a:gd name="connsiteX204" fmla="*/ 839850 w 854070"/>
                <a:gd name="connsiteY204" fmla="*/ 607957 h 919514"/>
                <a:gd name="connsiteX205" fmla="*/ 847144 w 854070"/>
                <a:gd name="connsiteY205" fmla="*/ 621503 h 919514"/>
                <a:gd name="connsiteX206" fmla="*/ 853396 w 854070"/>
                <a:gd name="connsiteY206" fmla="*/ 631923 h 919514"/>
                <a:gd name="connsiteX207" fmla="*/ 849227 w 854070"/>
                <a:gd name="connsiteY207" fmla="*/ 650679 h 919514"/>
                <a:gd name="connsiteX208" fmla="*/ 844017 w 854070"/>
                <a:gd name="connsiteY208" fmla="*/ 672561 h 919514"/>
                <a:gd name="connsiteX209" fmla="*/ 847144 w 854070"/>
                <a:gd name="connsiteY209" fmla="*/ 680897 h 919514"/>
                <a:gd name="connsiteX210" fmla="*/ 849227 w 854070"/>
                <a:gd name="connsiteY210" fmla="*/ 685065 h 919514"/>
                <a:gd name="connsiteX211" fmla="*/ 844017 w 854070"/>
                <a:gd name="connsiteY21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30250 w 854070"/>
                <a:gd name="connsiteY97" fmla="*/ 404768 h 919514"/>
                <a:gd name="connsiteX98" fmla="*/ 83360 w 854070"/>
                <a:gd name="connsiteY98" fmla="*/ 388096 h 919514"/>
                <a:gd name="connsiteX99" fmla="*/ 22924 w 854070"/>
                <a:gd name="connsiteY99" fmla="*/ 383928 h 919514"/>
                <a:gd name="connsiteX100" fmla="*/ 18756 w 854070"/>
                <a:gd name="connsiteY100" fmla="*/ 383928 h 919514"/>
                <a:gd name="connsiteX101" fmla="*/ 18756 w 854070"/>
                <a:gd name="connsiteY101" fmla="*/ 383928 h 919514"/>
                <a:gd name="connsiteX102" fmla="*/ 23966 w 854070"/>
                <a:gd name="connsiteY102" fmla="*/ 359962 h 919514"/>
                <a:gd name="connsiteX103" fmla="*/ 31260 w 854070"/>
                <a:gd name="connsiteY103" fmla="*/ 347458 h 919514"/>
                <a:gd name="connsiteX104" fmla="*/ 41680 w 854070"/>
                <a:gd name="connsiteY104" fmla="*/ 325576 h 919514"/>
                <a:gd name="connsiteX105" fmla="*/ 42722 w 854070"/>
                <a:gd name="connsiteY105" fmla="*/ 319324 h 919514"/>
                <a:gd name="connsiteX106" fmla="*/ 43764 w 854070"/>
                <a:gd name="connsiteY106" fmla="*/ 314114 h 919514"/>
                <a:gd name="connsiteX107" fmla="*/ 53142 w 854070"/>
                <a:gd name="connsiteY107" fmla="*/ 295358 h 919514"/>
                <a:gd name="connsiteX108" fmla="*/ 57310 w 854070"/>
                <a:gd name="connsiteY108" fmla="*/ 288064 h 919514"/>
                <a:gd name="connsiteX109" fmla="*/ 72940 w 854070"/>
                <a:gd name="connsiteY109" fmla="*/ 220334 h 919514"/>
                <a:gd name="connsiteX110" fmla="*/ 61478 w 854070"/>
                <a:gd name="connsiteY110" fmla="*/ 173444 h 919514"/>
                <a:gd name="connsiteX111" fmla="*/ 37512 w 854070"/>
                <a:gd name="connsiteY111" fmla="*/ 163024 h 919514"/>
                <a:gd name="connsiteX112" fmla="*/ 19798 w 854070"/>
                <a:gd name="connsiteY112" fmla="*/ 156772 h 919514"/>
                <a:gd name="connsiteX113" fmla="*/ 4168 w 854070"/>
                <a:gd name="connsiteY113" fmla="*/ 134890 h 919514"/>
                <a:gd name="connsiteX114" fmla="*/ 1042 w 854070"/>
                <a:gd name="connsiteY114" fmla="*/ 105714 h 919514"/>
                <a:gd name="connsiteX115" fmla="*/ 0 w 854070"/>
                <a:gd name="connsiteY115" fmla="*/ 76539 h 919514"/>
                <a:gd name="connsiteX116" fmla="*/ 1042 w 854070"/>
                <a:gd name="connsiteY116" fmla="*/ 67161 h 919514"/>
                <a:gd name="connsiteX117" fmla="*/ 13546 w 854070"/>
                <a:gd name="connsiteY117" fmla="*/ 60909 h 919514"/>
                <a:gd name="connsiteX118" fmla="*/ 31260 w 854070"/>
                <a:gd name="connsiteY118" fmla="*/ 57783 h 919514"/>
                <a:gd name="connsiteX119" fmla="*/ 44806 w 854070"/>
                <a:gd name="connsiteY119" fmla="*/ 53615 h 919514"/>
                <a:gd name="connsiteX120" fmla="*/ 54184 w 854070"/>
                <a:gd name="connsiteY120" fmla="*/ 41111 h 919514"/>
                <a:gd name="connsiteX121" fmla="*/ 187262 w 854070"/>
                <a:gd name="connsiteY121" fmla="*/ 25635 h 919514"/>
                <a:gd name="connsiteX122" fmla="*/ 326443 w 854070"/>
                <a:gd name="connsiteY122" fmla="*/ 14173 h 919514"/>
                <a:gd name="connsiteX123" fmla="*/ 427219 w 854070"/>
                <a:gd name="connsiteY123" fmla="*/ 2858 h 919514"/>
                <a:gd name="connsiteX124" fmla="*/ 491674 w 854070"/>
                <a:gd name="connsiteY124" fmla="*/ 14915 h 919514"/>
                <a:gd name="connsiteX125" fmla="*/ 520998 w 854070"/>
                <a:gd name="connsiteY125" fmla="*/ 774 h 919514"/>
                <a:gd name="connsiteX126" fmla="*/ 550175 w 854070"/>
                <a:gd name="connsiteY126" fmla="*/ 50489 h 919514"/>
                <a:gd name="connsiteX127" fmla="*/ 552258 w 854070"/>
                <a:gd name="connsiteY127" fmla="*/ 55699 h 919514"/>
                <a:gd name="connsiteX128" fmla="*/ 551217 w 854070"/>
                <a:gd name="connsiteY128" fmla="*/ 58825 h 919514"/>
                <a:gd name="connsiteX129" fmla="*/ 551217 w 854070"/>
                <a:gd name="connsiteY129" fmla="*/ 59867 h 919514"/>
                <a:gd name="connsiteX130" fmla="*/ 555384 w 854070"/>
                <a:gd name="connsiteY130" fmla="*/ 79665 h 919514"/>
                <a:gd name="connsiteX131" fmla="*/ 575182 w 854070"/>
                <a:gd name="connsiteY131" fmla="*/ 83832 h 919514"/>
                <a:gd name="connsiteX132" fmla="*/ 580392 w 854070"/>
                <a:gd name="connsiteY132" fmla="*/ 79665 h 919514"/>
                <a:gd name="connsiteX133" fmla="*/ 581434 w 854070"/>
                <a:gd name="connsiteY133" fmla="*/ 78622 h 919514"/>
                <a:gd name="connsiteX134" fmla="*/ 593938 w 854070"/>
                <a:gd name="connsiteY134" fmla="*/ 68203 h 919514"/>
                <a:gd name="connsiteX135" fmla="*/ 597064 w 854070"/>
                <a:gd name="connsiteY135" fmla="*/ 67161 h 919514"/>
                <a:gd name="connsiteX136" fmla="*/ 599148 w 854070"/>
                <a:gd name="connsiteY136" fmla="*/ 68203 h 919514"/>
                <a:gd name="connsiteX137" fmla="*/ 608526 w 854070"/>
                <a:gd name="connsiteY137" fmla="*/ 84875 h 919514"/>
                <a:gd name="connsiteX138" fmla="*/ 609568 w 854070"/>
                <a:gd name="connsiteY138" fmla="*/ 109882 h 919514"/>
                <a:gd name="connsiteX139" fmla="*/ 607484 w 854070"/>
                <a:gd name="connsiteY139" fmla="*/ 114050 h 919514"/>
                <a:gd name="connsiteX140" fmla="*/ 604358 w 854070"/>
                <a:gd name="connsiteY140" fmla="*/ 131764 h 919514"/>
                <a:gd name="connsiteX141" fmla="*/ 605400 w 854070"/>
                <a:gd name="connsiteY141" fmla="*/ 134890 h 919514"/>
                <a:gd name="connsiteX142" fmla="*/ 606442 w 854070"/>
                <a:gd name="connsiteY142" fmla="*/ 138016 h 919514"/>
                <a:gd name="connsiteX143" fmla="*/ 605400 w 854070"/>
                <a:gd name="connsiteY143" fmla="*/ 142184 h 919514"/>
                <a:gd name="connsiteX144" fmla="*/ 587686 w 854070"/>
                <a:gd name="connsiteY144" fmla="*/ 178654 h 919514"/>
                <a:gd name="connsiteX145" fmla="*/ 582476 w 854070"/>
                <a:gd name="connsiteY145" fmla="*/ 188032 h 919514"/>
                <a:gd name="connsiteX146" fmla="*/ 574140 w 854070"/>
                <a:gd name="connsiteY146" fmla="*/ 194284 h 919514"/>
                <a:gd name="connsiteX147" fmla="*/ 567888 w 854070"/>
                <a:gd name="connsiteY147" fmla="*/ 198452 h 919514"/>
                <a:gd name="connsiteX148" fmla="*/ 563720 w 854070"/>
                <a:gd name="connsiteY148" fmla="*/ 204704 h 919514"/>
                <a:gd name="connsiteX149" fmla="*/ 572057 w 854070"/>
                <a:gd name="connsiteY149" fmla="*/ 214082 h 919514"/>
                <a:gd name="connsiteX150" fmla="*/ 575182 w 854070"/>
                <a:gd name="connsiteY150" fmla="*/ 215124 h 919514"/>
                <a:gd name="connsiteX151" fmla="*/ 581434 w 854070"/>
                <a:gd name="connsiteY151" fmla="*/ 220334 h 919514"/>
                <a:gd name="connsiteX152" fmla="*/ 589770 w 854070"/>
                <a:gd name="connsiteY152" fmla="*/ 226586 h 919514"/>
                <a:gd name="connsiteX153" fmla="*/ 599148 w 854070"/>
                <a:gd name="connsiteY153" fmla="*/ 231796 h 919514"/>
                <a:gd name="connsiteX154" fmla="*/ 615820 w 854070"/>
                <a:gd name="connsiteY154" fmla="*/ 241174 h 919514"/>
                <a:gd name="connsiteX155" fmla="*/ 618946 w 854070"/>
                <a:gd name="connsiteY155" fmla="*/ 244300 h 919514"/>
                <a:gd name="connsiteX156" fmla="*/ 624156 w 854070"/>
                <a:gd name="connsiteY156" fmla="*/ 249510 h 919514"/>
                <a:gd name="connsiteX157" fmla="*/ 637702 w 854070"/>
                <a:gd name="connsiteY157" fmla="*/ 256804 h 919514"/>
                <a:gd name="connsiteX158" fmla="*/ 642912 w 854070"/>
                <a:gd name="connsiteY158" fmla="*/ 258888 h 919514"/>
                <a:gd name="connsiteX159" fmla="*/ 666878 w 854070"/>
                <a:gd name="connsiteY159" fmla="*/ 275560 h 919514"/>
                <a:gd name="connsiteX160" fmla="*/ 676256 w 854070"/>
                <a:gd name="connsiteY160" fmla="*/ 283896 h 919514"/>
                <a:gd name="connsiteX161" fmla="*/ 672088 w 854070"/>
                <a:gd name="connsiteY161" fmla="*/ 291190 h 919514"/>
                <a:gd name="connsiteX162" fmla="*/ 657500 w 854070"/>
                <a:gd name="connsiteY162" fmla="*/ 299526 h 919514"/>
                <a:gd name="connsiteX163" fmla="*/ 653332 w 854070"/>
                <a:gd name="connsiteY163" fmla="*/ 300568 h 919514"/>
                <a:gd name="connsiteX164" fmla="*/ 646038 w 854070"/>
                <a:gd name="connsiteY164" fmla="*/ 302652 h 919514"/>
                <a:gd name="connsiteX165" fmla="*/ 635618 w 854070"/>
                <a:gd name="connsiteY165" fmla="*/ 312030 h 919514"/>
                <a:gd name="connsiteX166" fmla="*/ 634576 w 854070"/>
                <a:gd name="connsiteY166" fmla="*/ 321408 h 919514"/>
                <a:gd name="connsiteX167" fmla="*/ 636660 w 854070"/>
                <a:gd name="connsiteY167" fmla="*/ 334954 h 919514"/>
                <a:gd name="connsiteX168" fmla="*/ 643954 w 854070"/>
                <a:gd name="connsiteY168" fmla="*/ 348500 h 919514"/>
                <a:gd name="connsiteX169" fmla="*/ 650206 w 854070"/>
                <a:gd name="connsiteY169" fmla="*/ 351626 h 919514"/>
                <a:gd name="connsiteX170" fmla="*/ 655416 w 854070"/>
                <a:gd name="connsiteY170" fmla="*/ 354752 h 919514"/>
                <a:gd name="connsiteX171" fmla="*/ 652290 w 854070"/>
                <a:gd name="connsiteY171" fmla="*/ 366214 h 919514"/>
                <a:gd name="connsiteX172" fmla="*/ 648122 w 854070"/>
                <a:gd name="connsiteY172" fmla="*/ 381844 h 919514"/>
                <a:gd name="connsiteX173" fmla="*/ 650206 w 854070"/>
                <a:gd name="connsiteY173" fmla="*/ 392264 h 919514"/>
                <a:gd name="connsiteX174" fmla="*/ 651248 w 854070"/>
                <a:gd name="connsiteY174" fmla="*/ 396432 h 919514"/>
                <a:gd name="connsiteX175" fmla="*/ 651248 w 854070"/>
                <a:gd name="connsiteY175" fmla="*/ 403726 h 919514"/>
                <a:gd name="connsiteX176" fmla="*/ 647080 w 854070"/>
                <a:gd name="connsiteY176" fmla="*/ 411019 h 919514"/>
                <a:gd name="connsiteX177" fmla="*/ 624156 w 854070"/>
                <a:gd name="connsiteY177" fmla="*/ 444363 h 919514"/>
                <a:gd name="connsiteX178" fmla="*/ 623114 w 854070"/>
                <a:gd name="connsiteY178" fmla="*/ 445405 h 919514"/>
                <a:gd name="connsiteX179" fmla="*/ 614778 w 854070"/>
                <a:gd name="connsiteY179" fmla="*/ 457909 h 919514"/>
                <a:gd name="connsiteX180" fmla="*/ 613736 w 854070"/>
                <a:gd name="connsiteY180" fmla="*/ 467287 h 919514"/>
                <a:gd name="connsiteX181" fmla="*/ 613736 w 854070"/>
                <a:gd name="connsiteY181" fmla="*/ 470413 h 919514"/>
                <a:gd name="connsiteX182" fmla="*/ 622072 w 854070"/>
                <a:gd name="connsiteY182" fmla="*/ 500631 h 919514"/>
                <a:gd name="connsiteX183" fmla="*/ 626240 w 854070"/>
                <a:gd name="connsiteY183" fmla="*/ 504799 h 919514"/>
                <a:gd name="connsiteX184" fmla="*/ 633534 w 854070"/>
                <a:gd name="connsiteY184" fmla="*/ 505841 h 919514"/>
                <a:gd name="connsiteX185" fmla="*/ 648122 w 854070"/>
                <a:gd name="connsiteY185" fmla="*/ 504799 h 919514"/>
                <a:gd name="connsiteX186" fmla="*/ 661668 w 854070"/>
                <a:gd name="connsiteY186" fmla="*/ 503757 h 919514"/>
                <a:gd name="connsiteX187" fmla="*/ 686676 w 854070"/>
                <a:gd name="connsiteY187" fmla="*/ 504799 h 919514"/>
                <a:gd name="connsiteX188" fmla="*/ 720020 w 854070"/>
                <a:gd name="connsiteY188" fmla="*/ 504799 h 919514"/>
                <a:gd name="connsiteX189" fmla="*/ 824220 w 854070"/>
                <a:gd name="connsiteY189" fmla="*/ 462078 h 919514"/>
                <a:gd name="connsiteX190" fmla="*/ 834640 w 854070"/>
                <a:gd name="connsiteY190" fmla="*/ 457909 h 919514"/>
                <a:gd name="connsiteX191" fmla="*/ 842976 w 854070"/>
                <a:gd name="connsiteY191" fmla="*/ 462078 h 919514"/>
                <a:gd name="connsiteX192" fmla="*/ 839850 w 854070"/>
                <a:gd name="connsiteY192" fmla="*/ 482917 h 919514"/>
                <a:gd name="connsiteX193" fmla="*/ 838807 w 854070"/>
                <a:gd name="connsiteY193" fmla="*/ 483959 h 919514"/>
                <a:gd name="connsiteX194" fmla="*/ 832556 w 854070"/>
                <a:gd name="connsiteY194" fmla="*/ 507925 h 919514"/>
                <a:gd name="connsiteX195" fmla="*/ 836724 w 854070"/>
                <a:gd name="connsiteY195" fmla="*/ 516261 h 919514"/>
                <a:gd name="connsiteX196" fmla="*/ 839850 w 854070"/>
                <a:gd name="connsiteY196" fmla="*/ 522513 h 919514"/>
                <a:gd name="connsiteX197" fmla="*/ 840892 w 854070"/>
                <a:gd name="connsiteY197" fmla="*/ 527723 h 919514"/>
                <a:gd name="connsiteX198" fmla="*/ 831514 w 854070"/>
                <a:gd name="connsiteY198" fmla="*/ 531891 h 919514"/>
                <a:gd name="connsiteX199" fmla="*/ 822136 w 854070"/>
                <a:gd name="connsiteY199" fmla="*/ 549605 h 919514"/>
                <a:gd name="connsiteX200" fmla="*/ 832556 w 854070"/>
                <a:gd name="connsiteY200" fmla="*/ 560025 h 919514"/>
                <a:gd name="connsiteX201" fmla="*/ 849227 w 854070"/>
                <a:gd name="connsiteY201" fmla="*/ 565235 h 919514"/>
                <a:gd name="connsiteX202" fmla="*/ 839850 w 854070"/>
                <a:gd name="connsiteY202" fmla="*/ 599621 h 919514"/>
                <a:gd name="connsiteX203" fmla="*/ 839850 w 854070"/>
                <a:gd name="connsiteY203" fmla="*/ 607957 h 919514"/>
                <a:gd name="connsiteX204" fmla="*/ 847144 w 854070"/>
                <a:gd name="connsiteY204" fmla="*/ 621503 h 919514"/>
                <a:gd name="connsiteX205" fmla="*/ 853396 w 854070"/>
                <a:gd name="connsiteY205" fmla="*/ 631923 h 919514"/>
                <a:gd name="connsiteX206" fmla="*/ 849227 w 854070"/>
                <a:gd name="connsiteY206" fmla="*/ 650679 h 919514"/>
                <a:gd name="connsiteX207" fmla="*/ 844017 w 854070"/>
                <a:gd name="connsiteY207" fmla="*/ 672561 h 919514"/>
                <a:gd name="connsiteX208" fmla="*/ 847144 w 854070"/>
                <a:gd name="connsiteY208" fmla="*/ 680897 h 919514"/>
                <a:gd name="connsiteX209" fmla="*/ 849227 w 854070"/>
                <a:gd name="connsiteY209" fmla="*/ 685065 h 919514"/>
                <a:gd name="connsiteX210" fmla="*/ 844017 w 854070"/>
                <a:gd name="connsiteY21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06438 w 854070"/>
                <a:gd name="connsiteY97" fmla="*/ 411912 h 919514"/>
                <a:gd name="connsiteX98" fmla="*/ 83360 w 854070"/>
                <a:gd name="connsiteY98" fmla="*/ 388096 h 919514"/>
                <a:gd name="connsiteX99" fmla="*/ 22924 w 854070"/>
                <a:gd name="connsiteY99" fmla="*/ 383928 h 919514"/>
                <a:gd name="connsiteX100" fmla="*/ 18756 w 854070"/>
                <a:gd name="connsiteY100" fmla="*/ 383928 h 919514"/>
                <a:gd name="connsiteX101" fmla="*/ 18756 w 854070"/>
                <a:gd name="connsiteY101" fmla="*/ 383928 h 919514"/>
                <a:gd name="connsiteX102" fmla="*/ 23966 w 854070"/>
                <a:gd name="connsiteY102" fmla="*/ 359962 h 919514"/>
                <a:gd name="connsiteX103" fmla="*/ 31260 w 854070"/>
                <a:gd name="connsiteY103" fmla="*/ 347458 h 919514"/>
                <a:gd name="connsiteX104" fmla="*/ 41680 w 854070"/>
                <a:gd name="connsiteY104" fmla="*/ 325576 h 919514"/>
                <a:gd name="connsiteX105" fmla="*/ 42722 w 854070"/>
                <a:gd name="connsiteY105" fmla="*/ 319324 h 919514"/>
                <a:gd name="connsiteX106" fmla="*/ 43764 w 854070"/>
                <a:gd name="connsiteY106" fmla="*/ 314114 h 919514"/>
                <a:gd name="connsiteX107" fmla="*/ 53142 w 854070"/>
                <a:gd name="connsiteY107" fmla="*/ 295358 h 919514"/>
                <a:gd name="connsiteX108" fmla="*/ 57310 w 854070"/>
                <a:gd name="connsiteY108" fmla="*/ 288064 h 919514"/>
                <a:gd name="connsiteX109" fmla="*/ 72940 w 854070"/>
                <a:gd name="connsiteY109" fmla="*/ 220334 h 919514"/>
                <a:gd name="connsiteX110" fmla="*/ 61478 w 854070"/>
                <a:gd name="connsiteY110" fmla="*/ 173444 h 919514"/>
                <a:gd name="connsiteX111" fmla="*/ 37512 w 854070"/>
                <a:gd name="connsiteY111" fmla="*/ 163024 h 919514"/>
                <a:gd name="connsiteX112" fmla="*/ 19798 w 854070"/>
                <a:gd name="connsiteY112" fmla="*/ 156772 h 919514"/>
                <a:gd name="connsiteX113" fmla="*/ 4168 w 854070"/>
                <a:gd name="connsiteY113" fmla="*/ 134890 h 919514"/>
                <a:gd name="connsiteX114" fmla="*/ 1042 w 854070"/>
                <a:gd name="connsiteY114" fmla="*/ 105714 h 919514"/>
                <a:gd name="connsiteX115" fmla="*/ 0 w 854070"/>
                <a:gd name="connsiteY115" fmla="*/ 76539 h 919514"/>
                <a:gd name="connsiteX116" fmla="*/ 1042 w 854070"/>
                <a:gd name="connsiteY116" fmla="*/ 67161 h 919514"/>
                <a:gd name="connsiteX117" fmla="*/ 13546 w 854070"/>
                <a:gd name="connsiteY117" fmla="*/ 60909 h 919514"/>
                <a:gd name="connsiteX118" fmla="*/ 31260 w 854070"/>
                <a:gd name="connsiteY118" fmla="*/ 57783 h 919514"/>
                <a:gd name="connsiteX119" fmla="*/ 44806 w 854070"/>
                <a:gd name="connsiteY119" fmla="*/ 53615 h 919514"/>
                <a:gd name="connsiteX120" fmla="*/ 54184 w 854070"/>
                <a:gd name="connsiteY120" fmla="*/ 41111 h 919514"/>
                <a:gd name="connsiteX121" fmla="*/ 187262 w 854070"/>
                <a:gd name="connsiteY121" fmla="*/ 25635 h 919514"/>
                <a:gd name="connsiteX122" fmla="*/ 326443 w 854070"/>
                <a:gd name="connsiteY122" fmla="*/ 14173 h 919514"/>
                <a:gd name="connsiteX123" fmla="*/ 427219 w 854070"/>
                <a:gd name="connsiteY123" fmla="*/ 2858 h 919514"/>
                <a:gd name="connsiteX124" fmla="*/ 491674 w 854070"/>
                <a:gd name="connsiteY124" fmla="*/ 14915 h 919514"/>
                <a:gd name="connsiteX125" fmla="*/ 520998 w 854070"/>
                <a:gd name="connsiteY125" fmla="*/ 774 h 919514"/>
                <a:gd name="connsiteX126" fmla="*/ 550175 w 854070"/>
                <a:gd name="connsiteY126" fmla="*/ 50489 h 919514"/>
                <a:gd name="connsiteX127" fmla="*/ 552258 w 854070"/>
                <a:gd name="connsiteY127" fmla="*/ 55699 h 919514"/>
                <a:gd name="connsiteX128" fmla="*/ 551217 w 854070"/>
                <a:gd name="connsiteY128" fmla="*/ 58825 h 919514"/>
                <a:gd name="connsiteX129" fmla="*/ 551217 w 854070"/>
                <a:gd name="connsiteY129" fmla="*/ 59867 h 919514"/>
                <a:gd name="connsiteX130" fmla="*/ 555384 w 854070"/>
                <a:gd name="connsiteY130" fmla="*/ 79665 h 919514"/>
                <a:gd name="connsiteX131" fmla="*/ 575182 w 854070"/>
                <a:gd name="connsiteY131" fmla="*/ 83832 h 919514"/>
                <a:gd name="connsiteX132" fmla="*/ 580392 w 854070"/>
                <a:gd name="connsiteY132" fmla="*/ 79665 h 919514"/>
                <a:gd name="connsiteX133" fmla="*/ 581434 w 854070"/>
                <a:gd name="connsiteY133" fmla="*/ 78622 h 919514"/>
                <a:gd name="connsiteX134" fmla="*/ 593938 w 854070"/>
                <a:gd name="connsiteY134" fmla="*/ 68203 h 919514"/>
                <a:gd name="connsiteX135" fmla="*/ 597064 w 854070"/>
                <a:gd name="connsiteY135" fmla="*/ 67161 h 919514"/>
                <a:gd name="connsiteX136" fmla="*/ 599148 w 854070"/>
                <a:gd name="connsiteY136" fmla="*/ 68203 h 919514"/>
                <a:gd name="connsiteX137" fmla="*/ 608526 w 854070"/>
                <a:gd name="connsiteY137" fmla="*/ 84875 h 919514"/>
                <a:gd name="connsiteX138" fmla="*/ 609568 w 854070"/>
                <a:gd name="connsiteY138" fmla="*/ 109882 h 919514"/>
                <a:gd name="connsiteX139" fmla="*/ 607484 w 854070"/>
                <a:gd name="connsiteY139" fmla="*/ 114050 h 919514"/>
                <a:gd name="connsiteX140" fmla="*/ 604358 w 854070"/>
                <a:gd name="connsiteY140" fmla="*/ 131764 h 919514"/>
                <a:gd name="connsiteX141" fmla="*/ 605400 w 854070"/>
                <a:gd name="connsiteY141" fmla="*/ 134890 h 919514"/>
                <a:gd name="connsiteX142" fmla="*/ 606442 w 854070"/>
                <a:gd name="connsiteY142" fmla="*/ 138016 h 919514"/>
                <a:gd name="connsiteX143" fmla="*/ 605400 w 854070"/>
                <a:gd name="connsiteY143" fmla="*/ 142184 h 919514"/>
                <a:gd name="connsiteX144" fmla="*/ 587686 w 854070"/>
                <a:gd name="connsiteY144" fmla="*/ 178654 h 919514"/>
                <a:gd name="connsiteX145" fmla="*/ 582476 w 854070"/>
                <a:gd name="connsiteY145" fmla="*/ 188032 h 919514"/>
                <a:gd name="connsiteX146" fmla="*/ 574140 w 854070"/>
                <a:gd name="connsiteY146" fmla="*/ 194284 h 919514"/>
                <a:gd name="connsiteX147" fmla="*/ 567888 w 854070"/>
                <a:gd name="connsiteY147" fmla="*/ 198452 h 919514"/>
                <a:gd name="connsiteX148" fmla="*/ 563720 w 854070"/>
                <a:gd name="connsiteY148" fmla="*/ 204704 h 919514"/>
                <a:gd name="connsiteX149" fmla="*/ 572057 w 854070"/>
                <a:gd name="connsiteY149" fmla="*/ 214082 h 919514"/>
                <a:gd name="connsiteX150" fmla="*/ 575182 w 854070"/>
                <a:gd name="connsiteY150" fmla="*/ 215124 h 919514"/>
                <a:gd name="connsiteX151" fmla="*/ 581434 w 854070"/>
                <a:gd name="connsiteY151" fmla="*/ 220334 h 919514"/>
                <a:gd name="connsiteX152" fmla="*/ 589770 w 854070"/>
                <a:gd name="connsiteY152" fmla="*/ 226586 h 919514"/>
                <a:gd name="connsiteX153" fmla="*/ 599148 w 854070"/>
                <a:gd name="connsiteY153" fmla="*/ 231796 h 919514"/>
                <a:gd name="connsiteX154" fmla="*/ 615820 w 854070"/>
                <a:gd name="connsiteY154" fmla="*/ 241174 h 919514"/>
                <a:gd name="connsiteX155" fmla="*/ 618946 w 854070"/>
                <a:gd name="connsiteY155" fmla="*/ 244300 h 919514"/>
                <a:gd name="connsiteX156" fmla="*/ 624156 w 854070"/>
                <a:gd name="connsiteY156" fmla="*/ 249510 h 919514"/>
                <a:gd name="connsiteX157" fmla="*/ 637702 w 854070"/>
                <a:gd name="connsiteY157" fmla="*/ 256804 h 919514"/>
                <a:gd name="connsiteX158" fmla="*/ 642912 w 854070"/>
                <a:gd name="connsiteY158" fmla="*/ 258888 h 919514"/>
                <a:gd name="connsiteX159" fmla="*/ 666878 w 854070"/>
                <a:gd name="connsiteY159" fmla="*/ 275560 h 919514"/>
                <a:gd name="connsiteX160" fmla="*/ 676256 w 854070"/>
                <a:gd name="connsiteY160" fmla="*/ 283896 h 919514"/>
                <a:gd name="connsiteX161" fmla="*/ 672088 w 854070"/>
                <a:gd name="connsiteY161" fmla="*/ 291190 h 919514"/>
                <a:gd name="connsiteX162" fmla="*/ 657500 w 854070"/>
                <a:gd name="connsiteY162" fmla="*/ 299526 h 919514"/>
                <a:gd name="connsiteX163" fmla="*/ 653332 w 854070"/>
                <a:gd name="connsiteY163" fmla="*/ 300568 h 919514"/>
                <a:gd name="connsiteX164" fmla="*/ 646038 w 854070"/>
                <a:gd name="connsiteY164" fmla="*/ 302652 h 919514"/>
                <a:gd name="connsiteX165" fmla="*/ 635618 w 854070"/>
                <a:gd name="connsiteY165" fmla="*/ 312030 h 919514"/>
                <a:gd name="connsiteX166" fmla="*/ 634576 w 854070"/>
                <a:gd name="connsiteY166" fmla="*/ 321408 h 919514"/>
                <a:gd name="connsiteX167" fmla="*/ 636660 w 854070"/>
                <a:gd name="connsiteY167" fmla="*/ 334954 h 919514"/>
                <a:gd name="connsiteX168" fmla="*/ 643954 w 854070"/>
                <a:gd name="connsiteY168" fmla="*/ 348500 h 919514"/>
                <a:gd name="connsiteX169" fmla="*/ 650206 w 854070"/>
                <a:gd name="connsiteY169" fmla="*/ 351626 h 919514"/>
                <a:gd name="connsiteX170" fmla="*/ 655416 w 854070"/>
                <a:gd name="connsiteY170" fmla="*/ 354752 h 919514"/>
                <a:gd name="connsiteX171" fmla="*/ 652290 w 854070"/>
                <a:gd name="connsiteY171" fmla="*/ 366214 h 919514"/>
                <a:gd name="connsiteX172" fmla="*/ 648122 w 854070"/>
                <a:gd name="connsiteY172" fmla="*/ 381844 h 919514"/>
                <a:gd name="connsiteX173" fmla="*/ 650206 w 854070"/>
                <a:gd name="connsiteY173" fmla="*/ 392264 h 919514"/>
                <a:gd name="connsiteX174" fmla="*/ 651248 w 854070"/>
                <a:gd name="connsiteY174" fmla="*/ 396432 h 919514"/>
                <a:gd name="connsiteX175" fmla="*/ 651248 w 854070"/>
                <a:gd name="connsiteY175" fmla="*/ 403726 h 919514"/>
                <a:gd name="connsiteX176" fmla="*/ 647080 w 854070"/>
                <a:gd name="connsiteY176" fmla="*/ 411019 h 919514"/>
                <a:gd name="connsiteX177" fmla="*/ 624156 w 854070"/>
                <a:gd name="connsiteY177" fmla="*/ 444363 h 919514"/>
                <a:gd name="connsiteX178" fmla="*/ 623114 w 854070"/>
                <a:gd name="connsiteY178" fmla="*/ 445405 h 919514"/>
                <a:gd name="connsiteX179" fmla="*/ 614778 w 854070"/>
                <a:gd name="connsiteY179" fmla="*/ 457909 h 919514"/>
                <a:gd name="connsiteX180" fmla="*/ 613736 w 854070"/>
                <a:gd name="connsiteY180" fmla="*/ 467287 h 919514"/>
                <a:gd name="connsiteX181" fmla="*/ 613736 w 854070"/>
                <a:gd name="connsiteY181" fmla="*/ 470413 h 919514"/>
                <a:gd name="connsiteX182" fmla="*/ 622072 w 854070"/>
                <a:gd name="connsiteY182" fmla="*/ 500631 h 919514"/>
                <a:gd name="connsiteX183" fmla="*/ 626240 w 854070"/>
                <a:gd name="connsiteY183" fmla="*/ 504799 h 919514"/>
                <a:gd name="connsiteX184" fmla="*/ 633534 w 854070"/>
                <a:gd name="connsiteY184" fmla="*/ 505841 h 919514"/>
                <a:gd name="connsiteX185" fmla="*/ 648122 w 854070"/>
                <a:gd name="connsiteY185" fmla="*/ 504799 h 919514"/>
                <a:gd name="connsiteX186" fmla="*/ 661668 w 854070"/>
                <a:gd name="connsiteY186" fmla="*/ 503757 h 919514"/>
                <a:gd name="connsiteX187" fmla="*/ 686676 w 854070"/>
                <a:gd name="connsiteY187" fmla="*/ 504799 h 919514"/>
                <a:gd name="connsiteX188" fmla="*/ 720020 w 854070"/>
                <a:gd name="connsiteY188" fmla="*/ 504799 h 919514"/>
                <a:gd name="connsiteX189" fmla="*/ 824220 w 854070"/>
                <a:gd name="connsiteY189" fmla="*/ 462078 h 919514"/>
                <a:gd name="connsiteX190" fmla="*/ 834640 w 854070"/>
                <a:gd name="connsiteY190" fmla="*/ 457909 h 919514"/>
                <a:gd name="connsiteX191" fmla="*/ 842976 w 854070"/>
                <a:gd name="connsiteY191" fmla="*/ 462078 h 919514"/>
                <a:gd name="connsiteX192" fmla="*/ 839850 w 854070"/>
                <a:gd name="connsiteY192" fmla="*/ 482917 h 919514"/>
                <a:gd name="connsiteX193" fmla="*/ 838807 w 854070"/>
                <a:gd name="connsiteY193" fmla="*/ 483959 h 919514"/>
                <a:gd name="connsiteX194" fmla="*/ 832556 w 854070"/>
                <a:gd name="connsiteY194" fmla="*/ 507925 h 919514"/>
                <a:gd name="connsiteX195" fmla="*/ 836724 w 854070"/>
                <a:gd name="connsiteY195" fmla="*/ 516261 h 919514"/>
                <a:gd name="connsiteX196" fmla="*/ 839850 w 854070"/>
                <a:gd name="connsiteY196" fmla="*/ 522513 h 919514"/>
                <a:gd name="connsiteX197" fmla="*/ 840892 w 854070"/>
                <a:gd name="connsiteY197" fmla="*/ 527723 h 919514"/>
                <a:gd name="connsiteX198" fmla="*/ 831514 w 854070"/>
                <a:gd name="connsiteY198" fmla="*/ 531891 h 919514"/>
                <a:gd name="connsiteX199" fmla="*/ 822136 w 854070"/>
                <a:gd name="connsiteY199" fmla="*/ 549605 h 919514"/>
                <a:gd name="connsiteX200" fmla="*/ 832556 w 854070"/>
                <a:gd name="connsiteY200" fmla="*/ 560025 h 919514"/>
                <a:gd name="connsiteX201" fmla="*/ 849227 w 854070"/>
                <a:gd name="connsiteY201" fmla="*/ 565235 h 919514"/>
                <a:gd name="connsiteX202" fmla="*/ 839850 w 854070"/>
                <a:gd name="connsiteY202" fmla="*/ 599621 h 919514"/>
                <a:gd name="connsiteX203" fmla="*/ 839850 w 854070"/>
                <a:gd name="connsiteY203" fmla="*/ 607957 h 919514"/>
                <a:gd name="connsiteX204" fmla="*/ 847144 w 854070"/>
                <a:gd name="connsiteY204" fmla="*/ 621503 h 919514"/>
                <a:gd name="connsiteX205" fmla="*/ 853396 w 854070"/>
                <a:gd name="connsiteY205" fmla="*/ 631923 h 919514"/>
                <a:gd name="connsiteX206" fmla="*/ 849227 w 854070"/>
                <a:gd name="connsiteY206" fmla="*/ 650679 h 919514"/>
                <a:gd name="connsiteX207" fmla="*/ 844017 w 854070"/>
                <a:gd name="connsiteY207" fmla="*/ 672561 h 919514"/>
                <a:gd name="connsiteX208" fmla="*/ 847144 w 854070"/>
                <a:gd name="connsiteY208" fmla="*/ 680897 h 919514"/>
                <a:gd name="connsiteX209" fmla="*/ 849227 w 854070"/>
                <a:gd name="connsiteY209" fmla="*/ 685065 h 919514"/>
                <a:gd name="connsiteX210" fmla="*/ 844017 w 854070"/>
                <a:gd name="connsiteY21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00483 w 854070"/>
                <a:gd name="connsiteY96" fmla="*/ 454930 h 919514"/>
                <a:gd name="connsiteX97" fmla="*/ 106438 w 854070"/>
                <a:gd name="connsiteY97" fmla="*/ 411912 h 919514"/>
                <a:gd name="connsiteX98" fmla="*/ 83360 w 854070"/>
                <a:gd name="connsiteY98" fmla="*/ 388096 h 919514"/>
                <a:gd name="connsiteX99" fmla="*/ 22924 w 854070"/>
                <a:gd name="connsiteY99" fmla="*/ 383928 h 919514"/>
                <a:gd name="connsiteX100" fmla="*/ 18756 w 854070"/>
                <a:gd name="connsiteY100" fmla="*/ 383928 h 919514"/>
                <a:gd name="connsiteX101" fmla="*/ 18756 w 854070"/>
                <a:gd name="connsiteY101" fmla="*/ 383928 h 919514"/>
                <a:gd name="connsiteX102" fmla="*/ 23966 w 854070"/>
                <a:gd name="connsiteY102" fmla="*/ 359962 h 919514"/>
                <a:gd name="connsiteX103" fmla="*/ 31260 w 854070"/>
                <a:gd name="connsiteY103" fmla="*/ 347458 h 919514"/>
                <a:gd name="connsiteX104" fmla="*/ 41680 w 854070"/>
                <a:gd name="connsiteY104" fmla="*/ 325576 h 919514"/>
                <a:gd name="connsiteX105" fmla="*/ 42722 w 854070"/>
                <a:gd name="connsiteY105" fmla="*/ 319324 h 919514"/>
                <a:gd name="connsiteX106" fmla="*/ 43764 w 854070"/>
                <a:gd name="connsiteY106" fmla="*/ 314114 h 919514"/>
                <a:gd name="connsiteX107" fmla="*/ 53142 w 854070"/>
                <a:gd name="connsiteY107" fmla="*/ 295358 h 919514"/>
                <a:gd name="connsiteX108" fmla="*/ 57310 w 854070"/>
                <a:gd name="connsiteY108" fmla="*/ 288064 h 919514"/>
                <a:gd name="connsiteX109" fmla="*/ 72940 w 854070"/>
                <a:gd name="connsiteY109" fmla="*/ 220334 h 919514"/>
                <a:gd name="connsiteX110" fmla="*/ 61478 w 854070"/>
                <a:gd name="connsiteY110" fmla="*/ 173444 h 919514"/>
                <a:gd name="connsiteX111" fmla="*/ 37512 w 854070"/>
                <a:gd name="connsiteY111" fmla="*/ 163024 h 919514"/>
                <a:gd name="connsiteX112" fmla="*/ 19798 w 854070"/>
                <a:gd name="connsiteY112" fmla="*/ 156772 h 919514"/>
                <a:gd name="connsiteX113" fmla="*/ 4168 w 854070"/>
                <a:gd name="connsiteY113" fmla="*/ 134890 h 919514"/>
                <a:gd name="connsiteX114" fmla="*/ 1042 w 854070"/>
                <a:gd name="connsiteY114" fmla="*/ 105714 h 919514"/>
                <a:gd name="connsiteX115" fmla="*/ 0 w 854070"/>
                <a:gd name="connsiteY115" fmla="*/ 76539 h 919514"/>
                <a:gd name="connsiteX116" fmla="*/ 1042 w 854070"/>
                <a:gd name="connsiteY116" fmla="*/ 67161 h 919514"/>
                <a:gd name="connsiteX117" fmla="*/ 13546 w 854070"/>
                <a:gd name="connsiteY117" fmla="*/ 60909 h 919514"/>
                <a:gd name="connsiteX118" fmla="*/ 31260 w 854070"/>
                <a:gd name="connsiteY118" fmla="*/ 57783 h 919514"/>
                <a:gd name="connsiteX119" fmla="*/ 44806 w 854070"/>
                <a:gd name="connsiteY119" fmla="*/ 53615 h 919514"/>
                <a:gd name="connsiteX120" fmla="*/ 54184 w 854070"/>
                <a:gd name="connsiteY120" fmla="*/ 41111 h 919514"/>
                <a:gd name="connsiteX121" fmla="*/ 187262 w 854070"/>
                <a:gd name="connsiteY121" fmla="*/ 25635 h 919514"/>
                <a:gd name="connsiteX122" fmla="*/ 326443 w 854070"/>
                <a:gd name="connsiteY122" fmla="*/ 14173 h 919514"/>
                <a:gd name="connsiteX123" fmla="*/ 427219 w 854070"/>
                <a:gd name="connsiteY123" fmla="*/ 2858 h 919514"/>
                <a:gd name="connsiteX124" fmla="*/ 491674 w 854070"/>
                <a:gd name="connsiteY124" fmla="*/ 14915 h 919514"/>
                <a:gd name="connsiteX125" fmla="*/ 520998 w 854070"/>
                <a:gd name="connsiteY125" fmla="*/ 774 h 919514"/>
                <a:gd name="connsiteX126" fmla="*/ 550175 w 854070"/>
                <a:gd name="connsiteY126" fmla="*/ 50489 h 919514"/>
                <a:gd name="connsiteX127" fmla="*/ 552258 w 854070"/>
                <a:gd name="connsiteY127" fmla="*/ 55699 h 919514"/>
                <a:gd name="connsiteX128" fmla="*/ 551217 w 854070"/>
                <a:gd name="connsiteY128" fmla="*/ 58825 h 919514"/>
                <a:gd name="connsiteX129" fmla="*/ 551217 w 854070"/>
                <a:gd name="connsiteY129" fmla="*/ 59867 h 919514"/>
                <a:gd name="connsiteX130" fmla="*/ 555384 w 854070"/>
                <a:gd name="connsiteY130" fmla="*/ 79665 h 919514"/>
                <a:gd name="connsiteX131" fmla="*/ 575182 w 854070"/>
                <a:gd name="connsiteY131" fmla="*/ 83832 h 919514"/>
                <a:gd name="connsiteX132" fmla="*/ 580392 w 854070"/>
                <a:gd name="connsiteY132" fmla="*/ 79665 h 919514"/>
                <a:gd name="connsiteX133" fmla="*/ 581434 w 854070"/>
                <a:gd name="connsiteY133" fmla="*/ 78622 h 919514"/>
                <a:gd name="connsiteX134" fmla="*/ 593938 w 854070"/>
                <a:gd name="connsiteY134" fmla="*/ 68203 h 919514"/>
                <a:gd name="connsiteX135" fmla="*/ 597064 w 854070"/>
                <a:gd name="connsiteY135" fmla="*/ 67161 h 919514"/>
                <a:gd name="connsiteX136" fmla="*/ 599148 w 854070"/>
                <a:gd name="connsiteY136" fmla="*/ 68203 h 919514"/>
                <a:gd name="connsiteX137" fmla="*/ 608526 w 854070"/>
                <a:gd name="connsiteY137" fmla="*/ 84875 h 919514"/>
                <a:gd name="connsiteX138" fmla="*/ 609568 w 854070"/>
                <a:gd name="connsiteY138" fmla="*/ 109882 h 919514"/>
                <a:gd name="connsiteX139" fmla="*/ 607484 w 854070"/>
                <a:gd name="connsiteY139" fmla="*/ 114050 h 919514"/>
                <a:gd name="connsiteX140" fmla="*/ 604358 w 854070"/>
                <a:gd name="connsiteY140" fmla="*/ 131764 h 919514"/>
                <a:gd name="connsiteX141" fmla="*/ 605400 w 854070"/>
                <a:gd name="connsiteY141" fmla="*/ 134890 h 919514"/>
                <a:gd name="connsiteX142" fmla="*/ 606442 w 854070"/>
                <a:gd name="connsiteY142" fmla="*/ 138016 h 919514"/>
                <a:gd name="connsiteX143" fmla="*/ 605400 w 854070"/>
                <a:gd name="connsiteY143" fmla="*/ 142184 h 919514"/>
                <a:gd name="connsiteX144" fmla="*/ 587686 w 854070"/>
                <a:gd name="connsiteY144" fmla="*/ 178654 h 919514"/>
                <a:gd name="connsiteX145" fmla="*/ 582476 w 854070"/>
                <a:gd name="connsiteY145" fmla="*/ 188032 h 919514"/>
                <a:gd name="connsiteX146" fmla="*/ 574140 w 854070"/>
                <a:gd name="connsiteY146" fmla="*/ 194284 h 919514"/>
                <a:gd name="connsiteX147" fmla="*/ 567888 w 854070"/>
                <a:gd name="connsiteY147" fmla="*/ 198452 h 919514"/>
                <a:gd name="connsiteX148" fmla="*/ 563720 w 854070"/>
                <a:gd name="connsiteY148" fmla="*/ 204704 h 919514"/>
                <a:gd name="connsiteX149" fmla="*/ 572057 w 854070"/>
                <a:gd name="connsiteY149" fmla="*/ 214082 h 919514"/>
                <a:gd name="connsiteX150" fmla="*/ 575182 w 854070"/>
                <a:gd name="connsiteY150" fmla="*/ 215124 h 919514"/>
                <a:gd name="connsiteX151" fmla="*/ 581434 w 854070"/>
                <a:gd name="connsiteY151" fmla="*/ 220334 h 919514"/>
                <a:gd name="connsiteX152" fmla="*/ 589770 w 854070"/>
                <a:gd name="connsiteY152" fmla="*/ 226586 h 919514"/>
                <a:gd name="connsiteX153" fmla="*/ 599148 w 854070"/>
                <a:gd name="connsiteY153" fmla="*/ 231796 h 919514"/>
                <a:gd name="connsiteX154" fmla="*/ 615820 w 854070"/>
                <a:gd name="connsiteY154" fmla="*/ 241174 h 919514"/>
                <a:gd name="connsiteX155" fmla="*/ 618946 w 854070"/>
                <a:gd name="connsiteY155" fmla="*/ 244300 h 919514"/>
                <a:gd name="connsiteX156" fmla="*/ 624156 w 854070"/>
                <a:gd name="connsiteY156" fmla="*/ 249510 h 919514"/>
                <a:gd name="connsiteX157" fmla="*/ 637702 w 854070"/>
                <a:gd name="connsiteY157" fmla="*/ 256804 h 919514"/>
                <a:gd name="connsiteX158" fmla="*/ 642912 w 854070"/>
                <a:gd name="connsiteY158" fmla="*/ 258888 h 919514"/>
                <a:gd name="connsiteX159" fmla="*/ 666878 w 854070"/>
                <a:gd name="connsiteY159" fmla="*/ 275560 h 919514"/>
                <a:gd name="connsiteX160" fmla="*/ 676256 w 854070"/>
                <a:gd name="connsiteY160" fmla="*/ 283896 h 919514"/>
                <a:gd name="connsiteX161" fmla="*/ 672088 w 854070"/>
                <a:gd name="connsiteY161" fmla="*/ 291190 h 919514"/>
                <a:gd name="connsiteX162" fmla="*/ 657500 w 854070"/>
                <a:gd name="connsiteY162" fmla="*/ 299526 h 919514"/>
                <a:gd name="connsiteX163" fmla="*/ 653332 w 854070"/>
                <a:gd name="connsiteY163" fmla="*/ 300568 h 919514"/>
                <a:gd name="connsiteX164" fmla="*/ 646038 w 854070"/>
                <a:gd name="connsiteY164" fmla="*/ 302652 h 919514"/>
                <a:gd name="connsiteX165" fmla="*/ 635618 w 854070"/>
                <a:gd name="connsiteY165" fmla="*/ 312030 h 919514"/>
                <a:gd name="connsiteX166" fmla="*/ 634576 w 854070"/>
                <a:gd name="connsiteY166" fmla="*/ 321408 h 919514"/>
                <a:gd name="connsiteX167" fmla="*/ 636660 w 854070"/>
                <a:gd name="connsiteY167" fmla="*/ 334954 h 919514"/>
                <a:gd name="connsiteX168" fmla="*/ 643954 w 854070"/>
                <a:gd name="connsiteY168" fmla="*/ 348500 h 919514"/>
                <a:gd name="connsiteX169" fmla="*/ 650206 w 854070"/>
                <a:gd name="connsiteY169" fmla="*/ 351626 h 919514"/>
                <a:gd name="connsiteX170" fmla="*/ 655416 w 854070"/>
                <a:gd name="connsiteY170" fmla="*/ 354752 h 919514"/>
                <a:gd name="connsiteX171" fmla="*/ 652290 w 854070"/>
                <a:gd name="connsiteY171" fmla="*/ 366214 h 919514"/>
                <a:gd name="connsiteX172" fmla="*/ 648122 w 854070"/>
                <a:gd name="connsiteY172" fmla="*/ 381844 h 919514"/>
                <a:gd name="connsiteX173" fmla="*/ 650206 w 854070"/>
                <a:gd name="connsiteY173" fmla="*/ 392264 h 919514"/>
                <a:gd name="connsiteX174" fmla="*/ 651248 w 854070"/>
                <a:gd name="connsiteY174" fmla="*/ 396432 h 919514"/>
                <a:gd name="connsiteX175" fmla="*/ 651248 w 854070"/>
                <a:gd name="connsiteY175" fmla="*/ 403726 h 919514"/>
                <a:gd name="connsiteX176" fmla="*/ 647080 w 854070"/>
                <a:gd name="connsiteY176" fmla="*/ 411019 h 919514"/>
                <a:gd name="connsiteX177" fmla="*/ 624156 w 854070"/>
                <a:gd name="connsiteY177" fmla="*/ 444363 h 919514"/>
                <a:gd name="connsiteX178" fmla="*/ 623114 w 854070"/>
                <a:gd name="connsiteY178" fmla="*/ 445405 h 919514"/>
                <a:gd name="connsiteX179" fmla="*/ 614778 w 854070"/>
                <a:gd name="connsiteY179" fmla="*/ 457909 h 919514"/>
                <a:gd name="connsiteX180" fmla="*/ 613736 w 854070"/>
                <a:gd name="connsiteY180" fmla="*/ 467287 h 919514"/>
                <a:gd name="connsiteX181" fmla="*/ 613736 w 854070"/>
                <a:gd name="connsiteY181" fmla="*/ 470413 h 919514"/>
                <a:gd name="connsiteX182" fmla="*/ 622072 w 854070"/>
                <a:gd name="connsiteY182" fmla="*/ 500631 h 919514"/>
                <a:gd name="connsiteX183" fmla="*/ 626240 w 854070"/>
                <a:gd name="connsiteY183" fmla="*/ 504799 h 919514"/>
                <a:gd name="connsiteX184" fmla="*/ 633534 w 854070"/>
                <a:gd name="connsiteY184" fmla="*/ 505841 h 919514"/>
                <a:gd name="connsiteX185" fmla="*/ 648122 w 854070"/>
                <a:gd name="connsiteY185" fmla="*/ 504799 h 919514"/>
                <a:gd name="connsiteX186" fmla="*/ 661668 w 854070"/>
                <a:gd name="connsiteY186" fmla="*/ 503757 h 919514"/>
                <a:gd name="connsiteX187" fmla="*/ 686676 w 854070"/>
                <a:gd name="connsiteY187" fmla="*/ 504799 h 919514"/>
                <a:gd name="connsiteX188" fmla="*/ 720020 w 854070"/>
                <a:gd name="connsiteY188" fmla="*/ 504799 h 919514"/>
                <a:gd name="connsiteX189" fmla="*/ 824220 w 854070"/>
                <a:gd name="connsiteY189" fmla="*/ 462078 h 919514"/>
                <a:gd name="connsiteX190" fmla="*/ 834640 w 854070"/>
                <a:gd name="connsiteY190" fmla="*/ 457909 h 919514"/>
                <a:gd name="connsiteX191" fmla="*/ 842976 w 854070"/>
                <a:gd name="connsiteY191" fmla="*/ 462078 h 919514"/>
                <a:gd name="connsiteX192" fmla="*/ 839850 w 854070"/>
                <a:gd name="connsiteY192" fmla="*/ 482917 h 919514"/>
                <a:gd name="connsiteX193" fmla="*/ 838807 w 854070"/>
                <a:gd name="connsiteY193" fmla="*/ 483959 h 919514"/>
                <a:gd name="connsiteX194" fmla="*/ 832556 w 854070"/>
                <a:gd name="connsiteY194" fmla="*/ 507925 h 919514"/>
                <a:gd name="connsiteX195" fmla="*/ 836724 w 854070"/>
                <a:gd name="connsiteY195" fmla="*/ 516261 h 919514"/>
                <a:gd name="connsiteX196" fmla="*/ 839850 w 854070"/>
                <a:gd name="connsiteY196" fmla="*/ 522513 h 919514"/>
                <a:gd name="connsiteX197" fmla="*/ 840892 w 854070"/>
                <a:gd name="connsiteY197" fmla="*/ 527723 h 919514"/>
                <a:gd name="connsiteX198" fmla="*/ 831514 w 854070"/>
                <a:gd name="connsiteY198" fmla="*/ 531891 h 919514"/>
                <a:gd name="connsiteX199" fmla="*/ 822136 w 854070"/>
                <a:gd name="connsiteY199" fmla="*/ 549605 h 919514"/>
                <a:gd name="connsiteX200" fmla="*/ 832556 w 854070"/>
                <a:gd name="connsiteY200" fmla="*/ 560025 h 919514"/>
                <a:gd name="connsiteX201" fmla="*/ 849227 w 854070"/>
                <a:gd name="connsiteY201" fmla="*/ 565235 h 919514"/>
                <a:gd name="connsiteX202" fmla="*/ 839850 w 854070"/>
                <a:gd name="connsiteY202" fmla="*/ 599621 h 919514"/>
                <a:gd name="connsiteX203" fmla="*/ 839850 w 854070"/>
                <a:gd name="connsiteY203" fmla="*/ 607957 h 919514"/>
                <a:gd name="connsiteX204" fmla="*/ 847144 w 854070"/>
                <a:gd name="connsiteY204" fmla="*/ 621503 h 919514"/>
                <a:gd name="connsiteX205" fmla="*/ 853396 w 854070"/>
                <a:gd name="connsiteY205" fmla="*/ 631923 h 919514"/>
                <a:gd name="connsiteX206" fmla="*/ 849227 w 854070"/>
                <a:gd name="connsiteY206" fmla="*/ 650679 h 919514"/>
                <a:gd name="connsiteX207" fmla="*/ 844017 w 854070"/>
                <a:gd name="connsiteY207" fmla="*/ 672561 h 919514"/>
                <a:gd name="connsiteX208" fmla="*/ 847144 w 854070"/>
                <a:gd name="connsiteY208" fmla="*/ 680897 h 919514"/>
                <a:gd name="connsiteX209" fmla="*/ 849227 w 854070"/>
                <a:gd name="connsiteY209" fmla="*/ 685065 h 919514"/>
                <a:gd name="connsiteX210" fmla="*/ 844017 w 854070"/>
                <a:gd name="connsiteY21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0158 w 854070"/>
                <a:gd name="connsiteY96" fmla="*/ 479238 h 919514"/>
                <a:gd name="connsiteX97" fmla="*/ 100483 w 854070"/>
                <a:gd name="connsiteY97" fmla="*/ 454930 h 919514"/>
                <a:gd name="connsiteX98" fmla="*/ 106438 w 854070"/>
                <a:gd name="connsiteY98" fmla="*/ 411912 h 919514"/>
                <a:gd name="connsiteX99" fmla="*/ 83360 w 854070"/>
                <a:gd name="connsiteY99" fmla="*/ 388096 h 919514"/>
                <a:gd name="connsiteX100" fmla="*/ 22924 w 854070"/>
                <a:gd name="connsiteY100" fmla="*/ 383928 h 919514"/>
                <a:gd name="connsiteX101" fmla="*/ 18756 w 854070"/>
                <a:gd name="connsiteY101" fmla="*/ 383928 h 919514"/>
                <a:gd name="connsiteX102" fmla="*/ 18756 w 854070"/>
                <a:gd name="connsiteY102" fmla="*/ 383928 h 919514"/>
                <a:gd name="connsiteX103" fmla="*/ 23966 w 854070"/>
                <a:gd name="connsiteY103" fmla="*/ 359962 h 919514"/>
                <a:gd name="connsiteX104" fmla="*/ 31260 w 854070"/>
                <a:gd name="connsiteY104" fmla="*/ 347458 h 919514"/>
                <a:gd name="connsiteX105" fmla="*/ 41680 w 854070"/>
                <a:gd name="connsiteY105" fmla="*/ 325576 h 919514"/>
                <a:gd name="connsiteX106" fmla="*/ 42722 w 854070"/>
                <a:gd name="connsiteY106" fmla="*/ 319324 h 919514"/>
                <a:gd name="connsiteX107" fmla="*/ 43764 w 854070"/>
                <a:gd name="connsiteY107" fmla="*/ 314114 h 919514"/>
                <a:gd name="connsiteX108" fmla="*/ 53142 w 854070"/>
                <a:gd name="connsiteY108" fmla="*/ 295358 h 919514"/>
                <a:gd name="connsiteX109" fmla="*/ 57310 w 854070"/>
                <a:gd name="connsiteY109" fmla="*/ 288064 h 919514"/>
                <a:gd name="connsiteX110" fmla="*/ 72940 w 854070"/>
                <a:gd name="connsiteY110" fmla="*/ 220334 h 919514"/>
                <a:gd name="connsiteX111" fmla="*/ 61478 w 854070"/>
                <a:gd name="connsiteY111" fmla="*/ 173444 h 919514"/>
                <a:gd name="connsiteX112" fmla="*/ 37512 w 854070"/>
                <a:gd name="connsiteY112" fmla="*/ 163024 h 919514"/>
                <a:gd name="connsiteX113" fmla="*/ 19798 w 854070"/>
                <a:gd name="connsiteY113" fmla="*/ 156772 h 919514"/>
                <a:gd name="connsiteX114" fmla="*/ 4168 w 854070"/>
                <a:gd name="connsiteY114" fmla="*/ 134890 h 919514"/>
                <a:gd name="connsiteX115" fmla="*/ 1042 w 854070"/>
                <a:gd name="connsiteY115" fmla="*/ 105714 h 919514"/>
                <a:gd name="connsiteX116" fmla="*/ 0 w 854070"/>
                <a:gd name="connsiteY116" fmla="*/ 76539 h 919514"/>
                <a:gd name="connsiteX117" fmla="*/ 1042 w 854070"/>
                <a:gd name="connsiteY117" fmla="*/ 67161 h 919514"/>
                <a:gd name="connsiteX118" fmla="*/ 13546 w 854070"/>
                <a:gd name="connsiteY118" fmla="*/ 60909 h 919514"/>
                <a:gd name="connsiteX119" fmla="*/ 31260 w 854070"/>
                <a:gd name="connsiteY119" fmla="*/ 57783 h 919514"/>
                <a:gd name="connsiteX120" fmla="*/ 44806 w 854070"/>
                <a:gd name="connsiteY120" fmla="*/ 53615 h 919514"/>
                <a:gd name="connsiteX121" fmla="*/ 54184 w 854070"/>
                <a:gd name="connsiteY121" fmla="*/ 41111 h 919514"/>
                <a:gd name="connsiteX122" fmla="*/ 187262 w 854070"/>
                <a:gd name="connsiteY122" fmla="*/ 25635 h 919514"/>
                <a:gd name="connsiteX123" fmla="*/ 326443 w 854070"/>
                <a:gd name="connsiteY123" fmla="*/ 14173 h 919514"/>
                <a:gd name="connsiteX124" fmla="*/ 427219 w 854070"/>
                <a:gd name="connsiteY124" fmla="*/ 2858 h 919514"/>
                <a:gd name="connsiteX125" fmla="*/ 491674 w 854070"/>
                <a:gd name="connsiteY125" fmla="*/ 14915 h 919514"/>
                <a:gd name="connsiteX126" fmla="*/ 520998 w 854070"/>
                <a:gd name="connsiteY126" fmla="*/ 774 h 919514"/>
                <a:gd name="connsiteX127" fmla="*/ 550175 w 854070"/>
                <a:gd name="connsiteY127" fmla="*/ 50489 h 919514"/>
                <a:gd name="connsiteX128" fmla="*/ 552258 w 854070"/>
                <a:gd name="connsiteY128" fmla="*/ 55699 h 919514"/>
                <a:gd name="connsiteX129" fmla="*/ 551217 w 854070"/>
                <a:gd name="connsiteY129" fmla="*/ 58825 h 919514"/>
                <a:gd name="connsiteX130" fmla="*/ 551217 w 854070"/>
                <a:gd name="connsiteY130" fmla="*/ 59867 h 919514"/>
                <a:gd name="connsiteX131" fmla="*/ 555384 w 854070"/>
                <a:gd name="connsiteY131" fmla="*/ 79665 h 919514"/>
                <a:gd name="connsiteX132" fmla="*/ 575182 w 854070"/>
                <a:gd name="connsiteY132" fmla="*/ 83832 h 919514"/>
                <a:gd name="connsiteX133" fmla="*/ 580392 w 854070"/>
                <a:gd name="connsiteY133" fmla="*/ 79665 h 919514"/>
                <a:gd name="connsiteX134" fmla="*/ 581434 w 854070"/>
                <a:gd name="connsiteY134" fmla="*/ 78622 h 919514"/>
                <a:gd name="connsiteX135" fmla="*/ 593938 w 854070"/>
                <a:gd name="connsiteY135" fmla="*/ 68203 h 919514"/>
                <a:gd name="connsiteX136" fmla="*/ 597064 w 854070"/>
                <a:gd name="connsiteY136" fmla="*/ 67161 h 919514"/>
                <a:gd name="connsiteX137" fmla="*/ 599148 w 854070"/>
                <a:gd name="connsiteY137" fmla="*/ 68203 h 919514"/>
                <a:gd name="connsiteX138" fmla="*/ 608526 w 854070"/>
                <a:gd name="connsiteY138" fmla="*/ 84875 h 919514"/>
                <a:gd name="connsiteX139" fmla="*/ 609568 w 854070"/>
                <a:gd name="connsiteY139" fmla="*/ 109882 h 919514"/>
                <a:gd name="connsiteX140" fmla="*/ 607484 w 854070"/>
                <a:gd name="connsiteY140" fmla="*/ 114050 h 919514"/>
                <a:gd name="connsiteX141" fmla="*/ 604358 w 854070"/>
                <a:gd name="connsiteY141" fmla="*/ 131764 h 919514"/>
                <a:gd name="connsiteX142" fmla="*/ 605400 w 854070"/>
                <a:gd name="connsiteY142" fmla="*/ 134890 h 919514"/>
                <a:gd name="connsiteX143" fmla="*/ 606442 w 854070"/>
                <a:gd name="connsiteY143" fmla="*/ 138016 h 919514"/>
                <a:gd name="connsiteX144" fmla="*/ 605400 w 854070"/>
                <a:gd name="connsiteY144" fmla="*/ 142184 h 919514"/>
                <a:gd name="connsiteX145" fmla="*/ 587686 w 854070"/>
                <a:gd name="connsiteY145" fmla="*/ 178654 h 919514"/>
                <a:gd name="connsiteX146" fmla="*/ 582476 w 854070"/>
                <a:gd name="connsiteY146" fmla="*/ 188032 h 919514"/>
                <a:gd name="connsiteX147" fmla="*/ 574140 w 854070"/>
                <a:gd name="connsiteY147" fmla="*/ 194284 h 919514"/>
                <a:gd name="connsiteX148" fmla="*/ 567888 w 854070"/>
                <a:gd name="connsiteY148" fmla="*/ 198452 h 919514"/>
                <a:gd name="connsiteX149" fmla="*/ 563720 w 854070"/>
                <a:gd name="connsiteY149" fmla="*/ 204704 h 919514"/>
                <a:gd name="connsiteX150" fmla="*/ 572057 w 854070"/>
                <a:gd name="connsiteY150" fmla="*/ 214082 h 919514"/>
                <a:gd name="connsiteX151" fmla="*/ 575182 w 854070"/>
                <a:gd name="connsiteY151" fmla="*/ 215124 h 919514"/>
                <a:gd name="connsiteX152" fmla="*/ 581434 w 854070"/>
                <a:gd name="connsiteY152" fmla="*/ 220334 h 919514"/>
                <a:gd name="connsiteX153" fmla="*/ 589770 w 854070"/>
                <a:gd name="connsiteY153" fmla="*/ 226586 h 919514"/>
                <a:gd name="connsiteX154" fmla="*/ 599148 w 854070"/>
                <a:gd name="connsiteY154" fmla="*/ 231796 h 919514"/>
                <a:gd name="connsiteX155" fmla="*/ 615820 w 854070"/>
                <a:gd name="connsiteY155" fmla="*/ 241174 h 919514"/>
                <a:gd name="connsiteX156" fmla="*/ 618946 w 854070"/>
                <a:gd name="connsiteY156" fmla="*/ 244300 h 919514"/>
                <a:gd name="connsiteX157" fmla="*/ 624156 w 854070"/>
                <a:gd name="connsiteY157" fmla="*/ 249510 h 919514"/>
                <a:gd name="connsiteX158" fmla="*/ 637702 w 854070"/>
                <a:gd name="connsiteY158" fmla="*/ 256804 h 919514"/>
                <a:gd name="connsiteX159" fmla="*/ 642912 w 854070"/>
                <a:gd name="connsiteY159" fmla="*/ 258888 h 919514"/>
                <a:gd name="connsiteX160" fmla="*/ 666878 w 854070"/>
                <a:gd name="connsiteY160" fmla="*/ 275560 h 919514"/>
                <a:gd name="connsiteX161" fmla="*/ 676256 w 854070"/>
                <a:gd name="connsiteY161" fmla="*/ 283896 h 919514"/>
                <a:gd name="connsiteX162" fmla="*/ 672088 w 854070"/>
                <a:gd name="connsiteY162" fmla="*/ 291190 h 919514"/>
                <a:gd name="connsiteX163" fmla="*/ 657500 w 854070"/>
                <a:gd name="connsiteY163" fmla="*/ 299526 h 919514"/>
                <a:gd name="connsiteX164" fmla="*/ 653332 w 854070"/>
                <a:gd name="connsiteY164" fmla="*/ 300568 h 919514"/>
                <a:gd name="connsiteX165" fmla="*/ 646038 w 854070"/>
                <a:gd name="connsiteY165" fmla="*/ 302652 h 919514"/>
                <a:gd name="connsiteX166" fmla="*/ 635618 w 854070"/>
                <a:gd name="connsiteY166" fmla="*/ 312030 h 919514"/>
                <a:gd name="connsiteX167" fmla="*/ 634576 w 854070"/>
                <a:gd name="connsiteY167" fmla="*/ 321408 h 919514"/>
                <a:gd name="connsiteX168" fmla="*/ 636660 w 854070"/>
                <a:gd name="connsiteY168" fmla="*/ 334954 h 919514"/>
                <a:gd name="connsiteX169" fmla="*/ 643954 w 854070"/>
                <a:gd name="connsiteY169" fmla="*/ 348500 h 919514"/>
                <a:gd name="connsiteX170" fmla="*/ 650206 w 854070"/>
                <a:gd name="connsiteY170" fmla="*/ 351626 h 919514"/>
                <a:gd name="connsiteX171" fmla="*/ 655416 w 854070"/>
                <a:gd name="connsiteY171" fmla="*/ 354752 h 919514"/>
                <a:gd name="connsiteX172" fmla="*/ 652290 w 854070"/>
                <a:gd name="connsiteY172" fmla="*/ 366214 h 919514"/>
                <a:gd name="connsiteX173" fmla="*/ 648122 w 854070"/>
                <a:gd name="connsiteY173" fmla="*/ 381844 h 919514"/>
                <a:gd name="connsiteX174" fmla="*/ 650206 w 854070"/>
                <a:gd name="connsiteY174" fmla="*/ 392264 h 919514"/>
                <a:gd name="connsiteX175" fmla="*/ 651248 w 854070"/>
                <a:gd name="connsiteY175" fmla="*/ 396432 h 919514"/>
                <a:gd name="connsiteX176" fmla="*/ 651248 w 854070"/>
                <a:gd name="connsiteY176" fmla="*/ 403726 h 919514"/>
                <a:gd name="connsiteX177" fmla="*/ 647080 w 854070"/>
                <a:gd name="connsiteY177" fmla="*/ 411019 h 919514"/>
                <a:gd name="connsiteX178" fmla="*/ 624156 w 854070"/>
                <a:gd name="connsiteY178" fmla="*/ 444363 h 919514"/>
                <a:gd name="connsiteX179" fmla="*/ 623114 w 854070"/>
                <a:gd name="connsiteY179" fmla="*/ 445405 h 919514"/>
                <a:gd name="connsiteX180" fmla="*/ 614778 w 854070"/>
                <a:gd name="connsiteY180" fmla="*/ 457909 h 919514"/>
                <a:gd name="connsiteX181" fmla="*/ 613736 w 854070"/>
                <a:gd name="connsiteY181" fmla="*/ 467287 h 919514"/>
                <a:gd name="connsiteX182" fmla="*/ 613736 w 854070"/>
                <a:gd name="connsiteY182" fmla="*/ 470413 h 919514"/>
                <a:gd name="connsiteX183" fmla="*/ 622072 w 854070"/>
                <a:gd name="connsiteY183" fmla="*/ 500631 h 919514"/>
                <a:gd name="connsiteX184" fmla="*/ 626240 w 854070"/>
                <a:gd name="connsiteY184" fmla="*/ 504799 h 919514"/>
                <a:gd name="connsiteX185" fmla="*/ 633534 w 854070"/>
                <a:gd name="connsiteY185" fmla="*/ 505841 h 919514"/>
                <a:gd name="connsiteX186" fmla="*/ 648122 w 854070"/>
                <a:gd name="connsiteY186" fmla="*/ 504799 h 919514"/>
                <a:gd name="connsiteX187" fmla="*/ 661668 w 854070"/>
                <a:gd name="connsiteY187" fmla="*/ 503757 h 919514"/>
                <a:gd name="connsiteX188" fmla="*/ 686676 w 854070"/>
                <a:gd name="connsiteY188" fmla="*/ 504799 h 919514"/>
                <a:gd name="connsiteX189" fmla="*/ 720020 w 854070"/>
                <a:gd name="connsiteY189" fmla="*/ 504799 h 919514"/>
                <a:gd name="connsiteX190" fmla="*/ 824220 w 854070"/>
                <a:gd name="connsiteY190" fmla="*/ 462078 h 919514"/>
                <a:gd name="connsiteX191" fmla="*/ 834640 w 854070"/>
                <a:gd name="connsiteY191" fmla="*/ 457909 h 919514"/>
                <a:gd name="connsiteX192" fmla="*/ 842976 w 854070"/>
                <a:gd name="connsiteY192" fmla="*/ 462078 h 919514"/>
                <a:gd name="connsiteX193" fmla="*/ 839850 w 854070"/>
                <a:gd name="connsiteY193" fmla="*/ 482917 h 919514"/>
                <a:gd name="connsiteX194" fmla="*/ 838807 w 854070"/>
                <a:gd name="connsiteY194" fmla="*/ 483959 h 919514"/>
                <a:gd name="connsiteX195" fmla="*/ 832556 w 854070"/>
                <a:gd name="connsiteY195" fmla="*/ 507925 h 919514"/>
                <a:gd name="connsiteX196" fmla="*/ 836724 w 854070"/>
                <a:gd name="connsiteY196" fmla="*/ 516261 h 919514"/>
                <a:gd name="connsiteX197" fmla="*/ 839850 w 854070"/>
                <a:gd name="connsiteY197" fmla="*/ 522513 h 919514"/>
                <a:gd name="connsiteX198" fmla="*/ 840892 w 854070"/>
                <a:gd name="connsiteY198" fmla="*/ 527723 h 919514"/>
                <a:gd name="connsiteX199" fmla="*/ 831514 w 854070"/>
                <a:gd name="connsiteY199" fmla="*/ 531891 h 919514"/>
                <a:gd name="connsiteX200" fmla="*/ 822136 w 854070"/>
                <a:gd name="connsiteY200" fmla="*/ 549605 h 919514"/>
                <a:gd name="connsiteX201" fmla="*/ 832556 w 854070"/>
                <a:gd name="connsiteY201" fmla="*/ 560025 h 919514"/>
                <a:gd name="connsiteX202" fmla="*/ 849227 w 854070"/>
                <a:gd name="connsiteY202" fmla="*/ 565235 h 919514"/>
                <a:gd name="connsiteX203" fmla="*/ 839850 w 854070"/>
                <a:gd name="connsiteY203" fmla="*/ 599621 h 919514"/>
                <a:gd name="connsiteX204" fmla="*/ 839850 w 854070"/>
                <a:gd name="connsiteY204" fmla="*/ 607957 h 919514"/>
                <a:gd name="connsiteX205" fmla="*/ 847144 w 854070"/>
                <a:gd name="connsiteY205" fmla="*/ 621503 h 919514"/>
                <a:gd name="connsiteX206" fmla="*/ 853396 w 854070"/>
                <a:gd name="connsiteY206" fmla="*/ 631923 h 919514"/>
                <a:gd name="connsiteX207" fmla="*/ 849227 w 854070"/>
                <a:gd name="connsiteY207" fmla="*/ 650679 h 919514"/>
                <a:gd name="connsiteX208" fmla="*/ 844017 w 854070"/>
                <a:gd name="connsiteY208" fmla="*/ 672561 h 919514"/>
                <a:gd name="connsiteX209" fmla="*/ 847144 w 854070"/>
                <a:gd name="connsiteY209" fmla="*/ 680897 h 919514"/>
                <a:gd name="connsiteX210" fmla="*/ 849227 w 854070"/>
                <a:gd name="connsiteY210" fmla="*/ 685065 h 919514"/>
                <a:gd name="connsiteX211" fmla="*/ 844017 w 854070"/>
                <a:gd name="connsiteY21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0158 w 854070"/>
                <a:gd name="connsiteY95" fmla="*/ 479238 h 919514"/>
                <a:gd name="connsiteX96" fmla="*/ 100483 w 854070"/>
                <a:gd name="connsiteY96" fmla="*/ 454930 h 919514"/>
                <a:gd name="connsiteX97" fmla="*/ 106438 w 854070"/>
                <a:gd name="connsiteY97" fmla="*/ 411912 h 919514"/>
                <a:gd name="connsiteX98" fmla="*/ 83360 w 854070"/>
                <a:gd name="connsiteY98" fmla="*/ 388096 h 919514"/>
                <a:gd name="connsiteX99" fmla="*/ 22924 w 854070"/>
                <a:gd name="connsiteY99" fmla="*/ 383928 h 919514"/>
                <a:gd name="connsiteX100" fmla="*/ 18756 w 854070"/>
                <a:gd name="connsiteY100" fmla="*/ 383928 h 919514"/>
                <a:gd name="connsiteX101" fmla="*/ 18756 w 854070"/>
                <a:gd name="connsiteY101" fmla="*/ 383928 h 919514"/>
                <a:gd name="connsiteX102" fmla="*/ 23966 w 854070"/>
                <a:gd name="connsiteY102" fmla="*/ 359962 h 919514"/>
                <a:gd name="connsiteX103" fmla="*/ 31260 w 854070"/>
                <a:gd name="connsiteY103" fmla="*/ 347458 h 919514"/>
                <a:gd name="connsiteX104" fmla="*/ 41680 w 854070"/>
                <a:gd name="connsiteY104" fmla="*/ 325576 h 919514"/>
                <a:gd name="connsiteX105" fmla="*/ 42722 w 854070"/>
                <a:gd name="connsiteY105" fmla="*/ 319324 h 919514"/>
                <a:gd name="connsiteX106" fmla="*/ 43764 w 854070"/>
                <a:gd name="connsiteY106" fmla="*/ 314114 h 919514"/>
                <a:gd name="connsiteX107" fmla="*/ 53142 w 854070"/>
                <a:gd name="connsiteY107" fmla="*/ 295358 h 919514"/>
                <a:gd name="connsiteX108" fmla="*/ 57310 w 854070"/>
                <a:gd name="connsiteY108" fmla="*/ 288064 h 919514"/>
                <a:gd name="connsiteX109" fmla="*/ 72940 w 854070"/>
                <a:gd name="connsiteY109" fmla="*/ 220334 h 919514"/>
                <a:gd name="connsiteX110" fmla="*/ 61478 w 854070"/>
                <a:gd name="connsiteY110" fmla="*/ 173444 h 919514"/>
                <a:gd name="connsiteX111" fmla="*/ 37512 w 854070"/>
                <a:gd name="connsiteY111" fmla="*/ 163024 h 919514"/>
                <a:gd name="connsiteX112" fmla="*/ 19798 w 854070"/>
                <a:gd name="connsiteY112" fmla="*/ 156772 h 919514"/>
                <a:gd name="connsiteX113" fmla="*/ 4168 w 854070"/>
                <a:gd name="connsiteY113" fmla="*/ 134890 h 919514"/>
                <a:gd name="connsiteX114" fmla="*/ 1042 w 854070"/>
                <a:gd name="connsiteY114" fmla="*/ 105714 h 919514"/>
                <a:gd name="connsiteX115" fmla="*/ 0 w 854070"/>
                <a:gd name="connsiteY115" fmla="*/ 76539 h 919514"/>
                <a:gd name="connsiteX116" fmla="*/ 1042 w 854070"/>
                <a:gd name="connsiteY116" fmla="*/ 67161 h 919514"/>
                <a:gd name="connsiteX117" fmla="*/ 13546 w 854070"/>
                <a:gd name="connsiteY117" fmla="*/ 60909 h 919514"/>
                <a:gd name="connsiteX118" fmla="*/ 31260 w 854070"/>
                <a:gd name="connsiteY118" fmla="*/ 57783 h 919514"/>
                <a:gd name="connsiteX119" fmla="*/ 44806 w 854070"/>
                <a:gd name="connsiteY119" fmla="*/ 53615 h 919514"/>
                <a:gd name="connsiteX120" fmla="*/ 54184 w 854070"/>
                <a:gd name="connsiteY120" fmla="*/ 41111 h 919514"/>
                <a:gd name="connsiteX121" fmla="*/ 187262 w 854070"/>
                <a:gd name="connsiteY121" fmla="*/ 25635 h 919514"/>
                <a:gd name="connsiteX122" fmla="*/ 326443 w 854070"/>
                <a:gd name="connsiteY122" fmla="*/ 14173 h 919514"/>
                <a:gd name="connsiteX123" fmla="*/ 427219 w 854070"/>
                <a:gd name="connsiteY123" fmla="*/ 2858 h 919514"/>
                <a:gd name="connsiteX124" fmla="*/ 491674 w 854070"/>
                <a:gd name="connsiteY124" fmla="*/ 14915 h 919514"/>
                <a:gd name="connsiteX125" fmla="*/ 520998 w 854070"/>
                <a:gd name="connsiteY125" fmla="*/ 774 h 919514"/>
                <a:gd name="connsiteX126" fmla="*/ 550175 w 854070"/>
                <a:gd name="connsiteY126" fmla="*/ 50489 h 919514"/>
                <a:gd name="connsiteX127" fmla="*/ 552258 w 854070"/>
                <a:gd name="connsiteY127" fmla="*/ 55699 h 919514"/>
                <a:gd name="connsiteX128" fmla="*/ 551217 w 854070"/>
                <a:gd name="connsiteY128" fmla="*/ 58825 h 919514"/>
                <a:gd name="connsiteX129" fmla="*/ 551217 w 854070"/>
                <a:gd name="connsiteY129" fmla="*/ 59867 h 919514"/>
                <a:gd name="connsiteX130" fmla="*/ 555384 w 854070"/>
                <a:gd name="connsiteY130" fmla="*/ 79665 h 919514"/>
                <a:gd name="connsiteX131" fmla="*/ 575182 w 854070"/>
                <a:gd name="connsiteY131" fmla="*/ 83832 h 919514"/>
                <a:gd name="connsiteX132" fmla="*/ 580392 w 854070"/>
                <a:gd name="connsiteY132" fmla="*/ 79665 h 919514"/>
                <a:gd name="connsiteX133" fmla="*/ 581434 w 854070"/>
                <a:gd name="connsiteY133" fmla="*/ 78622 h 919514"/>
                <a:gd name="connsiteX134" fmla="*/ 593938 w 854070"/>
                <a:gd name="connsiteY134" fmla="*/ 68203 h 919514"/>
                <a:gd name="connsiteX135" fmla="*/ 597064 w 854070"/>
                <a:gd name="connsiteY135" fmla="*/ 67161 h 919514"/>
                <a:gd name="connsiteX136" fmla="*/ 599148 w 854070"/>
                <a:gd name="connsiteY136" fmla="*/ 68203 h 919514"/>
                <a:gd name="connsiteX137" fmla="*/ 608526 w 854070"/>
                <a:gd name="connsiteY137" fmla="*/ 84875 h 919514"/>
                <a:gd name="connsiteX138" fmla="*/ 609568 w 854070"/>
                <a:gd name="connsiteY138" fmla="*/ 109882 h 919514"/>
                <a:gd name="connsiteX139" fmla="*/ 607484 w 854070"/>
                <a:gd name="connsiteY139" fmla="*/ 114050 h 919514"/>
                <a:gd name="connsiteX140" fmla="*/ 604358 w 854070"/>
                <a:gd name="connsiteY140" fmla="*/ 131764 h 919514"/>
                <a:gd name="connsiteX141" fmla="*/ 605400 w 854070"/>
                <a:gd name="connsiteY141" fmla="*/ 134890 h 919514"/>
                <a:gd name="connsiteX142" fmla="*/ 606442 w 854070"/>
                <a:gd name="connsiteY142" fmla="*/ 138016 h 919514"/>
                <a:gd name="connsiteX143" fmla="*/ 605400 w 854070"/>
                <a:gd name="connsiteY143" fmla="*/ 142184 h 919514"/>
                <a:gd name="connsiteX144" fmla="*/ 587686 w 854070"/>
                <a:gd name="connsiteY144" fmla="*/ 178654 h 919514"/>
                <a:gd name="connsiteX145" fmla="*/ 582476 w 854070"/>
                <a:gd name="connsiteY145" fmla="*/ 188032 h 919514"/>
                <a:gd name="connsiteX146" fmla="*/ 574140 w 854070"/>
                <a:gd name="connsiteY146" fmla="*/ 194284 h 919514"/>
                <a:gd name="connsiteX147" fmla="*/ 567888 w 854070"/>
                <a:gd name="connsiteY147" fmla="*/ 198452 h 919514"/>
                <a:gd name="connsiteX148" fmla="*/ 563720 w 854070"/>
                <a:gd name="connsiteY148" fmla="*/ 204704 h 919514"/>
                <a:gd name="connsiteX149" fmla="*/ 572057 w 854070"/>
                <a:gd name="connsiteY149" fmla="*/ 214082 h 919514"/>
                <a:gd name="connsiteX150" fmla="*/ 575182 w 854070"/>
                <a:gd name="connsiteY150" fmla="*/ 215124 h 919514"/>
                <a:gd name="connsiteX151" fmla="*/ 581434 w 854070"/>
                <a:gd name="connsiteY151" fmla="*/ 220334 h 919514"/>
                <a:gd name="connsiteX152" fmla="*/ 589770 w 854070"/>
                <a:gd name="connsiteY152" fmla="*/ 226586 h 919514"/>
                <a:gd name="connsiteX153" fmla="*/ 599148 w 854070"/>
                <a:gd name="connsiteY153" fmla="*/ 231796 h 919514"/>
                <a:gd name="connsiteX154" fmla="*/ 615820 w 854070"/>
                <a:gd name="connsiteY154" fmla="*/ 241174 h 919514"/>
                <a:gd name="connsiteX155" fmla="*/ 618946 w 854070"/>
                <a:gd name="connsiteY155" fmla="*/ 244300 h 919514"/>
                <a:gd name="connsiteX156" fmla="*/ 624156 w 854070"/>
                <a:gd name="connsiteY156" fmla="*/ 249510 h 919514"/>
                <a:gd name="connsiteX157" fmla="*/ 637702 w 854070"/>
                <a:gd name="connsiteY157" fmla="*/ 256804 h 919514"/>
                <a:gd name="connsiteX158" fmla="*/ 642912 w 854070"/>
                <a:gd name="connsiteY158" fmla="*/ 258888 h 919514"/>
                <a:gd name="connsiteX159" fmla="*/ 666878 w 854070"/>
                <a:gd name="connsiteY159" fmla="*/ 275560 h 919514"/>
                <a:gd name="connsiteX160" fmla="*/ 676256 w 854070"/>
                <a:gd name="connsiteY160" fmla="*/ 283896 h 919514"/>
                <a:gd name="connsiteX161" fmla="*/ 672088 w 854070"/>
                <a:gd name="connsiteY161" fmla="*/ 291190 h 919514"/>
                <a:gd name="connsiteX162" fmla="*/ 657500 w 854070"/>
                <a:gd name="connsiteY162" fmla="*/ 299526 h 919514"/>
                <a:gd name="connsiteX163" fmla="*/ 653332 w 854070"/>
                <a:gd name="connsiteY163" fmla="*/ 300568 h 919514"/>
                <a:gd name="connsiteX164" fmla="*/ 646038 w 854070"/>
                <a:gd name="connsiteY164" fmla="*/ 302652 h 919514"/>
                <a:gd name="connsiteX165" fmla="*/ 635618 w 854070"/>
                <a:gd name="connsiteY165" fmla="*/ 312030 h 919514"/>
                <a:gd name="connsiteX166" fmla="*/ 634576 w 854070"/>
                <a:gd name="connsiteY166" fmla="*/ 321408 h 919514"/>
                <a:gd name="connsiteX167" fmla="*/ 636660 w 854070"/>
                <a:gd name="connsiteY167" fmla="*/ 334954 h 919514"/>
                <a:gd name="connsiteX168" fmla="*/ 643954 w 854070"/>
                <a:gd name="connsiteY168" fmla="*/ 348500 h 919514"/>
                <a:gd name="connsiteX169" fmla="*/ 650206 w 854070"/>
                <a:gd name="connsiteY169" fmla="*/ 351626 h 919514"/>
                <a:gd name="connsiteX170" fmla="*/ 655416 w 854070"/>
                <a:gd name="connsiteY170" fmla="*/ 354752 h 919514"/>
                <a:gd name="connsiteX171" fmla="*/ 652290 w 854070"/>
                <a:gd name="connsiteY171" fmla="*/ 366214 h 919514"/>
                <a:gd name="connsiteX172" fmla="*/ 648122 w 854070"/>
                <a:gd name="connsiteY172" fmla="*/ 381844 h 919514"/>
                <a:gd name="connsiteX173" fmla="*/ 650206 w 854070"/>
                <a:gd name="connsiteY173" fmla="*/ 392264 h 919514"/>
                <a:gd name="connsiteX174" fmla="*/ 651248 w 854070"/>
                <a:gd name="connsiteY174" fmla="*/ 396432 h 919514"/>
                <a:gd name="connsiteX175" fmla="*/ 651248 w 854070"/>
                <a:gd name="connsiteY175" fmla="*/ 403726 h 919514"/>
                <a:gd name="connsiteX176" fmla="*/ 647080 w 854070"/>
                <a:gd name="connsiteY176" fmla="*/ 411019 h 919514"/>
                <a:gd name="connsiteX177" fmla="*/ 624156 w 854070"/>
                <a:gd name="connsiteY177" fmla="*/ 444363 h 919514"/>
                <a:gd name="connsiteX178" fmla="*/ 623114 w 854070"/>
                <a:gd name="connsiteY178" fmla="*/ 445405 h 919514"/>
                <a:gd name="connsiteX179" fmla="*/ 614778 w 854070"/>
                <a:gd name="connsiteY179" fmla="*/ 457909 h 919514"/>
                <a:gd name="connsiteX180" fmla="*/ 613736 w 854070"/>
                <a:gd name="connsiteY180" fmla="*/ 467287 h 919514"/>
                <a:gd name="connsiteX181" fmla="*/ 613736 w 854070"/>
                <a:gd name="connsiteY181" fmla="*/ 470413 h 919514"/>
                <a:gd name="connsiteX182" fmla="*/ 622072 w 854070"/>
                <a:gd name="connsiteY182" fmla="*/ 500631 h 919514"/>
                <a:gd name="connsiteX183" fmla="*/ 626240 w 854070"/>
                <a:gd name="connsiteY183" fmla="*/ 504799 h 919514"/>
                <a:gd name="connsiteX184" fmla="*/ 633534 w 854070"/>
                <a:gd name="connsiteY184" fmla="*/ 505841 h 919514"/>
                <a:gd name="connsiteX185" fmla="*/ 648122 w 854070"/>
                <a:gd name="connsiteY185" fmla="*/ 504799 h 919514"/>
                <a:gd name="connsiteX186" fmla="*/ 661668 w 854070"/>
                <a:gd name="connsiteY186" fmla="*/ 503757 h 919514"/>
                <a:gd name="connsiteX187" fmla="*/ 686676 w 854070"/>
                <a:gd name="connsiteY187" fmla="*/ 504799 h 919514"/>
                <a:gd name="connsiteX188" fmla="*/ 720020 w 854070"/>
                <a:gd name="connsiteY188" fmla="*/ 504799 h 919514"/>
                <a:gd name="connsiteX189" fmla="*/ 824220 w 854070"/>
                <a:gd name="connsiteY189" fmla="*/ 462078 h 919514"/>
                <a:gd name="connsiteX190" fmla="*/ 834640 w 854070"/>
                <a:gd name="connsiteY190" fmla="*/ 457909 h 919514"/>
                <a:gd name="connsiteX191" fmla="*/ 842976 w 854070"/>
                <a:gd name="connsiteY191" fmla="*/ 462078 h 919514"/>
                <a:gd name="connsiteX192" fmla="*/ 839850 w 854070"/>
                <a:gd name="connsiteY192" fmla="*/ 482917 h 919514"/>
                <a:gd name="connsiteX193" fmla="*/ 838807 w 854070"/>
                <a:gd name="connsiteY193" fmla="*/ 483959 h 919514"/>
                <a:gd name="connsiteX194" fmla="*/ 832556 w 854070"/>
                <a:gd name="connsiteY194" fmla="*/ 507925 h 919514"/>
                <a:gd name="connsiteX195" fmla="*/ 836724 w 854070"/>
                <a:gd name="connsiteY195" fmla="*/ 516261 h 919514"/>
                <a:gd name="connsiteX196" fmla="*/ 839850 w 854070"/>
                <a:gd name="connsiteY196" fmla="*/ 522513 h 919514"/>
                <a:gd name="connsiteX197" fmla="*/ 840892 w 854070"/>
                <a:gd name="connsiteY197" fmla="*/ 527723 h 919514"/>
                <a:gd name="connsiteX198" fmla="*/ 831514 w 854070"/>
                <a:gd name="connsiteY198" fmla="*/ 531891 h 919514"/>
                <a:gd name="connsiteX199" fmla="*/ 822136 w 854070"/>
                <a:gd name="connsiteY199" fmla="*/ 549605 h 919514"/>
                <a:gd name="connsiteX200" fmla="*/ 832556 w 854070"/>
                <a:gd name="connsiteY200" fmla="*/ 560025 h 919514"/>
                <a:gd name="connsiteX201" fmla="*/ 849227 w 854070"/>
                <a:gd name="connsiteY201" fmla="*/ 565235 h 919514"/>
                <a:gd name="connsiteX202" fmla="*/ 839850 w 854070"/>
                <a:gd name="connsiteY202" fmla="*/ 599621 h 919514"/>
                <a:gd name="connsiteX203" fmla="*/ 839850 w 854070"/>
                <a:gd name="connsiteY203" fmla="*/ 607957 h 919514"/>
                <a:gd name="connsiteX204" fmla="*/ 847144 w 854070"/>
                <a:gd name="connsiteY204" fmla="*/ 621503 h 919514"/>
                <a:gd name="connsiteX205" fmla="*/ 853396 w 854070"/>
                <a:gd name="connsiteY205" fmla="*/ 631923 h 919514"/>
                <a:gd name="connsiteX206" fmla="*/ 849227 w 854070"/>
                <a:gd name="connsiteY206" fmla="*/ 650679 h 919514"/>
                <a:gd name="connsiteX207" fmla="*/ 844017 w 854070"/>
                <a:gd name="connsiteY207" fmla="*/ 672561 h 919514"/>
                <a:gd name="connsiteX208" fmla="*/ 847144 w 854070"/>
                <a:gd name="connsiteY208" fmla="*/ 680897 h 919514"/>
                <a:gd name="connsiteX209" fmla="*/ 849227 w 854070"/>
                <a:gd name="connsiteY209" fmla="*/ 685065 h 919514"/>
                <a:gd name="connsiteX210" fmla="*/ 844017 w 854070"/>
                <a:gd name="connsiteY21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20158 w 854070"/>
                <a:gd name="connsiteY94" fmla="*/ 479238 h 919514"/>
                <a:gd name="connsiteX95" fmla="*/ 100483 w 854070"/>
                <a:gd name="connsiteY95" fmla="*/ 454930 h 919514"/>
                <a:gd name="connsiteX96" fmla="*/ 106438 w 854070"/>
                <a:gd name="connsiteY96" fmla="*/ 411912 h 919514"/>
                <a:gd name="connsiteX97" fmla="*/ 83360 w 854070"/>
                <a:gd name="connsiteY97" fmla="*/ 388096 h 919514"/>
                <a:gd name="connsiteX98" fmla="*/ 22924 w 854070"/>
                <a:gd name="connsiteY98" fmla="*/ 383928 h 919514"/>
                <a:gd name="connsiteX99" fmla="*/ 18756 w 854070"/>
                <a:gd name="connsiteY99" fmla="*/ 383928 h 919514"/>
                <a:gd name="connsiteX100" fmla="*/ 18756 w 854070"/>
                <a:gd name="connsiteY100" fmla="*/ 383928 h 919514"/>
                <a:gd name="connsiteX101" fmla="*/ 23966 w 854070"/>
                <a:gd name="connsiteY101" fmla="*/ 359962 h 919514"/>
                <a:gd name="connsiteX102" fmla="*/ 31260 w 854070"/>
                <a:gd name="connsiteY102" fmla="*/ 347458 h 919514"/>
                <a:gd name="connsiteX103" fmla="*/ 41680 w 854070"/>
                <a:gd name="connsiteY103" fmla="*/ 325576 h 919514"/>
                <a:gd name="connsiteX104" fmla="*/ 42722 w 854070"/>
                <a:gd name="connsiteY104" fmla="*/ 319324 h 919514"/>
                <a:gd name="connsiteX105" fmla="*/ 43764 w 854070"/>
                <a:gd name="connsiteY105" fmla="*/ 314114 h 919514"/>
                <a:gd name="connsiteX106" fmla="*/ 53142 w 854070"/>
                <a:gd name="connsiteY106" fmla="*/ 295358 h 919514"/>
                <a:gd name="connsiteX107" fmla="*/ 57310 w 854070"/>
                <a:gd name="connsiteY107" fmla="*/ 288064 h 919514"/>
                <a:gd name="connsiteX108" fmla="*/ 72940 w 854070"/>
                <a:gd name="connsiteY108" fmla="*/ 220334 h 919514"/>
                <a:gd name="connsiteX109" fmla="*/ 61478 w 854070"/>
                <a:gd name="connsiteY109" fmla="*/ 173444 h 919514"/>
                <a:gd name="connsiteX110" fmla="*/ 37512 w 854070"/>
                <a:gd name="connsiteY110" fmla="*/ 163024 h 919514"/>
                <a:gd name="connsiteX111" fmla="*/ 19798 w 854070"/>
                <a:gd name="connsiteY111" fmla="*/ 156772 h 919514"/>
                <a:gd name="connsiteX112" fmla="*/ 4168 w 854070"/>
                <a:gd name="connsiteY112" fmla="*/ 134890 h 919514"/>
                <a:gd name="connsiteX113" fmla="*/ 1042 w 854070"/>
                <a:gd name="connsiteY113" fmla="*/ 105714 h 919514"/>
                <a:gd name="connsiteX114" fmla="*/ 0 w 854070"/>
                <a:gd name="connsiteY114" fmla="*/ 76539 h 919514"/>
                <a:gd name="connsiteX115" fmla="*/ 1042 w 854070"/>
                <a:gd name="connsiteY115" fmla="*/ 67161 h 919514"/>
                <a:gd name="connsiteX116" fmla="*/ 13546 w 854070"/>
                <a:gd name="connsiteY116" fmla="*/ 60909 h 919514"/>
                <a:gd name="connsiteX117" fmla="*/ 31260 w 854070"/>
                <a:gd name="connsiteY117" fmla="*/ 57783 h 919514"/>
                <a:gd name="connsiteX118" fmla="*/ 44806 w 854070"/>
                <a:gd name="connsiteY118" fmla="*/ 53615 h 919514"/>
                <a:gd name="connsiteX119" fmla="*/ 54184 w 854070"/>
                <a:gd name="connsiteY119" fmla="*/ 41111 h 919514"/>
                <a:gd name="connsiteX120" fmla="*/ 187262 w 854070"/>
                <a:gd name="connsiteY120" fmla="*/ 25635 h 919514"/>
                <a:gd name="connsiteX121" fmla="*/ 326443 w 854070"/>
                <a:gd name="connsiteY121" fmla="*/ 14173 h 919514"/>
                <a:gd name="connsiteX122" fmla="*/ 427219 w 854070"/>
                <a:gd name="connsiteY122" fmla="*/ 2858 h 919514"/>
                <a:gd name="connsiteX123" fmla="*/ 491674 w 854070"/>
                <a:gd name="connsiteY123" fmla="*/ 14915 h 919514"/>
                <a:gd name="connsiteX124" fmla="*/ 520998 w 854070"/>
                <a:gd name="connsiteY124" fmla="*/ 774 h 919514"/>
                <a:gd name="connsiteX125" fmla="*/ 550175 w 854070"/>
                <a:gd name="connsiteY125" fmla="*/ 50489 h 919514"/>
                <a:gd name="connsiteX126" fmla="*/ 552258 w 854070"/>
                <a:gd name="connsiteY126" fmla="*/ 55699 h 919514"/>
                <a:gd name="connsiteX127" fmla="*/ 551217 w 854070"/>
                <a:gd name="connsiteY127" fmla="*/ 58825 h 919514"/>
                <a:gd name="connsiteX128" fmla="*/ 551217 w 854070"/>
                <a:gd name="connsiteY128" fmla="*/ 59867 h 919514"/>
                <a:gd name="connsiteX129" fmla="*/ 555384 w 854070"/>
                <a:gd name="connsiteY129" fmla="*/ 79665 h 919514"/>
                <a:gd name="connsiteX130" fmla="*/ 575182 w 854070"/>
                <a:gd name="connsiteY130" fmla="*/ 83832 h 919514"/>
                <a:gd name="connsiteX131" fmla="*/ 580392 w 854070"/>
                <a:gd name="connsiteY131" fmla="*/ 79665 h 919514"/>
                <a:gd name="connsiteX132" fmla="*/ 581434 w 854070"/>
                <a:gd name="connsiteY132" fmla="*/ 78622 h 919514"/>
                <a:gd name="connsiteX133" fmla="*/ 593938 w 854070"/>
                <a:gd name="connsiteY133" fmla="*/ 68203 h 919514"/>
                <a:gd name="connsiteX134" fmla="*/ 597064 w 854070"/>
                <a:gd name="connsiteY134" fmla="*/ 67161 h 919514"/>
                <a:gd name="connsiteX135" fmla="*/ 599148 w 854070"/>
                <a:gd name="connsiteY135" fmla="*/ 68203 h 919514"/>
                <a:gd name="connsiteX136" fmla="*/ 608526 w 854070"/>
                <a:gd name="connsiteY136" fmla="*/ 84875 h 919514"/>
                <a:gd name="connsiteX137" fmla="*/ 609568 w 854070"/>
                <a:gd name="connsiteY137" fmla="*/ 109882 h 919514"/>
                <a:gd name="connsiteX138" fmla="*/ 607484 w 854070"/>
                <a:gd name="connsiteY138" fmla="*/ 114050 h 919514"/>
                <a:gd name="connsiteX139" fmla="*/ 604358 w 854070"/>
                <a:gd name="connsiteY139" fmla="*/ 131764 h 919514"/>
                <a:gd name="connsiteX140" fmla="*/ 605400 w 854070"/>
                <a:gd name="connsiteY140" fmla="*/ 134890 h 919514"/>
                <a:gd name="connsiteX141" fmla="*/ 606442 w 854070"/>
                <a:gd name="connsiteY141" fmla="*/ 138016 h 919514"/>
                <a:gd name="connsiteX142" fmla="*/ 605400 w 854070"/>
                <a:gd name="connsiteY142" fmla="*/ 142184 h 919514"/>
                <a:gd name="connsiteX143" fmla="*/ 587686 w 854070"/>
                <a:gd name="connsiteY143" fmla="*/ 178654 h 919514"/>
                <a:gd name="connsiteX144" fmla="*/ 582476 w 854070"/>
                <a:gd name="connsiteY144" fmla="*/ 188032 h 919514"/>
                <a:gd name="connsiteX145" fmla="*/ 574140 w 854070"/>
                <a:gd name="connsiteY145" fmla="*/ 194284 h 919514"/>
                <a:gd name="connsiteX146" fmla="*/ 567888 w 854070"/>
                <a:gd name="connsiteY146" fmla="*/ 198452 h 919514"/>
                <a:gd name="connsiteX147" fmla="*/ 563720 w 854070"/>
                <a:gd name="connsiteY147" fmla="*/ 204704 h 919514"/>
                <a:gd name="connsiteX148" fmla="*/ 572057 w 854070"/>
                <a:gd name="connsiteY148" fmla="*/ 214082 h 919514"/>
                <a:gd name="connsiteX149" fmla="*/ 575182 w 854070"/>
                <a:gd name="connsiteY149" fmla="*/ 215124 h 919514"/>
                <a:gd name="connsiteX150" fmla="*/ 581434 w 854070"/>
                <a:gd name="connsiteY150" fmla="*/ 220334 h 919514"/>
                <a:gd name="connsiteX151" fmla="*/ 589770 w 854070"/>
                <a:gd name="connsiteY151" fmla="*/ 226586 h 919514"/>
                <a:gd name="connsiteX152" fmla="*/ 599148 w 854070"/>
                <a:gd name="connsiteY152" fmla="*/ 231796 h 919514"/>
                <a:gd name="connsiteX153" fmla="*/ 615820 w 854070"/>
                <a:gd name="connsiteY153" fmla="*/ 241174 h 919514"/>
                <a:gd name="connsiteX154" fmla="*/ 618946 w 854070"/>
                <a:gd name="connsiteY154" fmla="*/ 244300 h 919514"/>
                <a:gd name="connsiteX155" fmla="*/ 624156 w 854070"/>
                <a:gd name="connsiteY155" fmla="*/ 249510 h 919514"/>
                <a:gd name="connsiteX156" fmla="*/ 637702 w 854070"/>
                <a:gd name="connsiteY156" fmla="*/ 256804 h 919514"/>
                <a:gd name="connsiteX157" fmla="*/ 642912 w 854070"/>
                <a:gd name="connsiteY157" fmla="*/ 258888 h 919514"/>
                <a:gd name="connsiteX158" fmla="*/ 666878 w 854070"/>
                <a:gd name="connsiteY158" fmla="*/ 275560 h 919514"/>
                <a:gd name="connsiteX159" fmla="*/ 676256 w 854070"/>
                <a:gd name="connsiteY159" fmla="*/ 283896 h 919514"/>
                <a:gd name="connsiteX160" fmla="*/ 672088 w 854070"/>
                <a:gd name="connsiteY160" fmla="*/ 291190 h 919514"/>
                <a:gd name="connsiteX161" fmla="*/ 657500 w 854070"/>
                <a:gd name="connsiteY161" fmla="*/ 299526 h 919514"/>
                <a:gd name="connsiteX162" fmla="*/ 653332 w 854070"/>
                <a:gd name="connsiteY162" fmla="*/ 300568 h 919514"/>
                <a:gd name="connsiteX163" fmla="*/ 646038 w 854070"/>
                <a:gd name="connsiteY163" fmla="*/ 302652 h 919514"/>
                <a:gd name="connsiteX164" fmla="*/ 635618 w 854070"/>
                <a:gd name="connsiteY164" fmla="*/ 312030 h 919514"/>
                <a:gd name="connsiteX165" fmla="*/ 634576 w 854070"/>
                <a:gd name="connsiteY165" fmla="*/ 321408 h 919514"/>
                <a:gd name="connsiteX166" fmla="*/ 636660 w 854070"/>
                <a:gd name="connsiteY166" fmla="*/ 334954 h 919514"/>
                <a:gd name="connsiteX167" fmla="*/ 643954 w 854070"/>
                <a:gd name="connsiteY167" fmla="*/ 348500 h 919514"/>
                <a:gd name="connsiteX168" fmla="*/ 650206 w 854070"/>
                <a:gd name="connsiteY168" fmla="*/ 351626 h 919514"/>
                <a:gd name="connsiteX169" fmla="*/ 655416 w 854070"/>
                <a:gd name="connsiteY169" fmla="*/ 354752 h 919514"/>
                <a:gd name="connsiteX170" fmla="*/ 652290 w 854070"/>
                <a:gd name="connsiteY170" fmla="*/ 366214 h 919514"/>
                <a:gd name="connsiteX171" fmla="*/ 648122 w 854070"/>
                <a:gd name="connsiteY171" fmla="*/ 381844 h 919514"/>
                <a:gd name="connsiteX172" fmla="*/ 650206 w 854070"/>
                <a:gd name="connsiteY172" fmla="*/ 392264 h 919514"/>
                <a:gd name="connsiteX173" fmla="*/ 651248 w 854070"/>
                <a:gd name="connsiteY173" fmla="*/ 396432 h 919514"/>
                <a:gd name="connsiteX174" fmla="*/ 651248 w 854070"/>
                <a:gd name="connsiteY174" fmla="*/ 403726 h 919514"/>
                <a:gd name="connsiteX175" fmla="*/ 647080 w 854070"/>
                <a:gd name="connsiteY175" fmla="*/ 411019 h 919514"/>
                <a:gd name="connsiteX176" fmla="*/ 624156 w 854070"/>
                <a:gd name="connsiteY176" fmla="*/ 444363 h 919514"/>
                <a:gd name="connsiteX177" fmla="*/ 623114 w 854070"/>
                <a:gd name="connsiteY177" fmla="*/ 445405 h 919514"/>
                <a:gd name="connsiteX178" fmla="*/ 614778 w 854070"/>
                <a:gd name="connsiteY178" fmla="*/ 457909 h 919514"/>
                <a:gd name="connsiteX179" fmla="*/ 613736 w 854070"/>
                <a:gd name="connsiteY179" fmla="*/ 467287 h 919514"/>
                <a:gd name="connsiteX180" fmla="*/ 613736 w 854070"/>
                <a:gd name="connsiteY180" fmla="*/ 470413 h 919514"/>
                <a:gd name="connsiteX181" fmla="*/ 622072 w 854070"/>
                <a:gd name="connsiteY181" fmla="*/ 500631 h 919514"/>
                <a:gd name="connsiteX182" fmla="*/ 626240 w 854070"/>
                <a:gd name="connsiteY182" fmla="*/ 504799 h 919514"/>
                <a:gd name="connsiteX183" fmla="*/ 633534 w 854070"/>
                <a:gd name="connsiteY183" fmla="*/ 505841 h 919514"/>
                <a:gd name="connsiteX184" fmla="*/ 648122 w 854070"/>
                <a:gd name="connsiteY184" fmla="*/ 504799 h 919514"/>
                <a:gd name="connsiteX185" fmla="*/ 661668 w 854070"/>
                <a:gd name="connsiteY185" fmla="*/ 503757 h 919514"/>
                <a:gd name="connsiteX186" fmla="*/ 686676 w 854070"/>
                <a:gd name="connsiteY186" fmla="*/ 504799 h 919514"/>
                <a:gd name="connsiteX187" fmla="*/ 720020 w 854070"/>
                <a:gd name="connsiteY187" fmla="*/ 504799 h 919514"/>
                <a:gd name="connsiteX188" fmla="*/ 824220 w 854070"/>
                <a:gd name="connsiteY188" fmla="*/ 462078 h 919514"/>
                <a:gd name="connsiteX189" fmla="*/ 834640 w 854070"/>
                <a:gd name="connsiteY189" fmla="*/ 457909 h 919514"/>
                <a:gd name="connsiteX190" fmla="*/ 842976 w 854070"/>
                <a:gd name="connsiteY190" fmla="*/ 462078 h 919514"/>
                <a:gd name="connsiteX191" fmla="*/ 839850 w 854070"/>
                <a:gd name="connsiteY191" fmla="*/ 482917 h 919514"/>
                <a:gd name="connsiteX192" fmla="*/ 838807 w 854070"/>
                <a:gd name="connsiteY192" fmla="*/ 483959 h 919514"/>
                <a:gd name="connsiteX193" fmla="*/ 832556 w 854070"/>
                <a:gd name="connsiteY193" fmla="*/ 507925 h 919514"/>
                <a:gd name="connsiteX194" fmla="*/ 836724 w 854070"/>
                <a:gd name="connsiteY194" fmla="*/ 516261 h 919514"/>
                <a:gd name="connsiteX195" fmla="*/ 839850 w 854070"/>
                <a:gd name="connsiteY195" fmla="*/ 522513 h 919514"/>
                <a:gd name="connsiteX196" fmla="*/ 840892 w 854070"/>
                <a:gd name="connsiteY196" fmla="*/ 527723 h 919514"/>
                <a:gd name="connsiteX197" fmla="*/ 831514 w 854070"/>
                <a:gd name="connsiteY197" fmla="*/ 531891 h 919514"/>
                <a:gd name="connsiteX198" fmla="*/ 822136 w 854070"/>
                <a:gd name="connsiteY198" fmla="*/ 549605 h 919514"/>
                <a:gd name="connsiteX199" fmla="*/ 832556 w 854070"/>
                <a:gd name="connsiteY199" fmla="*/ 560025 h 919514"/>
                <a:gd name="connsiteX200" fmla="*/ 849227 w 854070"/>
                <a:gd name="connsiteY200" fmla="*/ 565235 h 919514"/>
                <a:gd name="connsiteX201" fmla="*/ 839850 w 854070"/>
                <a:gd name="connsiteY201" fmla="*/ 599621 h 919514"/>
                <a:gd name="connsiteX202" fmla="*/ 839850 w 854070"/>
                <a:gd name="connsiteY202" fmla="*/ 607957 h 919514"/>
                <a:gd name="connsiteX203" fmla="*/ 847144 w 854070"/>
                <a:gd name="connsiteY203" fmla="*/ 621503 h 919514"/>
                <a:gd name="connsiteX204" fmla="*/ 853396 w 854070"/>
                <a:gd name="connsiteY204" fmla="*/ 631923 h 919514"/>
                <a:gd name="connsiteX205" fmla="*/ 849227 w 854070"/>
                <a:gd name="connsiteY205" fmla="*/ 650679 h 919514"/>
                <a:gd name="connsiteX206" fmla="*/ 844017 w 854070"/>
                <a:gd name="connsiteY206" fmla="*/ 672561 h 919514"/>
                <a:gd name="connsiteX207" fmla="*/ 847144 w 854070"/>
                <a:gd name="connsiteY207" fmla="*/ 680897 h 919514"/>
                <a:gd name="connsiteX208" fmla="*/ 849227 w 854070"/>
                <a:gd name="connsiteY208" fmla="*/ 685065 h 919514"/>
                <a:gd name="connsiteX209" fmla="*/ 844017 w 854070"/>
                <a:gd name="connsiteY209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20158 w 854070"/>
                <a:gd name="connsiteY94" fmla="*/ 479238 h 919514"/>
                <a:gd name="connsiteX95" fmla="*/ 106438 w 854070"/>
                <a:gd name="connsiteY95" fmla="*/ 411912 h 919514"/>
                <a:gd name="connsiteX96" fmla="*/ 83360 w 854070"/>
                <a:gd name="connsiteY96" fmla="*/ 388096 h 919514"/>
                <a:gd name="connsiteX97" fmla="*/ 22924 w 854070"/>
                <a:gd name="connsiteY97" fmla="*/ 383928 h 919514"/>
                <a:gd name="connsiteX98" fmla="*/ 18756 w 854070"/>
                <a:gd name="connsiteY98" fmla="*/ 383928 h 919514"/>
                <a:gd name="connsiteX99" fmla="*/ 18756 w 854070"/>
                <a:gd name="connsiteY99" fmla="*/ 383928 h 919514"/>
                <a:gd name="connsiteX100" fmla="*/ 23966 w 854070"/>
                <a:gd name="connsiteY100" fmla="*/ 359962 h 919514"/>
                <a:gd name="connsiteX101" fmla="*/ 31260 w 854070"/>
                <a:gd name="connsiteY101" fmla="*/ 347458 h 919514"/>
                <a:gd name="connsiteX102" fmla="*/ 41680 w 854070"/>
                <a:gd name="connsiteY102" fmla="*/ 325576 h 919514"/>
                <a:gd name="connsiteX103" fmla="*/ 42722 w 854070"/>
                <a:gd name="connsiteY103" fmla="*/ 319324 h 919514"/>
                <a:gd name="connsiteX104" fmla="*/ 43764 w 854070"/>
                <a:gd name="connsiteY104" fmla="*/ 314114 h 919514"/>
                <a:gd name="connsiteX105" fmla="*/ 53142 w 854070"/>
                <a:gd name="connsiteY105" fmla="*/ 295358 h 919514"/>
                <a:gd name="connsiteX106" fmla="*/ 57310 w 854070"/>
                <a:gd name="connsiteY106" fmla="*/ 288064 h 919514"/>
                <a:gd name="connsiteX107" fmla="*/ 72940 w 854070"/>
                <a:gd name="connsiteY107" fmla="*/ 220334 h 919514"/>
                <a:gd name="connsiteX108" fmla="*/ 61478 w 854070"/>
                <a:gd name="connsiteY108" fmla="*/ 173444 h 919514"/>
                <a:gd name="connsiteX109" fmla="*/ 37512 w 854070"/>
                <a:gd name="connsiteY109" fmla="*/ 163024 h 919514"/>
                <a:gd name="connsiteX110" fmla="*/ 19798 w 854070"/>
                <a:gd name="connsiteY110" fmla="*/ 156772 h 919514"/>
                <a:gd name="connsiteX111" fmla="*/ 4168 w 854070"/>
                <a:gd name="connsiteY111" fmla="*/ 134890 h 919514"/>
                <a:gd name="connsiteX112" fmla="*/ 1042 w 854070"/>
                <a:gd name="connsiteY112" fmla="*/ 105714 h 919514"/>
                <a:gd name="connsiteX113" fmla="*/ 0 w 854070"/>
                <a:gd name="connsiteY113" fmla="*/ 76539 h 919514"/>
                <a:gd name="connsiteX114" fmla="*/ 1042 w 854070"/>
                <a:gd name="connsiteY114" fmla="*/ 67161 h 919514"/>
                <a:gd name="connsiteX115" fmla="*/ 13546 w 854070"/>
                <a:gd name="connsiteY115" fmla="*/ 60909 h 919514"/>
                <a:gd name="connsiteX116" fmla="*/ 31260 w 854070"/>
                <a:gd name="connsiteY116" fmla="*/ 57783 h 919514"/>
                <a:gd name="connsiteX117" fmla="*/ 44806 w 854070"/>
                <a:gd name="connsiteY117" fmla="*/ 53615 h 919514"/>
                <a:gd name="connsiteX118" fmla="*/ 54184 w 854070"/>
                <a:gd name="connsiteY118" fmla="*/ 41111 h 919514"/>
                <a:gd name="connsiteX119" fmla="*/ 187262 w 854070"/>
                <a:gd name="connsiteY119" fmla="*/ 25635 h 919514"/>
                <a:gd name="connsiteX120" fmla="*/ 326443 w 854070"/>
                <a:gd name="connsiteY120" fmla="*/ 14173 h 919514"/>
                <a:gd name="connsiteX121" fmla="*/ 427219 w 854070"/>
                <a:gd name="connsiteY121" fmla="*/ 2858 h 919514"/>
                <a:gd name="connsiteX122" fmla="*/ 491674 w 854070"/>
                <a:gd name="connsiteY122" fmla="*/ 14915 h 919514"/>
                <a:gd name="connsiteX123" fmla="*/ 520998 w 854070"/>
                <a:gd name="connsiteY123" fmla="*/ 774 h 919514"/>
                <a:gd name="connsiteX124" fmla="*/ 550175 w 854070"/>
                <a:gd name="connsiteY124" fmla="*/ 50489 h 919514"/>
                <a:gd name="connsiteX125" fmla="*/ 552258 w 854070"/>
                <a:gd name="connsiteY125" fmla="*/ 55699 h 919514"/>
                <a:gd name="connsiteX126" fmla="*/ 551217 w 854070"/>
                <a:gd name="connsiteY126" fmla="*/ 58825 h 919514"/>
                <a:gd name="connsiteX127" fmla="*/ 551217 w 854070"/>
                <a:gd name="connsiteY127" fmla="*/ 59867 h 919514"/>
                <a:gd name="connsiteX128" fmla="*/ 555384 w 854070"/>
                <a:gd name="connsiteY128" fmla="*/ 79665 h 919514"/>
                <a:gd name="connsiteX129" fmla="*/ 575182 w 854070"/>
                <a:gd name="connsiteY129" fmla="*/ 83832 h 919514"/>
                <a:gd name="connsiteX130" fmla="*/ 580392 w 854070"/>
                <a:gd name="connsiteY130" fmla="*/ 79665 h 919514"/>
                <a:gd name="connsiteX131" fmla="*/ 581434 w 854070"/>
                <a:gd name="connsiteY131" fmla="*/ 78622 h 919514"/>
                <a:gd name="connsiteX132" fmla="*/ 593938 w 854070"/>
                <a:gd name="connsiteY132" fmla="*/ 68203 h 919514"/>
                <a:gd name="connsiteX133" fmla="*/ 597064 w 854070"/>
                <a:gd name="connsiteY133" fmla="*/ 67161 h 919514"/>
                <a:gd name="connsiteX134" fmla="*/ 599148 w 854070"/>
                <a:gd name="connsiteY134" fmla="*/ 68203 h 919514"/>
                <a:gd name="connsiteX135" fmla="*/ 608526 w 854070"/>
                <a:gd name="connsiteY135" fmla="*/ 84875 h 919514"/>
                <a:gd name="connsiteX136" fmla="*/ 609568 w 854070"/>
                <a:gd name="connsiteY136" fmla="*/ 109882 h 919514"/>
                <a:gd name="connsiteX137" fmla="*/ 607484 w 854070"/>
                <a:gd name="connsiteY137" fmla="*/ 114050 h 919514"/>
                <a:gd name="connsiteX138" fmla="*/ 604358 w 854070"/>
                <a:gd name="connsiteY138" fmla="*/ 131764 h 919514"/>
                <a:gd name="connsiteX139" fmla="*/ 605400 w 854070"/>
                <a:gd name="connsiteY139" fmla="*/ 134890 h 919514"/>
                <a:gd name="connsiteX140" fmla="*/ 606442 w 854070"/>
                <a:gd name="connsiteY140" fmla="*/ 138016 h 919514"/>
                <a:gd name="connsiteX141" fmla="*/ 605400 w 854070"/>
                <a:gd name="connsiteY141" fmla="*/ 142184 h 919514"/>
                <a:gd name="connsiteX142" fmla="*/ 587686 w 854070"/>
                <a:gd name="connsiteY142" fmla="*/ 178654 h 919514"/>
                <a:gd name="connsiteX143" fmla="*/ 582476 w 854070"/>
                <a:gd name="connsiteY143" fmla="*/ 188032 h 919514"/>
                <a:gd name="connsiteX144" fmla="*/ 574140 w 854070"/>
                <a:gd name="connsiteY144" fmla="*/ 194284 h 919514"/>
                <a:gd name="connsiteX145" fmla="*/ 567888 w 854070"/>
                <a:gd name="connsiteY145" fmla="*/ 198452 h 919514"/>
                <a:gd name="connsiteX146" fmla="*/ 563720 w 854070"/>
                <a:gd name="connsiteY146" fmla="*/ 204704 h 919514"/>
                <a:gd name="connsiteX147" fmla="*/ 572057 w 854070"/>
                <a:gd name="connsiteY147" fmla="*/ 214082 h 919514"/>
                <a:gd name="connsiteX148" fmla="*/ 575182 w 854070"/>
                <a:gd name="connsiteY148" fmla="*/ 215124 h 919514"/>
                <a:gd name="connsiteX149" fmla="*/ 581434 w 854070"/>
                <a:gd name="connsiteY149" fmla="*/ 220334 h 919514"/>
                <a:gd name="connsiteX150" fmla="*/ 589770 w 854070"/>
                <a:gd name="connsiteY150" fmla="*/ 226586 h 919514"/>
                <a:gd name="connsiteX151" fmla="*/ 599148 w 854070"/>
                <a:gd name="connsiteY151" fmla="*/ 231796 h 919514"/>
                <a:gd name="connsiteX152" fmla="*/ 615820 w 854070"/>
                <a:gd name="connsiteY152" fmla="*/ 241174 h 919514"/>
                <a:gd name="connsiteX153" fmla="*/ 618946 w 854070"/>
                <a:gd name="connsiteY153" fmla="*/ 244300 h 919514"/>
                <a:gd name="connsiteX154" fmla="*/ 624156 w 854070"/>
                <a:gd name="connsiteY154" fmla="*/ 249510 h 919514"/>
                <a:gd name="connsiteX155" fmla="*/ 637702 w 854070"/>
                <a:gd name="connsiteY155" fmla="*/ 256804 h 919514"/>
                <a:gd name="connsiteX156" fmla="*/ 642912 w 854070"/>
                <a:gd name="connsiteY156" fmla="*/ 258888 h 919514"/>
                <a:gd name="connsiteX157" fmla="*/ 666878 w 854070"/>
                <a:gd name="connsiteY157" fmla="*/ 275560 h 919514"/>
                <a:gd name="connsiteX158" fmla="*/ 676256 w 854070"/>
                <a:gd name="connsiteY158" fmla="*/ 283896 h 919514"/>
                <a:gd name="connsiteX159" fmla="*/ 672088 w 854070"/>
                <a:gd name="connsiteY159" fmla="*/ 291190 h 919514"/>
                <a:gd name="connsiteX160" fmla="*/ 657500 w 854070"/>
                <a:gd name="connsiteY160" fmla="*/ 299526 h 919514"/>
                <a:gd name="connsiteX161" fmla="*/ 653332 w 854070"/>
                <a:gd name="connsiteY161" fmla="*/ 300568 h 919514"/>
                <a:gd name="connsiteX162" fmla="*/ 646038 w 854070"/>
                <a:gd name="connsiteY162" fmla="*/ 302652 h 919514"/>
                <a:gd name="connsiteX163" fmla="*/ 635618 w 854070"/>
                <a:gd name="connsiteY163" fmla="*/ 312030 h 919514"/>
                <a:gd name="connsiteX164" fmla="*/ 634576 w 854070"/>
                <a:gd name="connsiteY164" fmla="*/ 321408 h 919514"/>
                <a:gd name="connsiteX165" fmla="*/ 636660 w 854070"/>
                <a:gd name="connsiteY165" fmla="*/ 334954 h 919514"/>
                <a:gd name="connsiteX166" fmla="*/ 643954 w 854070"/>
                <a:gd name="connsiteY166" fmla="*/ 348500 h 919514"/>
                <a:gd name="connsiteX167" fmla="*/ 650206 w 854070"/>
                <a:gd name="connsiteY167" fmla="*/ 351626 h 919514"/>
                <a:gd name="connsiteX168" fmla="*/ 655416 w 854070"/>
                <a:gd name="connsiteY168" fmla="*/ 354752 h 919514"/>
                <a:gd name="connsiteX169" fmla="*/ 652290 w 854070"/>
                <a:gd name="connsiteY169" fmla="*/ 366214 h 919514"/>
                <a:gd name="connsiteX170" fmla="*/ 648122 w 854070"/>
                <a:gd name="connsiteY170" fmla="*/ 381844 h 919514"/>
                <a:gd name="connsiteX171" fmla="*/ 650206 w 854070"/>
                <a:gd name="connsiteY171" fmla="*/ 392264 h 919514"/>
                <a:gd name="connsiteX172" fmla="*/ 651248 w 854070"/>
                <a:gd name="connsiteY172" fmla="*/ 396432 h 919514"/>
                <a:gd name="connsiteX173" fmla="*/ 651248 w 854070"/>
                <a:gd name="connsiteY173" fmla="*/ 403726 h 919514"/>
                <a:gd name="connsiteX174" fmla="*/ 647080 w 854070"/>
                <a:gd name="connsiteY174" fmla="*/ 411019 h 919514"/>
                <a:gd name="connsiteX175" fmla="*/ 624156 w 854070"/>
                <a:gd name="connsiteY175" fmla="*/ 444363 h 919514"/>
                <a:gd name="connsiteX176" fmla="*/ 623114 w 854070"/>
                <a:gd name="connsiteY176" fmla="*/ 445405 h 919514"/>
                <a:gd name="connsiteX177" fmla="*/ 614778 w 854070"/>
                <a:gd name="connsiteY177" fmla="*/ 457909 h 919514"/>
                <a:gd name="connsiteX178" fmla="*/ 613736 w 854070"/>
                <a:gd name="connsiteY178" fmla="*/ 467287 h 919514"/>
                <a:gd name="connsiteX179" fmla="*/ 613736 w 854070"/>
                <a:gd name="connsiteY179" fmla="*/ 470413 h 919514"/>
                <a:gd name="connsiteX180" fmla="*/ 622072 w 854070"/>
                <a:gd name="connsiteY180" fmla="*/ 500631 h 919514"/>
                <a:gd name="connsiteX181" fmla="*/ 626240 w 854070"/>
                <a:gd name="connsiteY181" fmla="*/ 504799 h 919514"/>
                <a:gd name="connsiteX182" fmla="*/ 633534 w 854070"/>
                <a:gd name="connsiteY182" fmla="*/ 505841 h 919514"/>
                <a:gd name="connsiteX183" fmla="*/ 648122 w 854070"/>
                <a:gd name="connsiteY183" fmla="*/ 504799 h 919514"/>
                <a:gd name="connsiteX184" fmla="*/ 661668 w 854070"/>
                <a:gd name="connsiteY184" fmla="*/ 503757 h 919514"/>
                <a:gd name="connsiteX185" fmla="*/ 686676 w 854070"/>
                <a:gd name="connsiteY185" fmla="*/ 504799 h 919514"/>
                <a:gd name="connsiteX186" fmla="*/ 720020 w 854070"/>
                <a:gd name="connsiteY186" fmla="*/ 504799 h 919514"/>
                <a:gd name="connsiteX187" fmla="*/ 824220 w 854070"/>
                <a:gd name="connsiteY187" fmla="*/ 462078 h 919514"/>
                <a:gd name="connsiteX188" fmla="*/ 834640 w 854070"/>
                <a:gd name="connsiteY188" fmla="*/ 457909 h 919514"/>
                <a:gd name="connsiteX189" fmla="*/ 842976 w 854070"/>
                <a:gd name="connsiteY189" fmla="*/ 462078 h 919514"/>
                <a:gd name="connsiteX190" fmla="*/ 839850 w 854070"/>
                <a:gd name="connsiteY190" fmla="*/ 482917 h 919514"/>
                <a:gd name="connsiteX191" fmla="*/ 838807 w 854070"/>
                <a:gd name="connsiteY191" fmla="*/ 483959 h 919514"/>
                <a:gd name="connsiteX192" fmla="*/ 832556 w 854070"/>
                <a:gd name="connsiteY192" fmla="*/ 507925 h 919514"/>
                <a:gd name="connsiteX193" fmla="*/ 836724 w 854070"/>
                <a:gd name="connsiteY193" fmla="*/ 516261 h 919514"/>
                <a:gd name="connsiteX194" fmla="*/ 839850 w 854070"/>
                <a:gd name="connsiteY194" fmla="*/ 522513 h 919514"/>
                <a:gd name="connsiteX195" fmla="*/ 840892 w 854070"/>
                <a:gd name="connsiteY195" fmla="*/ 527723 h 919514"/>
                <a:gd name="connsiteX196" fmla="*/ 831514 w 854070"/>
                <a:gd name="connsiteY196" fmla="*/ 531891 h 919514"/>
                <a:gd name="connsiteX197" fmla="*/ 822136 w 854070"/>
                <a:gd name="connsiteY197" fmla="*/ 549605 h 919514"/>
                <a:gd name="connsiteX198" fmla="*/ 832556 w 854070"/>
                <a:gd name="connsiteY198" fmla="*/ 560025 h 919514"/>
                <a:gd name="connsiteX199" fmla="*/ 849227 w 854070"/>
                <a:gd name="connsiteY199" fmla="*/ 565235 h 919514"/>
                <a:gd name="connsiteX200" fmla="*/ 839850 w 854070"/>
                <a:gd name="connsiteY200" fmla="*/ 599621 h 919514"/>
                <a:gd name="connsiteX201" fmla="*/ 839850 w 854070"/>
                <a:gd name="connsiteY201" fmla="*/ 607957 h 919514"/>
                <a:gd name="connsiteX202" fmla="*/ 847144 w 854070"/>
                <a:gd name="connsiteY202" fmla="*/ 621503 h 919514"/>
                <a:gd name="connsiteX203" fmla="*/ 853396 w 854070"/>
                <a:gd name="connsiteY203" fmla="*/ 631923 h 919514"/>
                <a:gd name="connsiteX204" fmla="*/ 849227 w 854070"/>
                <a:gd name="connsiteY204" fmla="*/ 650679 h 919514"/>
                <a:gd name="connsiteX205" fmla="*/ 844017 w 854070"/>
                <a:gd name="connsiteY205" fmla="*/ 672561 h 919514"/>
                <a:gd name="connsiteX206" fmla="*/ 847144 w 854070"/>
                <a:gd name="connsiteY206" fmla="*/ 680897 h 919514"/>
                <a:gd name="connsiteX207" fmla="*/ 849227 w 854070"/>
                <a:gd name="connsiteY207" fmla="*/ 685065 h 919514"/>
                <a:gd name="connsiteX208" fmla="*/ 844017 w 854070"/>
                <a:gd name="connsiteY208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20158 w 854070"/>
                <a:gd name="connsiteY93" fmla="*/ 479238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120158 w 854070"/>
                <a:gd name="connsiteY93" fmla="*/ 479238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120158 w 854070"/>
                <a:gd name="connsiteY93" fmla="*/ 479238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120158 w 854070"/>
                <a:gd name="connsiteY93" fmla="*/ 479238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98727 w 854070"/>
                <a:gd name="connsiteY93" fmla="*/ 448282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98727 w 854070"/>
                <a:gd name="connsiteY93" fmla="*/ 448282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23966 w 854070"/>
                <a:gd name="connsiteY98" fmla="*/ 359962 h 919514"/>
                <a:gd name="connsiteX99" fmla="*/ 31260 w 854070"/>
                <a:gd name="connsiteY99" fmla="*/ 347458 h 919514"/>
                <a:gd name="connsiteX100" fmla="*/ 41680 w 854070"/>
                <a:gd name="connsiteY100" fmla="*/ 325576 h 919514"/>
                <a:gd name="connsiteX101" fmla="*/ 42722 w 854070"/>
                <a:gd name="connsiteY101" fmla="*/ 319324 h 919514"/>
                <a:gd name="connsiteX102" fmla="*/ 43764 w 854070"/>
                <a:gd name="connsiteY102" fmla="*/ 314114 h 919514"/>
                <a:gd name="connsiteX103" fmla="*/ 53142 w 854070"/>
                <a:gd name="connsiteY103" fmla="*/ 295358 h 919514"/>
                <a:gd name="connsiteX104" fmla="*/ 57310 w 854070"/>
                <a:gd name="connsiteY104" fmla="*/ 288064 h 919514"/>
                <a:gd name="connsiteX105" fmla="*/ 72940 w 854070"/>
                <a:gd name="connsiteY105" fmla="*/ 220334 h 919514"/>
                <a:gd name="connsiteX106" fmla="*/ 61478 w 854070"/>
                <a:gd name="connsiteY106" fmla="*/ 173444 h 919514"/>
                <a:gd name="connsiteX107" fmla="*/ 37512 w 854070"/>
                <a:gd name="connsiteY107" fmla="*/ 163024 h 919514"/>
                <a:gd name="connsiteX108" fmla="*/ 19798 w 854070"/>
                <a:gd name="connsiteY108" fmla="*/ 156772 h 919514"/>
                <a:gd name="connsiteX109" fmla="*/ 4168 w 854070"/>
                <a:gd name="connsiteY109" fmla="*/ 134890 h 919514"/>
                <a:gd name="connsiteX110" fmla="*/ 1042 w 854070"/>
                <a:gd name="connsiteY110" fmla="*/ 105714 h 919514"/>
                <a:gd name="connsiteX111" fmla="*/ 0 w 854070"/>
                <a:gd name="connsiteY111" fmla="*/ 76539 h 919514"/>
                <a:gd name="connsiteX112" fmla="*/ 1042 w 854070"/>
                <a:gd name="connsiteY112" fmla="*/ 67161 h 919514"/>
                <a:gd name="connsiteX113" fmla="*/ 13546 w 854070"/>
                <a:gd name="connsiteY113" fmla="*/ 60909 h 919514"/>
                <a:gd name="connsiteX114" fmla="*/ 31260 w 854070"/>
                <a:gd name="connsiteY114" fmla="*/ 57783 h 919514"/>
                <a:gd name="connsiteX115" fmla="*/ 44806 w 854070"/>
                <a:gd name="connsiteY115" fmla="*/ 53615 h 919514"/>
                <a:gd name="connsiteX116" fmla="*/ 54184 w 854070"/>
                <a:gd name="connsiteY116" fmla="*/ 41111 h 919514"/>
                <a:gd name="connsiteX117" fmla="*/ 187262 w 854070"/>
                <a:gd name="connsiteY117" fmla="*/ 25635 h 919514"/>
                <a:gd name="connsiteX118" fmla="*/ 326443 w 854070"/>
                <a:gd name="connsiteY118" fmla="*/ 14173 h 919514"/>
                <a:gd name="connsiteX119" fmla="*/ 427219 w 854070"/>
                <a:gd name="connsiteY119" fmla="*/ 2858 h 919514"/>
                <a:gd name="connsiteX120" fmla="*/ 491674 w 854070"/>
                <a:gd name="connsiteY120" fmla="*/ 14915 h 919514"/>
                <a:gd name="connsiteX121" fmla="*/ 520998 w 854070"/>
                <a:gd name="connsiteY121" fmla="*/ 774 h 919514"/>
                <a:gd name="connsiteX122" fmla="*/ 550175 w 854070"/>
                <a:gd name="connsiteY122" fmla="*/ 50489 h 919514"/>
                <a:gd name="connsiteX123" fmla="*/ 552258 w 854070"/>
                <a:gd name="connsiteY123" fmla="*/ 55699 h 919514"/>
                <a:gd name="connsiteX124" fmla="*/ 551217 w 854070"/>
                <a:gd name="connsiteY124" fmla="*/ 58825 h 919514"/>
                <a:gd name="connsiteX125" fmla="*/ 551217 w 854070"/>
                <a:gd name="connsiteY125" fmla="*/ 59867 h 919514"/>
                <a:gd name="connsiteX126" fmla="*/ 555384 w 854070"/>
                <a:gd name="connsiteY126" fmla="*/ 79665 h 919514"/>
                <a:gd name="connsiteX127" fmla="*/ 575182 w 854070"/>
                <a:gd name="connsiteY127" fmla="*/ 83832 h 919514"/>
                <a:gd name="connsiteX128" fmla="*/ 580392 w 854070"/>
                <a:gd name="connsiteY128" fmla="*/ 79665 h 919514"/>
                <a:gd name="connsiteX129" fmla="*/ 581434 w 854070"/>
                <a:gd name="connsiteY129" fmla="*/ 78622 h 919514"/>
                <a:gd name="connsiteX130" fmla="*/ 593938 w 854070"/>
                <a:gd name="connsiteY130" fmla="*/ 68203 h 919514"/>
                <a:gd name="connsiteX131" fmla="*/ 597064 w 854070"/>
                <a:gd name="connsiteY131" fmla="*/ 67161 h 919514"/>
                <a:gd name="connsiteX132" fmla="*/ 599148 w 854070"/>
                <a:gd name="connsiteY132" fmla="*/ 68203 h 919514"/>
                <a:gd name="connsiteX133" fmla="*/ 608526 w 854070"/>
                <a:gd name="connsiteY133" fmla="*/ 84875 h 919514"/>
                <a:gd name="connsiteX134" fmla="*/ 609568 w 854070"/>
                <a:gd name="connsiteY134" fmla="*/ 109882 h 919514"/>
                <a:gd name="connsiteX135" fmla="*/ 607484 w 854070"/>
                <a:gd name="connsiteY135" fmla="*/ 114050 h 919514"/>
                <a:gd name="connsiteX136" fmla="*/ 604358 w 854070"/>
                <a:gd name="connsiteY136" fmla="*/ 131764 h 919514"/>
                <a:gd name="connsiteX137" fmla="*/ 605400 w 854070"/>
                <a:gd name="connsiteY137" fmla="*/ 134890 h 919514"/>
                <a:gd name="connsiteX138" fmla="*/ 606442 w 854070"/>
                <a:gd name="connsiteY138" fmla="*/ 138016 h 919514"/>
                <a:gd name="connsiteX139" fmla="*/ 605400 w 854070"/>
                <a:gd name="connsiteY139" fmla="*/ 142184 h 919514"/>
                <a:gd name="connsiteX140" fmla="*/ 587686 w 854070"/>
                <a:gd name="connsiteY140" fmla="*/ 178654 h 919514"/>
                <a:gd name="connsiteX141" fmla="*/ 582476 w 854070"/>
                <a:gd name="connsiteY141" fmla="*/ 188032 h 919514"/>
                <a:gd name="connsiteX142" fmla="*/ 574140 w 854070"/>
                <a:gd name="connsiteY142" fmla="*/ 194284 h 919514"/>
                <a:gd name="connsiteX143" fmla="*/ 567888 w 854070"/>
                <a:gd name="connsiteY143" fmla="*/ 198452 h 919514"/>
                <a:gd name="connsiteX144" fmla="*/ 563720 w 854070"/>
                <a:gd name="connsiteY144" fmla="*/ 204704 h 919514"/>
                <a:gd name="connsiteX145" fmla="*/ 572057 w 854070"/>
                <a:gd name="connsiteY145" fmla="*/ 214082 h 919514"/>
                <a:gd name="connsiteX146" fmla="*/ 575182 w 854070"/>
                <a:gd name="connsiteY146" fmla="*/ 215124 h 919514"/>
                <a:gd name="connsiteX147" fmla="*/ 581434 w 854070"/>
                <a:gd name="connsiteY147" fmla="*/ 220334 h 919514"/>
                <a:gd name="connsiteX148" fmla="*/ 589770 w 854070"/>
                <a:gd name="connsiteY148" fmla="*/ 226586 h 919514"/>
                <a:gd name="connsiteX149" fmla="*/ 599148 w 854070"/>
                <a:gd name="connsiteY149" fmla="*/ 231796 h 919514"/>
                <a:gd name="connsiteX150" fmla="*/ 615820 w 854070"/>
                <a:gd name="connsiteY150" fmla="*/ 241174 h 919514"/>
                <a:gd name="connsiteX151" fmla="*/ 618946 w 854070"/>
                <a:gd name="connsiteY151" fmla="*/ 244300 h 919514"/>
                <a:gd name="connsiteX152" fmla="*/ 624156 w 854070"/>
                <a:gd name="connsiteY152" fmla="*/ 249510 h 919514"/>
                <a:gd name="connsiteX153" fmla="*/ 637702 w 854070"/>
                <a:gd name="connsiteY153" fmla="*/ 256804 h 919514"/>
                <a:gd name="connsiteX154" fmla="*/ 642912 w 854070"/>
                <a:gd name="connsiteY154" fmla="*/ 258888 h 919514"/>
                <a:gd name="connsiteX155" fmla="*/ 666878 w 854070"/>
                <a:gd name="connsiteY155" fmla="*/ 275560 h 919514"/>
                <a:gd name="connsiteX156" fmla="*/ 676256 w 854070"/>
                <a:gd name="connsiteY156" fmla="*/ 283896 h 919514"/>
                <a:gd name="connsiteX157" fmla="*/ 672088 w 854070"/>
                <a:gd name="connsiteY157" fmla="*/ 291190 h 919514"/>
                <a:gd name="connsiteX158" fmla="*/ 657500 w 854070"/>
                <a:gd name="connsiteY158" fmla="*/ 299526 h 919514"/>
                <a:gd name="connsiteX159" fmla="*/ 653332 w 854070"/>
                <a:gd name="connsiteY159" fmla="*/ 300568 h 919514"/>
                <a:gd name="connsiteX160" fmla="*/ 646038 w 854070"/>
                <a:gd name="connsiteY160" fmla="*/ 302652 h 919514"/>
                <a:gd name="connsiteX161" fmla="*/ 635618 w 854070"/>
                <a:gd name="connsiteY161" fmla="*/ 312030 h 919514"/>
                <a:gd name="connsiteX162" fmla="*/ 634576 w 854070"/>
                <a:gd name="connsiteY162" fmla="*/ 321408 h 919514"/>
                <a:gd name="connsiteX163" fmla="*/ 636660 w 854070"/>
                <a:gd name="connsiteY163" fmla="*/ 334954 h 919514"/>
                <a:gd name="connsiteX164" fmla="*/ 643954 w 854070"/>
                <a:gd name="connsiteY164" fmla="*/ 348500 h 919514"/>
                <a:gd name="connsiteX165" fmla="*/ 650206 w 854070"/>
                <a:gd name="connsiteY165" fmla="*/ 351626 h 919514"/>
                <a:gd name="connsiteX166" fmla="*/ 655416 w 854070"/>
                <a:gd name="connsiteY166" fmla="*/ 354752 h 919514"/>
                <a:gd name="connsiteX167" fmla="*/ 652290 w 854070"/>
                <a:gd name="connsiteY167" fmla="*/ 366214 h 919514"/>
                <a:gd name="connsiteX168" fmla="*/ 648122 w 854070"/>
                <a:gd name="connsiteY168" fmla="*/ 381844 h 919514"/>
                <a:gd name="connsiteX169" fmla="*/ 650206 w 854070"/>
                <a:gd name="connsiteY169" fmla="*/ 392264 h 919514"/>
                <a:gd name="connsiteX170" fmla="*/ 651248 w 854070"/>
                <a:gd name="connsiteY170" fmla="*/ 396432 h 919514"/>
                <a:gd name="connsiteX171" fmla="*/ 651248 w 854070"/>
                <a:gd name="connsiteY171" fmla="*/ 403726 h 919514"/>
                <a:gd name="connsiteX172" fmla="*/ 647080 w 854070"/>
                <a:gd name="connsiteY172" fmla="*/ 411019 h 919514"/>
                <a:gd name="connsiteX173" fmla="*/ 624156 w 854070"/>
                <a:gd name="connsiteY173" fmla="*/ 444363 h 919514"/>
                <a:gd name="connsiteX174" fmla="*/ 623114 w 854070"/>
                <a:gd name="connsiteY174" fmla="*/ 445405 h 919514"/>
                <a:gd name="connsiteX175" fmla="*/ 614778 w 854070"/>
                <a:gd name="connsiteY175" fmla="*/ 457909 h 919514"/>
                <a:gd name="connsiteX176" fmla="*/ 613736 w 854070"/>
                <a:gd name="connsiteY176" fmla="*/ 467287 h 919514"/>
                <a:gd name="connsiteX177" fmla="*/ 613736 w 854070"/>
                <a:gd name="connsiteY177" fmla="*/ 470413 h 919514"/>
                <a:gd name="connsiteX178" fmla="*/ 622072 w 854070"/>
                <a:gd name="connsiteY178" fmla="*/ 500631 h 919514"/>
                <a:gd name="connsiteX179" fmla="*/ 626240 w 854070"/>
                <a:gd name="connsiteY179" fmla="*/ 504799 h 919514"/>
                <a:gd name="connsiteX180" fmla="*/ 633534 w 854070"/>
                <a:gd name="connsiteY180" fmla="*/ 505841 h 919514"/>
                <a:gd name="connsiteX181" fmla="*/ 648122 w 854070"/>
                <a:gd name="connsiteY181" fmla="*/ 504799 h 919514"/>
                <a:gd name="connsiteX182" fmla="*/ 661668 w 854070"/>
                <a:gd name="connsiteY182" fmla="*/ 503757 h 919514"/>
                <a:gd name="connsiteX183" fmla="*/ 686676 w 854070"/>
                <a:gd name="connsiteY183" fmla="*/ 504799 h 919514"/>
                <a:gd name="connsiteX184" fmla="*/ 720020 w 854070"/>
                <a:gd name="connsiteY184" fmla="*/ 504799 h 919514"/>
                <a:gd name="connsiteX185" fmla="*/ 824220 w 854070"/>
                <a:gd name="connsiteY185" fmla="*/ 462078 h 919514"/>
                <a:gd name="connsiteX186" fmla="*/ 834640 w 854070"/>
                <a:gd name="connsiteY186" fmla="*/ 457909 h 919514"/>
                <a:gd name="connsiteX187" fmla="*/ 842976 w 854070"/>
                <a:gd name="connsiteY187" fmla="*/ 462078 h 919514"/>
                <a:gd name="connsiteX188" fmla="*/ 839850 w 854070"/>
                <a:gd name="connsiteY188" fmla="*/ 482917 h 919514"/>
                <a:gd name="connsiteX189" fmla="*/ 838807 w 854070"/>
                <a:gd name="connsiteY189" fmla="*/ 483959 h 919514"/>
                <a:gd name="connsiteX190" fmla="*/ 832556 w 854070"/>
                <a:gd name="connsiteY190" fmla="*/ 507925 h 919514"/>
                <a:gd name="connsiteX191" fmla="*/ 836724 w 854070"/>
                <a:gd name="connsiteY191" fmla="*/ 516261 h 919514"/>
                <a:gd name="connsiteX192" fmla="*/ 839850 w 854070"/>
                <a:gd name="connsiteY192" fmla="*/ 522513 h 919514"/>
                <a:gd name="connsiteX193" fmla="*/ 840892 w 854070"/>
                <a:gd name="connsiteY193" fmla="*/ 527723 h 919514"/>
                <a:gd name="connsiteX194" fmla="*/ 831514 w 854070"/>
                <a:gd name="connsiteY194" fmla="*/ 531891 h 919514"/>
                <a:gd name="connsiteX195" fmla="*/ 822136 w 854070"/>
                <a:gd name="connsiteY195" fmla="*/ 549605 h 919514"/>
                <a:gd name="connsiteX196" fmla="*/ 832556 w 854070"/>
                <a:gd name="connsiteY196" fmla="*/ 560025 h 919514"/>
                <a:gd name="connsiteX197" fmla="*/ 849227 w 854070"/>
                <a:gd name="connsiteY197" fmla="*/ 565235 h 919514"/>
                <a:gd name="connsiteX198" fmla="*/ 839850 w 854070"/>
                <a:gd name="connsiteY198" fmla="*/ 599621 h 919514"/>
                <a:gd name="connsiteX199" fmla="*/ 839850 w 854070"/>
                <a:gd name="connsiteY199" fmla="*/ 607957 h 919514"/>
                <a:gd name="connsiteX200" fmla="*/ 847144 w 854070"/>
                <a:gd name="connsiteY200" fmla="*/ 621503 h 919514"/>
                <a:gd name="connsiteX201" fmla="*/ 853396 w 854070"/>
                <a:gd name="connsiteY201" fmla="*/ 631923 h 919514"/>
                <a:gd name="connsiteX202" fmla="*/ 849227 w 854070"/>
                <a:gd name="connsiteY202" fmla="*/ 650679 h 919514"/>
                <a:gd name="connsiteX203" fmla="*/ 844017 w 854070"/>
                <a:gd name="connsiteY203" fmla="*/ 672561 h 919514"/>
                <a:gd name="connsiteX204" fmla="*/ 847144 w 854070"/>
                <a:gd name="connsiteY204" fmla="*/ 680897 h 919514"/>
                <a:gd name="connsiteX205" fmla="*/ 849227 w 854070"/>
                <a:gd name="connsiteY205" fmla="*/ 685065 h 919514"/>
                <a:gd name="connsiteX206" fmla="*/ 844017 w 854070"/>
                <a:gd name="connsiteY206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98727 w 854070"/>
                <a:gd name="connsiteY93" fmla="*/ 448282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23966 w 854070"/>
                <a:gd name="connsiteY97" fmla="*/ 359962 h 919514"/>
                <a:gd name="connsiteX98" fmla="*/ 31260 w 854070"/>
                <a:gd name="connsiteY98" fmla="*/ 347458 h 919514"/>
                <a:gd name="connsiteX99" fmla="*/ 41680 w 854070"/>
                <a:gd name="connsiteY99" fmla="*/ 325576 h 919514"/>
                <a:gd name="connsiteX100" fmla="*/ 42722 w 854070"/>
                <a:gd name="connsiteY100" fmla="*/ 319324 h 919514"/>
                <a:gd name="connsiteX101" fmla="*/ 43764 w 854070"/>
                <a:gd name="connsiteY101" fmla="*/ 314114 h 919514"/>
                <a:gd name="connsiteX102" fmla="*/ 53142 w 854070"/>
                <a:gd name="connsiteY102" fmla="*/ 295358 h 919514"/>
                <a:gd name="connsiteX103" fmla="*/ 57310 w 854070"/>
                <a:gd name="connsiteY103" fmla="*/ 288064 h 919514"/>
                <a:gd name="connsiteX104" fmla="*/ 72940 w 854070"/>
                <a:gd name="connsiteY104" fmla="*/ 220334 h 919514"/>
                <a:gd name="connsiteX105" fmla="*/ 61478 w 854070"/>
                <a:gd name="connsiteY105" fmla="*/ 173444 h 919514"/>
                <a:gd name="connsiteX106" fmla="*/ 37512 w 854070"/>
                <a:gd name="connsiteY106" fmla="*/ 163024 h 919514"/>
                <a:gd name="connsiteX107" fmla="*/ 19798 w 854070"/>
                <a:gd name="connsiteY107" fmla="*/ 156772 h 919514"/>
                <a:gd name="connsiteX108" fmla="*/ 4168 w 854070"/>
                <a:gd name="connsiteY108" fmla="*/ 134890 h 919514"/>
                <a:gd name="connsiteX109" fmla="*/ 1042 w 854070"/>
                <a:gd name="connsiteY109" fmla="*/ 105714 h 919514"/>
                <a:gd name="connsiteX110" fmla="*/ 0 w 854070"/>
                <a:gd name="connsiteY110" fmla="*/ 76539 h 919514"/>
                <a:gd name="connsiteX111" fmla="*/ 1042 w 854070"/>
                <a:gd name="connsiteY111" fmla="*/ 67161 h 919514"/>
                <a:gd name="connsiteX112" fmla="*/ 13546 w 854070"/>
                <a:gd name="connsiteY112" fmla="*/ 60909 h 919514"/>
                <a:gd name="connsiteX113" fmla="*/ 31260 w 854070"/>
                <a:gd name="connsiteY113" fmla="*/ 57783 h 919514"/>
                <a:gd name="connsiteX114" fmla="*/ 44806 w 854070"/>
                <a:gd name="connsiteY114" fmla="*/ 53615 h 919514"/>
                <a:gd name="connsiteX115" fmla="*/ 54184 w 854070"/>
                <a:gd name="connsiteY115" fmla="*/ 41111 h 919514"/>
                <a:gd name="connsiteX116" fmla="*/ 187262 w 854070"/>
                <a:gd name="connsiteY116" fmla="*/ 25635 h 919514"/>
                <a:gd name="connsiteX117" fmla="*/ 326443 w 854070"/>
                <a:gd name="connsiteY117" fmla="*/ 14173 h 919514"/>
                <a:gd name="connsiteX118" fmla="*/ 427219 w 854070"/>
                <a:gd name="connsiteY118" fmla="*/ 2858 h 919514"/>
                <a:gd name="connsiteX119" fmla="*/ 491674 w 854070"/>
                <a:gd name="connsiteY119" fmla="*/ 14915 h 919514"/>
                <a:gd name="connsiteX120" fmla="*/ 520998 w 854070"/>
                <a:gd name="connsiteY120" fmla="*/ 774 h 919514"/>
                <a:gd name="connsiteX121" fmla="*/ 550175 w 854070"/>
                <a:gd name="connsiteY121" fmla="*/ 50489 h 919514"/>
                <a:gd name="connsiteX122" fmla="*/ 552258 w 854070"/>
                <a:gd name="connsiteY122" fmla="*/ 55699 h 919514"/>
                <a:gd name="connsiteX123" fmla="*/ 551217 w 854070"/>
                <a:gd name="connsiteY123" fmla="*/ 58825 h 919514"/>
                <a:gd name="connsiteX124" fmla="*/ 551217 w 854070"/>
                <a:gd name="connsiteY124" fmla="*/ 59867 h 919514"/>
                <a:gd name="connsiteX125" fmla="*/ 555384 w 854070"/>
                <a:gd name="connsiteY125" fmla="*/ 79665 h 919514"/>
                <a:gd name="connsiteX126" fmla="*/ 575182 w 854070"/>
                <a:gd name="connsiteY126" fmla="*/ 83832 h 919514"/>
                <a:gd name="connsiteX127" fmla="*/ 580392 w 854070"/>
                <a:gd name="connsiteY127" fmla="*/ 79665 h 919514"/>
                <a:gd name="connsiteX128" fmla="*/ 581434 w 854070"/>
                <a:gd name="connsiteY128" fmla="*/ 78622 h 919514"/>
                <a:gd name="connsiteX129" fmla="*/ 593938 w 854070"/>
                <a:gd name="connsiteY129" fmla="*/ 68203 h 919514"/>
                <a:gd name="connsiteX130" fmla="*/ 597064 w 854070"/>
                <a:gd name="connsiteY130" fmla="*/ 67161 h 919514"/>
                <a:gd name="connsiteX131" fmla="*/ 599148 w 854070"/>
                <a:gd name="connsiteY131" fmla="*/ 68203 h 919514"/>
                <a:gd name="connsiteX132" fmla="*/ 608526 w 854070"/>
                <a:gd name="connsiteY132" fmla="*/ 84875 h 919514"/>
                <a:gd name="connsiteX133" fmla="*/ 609568 w 854070"/>
                <a:gd name="connsiteY133" fmla="*/ 109882 h 919514"/>
                <a:gd name="connsiteX134" fmla="*/ 607484 w 854070"/>
                <a:gd name="connsiteY134" fmla="*/ 114050 h 919514"/>
                <a:gd name="connsiteX135" fmla="*/ 604358 w 854070"/>
                <a:gd name="connsiteY135" fmla="*/ 131764 h 919514"/>
                <a:gd name="connsiteX136" fmla="*/ 605400 w 854070"/>
                <a:gd name="connsiteY136" fmla="*/ 134890 h 919514"/>
                <a:gd name="connsiteX137" fmla="*/ 606442 w 854070"/>
                <a:gd name="connsiteY137" fmla="*/ 138016 h 919514"/>
                <a:gd name="connsiteX138" fmla="*/ 605400 w 854070"/>
                <a:gd name="connsiteY138" fmla="*/ 142184 h 919514"/>
                <a:gd name="connsiteX139" fmla="*/ 587686 w 854070"/>
                <a:gd name="connsiteY139" fmla="*/ 178654 h 919514"/>
                <a:gd name="connsiteX140" fmla="*/ 582476 w 854070"/>
                <a:gd name="connsiteY140" fmla="*/ 188032 h 919514"/>
                <a:gd name="connsiteX141" fmla="*/ 574140 w 854070"/>
                <a:gd name="connsiteY141" fmla="*/ 194284 h 919514"/>
                <a:gd name="connsiteX142" fmla="*/ 567888 w 854070"/>
                <a:gd name="connsiteY142" fmla="*/ 198452 h 919514"/>
                <a:gd name="connsiteX143" fmla="*/ 563720 w 854070"/>
                <a:gd name="connsiteY143" fmla="*/ 204704 h 919514"/>
                <a:gd name="connsiteX144" fmla="*/ 572057 w 854070"/>
                <a:gd name="connsiteY144" fmla="*/ 214082 h 919514"/>
                <a:gd name="connsiteX145" fmla="*/ 575182 w 854070"/>
                <a:gd name="connsiteY145" fmla="*/ 215124 h 919514"/>
                <a:gd name="connsiteX146" fmla="*/ 581434 w 854070"/>
                <a:gd name="connsiteY146" fmla="*/ 220334 h 919514"/>
                <a:gd name="connsiteX147" fmla="*/ 589770 w 854070"/>
                <a:gd name="connsiteY147" fmla="*/ 226586 h 919514"/>
                <a:gd name="connsiteX148" fmla="*/ 599148 w 854070"/>
                <a:gd name="connsiteY148" fmla="*/ 231796 h 919514"/>
                <a:gd name="connsiteX149" fmla="*/ 615820 w 854070"/>
                <a:gd name="connsiteY149" fmla="*/ 241174 h 919514"/>
                <a:gd name="connsiteX150" fmla="*/ 618946 w 854070"/>
                <a:gd name="connsiteY150" fmla="*/ 244300 h 919514"/>
                <a:gd name="connsiteX151" fmla="*/ 624156 w 854070"/>
                <a:gd name="connsiteY151" fmla="*/ 249510 h 919514"/>
                <a:gd name="connsiteX152" fmla="*/ 637702 w 854070"/>
                <a:gd name="connsiteY152" fmla="*/ 256804 h 919514"/>
                <a:gd name="connsiteX153" fmla="*/ 642912 w 854070"/>
                <a:gd name="connsiteY153" fmla="*/ 258888 h 919514"/>
                <a:gd name="connsiteX154" fmla="*/ 666878 w 854070"/>
                <a:gd name="connsiteY154" fmla="*/ 275560 h 919514"/>
                <a:gd name="connsiteX155" fmla="*/ 676256 w 854070"/>
                <a:gd name="connsiteY155" fmla="*/ 283896 h 919514"/>
                <a:gd name="connsiteX156" fmla="*/ 672088 w 854070"/>
                <a:gd name="connsiteY156" fmla="*/ 291190 h 919514"/>
                <a:gd name="connsiteX157" fmla="*/ 657500 w 854070"/>
                <a:gd name="connsiteY157" fmla="*/ 299526 h 919514"/>
                <a:gd name="connsiteX158" fmla="*/ 653332 w 854070"/>
                <a:gd name="connsiteY158" fmla="*/ 300568 h 919514"/>
                <a:gd name="connsiteX159" fmla="*/ 646038 w 854070"/>
                <a:gd name="connsiteY159" fmla="*/ 302652 h 919514"/>
                <a:gd name="connsiteX160" fmla="*/ 635618 w 854070"/>
                <a:gd name="connsiteY160" fmla="*/ 312030 h 919514"/>
                <a:gd name="connsiteX161" fmla="*/ 634576 w 854070"/>
                <a:gd name="connsiteY161" fmla="*/ 321408 h 919514"/>
                <a:gd name="connsiteX162" fmla="*/ 636660 w 854070"/>
                <a:gd name="connsiteY162" fmla="*/ 334954 h 919514"/>
                <a:gd name="connsiteX163" fmla="*/ 643954 w 854070"/>
                <a:gd name="connsiteY163" fmla="*/ 348500 h 919514"/>
                <a:gd name="connsiteX164" fmla="*/ 650206 w 854070"/>
                <a:gd name="connsiteY164" fmla="*/ 351626 h 919514"/>
                <a:gd name="connsiteX165" fmla="*/ 655416 w 854070"/>
                <a:gd name="connsiteY165" fmla="*/ 354752 h 919514"/>
                <a:gd name="connsiteX166" fmla="*/ 652290 w 854070"/>
                <a:gd name="connsiteY166" fmla="*/ 366214 h 919514"/>
                <a:gd name="connsiteX167" fmla="*/ 648122 w 854070"/>
                <a:gd name="connsiteY167" fmla="*/ 381844 h 919514"/>
                <a:gd name="connsiteX168" fmla="*/ 650206 w 854070"/>
                <a:gd name="connsiteY168" fmla="*/ 392264 h 919514"/>
                <a:gd name="connsiteX169" fmla="*/ 651248 w 854070"/>
                <a:gd name="connsiteY169" fmla="*/ 396432 h 919514"/>
                <a:gd name="connsiteX170" fmla="*/ 651248 w 854070"/>
                <a:gd name="connsiteY170" fmla="*/ 403726 h 919514"/>
                <a:gd name="connsiteX171" fmla="*/ 647080 w 854070"/>
                <a:gd name="connsiteY171" fmla="*/ 411019 h 919514"/>
                <a:gd name="connsiteX172" fmla="*/ 624156 w 854070"/>
                <a:gd name="connsiteY172" fmla="*/ 444363 h 919514"/>
                <a:gd name="connsiteX173" fmla="*/ 623114 w 854070"/>
                <a:gd name="connsiteY173" fmla="*/ 445405 h 919514"/>
                <a:gd name="connsiteX174" fmla="*/ 614778 w 854070"/>
                <a:gd name="connsiteY174" fmla="*/ 457909 h 919514"/>
                <a:gd name="connsiteX175" fmla="*/ 613736 w 854070"/>
                <a:gd name="connsiteY175" fmla="*/ 467287 h 919514"/>
                <a:gd name="connsiteX176" fmla="*/ 613736 w 854070"/>
                <a:gd name="connsiteY176" fmla="*/ 470413 h 919514"/>
                <a:gd name="connsiteX177" fmla="*/ 622072 w 854070"/>
                <a:gd name="connsiteY177" fmla="*/ 500631 h 919514"/>
                <a:gd name="connsiteX178" fmla="*/ 626240 w 854070"/>
                <a:gd name="connsiteY178" fmla="*/ 504799 h 919514"/>
                <a:gd name="connsiteX179" fmla="*/ 633534 w 854070"/>
                <a:gd name="connsiteY179" fmla="*/ 505841 h 919514"/>
                <a:gd name="connsiteX180" fmla="*/ 648122 w 854070"/>
                <a:gd name="connsiteY180" fmla="*/ 504799 h 919514"/>
                <a:gd name="connsiteX181" fmla="*/ 661668 w 854070"/>
                <a:gd name="connsiteY181" fmla="*/ 503757 h 919514"/>
                <a:gd name="connsiteX182" fmla="*/ 686676 w 854070"/>
                <a:gd name="connsiteY182" fmla="*/ 504799 h 919514"/>
                <a:gd name="connsiteX183" fmla="*/ 720020 w 854070"/>
                <a:gd name="connsiteY183" fmla="*/ 504799 h 919514"/>
                <a:gd name="connsiteX184" fmla="*/ 824220 w 854070"/>
                <a:gd name="connsiteY184" fmla="*/ 462078 h 919514"/>
                <a:gd name="connsiteX185" fmla="*/ 834640 w 854070"/>
                <a:gd name="connsiteY185" fmla="*/ 457909 h 919514"/>
                <a:gd name="connsiteX186" fmla="*/ 842976 w 854070"/>
                <a:gd name="connsiteY186" fmla="*/ 462078 h 919514"/>
                <a:gd name="connsiteX187" fmla="*/ 839850 w 854070"/>
                <a:gd name="connsiteY187" fmla="*/ 482917 h 919514"/>
                <a:gd name="connsiteX188" fmla="*/ 838807 w 854070"/>
                <a:gd name="connsiteY188" fmla="*/ 483959 h 919514"/>
                <a:gd name="connsiteX189" fmla="*/ 832556 w 854070"/>
                <a:gd name="connsiteY189" fmla="*/ 507925 h 919514"/>
                <a:gd name="connsiteX190" fmla="*/ 836724 w 854070"/>
                <a:gd name="connsiteY190" fmla="*/ 516261 h 919514"/>
                <a:gd name="connsiteX191" fmla="*/ 839850 w 854070"/>
                <a:gd name="connsiteY191" fmla="*/ 522513 h 919514"/>
                <a:gd name="connsiteX192" fmla="*/ 840892 w 854070"/>
                <a:gd name="connsiteY192" fmla="*/ 527723 h 919514"/>
                <a:gd name="connsiteX193" fmla="*/ 831514 w 854070"/>
                <a:gd name="connsiteY193" fmla="*/ 531891 h 919514"/>
                <a:gd name="connsiteX194" fmla="*/ 822136 w 854070"/>
                <a:gd name="connsiteY194" fmla="*/ 549605 h 919514"/>
                <a:gd name="connsiteX195" fmla="*/ 832556 w 854070"/>
                <a:gd name="connsiteY195" fmla="*/ 560025 h 919514"/>
                <a:gd name="connsiteX196" fmla="*/ 849227 w 854070"/>
                <a:gd name="connsiteY196" fmla="*/ 565235 h 919514"/>
                <a:gd name="connsiteX197" fmla="*/ 839850 w 854070"/>
                <a:gd name="connsiteY197" fmla="*/ 599621 h 919514"/>
                <a:gd name="connsiteX198" fmla="*/ 839850 w 854070"/>
                <a:gd name="connsiteY198" fmla="*/ 607957 h 919514"/>
                <a:gd name="connsiteX199" fmla="*/ 847144 w 854070"/>
                <a:gd name="connsiteY199" fmla="*/ 621503 h 919514"/>
                <a:gd name="connsiteX200" fmla="*/ 853396 w 854070"/>
                <a:gd name="connsiteY200" fmla="*/ 631923 h 919514"/>
                <a:gd name="connsiteX201" fmla="*/ 849227 w 854070"/>
                <a:gd name="connsiteY201" fmla="*/ 650679 h 919514"/>
                <a:gd name="connsiteX202" fmla="*/ 844017 w 854070"/>
                <a:gd name="connsiteY202" fmla="*/ 672561 h 919514"/>
                <a:gd name="connsiteX203" fmla="*/ 847144 w 854070"/>
                <a:gd name="connsiteY203" fmla="*/ 680897 h 919514"/>
                <a:gd name="connsiteX204" fmla="*/ 849227 w 854070"/>
                <a:gd name="connsiteY204" fmla="*/ 685065 h 919514"/>
                <a:gd name="connsiteX205" fmla="*/ 844017 w 854070"/>
                <a:gd name="connsiteY205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98727 w 854070"/>
                <a:gd name="connsiteY93" fmla="*/ 448282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9678 w 854070"/>
                <a:gd name="connsiteY97" fmla="*/ 357581 h 919514"/>
                <a:gd name="connsiteX98" fmla="*/ 31260 w 854070"/>
                <a:gd name="connsiteY98" fmla="*/ 347458 h 919514"/>
                <a:gd name="connsiteX99" fmla="*/ 41680 w 854070"/>
                <a:gd name="connsiteY99" fmla="*/ 325576 h 919514"/>
                <a:gd name="connsiteX100" fmla="*/ 42722 w 854070"/>
                <a:gd name="connsiteY100" fmla="*/ 319324 h 919514"/>
                <a:gd name="connsiteX101" fmla="*/ 43764 w 854070"/>
                <a:gd name="connsiteY101" fmla="*/ 314114 h 919514"/>
                <a:gd name="connsiteX102" fmla="*/ 53142 w 854070"/>
                <a:gd name="connsiteY102" fmla="*/ 295358 h 919514"/>
                <a:gd name="connsiteX103" fmla="*/ 57310 w 854070"/>
                <a:gd name="connsiteY103" fmla="*/ 288064 h 919514"/>
                <a:gd name="connsiteX104" fmla="*/ 72940 w 854070"/>
                <a:gd name="connsiteY104" fmla="*/ 220334 h 919514"/>
                <a:gd name="connsiteX105" fmla="*/ 61478 w 854070"/>
                <a:gd name="connsiteY105" fmla="*/ 173444 h 919514"/>
                <a:gd name="connsiteX106" fmla="*/ 37512 w 854070"/>
                <a:gd name="connsiteY106" fmla="*/ 163024 h 919514"/>
                <a:gd name="connsiteX107" fmla="*/ 19798 w 854070"/>
                <a:gd name="connsiteY107" fmla="*/ 156772 h 919514"/>
                <a:gd name="connsiteX108" fmla="*/ 4168 w 854070"/>
                <a:gd name="connsiteY108" fmla="*/ 134890 h 919514"/>
                <a:gd name="connsiteX109" fmla="*/ 1042 w 854070"/>
                <a:gd name="connsiteY109" fmla="*/ 105714 h 919514"/>
                <a:gd name="connsiteX110" fmla="*/ 0 w 854070"/>
                <a:gd name="connsiteY110" fmla="*/ 76539 h 919514"/>
                <a:gd name="connsiteX111" fmla="*/ 1042 w 854070"/>
                <a:gd name="connsiteY111" fmla="*/ 67161 h 919514"/>
                <a:gd name="connsiteX112" fmla="*/ 13546 w 854070"/>
                <a:gd name="connsiteY112" fmla="*/ 60909 h 919514"/>
                <a:gd name="connsiteX113" fmla="*/ 31260 w 854070"/>
                <a:gd name="connsiteY113" fmla="*/ 57783 h 919514"/>
                <a:gd name="connsiteX114" fmla="*/ 44806 w 854070"/>
                <a:gd name="connsiteY114" fmla="*/ 53615 h 919514"/>
                <a:gd name="connsiteX115" fmla="*/ 54184 w 854070"/>
                <a:gd name="connsiteY115" fmla="*/ 41111 h 919514"/>
                <a:gd name="connsiteX116" fmla="*/ 187262 w 854070"/>
                <a:gd name="connsiteY116" fmla="*/ 25635 h 919514"/>
                <a:gd name="connsiteX117" fmla="*/ 326443 w 854070"/>
                <a:gd name="connsiteY117" fmla="*/ 14173 h 919514"/>
                <a:gd name="connsiteX118" fmla="*/ 427219 w 854070"/>
                <a:gd name="connsiteY118" fmla="*/ 2858 h 919514"/>
                <a:gd name="connsiteX119" fmla="*/ 491674 w 854070"/>
                <a:gd name="connsiteY119" fmla="*/ 14915 h 919514"/>
                <a:gd name="connsiteX120" fmla="*/ 520998 w 854070"/>
                <a:gd name="connsiteY120" fmla="*/ 774 h 919514"/>
                <a:gd name="connsiteX121" fmla="*/ 550175 w 854070"/>
                <a:gd name="connsiteY121" fmla="*/ 50489 h 919514"/>
                <a:gd name="connsiteX122" fmla="*/ 552258 w 854070"/>
                <a:gd name="connsiteY122" fmla="*/ 55699 h 919514"/>
                <a:gd name="connsiteX123" fmla="*/ 551217 w 854070"/>
                <a:gd name="connsiteY123" fmla="*/ 58825 h 919514"/>
                <a:gd name="connsiteX124" fmla="*/ 551217 w 854070"/>
                <a:gd name="connsiteY124" fmla="*/ 59867 h 919514"/>
                <a:gd name="connsiteX125" fmla="*/ 555384 w 854070"/>
                <a:gd name="connsiteY125" fmla="*/ 79665 h 919514"/>
                <a:gd name="connsiteX126" fmla="*/ 575182 w 854070"/>
                <a:gd name="connsiteY126" fmla="*/ 83832 h 919514"/>
                <a:gd name="connsiteX127" fmla="*/ 580392 w 854070"/>
                <a:gd name="connsiteY127" fmla="*/ 79665 h 919514"/>
                <a:gd name="connsiteX128" fmla="*/ 581434 w 854070"/>
                <a:gd name="connsiteY128" fmla="*/ 78622 h 919514"/>
                <a:gd name="connsiteX129" fmla="*/ 593938 w 854070"/>
                <a:gd name="connsiteY129" fmla="*/ 68203 h 919514"/>
                <a:gd name="connsiteX130" fmla="*/ 597064 w 854070"/>
                <a:gd name="connsiteY130" fmla="*/ 67161 h 919514"/>
                <a:gd name="connsiteX131" fmla="*/ 599148 w 854070"/>
                <a:gd name="connsiteY131" fmla="*/ 68203 h 919514"/>
                <a:gd name="connsiteX132" fmla="*/ 608526 w 854070"/>
                <a:gd name="connsiteY132" fmla="*/ 84875 h 919514"/>
                <a:gd name="connsiteX133" fmla="*/ 609568 w 854070"/>
                <a:gd name="connsiteY133" fmla="*/ 109882 h 919514"/>
                <a:gd name="connsiteX134" fmla="*/ 607484 w 854070"/>
                <a:gd name="connsiteY134" fmla="*/ 114050 h 919514"/>
                <a:gd name="connsiteX135" fmla="*/ 604358 w 854070"/>
                <a:gd name="connsiteY135" fmla="*/ 131764 h 919514"/>
                <a:gd name="connsiteX136" fmla="*/ 605400 w 854070"/>
                <a:gd name="connsiteY136" fmla="*/ 134890 h 919514"/>
                <a:gd name="connsiteX137" fmla="*/ 606442 w 854070"/>
                <a:gd name="connsiteY137" fmla="*/ 138016 h 919514"/>
                <a:gd name="connsiteX138" fmla="*/ 605400 w 854070"/>
                <a:gd name="connsiteY138" fmla="*/ 142184 h 919514"/>
                <a:gd name="connsiteX139" fmla="*/ 587686 w 854070"/>
                <a:gd name="connsiteY139" fmla="*/ 178654 h 919514"/>
                <a:gd name="connsiteX140" fmla="*/ 582476 w 854070"/>
                <a:gd name="connsiteY140" fmla="*/ 188032 h 919514"/>
                <a:gd name="connsiteX141" fmla="*/ 574140 w 854070"/>
                <a:gd name="connsiteY141" fmla="*/ 194284 h 919514"/>
                <a:gd name="connsiteX142" fmla="*/ 567888 w 854070"/>
                <a:gd name="connsiteY142" fmla="*/ 198452 h 919514"/>
                <a:gd name="connsiteX143" fmla="*/ 563720 w 854070"/>
                <a:gd name="connsiteY143" fmla="*/ 204704 h 919514"/>
                <a:gd name="connsiteX144" fmla="*/ 572057 w 854070"/>
                <a:gd name="connsiteY144" fmla="*/ 214082 h 919514"/>
                <a:gd name="connsiteX145" fmla="*/ 575182 w 854070"/>
                <a:gd name="connsiteY145" fmla="*/ 215124 h 919514"/>
                <a:gd name="connsiteX146" fmla="*/ 581434 w 854070"/>
                <a:gd name="connsiteY146" fmla="*/ 220334 h 919514"/>
                <a:gd name="connsiteX147" fmla="*/ 589770 w 854070"/>
                <a:gd name="connsiteY147" fmla="*/ 226586 h 919514"/>
                <a:gd name="connsiteX148" fmla="*/ 599148 w 854070"/>
                <a:gd name="connsiteY148" fmla="*/ 231796 h 919514"/>
                <a:gd name="connsiteX149" fmla="*/ 615820 w 854070"/>
                <a:gd name="connsiteY149" fmla="*/ 241174 h 919514"/>
                <a:gd name="connsiteX150" fmla="*/ 618946 w 854070"/>
                <a:gd name="connsiteY150" fmla="*/ 244300 h 919514"/>
                <a:gd name="connsiteX151" fmla="*/ 624156 w 854070"/>
                <a:gd name="connsiteY151" fmla="*/ 249510 h 919514"/>
                <a:gd name="connsiteX152" fmla="*/ 637702 w 854070"/>
                <a:gd name="connsiteY152" fmla="*/ 256804 h 919514"/>
                <a:gd name="connsiteX153" fmla="*/ 642912 w 854070"/>
                <a:gd name="connsiteY153" fmla="*/ 258888 h 919514"/>
                <a:gd name="connsiteX154" fmla="*/ 666878 w 854070"/>
                <a:gd name="connsiteY154" fmla="*/ 275560 h 919514"/>
                <a:gd name="connsiteX155" fmla="*/ 676256 w 854070"/>
                <a:gd name="connsiteY155" fmla="*/ 283896 h 919514"/>
                <a:gd name="connsiteX156" fmla="*/ 672088 w 854070"/>
                <a:gd name="connsiteY156" fmla="*/ 291190 h 919514"/>
                <a:gd name="connsiteX157" fmla="*/ 657500 w 854070"/>
                <a:gd name="connsiteY157" fmla="*/ 299526 h 919514"/>
                <a:gd name="connsiteX158" fmla="*/ 653332 w 854070"/>
                <a:gd name="connsiteY158" fmla="*/ 300568 h 919514"/>
                <a:gd name="connsiteX159" fmla="*/ 646038 w 854070"/>
                <a:gd name="connsiteY159" fmla="*/ 302652 h 919514"/>
                <a:gd name="connsiteX160" fmla="*/ 635618 w 854070"/>
                <a:gd name="connsiteY160" fmla="*/ 312030 h 919514"/>
                <a:gd name="connsiteX161" fmla="*/ 634576 w 854070"/>
                <a:gd name="connsiteY161" fmla="*/ 321408 h 919514"/>
                <a:gd name="connsiteX162" fmla="*/ 636660 w 854070"/>
                <a:gd name="connsiteY162" fmla="*/ 334954 h 919514"/>
                <a:gd name="connsiteX163" fmla="*/ 643954 w 854070"/>
                <a:gd name="connsiteY163" fmla="*/ 348500 h 919514"/>
                <a:gd name="connsiteX164" fmla="*/ 650206 w 854070"/>
                <a:gd name="connsiteY164" fmla="*/ 351626 h 919514"/>
                <a:gd name="connsiteX165" fmla="*/ 655416 w 854070"/>
                <a:gd name="connsiteY165" fmla="*/ 354752 h 919514"/>
                <a:gd name="connsiteX166" fmla="*/ 652290 w 854070"/>
                <a:gd name="connsiteY166" fmla="*/ 366214 h 919514"/>
                <a:gd name="connsiteX167" fmla="*/ 648122 w 854070"/>
                <a:gd name="connsiteY167" fmla="*/ 381844 h 919514"/>
                <a:gd name="connsiteX168" fmla="*/ 650206 w 854070"/>
                <a:gd name="connsiteY168" fmla="*/ 392264 h 919514"/>
                <a:gd name="connsiteX169" fmla="*/ 651248 w 854070"/>
                <a:gd name="connsiteY169" fmla="*/ 396432 h 919514"/>
                <a:gd name="connsiteX170" fmla="*/ 651248 w 854070"/>
                <a:gd name="connsiteY170" fmla="*/ 403726 h 919514"/>
                <a:gd name="connsiteX171" fmla="*/ 647080 w 854070"/>
                <a:gd name="connsiteY171" fmla="*/ 411019 h 919514"/>
                <a:gd name="connsiteX172" fmla="*/ 624156 w 854070"/>
                <a:gd name="connsiteY172" fmla="*/ 444363 h 919514"/>
                <a:gd name="connsiteX173" fmla="*/ 623114 w 854070"/>
                <a:gd name="connsiteY173" fmla="*/ 445405 h 919514"/>
                <a:gd name="connsiteX174" fmla="*/ 614778 w 854070"/>
                <a:gd name="connsiteY174" fmla="*/ 457909 h 919514"/>
                <a:gd name="connsiteX175" fmla="*/ 613736 w 854070"/>
                <a:gd name="connsiteY175" fmla="*/ 467287 h 919514"/>
                <a:gd name="connsiteX176" fmla="*/ 613736 w 854070"/>
                <a:gd name="connsiteY176" fmla="*/ 470413 h 919514"/>
                <a:gd name="connsiteX177" fmla="*/ 622072 w 854070"/>
                <a:gd name="connsiteY177" fmla="*/ 500631 h 919514"/>
                <a:gd name="connsiteX178" fmla="*/ 626240 w 854070"/>
                <a:gd name="connsiteY178" fmla="*/ 504799 h 919514"/>
                <a:gd name="connsiteX179" fmla="*/ 633534 w 854070"/>
                <a:gd name="connsiteY179" fmla="*/ 505841 h 919514"/>
                <a:gd name="connsiteX180" fmla="*/ 648122 w 854070"/>
                <a:gd name="connsiteY180" fmla="*/ 504799 h 919514"/>
                <a:gd name="connsiteX181" fmla="*/ 661668 w 854070"/>
                <a:gd name="connsiteY181" fmla="*/ 503757 h 919514"/>
                <a:gd name="connsiteX182" fmla="*/ 686676 w 854070"/>
                <a:gd name="connsiteY182" fmla="*/ 504799 h 919514"/>
                <a:gd name="connsiteX183" fmla="*/ 720020 w 854070"/>
                <a:gd name="connsiteY183" fmla="*/ 504799 h 919514"/>
                <a:gd name="connsiteX184" fmla="*/ 824220 w 854070"/>
                <a:gd name="connsiteY184" fmla="*/ 462078 h 919514"/>
                <a:gd name="connsiteX185" fmla="*/ 834640 w 854070"/>
                <a:gd name="connsiteY185" fmla="*/ 457909 h 919514"/>
                <a:gd name="connsiteX186" fmla="*/ 842976 w 854070"/>
                <a:gd name="connsiteY186" fmla="*/ 462078 h 919514"/>
                <a:gd name="connsiteX187" fmla="*/ 839850 w 854070"/>
                <a:gd name="connsiteY187" fmla="*/ 482917 h 919514"/>
                <a:gd name="connsiteX188" fmla="*/ 838807 w 854070"/>
                <a:gd name="connsiteY188" fmla="*/ 483959 h 919514"/>
                <a:gd name="connsiteX189" fmla="*/ 832556 w 854070"/>
                <a:gd name="connsiteY189" fmla="*/ 507925 h 919514"/>
                <a:gd name="connsiteX190" fmla="*/ 836724 w 854070"/>
                <a:gd name="connsiteY190" fmla="*/ 516261 h 919514"/>
                <a:gd name="connsiteX191" fmla="*/ 839850 w 854070"/>
                <a:gd name="connsiteY191" fmla="*/ 522513 h 919514"/>
                <a:gd name="connsiteX192" fmla="*/ 840892 w 854070"/>
                <a:gd name="connsiteY192" fmla="*/ 527723 h 919514"/>
                <a:gd name="connsiteX193" fmla="*/ 831514 w 854070"/>
                <a:gd name="connsiteY193" fmla="*/ 531891 h 919514"/>
                <a:gd name="connsiteX194" fmla="*/ 822136 w 854070"/>
                <a:gd name="connsiteY194" fmla="*/ 549605 h 919514"/>
                <a:gd name="connsiteX195" fmla="*/ 832556 w 854070"/>
                <a:gd name="connsiteY195" fmla="*/ 560025 h 919514"/>
                <a:gd name="connsiteX196" fmla="*/ 849227 w 854070"/>
                <a:gd name="connsiteY196" fmla="*/ 565235 h 919514"/>
                <a:gd name="connsiteX197" fmla="*/ 839850 w 854070"/>
                <a:gd name="connsiteY197" fmla="*/ 599621 h 919514"/>
                <a:gd name="connsiteX198" fmla="*/ 839850 w 854070"/>
                <a:gd name="connsiteY198" fmla="*/ 607957 h 919514"/>
                <a:gd name="connsiteX199" fmla="*/ 847144 w 854070"/>
                <a:gd name="connsiteY199" fmla="*/ 621503 h 919514"/>
                <a:gd name="connsiteX200" fmla="*/ 853396 w 854070"/>
                <a:gd name="connsiteY200" fmla="*/ 631923 h 919514"/>
                <a:gd name="connsiteX201" fmla="*/ 849227 w 854070"/>
                <a:gd name="connsiteY201" fmla="*/ 650679 h 919514"/>
                <a:gd name="connsiteX202" fmla="*/ 844017 w 854070"/>
                <a:gd name="connsiteY202" fmla="*/ 672561 h 919514"/>
                <a:gd name="connsiteX203" fmla="*/ 847144 w 854070"/>
                <a:gd name="connsiteY203" fmla="*/ 680897 h 919514"/>
                <a:gd name="connsiteX204" fmla="*/ 849227 w 854070"/>
                <a:gd name="connsiteY204" fmla="*/ 685065 h 919514"/>
                <a:gd name="connsiteX205" fmla="*/ 844017 w 854070"/>
                <a:gd name="connsiteY205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6565 w 854070"/>
                <a:gd name="connsiteY60" fmla="*/ 766340 h 919514"/>
                <a:gd name="connsiteX61" fmla="*/ 350111 w 854070"/>
                <a:gd name="connsiteY61" fmla="*/ 747585 h 919514"/>
                <a:gd name="connsiteX62" fmla="*/ 358447 w 854070"/>
                <a:gd name="connsiteY62" fmla="*/ 741333 h 919514"/>
                <a:gd name="connsiteX63" fmla="*/ 374077 w 854070"/>
                <a:gd name="connsiteY63" fmla="*/ 725703 h 919514"/>
                <a:gd name="connsiteX64" fmla="*/ 373035 w 854070"/>
                <a:gd name="connsiteY64" fmla="*/ 694443 h 919514"/>
                <a:gd name="connsiteX65" fmla="*/ 355321 w 854070"/>
                <a:gd name="connsiteY65" fmla="*/ 667351 h 919514"/>
                <a:gd name="connsiteX66" fmla="*/ 324061 w 854070"/>
                <a:gd name="connsiteY66" fmla="*/ 662141 h 919514"/>
                <a:gd name="connsiteX67" fmla="*/ 304263 w 854070"/>
                <a:gd name="connsiteY67" fmla="*/ 661099 h 919514"/>
                <a:gd name="connsiteX68" fmla="*/ 298011 w 854070"/>
                <a:gd name="connsiteY68" fmla="*/ 660057 h 919514"/>
                <a:gd name="connsiteX69" fmla="*/ 288633 w 854070"/>
                <a:gd name="connsiteY69" fmla="*/ 657973 h 919514"/>
                <a:gd name="connsiteX70" fmla="*/ 271961 w 854070"/>
                <a:gd name="connsiteY70" fmla="*/ 659015 h 919514"/>
                <a:gd name="connsiteX71" fmla="*/ 253205 w 854070"/>
                <a:gd name="connsiteY71" fmla="*/ 659015 h 919514"/>
                <a:gd name="connsiteX72" fmla="*/ 245911 w 854070"/>
                <a:gd name="connsiteY72" fmla="*/ 654847 h 919514"/>
                <a:gd name="connsiteX73" fmla="*/ 238618 w 854070"/>
                <a:gd name="connsiteY73" fmla="*/ 650679 h 919514"/>
                <a:gd name="connsiteX74" fmla="*/ 221945 w 854070"/>
                <a:gd name="connsiteY74" fmla="*/ 647553 h 919514"/>
                <a:gd name="connsiteX75" fmla="*/ 204231 w 854070"/>
                <a:gd name="connsiteY75" fmla="*/ 643385 h 919514"/>
                <a:gd name="connsiteX76" fmla="*/ 196938 w 854070"/>
                <a:gd name="connsiteY76" fmla="*/ 630881 h 919514"/>
                <a:gd name="connsiteX77" fmla="*/ 195896 w 854070"/>
                <a:gd name="connsiteY77" fmla="*/ 626713 h 919514"/>
                <a:gd name="connsiteX78" fmla="*/ 191728 w 854070"/>
                <a:gd name="connsiteY78" fmla="*/ 614209 h 919514"/>
                <a:gd name="connsiteX79" fmla="*/ 169846 w 854070"/>
                <a:gd name="connsiteY79" fmla="*/ 602747 h 919514"/>
                <a:gd name="connsiteX80" fmla="*/ 164636 w 854070"/>
                <a:gd name="connsiteY80" fmla="*/ 602747 h 919514"/>
                <a:gd name="connsiteX81" fmla="*/ 151090 w 854070"/>
                <a:gd name="connsiteY81" fmla="*/ 599621 h 919514"/>
                <a:gd name="connsiteX82" fmla="*/ 146922 w 854070"/>
                <a:gd name="connsiteY82" fmla="*/ 588159 h 919514"/>
                <a:gd name="connsiteX83" fmla="*/ 147964 w 854070"/>
                <a:gd name="connsiteY83" fmla="*/ 581907 h 919514"/>
                <a:gd name="connsiteX84" fmla="*/ 153174 w 854070"/>
                <a:gd name="connsiteY84" fmla="*/ 575655 h 919514"/>
                <a:gd name="connsiteX85" fmla="*/ 156300 w 854070"/>
                <a:gd name="connsiteY85" fmla="*/ 572529 h 919514"/>
                <a:gd name="connsiteX86" fmla="*/ 160468 w 854070"/>
                <a:gd name="connsiteY86" fmla="*/ 556899 h 919514"/>
                <a:gd name="connsiteX87" fmla="*/ 157342 w 854070"/>
                <a:gd name="connsiteY87" fmla="*/ 552731 h 919514"/>
                <a:gd name="connsiteX88" fmla="*/ 156300 w 854070"/>
                <a:gd name="connsiteY88" fmla="*/ 551689 h 919514"/>
                <a:gd name="connsiteX89" fmla="*/ 149006 w 854070"/>
                <a:gd name="connsiteY89" fmla="*/ 535017 h 919514"/>
                <a:gd name="connsiteX90" fmla="*/ 149006 w 854070"/>
                <a:gd name="connsiteY90" fmla="*/ 530849 h 919514"/>
                <a:gd name="connsiteX91" fmla="*/ 132634 w 854070"/>
                <a:gd name="connsiteY91" fmla="*/ 522066 h 919514"/>
                <a:gd name="connsiteX92" fmla="*/ 98727 w 854070"/>
                <a:gd name="connsiteY92" fmla="*/ 448282 h 919514"/>
                <a:gd name="connsiteX93" fmla="*/ 106438 w 854070"/>
                <a:gd name="connsiteY93" fmla="*/ 411912 h 919514"/>
                <a:gd name="connsiteX94" fmla="*/ 83360 w 854070"/>
                <a:gd name="connsiteY94" fmla="*/ 388096 h 919514"/>
                <a:gd name="connsiteX95" fmla="*/ 22924 w 854070"/>
                <a:gd name="connsiteY95" fmla="*/ 383928 h 919514"/>
                <a:gd name="connsiteX96" fmla="*/ 9678 w 854070"/>
                <a:gd name="connsiteY96" fmla="*/ 357581 h 919514"/>
                <a:gd name="connsiteX97" fmla="*/ 31260 w 854070"/>
                <a:gd name="connsiteY97" fmla="*/ 347458 h 919514"/>
                <a:gd name="connsiteX98" fmla="*/ 41680 w 854070"/>
                <a:gd name="connsiteY98" fmla="*/ 325576 h 919514"/>
                <a:gd name="connsiteX99" fmla="*/ 42722 w 854070"/>
                <a:gd name="connsiteY99" fmla="*/ 319324 h 919514"/>
                <a:gd name="connsiteX100" fmla="*/ 43764 w 854070"/>
                <a:gd name="connsiteY100" fmla="*/ 314114 h 919514"/>
                <a:gd name="connsiteX101" fmla="*/ 53142 w 854070"/>
                <a:gd name="connsiteY101" fmla="*/ 295358 h 919514"/>
                <a:gd name="connsiteX102" fmla="*/ 57310 w 854070"/>
                <a:gd name="connsiteY102" fmla="*/ 288064 h 919514"/>
                <a:gd name="connsiteX103" fmla="*/ 72940 w 854070"/>
                <a:gd name="connsiteY103" fmla="*/ 220334 h 919514"/>
                <a:gd name="connsiteX104" fmla="*/ 61478 w 854070"/>
                <a:gd name="connsiteY104" fmla="*/ 173444 h 919514"/>
                <a:gd name="connsiteX105" fmla="*/ 37512 w 854070"/>
                <a:gd name="connsiteY105" fmla="*/ 163024 h 919514"/>
                <a:gd name="connsiteX106" fmla="*/ 19798 w 854070"/>
                <a:gd name="connsiteY106" fmla="*/ 156772 h 919514"/>
                <a:gd name="connsiteX107" fmla="*/ 4168 w 854070"/>
                <a:gd name="connsiteY107" fmla="*/ 134890 h 919514"/>
                <a:gd name="connsiteX108" fmla="*/ 1042 w 854070"/>
                <a:gd name="connsiteY108" fmla="*/ 105714 h 919514"/>
                <a:gd name="connsiteX109" fmla="*/ 0 w 854070"/>
                <a:gd name="connsiteY109" fmla="*/ 76539 h 919514"/>
                <a:gd name="connsiteX110" fmla="*/ 1042 w 854070"/>
                <a:gd name="connsiteY110" fmla="*/ 67161 h 919514"/>
                <a:gd name="connsiteX111" fmla="*/ 13546 w 854070"/>
                <a:gd name="connsiteY111" fmla="*/ 60909 h 919514"/>
                <a:gd name="connsiteX112" fmla="*/ 31260 w 854070"/>
                <a:gd name="connsiteY112" fmla="*/ 57783 h 919514"/>
                <a:gd name="connsiteX113" fmla="*/ 44806 w 854070"/>
                <a:gd name="connsiteY113" fmla="*/ 53615 h 919514"/>
                <a:gd name="connsiteX114" fmla="*/ 54184 w 854070"/>
                <a:gd name="connsiteY114" fmla="*/ 41111 h 919514"/>
                <a:gd name="connsiteX115" fmla="*/ 187262 w 854070"/>
                <a:gd name="connsiteY115" fmla="*/ 25635 h 919514"/>
                <a:gd name="connsiteX116" fmla="*/ 326443 w 854070"/>
                <a:gd name="connsiteY116" fmla="*/ 14173 h 919514"/>
                <a:gd name="connsiteX117" fmla="*/ 427219 w 854070"/>
                <a:gd name="connsiteY117" fmla="*/ 2858 h 919514"/>
                <a:gd name="connsiteX118" fmla="*/ 491674 w 854070"/>
                <a:gd name="connsiteY118" fmla="*/ 14915 h 919514"/>
                <a:gd name="connsiteX119" fmla="*/ 520998 w 854070"/>
                <a:gd name="connsiteY119" fmla="*/ 774 h 919514"/>
                <a:gd name="connsiteX120" fmla="*/ 550175 w 854070"/>
                <a:gd name="connsiteY120" fmla="*/ 50489 h 919514"/>
                <a:gd name="connsiteX121" fmla="*/ 552258 w 854070"/>
                <a:gd name="connsiteY121" fmla="*/ 55699 h 919514"/>
                <a:gd name="connsiteX122" fmla="*/ 551217 w 854070"/>
                <a:gd name="connsiteY122" fmla="*/ 58825 h 919514"/>
                <a:gd name="connsiteX123" fmla="*/ 551217 w 854070"/>
                <a:gd name="connsiteY123" fmla="*/ 59867 h 919514"/>
                <a:gd name="connsiteX124" fmla="*/ 555384 w 854070"/>
                <a:gd name="connsiteY124" fmla="*/ 79665 h 919514"/>
                <a:gd name="connsiteX125" fmla="*/ 575182 w 854070"/>
                <a:gd name="connsiteY125" fmla="*/ 83832 h 919514"/>
                <a:gd name="connsiteX126" fmla="*/ 580392 w 854070"/>
                <a:gd name="connsiteY126" fmla="*/ 79665 h 919514"/>
                <a:gd name="connsiteX127" fmla="*/ 581434 w 854070"/>
                <a:gd name="connsiteY127" fmla="*/ 78622 h 919514"/>
                <a:gd name="connsiteX128" fmla="*/ 593938 w 854070"/>
                <a:gd name="connsiteY128" fmla="*/ 68203 h 919514"/>
                <a:gd name="connsiteX129" fmla="*/ 597064 w 854070"/>
                <a:gd name="connsiteY129" fmla="*/ 67161 h 919514"/>
                <a:gd name="connsiteX130" fmla="*/ 599148 w 854070"/>
                <a:gd name="connsiteY130" fmla="*/ 68203 h 919514"/>
                <a:gd name="connsiteX131" fmla="*/ 608526 w 854070"/>
                <a:gd name="connsiteY131" fmla="*/ 84875 h 919514"/>
                <a:gd name="connsiteX132" fmla="*/ 609568 w 854070"/>
                <a:gd name="connsiteY132" fmla="*/ 109882 h 919514"/>
                <a:gd name="connsiteX133" fmla="*/ 607484 w 854070"/>
                <a:gd name="connsiteY133" fmla="*/ 114050 h 919514"/>
                <a:gd name="connsiteX134" fmla="*/ 604358 w 854070"/>
                <a:gd name="connsiteY134" fmla="*/ 131764 h 919514"/>
                <a:gd name="connsiteX135" fmla="*/ 605400 w 854070"/>
                <a:gd name="connsiteY135" fmla="*/ 134890 h 919514"/>
                <a:gd name="connsiteX136" fmla="*/ 606442 w 854070"/>
                <a:gd name="connsiteY136" fmla="*/ 138016 h 919514"/>
                <a:gd name="connsiteX137" fmla="*/ 605400 w 854070"/>
                <a:gd name="connsiteY137" fmla="*/ 142184 h 919514"/>
                <a:gd name="connsiteX138" fmla="*/ 587686 w 854070"/>
                <a:gd name="connsiteY138" fmla="*/ 178654 h 919514"/>
                <a:gd name="connsiteX139" fmla="*/ 582476 w 854070"/>
                <a:gd name="connsiteY139" fmla="*/ 188032 h 919514"/>
                <a:gd name="connsiteX140" fmla="*/ 574140 w 854070"/>
                <a:gd name="connsiteY140" fmla="*/ 194284 h 919514"/>
                <a:gd name="connsiteX141" fmla="*/ 567888 w 854070"/>
                <a:gd name="connsiteY141" fmla="*/ 198452 h 919514"/>
                <a:gd name="connsiteX142" fmla="*/ 563720 w 854070"/>
                <a:gd name="connsiteY142" fmla="*/ 204704 h 919514"/>
                <a:gd name="connsiteX143" fmla="*/ 572057 w 854070"/>
                <a:gd name="connsiteY143" fmla="*/ 214082 h 919514"/>
                <a:gd name="connsiteX144" fmla="*/ 575182 w 854070"/>
                <a:gd name="connsiteY144" fmla="*/ 215124 h 919514"/>
                <a:gd name="connsiteX145" fmla="*/ 581434 w 854070"/>
                <a:gd name="connsiteY145" fmla="*/ 220334 h 919514"/>
                <a:gd name="connsiteX146" fmla="*/ 589770 w 854070"/>
                <a:gd name="connsiteY146" fmla="*/ 226586 h 919514"/>
                <a:gd name="connsiteX147" fmla="*/ 599148 w 854070"/>
                <a:gd name="connsiteY147" fmla="*/ 231796 h 919514"/>
                <a:gd name="connsiteX148" fmla="*/ 615820 w 854070"/>
                <a:gd name="connsiteY148" fmla="*/ 241174 h 919514"/>
                <a:gd name="connsiteX149" fmla="*/ 618946 w 854070"/>
                <a:gd name="connsiteY149" fmla="*/ 244300 h 919514"/>
                <a:gd name="connsiteX150" fmla="*/ 624156 w 854070"/>
                <a:gd name="connsiteY150" fmla="*/ 249510 h 919514"/>
                <a:gd name="connsiteX151" fmla="*/ 637702 w 854070"/>
                <a:gd name="connsiteY151" fmla="*/ 256804 h 919514"/>
                <a:gd name="connsiteX152" fmla="*/ 642912 w 854070"/>
                <a:gd name="connsiteY152" fmla="*/ 258888 h 919514"/>
                <a:gd name="connsiteX153" fmla="*/ 666878 w 854070"/>
                <a:gd name="connsiteY153" fmla="*/ 275560 h 919514"/>
                <a:gd name="connsiteX154" fmla="*/ 676256 w 854070"/>
                <a:gd name="connsiteY154" fmla="*/ 283896 h 919514"/>
                <a:gd name="connsiteX155" fmla="*/ 672088 w 854070"/>
                <a:gd name="connsiteY155" fmla="*/ 291190 h 919514"/>
                <a:gd name="connsiteX156" fmla="*/ 657500 w 854070"/>
                <a:gd name="connsiteY156" fmla="*/ 299526 h 919514"/>
                <a:gd name="connsiteX157" fmla="*/ 653332 w 854070"/>
                <a:gd name="connsiteY157" fmla="*/ 300568 h 919514"/>
                <a:gd name="connsiteX158" fmla="*/ 646038 w 854070"/>
                <a:gd name="connsiteY158" fmla="*/ 302652 h 919514"/>
                <a:gd name="connsiteX159" fmla="*/ 635618 w 854070"/>
                <a:gd name="connsiteY159" fmla="*/ 312030 h 919514"/>
                <a:gd name="connsiteX160" fmla="*/ 634576 w 854070"/>
                <a:gd name="connsiteY160" fmla="*/ 321408 h 919514"/>
                <a:gd name="connsiteX161" fmla="*/ 636660 w 854070"/>
                <a:gd name="connsiteY161" fmla="*/ 334954 h 919514"/>
                <a:gd name="connsiteX162" fmla="*/ 643954 w 854070"/>
                <a:gd name="connsiteY162" fmla="*/ 348500 h 919514"/>
                <a:gd name="connsiteX163" fmla="*/ 650206 w 854070"/>
                <a:gd name="connsiteY163" fmla="*/ 351626 h 919514"/>
                <a:gd name="connsiteX164" fmla="*/ 655416 w 854070"/>
                <a:gd name="connsiteY164" fmla="*/ 354752 h 919514"/>
                <a:gd name="connsiteX165" fmla="*/ 652290 w 854070"/>
                <a:gd name="connsiteY165" fmla="*/ 366214 h 919514"/>
                <a:gd name="connsiteX166" fmla="*/ 648122 w 854070"/>
                <a:gd name="connsiteY166" fmla="*/ 381844 h 919514"/>
                <a:gd name="connsiteX167" fmla="*/ 650206 w 854070"/>
                <a:gd name="connsiteY167" fmla="*/ 392264 h 919514"/>
                <a:gd name="connsiteX168" fmla="*/ 651248 w 854070"/>
                <a:gd name="connsiteY168" fmla="*/ 396432 h 919514"/>
                <a:gd name="connsiteX169" fmla="*/ 651248 w 854070"/>
                <a:gd name="connsiteY169" fmla="*/ 403726 h 919514"/>
                <a:gd name="connsiteX170" fmla="*/ 647080 w 854070"/>
                <a:gd name="connsiteY170" fmla="*/ 411019 h 919514"/>
                <a:gd name="connsiteX171" fmla="*/ 624156 w 854070"/>
                <a:gd name="connsiteY171" fmla="*/ 444363 h 919514"/>
                <a:gd name="connsiteX172" fmla="*/ 623114 w 854070"/>
                <a:gd name="connsiteY172" fmla="*/ 445405 h 919514"/>
                <a:gd name="connsiteX173" fmla="*/ 614778 w 854070"/>
                <a:gd name="connsiteY173" fmla="*/ 457909 h 919514"/>
                <a:gd name="connsiteX174" fmla="*/ 613736 w 854070"/>
                <a:gd name="connsiteY174" fmla="*/ 467287 h 919514"/>
                <a:gd name="connsiteX175" fmla="*/ 613736 w 854070"/>
                <a:gd name="connsiteY175" fmla="*/ 470413 h 919514"/>
                <a:gd name="connsiteX176" fmla="*/ 622072 w 854070"/>
                <a:gd name="connsiteY176" fmla="*/ 500631 h 919514"/>
                <a:gd name="connsiteX177" fmla="*/ 626240 w 854070"/>
                <a:gd name="connsiteY177" fmla="*/ 504799 h 919514"/>
                <a:gd name="connsiteX178" fmla="*/ 633534 w 854070"/>
                <a:gd name="connsiteY178" fmla="*/ 505841 h 919514"/>
                <a:gd name="connsiteX179" fmla="*/ 648122 w 854070"/>
                <a:gd name="connsiteY179" fmla="*/ 504799 h 919514"/>
                <a:gd name="connsiteX180" fmla="*/ 661668 w 854070"/>
                <a:gd name="connsiteY180" fmla="*/ 503757 h 919514"/>
                <a:gd name="connsiteX181" fmla="*/ 686676 w 854070"/>
                <a:gd name="connsiteY181" fmla="*/ 504799 h 919514"/>
                <a:gd name="connsiteX182" fmla="*/ 720020 w 854070"/>
                <a:gd name="connsiteY182" fmla="*/ 504799 h 919514"/>
                <a:gd name="connsiteX183" fmla="*/ 824220 w 854070"/>
                <a:gd name="connsiteY183" fmla="*/ 462078 h 919514"/>
                <a:gd name="connsiteX184" fmla="*/ 834640 w 854070"/>
                <a:gd name="connsiteY184" fmla="*/ 457909 h 919514"/>
                <a:gd name="connsiteX185" fmla="*/ 842976 w 854070"/>
                <a:gd name="connsiteY185" fmla="*/ 462078 h 919514"/>
                <a:gd name="connsiteX186" fmla="*/ 839850 w 854070"/>
                <a:gd name="connsiteY186" fmla="*/ 482917 h 919514"/>
                <a:gd name="connsiteX187" fmla="*/ 838807 w 854070"/>
                <a:gd name="connsiteY187" fmla="*/ 483959 h 919514"/>
                <a:gd name="connsiteX188" fmla="*/ 832556 w 854070"/>
                <a:gd name="connsiteY188" fmla="*/ 507925 h 919514"/>
                <a:gd name="connsiteX189" fmla="*/ 836724 w 854070"/>
                <a:gd name="connsiteY189" fmla="*/ 516261 h 919514"/>
                <a:gd name="connsiteX190" fmla="*/ 839850 w 854070"/>
                <a:gd name="connsiteY190" fmla="*/ 522513 h 919514"/>
                <a:gd name="connsiteX191" fmla="*/ 840892 w 854070"/>
                <a:gd name="connsiteY191" fmla="*/ 527723 h 919514"/>
                <a:gd name="connsiteX192" fmla="*/ 831514 w 854070"/>
                <a:gd name="connsiteY192" fmla="*/ 531891 h 919514"/>
                <a:gd name="connsiteX193" fmla="*/ 822136 w 854070"/>
                <a:gd name="connsiteY193" fmla="*/ 549605 h 919514"/>
                <a:gd name="connsiteX194" fmla="*/ 832556 w 854070"/>
                <a:gd name="connsiteY194" fmla="*/ 560025 h 919514"/>
                <a:gd name="connsiteX195" fmla="*/ 849227 w 854070"/>
                <a:gd name="connsiteY195" fmla="*/ 565235 h 919514"/>
                <a:gd name="connsiteX196" fmla="*/ 839850 w 854070"/>
                <a:gd name="connsiteY196" fmla="*/ 599621 h 919514"/>
                <a:gd name="connsiteX197" fmla="*/ 839850 w 854070"/>
                <a:gd name="connsiteY197" fmla="*/ 607957 h 919514"/>
                <a:gd name="connsiteX198" fmla="*/ 847144 w 854070"/>
                <a:gd name="connsiteY198" fmla="*/ 621503 h 919514"/>
                <a:gd name="connsiteX199" fmla="*/ 853396 w 854070"/>
                <a:gd name="connsiteY199" fmla="*/ 631923 h 919514"/>
                <a:gd name="connsiteX200" fmla="*/ 849227 w 854070"/>
                <a:gd name="connsiteY200" fmla="*/ 650679 h 919514"/>
                <a:gd name="connsiteX201" fmla="*/ 844017 w 854070"/>
                <a:gd name="connsiteY201" fmla="*/ 672561 h 919514"/>
                <a:gd name="connsiteX202" fmla="*/ 847144 w 854070"/>
                <a:gd name="connsiteY202" fmla="*/ 680897 h 919514"/>
                <a:gd name="connsiteX203" fmla="*/ 849227 w 854070"/>
                <a:gd name="connsiteY203" fmla="*/ 685065 h 919514"/>
                <a:gd name="connsiteX204" fmla="*/ 844017 w 854070"/>
                <a:gd name="connsiteY204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5523 w 854070"/>
                <a:gd name="connsiteY58" fmla="*/ 779887 h 919514"/>
                <a:gd name="connsiteX59" fmla="*/ 336565 w 854070"/>
                <a:gd name="connsiteY59" fmla="*/ 766340 h 919514"/>
                <a:gd name="connsiteX60" fmla="*/ 350111 w 854070"/>
                <a:gd name="connsiteY60" fmla="*/ 747585 h 919514"/>
                <a:gd name="connsiteX61" fmla="*/ 358447 w 854070"/>
                <a:gd name="connsiteY61" fmla="*/ 741333 h 919514"/>
                <a:gd name="connsiteX62" fmla="*/ 374077 w 854070"/>
                <a:gd name="connsiteY62" fmla="*/ 725703 h 919514"/>
                <a:gd name="connsiteX63" fmla="*/ 373035 w 854070"/>
                <a:gd name="connsiteY63" fmla="*/ 694443 h 919514"/>
                <a:gd name="connsiteX64" fmla="*/ 355321 w 854070"/>
                <a:gd name="connsiteY64" fmla="*/ 667351 h 919514"/>
                <a:gd name="connsiteX65" fmla="*/ 324061 w 854070"/>
                <a:gd name="connsiteY65" fmla="*/ 662141 h 919514"/>
                <a:gd name="connsiteX66" fmla="*/ 304263 w 854070"/>
                <a:gd name="connsiteY66" fmla="*/ 661099 h 919514"/>
                <a:gd name="connsiteX67" fmla="*/ 298011 w 854070"/>
                <a:gd name="connsiteY67" fmla="*/ 660057 h 919514"/>
                <a:gd name="connsiteX68" fmla="*/ 288633 w 854070"/>
                <a:gd name="connsiteY68" fmla="*/ 657973 h 919514"/>
                <a:gd name="connsiteX69" fmla="*/ 271961 w 854070"/>
                <a:gd name="connsiteY69" fmla="*/ 659015 h 919514"/>
                <a:gd name="connsiteX70" fmla="*/ 253205 w 854070"/>
                <a:gd name="connsiteY70" fmla="*/ 659015 h 919514"/>
                <a:gd name="connsiteX71" fmla="*/ 245911 w 854070"/>
                <a:gd name="connsiteY71" fmla="*/ 654847 h 919514"/>
                <a:gd name="connsiteX72" fmla="*/ 238618 w 854070"/>
                <a:gd name="connsiteY72" fmla="*/ 650679 h 919514"/>
                <a:gd name="connsiteX73" fmla="*/ 221945 w 854070"/>
                <a:gd name="connsiteY73" fmla="*/ 647553 h 919514"/>
                <a:gd name="connsiteX74" fmla="*/ 204231 w 854070"/>
                <a:gd name="connsiteY74" fmla="*/ 643385 h 919514"/>
                <a:gd name="connsiteX75" fmla="*/ 196938 w 854070"/>
                <a:gd name="connsiteY75" fmla="*/ 630881 h 919514"/>
                <a:gd name="connsiteX76" fmla="*/ 195896 w 854070"/>
                <a:gd name="connsiteY76" fmla="*/ 626713 h 919514"/>
                <a:gd name="connsiteX77" fmla="*/ 191728 w 854070"/>
                <a:gd name="connsiteY77" fmla="*/ 614209 h 919514"/>
                <a:gd name="connsiteX78" fmla="*/ 169846 w 854070"/>
                <a:gd name="connsiteY78" fmla="*/ 602747 h 919514"/>
                <a:gd name="connsiteX79" fmla="*/ 164636 w 854070"/>
                <a:gd name="connsiteY79" fmla="*/ 602747 h 919514"/>
                <a:gd name="connsiteX80" fmla="*/ 151090 w 854070"/>
                <a:gd name="connsiteY80" fmla="*/ 599621 h 919514"/>
                <a:gd name="connsiteX81" fmla="*/ 146922 w 854070"/>
                <a:gd name="connsiteY81" fmla="*/ 588159 h 919514"/>
                <a:gd name="connsiteX82" fmla="*/ 147964 w 854070"/>
                <a:gd name="connsiteY82" fmla="*/ 581907 h 919514"/>
                <a:gd name="connsiteX83" fmla="*/ 153174 w 854070"/>
                <a:gd name="connsiteY83" fmla="*/ 575655 h 919514"/>
                <a:gd name="connsiteX84" fmla="*/ 156300 w 854070"/>
                <a:gd name="connsiteY84" fmla="*/ 572529 h 919514"/>
                <a:gd name="connsiteX85" fmla="*/ 160468 w 854070"/>
                <a:gd name="connsiteY85" fmla="*/ 556899 h 919514"/>
                <a:gd name="connsiteX86" fmla="*/ 157342 w 854070"/>
                <a:gd name="connsiteY86" fmla="*/ 552731 h 919514"/>
                <a:gd name="connsiteX87" fmla="*/ 156300 w 854070"/>
                <a:gd name="connsiteY87" fmla="*/ 551689 h 919514"/>
                <a:gd name="connsiteX88" fmla="*/ 149006 w 854070"/>
                <a:gd name="connsiteY88" fmla="*/ 535017 h 919514"/>
                <a:gd name="connsiteX89" fmla="*/ 149006 w 854070"/>
                <a:gd name="connsiteY89" fmla="*/ 530849 h 919514"/>
                <a:gd name="connsiteX90" fmla="*/ 132634 w 854070"/>
                <a:gd name="connsiteY90" fmla="*/ 522066 h 919514"/>
                <a:gd name="connsiteX91" fmla="*/ 98727 w 854070"/>
                <a:gd name="connsiteY91" fmla="*/ 448282 h 919514"/>
                <a:gd name="connsiteX92" fmla="*/ 106438 w 854070"/>
                <a:gd name="connsiteY92" fmla="*/ 411912 h 919514"/>
                <a:gd name="connsiteX93" fmla="*/ 83360 w 854070"/>
                <a:gd name="connsiteY93" fmla="*/ 388096 h 919514"/>
                <a:gd name="connsiteX94" fmla="*/ 22924 w 854070"/>
                <a:gd name="connsiteY94" fmla="*/ 383928 h 919514"/>
                <a:gd name="connsiteX95" fmla="*/ 9678 w 854070"/>
                <a:gd name="connsiteY95" fmla="*/ 357581 h 919514"/>
                <a:gd name="connsiteX96" fmla="*/ 31260 w 854070"/>
                <a:gd name="connsiteY96" fmla="*/ 347458 h 919514"/>
                <a:gd name="connsiteX97" fmla="*/ 41680 w 854070"/>
                <a:gd name="connsiteY97" fmla="*/ 325576 h 919514"/>
                <a:gd name="connsiteX98" fmla="*/ 42722 w 854070"/>
                <a:gd name="connsiteY98" fmla="*/ 319324 h 919514"/>
                <a:gd name="connsiteX99" fmla="*/ 43764 w 854070"/>
                <a:gd name="connsiteY99" fmla="*/ 314114 h 919514"/>
                <a:gd name="connsiteX100" fmla="*/ 53142 w 854070"/>
                <a:gd name="connsiteY100" fmla="*/ 295358 h 919514"/>
                <a:gd name="connsiteX101" fmla="*/ 57310 w 854070"/>
                <a:gd name="connsiteY101" fmla="*/ 288064 h 919514"/>
                <a:gd name="connsiteX102" fmla="*/ 72940 w 854070"/>
                <a:gd name="connsiteY102" fmla="*/ 220334 h 919514"/>
                <a:gd name="connsiteX103" fmla="*/ 61478 w 854070"/>
                <a:gd name="connsiteY103" fmla="*/ 173444 h 919514"/>
                <a:gd name="connsiteX104" fmla="*/ 37512 w 854070"/>
                <a:gd name="connsiteY104" fmla="*/ 163024 h 919514"/>
                <a:gd name="connsiteX105" fmla="*/ 19798 w 854070"/>
                <a:gd name="connsiteY105" fmla="*/ 156772 h 919514"/>
                <a:gd name="connsiteX106" fmla="*/ 4168 w 854070"/>
                <a:gd name="connsiteY106" fmla="*/ 134890 h 919514"/>
                <a:gd name="connsiteX107" fmla="*/ 1042 w 854070"/>
                <a:gd name="connsiteY107" fmla="*/ 105714 h 919514"/>
                <a:gd name="connsiteX108" fmla="*/ 0 w 854070"/>
                <a:gd name="connsiteY108" fmla="*/ 76539 h 919514"/>
                <a:gd name="connsiteX109" fmla="*/ 1042 w 854070"/>
                <a:gd name="connsiteY109" fmla="*/ 67161 h 919514"/>
                <a:gd name="connsiteX110" fmla="*/ 13546 w 854070"/>
                <a:gd name="connsiteY110" fmla="*/ 60909 h 919514"/>
                <a:gd name="connsiteX111" fmla="*/ 31260 w 854070"/>
                <a:gd name="connsiteY111" fmla="*/ 57783 h 919514"/>
                <a:gd name="connsiteX112" fmla="*/ 44806 w 854070"/>
                <a:gd name="connsiteY112" fmla="*/ 53615 h 919514"/>
                <a:gd name="connsiteX113" fmla="*/ 54184 w 854070"/>
                <a:gd name="connsiteY113" fmla="*/ 41111 h 919514"/>
                <a:gd name="connsiteX114" fmla="*/ 187262 w 854070"/>
                <a:gd name="connsiteY114" fmla="*/ 25635 h 919514"/>
                <a:gd name="connsiteX115" fmla="*/ 326443 w 854070"/>
                <a:gd name="connsiteY115" fmla="*/ 14173 h 919514"/>
                <a:gd name="connsiteX116" fmla="*/ 427219 w 854070"/>
                <a:gd name="connsiteY116" fmla="*/ 2858 h 919514"/>
                <a:gd name="connsiteX117" fmla="*/ 491674 w 854070"/>
                <a:gd name="connsiteY117" fmla="*/ 14915 h 919514"/>
                <a:gd name="connsiteX118" fmla="*/ 520998 w 854070"/>
                <a:gd name="connsiteY118" fmla="*/ 774 h 919514"/>
                <a:gd name="connsiteX119" fmla="*/ 550175 w 854070"/>
                <a:gd name="connsiteY119" fmla="*/ 50489 h 919514"/>
                <a:gd name="connsiteX120" fmla="*/ 552258 w 854070"/>
                <a:gd name="connsiteY120" fmla="*/ 55699 h 919514"/>
                <a:gd name="connsiteX121" fmla="*/ 551217 w 854070"/>
                <a:gd name="connsiteY121" fmla="*/ 58825 h 919514"/>
                <a:gd name="connsiteX122" fmla="*/ 551217 w 854070"/>
                <a:gd name="connsiteY122" fmla="*/ 59867 h 919514"/>
                <a:gd name="connsiteX123" fmla="*/ 555384 w 854070"/>
                <a:gd name="connsiteY123" fmla="*/ 79665 h 919514"/>
                <a:gd name="connsiteX124" fmla="*/ 575182 w 854070"/>
                <a:gd name="connsiteY124" fmla="*/ 83832 h 919514"/>
                <a:gd name="connsiteX125" fmla="*/ 580392 w 854070"/>
                <a:gd name="connsiteY125" fmla="*/ 79665 h 919514"/>
                <a:gd name="connsiteX126" fmla="*/ 581434 w 854070"/>
                <a:gd name="connsiteY126" fmla="*/ 78622 h 919514"/>
                <a:gd name="connsiteX127" fmla="*/ 593938 w 854070"/>
                <a:gd name="connsiteY127" fmla="*/ 68203 h 919514"/>
                <a:gd name="connsiteX128" fmla="*/ 597064 w 854070"/>
                <a:gd name="connsiteY128" fmla="*/ 67161 h 919514"/>
                <a:gd name="connsiteX129" fmla="*/ 599148 w 854070"/>
                <a:gd name="connsiteY129" fmla="*/ 68203 h 919514"/>
                <a:gd name="connsiteX130" fmla="*/ 608526 w 854070"/>
                <a:gd name="connsiteY130" fmla="*/ 84875 h 919514"/>
                <a:gd name="connsiteX131" fmla="*/ 609568 w 854070"/>
                <a:gd name="connsiteY131" fmla="*/ 109882 h 919514"/>
                <a:gd name="connsiteX132" fmla="*/ 607484 w 854070"/>
                <a:gd name="connsiteY132" fmla="*/ 114050 h 919514"/>
                <a:gd name="connsiteX133" fmla="*/ 604358 w 854070"/>
                <a:gd name="connsiteY133" fmla="*/ 131764 h 919514"/>
                <a:gd name="connsiteX134" fmla="*/ 605400 w 854070"/>
                <a:gd name="connsiteY134" fmla="*/ 134890 h 919514"/>
                <a:gd name="connsiteX135" fmla="*/ 606442 w 854070"/>
                <a:gd name="connsiteY135" fmla="*/ 138016 h 919514"/>
                <a:gd name="connsiteX136" fmla="*/ 605400 w 854070"/>
                <a:gd name="connsiteY136" fmla="*/ 142184 h 919514"/>
                <a:gd name="connsiteX137" fmla="*/ 587686 w 854070"/>
                <a:gd name="connsiteY137" fmla="*/ 178654 h 919514"/>
                <a:gd name="connsiteX138" fmla="*/ 582476 w 854070"/>
                <a:gd name="connsiteY138" fmla="*/ 188032 h 919514"/>
                <a:gd name="connsiteX139" fmla="*/ 574140 w 854070"/>
                <a:gd name="connsiteY139" fmla="*/ 194284 h 919514"/>
                <a:gd name="connsiteX140" fmla="*/ 567888 w 854070"/>
                <a:gd name="connsiteY140" fmla="*/ 198452 h 919514"/>
                <a:gd name="connsiteX141" fmla="*/ 563720 w 854070"/>
                <a:gd name="connsiteY141" fmla="*/ 204704 h 919514"/>
                <a:gd name="connsiteX142" fmla="*/ 572057 w 854070"/>
                <a:gd name="connsiteY142" fmla="*/ 214082 h 919514"/>
                <a:gd name="connsiteX143" fmla="*/ 575182 w 854070"/>
                <a:gd name="connsiteY143" fmla="*/ 215124 h 919514"/>
                <a:gd name="connsiteX144" fmla="*/ 581434 w 854070"/>
                <a:gd name="connsiteY144" fmla="*/ 220334 h 919514"/>
                <a:gd name="connsiteX145" fmla="*/ 589770 w 854070"/>
                <a:gd name="connsiteY145" fmla="*/ 226586 h 919514"/>
                <a:gd name="connsiteX146" fmla="*/ 599148 w 854070"/>
                <a:gd name="connsiteY146" fmla="*/ 231796 h 919514"/>
                <a:gd name="connsiteX147" fmla="*/ 615820 w 854070"/>
                <a:gd name="connsiteY147" fmla="*/ 241174 h 919514"/>
                <a:gd name="connsiteX148" fmla="*/ 618946 w 854070"/>
                <a:gd name="connsiteY148" fmla="*/ 244300 h 919514"/>
                <a:gd name="connsiteX149" fmla="*/ 624156 w 854070"/>
                <a:gd name="connsiteY149" fmla="*/ 249510 h 919514"/>
                <a:gd name="connsiteX150" fmla="*/ 637702 w 854070"/>
                <a:gd name="connsiteY150" fmla="*/ 256804 h 919514"/>
                <a:gd name="connsiteX151" fmla="*/ 642912 w 854070"/>
                <a:gd name="connsiteY151" fmla="*/ 258888 h 919514"/>
                <a:gd name="connsiteX152" fmla="*/ 666878 w 854070"/>
                <a:gd name="connsiteY152" fmla="*/ 275560 h 919514"/>
                <a:gd name="connsiteX153" fmla="*/ 676256 w 854070"/>
                <a:gd name="connsiteY153" fmla="*/ 283896 h 919514"/>
                <a:gd name="connsiteX154" fmla="*/ 672088 w 854070"/>
                <a:gd name="connsiteY154" fmla="*/ 291190 h 919514"/>
                <a:gd name="connsiteX155" fmla="*/ 657500 w 854070"/>
                <a:gd name="connsiteY155" fmla="*/ 299526 h 919514"/>
                <a:gd name="connsiteX156" fmla="*/ 653332 w 854070"/>
                <a:gd name="connsiteY156" fmla="*/ 300568 h 919514"/>
                <a:gd name="connsiteX157" fmla="*/ 646038 w 854070"/>
                <a:gd name="connsiteY157" fmla="*/ 302652 h 919514"/>
                <a:gd name="connsiteX158" fmla="*/ 635618 w 854070"/>
                <a:gd name="connsiteY158" fmla="*/ 312030 h 919514"/>
                <a:gd name="connsiteX159" fmla="*/ 634576 w 854070"/>
                <a:gd name="connsiteY159" fmla="*/ 321408 h 919514"/>
                <a:gd name="connsiteX160" fmla="*/ 636660 w 854070"/>
                <a:gd name="connsiteY160" fmla="*/ 334954 h 919514"/>
                <a:gd name="connsiteX161" fmla="*/ 643954 w 854070"/>
                <a:gd name="connsiteY161" fmla="*/ 348500 h 919514"/>
                <a:gd name="connsiteX162" fmla="*/ 650206 w 854070"/>
                <a:gd name="connsiteY162" fmla="*/ 351626 h 919514"/>
                <a:gd name="connsiteX163" fmla="*/ 655416 w 854070"/>
                <a:gd name="connsiteY163" fmla="*/ 354752 h 919514"/>
                <a:gd name="connsiteX164" fmla="*/ 652290 w 854070"/>
                <a:gd name="connsiteY164" fmla="*/ 366214 h 919514"/>
                <a:gd name="connsiteX165" fmla="*/ 648122 w 854070"/>
                <a:gd name="connsiteY165" fmla="*/ 381844 h 919514"/>
                <a:gd name="connsiteX166" fmla="*/ 650206 w 854070"/>
                <a:gd name="connsiteY166" fmla="*/ 392264 h 919514"/>
                <a:gd name="connsiteX167" fmla="*/ 651248 w 854070"/>
                <a:gd name="connsiteY167" fmla="*/ 396432 h 919514"/>
                <a:gd name="connsiteX168" fmla="*/ 651248 w 854070"/>
                <a:gd name="connsiteY168" fmla="*/ 403726 h 919514"/>
                <a:gd name="connsiteX169" fmla="*/ 647080 w 854070"/>
                <a:gd name="connsiteY169" fmla="*/ 411019 h 919514"/>
                <a:gd name="connsiteX170" fmla="*/ 624156 w 854070"/>
                <a:gd name="connsiteY170" fmla="*/ 444363 h 919514"/>
                <a:gd name="connsiteX171" fmla="*/ 623114 w 854070"/>
                <a:gd name="connsiteY171" fmla="*/ 445405 h 919514"/>
                <a:gd name="connsiteX172" fmla="*/ 614778 w 854070"/>
                <a:gd name="connsiteY172" fmla="*/ 457909 h 919514"/>
                <a:gd name="connsiteX173" fmla="*/ 613736 w 854070"/>
                <a:gd name="connsiteY173" fmla="*/ 467287 h 919514"/>
                <a:gd name="connsiteX174" fmla="*/ 613736 w 854070"/>
                <a:gd name="connsiteY174" fmla="*/ 470413 h 919514"/>
                <a:gd name="connsiteX175" fmla="*/ 622072 w 854070"/>
                <a:gd name="connsiteY175" fmla="*/ 500631 h 919514"/>
                <a:gd name="connsiteX176" fmla="*/ 626240 w 854070"/>
                <a:gd name="connsiteY176" fmla="*/ 504799 h 919514"/>
                <a:gd name="connsiteX177" fmla="*/ 633534 w 854070"/>
                <a:gd name="connsiteY177" fmla="*/ 505841 h 919514"/>
                <a:gd name="connsiteX178" fmla="*/ 648122 w 854070"/>
                <a:gd name="connsiteY178" fmla="*/ 504799 h 919514"/>
                <a:gd name="connsiteX179" fmla="*/ 661668 w 854070"/>
                <a:gd name="connsiteY179" fmla="*/ 503757 h 919514"/>
                <a:gd name="connsiteX180" fmla="*/ 686676 w 854070"/>
                <a:gd name="connsiteY180" fmla="*/ 504799 h 919514"/>
                <a:gd name="connsiteX181" fmla="*/ 720020 w 854070"/>
                <a:gd name="connsiteY181" fmla="*/ 504799 h 919514"/>
                <a:gd name="connsiteX182" fmla="*/ 824220 w 854070"/>
                <a:gd name="connsiteY182" fmla="*/ 462078 h 919514"/>
                <a:gd name="connsiteX183" fmla="*/ 834640 w 854070"/>
                <a:gd name="connsiteY183" fmla="*/ 457909 h 919514"/>
                <a:gd name="connsiteX184" fmla="*/ 842976 w 854070"/>
                <a:gd name="connsiteY184" fmla="*/ 462078 h 919514"/>
                <a:gd name="connsiteX185" fmla="*/ 839850 w 854070"/>
                <a:gd name="connsiteY185" fmla="*/ 482917 h 919514"/>
                <a:gd name="connsiteX186" fmla="*/ 838807 w 854070"/>
                <a:gd name="connsiteY186" fmla="*/ 483959 h 919514"/>
                <a:gd name="connsiteX187" fmla="*/ 832556 w 854070"/>
                <a:gd name="connsiteY187" fmla="*/ 507925 h 919514"/>
                <a:gd name="connsiteX188" fmla="*/ 836724 w 854070"/>
                <a:gd name="connsiteY188" fmla="*/ 516261 h 919514"/>
                <a:gd name="connsiteX189" fmla="*/ 839850 w 854070"/>
                <a:gd name="connsiteY189" fmla="*/ 522513 h 919514"/>
                <a:gd name="connsiteX190" fmla="*/ 840892 w 854070"/>
                <a:gd name="connsiteY190" fmla="*/ 527723 h 919514"/>
                <a:gd name="connsiteX191" fmla="*/ 831514 w 854070"/>
                <a:gd name="connsiteY191" fmla="*/ 531891 h 919514"/>
                <a:gd name="connsiteX192" fmla="*/ 822136 w 854070"/>
                <a:gd name="connsiteY192" fmla="*/ 549605 h 919514"/>
                <a:gd name="connsiteX193" fmla="*/ 832556 w 854070"/>
                <a:gd name="connsiteY193" fmla="*/ 560025 h 919514"/>
                <a:gd name="connsiteX194" fmla="*/ 849227 w 854070"/>
                <a:gd name="connsiteY194" fmla="*/ 565235 h 919514"/>
                <a:gd name="connsiteX195" fmla="*/ 839850 w 854070"/>
                <a:gd name="connsiteY195" fmla="*/ 599621 h 919514"/>
                <a:gd name="connsiteX196" fmla="*/ 839850 w 854070"/>
                <a:gd name="connsiteY196" fmla="*/ 607957 h 919514"/>
                <a:gd name="connsiteX197" fmla="*/ 847144 w 854070"/>
                <a:gd name="connsiteY197" fmla="*/ 621503 h 919514"/>
                <a:gd name="connsiteX198" fmla="*/ 853396 w 854070"/>
                <a:gd name="connsiteY198" fmla="*/ 631923 h 919514"/>
                <a:gd name="connsiteX199" fmla="*/ 849227 w 854070"/>
                <a:gd name="connsiteY199" fmla="*/ 650679 h 919514"/>
                <a:gd name="connsiteX200" fmla="*/ 844017 w 854070"/>
                <a:gd name="connsiteY200" fmla="*/ 672561 h 919514"/>
                <a:gd name="connsiteX201" fmla="*/ 847144 w 854070"/>
                <a:gd name="connsiteY201" fmla="*/ 680897 h 919514"/>
                <a:gd name="connsiteX202" fmla="*/ 849227 w 854070"/>
                <a:gd name="connsiteY202" fmla="*/ 685065 h 919514"/>
                <a:gd name="connsiteX203" fmla="*/ 844017 w 854070"/>
                <a:gd name="connsiteY203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6565 w 854070"/>
                <a:gd name="connsiteY58" fmla="*/ 766340 h 919514"/>
                <a:gd name="connsiteX59" fmla="*/ 350111 w 854070"/>
                <a:gd name="connsiteY59" fmla="*/ 747585 h 919514"/>
                <a:gd name="connsiteX60" fmla="*/ 358447 w 854070"/>
                <a:gd name="connsiteY60" fmla="*/ 741333 h 919514"/>
                <a:gd name="connsiteX61" fmla="*/ 374077 w 854070"/>
                <a:gd name="connsiteY61" fmla="*/ 725703 h 919514"/>
                <a:gd name="connsiteX62" fmla="*/ 373035 w 854070"/>
                <a:gd name="connsiteY62" fmla="*/ 694443 h 919514"/>
                <a:gd name="connsiteX63" fmla="*/ 355321 w 854070"/>
                <a:gd name="connsiteY63" fmla="*/ 667351 h 919514"/>
                <a:gd name="connsiteX64" fmla="*/ 324061 w 854070"/>
                <a:gd name="connsiteY64" fmla="*/ 662141 h 919514"/>
                <a:gd name="connsiteX65" fmla="*/ 304263 w 854070"/>
                <a:gd name="connsiteY65" fmla="*/ 661099 h 919514"/>
                <a:gd name="connsiteX66" fmla="*/ 298011 w 854070"/>
                <a:gd name="connsiteY66" fmla="*/ 660057 h 919514"/>
                <a:gd name="connsiteX67" fmla="*/ 288633 w 854070"/>
                <a:gd name="connsiteY67" fmla="*/ 657973 h 919514"/>
                <a:gd name="connsiteX68" fmla="*/ 271961 w 854070"/>
                <a:gd name="connsiteY68" fmla="*/ 659015 h 919514"/>
                <a:gd name="connsiteX69" fmla="*/ 253205 w 854070"/>
                <a:gd name="connsiteY69" fmla="*/ 659015 h 919514"/>
                <a:gd name="connsiteX70" fmla="*/ 245911 w 854070"/>
                <a:gd name="connsiteY70" fmla="*/ 654847 h 919514"/>
                <a:gd name="connsiteX71" fmla="*/ 238618 w 854070"/>
                <a:gd name="connsiteY71" fmla="*/ 650679 h 919514"/>
                <a:gd name="connsiteX72" fmla="*/ 221945 w 854070"/>
                <a:gd name="connsiteY72" fmla="*/ 647553 h 919514"/>
                <a:gd name="connsiteX73" fmla="*/ 204231 w 854070"/>
                <a:gd name="connsiteY73" fmla="*/ 643385 h 919514"/>
                <a:gd name="connsiteX74" fmla="*/ 196938 w 854070"/>
                <a:gd name="connsiteY74" fmla="*/ 630881 h 919514"/>
                <a:gd name="connsiteX75" fmla="*/ 195896 w 854070"/>
                <a:gd name="connsiteY75" fmla="*/ 626713 h 919514"/>
                <a:gd name="connsiteX76" fmla="*/ 191728 w 854070"/>
                <a:gd name="connsiteY76" fmla="*/ 614209 h 919514"/>
                <a:gd name="connsiteX77" fmla="*/ 169846 w 854070"/>
                <a:gd name="connsiteY77" fmla="*/ 602747 h 919514"/>
                <a:gd name="connsiteX78" fmla="*/ 164636 w 854070"/>
                <a:gd name="connsiteY78" fmla="*/ 602747 h 919514"/>
                <a:gd name="connsiteX79" fmla="*/ 151090 w 854070"/>
                <a:gd name="connsiteY79" fmla="*/ 599621 h 919514"/>
                <a:gd name="connsiteX80" fmla="*/ 146922 w 854070"/>
                <a:gd name="connsiteY80" fmla="*/ 588159 h 919514"/>
                <a:gd name="connsiteX81" fmla="*/ 147964 w 854070"/>
                <a:gd name="connsiteY81" fmla="*/ 581907 h 919514"/>
                <a:gd name="connsiteX82" fmla="*/ 153174 w 854070"/>
                <a:gd name="connsiteY82" fmla="*/ 575655 h 919514"/>
                <a:gd name="connsiteX83" fmla="*/ 156300 w 854070"/>
                <a:gd name="connsiteY83" fmla="*/ 572529 h 919514"/>
                <a:gd name="connsiteX84" fmla="*/ 160468 w 854070"/>
                <a:gd name="connsiteY84" fmla="*/ 556899 h 919514"/>
                <a:gd name="connsiteX85" fmla="*/ 157342 w 854070"/>
                <a:gd name="connsiteY85" fmla="*/ 552731 h 919514"/>
                <a:gd name="connsiteX86" fmla="*/ 156300 w 854070"/>
                <a:gd name="connsiteY86" fmla="*/ 551689 h 919514"/>
                <a:gd name="connsiteX87" fmla="*/ 149006 w 854070"/>
                <a:gd name="connsiteY87" fmla="*/ 535017 h 919514"/>
                <a:gd name="connsiteX88" fmla="*/ 149006 w 854070"/>
                <a:gd name="connsiteY88" fmla="*/ 530849 h 919514"/>
                <a:gd name="connsiteX89" fmla="*/ 132634 w 854070"/>
                <a:gd name="connsiteY89" fmla="*/ 522066 h 919514"/>
                <a:gd name="connsiteX90" fmla="*/ 98727 w 854070"/>
                <a:gd name="connsiteY90" fmla="*/ 448282 h 919514"/>
                <a:gd name="connsiteX91" fmla="*/ 106438 w 854070"/>
                <a:gd name="connsiteY91" fmla="*/ 411912 h 919514"/>
                <a:gd name="connsiteX92" fmla="*/ 83360 w 854070"/>
                <a:gd name="connsiteY92" fmla="*/ 388096 h 919514"/>
                <a:gd name="connsiteX93" fmla="*/ 22924 w 854070"/>
                <a:gd name="connsiteY93" fmla="*/ 383928 h 919514"/>
                <a:gd name="connsiteX94" fmla="*/ 9678 w 854070"/>
                <a:gd name="connsiteY94" fmla="*/ 357581 h 919514"/>
                <a:gd name="connsiteX95" fmla="*/ 31260 w 854070"/>
                <a:gd name="connsiteY95" fmla="*/ 347458 h 919514"/>
                <a:gd name="connsiteX96" fmla="*/ 41680 w 854070"/>
                <a:gd name="connsiteY96" fmla="*/ 325576 h 919514"/>
                <a:gd name="connsiteX97" fmla="*/ 42722 w 854070"/>
                <a:gd name="connsiteY97" fmla="*/ 319324 h 919514"/>
                <a:gd name="connsiteX98" fmla="*/ 43764 w 854070"/>
                <a:gd name="connsiteY98" fmla="*/ 314114 h 919514"/>
                <a:gd name="connsiteX99" fmla="*/ 53142 w 854070"/>
                <a:gd name="connsiteY99" fmla="*/ 295358 h 919514"/>
                <a:gd name="connsiteX100" fmla="*/ 57310 w 854070"/>
                <a:gd name="connsiteY100" fmla="*/ 288064 h 919514"/>
                <a:gd name="connsiteX101" fmla="*/ 72940 w 854070"/>
                <a:gd name="connsiteY101" fmla="*/ 220334 h 919514"/>
                <a:gd name="connsiteX102" fmla="*/ 61478 w 854070"/>
                <a:gd name="connsiteY102" fmla="*/ 173444 h 919514"/>
                <a:gd name="connsiteX103" fmla="*/ 37512 w 854070"/>
                <a:gd name="connsiteY103" fmla="*/ 163024 h 919514"/>
                <a:gd name="connsiteX104" fmla="*/ 19798 w 854070"/>
                <a:gd name="connsiteY104" fmla="*/ 156772 h 919514"/>
                <a:gd name="connsiteX105" fmla="*/ 4168 w 854070"/>
                <a:gd name="connsiteY105" fmla="*/ 134890 h 919514"/>
                <a:gd name="connsiteX106" fmla="*/ 1042 w 854070"/>
                <a:gd name="connsiteY106" fmla="*/ 105714 h 919514"/>
                <a:gd name="connsiteX107" fmla="*/ 0 w 854070"/>
                <a:gd name="connsiteY107" fmla="*/ 76539 h 919514"/>
                <a:gd name="connsiteX108" fmla="*/ 1042 w 854070"/>
                <a:gd name="connsiteY108" fmla="*/ 67161 h 919514"/>
                <a:gd name="connsiteX109" fmla="*/ 13546 w 854070"/>
                <a:gd name="connsiteY109" fmla="*/ 60909 h 919514"/>
                <a:gd name="connsiteX110" fmla="*/ 31260 w 854070"/>
                <a:gd name="connsiteY110" fmla="*/ 57783 h 919514"/>
                <a:gd name="connsiteX111" fmla="*/ 44806 w 854070"/>
                <a:gd name="connsiteY111" fmla="*/ 53615 h 919514"/>
                <a:gd name="connsiteX112" fmla="*/ 54184 w 854070"/>
                <a:gd name="connsiteY112" fmla="*/ 41111 h 919514"/>
                <a:gd name="connsiteX113" fmla="*/ 187262 w 854070"/>
                <a:gd name="connsiteY113" fmla="*/ 25635 h 919514"/>
                <a:gd name="connsiteX114" fmla="*/ 326443 w 854070"/>
                <a:gd name="connsiteY114" fmla="*/ 14173 h 919514"/>
                <a:gd name="connsiteX115" fmla="*/ 427219 w 854070"/>
                <a:gd name="connsiteY115" fmla="*/ 2858 h 919514"/>
                <a:gd name="connsiteX116" fmla="*/ 491674 w 854070"/>
                <a:gd name="connsiteY116" fmla="*/ 14915 h 919514"/>
                <a:gd name="connsiteX117" fmla="*/ 520998 w 854070"/>
                <a:gd name="connsiteY117" fmla="*/ 774 h 919514"/>
                <a:gd name="connsiteX118" fmla="*/ 550175 w 854070"/>
                <a:gd name="connsiteY118" fmla="*/ 50489 h 919514"/>
                <a:gd name="connsiteX119" fmla="*/ 552258 w 854070"/>
                <a:gd name="connsiteY119" fmla="*/ 55699 h 919514"/>
                <a:gd name="connsiteX120" fmla="*/ 551217 w 854070"/>
                <a:gd name="connsiteY120" fmla="*/ 58825 h 919514"/>
                <a:gd name="connsiteX121" fmla="*/ 551217 w 854070"/>
                <a:gd name="connsiteY121" fmla="*/ 59867 h 919514"/>
                <a:gd name="connsiteX122" fmla="*/ 555384 w 854070"/>
                <a:gd name="connsiteY122" fmla="*/ 79665 h 919514"/>
                <a:gd name="connsiteX123" fmla="*/ 575182 w 854070"/>
                <a:gd name="connsiteY123" fmla="*/ 83832 h 919514"/>
                <a:gd name="connsiteX124" fmla="*/ 580392 w 854070"/>
                <a:gd name="connsiteY124" fmla="*/ 79665 h 919514"/>
                <a:gd name="connsiteX125" fmla="*/ 581434 w 854070"/>
                <a:gd name="connsiteY125" fmla="*/ 78622 h 919514"/>
                <a:gd name="connsiteX126" fmla="*/ 593938 w 854070"/>
                <a:gd name="connsiteY126" fmla="*/ 68203 h 919514"/>
                <a:gd name="connsiteX127" fmla="*/ 597064 w 854070"/>
                <a:gd name="connsiteY127" fmla="*/ 67161 h 919514"/>
                <a:gd name="connsiteX128" fmla="*/ 599148 w 854070"/>
                <a:gd name="connsiteY128" fmla="*/ 68203 h 919514"/>
                <a:gd name="connsiteX129" fmla="*/ 608526 w 854070"/>
                <a:gd name="connsiteY129" fmla="*/ 84875 h 919514"/>
                <a:gd name="connsiteX130" fmla="*/ 609568 w 854070"/>
                <a:gd name="connsiteY130" fmla="*/ 109882 h 919514"/>
                <a:gd name="connsiteX131" fmla="*/ 607484 w 854070"/>
                <a:gd name="connsiteY131" fmla="*/ 114050 h 919514"/>
                <a:gd name="connsiteX132" fmla="*/ 604358 w 854070"/>
                <a:gd name="connsiteY132" fmla="*/ 131764 h 919514"/>
                <a:gd name="connsiteX133" fmla="*/ 605400 w 854070"/>
                <a:gd name="connsiteY133" fmla="*/ 134890 h 919514"/>
                <a:gd name="connsiteX134" fmla="*/ 606442 w 854070"/>
                <a:gd name="connsiteY134" fmla="*/ 138016 h 919514"/>
                <a:gd name="connsiteX135" fmla="*/ 605400 w 854070"/>
                <a:gd name="connsiteY135" fmla="*/ 142184 h 919514"/>
                <a:gd name="connsiteX136" fmla="*/ 587686 w 854070"/>
                <a:gd name="connsiteY136" fmla="*/ 178654 h 919514"/>
                <a:gd name="connsiteX137" fmla="*/ 582476 w 854070"/>
                <a:gd name="connsiteY137" fmla="*/ 188032 h 919514"/>
                <a:gd name="connsiteX138" fmla="*/ 574140 w 854070"/>
                <a:gd name="connsiteY138" fmla="*/ 194284 h 919514"/>
                <a:gd name="connsiteX139" fmla="*/ 567888 w 854070"/>
                <a:gd name="connsiteY139" fmla="*/ 198452 h 919514"/>
                <a:gd name="connsiteX140" fmla="*/ 563720 w 854070"/>
                <a:gd name="connsiteY140" fmla="*/ 204704 h 919514"/>
                <a:gd name="connsiteX141" fmla="*/ 572057 w 854070"/>
                <a:gd name="connsiteY141" fmla="*/ 214082 h 919514"/>
                <a:gd name="connsiteX142" fmla="*/ 575182 w 854070"/>
                <a:gd name="connsiteY142" fmla="*/ 215124 h 919514"/>
                <a:gd name="connsiteX143" fmla="*/ 581434 w 854070"/>
                <a:gd name="connsiteY143" fmla="*/ 220334 h 919514"/>
                <a:gd name="connsiteX144" fmla="*/ 589770 w 854070"/>
                <a:gd name="connsiteY144" fmla="*/ 226586 h 919514"/>
                <a:gd name="connsiteX145" fmla="*/ 599148 w 854070"/>
                <a:gd name="connsiteY145" fmla="*/ 231796 h 919514"/>
                <a:gd name="connsiteX146" fmla="*/ 615820 w 854070"/>
                <a:gd name="connsiteY146" fmla="*/ 241174 h 919514"/>
                <a:gd name="connsiteX147" fmla="*/ 618946 w 854070"/>
                <a:gd name="connsiteY147" fmla="*/ 244300 h 919514"/>
                <a:gd name="connsiteX148" fmla="*/ 624156 w 854070"/>
                <a:gd name="connsiteY148" fmla="*/ 249510 h 919514"/>
                <a:gd name="connsiteX149" fmla="*/ 637702 w 854070"/>
                <a:gd name="connsiteY149" fmla="*/ 256804 h 919514"/>
                <a:gd name="connsiteX150" fmla="*/ 642912 w 854070"/>
                <a:gd name="connsiteY150" fmla="*/ 258888 h 919514"/>
                <a:gd name="connsiteX151" fmla="*/ 666878 w 854070"/>
                <a:gd name="connsiteY151" fmla="*/ 275560 h 919514"/>
                <a:gd name="connsiteX152" fmla="*/ 676256 w 854070"/>
                <a:gd name="connsiteY152" fmla="*/ 283896 h 919514"/>
                <a:gd name="connsiteX153" fmla="*/ 672088 w 854070"/>
                <a:gd name="connsiteY153" fmla="*/ 291190 h 919514"/>
                <a:gd name="connsiteX154" fmla="*/ 657500 w 854070"/>
                <a:gd name="connsiteY154" fmla="*/ 299526 h 919514"/>
                <a:gd name="connsiteX155" fmla="*/ 653332 w 854070"/>
                <a:gd name="connsiteY155" fmla="*/ 300568 h 919514"/>
                <a:gd name="connsiteX156" fmla="*/ 646038 w 854070"/>
                <a:gd name="connsiteY156" fmla="*/ 302652 h 919514"/>
                <a:gd name="connsiteX157" fmla="*/ 635618 w 854070"/>
                <a:gd name="connsiteY157" fmla="*/ 312030 h 919514"/>
                <a:gd name="connsiteX158" fmla="*/ 634576 w 854070"/>
                <a:gd name="connsiteY158" fmla="*/ 321408 h 919514"/>
                <a:gd name="connsiteX159" fmla="*/ 636660 w 854070"/>
                <a:gd name="connsiteY159" fmla="*/ 334954 h 919514"/>
                <a:gd name="connsiteX160" fmla="*/ 643954 w 854070"/>
                <a:gd name="connsiteY160" fmla="*/ 348500 h 919514"/>
                <a:gd name="connsiteX161" fmla="*/ 650206 w 854070"/>
                <a:gd name="connsiteY161" fmla="*/ 351626 h 919514"/>
                <a:gd name="connsiteX162" fmla="*/ 655416 w 854070"/>
                <a:gd name="connsiteY162" fmla="*/ 354752 h 919514"/>
                <a:gd name="connsiteX163" fmla="*/ 652290 w 854070"/>
                <a:gd name="connsiteY163" fmla="*/ 366214 h 919514"/>
                <a:gd name="connsiteX164" fmla="*/ 648122 w 854070"/>
                <a:gd name="connsiteY164" fmla="*/ 381844 h 919514"/>
                <a:gd name="connsiteX165" fmla="*/ 650206 w 854070"/>
                <a:gd name="connsiteY165" fmla="*/ 392264 h 919514"/>
                <a:gd name="connsiteX166" fmla="*/ 651248 w 854070"/>
                <a:gd name="connsiteY166" fmla="*/ 396432 h 919514"/>
                <a:gd name="connsiteX167" fmla="*/ 651248 w 854070"/>
                <a:gd name="connsiteY167" fmla="*/ 403726 h 919514"/>
                <a:gd name="connsiteX168" fmla="*/ 647080 w 854070"/>
                <a:gd name="connsiteY168" fmla="*/ 411019 h 919514"/>
                <a:gd name="connsiteX169" fmla="*/ 624156 w 854070"/>
                <a:gd name="connsiteY169" fmla="*/ 444363 h 919514"/>
                <a:gd name="connsiteX170" fmla="*/ 623114 w 854070"/>
                <a:gd name="connsiteY170" fmla="*/ 445405 h 919514"/>
                <a:gd name="connsiteX171" fmla="*/ 614778 w 854070"/>
                <a:gd name="connsiteY171" fmla="*/ 457909 h 919514"/>
                <a:gd name="connsiteX172" fmla="*/ 613736 w 854070"/>
                <a:gd name="connsiteY172" fmla="*/ 467287 h 919514"/>
                <a:gd name="connsiteX173" fmla="*/ 613736 w 854070"/>
                <a:gd name="connsiteY173" fmla="*/ 470413 h 919514"/>
                <a:gd name="connsiteX174" fmla="*/ 622072 w 854070"/>
                <a:gd name="connsiteY174" fmla="*/ 500631 h 919514"/>
                <a:gd name="connsiteX175" fmla="*/ 626240 w 854070"/>
                <a:gd name="connsiteY175" fmla="*/ 504799 h 919514"/>
                <a:gd name="connsiteX176" fmla="*/ 633534 w 854070"/>
                <a:gd name="connsiteY176" fmla="*/ 505841 h 919514"/>
                <a:gd name="connsiteX177" fmla="*/ 648122 w 854070"/>
                <a:gd name="connsiteY177" fmla="*/ 504799 h 919514"/>
                <a:gd name="connsiteX178" fmla="*/ 661668 w 854070"/>
                <a:gd name="connsiteY178" fmla="*/ 503757 h 919514"/>
                <a:gd name="connsiteX179" fmla="*/ 686676 w 854070"/>
                <a:gd name="connsiteY179" fmla="*/ 504799 h 919514"/>
                <a:gd name="connsiteX180" fmla="*/ 720020 w 854070"/>
                <a:gd name="connsiteY180" fmla="*/ 504799 h 919514"/>
                <a:gd name="connsiteX181" fmla="*/ 824220 w 854070"/>
                <a:gd name="connsiteY181" fmla="*/ 462078 h 919514"/>
                <a:gd name="connsiteX182" fmla="*/ 834640 w 854070"/>
                <a:gd name="connsiteY182" fmla="*/ 457909 h 919514"/>
                <a:gd name="connsiteX183" fmla="*/ 842976 w 854070"/>
                <a:gd name="connsiteY183" fmla="*/ 462078 h 919514"/>
                <a:gd name="connsiteX184" fmla="*/ 839850 w 854070"/>
                <a:gd name="connsiteY184" fmla="*/ 482917 h 919514"/>
                <a:gd name="connsiteX185" fmla="*/ 838807 w 854070"/>
                <a:gd name="connsiteY185" fmla="*/ 483959 h 919514"/>
                <a:gd name="connsiteX186" fmla="*/ 832556 w 854070"/>
                <a:gd name="connsiteY186" fmla="*/ 507925 h 919514"/>
                <a:gd name="connsiteX187" fmla="*/ 836724 w 854070"/>
                <a:gd name="connsiteY187" fmla="*/ 516261 h 919514"/>
                <a:gd name="connsiteX188" fmla="*/ 839850 w 854070"/>
                <a:gd name="connsiteY188" fmla="*/ 522513 h 919514"/>
                <a:gd name="connsiteX189" fmla="*/ 840892 w 854070"/>
                <a:gd name="connsiteY189" fmla="*/ 527723 h 919514"/>
                <a:gd name="connsiteX190" fmla="*/ 831514 w 854070"/>
                <a:gd name="connsiteY190" fmla="*/ 531891 h 919514"/>
                <a:gd name="connsiteX191" fmla="*/ 822136 w 854070"/>
                <a:gd name="connsiteY191" fmla="*/ 549605 h 919514"/>
                <a:gd name="connsiteX192" fmla="*/ 832556 w 854070"/>
                <a:gd name="connsiteY192" fmla="*/ 560025 h 919514"/>
                <a:gd name="connsiteX193" fmla="*/ 849227 w 854070"/>
                <a:gd name="connsiteY193" fmla="*/ 565235 h 919514"/>
                <a:gd name="connsiteX194" fmla="*/ 839850 w 854070"/>
                <a:gd name="connsiteY194" fmla="*/ 599621 h 919514"/>
                <a:gd name="connsiteX195" fmla="*/ 839850 w 854070"/>
                <a:gd name="connsiteY195" fmla="*/ 607957 h 919514"/>
                <a:gd name="connsiteX196" fmla="*/ 847144 w 854070"/>
                <a:gd name="connsiteY196" fmla="*/ 621503 h 919514"/>
                <a:gd name="connsiteX197" fmla="*/ 853396 w 854070"/>
                <a:gd name="connsiteY197" fmla="*/ 631923 h 919514"/>
                <a:gd name="connsiteX198" fmla="*/ 849227 w 854070"/>
                <a:gd name="connsiteY198" fmla="*/ 650679 h 919514"/>
                <a:gd name="connsiteX199" fmla="*/ 844017 w 854070"/>
                <a:gd name="connsiteY199" fmla="*/ 672561 h 919514"/>
                <a:gd name="connsiteX200" fmla="*/ 847144 w 854070"/>
                <a:gd name="connsiteY200" fmla="*/ 680897 h 919514"/>
                <a:gd name="connsiteX201" fmla="*/ 849227 w 854070"/>
                <a:gd name="connsiteY201" fmla="*/ 685065 h 919514"/>
                <a:gd name="connsiteX202" fmla="*/ 844017 w 854070"/>
                <a:gd name="connsiteY202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36565 w 854070"/>
                <a:gd name="connsiteY57" fmla="*/ 766340 h 919514"/>
                <a:gd name="connsiteX58" fmla="*/ 350111 w 854070"/>
                <a:gd name="connsiteY58" fmla="*/ 747585 h 919514"/>
                <a:gd name="connsiteX59" fmla="*/ 358447 w 854070"/>
                <a:gd name="connsiteY59" fmla="*/ 741333 h 919514"/>
                <a:gd name="connsiteX60" fmla="*/ 374077 w 854070"/>
                <a:gd name="connsiteY60" fmla="*/ 725703 h 919514"/>
                <a:gd name="connsiteX61" fmla="*/ 373035 w 854070"/>
                <a:gd name="connsiteY61" fmla="*/ 694443 h 919514"/>
                <a:gd name="connsiteX62" fmla="*/ 355321 w 854070"/>
                <a:gd name="connsiteY62" fmla="*/ 667351 h 919514"/>
                <a:gd name="connsiteX63" fmla="*/ 324061 w 854070"/>
                <a:gd name="connsiteY63" fmla="*/ 662141 h 919514"/>
                <a:gd name="connsiteX64" fmla="*/ 304263 w 854070"/>
                <a:gd name="connsiteY64" fmla="*/ 661099 h 919514"/>
                <a:gd name="connsiteX65" fmla="*/ 298011 w 854070"/>
                <a:gd name="connsiteY65" fmla="*/ 660057 h 919514"/>
                <a:gd name="connsiteX66" fmla="*/ 288633 w 854070"/>
                <a:gd name="connsiteY66" fmla="*/ 657973 h 919514"/>
                <a:gd name="connsiteX67" fmla="*/ 271961 w 854070"/>
                <a:gd name="connsiteY67" fmla="*/ 659015 h 919514"/>
                <a:gd name="connsiteX68" fmla="*/ 253205 w 854070"/>
                <a:gd name="connsiteY68" fmla="*/ 659015 h 919514"/>
                <a:gd name="connsiteX69" fmla="*/ 245911 w 854070"/>
                <a:gd name="connsiteY69" fmla="*/ 654847 h 919514"/>
                <a:gd name="connsiteX70" fmla="*/ 238618 w 854070"/>
                <a:gd name="connsiteY70" fmla="*/ 650679 h 919514"/>
                <a:gd name="connsiteX71" fmla="*/ 221945 w 854070"/>
                <a:gd name="connsiteY71" fmla="*/ 647553 h 919514"/>
                <a:gd name="connsiteX72" fmla="*/ 204231 w 854070"/>
                <a:gd name="connsiteY72" fmla="*/ 643385 h 919514"/>
                <a:gd name="connsiteX73" fmla="*/ 196938 w 854070"/>
                <a:gd name="connsiteY73" fmla="*/ 630881 h 919514"/>
                <a:gd name="connsiteX74" fmla="*/ 195896 w 854070"/>
                <a:gd name="connsiteY74" fmla="*/ 626713 h 919514"/>
                <a:gd name="connsiteX75" fmla="*/ 191728 w 854070"/>
                <a:gd name="connsiteY75" fmla="*/ 614209 h 919514"/>
                <a:gd name="connsiteX76" fmla="*/ 169846 w 854070"/>
                <a:gd name="connsiteY76" fmla="*/ 602747 h 919514"/>
                <a:gd name="connsiteX77" fmla="*/ 164636 w 854070"/>
                <a:gd name="connsiteY77" fmla="*/ 602747 h 919514"/>
                <a:gd name="connsiteX78" fmla="*/ 151090 w 854070"/>
                <a:gd name="connsiteY78" fmla="*/ 599621 h 919514"/>
                <a:gd name="connsiteX79" fmla="*/ 146922 w 854070"/>
                <a:gd name="connsiteY79" fmla="*/ 588159 h 919514"/>
                <a:gd name="connsiteX80" fmla="*/ 147964 w 854070"/>
                <a:gd name="connsiteY80" fmla="*/ 581907 h 919514"/>
                <a:gd name="connsiteX81" fmla="*/ 153174 w 854070"/>
                <a:gd name="connsiteY81" fmla="*/ 575655 h 919514"/>
                <a:gd name="connsiteX82" fmla="*/ 156300 w 854070"/>
                <a:gd name="connsiteY82" fmla="*/ 572529 h 919514"/>
                <a:gd name="connsiteX83" fmla="*/ 160468 w 854070"/>
                <a:gd name="connsiteY83" fmla="*/ 556899 h 919514"/>
                <a:gd name="connsiteX84" fmla="*/ 157342 w 854070"/>
                <a:gd name="connsiteY84" fmla="*/ 552731 h 919514"/>
                <a:gd name="connsiteX85" fmla="*/ 156300 w 854070"/>
                <a:gd name="connsiteY85" fmla="*/ 551689 h 919514"/>
                <a:gd name="connsiteX86" fmla="*/ 149006 w 854070"/>
                <a:gd name="connsiteY86" fmla="*/ 535017 h 919514"/>
                <a:gd name="connsiteX87" fmla="*/ 149006 w 854070"/>
                <a:gd name="connsiteY87" fmla="*/ 530849 h 919514"/>
                <a:gd name="connsiteX88" fmla="*/ 132634 w 854070"/>
                <a:gd name="connsiteY88" fmla="*/ 522066 h 919514"/>
                <a:gd name="connsiteX89" fmla="*/ 98727 w 854070"/>
                <a:gd name="connsiteY89" fmla="*/ 448282 h 919514"/>
                <a:gd name="connsiteX90" fmla="*/ 106438 w 854070"/>
                <a:gd name="connsiteY90" fmla="*/ 411912 h 919514"/>
                <a:gd name="connsiteX91" fmla="*/ 83360 w 854070"/>
                <a:gd name="connsiteY91" fmla="*/ 388096 h 919514"/>
                <a:gd name="connsiteX92" fmla="*/ 22924 w 854070"/>
                <a:gd name="connsiteY92" fmla="*/ 383928 h 919514"/>
                <a:gd name="connsiteX93" fmla="*/ 9678 w 854070"/>
                <a:gd name="connsiteY93" fmla="*/ 357581 h 919514"/>
                <a:gd name="connsiteX94" fmla="*/ 31260 w 854070"/>
                <a:gd name="connsiteY94" fmla="*/ 347458 h 919514"/>
                <a:gd name="connsiteX95" fmla="*/ 41680 w 854070"/>
                <a:gd name="connsiteY95" fmla="*/ 325576 h 919514"/>
                <a:gd name="connsiteX96" fmla="*/ 42722 w 854070"/>
                <a:gd name="connsiteY96" fmla="*/ 319324 h 919514"/>
                <a:gd name="connsiteX97" fmla="*/ 43764 w 854070"/>
                <a:gd name="connsiteY97" fmla="*/ 314114 h 919514"/>
                <a:gd name="connsiteX98" fmla="*/ 53142 w 854070"/>
                <a:gd name="connsiteY98" fmla="*/ 295358 h 919514"/>
                <a:gd name="connsiteX99" fmla="*/ 57310 w 854070"/>
                <a:gd name="connsiteY99" fmla="*/ 288064 h 919514"/>
                <a:gd name="connsiteX100" fmla="*/ 72940 w 854070"/>
                <a:gd name="connsiteY100" fmla="*/ 220334 h 919514"/>
                <a:gd name="connsiteX101" fmla="*/ 61478 w 854070"/>
                <a:gd name="connsiteY101" fmla="*/ 173444 h 919514"/>
                <a:gd name="connsiteX102" fmla="*/ 37512 w 854070"/>
                <a:gd name="connsiteY102" fmla="*/ 163024 h 919514"/>
                <a:gd name="connsiteX103" fmla="*/ 19798 w 854070"/>
                <a:gd name="connsiteY103" fmla="*/ 156772 h 919514"/>
                <a:gd name="connsiteX104" fmla="*/ 4168 w 854070"/>
                <a:gd name="connsiteY104" fmla="*/ 134890 h 919514"/>
                <a:gd name="connsiteX105" fmla="*/ 1042 w 854070"/>
                <a:gd name="connsiteY105" fmla="*/ 105714 h 919514"/>
                <a:gd name="connsiteX106" fmla="*/ 0 w 854070"/>
                <a:gd name="connsiteY106" fmla="*/ 76539 h 919514"/>
                <a:gd name="connsiteX107" fmla="*/ 1042 w 854070"/>
                <a:gd name="connsiteY107" fmla="*/ 67161 h 919514"/>
                <a:gd name="connsiteX108" fmla="*/ 13546 w 854070"/>
                <a:gd name="connsiteY108" fmla="*/ 60909 h 919514"/>
                <a:gd name="connsiteX109" fmla="*/ 31260 w 854070"/>
                <a:gd name="connsiteY109" fmla="*/ 57783 h 919514"/>
                <a:gd name="connsiteX110" fmla="*/ 44806 w 854070"/>
                <a:gd name="connsiteY110" fmla="*/ 53615 h 919514"/>
                <a:gd name="connsiteX111" fmla="*/ 54184 w 854070"/>
                <a:gd name="connsiteY111" fmla="*/ 41111 h 919514"/>
                <a:gd name="connsiteX112" fmla="*/ 187262 w 854070"/>
                <a:gd name="connsiteY112" fmla="*/ 25635 h 919514"/>
                <a:gd name="connsiteX113" fmla="*/ 326443 w 854070"/>
                <a:gd name="connsiteY113" fmla="*/ 14173 h 919514"/>
                <a:gd name="connsiteX114" fmla="*/ 427219 w 854070"/>
                <a:gd name="connsiteY114" fmla="*/ 2858 h 919514"/>
                <a:gd name="connsiteX115" fmla="*/ 491674 w 854070"/>
                <a:gd name="connsiteY115" fmla="*/ 14915 h 919514"/>
                <a:gd name="connsiteX116" fmla="*/ 520998 w 854070"/>
                <a:gd name="connsiteY116" fmla="*/ 774 h 919514"/>
                <a:gd name="connsiteX117" fmla="*/ 550175 w 854070"/>
                <a:gd name="connsiteY117" fmla="*/ 50489 h 919514"/>
                <a:gd name="connsiteX118" fmla="*/ 552258 w 854070"/>
                <a:gd name="connsiteY118" fmla="*/ 55699 h 919514"/>
                <a:gd name="connsiteX119" fmla="*/ 551217 w 854070"/>
                <a:gd name="connsiteY119" fmla="*/ 58825 h 919514"/>
                <a:gd name="connsiteX120" fmla="*/ 551217 w 854070"/>
                <a:gd name="connsiteY120" fmla="*/ 59867 h 919514"/>
                <a:gd name="connsiteX121" fmla="*/ 555384 w 854070"/>
                <a:gd name="connsiteY121" fmla="*/ 79665 h 919514"/>
                <a:gd name="connsiteX122" fmla="*/ 575182 w 854070"/>
                <a:gd name="connsiteY122" fmla="*/ 83832 h 919514"/>
                <a:gd name="connsiteX123" fmla="*/ 580392 w 854070"/>
                <a:gd name="connsiteY123" fmla="*/ 79665 h 919514"/>
                <a:gd name="connsiteX124" fmla="*/ 581434 w 854070"/>
                <a:gd name="connsiteY124" fmla="*/ 78622 h 919514"/>
                <a:gd name="connsiteX125" fmla="*/ 593938 w 854070"/>
                <a:gd name="connsiteY125" fmla="*/ 68203 h 919514"/>
                <a:gd name="connsiteX126" fmla="*/ 597064 w 854070"/>
                <a:gd name="connsiteY126" fmla="*/ 67161 h 919514"/>
                <a:gd name="connsiteX127" fmla="*/ 599148 w 854070"/>
                <a:gd name="connsiteY127" fmla="*/ 68203 h 919514"/>
                <a:gd name="connsiteX128" fmla="*/ 608526 w 854070"/>
                <a:gd name="connsiteY128" fmla="*/ 84875 h 919514"/>
                <a:gd name="connsiteX129" fmla="*/ 609568 w 854070"/>
                <a:gd name="connsiteY129" fmla="*/ 109882 h 919514"/>
                <a:gd name="connsiteX130" fmla="*/ 607484 w 854070"/>
                <a:gd name="connsiteY130" fmla="*/ 114050 h 919514"/>
                <a:gd name="connsiteX131" fmla="*/ 604358 w 854070"/>
                <a:gd name="connsiteY131" fmla="*/ 131764 h 919514"/>
                <a:gd name="connsiteX132" fmla="*/ 605400 w 854070"/>
                <a:gd name="connsiteY132" fmla="*/ 134890 h 919514"/>
                <a:gd name="connsiteX133" fmla="*/ 606442 w 854070"/>
                <a:gd name="connsiteY133" fmla="*/ 138016 h 919514"/>
                <a:gd name="connsiteX134" fmla="*/ 605400 w 854070"/>
                <a:gd name="connsiteY134" fmla="*/ 142184 h 919514"/>
                <a:gd name="connsiteX135" fmla="*/ 587686 w 854070"/>
                <a:gd name="connsiteY135" fmla="*/ 178654 h 919514"/>
                <a:gd name="connsiteX136" fmla="*/ 582476 w 854070"/>
                <a:gd name="connsiteY136" fmla="*/ 188032 h 919514"/>
                <a:gd name="connsiteX137" fmla="*/ 574140 w 854070"/>
                <a:gd name="connsiteY137" fmla="*/ 194284 h 919514"/>
                <a:gd name="connsiteX138" fmla="*/ 567888 w 854070"/>
                <a:gd name="connsiteY138" fmla="*/ 198452 h 919514"/>
                <a:gd name="connsiteX139" fmla="*/ 563720 w 854070"/>
                <a:gd name="connsiteY139" fmla="*/ 204704 h 919514"/>
                <a:gd name="connsiteX140" fmla="*/ 572057 w 854070"/>
                <a:gd name="connsiteY140" fmla="*/ 214082 h 919514"/>
                <a:gd name="connsiteX141" fmla="*/ 575182 w 854070"/>
                <a:gd name="connsiteY141" fmla="*/ 215124 h 919514"/>
                <a:gd name="connsiteX142" fmla="*/ 581434 w 854070"/>
                <a:gd name="connsiteY142" fmla="*/ 220334 h 919514"/>
                <a:gd name="connsiteX143" fmla="*/ 589770 w 854070"/>
                <a:gd name="connsiteY143" fmla="*/ 226586 h 919514"/>
                <a:gd name="connsiteX144" fmla="*/ 599148 w 854070"/>
                <a:gd name="connsiteY144" fmla="*/ 231796 h 919514"/>
                <a:gd name="connsiteX145" fmla="*/ 615820 w 854070"/>
                <a:gd name="connsiteY145" fmla="*/ 241174 h 919514"/>
                <a:gd name="connsiteX146" fmla="*/ 618946 w 854070"/>
                <a:gd name="connsiteY146" fmla="*/ 244300 h 919514"/>
                <a:gd name="connsiteX147" fmla="*/ 624156 w 854070"/>
                <a:gd name="connsiteY147" fmla="*/ 249510 h 919514"/>
                <a:gd name="connsiteX148" fmla="*/ 637702 w 854070"/>
                <a:gd name="connsiteY148" fmla="*/ 256804 h 919514"/>
                <a:gd name="connsiteX149" fmla="*/ 642912 w 854070"/>
                <a:gd name="connsiteY149" fmla="*/ 258888 h 919514"/>
                <a:gd name="connsiteX150" fmla="*/ 666878 w 854070"/>
                <a:gd name="connsiteY150" fmla="*/ 275560 h 919514"/>
                <a:gd name="connsiteX151" fmla="*/ 676256 w 854070"/>
                <a:gd name="connsiteY151" fmla="*/ 283896 h 919514"/>
                <a:gd name="connsiteX152" fmla="*/ 672088 w 854070"/>
                <a:gd name="connsiteY152" fmla="*/ 291190 h 919514"/>
                <a:gd name="connsiteX153" fmla="*/ 657500 w 854070"/>
                <a:gd name="connsiteY153" fmla="*/ 299526 h 919514"/>
                <a:gd name="connsiteX154" fmla="*/ 653332 w 854070"/>
                <a:gd name="connsiteY154" fmla="*/ 300568 h 919514"/>
                <a:gd name="connsiteX155" fmla="*/ 646038 w 854070"/>
                <a:gd name="connsiteY155" fmla="*/ 302652 h 919514"/>
                <a:gd name="connsiteX156" fmla="*/ 635618 w 854070"/>
                <a:gd name="connsiteY156" fmla="*/ 312030 h 919514"/>
                <a:gd name="connsiteX157" fmla="*/ 634576 w 854070"/>
                <a:gd name="connsiteY157" fmla="*/ 321408 h 919514"/>
                <a:gd name="connsiteX158" fmla="*/ 636660 w 854070"/>
                <a:gd name="connsiteY158" fmla="*/ 334954 h 919514"/>
                <a:gd name="connsiteX159" fmla="*/ 643954 w 854070"/>
                <a:gd name="connsiteY159" fmla="*/ 348500 h 919514"/>
                <a:gd name="connsiteX160" fmla="*/ 650206 w 854070"/>
                <a:gd name="connsiteY160" fmla="*/ 351626 h 919514"/>
                <a:gd name="connsiteX161" fmla="*/ 655416 w 854070"/>
                <a:gd name="connsiteY161" fmla="*/ 354752 h 919514"/>
                <a:gd name="connsiteX162" fmla="*/ 652290 w 854070"/>
                <a:gd name="connsiteY162" fmla="*/ 366214 h 919514"/>
                <a:gd name="connsiteX163" fmla="*/ 648122 w 854070"/>
                <a:gd name="connsiteY163" fmla="*/ 381844 h 919514"/>
                <a:gd name="connsiteX164" fmla="*/ 650206 w 854070"/>
                <a:gd name="connsiteY164" fmla="*/ 392264 h 919514"/>
                <a:gd name="connsiteX165" fmla="*/ 651248 w 854070"/>
                <a:gd name="connsiteY165" fmla="*/ 396432 h 919514"/>
                <a:gd name="connsiteX166" fmla="*/ 651248 w 854070"/>
                <a:gd name="connsiteY166" fmla="*/ 403726 h 919514"/>
                <a:gd name="connsiteX167" fmla="*/ 647080 w 854070"/>
                <a:gd name="connsiteY167" fmla="*/ 411019 h 919514"/>
                <a:gd name="connsiteX168" fmla="*/ 624156 w 854070"/>
                <a:gd name="connsiteY168" fmla="*/ 444363 h 919514"/>
                <a:gd name="connsiteX169" fmla="*/ 623114 w 854070"/>
                <a:gd name="connsiteY169" fmla="*/ 445405 h 919514"/>
                <a:gd name="connsiteX170" fmla="*/ 614778 w 854070"/>
                <a:gd name="connsiteY170" fmla="*/ 457909 h 919514"/>
                <a:gd name="connsiteX171" fmla="*/ 613736 w 854070"/>
                <a:gd name="connsiteY171" fmla="*/ 467287 h 919514"/>
                <a:gd name="connsiteX172" fmla="*/ 613736 w 854070"/>
                <a:gd name="connsiteY172" fmla="*/ 470413 h 919514"/>
                <a:gd name="connsiteX173" fmla="*/ 622072 w 854070"/>
                <a:gd name="connsiteY173" fmla="*/ 500631 h 919514"/>
                <a:gd name="connsiteX174" fmla="*/ 626240 w 854070"/>
                <a:gd name="connsiteY174" fmla="*/ 504799 h 919514"/>
                <a:gd name="connsiteX175" fmla="*/ 633534 w 854070"/>
                <a:gd name="connsiteY175" fmla="*/ 505841 h 919514"/>
                <a:gd name="connsiteX176" fmla="*/ 648122 w 854070"/>
                <a:gd name="connsiteY176" fmla="*/ 504799 h 919514"/>
                <a:gd name="connsiteX177" fmla="*/ 661668 w 854070"/>
                <a:gd name="connsiteY177" fmla="*/ 503757 h 919514"/>
                <a:gd name="connsiteX178" fmla="*/ 686676 w 854070"/>
                <a:gd name="connsiteY178" fmla="*/ 504799 h 919514"/>
                <a:gd name="connsiteX179" fmla="*/ 720020 w 854070"/>
                <a:gd name="connsiteY179" fmla="*/ 504799 h 919514"/>
                <a:gd name="connsiteX180" fmla="*/ 824220 w 854070"/>
                <a:gd name="connsiteY180" fmla="*/ 462078 h 919514"/>
                <a:gd name="connsiteX181" fmla="*/ 834640 w 854070"/>
                <a:gd name="connsiteY181" fmla="*/ 457909 h 919514"/>
                <a:gd name="connsiteX182" fmla="*/ 842976 w 854070"/>
                <a:gd name="connsiteY182" fmla="*/ 462078 h 919514"/>
                <a:gd name="connsiteX183" fmla="*/ 839850 w 854070"/>
                <a:gd name="connsiteY183" fmla="*/ 482917 h 919514"/>
                <a:gd name="connsiteX184" fmla="*/ 838807 w 854070"/>
                <a:gd name="connsiteY184" fmla="*/ 483959 h 919514"/>
                <a:gd name="connsiteX185" fmla="*/ 832556 w 854070"/>
                <a:gd name="connsiteY185" fmla="*/ 507925 h 919514"/>
                <a:gd name="connsiteX186" fmla="*/ 836724 w 854070"/>
                <a:gd name="connsiteY186" fmla="*/ 516261 h 919514"/>
                <a:gd name="connsiteX187" fmla="*/ 839850 w 854070"/>
                <a:gd name="connsiteY187" fmla="*/ 522513 h 919514"/>
                <a:gd name="connsiteX188" fmla="*/ 840892 w 854070"/>
                <a:gd name="connsiteY188" fmla="*/ 527723 h 919514"/>
                <a:gd name="connsiteX189" fmla="*/ 831514 w 854070"/>
                <a:gd name="connsiteY189" fmla="*/ 531891 h 919514"/>
                <a:gd name="connsiteX190" fmla="*/ 822136 w 854070"/>
                <a:gd name="connsiteY190" fmla="*/ 549605 h 919514"/>
                <a:gd name="connsiteX191" fmla="*/ 832556 w 854070"/>
                <a:gd name="connsiteY191" fmla="*/ 560025 h 919514"/>
                <a:gd name="connsiteX192" fmla="*/ 849227 w 854070"/>
                <a:gd name="connsiteY192" fmla="*/ 565235 h 919514"/>
                <a:gd name="connsiteX193" fmla="*/ 839850 w 854070"/>
                <a:gd name="connsiteY193" fmla="*/ 599621 h 919514"/>
                <a:gd name="connsiteX194" fmla="*/ 839850 w 854070"/>
                <a:gd name="connsiteY194" fmla="*/ 607957 h 919514"/>
                <a:gd name="connsiteX195" fmla="*/ 847144 w 854070"/>
                <a:gd name="connsiteY195" fmla="*/ 621503 h 919514"/>
                <a:gd name="connsiteX196" fmla="*/ 853396 w 854070"/>
                <a:gd name="connsiteY196" fmla="*/ 631923 h 919514"/>
                <a:gd name="connsiteX197" fmla="*/ 849227 w 854070"/>
                <a:gd name="connsiteY197" fmla="*/ 650679 h 919514"/>
                <a:gd name="connsiteX198" fmla="*/ 844017 w 854070"/>
                <a:gd name="connsiteY198" fmla="*/ 672561 h 919514"/>
                <a:gd name="connsiteX199" fmla="*/ 847144 w 854070"/>
                <a:gd name="connsiteY199" fmla="*/ 680897 h 919514"/>
                <a:gd name="connsiteX200" fmla="*/ 849227 w 854070"/>
                <a:gd name="connsiteY200" fmla="*/ 685065 h 919514"/>
                <a:gd name="connsiteX201" fmla="*/ 844017 w 854070"/>
                <a:gd name="connsiteY20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15133 w 854070"/>
                <a:gd name="connsiteY57" fmla="*/ 763959 h 919514"/>
                <a:gd name="connsiteX58" fmla="*/ 350111 w 854070"/>
                <a:gd name="connsiteY58" fmla="*/ 747585 h 919514"/>
                <a:gd name="connsiteX59" fmla="*/ 358447 w 854070"/>
                <a:gd name="connsiteY59" fmla="*/ 741333 h 919514"/>
                <a:gd name="connsiteX60" fmla="*/ 374077 w 854070"/>
                <a:gd name="connsiteY60" fmla="*/ 725703 h 919514"/>
                <a:gd name="connsiteX61" fmla="*/ 373035 w 854070"/>
                <a:gd name="connsiteY61" fmla="*/ 694443 h 919514"/>
                <a:gd name="connsiteX62" fmla="*/ 355321 w 854070"/>
                <a:gd name="connsiteY62" fmla="*/ 667351 h 919514"/>
                <a:gd name="connsiteX63" fmla="*/ 324061 w 854070"/>
                <a:gd name="connsiteY63" fmla="*/ 662141 h 919514"/>
                <a:gd name="connsiteX64" fmla="*/ 304263 w 854070"/>
                <a:gd name="connsiteY64" fmla="*/ 661099 h 919514"/>
                <a:gd name="connsiteX65" fmla="*/ 298011 w 854070"/>
                <a:gd name="connsiteY65" fmla="*/ 660057 h 919514"/>
                <a:gd name="connsiteX66" fmla="*/ 288633 w 854070"/>
                <a:gd name="connsiteY66" fmla="*/ 657973 h 919514"/>
                <a:gd name="connsiteX67" fmla="*/ 271961 w 854070"/>
                <a:gd name="connsiteY67" fmla="*/ 659015 h 919514"/>
                <a:gd name="connsiteX68" fmla="*/ 253205 w 854070"/>
                <a:gd name="connsiteY68" fmla="*/ 659015 h 919514"/>
                <a:gd name="connsiteX69" fmla="*/ 245911 w 854070"/>
                <a:gd name="connsiteY69" fmla="*/ 654847 h 919514"/>
                <a:gd name="connsiteX70" fmla="*/ 238618 w 854070"/>
                <a:gd name="connsiteY70" fmla="*/ 650679 h 919514"/>
                <a:gd name="connsiteX71" fmla="*/ 221945 w 854070"/>
                <a:gd name="connsiteY71" fmla="*/ 647553 h 919514"/>
                <a:gd name="connsiteX72" fmla="*/ 204231 w 854070"/>
                <a:gd name="connsiteY72" fmla="*/ 643385 h 919514"/>
                <a:gd name="connsiteX73" fmla="*/ 196938 w 854070"/>
                <a:gd name="connsiteY73" fmla="*/ 630881 h 919514"/>
                <a:gd name="connsiteX74" fmla="*/ 195896 w 854070"/>
                <a:gd name="connsiteY74" fmla="*/ 626713 h 919514"/>
                <a:gd name="connsiteX75" fmla="*/ 191728 w 854070"/>
                <a:gd name="connsiteY75" fmla="*/ 614209 h 919514"/>
                <a:gd name="connsiteX76" fmla="*/ 169846 w 854070"/>
                <a:gd name="connsiteY76" fmla="*/ 602747 h 919514"/>
                <a:gd name="connsiteX77" fmla="*/ 164636 w 854070"/>
                <a:gd name="connsiteY77" fmla="*/ 602747 h 919514"/>
                <a:gd name="connsiteX78" fmla="*/ 151090 w 854070"/>
                <a:gd name="connsiteY78" fmla="*/ 599621 h 919514"/>
                <a:gd name="connsiteX79" fmla="*/ 146922 w 854070"/>
                <a:gd name="connsiteY79" fmla="*/ 588159 h 919514"/>
                <a:gd name="connsiteX80" fmla="*/ 147964 w 854070"/>
                <a:gd name="connsiteY80" fmla="*/ 581907 h 919514"/>
                <a:gd name="connsiteX81" fmla="*/ 153174 w 854070"/>
                <a:gd name="connsiteY81" fmla="*/ 575655 h 919514"/>
                <a:gd name="connsiteX82" fmla="*/ 156300 w 854070"/>
                <a:gd name="connsiteY82" fmla="*/ 572529 h 919514"/>
                <a:gd name="connsiteX83" fmla="*/ 160468 w 854070"/>
                <a:gd name="connsiteY83" fmla="*/ 556899 h 919514"/>
                <a:gd name="connsiteX84" fmla="*/ 157342 w 854070"/>
                <a:gd name="connsiteY84" fmla="*/ 552731 h 919514"/>
                <a:gd name="connsiteX85" fmla="*/ 156300 w 854070"/>
                <a:gd name="connsiteY85" fmla="*/ 551689 h 919514"/>
                <a:gd name="connsiteX86" fmla="*/ 149006 w 854070"/>
                <a:gd name="connsiteY86" fmla="*/ 535017 h 919514"/>
                <a:gd name="connsiteX87" fmla="*/ 149006 w 854070"/>
                <a:gd name="connsiteY87" fmla="*/ 530849 h 919514"/>
                <a:gd name="connsiteX88" fmla="*/ 132634 w 854070"/>
                <a:gd name="connsiteY88" fmla="*/ 522066 h 919514"/>
                <a:gd name="connsiteX89" fmla="*/ 98727 w 854070"/>
                <a:gd name="connsiteY89" fmla="*/ 448282 h 919514"/>
                <a:gd name="connsiteX90" fmla="*/ 106438 w 854070"/>
                <a:gd name="connsiteY90" fmla="*/ 411912 h 919514"/>
                <a:gd name="connsiteX91" fmla="*/ 83360 w 854070"/>
                <a:gd name="connsiteY91" fmla="*/ 388096 h 919514"/>
                <a:gd name="connsiteX92" fmla="*/ 22924 w 854070"/>
                <a:gd name="connsiteY92" fmla="*/ 383928 h 919514"/>
                <a:gd name="connsiteX93" fmla="*/ 9678 w 854070"/>
                <a:gd name="connsiteY93" fmla="*/ 357581 h 919514"/>
                <a:gd name="connsiteX94" fmla="*/ 31260 w 854070"/>
                <a:gd name="connsiteY94" fmla="*/ 347458 h 919514"/>
                <a:gd name="connsiteX95" fmla="*/ 41680 w 854070"/>
                <a:gd name="connsiteY95" fmla="*/ 325576 h 919514"/>
                <a:gd name="connsiteX96" fmla="*/ 42722 w 854070"/>
                <a:gd name="connsiteY96" fmla="*/ 319324 h 919514"/>
                <a:gd name="connsiteX97" fmla="*/ 43764 w 854070"/>
                <a:gd name="connsiteY97" fmla="*/ 314114 h 919514"/>
                <a:gd name="connsiteX98" fmla="*/ 53142 w 854070"/>
                <a:gd name="connsiteY98" fmla="*/ 295358 h 919514"/>
                <a:gd name="connsiteX99" fmla="*/ 57310 w 854070"/>
                <a:gd name="connsiteY99" fmla="*/ 288064 h 919514"/>
                <a:gd name="connsiteX100" fmla="*/ 72940 w 854070"/>
                <a:gd name="connsiteY100" fmla="*/ 220334 h 919514"/>
                <a:gd name="connsiteX101" fmla="*/ 61478 w 854070"/>
                <a:gd name="connsiteY101" fmla="*/ 173444 h 919514"/>
                <a:gd name="connsiteX102" fmla="*/ 37512 w 854070"/>
                <a:gd name="connsiteY102" fmla="*/ 163024 h 919514"/>
                <a:gd name="connsiteX103" fmla="*/ 19798 w 854070"/>
                <a:gd name="connsiteY103" fmla="*/ 156772 h 919514"/>
                <a:gd name="connsiteX104" fmla="*/ 4168 w 854070"/>
                <a:gd name="connsiteY104" fmla="*/ 134890 h 919514"/>
                <a:gd name="connsiteX105" fmla="*/ 1042 w 854070"/>
                <a:gd name="connsiteY105" fmla="*/ 105714 h 919514"/>
                <a:gd name="connsiteX106" fmla="*/ 0 w 854070"/>
                <a:gd name="connsiteY106" fmla="*/ 76539 h 919514"/>
                <a:gd name="connsiteX107" fmla="*/ 1042 w 854070"/>
                <a:gd name="connsiteY107" fmla="*/ 67161 h 919514"/>
                <a:gd name="connsiteX108" fmla="*/ 13546 w 854070"/>
                <a:gd name="connsiteY108" fmla="*/ 60909 h 919514"/>
                <a:gd name="connsiteX109" fmla="*/ 31260 w 854070"/>
                <a:gd name="connsiteY109" fmla="*/ 57783 h 919514"/>
                <a:gd name="connsiteX110" fmla="*/ 44806 w 854070"/>
                <a:gd name="connsiteY110" fmla="*/ 53615 h 919514"/>
                <a:gd name="connsiteX111" fmla="*/ 54184 w 854070"/>
                <a:gd name="connsiteY111" fmla="*/ 41111 h 919514"/>
                <a:gd name="connsiteX112" fmla="*/ 187262 w 854070"/>
                <a:gd name="connsiteY112" fmla="*/ 25635 h 919514"/>
                <a:gd name="connsiteX113" fmla="*/ 326443 w 854070"/>
                <a:gd name="connsiteY113" fmla="*/ 14173 h 919514"/>
                <a:gd name="connsiteX114" fmla="*/ 427219 w 854070"/>
                <a:gd name="connsiteY114" fmla="*/ 2858 h 919514"/>
                <a:gd name="connsiteX115" fmla="*/ 491674 w 854070"/>
                <a:gd name="connsiteY115" fmla="*/ 14915 h 919514"/>
                <a:gd name="connsiteX116" fmla="*/ 520998 w 854070"/>
                <a:gd name="connsiteY116" fmla="*/ 774 h 919514"/>
                <a:gd name="connsiteX117" fmla="*/ 550175 w 854070"/>
                <a:gd name="connsiteY117" fmla="*/ 50489 h 919514"/>
                <a:gd name="connsiteX118" fmla="*/ 552258 w 854070"/>
                <a:gd name="connsiteY118" fmla="*/ 55699 h 919514"/>
                <a:gd name="connsiteX119" fmla="*/ 551217 w 854070"/>
                <a:gd name="connsiteY119" fmla="*/ 58825 h 919514"/>
                <a:gd name="connsiteX120" fmla="*/ 551217 w 854070"/>
                <a:gd name="connsiteY120" fmla="*/ 59867 h 919514"/>
                <a:gd name="connsiteX121" fmla="*/ 555384 w 854070"/>
                <a:gd name="connsiteY121" fmla="*/ 79665 h 919514"/>
                <a:gd name="connsiteX122" fmla="*/ 575182 w 854070"/>
                <a:gd name="connsiteY122" fmla="*/ 83832 h 919514"/>
                <a:gd name="connsiteX123" fmla="*/ 580392 w 854070"/>
                <a:gd name="connsiteY123" fmla="*/ 79665 h 919514"/>
                <a:gd name="connsiteX124" fmla="*/ 581434 w 854070"/>
                <a:gd name="connsiteY124" fmla="*/ 78622 h 919514"/>
                <a:gd name="connsiteX125" fmla="*/ 593938 w 854070"/>
                <a:gd name="connsiteY125" fmla="*/ 68203 h 919514"/>
                <a:gd name="connsiteX126" fmla="*/ 597064 w 854070"/>
                <a:gd name="connsiteY126" fmla="*/ 67161 h 919514"/>
                <a:gd name="connsiteX127" fmla="*/ 599148 w 854070"/>
                <a:gd name="connsiteY127" fmla="*/ 68203 h 919514"/>
                <a:gd name="connsiteX128" fmla="*/ 608526 w 854070"/>
                <a:gd name="connsiteY128" fmla="*/ 84875 h 919514"/>
                <a:gd name="connsiteX129" fmla="*/ 609568 w 854070"/>
                <a:gd name="connsiteY129" fmla="*/ 109882 h 919514"/>
                <a:gd name="connsiteX130" fmla="*/ 607484 w 854070"/>
                <a:gd name="connsiteY130" fmla="*/ 114050 h 919514"/>
                <a:gd name="connsiteX131" fmla="*/ 604358 w 854070"/>
                <a:gd name="connsiteY131" fmla="*/ 131764 h 919514"/>
                <a:gd name="connsiteX132" fmla="*/ 605400 w 854070"/>
                <a:gd name="connsiteY132" fmla="*/ 134890 h 919514"/>
                <a:gd name="connsiteX133" fmla="*/ 606442 w 854070"/>
                <a:gd name="connsiteY133" fmla="*/ 138016 h 919514"/>
                <a:gd name="connsiteX134" fmla="*/ 605400 w 854070"/>
                <a:gd name="connsiteY134" fmla="*/ 142184 h 919514"/>
                <a:gd name="connsiteX135" fmla="*/ 587686 w 854070"/>
                <a:gd name="connsiteY135" fmla="*/ 178654 h 919514"/>
                <a:gd name="connsiteX136" fmla="*/ 582476 w 854070"/>
                <a:gd name="connsiteY136" fmla="*/ 188032 h 919514"/>
                <a:gd name="connsiteX137" fmla="*/ 574140 w 854070"/>
                <a:gd name="connsiteY137" fmla="*/ 194284 h 919514"/>
                <a:gd name="connsiteX138" fmla="*/ 567888 w 854070"/>
                <a:gd name="connsiteY138" fmla="*/ 198452 h 919514"/>
                <a:gd name="connsiteX139" fmla="*/ 563720 w 854070"/>
                <a:gd name="connsiteY139" fmla="*/ 204704 h 919514"/>
                <a:gd name="connsiteX140" fmla="*/ 572057 w 854070"/>
                <a:gd name="connsiteY140" fmla="*/ 214082 h 919514"/>
                <a:gd name="connsiteX141" fmla="*/ 575182 w 854070"/>
                <a:gd name="connsiteY141" fmla="*/ 215124 h 919514"/>
                <a:gd name="connsiteX142" fmla="*/ 581434 w 854070"/>
                <a:gd name="connsiteY142" fmla="*/ 220334 h 919514"/>
                <a:gd name="connsiteX143" fmla="*/ 589770 w 854070"/>
                <a:gd name="connsiteY143" fmla="*/ 226586 h 919514"/>
                <a:gd name="connsiteX144" fmla="*/ 599148 w 854070"/>
                <a:gd name="connsiteY144" fmla="*/ 231796 h 919514"/>
                <a:gd name="connsiteX145" fmla="*/ 615820 w 854070"/>
                <a:gd name="connsiteY145" fmla="*/ 241174 h 919514"/>
                <a:gd name="connsiteX146" fmla="*/ 618946 w 854070"/>
                <a:gd name="connsiteY146" fmla="*/ 244300 h 919514"/>
                <a:gd name="connsiteX147" fmla="*/ 624156 w 854070"/>
                <a:gd name="connsiteY147" fmla="*/ 249510 h 919514"/>
                <a:gd name="connsiteX148" fmla="*/ 637702 w 854070"/>
                <a:gd name="connsiteY148" fmla="*/ 256804 h 919514"/>
                <a:gd name="connsiteX149" fmla="*/ 642912 w 854070"/>
                <a:gd name="connsiteY149" fmla="*/ 258888 h 919514"/>
                <a:gd name="connsiteX150" fmla="*/ 666878 w 854070"/>
                <a:gd name="connsiteY150" fmla="*/ 275560 h 919514"/>
                <a:gd name="connsiteX151" fmla="*/ 676256 w 854070"/>
                <a:gd name="connsiteY151" fmla="*/ 283896 h 919514"/>
                <a:gd name="connsiteX152" fmla="*/ 672088 w 854070"/>
                <a:gd name="connsiteY152" fmla="*/ 291190 h 919514"/>
                <a:gd name="connsiteX153" fmla="*/ 657500 w 854070"/>
                <a:gd name="connsiteY153" fmla="*/ 299526 h 919514"/>
                <a:gd name="connsiteX154" fmla="*/ 653332 w 854070"/>
                <a:gd name="connsiteY154" fmla="*/ 300568 h 919514"/>
                <a:gd name="connsiteX155" fmla="*/ 646038 w 854070"/>
                <a:gd name="connsiteY155" fmla="*/ 302652 h 919514"/>
                <a:gd name="connsiteX156" fmla="*/ 635618 w 854070"/>
                <a:gd name="connsiteY156" fmla="*/ 312030 h 919514"/>
                <a:gd name="connsiteX157" fmla="*/ 634576 w 854070"/>
                <a:gd name="connsiteY157" fmla="*/ 321408 h 919514"/>
                <a:gd name="connsiteX158" fmla="*/ 636660 w 854070"/>
                <a:gd name="connsiteY158" fmla="*/ 334954 h 919514"/>
                <a:gd name="connsiteX159" fmla="*/ 643954 w 854070"/>
                <a:gd name="connsiteY159" fmla="*/ 348500 h 919514"/>
                <a:gd name="connsiteX160" fmla="*/ 650206 w 854070"/>
                <a:gd name="connsiteY160" fmla="*/ 351626 h 919514"/>
                <a:gd name="connsiteX161" fmla="*/ 655416 w 854070"/>
                <a:gd name="connsiteY161" fmla="*/ 354752 h 919514"/>
                <a:gd name="connsiteX162" fmla="*/ 652290 w 854070"/>
                <a:gd name="connsiteY162" fmla="*/ 366214 h 919514"/>
                <a:gd name="connsiteX163" fmla="*/ 648122 w 854070"/>
                <a:gd name="connsiteY163" fmla="*/ 381844 h 919514"/>
                <a:gd name="connsiteX164" fmla="*/ 650206 w 854070"/>
                <a:gd name="connsiteY164" fmla="*/ 392264 h 919514"/>
                <a:gd name="connsiteX165" fmla="*/ 651248 w 854070"/>
                <a:gd name="connsiteY165" fmla="*/ 396432 h 919514"/>
                <a:gd name="connsiteX166" fmla="*/ 651248 w 854070"/>
                <a:gd name="connsiteY166" fmla="*/ 403726 h 919514"/>
                <a:gd name="connsiteX167" fmla="*/ 647080 w 854070"/>
                <a:gd name="connsiteY167" fmla="*/ 411019 h 919514"/>
                <a:gd name="connsiteX168" fmla="*/ 624156 w 854070"/>
                <a:gd name="connsiteY168" fmla="*/ 444363 h 919514"/>
                <a:gd name="connsiteX169" fmla="*/ 623114 w 854070"/>
                <a:gd name="connsiteY169" fmla="*/ 445405 h 919514"/>
                <a:gd name="connsiteX170" fmla="*/ 614778 w 854070"/>
                <a:gd name="connsiteY170" fmla="*/ 457909 h 919514"/>
                <a:gd name="connsiteX171" fmla="*/ 613736 w 854070"/>
                <a:gd name="connsiteY171" fmla="*/ 467287 h 919514"/>
                <a:gd name="connsiteX172" fmla="*/ 613736 w 854070"/>
                <a:gd name="connsiteY172" fmla="*/ 470413 h 919514"/>
                <a:gd name="connsiteX173" fmla="*/ 622072 w 854070"/>
                <a:gd name="connsiteY173" fmla="*/ 500631 h 919514"/>
                <a:gd name="connsiteX174" fmla="*/ 626240 w 854070"/>
                <a:gd name="connsiteY174" fmla="*/ 504799 h 919514"/>
                <a:gd name="connsiteX175" fmla="*/ 633534 w 854070"/>
                <a:gd name="connsiteY175" fmla="*/ 505841 h 919514"/>
                <a:gd name="connsiteX176" fmla="*/ 648122 w 854070"/>
                <a:gd name="connsiteY176" fmla="*/ 504799 h 919514"/>
                <a:gd name="connsiteX177" fmla="*/ 661668 w 854070"/>
                <a:gd name="connsiteY177" fmla="*/ 503757 h 919514"/>
                <a:gd name="connsiteX178" fmla="*/ 686676 w 854070"/>
                <a:gd name="connsiteY178" fmla="*/ 504799 h 919514"/>
                <a:gd name="connsiteX179" fmla="*/ 720020 w 854070"/>
                <a:gd name="connsiteY179" fmla="*/ 504799 h 919514"/>
                <a:gd name="connsiteX180" fmla="*/ 824220 w 854070"/>
                <a:gd name="connsiteY180" fmla="*/ 462078 h 919514"/>
                <a:gd name="connsiteX181" fmla="*/ 834640 w 854070"/>
                <a:gd name="connsiteY181" fmla="*/ 457909 h 919514"/>
                <a:gd name="connsiteX182" fmla="*/ 842976 w 854070"/>
                <a:gd name="connsiteY182" fmla="*/ 462078 h 919514"/>
                <a:gd name="connsiteX183" fmla="*/ 839850 w 854070"/>
                <a:gd name="connsiteY183" fmla="*/ 482917 h 919514"/>
                <a:gd name="connsiteX184" fmla="*/ 838807 w 854070"/>
                <a:gd name="connsiteY184" fmla="*/ 483959 h 919514"/>
                <a:gd name="connsiteX185" fmla="*/ 832556 w 854070"/>
                <a:gd name="connsiteY185" fmla="*/ 507925 h 919514"/>
                <a:gd name="connsiteX186" fmla="*/ 836724 w 854070"/>
                <a:gd name="connsiteY186" fmla="*/ 516261 h 919514"/>
                <a:gd name="connsiteX187" fmla="*/ 839850 w 854070"/>
                <a:gd name="connsiteY187" fmla="*/ 522513 h 919514"/>
                <a:gd name="connsiteX188" fmla="*/ 840892 w 854070"/>
                <a:gd name="connsiteY188" fmla="*/ 527723 h 919514"/>
                <a:gd name="connsiteX189" fmla="*/ 831514 w 854070"/>
                <a:gd name="connsiteY189" fmla="*/ 531891 h 919514"/>
                <a:gd name="connsiteX190" fmla="*/ 822136 w 854070"/>
                <a:gd name="connsiteY190" fmla="*/ 549605 h 919514"/>
                <a:gd name="connsiteX191" fmla="*/ 832556 w 854070"/>
                <a:gd name="connsiteY191" fmla="*/ 560025 h 919514"/>
                <a:gd name="connsiteX192" fmla="*/ 849227 w 854070"/>
                <a:gd name="connsiteY192" fmla="*/ 565235 h 919514"/>
                <a:gd name="connsiteX193" fmla="*/ 839850 w 854070"/>
                <a:gd name="connsiteY193" fmla="*/ 599621 h 919514"/>
                <a:gd name="connsiteX194" fmla="*/ 839850 w 854070"/>
                <a:gd name="connsiteY194" fmla="*/ 607957 h 919514"/>
                <a:gd name="connsiteX195" fmla="*/ 847144 w 854070"/>
                <a:gd name="connsiteY195" fmla="*/ 621503 h 919514"/>
                <a:gd name="connsiteX196" fmla="*/ 853396 w 854070"/>
                <a:gd name="connsiteY196" fmla="*/ 631923 h 919514"/>
                <a:gd name="connsiteX197" fmla="*/ 849227 w 854070"/>
                <a:gd name="connsiteY197" fmla="*/ 650679 h 919514"/>
                <a:gd name="connsiteX198" fmla="*/ 844017 w 854070"/>
                <a:gd name="connsiteY198" fmla="*/ 672561 h 919514"/>
                <a:gd name="connsiteX199" fmla="*/ 847144 w 854070"/>
                <a:gd name="connsiteY199" fmla="*/ 680897 h 919514"/>
                <a:gd name="connsiteX200" fmla="*/ 849227 w 854070"/>
                <a:gd name="connsiteY200" fmla="*/ 685065 h 919514"/>
                <a:gd name="connsiteX201" fmla="*/ 844017 w 854070"/>
                <a:gd name="connsiteY20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299651 w 854070"/>
                <a:gd name="connsiteY56" fmla="*/ 797306 h 919514"/>
                <a:gd name="connsiteX57" fmla="*/ 315133 w 854070"/>
                <a:gd name="connsiteY57" fmla="*/ 763959 h 919514"/>
                <a:gd name="connsiteX58" fmla="*/ 350111 w 854070"/>
                <a:gd name="connsiteY58" fmla="*/ 747585 h 919514"/>
                <a:gd name="connsiteX59" fmla="*/ 358447 w 854070"/>
                <a:gd name="connsiteY59" fmla="*/ 741333 h 919514"/>
                <a:gd name="connsiteX60" fmla="*/ 374077 w 854070"/>
                <a:gd name="connsiteY60" fmla="*/ 725703 h 919514"/>
                <a:gd name="connsiteX61" fmla="*/ 373035 w 854070"/>
                <a:gd name="connsiteY61" fmla="*/ 694443 h 919514"/>
                <a:gd name="connsiteX62" fmla="*/ 355321 w 854070"/>
                <a:gd name="connsiteY62" fmla="*/ 667351 h 919514"/>
                <a:gd name="connsiteX63" fmla="*/ 324061 w 854070"/>
                <a:gd name="connsiteY63" fmla="*/ 662141 h 919514"/>
                <a:gd name="connsiteX64" fmla="*/ 304263 w 854070"/>
                <a:gd name="connsiteY64" fmla="*/ 661099 h 919514"/>
                <a:gd name="connsiteX65" fmla="*/ 298011 w 854070"/>
                <a:gd name="connsiteY65" fmla="*/ 660057 h 919514"/>
                <a:gd name="connsiteX66" fmla="*/ 288633 w 854070"/>
                <a:gd name="connsiteY66" fmla="*/ 657973 h 919514"/>
                <a:gd name="connsiteX67" fmla="*/ 271961 w 854070"/>
                <a:gd name="connsiteY67" fmla="*/ 659015 h 919514"/>
                <a:gd name="connsiteX68" fmla="*/ 253205 w 854070"/>
                <a:gd name="connsiteY68" fmla="*/ 659015 h 919514"/>
                <a:gd name="connsiteX69" fmla="*/ 245911 w 854070"/>
                <a:gd name="connsiteY69" fmla="*/ 654847 h 919514"/>
                <a:gd name="connsiteX70" fmla="*/ 238618 w 854070"/>
                <a:gd name="connsiteY70" fmla="*/ 650679 h 919514"/>
                <a:gd name="connsiteX71" fmla="*/ 221945 w 854070"/>
                <a:gd name="connsiteY71" fmla="*/ 647553 h 919514"/>
                <a:gd name="connsiteX72" fmla="*/ 204231 w 854070"/>
                <a:gd name="connsiteY72" fmla="*/ 643385 h 919514"/>
                <a:gd name="connsiteX73" fmla="*/ 196938 w 854070"/>
                <a:gd name="connsiteY73" fmla="*/ 630881 h 919514"/>
                <a:gd name="connsiteX74" fmla="*/ 195896 w 854070"/>
                <a:gd name="connsiteY74" fmla="*/ 626713 h 919514"/>
                <a:gd name="connsiteX75" fmla="*/ 191728 w 854070"/>
                <a:gd name="connsiteY75" fmla="*/ 614209 h 919514"/>
                <a:gd name="connsiteX76" fmla="*/ 169846 w 854070"/>
                <a:gd name="connsiteY76" fmla="*/ 602747 h 919514"/>
                <a:gd name="connsiteX77" fmla="*/ 164636 w 854070"/>
                <a:gd name="connsiteY77" fmla="*/ 602747 h 919514"/>
                <a:gd name="connsiteX78" fmla="*/ 151090 w 854070"/>
                <a:gd name="connsiteY78" fmla="*/ 599621 h 919514"/>
                <a:gd name="connsiteX79" fmla="*/ 146922 w 854070"/>
                <a:gd name="connsiteY79" fmla="*/ 588159 h 919514"/>
                <a:gd name="connsiteX80" fmla="*/ 147964 w 854070"/>
                <a:gd name="connsiteY80" fmla="*/ 581907 h 919514"/>
                <a:gd name="connsiteX81" fmla="*/ 153174 w 854070"/>
                <a:gd name="connsiteY81" fmla="*/ 575655 h 919514"/>
                <a:gd name="connsiteX82" fmla="*/ 156300 w 854070"/>
                <a:gd name="connsiteY82" fmla="*/ 572529 h 919514"/>
                <a:gd name="connsiteX83" fmla="*/ 160468 w 854070"/>
                <a:gd name="connsiteY83" fmla="*/ 556899 h 919514"/>
                <a:gd name="connsiteX84" fmla="*/ 157342 w 854070"/>
                <a:gd name="connsiteY84" fmla="*/ 552731 h 919514"/>
                <a:gd name="connsiteX85" fmla="*/ 156300 w 854070"/>
                <a:gd name="connsiteY85" fmla="*/ 551689 h 919514"/>
                <a:gd name="connsiteX86" fmla="*/ 149006 w 854070"/>
                <a:gd name="connsiteY86" fmla="*/ 535017 h 919514"/>
                <a:gd name="connsiteX87" fmla="*/ 149006 w 854070"/>
                <a:gd name="connsiteY87" fmla="*/ 530849 h 919514"/>
                <a:gd name="connsiteX88" fmla="*/ 132634 w 854070"/>
                <a:gd name="connsiteY88" fmla="*/ 522066 h 919514"/>
                <a:gd name="connsiteX89" fmla="*/ 98727 w 854070"/>
                <a:gd name="connsiteY89" fmla="*/ 448282 h 919514"/>
                <a:gd name="connsiteX90" fmla="*/ 106438 w 854070"/>
                <a:gd name="connsiteY90" fmla="*/ 411912 h 919514"/>
                <a:gd name="connsiteX91" fmla="*/ 83360 w 854070"/>
                <a:gd name="connsiteY91" fmla="*/ 388096 h 919514"/>
                <a:gd name="connsiteX92" fmla="*/ 22924 w 854070"/>
                <a:gd name="connsiteY92" fmla="*/ 383928 h 919514"/>
                <a:gd name="connsiteX93" fmla="*/ 9678 w 854070"/>
                <a:gd name="connsiteY93" fmla="*/ 357581 h 919514"/>
                <a:gd name="connsiteX94" fmla="*/ 31260 w 854070"/>
                <a:gd name="connsiteY94" fmla="*/ 347458 h 919514"/>
                <a:gd name="connsiteX95" fmla="*/ 41680 w 854070"/>
                <a:gd name="connsiteY95" fmla="*/ 325576 h 919514"/>
                <a:gd name="connsiteX96" fmla="*/ 42722 w 854070"/>
                <a:gd name="connsiteY96" fmla="*/ 319324 h 919514"/>
                <a:gd name="connsiteX97" fmla="*/ 43764 w 854070"/>
                <a:gd name="connsiteY97" fmla="*/ 314114 h 919514"/>
                <a:gd name="connsiteX98" fmla="*/ 53142 w 854070"/>
                <a:gd name="connsiteY98" fmla="*/ 295358 h 919514"/>
                <a:gd name="connsiteX99" fmla="*/ 57310 w 854070"/>
                <a:gd name="connsiteY99" fmla="*/ 288064 h 919514"/>
                <a:gd name="connsiteX100" fmla="*/ 72940 w 854070"/>
                <a:gd name="connsiteY100" fmla="*/ 220334 h 919514"/>
                <a:gd name="connsiteX101" fmla="*/ 61478 w 854070"/>
                <a:gd name="connsiteY101" fmla="*/ 173444 h 919514"/>
                <a:gd name="connsiteX102" fmla="*/ 37512 w 854070"/>
                <a:gd name="connsiteY102" fmla="*/ 163024 h 919514"/>
                <a:gd name="connsiteX103" fmla="*/ 19798 w 854070"/>
                <a:gd name="connsiteY103" fmla="*/ 156772 h 919514"/>
                <a:gd name="connsiteX104" fmla="*/ 4168 w 854070"/>
                <a:gd name="connsiteY104" fmla="*/ 134890 h 919514"/>
                <a:gd name="connsiteX105" fmla="*/ 1042 w 854070"/>
                <a:gd name="connsiteY105" fmla="*/ 105714 h 919514"/>
                <a:gd name="connsiteX106" fmla="*/ 0 w 854070"/>
                <a:gd name="connsiteY106" fmla="*/ 76539 h 919514"/>
                <a:gd name="connsiteX107" fmla="*/ 1042 w 854070"/>
                <a:gd name="connsiteY107" fmla="*/ 67161 h 919514"/>
                <a:gd name="connsiteX108" fmla="*/ 13546 w 854070"/>
                <a:gd name="connsiteY108" fmla="*/ 60909 h 919514"/>
                <a:gd name="connsiteX109" fmla="*/ 31260 w 854070"/>
                <a:gd name="connsiteY109" fmla="*/ 57783 h 919514"/>
                <a:gd name="connsiteX110" fmla="*/ 44806 w 854070"/>
                <a:gd name="connsiteY110" fmla="*/ 53615 h 919514"/>
                <a:gd name="connsiteX111" fmla="*/ 54184 w 854070"/>
                <a:gd name="connsiteY111" fmla="*/ 41111 h 919514"/>
                <a:gd name="connsiteX112" fmla="*/ 187262 w 854070"/>
                <a:gd name="connsiteY112" fmla="*/ 25635 h 919514"/>
                <a:gd name="connsiteX113" fmla="*/ 326443 w 854070"/>
                <a:gd name="connsiteY113" fmla="*/ 14173 h 919514"/>
                <a:gd name="connsiteX114" fmla="*/ 427219 w 854070"/>
                <a:gd name="connsiteY114" fmla="*/ 2858 h 919514"/>
                <a:gd name="connsiteX115" fmla="*/ 491674 w 854070"/>
                <a:gd name="connsiteY115" fmla="*/ 14915 h 919514"/>
                <a:gd name="connsiteX116" fmla="*/ 520998 w 854070"/>
                <a:gd name="connsiteY116" fmla="*/ 774 h 919514"/>
                <a:gd name="connsiteX117" fmla="*/ 550175 w 854070"/>
                <a:gd name="connsiteY117" fmla="*/ 50489 h 919514"/>
                <a:gd name="connsiteX118" fmla="*/ 552258 w 854070"/>
                <a:gd name="connsiteY118" fmla="*/ 55699 h 919514"/>
                <a:gd name="connsiteX119" fmla="*/ 551217 w 854070"/>
                <a:gd name="connsiteY119" fmla="*/ 58825 h 919514"/>
                <a:gd name="connsiteX120" fmla="*/ 551217 w 854070"/>
                <a:gd name="connsiteY120" fmla="*/ 59867 h 919514"/>
                <a:gd name="connsiteX121" fmla="*/ 555384 w 854070"/>
                <a:gd name="connsiteY121" fmla="*/ 79665 h 919514"/>
                <a:gd name="connsiteX122" fmla="*/ 575182 w 854070"/>
                <a:gd name="connsiteY122" fmla="*/ 83832 h 919514"/>
                <a:gd name="connsiteX123" fmla="*/ 580392 w 854070"/>
                <a:gd name="connsiteY123" fmla="*/ 79665 h 919514"/>
                <a:gd name="connsiteX124" fmla="*/ 581434 w 854070"/>
                <a:gd name="connsiteY124" fmla="*/ 78622 h 919514"/>
                <a:gd name="connsiteX125" fmla="*/ 593938 w 854070"/>
                <a:gd name="connsiteY125" fmla="*/ 68203 h 919514"/>
                <a:gd name="connsiteX126" fmla="*/ 597064 w 854070"/>
                <a:gd name="connsiteY126" fmla="*/ 67161 h 919514"/>
                <a:gd name="connsiteX127" fmla="*/ 599148 w 854070"/>
                <a:gd name="connsiteY127" fmla="*/ 68203 h 919514"/>
                <a:gd name="connsiteX128" fmla="*/ 608526 w 854070"/>
                <a:gd name="connsiteY128" fmla="*/ 84875 h 919514"/>
                <a:gd name="connsiteX129" fmla="*/ 609568 w 854070"/>
                <a:gd name="connsiteY129" fmla="*/ 109882 h 919514"/>
                <a:gd name="connsiteX130" fmla="*/ 607484 w 854070"/>
                <a:gd name="connsiteY130" fmla="*/ 114050 h 919514"/>
                <a:gd name="connsiteX131" fmla="*/ 604358 w 854070"/>
                <a:gd name="connsiteY131" fmla="*/ 131764 h 919514"/>
                <a:gd name="connsiteX132" fmla="*/ 605400 w 854070"/>
                <a:gd name="connsiteY132" fmla="*/ 134890 h 919514"/>
                <a:gd name="connsiteX133" fmla="*/ 606442 w 854070"/>
                <a:gd name="connsiteY133" fmla="*/ 138016 h 919514"/>
                <a:gd name="connsiteX134" fmla="*/ 605400 w 854070"/>
                <a:gd name="connsiteY134" fmla="*/ 142184 h 919514"/>
                <a:gd name="connsiteX135" fmla="*/ 587686 w 854070"/>
                <a:gd name="connsiteY135" fmla="*/ 178654 h 919514"/>
                <a:gd name="connsiteX136" fmla="*/ 582476 w 854070"/>
                <a:gd name="connsiteY136" fmla="*/ 188032 h 919514"/>
                <a:gd name="connsiteX137" fmla="*/ 574140 w 854070"/>
                <a:gd name="connsiteY137" fmla="*/ 194284 h 919514"/>
                <a:gd name="connsiteX138" fmla="*/ 567888 w 854070"/>
                <a:gd name="connsiteY138" fmla="*/ 198452 h 919514"/>
                <a:gd name="connsiteX139" fmla="*/ 563720 w 854070"/>
                <a:gd name="connsiteY139" fmla="*/ 204704 h 919514"/>
                <a:gd name="connsiteX140" fmla="*/ 572057 w 854070"/>
                <a:gd name="connsiteY140" fmla="*/ 214082 h 919514"/>
                <a:gd name="connsiteX141" fmla="*/ 575182 w 854070"/>
                <a:gd name="connsiteY141" fmla="*/ 215124 h 919514"/>
                <a:gd name="connsiteX142" fmla="*/ 581434 w 854070"/>
                <a:gd name="connsiteY142" fmla="*/ 220334 h 919514"/>
                <a:gd name="connsiteX143" fmla="*/ 589770 w 854070"/>
                <a:gd name="connsiteY143" fmla="*/ 226586 h 919514"/>
                <a:gd name="connsiteX144" fmla="*/ 599148 w 854070"/>
                <a:gd name="connsiteY144" fmla="*/ 231796 h 919514"/>
                <a:gd name="connsiteX145" fmla="*/ 615820 w 854070"/>
                <a:gd name="connsiteY145" fmla="*/ 241174 h 919514"/>
                <a:gd name="connsiteX146" fmla="*/ 618946 w 854070"/>
                <a:gd name="connsiteY146" fmla="*/ 244300 h 919514"/>
                <a:gd name="connsiteX147" fmla="*/ 624156 w 854070"/>
                <a:gd name="connsiteY147" fmla="*/ 249510 h 919514"/>
                <a:gd name="connsiteX148" fmla="*/ 637702 w 854070"/>
                <a:gd name="connsiteY148" fmla="*/ 256804 h 919514"/>
                <a:gd name="connsiteX149" fmla="*/ 642912 w 854070"/>
                <a:gd name="connsiteY149" fmla="*/ 258888 h 919514"/>
                <a:gd name="connsiteX150" fmla="*/ 666878 w 854070"/>
                <a:gd name="connsiteY150" fmla="*/ 275560 h 919514"/>
                <a:gd name="connsiteX151" fmla="*/ 676256 w 854070"/>
                <a:gd name="connsiteY151" fmla="*/ 283896 h 919514"/>
                <a:gd name="connsiteX152" fmla="*/ 672088 w 854070"/>
                <a:gd name="connsiteY152" fmla="*/ 291190 h 919514"/>
                <a:gd name="connsiteX153" fmla="*/ 657500 w 854070"/>
                <a:gd name="connsiteY153" fmla="*/ 299526 h 919514"/>
                <a:gd name="connsiteX154" fmla="*/ 653332 w 854070"/>
                <a:gd name="connsiteY154" fmla="*/ 300568 h 919514"/>
                <a:gd name="connsiteX155" fmla="*/ 646038 w 854070"/>
                <a:gd name="connsiteY155" fmla="*/ 302652 h 919514"/>
                <a:gd name="connsiteX156" fmla="*/ 635618 w 854070"/>
                <a:gd name="connsiteY156" fmla="*/ 312030 h 919514"/>
                <a:gd name="connsiteX157" fmla="*/ 634576 w 854070"/>
                <a:gd name="connsiteY157" fmla="*/ 321408 h 919514"/>
                <a:gd name="connsiteX158" fmla="*/ 636660 w 854070"/>
                <a:gd name="connsiteY158" fmla="*/ 334954 h 919514"/>
                <a:gd name="connsiteX159" fmla="*/ 643954 w 854070"/>
                <a:gd name="connsiteY159" fmla="*/ 348500 h 919514"/>
                <a:gd name="connsiteX160" fmla="*/ 650206 w 854070"/>
                <a:gd name="connsiteY160" fmla="*/ 351626 h 919514"/>
                <a:gd name="connsiteX161" fmla="*/ 655416 w 854070"/>
                <a:gd name="connsiteY161" fmla="*/ 354752 h 919514"/>
                <a:gd name="connsiteX162" fmla="*/ 652290 w 854070"/>
                <a:gd name="connsiteY162" fmla="*/ 366214 h 919514"/>
                <a:gd name="connsiteX163" fmla="*/ 648122 w 854070"/>
                <a:gd name="connsiteY163" fmla="*/ 381844 h 919514"/>
                <a:gd name="connsiteX164" fmla="*/ 650206 w 854070"/>
                <a:gd name="connsiteY164" fmla="*/ 392264 h 919514"/>
                <a:gd name="connsiteX165" fmla="*/ 651248 w 854070"/>
                <a:gd name="connsiteY165" fmla="*/ 396432 h 919514"/>
                <a:gd name="connsiteX166" fmla="*/ 651248 w 854070"/>
                <a:gd name="connsiteY166" fmla="*/ 403726 h 919514"/>
                <a:gd name="connsiteX167" fmla="*/ 647080 w 854070"/>
                <a:gd name="connsiteY167" fmla="*/ 411019 h 919514"/>
                <a:gd name="connsiteX168" fmla="*/ 624156 w 854070"/>
                <a:gd name="connsiteY168" fmla="*/ 444363 h 919514"/>
                <a:gd name="connsiteX169" fmla="*/ 623114 w 854070"/>
                <a:gd name="connsiteY169" fmla="*/ 445405 h 919514"/>
                <a:gd name="connsiteX170" fmla="*/ 614778 w 854070"/>
                <a:gd name="connsiteY170" fmla="*/ 457909 h 919514"/>
                <a:gd name="connsiteX171" fmla="*/ 613736 w 854070"/>
                <a:gd name="connsiteY171" fmla="*/ 467287 h 919514"/>
                <a:gd name="connsiteX172" fmla="*/ 613736 w 854070"/>
                <a:gd name="connsiteY172" fmla="*/ 470413 h 919514"/>
                <a:gd name="connsiteX173" fmla="*/ 622072 w 854070"/>
                <a:gd name="connsiteY173" fmla="*/ 500631 h 919514"/>
                <a:gd name="connsiteX174" fmla="*/ 626240 w 854070"/>
                <a:gd name="connsiteY174" fmla="*/ 504799 h 919514"/>
                <a:gd name="connsiteX175" fmla="*/ 633534 w 854070"/>
                <a:gd name="connsiteY175" fmla="*/ 505841 h 919514"/>
                <a:gd name="connsiteX176" fmla="*/ 648122 w 854070"/>
                <a:gd name="connsiteY176" fmla="*/ 504799 h 919514"/>
                <a:gd name="connsiteX177" fmla="*/ 661668 w 854070"/>
                <a:gd name="connsiteY177" fmla="*/ 503757 h 919514"/>
                <a:gd name="connsiteX178" fmla="*/ 686676 w 854070"/>
                <a:gd name="connsiteY178" fmla="*/ 504799 h 919514"/>
                <a:gd name="connsiteX179" fmla="*/ 720020 w 854070"/>
                <a:gd name="connsiteY179" fmla="*/ 504799 h 919514"/>
                <a:gd name="connsiteX180" fmla="*/ 824220 w 854070"/>
                <a:gd name="connsiteY180" fmla="*/ 462078 h 919514"/>
                <a:gd name="connsiteX181" fmla="*/ 834640 w 854070"/>
                <a:gd name="connsiteY181" fmla="*/ 457909 h 919514"/>
                <a:gd name="connsiteX182" fmla="*/ 842976 w 854070"/>
                <a:gd name="connsiteY182" fmla="*/ 462078 h 919514"/>
                <a:gd name="connsiteX183" fmla="*/ 839850 w 854070"/>
                <a:gd name="connsiteY183" fmla="*/ 482917 h 919514"/>
                <a:gd name="connsiteX184" fmla="*/ 838807 w 854070"/>
                <a:gd name="connsiteY184" fmla="*/ 483959 h 919514"/>
                <a:gd name="connsiteX185" fmla="*/ 832556 w 854070"/>
                <a:gd name="connsiteY185" fmla="*/ 507925 h 919514"/>
                <a:gd name="connsiteX186" fmla="*/ 836724 w 854070"/>
                <a:gd name="connsiteY186" fmla="*/ 516261 h 919514"/>
                <a:gd name="connsiteX187" fmla="*/ 839850 w 854070"/>
                <a:gd name="connsiteY187" fmla="*/ 522513 h 919514"/>
                <a:gd name="connsiteX188" fmla="*/ 840892 w 854070"/>
                <a:gd name="connsiteY188" fmla="*/ 527723 h 919514"/>
                <a:gd name="connsiteX189" fmla="*/ 831514 w 854070"/>
                <a:gd name="connsiteY189" fmla="*/ 531891 h 919514"/>
                <a:gd name="connsiteX190" fmla="*/ 822136 w 854070"/>
                <a:gd name="connsiteY190" fmla="*/ 549605 h 919514"/>
                <a:gd name="connsiteX191" fmla="*/ 832556 w 854070"/>
                <a:gd name="connsiteY191" fmla="*/ 560025 h 919514"/>
                <a:gd name="connsiteX192" fmla="*/ 849227 w 854070"/>
                <a:gd name="connsiteY192" fmla="*/ 565235 h 919514"/>
                <a:gd name="connsiteX193" fmla="*/ 839850 w 854070"/>
                <a:gd name="connsiteY193" fmla="*/ 599621 h 919514"/>
                <a:gd name="connsiteX194" fmla="*/ 839850 w 854070"/>
                <a:gd name="connsiteY194" fmla="*/ 607957 h 919514"/>
                <a:gd name="connsiteX195" fmla="*/ 847144 w 854070"/>
                <a:gd name="connsiteY195" fmla="*/ 621503 h 919514"/>
                <a:gd name="connsiteX196" fmla="*/ 853396 w 854070"/>
                <a:gd name="connsiteY196" fmla="*/ 631923 h 919514"/>
                <a:gd name="connsiteX197" fmla="*/ 849227 w 854070"/>
                <a:gd name="connsiteY197" fmla="*/ 650679 h 919514"/>
                <a:gd name="connsiteX198" fmla="*/ 844017 w 854070"/>
                <a:gd name="connsiteY198" fmla="*/ 672561 h 919514"/>
                <a:gd name="connsiteX199" fmla="*/ 847144 w 854070"/>
                <a:gd name="connsiteY199" fmla="*/ 680897 h 919514"/>
                <a:gd name="connsiteX200" fmla="*/ 849227 w 854070"/>
                <a:gd name="connsiteY200" fmla="*/ 685065 h 919514"/>
                <a:gd name="connsiteX201" fmla="*/ 844017 w 854070"/>
                <a:gd name="connsiteY20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299651 w 854070"/>
                <a:gd name="connsiteY55" fmla="*/ 797306 h 919514"/>
                <a:gd name="connsiteX56" fmla="*/ 315133 w 854070"/>
                <a:gd name="connsiteY56" fmla="*/ 763959 h 919514"/>
                <a:gd name="connsiteX57" fmla="*/ 350111 w 854070"/>
                <a:gd name="connsiteY57" fmla="*/ 747585 h 919514"/>
                <a:gd name="connsiteX58" fmla="*/ 358447 w 854070"/>
                <a:gd name="connsiteY58" fmla="*/ 741333 h 919514"/>
                <a:gd name="connsiteX59" fmla="*/ 374077 w 854070"/>
                <a:gd name="connsiteY59" fmla="*/ 725703 h 919514"/>
                <a:gd name="connsiteX60" fmla="*/ 373035 w 854070"/>
                <a:gd name="connsiteY60" fmla="*/ 694443 h 919514"/>
                <a:gd name="connsiteX61" fmla="*/ 355321 w 854070"/>
                <a:gd name="connsiteY61" fmla="*/ 667351 h 919514"/>
                <a:gd name="connsiteX62" fmla="*/ 324061 w 854070"/>
                <a:gd name="connsiteY62" fmla="*/ 662141 h 919514"/>
                <a:gd name="connsiteX63" fmla="*/ 304263 w 854070"/>
                <a:gd name="connsiteY63" fmla="*/ 661099 h 919514"/>
                <a:gd name="connsiteX64" fmla="*/ 298011 w 854070"/>
                <a:gd name="connsiteY64" fmla="*/ 660057 h 919514"/>
                <a:gd name="connsiteX65" fmla="*/ 288633 w 854070"/>
                <a:gd name="connsiteY65" fmla="*/ 657973 h 919514"/>
                <a:gd name="connsiteX66" fmla="*/ 271961 w 854070"/>
                <a:gd name="connsiteY66" fmla="*/ 659015 h 919514"/>
                <a:gd name="connsiteX67" fmla="*/ 253205 w 854070"/>
                <a:gd name="connsiteY67" fmla="*/ 659015 h 919514"/>
                <a:gd name="connsiteX68" fmla="*/ 245911 w 854070"/>
                <a:gd name="connsiteY68" fmla="*/ 654847 h 919514"/>
                <a:gd name="connsiteX69" fmla="*/ 238618 w 854070"/>
                <a:gd name="connsiteY69" fmla="*/ 650679 h 919514"/>
                <a:gd name="connsiteX70" fmla="*/ 221945 w 854070"/>
                <a:gd name="connsiteY70" fmla="*/ 647553 h 919514"/>
                <a:gd name="connsiteX71" fmla="*/ 204231 w 854070"/>
                <a:gd name="connsiteY71" fmla="*/ 643385 h 919514"/>
                <a:gd name="connsiteX72" fmla="*/ 196938 w 854070"/>
                <a:gd name="connsiteY72" fmla="*/ 630881 h 919514"/>
                <a:gd name="connsiteX73" fmla="*/ 195896 w 854070"/>
                <a:gd name="connsiteY73" fmla="*/ 626713 h 919514"/>
                <a:gd name="connsiteX74" fmla="*/ 191728 w 854070"/>
                <a:gd name="connsiteY74" fmla="*/ 614209 h 919514"/>
                <a:gd name="connsiteX75" fmla="*/ 169846 w 854070"/>
                <a:gd name="connsiteY75" fmla="*/ 602747 h 919514"/>
                <a:gd name="connsiteX76" fmla="*/ 164636 w 854070"/>
                <a:gd name="connsiteY76" fmla="*/ 602747 h 919514"/>
                <a:gd name="connsiteX77" fmla="*/ 151090 w 854070"/>
                <a:gd name="connsiteY77" fmla="*/ 599621 h 919514"/>
                <a:gd name="connsiteX78" fmla="*/ 146922 w 854070"/>
                <a:gd name="connsiteY78" fmla="*/ 588159 h 919514"/>
                <a:gd name="connsiteX79" fmla="*/ 147964 w 854070"/>
                <a:gd name="connsiteY79" fmla="*/ 581907 h 919514"/>
                <a:gd name="connsiteX80" fmla="*/ 153174 w 854070"/>
                <a:gd name="connsiteY80" fmla="*/ 575655 h 919514"/>
                <a:gd name="connsiteX81" fmla="*/ 156300 w 854070"/>
                <a:gd name="connsiteY81" fmla="*/ 572529 h 919514"/>
                <a:gd name="connsiteX82" fmla="*/ 160468 w 854070"/>
                <a:gd name="connsiteY82" fmla="*/ 556899 h 919514"/>
                <a:gd name="connsiteX83" fmla="*/ 157342 w 854070"/>
                <a:gd name="connsiteY83" fmla="*/ 552731 h 919514"/>
                <a:gd name="connsiteX84" fmla="*/ 156300 w 854070"/>
                <a:gd name="connsiteY84" fmla="*/ 551689 h 919514"/>
                <a:gd name="connsiteX85" fmla="*/ 149006 w 854070"/>
                <a:gd name="connsiteY85" fmla="*/ 535017 h 919514"/>
                <a:gd name="connsiteX86" fmla="*/ 149006 w 854070"/>
                <a:gd name="connsiteY86" fmla="*/ 530849 h 919514"/>
                <a:gd name="connsiteX87" fmla="*/ 132634 w 854070"/>
                <a:gd name="connsiteY87" fmla="*/ 522066 h 919514"/>
                <a:gd name="connsiteX88" fmla="*/ 98727 w 854070"/>
                <a:gd name="connsiteY88" fmla="*/ 448282 h 919514"/>
                <a:gd name="connsiteX89" fmla="*/ 106438 w 854070"/>
                <a:gd name="connsiteY89" fmla="*/ 411912 h 919514"/>
                <a:gd name="connsiteX90" fmla="*/ 83360 w 854070"/>
                <a:gd name="connsiteY90" fmla="*/ 388096 h 919514"/>
                <a:gd name="connsiteX91" fmla="*/ 22924 w 854070"/>
                <a:gd name="connsiteY91" fmla="*/ 383928 h 919514"/>
                <a:gd name="connsiteX92" fmla="*/ 9678 w 854070"/>
                <a:gd name="connsiteY92" fmla="*/ 357581 h 919514"/>
                <a:gd name="connsiteX93" fmla="*/ 31260 w 854070"/>
                <a:gd name="connsiteY93" fmla="*/ 347458 h 919514"/>
                <a:gd name="connsiteX94" fmla="*/ 41680 w 854070"/>
                <a:gd name="connsiteY94" fmla="*/ 325576 h 919514"/>
                <a:gd name="connsiteX95" fmla="*/ 42722 w 854070"/>
                <a:gd name="connsiteY95" fmla="*/ 319324 h 919514"/>
                <a:gd name="connsiteX96" fmla="*/ 43764 w 854070"/>
                <a:gd name="connsiteY96" fmla="*/ 314114 h 919514"/>
                <a:gd name="connsiteX97" fmla="*/ 53142 w 854070"/>
                <a:gd name="connsiteY97" fmla="*/ 295358 h 919514"/>
                <a:gd name="connsiteX98" fmla="*/ 57310 w 854070"/>
                <a:gd name="connsiteY98" fmla="*/ 288064 h 919514"/>
                <a:gd name="connsiteX99" fmla="*/ 72940 w 854070"/>
                <a:gd name="connsiteY99" fmla="*/ 220334 h 919514"/>
                <a:gd name="connsiteX100" fmla="*/ 61478 w 854070"/>
                <a:gd name="connsiteY100" fmla="*/ 173444 h 919514"/>
                <a:gd name="connsiteX101" fmla="*/ 37512 w 854070"/>
                <a:gd name="connsiteY101" fmla="*/ 163024 h 919514"/>
                <a:gd name="connsiteX102" fmla="*/ 19798 w 854070"/>
                <a:gd name="connsiteY102" fmla="*/ 156772 h 919514"/>
                <a:gd name="connsiteX103" fmla="*/ 4168 w 854070"/>
                <a:gd name="connsiteY103" fmla="*/ 134890 h 919514"/>
                <a:gd name="connsiteX104" fmla="*/ 1042 w 854070"/>
                <a:gd name="connsiteY104" fmla="*/ 105714 h 919514"/>
                <a:gd name="connsiteX105" fmla="*/ 0 w 854070"/>
                <a:gd name="connsiteY105" fmla="*/ 76539 h 919514"/>
                <a:gd name="connsiteX106" fmla="*/ 1042 w 854070"/>
                <a:gd name="connsiteY106" fmla="*/ 67161 h 919514"/>
                <a:gd name="connsiteX107" fmla="*/ 13546 w 854070"/>
                <a:gd name="connsiteY107" fmla="*/ 60909 h 919514"/>
                <a:gd name="connsiteX108" fmla="*/ 31260 w 854070"/>
                <a:gd name="connsiteY108" fmla="*/ 57783 h 919514"/>
                <a:gd name="connsiteX109" fmla="*/ 44806 w 854070"/>
                <a:gd name="connsiteY109" fmla="*/ 53615 h 919514"/>
                <a:gd name="connsiteX110" fmla="*/ 54184 w 854070"/>
                <a:gd name="connsiteY110" fmla="*/ 41111 h 919514"/>
                <a:gd name="connsiteX111" fmla="*/ 187262 w 854070"/>
                <a:gd name="connsiteY111" fmla="*/ 25635 h 919514"/>
                <a:gd name="connsiteX112" fmla="*/ 326443 w 854070"/>
                <a:gd name="connsiteY112" fmla="*/ 14173 h 919514"/>
                <a:gd name="connsiteX113" fmla="*/ 427219 w 854070"/>
                <a:gd name="connsiteY113" fmla="*/ 2858 h 919514"/>
                <a:gd name="connsiteX114" fmla="*/ 491674 w 854070"/>
                <a:gd name="connsiteY114" fmla="*/ 14915 h 919514"/>
                <a:gd name="connsiteX115" fmla="*/ 520998 w 854070"/>
                <a:gd name="connsiteY115" fmla="*/ 774 h 919514"/>
                <a:gd name="connsiteX116" fmla="*/ 550175 w 854070"/>
                <a:gd name="connsiteY116" fmla="*/ 50489 h 919514"/>
                <a:gd name="connsiteX117" fmla="*/ 552258 w 854070"/>
                <a:gd name="connsiteY117" fmla="*/ 55699 h 919514"/>
                <a:gd name="connsiteX118" fmla="*/ 551217 w 854070"/>
                <a:gd name="connsiteY118" fmla="*/ 58825 h 919514"/>
                <a:gd name="connsiteX119" fmla="*/ 551217 w 854070"/>
                <a:gd name="connsiteY119" fmla="*/ 59867 h 919514"/>
                <a:gd name="connsiteX120" fmla="*/ 555384 w 854070"/>
                <a:gd name="connsiteY120" fmla="*/ 79665 h 919514"/>
                <a:gd name="connsiteX121" fmla="*/ 575182 w 854070"/>
                <a:gd name="connsiteY121" fmla="*/ 83832 h 919514"/>
                <a:gd name="connsiteX122" fmla="*/ 580392 w 854070"/>
                <a:gd name="connsiteY122" fmla="*/ 79665 h 919514"/>
                <a:gd name="connsiteX123" fmla="*/ 581434 w 854070"/>
                <a:gd name="connsiteY123" fmla="*/ 78622 h 919514"/>
                <a:gd name="connsiteX124" fmla="*/ 593938 w 854070"/>
                <a:gd name="connsiteY124" fmla="*/ 68203 h 919514"/>
                <a:gd name="connsiteX125" fmla="*/ 597064 w 854070"/>
                <a:gd name="connsiteY125" fmla="*/ 67161 h 919514"/>
                <a:gd name="connsiteX126" fmla="*/ 599148 w 854070"/>
                <a:gd name="connsiteY126" fmla="*/ 68203 h 919514"/>
                <a:gd name="connsiteX127" fmla="*/ 608526 w 854070"/>
                <a:gd name="connsiteY127" fmla="*/ 84875 h 919514"/>
                <a:gd name="connsiteX128" fmla="*/ 609568 w 854070"/>
                <a:gd name="connsiteY128" fmla="*/ 109882 h 919514"/>
                <a:gd name="connsiteX129" fmla="*/ 607484 w 854070"/>
                <a:gd name="connsiteY129" fmla="*/ 114050 h 919514"/>
                <a:gd name="connsiteX130" fmla="*/ 604358 w 854070"/>
                <a:gd name="connsiteY130" fmla="*/ 131764 h 919514"/>
                <a:gd name="connsiteX131" fmla="*/ 605400 w 854070"/>
                <a:gd name="connsiteY131" fmla="*/ 134890 h 919514"/>
                <a:gd name="connsiteX132" fmla="*/ 606442 w 854070"/>
                <a:gd name="connsiteY132" fmla="*/ 138016 h 919514"/>
                <a:gd name="connsiteX133" fmla="*/ 605400 w 854070"/>
                <a:gd name="connsiteY133" fmla="*/ 142184 h 919514"/>
                <a:gd name="connsiteX134" fmla="*/ 587686 w 854070"/>
                <a:gd name="connsiteY134" fmla="*/ 178654 h 919514"/>
                <a:gd name="connsiteX135" fmla="*/ 582476 w 854070"/>
                <a:gd name="connsiteY135" fmla="*/ 188032 h 919514"/>
                <a:gd name="connsiteX136" fmla="*/ 574140 w 854070"/>
                <a:gd name="connsiteY136" fmla="*/ 194284 h 919514"/>
                <a:gd name="connsiteX137" fmla="*/ 567888 w 854070"/>
                <a:gd name="connsiteY137" fmla="*/ 198452 h 919514"/>
                <a:gd name="connsiteX138" fmla="*/ 563720 w 854070"/>
                <a:gd name="connsiteY138" fmla="*/ 204704 h 919514"/>
                <a:gd name="connsiteX139" fmla="*/ 572057 w 854070"/>
                <a:gd name="connsiteY139" fmla="*/ 214082 h 919514"/>
                <a:gd name="connsiteX140" fmla="*/ 575182 w 854070"/>
                <a:gd name="connsiteY140" fmla="*/ 215124 h 919514"/>
                <a:gd name="connsiteX141" fmla="*/ 581434 w 854070"/>
                <a:gd name="connsiteY141" fmla="*/ 220334 h 919514"/>
                <a:gd name="connsiteX142" fmla="*/ 589770 w 854070"/>
                <a:gd name="connsiteY142" fmla="*/ 226586 h 919514"/>
                <a:gd name="connsiteX143" fmla="*/ 599148 w 854070"/>
                <a:gd name="connsiteY143" fmla="*/ 231796 h 919514"/>
                <a:gd name="connsiteX144" fmla="*/ 615820 w 854070"/>
                <a:gd name="connsiteY144" fmla="*/ 241174 h 919514"/>
                <a:gd name="connsiteX145" fmla="*/ 618946 w 854070"/>
                <a:gd name="connsiteY145" fmla="*/ 244300 h 919514"/>
                <a:gd name="connsiteX146" fmla="*/ 624156 w 854070"/>
                <a:gd name="connsiteY146" fmla="*/ 249510 h 919514"/>
                <a:gd name="connsiteX147" fmla="*/ 637702 w 854070"/>
                <a:gd name="connsiteY147" fmla="*/ 256804 h 919514"/>
                <a:gd name="connsiteX148" fmla="*/ 642912 w 854070"/>
                <a:gd name="connsiteY148" fmla="*/ 258888 h 919514"/>
                <a:gd name="connsiteX149" fmla="*/ 666878 w 854070"/>
                <a:gd name="connsiteY149" fmla="*/ 275560 h 919514"/>
                <a:gd name="connsiteX150" fmla="*/ 676256 w 854070"/>
                <a:gd name="connsiteY150" fmla="*/ 283896 h 919514"/>
                <a:gd name="connsiteX151" fmla="*/ 672088 w 854070"/>
                <a:gd name="connsiteY151" fmla="*/ 291190 h 919514"/>
                <a:gd name="connsiteX152" fmla="*/ 657500 w 854070"/>
                <a:gd name="connsiteY152" fmla="*/ 299526 h 919514"/>
                <a:gd name="connsiteX153" fmla="*/ 653332 w 854070"/>
                <a:gd name="connsiteY153" fmla="*/ 300568 h 919514"/>
                <a:gd name="connsiteX154" fmla="*/ 646038 w 854070"/>
                <a:gd name="connsiteY154" fmla="*/ 302652 h 919514"/>
                <a:gd name="connsiteX155" fmla="*/ 635618 w 854070"/>
                <a:gd name="connsiteY155" fmla="*/ 312030 h 919514"/>
                <a:gd name="connsiteX156" fmla="*/ 634576 w 854070"/>
                <a:gd name="connsiteY156" fmla="*/ 321408 h 919514"/>
                <a:gd name="connsiteX157" fmla="*/ 636660 w 854070"/>
                <a:gd name="connsiteY157" fmla="*/ 334954 h 919514"/>
                <a:gd name="connsiteX158" fmla="*/ 643954 w 854070"/>
                <a:gd name="connsiteY158" fmla="*/ 348500 h 919514"/>
                <a:gd name="connsiteX159" fmla="*/ 650206 w 854070"/>
                <a:gd name="connsiteY159" fmla="*/ 351626 h 919514"/>
                <a:gd name="connsiteX160" fmla="*/ 655416 w 854070"/>
                <a:gd name="connsiteY160" fmla="*/ 354752 h 919514"/>
                <a:gd name="connsiteX161" fmla="*/ 652290 w 854070"/>
                <a:gd name="connsiteY161" fmla="*/ 366214 h 919514"/>
                <a:gd name="connsiteX162" fmla="*/ 648122 w 854070"/>
                <a:gd name="connsiteY162" fmla="*/ 381844 h 919514"/>
                <a:gd name="connsiteX163" fmla="*/ 650206 w 854070"/>
                <a:gd name="connsiteY163" fmla="*/ 392264 h 919514"/>
                <a:gd name="connsiteX164" fmla="*/ 651248 w 854070"/>
                <a:gd name="connsiteY164" fmla="*/ 396432 h 919514"/>
                <a:gd name="connsiteX165" fmla="*/ 651248 w 854070"/>
                <a:gd name="connsiteY165" fmla="*/ 403726 h 919514"/>
                <a:gd name="connsiteX166" fmla="*/ 647080 w 854070"/>
                <a:gd name="connsiteY166" fmla="*/ 411019 h 919514"/>
                <a:gd name="connsiteX167" fmla="*/ 624156 w 854070"/>
                <a:gd name="connsiteY167" fmla="*/ 444363 h 919514"/>
                <a:gd name="connsiteX168" fmla="*/ 623114 w 854070"/>
                <a:gd name="connsiteY168" fmla="*/ 445405 h 919514"/>
                <a:gd name="connsiteX169" fmla="*/ 614778 w 854070"/>
                <a:gd name="connsiteY169" fmla="*/ 457909 h 919514"/>
                <a:gd name="connsiteX170" fmla="*/ 613736 w 854070"/>
                <a:gd name="connsiteY170" fmla="*/ 467287 h 919514"/>
                <a:gd name="connsiteX171" fmla="*/ 613736 w 854070"/>
                <a:gd name="connsiteY171" fmla="*/ 470413 h 919514"/>
                <a:gd name="connsiteX172" fmla="*/ 622072 w 854070"/>
                <a:gd name="connsiteY172" fmla="*/ 500631 h 919514"/>
                <a:gd name="connsiteX173" fmla="*/ 626240 w 854070"/>
                <a:gd name="connsiteY173" fmla="*/ 504799 h 919514"/>
                <a:gd name="connsiteX174" fmla="*/ 633534 w 854070"/>
                <a:gd name="connsiteY174" fmla="*/ 505841 h 919514"/>
                <a:gd name="connsiteX175" fmla="*/ 648122 w 854070"/>
                <a:gd name="connsiteY175" fmla="*/ 504799 h 919514"/>
                <a:gd name="connsiteX176" fmla="*/ 661668 w 854070"/>
                <a:gd name="connsiteY176" fmla="*/ 503757 h 919514"/>
                <a:gd name="connsiteX177" fmla="*/ 686676 w 854070"/>
                <a:gd name="connsiteY177" fmla="*/ 504799 h 919514"/>
                <a:gd name="connsiteX178" fmla="*/ 720020 w 854070"/>
                <a:gd name="connsiteY178" fmla="*/ 504799 h 919514"/>
                <a:gd name="connsiteX179" fmla="*/ 824220 w 854070"/>
                <a:gd name="connsiteY179" fmla="*/ 462078 h 919514"/>
                <a:gd name="connsiteX180" fmla="*/ 834640 w 854070"/>
                <a:gd name="connsiteY180" fmla="*/ 457909 h 919514"/>
                <a:gd name="connsiteX181" fmla="*/ 842976 w 854070"/>
                <a:gd name="connsiteY181" fmla="*/ 462078 h 919514"/>
                <a:gd name="connsiteX182" fmla="*/ 839850 w 854070"/>
                <a:gd name="connsiteY182" fmla="*/ 482917 h 919514"/>
                <a:gd name="connsiteX183" fmla="*/ 838807 w 854070"/>
                <a:gd name="connsiteY183" fmla="*/ 483959 h 919514"/>
                <a:gd name="connsiteX184" fmla="*/ 832556 w 854070"/>
                <a:gd name="connsiteY184" fmla="*/ 507925 h 919514"/>
                <a:gd name="connsiteX185" fmla="*/ 836724 w 854070"/>
                <a:gd name="connsiteY185" fmla="*/ 516261 h 919514"/>
                <a:gd name="connsiteX186" fmla="*/ 839850 w 854070"/>
                <a:gd name="connsiteY186" fmla="*/ 522513 h 919514"/>
                <a:gd name="connsiteX187" fmla="*/ 840892 w 854070"/>
                <a:gd name="connsiteY187" fmla="*/ 527723 h 919514"/>
                <a:gd name="connsiteX188" fmla="*/ 831514 w 854070"/>
                <a:gd name="connsiteY188" fmla="*/ 531891 h 919514"/>
                <a:gd name="connsiteX189" fmla="*/ 822136 w 854070"/>
                <a:gd name="connsiteY189" fmla="*/ 549605 h 919514"/>
                <a:gd name="connsiteX190" fmla="*/ 832556 w 854070"/>
                <a:gd name="connsiteY190" fmla="*/ 560025 h 919514"/>
                <a:gd name="connsiteX191" fmla="*/ 849227 w 854070"/>
                <a:gd name="connsiteY191" fmla="*/ 565235 h 919514"/>
                <a:gd name="connsiteX192" fmla="*/ 839850 w 854070"/>
                <a:gd name="connsiteY192" fmla="*/ 599621 h 919514"/>
                <a:gd name="connsiteX193" fmla="*/ 839850 w 854070"/>
                <a:gd name="connsiteY193" fmla="*/ 607957 h 919514"/>
                <a:gd name="connsiteX194" fmla="*/ 847144 w 854070"/>
                <a:gd name="connsiteY194" fmla="*/ 621503 h 919514"/>
                <a:gd name="connsiteX195" fmla="*/ 853396 w 854070"/>
                <a:gd name="connsiteY195" fmla="*/ 631923 h 919514"/>
                <a:gd name="connsiteX196" fmla="*/ 849227 w 854070"/>
                <a:gd name="connsiteY196" fmla="*/ 650679 h 919514"/>
                <a:gd name="connsiteX197" fmla="*/ 844017 w 854070"/>
                <a:gd name="connsiteY197" fmla="*/ 672561 h 919514"/>
                <a:gd name="connsiteX198" fmla="*/ 847144 w 854070"/>
                <a:gd name="connsiteY198" fmla="*/ 680897 h 919514"/>
                <a:gd name="connsiteX199" fmla="*/ 849227 w 854070"/>
                <a:gd name="connsiteY199" fmla="*/ 685065 h 919514"/>
                <a:gd name="connsiteX200" fmla="*/ 844017 w 854070"/>
                <a:gd name="connsiteY20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283426 w 854070"/>
                <a:gd name="connsiteY54" fmla="*/ 819335 h 919514"/>
                <a:gd name="connsiteX55" fmla="*/ 299651 w 854070"/>
                <a:gd name="connsiteY55" fmla="*/ 797306 h 919514"/>
                <a:gd name="connsiteX56" fmla="*/ 315133 w 854070"/>
                <a:gd name="connsiteY56" fmla="*/ 763959 h 919514"/>
                <a:gd name="connsiteX57" fmla="*/ 350111 w 854070"/>
                <a:gd name="connsiteY57" fmla="*/ 747585 h 919514"/>
                <a:gd name="connsiteX58" fmla="*/ 358447 w 854070"/>
                <a:gd name="connsiteY58" fmla="*/ 741333 h 919514"/>
                <a:gd name="connsiteX59" fmla="*/ 374077 w 854070"/>
                <a:gd name="connsiteY59" fmla="*/ 725703 h 919514"/>
                <a:gd name="connsiteX60" fmla="*/ 373035 w 854070"/>
                <a:gd name="connsiteY60" fmla="*/ 694443 h 919514"/>
                <a:gd name="connsiteX61" fmla="*/ 355321 w 854070"/>
                <a:gd name="connsiteY61" fmla="*/ 667351 h 919514"/>
                <a:gd name="connsiteX62" fmla="*/ 324061 w 854070"/>
                <a:gd name="connsiteY62" fmla="*/ 662141 h 919514"/>
                <a:gd name="connsiteX63" fmla="*/ 304263 w 854070"/>
                <a:gd name="connsiteY63" fmla="*/ 661099 h 919514"/>
                <a:gd name="connsiteX64" fmla="*/ 298011 w 854070"/>
                <a:gd name="connsiteY64" fmla="*/ 660057 h 919514"/>
                <a:gd name="connsiteX65" fmla="*/ 288633 w 854070"/>
                <a:gd name="connsiteY65" fmla="*/ 657973 h 919514"/>
                <a:gd name="connsiteX66" fmla="*/ 271961 w 854070"/>
                <a:gd name="connsiteY66" fmla="*/ 659015 h 919514"/>
                <a:gd name="connsiteX67" fmla="*/ 253205 w 854070"/>
                <a:gd name="connsiteY67" fmla="*/ 659015 h 919514"/>
                <a:gd name="connsiteX68" fmla="*/ 245911 w 854070"/>
                <a:gd name="connsiteY68" fmla="*/ 654847 h 919514"/>
                <a:gd name="connsiteX69" fmla="*/ 238618 w 854070"/>
                <a:gd name="connsiteY69" fmla="*/ 650679 h 919514"/>
                <a:gd name="connsiteX70" fmla="*/ 221945 w 854070"/>
                <a:gd name="connsiteY70" fmla="*/ 647553 h 919514"/>
                <a:gd name="connsiteX71" fmla="*/ 204231 w 854070"/>
                <a:gd name="connsiteY71" fmla="*/ 643385 h 919514"/>
                <a:gd name="connsiteX72" fmla="*/ 196938 w 854070"/>
                <a:gd name="connsiteY72" fmla="*/ 630881 h 919514"/>
                <a:gd name="connsiteX73" fmla="*/ 195896 w 854070"/>
                <a:gd name="connsiteY73" fmla="*/ 626713 h 919514"/>
                <a:gd name="connsiteX74" fmla="*/ 191728 w 854070"/>
                <a:gd name="connsiteY74" fmla="*/ 614209 h 919514"/>
                <a:gd name="connsiteX75" fmla="*/ 169846 w 854070"/>
                <a:gd name="connsiteY75" fmla="*/ 602747 h 919514"/>
                <a:gd name="connsiteX76" fmla="*/ 164636 w 854070"/>
                <a:gd name="connsiteY76" fmla="*/ 602747 h 919514"/>
                <a:gd name="connsiteX77" fmla="*/ 151090 w 854070"/>
                <a:gd name="connsiteY77" fmla="*/ 599621 h 919514"/>
                <a:gd name="connsiteX78" fmla="*/ 146922 w 854070"/>
                <a:gd name="connsiteY78" fmla="*/ 588159 h 919514"/>
                <a:gd name="connsiteX79" fmla="*/ 147964 w 854070"/>
                <a:gd name="connsiteY79" fmla="*/ 581907 h 919514"/>
                <a:gd name="connsiteX80" fmla="*/ 153174 w 854070"/>
                <a:gd name="connsiteY80" fmla="*/ 575655 h 919514"/>
                <a:gd name="connsiteX81" fmla="*/ 156300 w 854070"/>
                <a:gd name="connsiteY81" fmla="*/ 572529 h 919514"/>
                <a:gd name="connsiteX82" fmla="*/ 160468 w 854070"/>
                <a:gd name="connsiteY82" fmla="*/ 556899 h 919514"/>
                <a:gd name="connsiteX83" fmla="*/ 157342 w 854070"/>
                <a:gd name="connsiteY83" fmla="*/ 552731 h 919514"/>
                <a:gd name="connsiteX84" fmla="*/ 156300 w 854070"/>
                <a:gd name="connsiteY84" fmla="*/ 551689 h 919514"/>
                <a:gd name="connsiteX85" fmla="*/ 149006 w 854070"/>
                <a:gd name="connsiteY85" fmla="*/ 535017 h 919514"/>
                <a:gd name="connsiteX86" fmla="*/ 149006 w 854070"/>
                <a:gd name="connsiteY86" fmla="*/ 530849 h 919514"/>
                <a:gd name="connsiteX87" fmla="*/ 132634 w 854070"/>
                <a:gd name="connsiteY87" fmla="*/ 522066 h 919514"/>
                <a:gd name="connsiteX88" fmla="*/ 98727 w 854070"/>
                <a:gd name="connsiteY88" fmla="*/ 448282 h 919514"/>
                <a:gd name="connsiteX89" fmla="*/ 106438 w 854070"/>
                <a:gd name="connsiteY89" fmla="*/ 411912 h 919514"/>
                <a:gd name="connsiteX90" fmla="*/ 83360 w 854070"/>
                <a:gd name="connsiteY90" fmla="*/ 388096 h 919514"/>
                <a:gd name="connsiteX91" fmla="*/ 22924 w 854070"/>
                <a:gd name="connsiteY91" fmla="*/ 383928 h 919514"/>
                <a:gd name="connsiteX92" fmla="*/ 9678 w 854070"/>
                <a:gd name="connsiteY92" fmla="*/ 357581 h 919514"/>
                <a:gd name="connsiteX93" fmla="*/ 31260 w 854070"/>
                <a:gd name="connsiteY93" fmla="*/ 347458 h 919514"/>
                <a:gd name="connsiteX94" fmla="*/ 41680 w 854070"/>
                <a:gd name="connsiteY94" fmla="*/ 325576 h 919514"/>
                <a:gd name="connsiteX95" fmla="*/ 42722 w 854070"/>
                <a:gd name="connsiteY95" fmla="*/ 319324 h 919514"/>
                <a:gd name="connsiteX96" fmla="*/ 43764 w 854070"/>
                <a:gd name="connsiteY96" fmla="*/ 314114 h 919514"/>
                <a:gd name="connsiteX97" fmla="*/ 53142 w 854070"/>
                <a:gd name="connsiteY97" fmla="*/ 295358 h 919514"/>
                <a:gd name="connsiteX98" fmla="*/ 57310 w 854070"/>
                <a:gd name="connsiteY98" fmla="*/ 288064 h 919514"/>
                <a:gd name="connsiteX99" fmla="*/ 72940 w 854070"/>
                <a:gd name="connsiteY99" fmla="*/ 220334 h 919514"/>
                <a:gd name="connsiteX100" fmla="*/ 61478 w 854070"/>
                <a:gd name="connsiteY100" fmla="*/ 173444 h 919514"/>
                <a:gd name="connsiteX101" fmla="*/ 37512 w 854070"/>
                <a:gd name="connsiteY101" fmla="*/ 163024 h 919514"/>
                <a:gd name="connsiteX102" fmla="*/ 19798 w 854070"/>
                <a:gd name="connsiteY102" fmla="*/ 156772 h 919514"/>
                <a:gd name="connsiteX103" fmla="*/ 4168 w 854070"/>
                <a:gd name="connsiteY103" fmla="*/ 134890 h 919514"/>
                <a:gd name="connsiteX104" fmla="*/ 1042 w 854070"/>
                <a:gd name="connsiteY104" fmla="*/ 105714 h 919514"/>
                <a:gd name="connsiteX105" fmla="*/ 0 w 854070"/>
                <a:gd name="connsiteY105" fmla="*/ 76539 h 919514"/>
                <a:gd name="connsiteX106" fmla="*/ 1042 w 854070"/>
                <a:gd name="connsiteY106" fmla="*/ 67161 h 919514"/>
                <a:gd name="connsiteX107" fmla="*/ 13546 w 854070"/>
                <a:gd name="connsiteY107" fmla="*/ 60909 h 919514"/>
                <a:gd name="connsiteX108" fmla="*/ 31260 w 854070"/>
                <a:gd name="connsiteY108" fmla="*/ 57783 h 919514"/>
                <a:gd name="connsiteX109" fmla="*/ 44806 w 854070"/>
                <a:gd name="connsiteY109" fmla="*/ 53615 h 919514"/>
                <a:gd name="connsiteX110" fmla="*/ 54184 w 854070"/>
                <a:gd name="connsiteY110" fmla="*/ 41111 h 919514"/>
                <a:gd name="connsiteX111" fmla="*/ 187262 w 854070"/>
                <a:gd name="connsiteY111" fmla="*/ 25635 h 919514"/>
                <a:gd name="connsiteX112" fmla="*/ 326443 w 854070"/>
                <a:gd name="connsiteY112" fmla="*/ 14173 h 919514"/>
                <a:gd name="connsiteX113" fmla="*/ 427219 w 854070"/>
                <a:gd name="connsiteY113" fmla="*/ 2858 h 919514"/>
                <a:gd name="connsiteX114" fmla="*/ 491674 w 854070"/>
                <a:gd name="connsiteY114" fmla="*/ 14915 h 919514"/>
                <a:gd name="connsiteX115" fmla="*/ 520998 w 854070"/>
                <a:gd name="connsiteY115" fmla="*/ 774 h 919514"/>
                <a:gd name="connsiteX116" fmla="*/ 550175 w 854070"/>
                <a:gd name="connsiteY116" fmla="*/ 50489 h 919514"/>
                <a:gd name="connsiteX117" fmla="*/ 552258 w 854070"/>
                <a:gd name="connsiteY117" fmla="*/ 55699 h 919514"/>
                <a:gd name="connsiteX118" fmla="*/ 551217 w 854070"/>
                <a:gd name="connsiteY118" fmla="*/ 58825 h 919514"/>
                <a:gd name="connsiteX119" fmla="*/ 551217 w 854070"/>
                <a:gd name="connsiteY119" fmla="*/ 59867 h 919514"/>
                <a:gd name="connsiteX120" fmla="*/ 555384 w 854070"/>
                <a:gd name="connsiteY120" fmla="*/ 79665 h 919514"/>
                <a:gd name="connsiteX121" fmla="*/ 575182 w 854070"/>
                <a:gd name="connsiteY121" fmla="*/ 83832 h 919514"/>
                <a:gd name="connsiteX122" fmla="*/ 580392 w 854070"/>
                <a:gd name="connsiteY122" fmla="*/ 79665 h 919514"/>
                <a:gd name="connsiteX123" fmla="*/ 581434 w 854070"/>
                <a:gd name="connsiteY123" fmla="*/ 78622 h 919514"/>
                <a:gd name="connsiteX124" fmla="*/ 593938 w 854070"/>
                <a:gd name="connsiteY124" fmla="*/ 68203 h 919514"/>
                <a:gd name="connsiteX125" fmla="*/ 597064 w 854070"/>
                <a:gd name="connsiteY125" fmla="*/ 67161 h 919514"/>
                <a:gd name="connsiteX126" fmla="*/ 599148 w 854070"/>
                <a:gd name="connsiteY126" fmla="*/ 68203 h 919514"/>
                <a:gd name="connsiteX127" fmla="*/ 608526 w 854070"/>
                <a:gd name="connsiteY127" fmla="*/ 84875 h 919514"/>
                <a:gd name="connsiteX128" fmla="*/ 609568 w 854070"/>
                <a:gd name="connsiteY128" fmla="*/ 109882 h 919514"/>
                <a:gd name="connsiteX129" fmla="*/ 607484 w 854070"/>
                <a:gd name="connsiteY129" fmla="*/ 114050 h 919514"/>
                <a:gd name="connsiteX130" fmla="*/ 604358 w 854070"/>
                <a:gd name="connsiteY130" fmla="*/ 131764 h 919514"/>
                <a:gd name="connsiteX131" fmla="*/ 605400 w 854070"/>
                <a:gd name="connsiteY131" fmla="*/ 134890 h 919514"/>
                <a:gd name="connsiteX132" fmla="*/ 606442 w 854070"/>
                <a:gd name="connsiteY132" fmla="*/ 138016 h 919514"/>
                <a:gd name="connsiteX133" fmla="*/ 605400 w 854070"/>
                <a:gd name="connsiteY133" fmla="*/ 142184 h 919514"/>
                <a:gd name="connsiteX134" fmla="*/ 587686 w 854070"/>
                <a:gd name="connsiteY134" fmla="*/ 178654 h 919514"/>
                <a:gd name="connsiteX135" fmla="*/ 582476 w 854070"/>
                <a:gd name="connsiteY135" fmla="*/ 188032 h 919514"/>
                <a:gd name="connsiteX136" fmla="*/ 574140 w 854070"/>
                <a:gd name="connsiteY136" fmla="*/ 194284 h 919514"/>
                <a:gd name="connsiteX137" fmla="*/ 567888 w 854070"/>
                <a:gd name="connsiteY137" fmla="*/ 198452 h 919514"/>
                <a:gd name="connsiteX138" fmla="*/ 563720 w 854070"/>
                <a:gd name="connsiteY138" fmla="*/ 204704 h 919514"/>
                <a:gd name="connsiteX139" fmla="*/ 572057 w 854070"/>
                <a:gd name="connsiteY139" fmla="*/ 214082 h 919514"/>
                <a:gd name="connsiteX140" fmla="*/ 575182 w 854070"/>
                <a:gd name="connsiteY140" fmla="*/ 215124 h 919514"/>
                <a:gd name="connsiteX141" fmla="*/ 581434 w 854070"/>
                <a:gd name="connsiteY141" fmla="*/ 220334 h 919514"/>
                <a:gd name="connsiteX142" fmla="*/ 589770 w 854070"/>
                <a:gd name="connsiteY142" fmla="*/ 226586 h 919514"/>
                <a:gd name="connsiteX143" fmla="*/ 599148 w 854070"/>
                <a:gd name="connsiteY143" fmla="*/ 231796 h 919514"/>
                <a:gd name="connsiteX144" fmla="*/ 615820 w 854070"/>
                <a:gd name="connsiteY144" fmla="*/ 241174 h 919514"/>
                <a:gd name="connsiteX145" fmla="*/ 618946 w 854070"/>
                <a:gd name="connsiteY145" fmla="*/ 244300 h 919514"/>
                <a:gd name="connsiteX146" fmla="*/ 624156 w 854070"/>
                <a:gd name="connsiteY146" fmla="*/ 249510 h 919514"/>
                <a:gd name="connsiteX147" fmla="*/ 637702 w 854070"/>
                <a:gd name="connsiteY147" fmla="*/ 256804 h 919514"/>
                <a:gd name="connsiteX148" fmla="*/ 642912 w 854070"/>
                <a:gd name="connsiteY148" fmla="*/ 258888 h 919514"/>
                <a:gd name="connsiteX149" fmla="*/ 666878 w 854070"/>
                <a:gd name="connsiteY149" fmla="*/ 275560 h 919514"/>
                <a:gd name="connsiteX150" fmla="*/ 676256 w 854070"/>
                <a:gd name="connsiteY150" fmla="*/ 283896 h 919514"/>
                <a:gd name="connsiteX151" fmla="*/ 672088 w 854070"/>
                <a:gd name="connsiteY151" fmla="*/ 291190 h 919514"/>
                <a:gd name="connsiteX152" fmla="*/ 657500 w 854070"/>
                <a:gd name="connsiteY152" fmla="*/ 299526 h 919514"/>
                <a:gd name="connsiteX153" fmla="*/ 653332 w 854070"/>
                <a:gd name="connsiteY153" fmla="*/ 300568 h 919514"/>
                <a:gd name="connsiteX154" fmla="*/ 646038 w 854070"/>
                <a:gd name="connsiteY154" fmla="*/ 302652 h 919514"/>
                <a:gd name="connsiteX155" fmla="*/ 635618 w 854070"/>
                <a:gd name="connsiteY155" fmla="*/ 312030 h 919514"/>
                <a:gd name="connsiteX156" fmla="*/ 634576 w 854070"/>
                <a:gd name="connsiteY156" fmla="*/ 321408 h 919514"/>
                <a:gd name="connsiteX157" fmla="*/ 636660 w 854070"/>
                <a:gd name="connsiteY157" fmla="*/ 334954 h 919514"/>
                <a:gd name="connsiteX158" fmla="*/ 643954 w 854070"/>
                <a:gd name="connsiteY158" fmla="*/ 348500 h 919514"/>
                <a:gd name="connsiteX159" fmla="*/ 650206 w 854070"/>
                <a:gd name="connsiteY159" fmla="*/ 351626 h 919514"/>
                <a:gd name="connsiteX160" fmla="*/ 655416 w 854070"/>
                <a:gd name="connsiteY160" fmla="*/ 354752 h 919514"/>
                <a:gd name="connsiteX161" fmla="*/ 652290 w 854070"/>
                <a:gd name="connsiteY161" fmla="*/ 366214 h 919514"/>
                <a:gd name="connsiteX162" fmla="*/ 648122 w 854070"/>
                <a:gd name="connsiteY162" fmla="*/ 381844 h 919514"/>
                <a:gd name="connsiteX163" fmla="*/ 650206 w 854070"/>
                <a:gd name="connsiteY163" fmla="*/ 392264 h 919514"/>
                <a:gd name="connsiteX164" fmla="*/ 651248 w 854070"/>
                <a:gd name="connsiteY164" fmla="*/ 396432 h 919514"/>
                <a:gd name="connsiteX165" fmla="*/ 651248 w 854070"/>
                <a:gd name="connsiteY165" fmla="*/ 403726 h 919514"/>
                <a:gd name="connsiteX166" fmla="*/ 647080 w 854070"/>
                <a:gd name="connsiteY166" fmla="*/ 411019 h 919514"/>
                <a:gd name="connsiteX167" fmla="*/ 624156 w 854070"/>
                <a:gd name="connsiteY167" fmla="*/ 444363 h 919514"/>
                <a:gd name="connsiteX168" fmla="*/ 623114 w 854070"/>
                <a:gd name="connsiteY168" fmla="*/ 445405 h 919514"/>
                <a:gd name="connsiteX169" fmla="*/ 614778 w 854070"/>
                <a:gd name="connsiteY169" fmla="*/ 457909 h 919514"/>
                <a:gd name="connsiteX170" fmla="*/ 613736 w 854070"/>
                <a:gd name="connsiteY170" fmla="*/ 467287 h 919514"/>
                <a:gd name="connsiteX171" fmla="*/ 613736 w 854070"/>
                <a:gd name="connsiteY171" fmla="*/ 470413 h 919514"/>
                <a:gd name="connsiteX172" fmla="*/ 622072 w 854070"/>
                <a:gd name="connsiteY172" fmla="*/ 500631 h 919514"/>
                <a:gd name="connsiteX173" fmla="*/ 626240 w 854070"/>
                <a:gd name="connsiteY173" fmla="*/ 504799 h 919514"/>
                <a:gd name="connsiteX174" fmla="*/ 633534 w 854070"/>
                <a:gd name="connsiteY174" fmla="*/ 505841 h 919514"/>
                <a:gd name="connsiteX175" fmla="*/ 648122 w 854070"/>
                <a:gd name="connsiteY175" fmla="*/ 504799 h 919514"/>
                <a:gd name="connsiteX176" fmla="*/ 661668 w 854070"/>
                <a:gd name="connsiteY176" fmla="*/ 503757 h 919514"/>
                <a:gd name="connsiteX177" fmla="*/ 686676 w 854070"/>
                <a:gd name="connsiteY177" fmla="*/ 504799 h 919514"/>
                <a:gd name="connsiteX178" fmla="*/ 720020 w 854070"/>
                <a:gd name="connsiteY178" fmla="*/ 504799 h 919514"/>
                <a:gd name="connsiteX179" fmla="*/ 824220 w 854070"/>
                <a:gd name="connsiteY179" fmla="*/ 462078 h 919514"/>
                <a:gd name="connsiteX180" fmla="*/ 834640 w 854070"/>
                <a:gd name="connsiteY180" fmla="*/ 457909 h 919514"/>
                <a:gd name="connsiteX181" fmla="*/ 842976 w 854070"/>
                <a:gd name="connsiteY181" fmla="*/ 462078 h 919514"/>
                <a:gd name="connsiteX182" fmla="*/ 839850 w 854070"/>
                <a:gd name="connsiteY182" fmla="*/ 482917 h 919514"/>
                <a:gd name="connsiteX183" fmla="*/ 838807 w 854070"/>
                <a:gd name="connsiteY183" fmla="*/ 483959 h 919514"/>
                <a:gd name="connsiteX184" fmla="*/ 832556 w 854070"/>
                <a:gd name="connsiteY184" fmla="*/ 507925 h 919514"/>
                <a:gd name="connsiteX185" fmla="*/ 836724 w 854070"/>
                <a:gd name="connsiteY185" fmla="*/ 516261 h 919514"/>
                <a:gd name="connsiteX186" fmla="*/ 839850 w 854070"/>
                <a:gd name="connsiteY186" fmla="*/ 522513 h 919514"/>
                <a:gd name="connsiteX187" fmla="*/ 840892 w 854070"/>
                <a:gd name="connsiteY187" fmla="*/ 527723 h 919514"/>
                <a:gd name="connsiteX188" fmla="*/ 831514 w 854070"/>
                <a:gd name="connsiteY188" fmla="*/ 531891 h 919514"/>
                <a:gd name="connsiteX189" fmla="*/ 822136 w 854070"/>
                <a:gd name="connsiteY189" fmla="*/ 549605 h 919514"/>
                <a:gd name="connsiteX190" fmla="*/ 832556 w 854070"/>
                <a:gd name="connsiteY190" fmla="*/ 560025 h 919514"/>
                <a:gd name="connsiteX191" fmla="*/ 849227 w 854070"/>
                <a:gd name="connsiteY191" fmla="*/ 565235 h 919514"/>
                <a:gd name="connsiteX192" fmla="*/ 839850 w 854070"/>
                <a:gd name="connsiteY192" fmla="*/ 599621 h 919514"/>
                <a:gd name="connsiteX193" fmla="*/ 839850 w 854070"/>
                <a:gd name="connsiteY193" fmla="*/ 607957 h 919514"/>
                <a:gd name="connsiteX194" fmla="*/ 847144 w 854070"/>
                <a:gd name="connsiteY194" fmla="*/ 621503 h 919514"/>
                <a:gd name="connsiteX195" fmla="*/ 853396 w 854070"/>
                <a:gd name="connsiteY195" fmla="*/ 631923 h 919514"/>
                <a:gd name="connsiteX196" fmla="*/ 849227 w 854070"/>
                <a:gd name="connsiteY196" fmla="*/ 650679 h 919514"/>
                <a:gd name="connsiteX197" fmla="*/ 844017 w 854070"/>
                <a:gd name="connsiteY197" fmla="*/ 672561 h 919514"/>
                <a:gd name="connsiteX198" fmla="*/ 847144 w 854070"/>
                <a:gd name="connsiteY198" fmla="*/ 680897 h 919514"/>
                <a:gd name="connsiteX199" fmla="*/ 849227 w 854070"/>
                <a:gd name="connsiteY199" fmla="*/ 685065 h 919514"/>
                <a:gd name="connsiteX200" fmla="*/ 844017 w 854070"/>
                <a:gd name="connsiteY20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283426 w 854070"/>
                <a:gd name="connsiteY53" fmla="*/ 819335 h 919514"/>
                <a:gd name="connsiteX54" fmla="*/ 299651 w 854070"/>
                <a:gd name="connsiteY54" fmla="*/ 797306 h 919514"/>
                <a:gd name="connsiteX55" fmla="*/ 315133 w 854070"/>
                <a:gd name="connsiteY55" fmla="*/ 763959 h 919514"/>
                <a:gd name="connsiteX56" fmla="*/ 350111 w 854070"/>
                <a:gd name="connsiteY56" fmla="*/ 747585 h 919514"/>
                <a:gd name="connsiteX57" fmla="*/ 358447 w 854070"/>
                <a:gd name="connsiteY57" fmla="*/ 741333 h 919514"/>
                <a:gd name="connsiteX58" fmla="*/ 374077 w 854070"/>
                <a:gd name="connsiteY58" fmla="*/ 725703 h 919514"/>
                <a:gd name="connsiteX59" fmla="*/ 373035 w 854070"/>
                <a:gd name="connsiteY59" fmla="*/ 694443 h 919514"/>
                <a:gd name="connsiteX60" fmla="*/ 355321 w 854070"/>
                <a:gd name="connsiteY60" fmla="*/ 667351 h 919514"/>
                <a:gd name="connsiteX61" fmla="*/ 324061 w 854070"/>
                <a:gd name="connsiteY61" fmla="*/ 662141 h 919514"/>
                <a:gd name="connsiteX62" fmla="*/ 304263 w 854070"/>
                <a:gd name="connsiteY62" fmla="*/ 661099 h 919514"/>
                <a:gd name="connsiteX63" fmla="*/ 298011 w 854070"/>
                <a:gd name="connsiteY63" fmla="*/ 660057 h 919514"/>
                <a:gd name="connsiteX64" fmla="*/ 288633 w 854070"/>
                <a:gd name="connsiteY64" fmla="*/ 657973 h 919514"/>
                <a:gd name="connsiteX65" fmla="*/ 271961 w 854070"/>
                <a:gd name="connsiteY65" fmla="*/ 659015 h 919514"/>
                <a:gd name="connsiteX66" fmla="*/ 253205 w 854070"/>
                <a:gd name="connsiteY66" fmla="*/ 659015 h 919514"/>
                <a:gd name="connsiteX67" fmla="*/ 245911 w 854070"/>
                <a:gd name="connsiteY67" fmla="*/ 654847 h 919514"/>
                <a:gd name="connsiteX68" fmla="*/ 238618 w 854070"/>
                <a:gd name="connsiteY68" fmla="*/ 650679 h 919514"/>
                <a:gd name="connsiteX69" fmla="*/ 221945 w 854070"/>
                <a:gd name="connsiteY69" fmla="*/ 647553 h 919514"/>
                <a:gd name="connsiteX70" fmla="*/ 204231 w 854070"/>
                <a:gd name="connsiteY70" fmla="*/ 643385 h 919514"/>
                <a:gd name="connsiteX71" fmla="*/ 196938 w 854070"/>
                <a:gd name="connsiteY71" fmla="*/ 630881 h 919514"/>
                <a:gd name="connsiteX72" fmla="*/ 195896 w 854070"/>
                <a:gd name="connsiteY72" fmla="*/ 626713 h 919514"/>
                <a:gd name="connsiteX73" fmla="*/ 191728 w 854070"/>
                <a:gd name="connsiteY73" fmla="*/ 614209 h 919514"/>
                <a:gd name="connsiteX74" fmla="*/ 169846 w 854070"/>
                <a:gd name="connsiteY74" fmla="*/ 602747 h 919514"/>
                <a:gd name="connsiteX75" fmla="*/ 164636 w 854070"/>
                <a:gd name="connsiteY75" fmla="*/ 602747 h 919514"/>
                <a:gd name="connsiteX76" fmla="*/ 151090 w 854070"/>
                <a:gd name="connsiteY76" fmla="*/ 599621 h 919514"/>
                <a:gd name="connsiteX77" fmla="*/ 146922 w 854070"/>
                <a:gd name="connsiteY77" fmla="*/ 588159 h 919514"/>
                <a:gd name="connsiteX78" fmla="*/ 147964 w 854070"/>
                <a:gd name="connsiteY78" fmla="*/ 581907 h 919514"/>
                <a:gd name="connsiteX79" fmla="*/ 153174 w 854070"/>
                <a:gd name="connsiteY79" fmla="*/ 575655 h 919514"/>
                <a:gd name="connsiteX80" fmla="*/ 156300 w 854070"/>
                <a:gd name="connsiteY80" fmla="*/ 572529 h 919514"/>
                <a:gd name="connsiteX81" fmla="*/ 160468 w 854070"/>
                <a:gd name="connsiteY81" fmla="*/ 556899 h 919514"/>
                <a:gd name="connsiteX82" fmla="*/ 157342 w 854070"/>
                <a:gd name="connsiteY82" fmla="*/ 552731 h 919514"/>
                <a:gd name="connsiteX83" fmla="*/ 156300 w 854070"/>
                <a:gd name="connsiteY83" fmla="*/ 551689 h 919514"/>
                <a:gd name="connsiteX84" fmla="*/ 149006 w 854070"/>
                <a:gd name="connsiteY84" fmla="*/ 535017 h 919514"/>
                <a:gd name="connsiteX85" fmla="*/ 149006 w 854070"/>
                <a:gd name="connsiteY85" fmla="*/ 530849 h 919514"/>
                <a:gd name="connsiteX86" fmla="*/ 132634 w 854070"/>
                <a:gd name="connsiteY86" fmla="*/ 522066 h 919514"/>
                <a:gd name="connsiteX87" fmla="*/ 98727 w 854070"/>
                <a:gd name="connsiteY87" fmla="*/ 448282 h 919514"/>
                <a:gd name="connsiteX88" fmla="*/ 106438 w 854070"/>
                <a:gd name="connsiteY88" fmla="*/ 411912 h 919514"/>
                <a:gd name="connsiteX89" fmla="*/ 83360 w 854070"/>
                <a:gd name="connsiteY89" fmla="*/ 388096 h 919514"/>
                <a:gd name="connsiteX90" fmla="*/ 22924 w 854070"/>
                <a:gd name="connsiteY90" fmla="*/ 383928 h 919514"/>
                <a:gd name="connsiteX91" fmla="*/ 9678 w 854070"/>
                <a:gd name="connsiteY91" fmla="*/ 357581 h 919514"/>
                <a:gd name="connsiteX92" fmla="*/ 31260 w 854070"/>
                <a:gd name="connsiteY92" fmla="*/ 347458 h 919514"/>
                <a:gd name="connsiteX93" fmla="*/ 41680 w 854070"/>
                <a:gd name="connsiteY93" fmla="*/ 325576 h 919514"/>
                <a:gd name="connsiteX94" fmla="*/ 42722 w 854070"/>
                <a:gd name="connsiteY94" fmla="*/ 319324 h 919514"/>
                <a:gd name="connsiteX95" fmla="*/ 43764 w 854070"/>
                <a:gd name="connsiteY95" fmla="*/ 314114 h 919514"/>
                <a:gd name="connsiteX96" fmla="*/ 53142 w 854070"/>
                <a:gd name="connsiteY96" fmla="*/ 295358 h 919514"/>
                <a:gd name="connsiteX97" fmla="*/ 57310 w 854070"/>
                <a:gd name="connsiteY97" fmla="*/ 288064 h 919514"/>
                <a:gd name="connsiteX98" fmla="*/ 72940 w 854070"/>
                <a:gd name="connsiteY98" fmla="*/ 220334 h 919514"/>
                <a:gd name="connsiteX99" fmla="*/ 61478 w 854070"/>
                <a:gd name="connsiteY99" fmla="*/ 173444 h 919514"/>
                <a:gd name="connsiteX100" fmla="*/ 37512 w 854070"/>
                <a:gd name="connsiteY100" fmla="*/ 163024 h 919514"/>
                <a:gd name="connsiteX101" fmla="*/ 19798 w 854070"/>
                <a:gd name="connsiteY101" fmla="*/ 156772 h 919514"/>
                <a:gd name="connsiteX102" fmla="*/ 4168 w 854070"/>
                <a:gd name="connsiteY102" fmla="*/ 134890 h 919514"/>
                <a:gd name="connsiteX103" fmla="*/ 1042 w 854070"/>
                <a:gd name="connsiteY103" fmla="*/ 105714 h 919514"/>
                <a:gd name="connsiteX104" fmla="*/ 0 w 854070"/>
                <a:gd name="connsiteY104" fmla="*/ 76539 h 919514"/>
                <a:gd name="connsiteX105" fmla="*/ 1042 w 854070"/>
                <a:gd name="connsiteY105" fmla="*/ 67161 h 919514"/>
                <a:gd name="connsiteX106" fmla="*/ 13546 w 854070"/>
                <a:gd name="connsiteY106" fmla="*/ 60909 h 919514"/>
                <a:gd name="connsiteX107" fmla="*/ 31260 w 854070"/>
                <a:gd name="connsiteY107" fmla="*/ 57783 h 919514"/>
                <a:gd name="connsiteX108" fmla="*/ 44806 w 854070"/>
                <a:gd name="connsiteY108" fmla="*/ 53615 h 919514"/>
                <a:gd name="connsiteX109" fmla="*/ 54184 w 854070"/>
                <a:gd name="connsiteY109" fmla="*/ 41111 h 919514"/>
                <a:gd name="connsiteX110" fmla="*/ 187262 w 854070"/>
                <a:gd name="connsiteY110" fmla="*/ 25635 h 919514"/>
                <a:gd name="connsiteX111" fmla="*/ 326443 w 854070"/>
                <a:gd name="connsiteY111" fmla="*/ 14173 h 919514"/>
                <a:gd name="connsiteX112" fmla="*/ 427219 w 854070"/>
                <a:gd name="connsiteY112" fmla="*/ 2858 h 919514"/>
                <a:gd name="connsiteX113" fmla="*/ 491674 w 854070"/>
                <a:gd name="connsiteY113" fmla="*/ 14915 h 919514"/>
                <a:gd name="connsiteX114" fmla="*/ 520998 w 854070"/>
                <a:gd name="connsiteY114" fmla="*/ 774 h 919514"/>
                <a:gd name="connsiteX115" fmla="*/ 550175 w 854070"/>
                <a:gd name="connsiteY115" fmla="*/ 50489 h 919514"/>
                <a:gd name="connsiteX116" fmla="*/ 552258 w 854070"/>
                <a:gd name="connsiteY116" fmla="*/ 55699 h 919514"/>
                <a:gd name="connsiteX117" fmla="*/ 551217 w 854070"/>
                <a:gd name="connsiteY117" fmla="*/ 58825 h 919514"/>
                <a:gd name="connsiteX118" fmla="*/ 551217 w 854070"/>
                <a:gd name="connsiteY118" fmla="*/ 59867 h 919514"/>
                <a:gd name="connsiteX119" fmla="*/ 555384 w 854070"/>
                <a:gd name="connsiteY119" fmla="*/ 79665 h 919514"/>
                <a:gd name="connsiteX120" fmla="*/ 575182 w 854070"/>
                <a:gd name="connsiteY120" fmla="*/ 83832 h 919514"/>
                <a:gd name="connsiteX121" fmla="*/ 580392 w 854070"/>
                <a:gd name="connsiteY121" fmla="*/ 79665 h 919514"/>
                <a:gd name="connsiteX122" fmla="*/ 581434 w 854070"/>
                <a:gd name="connsiteY122" fmla="*/ 78622 h 919514"/>
                <a:gd name="connsiteX123" fmla="*/ 593938 w 854070"/>
                <a:gd name="connsiteY123" fmla="*/ 68203 h 919514"/>
                <a:gd name="connsiteX124" fmla="*/ 597064 w 854070"/>
                <a:gd name="connsiteY124" fmla="*/ 67161 h 919514"/>
                <a:gd name="connsiteX125" fmla="*/ 599148 w 854070"/>
                <a:gd name="connsiteY125" fmla="*/ 68203 h 919514"/>
                <a:gd name="connsiteX126" fmla="*/ 608526 w 854070"/>
                <a:gd name="connsiteY126" fmla="*/ 84875 h 919514"/>
                <a:gd name="connsiteX127" fmla="*/ 609568 w 854070"/>
                <a:gd name="connsiteY127" fmla="*/ 109882 h 919514"/>
                <a:gd name="connsiteX128" fmla="*/ 607484 w 854070"/>
                <a:gd name="connsiteY128" fmla="*/ 114050 h 919514"/>
                <a:gd name="connsiteX129" fmla="*/ 604358 w 854070"/>
                <a:gd name="connsiteY129" fmla="*/ 131764 h 919514"/>
                <a:gd name="connsiteX130" fmla="*/ 605400 w 854070"/>
                <a:gd name="connsiteY130" fmla="*/ 134890 h 919514"/>
                <a:gd name="connsiteX131" fmla="*/ 606442 w 854070"/>
                <a:gd name="connsiteY131" fmla="*/ 138016 h 919514"/>
                <a:gd name="connsiteX132" fmla="*/ 605400 w 854070"/>
                <a:gd name="connsiteY132" fmla="*/ 142184 h 919514"/>
                <a:gd name="connsiteX133" fmla="*/ 587686 w 854070"/>
                <a:gd name="connsiteY133" fmla="*/ 178654 h 919514"/>
                <a:gd name="connsiteX134" fmla="*/ 582476 w 854070"/>
                <a:gd name="connsiteY134" fmla="*/ 188032 h 919514"/>
                <a:gd name="connsiteX135" fmla="*/ 574140 w 854070"/>
                <a:gd name="connsiteY135" fmla="*/ 194284 h 919514"/>
                <a:gd name="connsiteX136" fmla="*/ 567888 w 854070"/>
                <a:gd name="connsiteY136" fmla="*/ 198452 h 919514"/>
                <a:gd name="connsiteX137" fmla="*/ 563720 w 854070"/>
                <a:gd name="connsiteY137" fmla="*/ 204704 h 919514"/>
                <a:gd name="connsiteX138" fmla="*/ 572057 w 854070"/>
                <a:gd name="connsiteY138" fmla="*/ 214082 h 919514"/>
                <a:gd name="connsiteX139" fmla="*/ 575182 w 854070"/>
                <a:gd name="connsiteY139" fmla="*/ 215124 h 919514"/>
                <a:gd name="connsiteX140" fmla="*/ 581434 w 854070"/>
                <a:gd name="connsiteY140" fmla="*/ 220334 h 919514"/>
                <a:gd name="connsiteX141" fmla="*/ 589770 w 854070"/>
                <a:gd name="connsiteY141" fmla="*/ 226586 h 919514"/>
                <a:gd name="connsiteX142" fmla="*/ 599148 w 854070"/>
                <a:gd name="connsiteY142" fmla="*/ 231796 h 919514"/>
                <a:gd name="connsiteX143" fmla="*/ 615820 w 854070"/>
                <a:gd name="connsiteY143" fmla="*/ 241174 h 919514"/>
                <a:gd name="connsiteX144" fmla="*/ 618946 w 854070"/>
                <a:gd name="connsiteY144" fmla="*/ 244300 h 919514"/>
                <a:gd name="connsiteX145" fmla="*/ 624156 w 854070"/>
                <a:gd name="connsiteY145" fmla="*/ 249510 h 919514"/>
                <a:gd name="connsiteX146" fmla="*/ 637702 w 854070"/>
                <a:gd name="connsiteY146" fmla="*/ 256804 h 919514"/>
                <a:gd name="connsiteX147" fmla="*/ 642912 w 854070"/>
                <a:gd name="connsiteY147" fmla="*/ 258888 h 919514"/>
                <a:gd name="connsiteX148" fmla="*/ 666878 w 854070"/>
                <a:gd name="connsiteY148" fmla="*/ 275560 h 919514"/>
                <a:gd name="connsiteX149" fmla="*/ 676256 w 854070"/>
                <a:gd name="connsiteY149" fmla="*/ 283896 h 919514"/>
                <a:gd name="connsiteX150" fmla="*/ 672088 w 854070"/>
                <a:gd name="connsiteY150" fmla="*/ 291190 h 919514"/>
                <a:gd name="connsiteX151" fmla="*/ 657500 w 854070"/>
                <a:gd name="connsiteY151" fmla="*/ 299526 h 919514"/>
                <a:gd name="connsiteX152" fmla="*/ 653332 w 854070"/>
                <a:gd name="connsiteY152" fmla="*/ 300568 h 919514"/>
                <a:gd name="connsiteX153" fmla="*/ 646038 w 854070"/>
                <a:gd name="connsiteY153" fmla="*/ 302652 h 919514"/>
                <a:gd name="connsiteX154" fmla="*/ 635618 w 854070"/>
                <a:gd name="connsiteY154" fmla="*/ 312030 h 919514"/>
                <a:gd name="connsiteX155" fmla="*/ 634576 w 854070"/>
                <a:gd name="connsiteY155" fmla="*/ 321408 h 919514"/>
                <a:gd name="connsiteX156" fmla="*/ 636660 w 854070"/>
                <a:gd name="connsiteY156" fmla="*/ 334954 h 919514"/>
                <a:gd name="connsiteX157" fmla="*/ 643954 w 854070"/>
                <a:gd name="connsiteY157" fmla="*/ 348500 h 919514"/>
                <a:gd name="connsiteX158" fmla="*/ 650206 w 854070"/>
                <a:gd name="connsiteY158" fmla="*/ 351626 h 919514"/>
                <a:gd name="connsiteX159" fmla="*/ 655416 w 854070"/>
                <a:gd name="connsiteY159" fmla="*/ 354752 h 919514"/>
                <a:gd name="connsiteX160" fmla="*/ 652290 w 854070"/>
                <a:gd name="connsiteY160" fmla="*/ 366214 h 919514"/>
                <a:gd name="connsiteX161" fmla="*/ 648122 w 854070"/>
                <a:gd name="connsiteY161" fmla="*/ 381844 h 919514"/>
                <a:gd name="connsiteX162" fmla="*/ 650206 w 854070"/>
                <a:gd name="connsiteY162" fmla="*/ 392264 h 919514"/>
                <a:gd name="connsiteX163" fmla="*/ 651248 w 854070"/>
                <a:gd name="connsiteY163" fmla="*/ 396432 h 919514"/>
                <a:gd name="connsiteX164" fmla="*/ 651248 w 854070"/>
                <a:gd name="connsiteY164" fmla="*/ 403726 h 919514"/>
                <a:gd name="connsiteX165" fmla="*/ 647080 w 854070"/>
                <a:gd name="connsiteY165" fmla="*/ 411019 h 919514"/>
                <a:gd name="connsiteX166" fmla="*/ 624156 w 854070"/>
                <a:gd name="connsiteY166" fmla="*/ 444363 h 919514"/>
                <a:gd name="connsiteX167" fmla="*/ 623114 w 854070"/>
                <a:gd name="connsiteY167" fmla="*/ 445405 h 919514"/>
                <a:gd name="connsiteX168" fmla="*/ 614778 w 854070"/>
                <a:gd name="connsiteY168" fmla="*/ 457909 h 919514"/>
                <a:gd name="connsiteX169" fmla="*/ 613736 w 854070"/>
                <a:gd name="connsiteY169" fmla="*/ 467287 h 919514"/>
                <a:gd name="connsiteX170" fmla="*/ 613736 w 854070"/>
                <a:gd name="connsiteY170" fmla="*/ 470413 h 919514"/>
                <a:gd name="connsiteX171" fmla="*/ 622072 w 854070"/>
                <a:gd name="connsiteY171" fmla="*/ 500631 h 919514"/>
                <a:gd name="connsiteX172" fmla="*/ 626240 w 854070"/>
                <a:gd name="connsiteY172" fmla="*/ 504799 h 919514"/>
                <a:gd name="connsiteX173" fmla="*/ 633534 w 854070"/>
                <a:gd name="connsiteY173" fmla="*/ 505841 h 919514"/>
                <a:gd name="connsiteX174" fmla="*/ 648122 w 854070"/>
                <a:gd name="connsiteY174" fmla="*/ 504799 h 919514"/>
                <a:gd name="connsiteX175" fmla="*/ 661668 w 854070"/>
                <a:gd name="connsiteY175" fmla="*/ 503757 h 919514"/>
                <a:gd name="connsiteX176" fmla="*/ 686676 w 854070"/>
                <a:gd name="connsiteY176" fmla="*/ 504799 h 919514"/>
                <a:gd name="connsiteX177" fmla="*/ 720020 w 854070"/>
                <a:gd name="connsiteY177" fmla="*/ 504799 h 919514"/>
                <a:gd name="connsiteX178" fmla="*/ 824220 w 854070"/>
                <a:gd name="connsiteY178" fmla="*/ 462078 h 919514"/>
                <a:gd name="connsiteX179" fmla="*/ 834640 w 854070"/>
                <a:gd name="connsiteY179" fmla="*/ 457909 h 919514"/>
                <a:gd name="connsiteX180" fmla="*/ 842976 w 854070"/>
                <a:gd name="connsiteY180" fmla="*/ 462078 h 919514"/>
                <a:gd name="connsiteX181" fmla="*/ 839850 w 854070"/>
                <a:gd name="connsiteY181" fmla="*/ 482917 h 919514"/>
                <a:gd name="connsiteX182" fmla="*/ 838807 w 854070"/>
                <a:gd name="connsiteY182" fmla="*/ 483959 h 919514"/>
                <a:gd name="connsiteX183" fmla="*/ 832556 w 854070"/>
                <a:gd name="connsiteY183" fmla="*/ 507925 h 919514"/>
                <a:gd name="connsiteX184" fmla="*/ 836724 w 854070"/>
                <a:gd name="connsiteY184" fmla="*/ 516261 h 919514"/>
                <a:gd name="connsiteX185" fmla="*/ 839850 w 854070"/>
                <a:gd name="connsiteY185" fmla="*/ 522513 h 919514"/>
                <a:gd name="connsiteX186" fmla="*/ 840892 w 854070"/>
                <a:gd name="connsiteY186" fmla="*/ 527723 h 919514"/>
                <a:gd name="connsiteX187" fmla="*/ 831514 w 854070"/>
                <a:gd name="connsiteY187" fmla="*/ 531891 h 919514"/>
                <a:gd name="connsiteX188" fmla="*/ 822136 w 854070"/>
                <a:gd name="connsiteY188" fmla="*/ 549605 h 919514"/>
                <a:gd name="connsiteX189" fmla="*/ 832556 w 854070"/>
                <a:gd name="connsiteY189" fmla="*/ 560025 h 919514"/>
                <a:gd name="connsiteX190" fmla="*/ 849227 w 854070"/>
                <a:gd name="connsiteY190" fmla="*/ 565235 h 919514"/>
                <a:gd name="connsiteX191" fmla="*/ 839850 w 854070"/>
                <a:gd name="connsiteY191" fmla="*/ 599621 h 919514"/>
                <a:gd name="connsiteX192" fmla="*/ 839850 w 854070"/>
                <a:gd name="connsiteY192" fmla="*/ 607957 h 919514"/>
                <a:gd name="connsiteX193" fmla="*/ 847144 w 854070"/>
                <a:gd name="connsiteY193" fmla="*/ 621503 h 919514"/>
                <a:gd name="connsiteX194" fmla="*/ 853396 w 854070"/>
                <a:gd name="connsiteY194" fmla="*/ 631923 h 919514"/>
                <a:gd name="connsiteX195" fmla="*/ 849227 w 854070"/>
                <a:gd name="connsiteY195" fmla="*/ 650679 h 919514"/>
                <a:gd name="connsiteX196" fmla="*/ 844017 w 854070"/>
                <a:gd name="connsiteY196" fmla="*/ 672561 h 919514"/>
                <a:gd name="connsiteX197" fmla="*/ 847144 w 854070"/>
                <a:gd name="connsiteY197" fmla="*/ 680897 h 919514"/>
                <a:gd name="connsiteX198" fmla="*/ 849227 w 854070"/>
                <a:gd name="connsiteY198" fmla="*/ 685065 h 919514"/>
                <a:gd name="connsiteX199" fmla="*/ 844017 w 854070"/>
                <a:gd name="connsiteY199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51153 w 854070"/>
                <a:gd name="connsiteY46" fmla="*/ 907010 h 919514"/>
                <a:gd name="connsiteX47" fmla="*/ 340733 w 854070"/>
                <a:gd name="connsiteY47" fmla="*/ 898674 h 919514"/>
                <a:gd name="connsiteX48" fmla="*/ 330313 w 854070"/>
                <a:gd name="connsiteY48" fmla="*/ 889296 h 919514"/>
                <a:gd name="connsiteX49" fmla="*/ 327187 w 854070"/>
                <a:gd name="connsiteY49" fmla="*/ 887212 h 919514"/>
                <a:gd name="connsiteX50" fmla="*/ 319893 w 854070"/>
                <a:gd name="connsiteY50" fmla="*/ 883044 h 919514"/>
                <a:gd name="connsiteX51" fmla="*/ 305305 w 854070"/>
                <a:gd name="connsiteY51" fmla="*/ 860120 h 919514"/>
                <a:gd name="connsiteX52" fmla="*/ 283426 w 854070"/>
                <a:gd name="connsiteY52" fmla="*/ 819335 h 919514"/>
                <a:gd name="connsiteX53" fmla="*/ 299651 w 854070"/>
                <a:gd name="connsiteY53" fmla="*/ 797306 h 919514"/>
                <a:gd name="connsiteX54" fmla="*/ 315133 w 854070"/>
                <a:gd name="connsiteY54" fmla="*/ 763959 h 919514"/>
                <a:gd name="connsiteX55" fmla="*/ 350111 w 854070"/>
                <a:gd name="connsiteY55" fmla="*/ 747585 h 919514"/>
                <a:gd name="connsiteX56" fmla="*/ 358447 w 854070"/>
                <a:gd name="connsiteY56" fmla="*/ 741333 h 919514"/>
                <a:gd name="connsiteX57" fmla="*/ 374077 w 854070"/>
                <a:gd name="connsiteY57" fmla="*/ 725703 h 919514"/>
                <a:gd name="connsiteX58" fmla="*/ 373035 w 854070"/>
                <a:gd name="connsiteY58" fmla="*/ 694443 h 919514"/>
                <a:gd name="connsiteX59" fmla="*/ 355321 w 854070"/>
                <a:gd name="connsiteY59" fmla="*/ 667351 h 919514"/>
                <a:gd name="connsiteX60" fmla="*/ 324061 w 854070"/>
                <a:gd name="connsiteY60" fmla="*/ 662141 h 919514"/>
                <a:gd name="connsiteX61" fmla="*/ 304263 w 854070"/>
                <a:gd name="connsiteY61" fmla="*/ 661099 h 919514"/>
                <a:gd name="connsiteX62" fmla="*/ 298011 w 854070"/>
                <a:gd name="connsiteY62" fmla="*/ 660057 h 919514"/>
                <a:gd name="connsiteX63" fmla="*/ 288633 w 854070"/>
                <a:gd name="connsiteY63" fmla="*/ 657973 h 919514"/>
                <a:gd name="connsiteX64" fmla="*/ 271961 w 854070"/>
                <a:gd name="connsiteY64" fmla="*/ 659015 h 919514"/>
                <a:gd name="connsiteX65" fmla="*/ 253205 w 854070"/>
                <a:gd name="connsiteY65" fmla="*/ 659015 h 919514"/>
                <a:gd name="connsiteX66" fmla="*/ 245911 w 854070"/>
                <a:gd name="connsiteY66" fmla="*/ 654847 h 919514"/>
                <a:gd name="connsiteX67" fmla="*/ 238618 w 854070"/>
                <a:gd name="connsiteY67" fmla="*/ 650679 h 919514"/>
                <a:gd name="connsiteX68" fmla="*/ 221945 w 854070"/>
                <a:gd name="connsiteY68" fmla="*/ 647553 h 919514"/>
                <a:gd name="connsiteX69" fmla="*/ 204231 w 854070"/>
                <a:gd name="connsiteY69" fmla="*/ 643385 h 919514"/>
                <a:gd name="connsiteX70" fmla="*/ 196938 w 854070"/>
                <a:gd name="connsiteY70" fmla="*/ 630881 h 919514"/>
                <a:gd name="connsiteX71" fmla="*/ 195896 w 854070"/>
                <a:gd name="connsiteY71" fmla="*/ 626713 h 919514"/>
                <a:gd name="connsiteX72" fmla="*/ 191728 w 854070"/>
                <a:gd name="connsiteY72" fmla="*/ 614209 h 919514"/>
                <a:gd name="connsiteX73" fmla="*/ 169846 w 854070"/>
                <a:gd name="connsiteY73" fmla="*/ 602747 h 919514"/>
                <a:gd name="connsiteX74" fmla="*/ 164636 w 854070"/>
                <a:gd name="connsiteY74" fmla="*/ 602747 h 919514"/>
                <a:gd name="connsiteX75" fmla="*/ 151090 w 854070"/>
                <a:gd name="connsiteY75" fmla="*/ 599621 h 919514"/>
                <a:gd name="connsiteX76" fmla="*/ 146922 w 854070"/>
                <a:gd name="connsiteY76" fmla="*/ 588159 h 919514"/>
                <a:gd name="connsiteX77" fmla="*/ 147964 w 854070"/>
                <a:gd name="connsiteY77" fmla="*/ 581907 h 919514"/>
                <a:gd name="connsiteX78" fmla="*/ 153174 w 854070"/>
                <a:gd name="connsiteY78" fmla="*/ 575655 h 919514"/>
                <a:gd name="connsiteX79" fmla="*/ 156300 w 854070"/>
                <a:gd name="connsiteY79" fmla="*/ 572529 h 919514"/>
                <a:gd name="connsiteX80" fmla="*/ 160468 w 854070"/>
                <a:gd name="connsiteY80" fmla="*/ 556899 h 919514"/>
                <a:gd name="connsiteX81" fmla="*/ 157342 w 854070"/>
                <a:gd name="connsiteY81" fmla="*/ 552731 h 919514"/>
                <a:gd name="connsiteX82" fmla="*/ 156300 w 854070"/>
                <a:gd name="connsiteY82" fmla="*/ 551689 h 919514"/>
                <a:gd name="connsiteX83" fmla="*/ 149006 w 854070"/>
                <a:gd name="connsiteY83" fmla="*/ 535017 h 919514"/>
                <a:gd name="connsiteX84" fmla="*/ 149006 w 854070"/>
                <a:gd name="connsiteY84" fmla="*/ 530849 h 919514"/>
                <a:gd name="connsiteX85" fmla="*/ 132634 w 854070"/>
                <a:gd name="connsiteY85" fmla="*/ 522066 h 919514"/>
                <a:gd name="connsiteX86" fmla="*/ 98727 w 854070"/>
                <a:gd name="connsiteY86" fmla="*/ 448282 h 919514"/>
                <a:gd name="connsiteX87" fmla="*/ 106438 w 854070"/>
                <a:gd name="connsiteY87" fmla="*/ 411912 h 919514"/>
                <a:gd name="connsiteX88" fmla="*/ 83360 w 854070"/>
                <a:gd name="connsiteY88" fmla="*/ 388096 h 919514"/>
                <a:gd name="connsiteX89" fmla="*/ 22924 w 854070"/>
                <a:gd name="connsiteY89" fmla="*/ 383928 h 919514"/>
                <a:gd name="connsiteX90" fmla="*/ 9678 w 854070"/>
                <a:gd name="connsiteY90" fmla="*/ 357581 h 919514"/>
                <a:gd name="connsiteX91" fmla="*/ 31260 w 854070"/>
                <a:gd name="connsiteY91" fmla="*/ 347458 h 919514"/>
                <a:gd name="connsiteX92" fmla="*/ 41680 w 854070"/>
                <a:gd name="connsiteY92" fmla="*/ 325576 h 919514"/>
                <a:gd name="connsiteX93" fmla="*/ 42722 w 854070"/>
                <a:gd name="connsiteY93" fmla="*/ 319324 h 919514"/>
                <a:gd name="connsiteX94" fmla="*/ 43764 w 854070"/>
                <a:gd name="connsiteY94" fmla="*/ 314114 h 919514"/>
                <a:gd name="connsiteX95" fmla="*/ 53142 w 854070"/>
                <a:gd name="connsiteY95" fmla="*/ 295358 h 919514"/>
                <a:gd name="connsiteX96" fmla="*/ 57310 w 854070"/>
                <a:gd name="connsiteY96" fmla="*/ 288064 h 919514"/>
                <a:gd name="connsiteX97" fmla="*/ 72940 w 854070"/>
                <a:gd name="connsiteY97" fmla="*/ 220334 h 919514"/>
                <a:gd name="connsiteX98" fmla="*/ 61478 w 854070"/>
                <a:gd name="connsiteY98" fmla="*/ 173444 h 919514"/>
                <a:gd name="connsiteX99" fmla="*/ 37512 w 854070"/>
                <a:gd name="connsiteY99" fmla="*/ 163024 h 919514"/>
                <a:gd name="connsiteX100" fmla="*/ 19798 w 854070"/>
                <a:gd name="connsiteY100" fmla="*/ 156772 h 919514"/>
                <a:gd name="connsiteX101" fmla="*/ 4168 w 854070"/>
                <a:gd name="connsiteY101" fmla="*/ 134890 h 919514"/>
                <a:gd name="connsiteX102" fmla="*/ 1042 w 854070"/>
                <a:gd name="connsiteY102" fmla="*/ 105714 h 919514"/>
                <a:gd name="connsiteX103" fmla="*/ 0 w 854070"/>
                <a:gd name="connsiteY103" fmla="*/ 76539 h 919514"/>
                <a:gd name="connsiteX104" fmla="*/ 1042 w 854070"/>
                <a:gd name="connsiteY104" fmla="*/ 67161 h 919514"/>
                <a:gd name="connsiteX105" fmla="*/ 13546 w 854070"/>
                <a:gd name="connsiteY105" fmla="*/ 60909 h 919514"/>
                <a:gd name="connsiteX106" fmla="*/ 31260 w 854070"/>
                <a:gd name="connsiteY106" fmla="*/ 57783 h 919514"/>
                <a:gd name="connsiteX107" fmla="*/ 44806 w 854070"/>
                <a:gd name="connsiteY107" fmla="*/ 53615 h 919514"/>
                <a:gd name="connsiteX108" fmla="*/ 54184 w 854070"/>
                <a:gd name="connsiteY108" fmla="*/ 41111 h 919514"/>
                <a:gd name="connsiteX109" fmla="*/ 187262 w 854070"/>
                <a:gd name="connsiteY109" fmla="*/ 25635 h 919514"/>
                <a:gd name="connsiteX110" fmla="*/ 326443 w 854070"/>
                <a:gd name="connsiteY110" fmla="*/ 14173 h 919514"/>
                <a:gd name="connsiteX111" fmla="*/ 427219 w 854070"/>
                <a:gd name="connsiteY111" fmla="*/ 2858 h 919514"/>
                <a:gd name="connsiteX112" fmla="*/ 491674 w 854070"/>
                <a:gd name="connsiteY112" fmla="*/ 14915 h 919514"/>
                <a:gd name="connsiteX113" fmla="*/ 520998 w 854070"/>
                <a:gd name="connsiteY113" fmla="*/ 774 h 919514"/>
                <a:gd name="connsiteX114" fmla="*/ 550175 w 854070"/>
                <a:gd name="connsiteY114" fmla="*/ 50489 h 919514"/>
                <a:gd name="connsiteX115" fmla="*/ 552258 w 854070"/>
                <a:gd name="connsiteY115" fmla="*/ 55699 h 919514"/>
                <a:gd name="connsiteX116" fmla="*/ 551217 w 854070"/>
                <a:gd name="connsiteY116" fmla="*/ 58825 h 919514"/>
                <a:gd name="connsiteX117" fmla="*/ 551217 w 854070"/>
                <a:gd name="connsiteY117" fmla="*/ 59867 h 919514"/>
                <a:gd name="connsiteX118" fmla="*/ 555384 w 854070"/>
                <a:gd name="connsiteY118" fmla="*/ 79665 h 919514"/>
                <a:gd name="connsiteX119" fmla="*/ 575182 w 854070"/>
                <a:gd name="connsiteY119" fmla="*/ 83832 h 919514"/>
                <a:gd name="connsiteX120" fmla="*/ 580392 w 854070"/>
                <a:gd name="connsiteY120" fmla="*/ 79665 h 919514"/>
                <a:gd name="connsiteX121" fmla="*/ 581434 w 854070"/>
                <a:gd name="connsiteY121" fmla="*/ 78622 h 919514"/>
                <a:gd name="connsiteX122" fmla="*/ 593938 w 854070"/>
                <a:gd name="connsiteY122" fmla="*/ 68203 h 919514"/>
                <a:gd name="connsiteX123" fmla="*/ 597064 w 854070"/>
                <a:gd name="connsiteY123" fmla="*/ 67161 h 919514"/>
                <a:gd name="connsiteX124" fmla="*/ 599148 w 854070"/>
                <a:gd name="connsiteY124" fmla="*/ 68203 h 919514"/>
                <a:gd name="connsiteX125" fmla="*/ 608526 w 854070"/>
                <a:gd name="connsiteY125" fmla="*/ 84875 h 919514"/>
                <a:gd name="connsiteX126" fmla="*/ 609568 w 854070"/>
                <a:gd name="connsiteY126" fmla="*/ 109882 h 919514"/>
                <a:gd name="connsiteX127" fmla="*/ 607484 w 854070"/>
                <a:gd name="connsiteY127" fmla="*/ 114050 h 919514"/>
                <a:gd name="connsiteX128" fmla="*/ 604358 w 854070"/>
                <a:gd name="connsiteY128" fmla="*/ 131764 h 919514"/>
                <a:gd name="connsiteX129" fmla="*/ 605400 w 854070"/>
                <a:gd name="connsiteY129" fmla="*/ 134890 h 919514"/>
                <a:gd name="connsiteX130" fmla="*/ 606442 w 854070"/>
                <a:gd name="connsiteY130" fmla="*/ 138016 h 919514"/>
                <a:gd name="connsiteX131" fmla="*/ 605400 w 854070"/>
                <a:gd name="connsiteY131" fmla="*/ 142184 h 919514"/>
                <a:gd name="connsiteX132" fmla="*/ 587686 w 854070"/>
                <a:gd name="connsiteY132" fmla="*/ 178654 h 919514"/>
                <a:gd name="connsiteX133" fmla="*/ 582476 w 854070"/>
                <a:gd name="connsiteY133" fmla="*/ 188032 h 919514"/>
                <a:gd name="connsiteX134" fmla="*/ 574140 w 854070"/>
                <a:gd name="connsiteY134" fmla="*/ 194284 h 919514"/>
                <a:gd name="connsiteX135" fmla="*/ 567888 w 854070"/>
                <a:gd name="connsiteY135" fmla="*/ 198452 h 919514"/>
                <a:gd name="connsiteX136" fmla="*/ 563720 w 854070"/>
                <a:gd name="connsiteY136" fmla="*/ 204704 h 919514"/>
                <a:gd name="connsiteX137" fmla="*/ 572057 w 854070"/>
                <a:gd name="connsiteY137" fmla="*/ 214082 h 919514"/>
                <a:gd name="connsiteX138" fmla="*/ 575182 w 854070"/>
                <a:gd name="connsiteY138" fmla="*/ 215124 h 919514"/>
                <a:gd name="connsiteX139" fmla="*/ 581434 w 854070"/>
                <a:gd name="connsiteY139" fmla="*/ 220334 h 919514"/>
                <a:gd name="connsiteX140" fmla="*/ 589770 w 854070"/>
                <a:gd name="connsiteY140" fmla="*/ 226586 h 919514"/>
                <a:gd name="connsiteX141" fmla="*/ 599148 w 854070"/>
                <a:gd name="connsiteY141" fmla="*/ 231796 h 919514"/>
                <a:gd name="connsiteX142" fmla="*/ 615820 w 854070"/>
                <a:gd name="connsiteY142" fmla="*/ 241174 h 919514"/>
                <a:gd name="connsiteX143" fmla="*/ 618946 w 854070"/>
                <a:gd name="connsiteY143" fmla="*/ 244300 h 919514"/>
                <a:gd name="connsiteX144" fmla="*/ 624156 w 854070"/>
                <a:gd name="connsiteY144" fmla="*/ 249510 h 919514"/>
                <a:gd name="connsiteX145" fmla="*/ 637702 w 854070"/>
                <a:gd name="connsiteY145" fmla="*/ 256804 h 919514"/>
                <a:gd name="connsiteX146" fmla="*/ 642912 w 854070"/>
                <a:gd name="connsiteY146" fmla="*/ 258888 h 919514"/>
                <a:gd name="connsiteX147" fmla="*/ 666878 w 854070"/>
                <a:gd name="connsiteY147" fmla="*/ 275560 h 919514"/>
                <a:gd name="connsiteX148" fmla="*/ 676256 w 854070"/>
                <a:gd name="connsiteY148" fmla="*/ 283896 h 919514"/>
                <a:gd name="connsiteX149" fmla="*/ 672088 w 854070"/>
                <a:gd name="connsiteY149" fmla="*/ 291190 h 919514"/>
                <a:gd name="connsiteX150" fmla="*/ 657500 w 854070"/>
                <a:gd name="connsiteY150" fmla="*/ 299526 h 919514"/>
                <a:gd name="connsiteX151" fmla="*/ 653332 w 854070"/>
                <a:gd name="connsiteY151" fmla="*/ 300568 h 919514"/>
                <a:gd name="connsiteX152" fmla="*/ 646038 w 854070"/>
                <a:gd name="connsiteY152" fmla="*/ 302652 h 919514"/>
                <a:gd name="connsiteX153" fmla="*/ 635618 w 854070"/>
                <a:gd name="connsiteY153" fmla="*/ 312030 h 919514"/>
                <a:gd name="connsiteX154" fmla="*/ 634576 w 854070"/>
                <a:gd name="connsiteY154" fmla="*/ 321408 h 919514"/>
                <a:gd name="connsiteX155" fmla="*/ 636660 w 854070"/>
                <a:gd name="connsiteY155" fmla="*/ 334954 h 919514"/>
                <a:gd name="connsiteX156" fmla="*/ 643954 w 854070"/>
                <a:gd name="connsiteY156" fmla="*/ 348500 h 919514"/>
                <a:gd name="connsiteX157" fmla="*/ 650206 w 854070"/>
                <a:gd name="connsiteY157" fmla="*/ 351626 h 919514"/>
                <a:gd name="connsiteX158" fmla="*/ 655416 w 854070"/>
                <a:gd name="connsiteY158" fmla="*/ 354752 h 919514"/>
                <a:gd name="connsiteX159" fmla="*/ 652290 w 854070"/>
                <a:gd name="connsiteY159" fmla="*/ 366214 h 919514"/>
                <a:gd name="connsiteX160" fmla="*/ 648122 w 854070"/>
                <a:gd name="connsiteY160" fmla="*/ 381844 h 919514"/>
                <a:gd name="connsiteX161" fmla="*/ 650206 w 854070"/>
                <a:gd name="connsiteY161" fmla="*/ 392264 h 919514"/>
                <a:gd name="connsiteX162" fmla="*/ 651248 w 854070"/>
                <a:gd name="connsiteY162" fmla="*/ 396432 h 919514"/>
                <a:gd name="connsiteX163" fmla="*/ 651248 w 854070"/>
                <a:gd name="connsiteY163" fmla="*/ 403726 h 919514"/>
                <a:gd name="connsiteX164" fmla="*/ 647080 w 854070"/>
                <a:gd name="connsiteY164" fmla="*/ 411019 h 919514"/>
                <a:gd name="connsiteX165" fmla="*/ 624156 w 854070"/>
                <a:gd name="connsiteY165" fmla="*/ 444363 h 919514"/>
                <a:gd name="connsiteX166" fmla="*/ 623114 w 854070"/>
                <a:gd name="connsiteY166" fmla="*/ 445405 h 919514"/>
                <a:gd name="connsiteX167" fmla="*/ 614778 w 854070"/>
                <a:gd name="connsiteY167" fmla="*/ 457909 h 919514"/>
                <a:gd name="connsiteX168" fmla="*/ 613736 w 854070"/>
                <a:gd name="connsiteY168" fmla="*/ 467287 h 919514"/>
                <a:gd name="connsiteX169" fmla="*/ 613736 w 854070"/>
                <a:gd name="connsiteY169" fmla="*/ 470413 h 919514"/>
                <a:gd name="connsiteX170" fmla="*/ 622072 w 854070"/>
                <a:gd name="connsiteY170" fmla="*/ 500631 h 919514"/>
                <a:gd name="connsiteX171" fmla="*/ 626240 w 854070"/>
                <a:gd name="connsiteY171" fmla="*/ 504799 h 919514"/>
                <a:gd name="connsiteX172" fmla="*/ 633534 w 854070"/>
                <a:gd name="connsiteY172" fmla="*/ 505841 h 919514"/>
                <a:gd name="connsiteX173" fmla="*/ 648122 w 854070"/>
                <a:gd name="connsiteY173" fmla="*/ 504799 h 919514"/>
                <a:gd name="connsiteX174" fmla="*/ 661668 w 854070"/>
                <a:gd name="connsiteY174" fmla="*/ 503757 h 919514"/>
                <a:gd name="connsiteX175" fmla="*/ 686676 w 854070"/>
                <a:gd name="connsiteY175" fmla="*/ 504799 h 919514"/>
                <a:gd name="connsiteX176" fmla="*/ 720020 w 854070"/>
                <a:gd name="connsiteY176" fmla="*/ 504799 h 919514"/>
                <a:gd name="connsiteX177" fmla="*/ 824220 w 854070"/>
                <a:gd name="connsiteY177" fmla="*/ 462078 h 919514"/>
                <a:gd name="connsiteX178" fmla="*/ 834640 w 854070"/>
                <a:gd name="connsiteY178" fmla="*/ 457909 h 919514"/>
                <a:gd name="connsiteX179" fmla="*/ 842976 w 854070"/>
                <a:gd name="connsiteY179" fmla="*/ 462078 h 919514"/>
                <a:gd name="connsiteX180" fmla="*/ 839850 w 854070"/>
                <a:gd name="connsiteY180" fmla="*/ 482917 h 919514"/>
                <a:gd name="connsiteX181" fmla="*/ 838807 w 854070"/>
                <a:gd name="connsiteY181" fmla="*/ 483959 h 919514"/>
                <a:gd name="connsiteX182" fmla="*/ 832556 w 854070"/>
                <a:gd name="connsiteY182" fmla="*/ 507925 h 919514"/>
                <a:gd name="connsiteX183" fmla="*/ 836724 w 854070"/>
                <a:gd name="connsiteY183" fmla="*/ 516261 h 919514"/>
                <a:gd name="connsiteX184" fmla="*/ 839850 w 854070"/>
                <a:gd name="connsiteY184" fmla="*/ 522513 h 919514"/>
                <a:gd name="connsiteX185" fmla="*/ 840892 w 854070"/>
                <a:gd name="connsiteY185" fmla="*/ 527723 h 919514"/>
                <a:gd name="connsiteX186" fmla="*/ 831514 w 854070"/>
                <a:gd name="connsiteY186" fmla="*/ 531891 h 919514"/>
                <a:gd name="connsiteX187" fmla="*/ 822136 w 854070"/>
                <a:gd name="connsiteY187" fmla="*/ 549605 h 919514"/>
                <a:gd name="connsiteX188" fmla="*/ 832556 w 854070"/>
                <a:gd name="connsiteY188" fmla="*/ 560025 h 919514"/>
                <a:gd name="connsiteX189" fmla="*/ 849227 w 854070"/>
                <a:gd name="connsiteY189" fmla="*/ 565235 h 919514"/>
                <a:gd name="connsiteX190" fmla="*/ 839850 w 854070"/>
                <a:gd name="connsiteY190" fmla="*/ 599621 h 919514"/>
                <a:gd name="connsiteX191" fmla="*/ 839850 w 854070"/>
                <a:gd name="connsiteY191" fmla="*/ 607957 h 919514"/>
                <a:gd name="connsiteX192" fmla="*/ 847144 w 854070"/>
                <a:gd name="connsiteY192" fmla="*/ 621503 h 919514"/>
                <a:gd name="connsiteX193" fmla="*/ 853396 w 854070"/>
                <a:gd name="connsiteY193" fmla="*/ 631923 h 919514"/>
                <a:gd name="connsiteX194" fmla="*/ 849227 w 854070"/>
                <a:gd name="connsiteY194" fmla="*/ 650679 h 919514"/>
                <a:gd name="connsiteX195" fmla="*/ 844017 w 854070"/>
                <a:gd name="connsiteY195" fmla="*/ 672561 h 919514"/>
                <a:gd name="connsiteX196" fmla="*/ 847144 w 854070"/>
                <a:gd name="connsiteY196" fmla="*/ 680897 h 919514"/>
                <a:gd name="connsiteX197" fmla="*/ 849227 w 854070"/>
                <a:gd name="connsiteY197" fmla="*/ 685065 h 919514"/>
                <a:gd name="connsiteX198" fmla="*/ 844017 w 854070"/>
                <a:gd name="connsiteY198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51153 w 854070"/>
                <a:gd name="connsiteY45" fmla="*/ 907010 h 919514"/>
                <a:gd name="connsiteX46" fmla="*/ 340733 w 854070"/>
                <a:gd name="connsiteY46" fmla="*/ 898674 h 919514"/>
                <a:gd name="connsiteX47" fmla="*/ 330313 w 854070"/>
                <a:gd name="connsiteY47" fmla="*/ 889296 h 919514"/>
                <a:gd name="connsiteX48" fmla="*/ 327187 w 854070"/>
                <a:gd name="connsiteY48" fmla="*/ 887212 h 919514"/>
                <a:gd name="connsiteX49" fmla="*/ 319893 w 854070"/>
                <a:gd name="connsiteY49" fmla="*/ 883044 h 919514"/>
                <a:gd name="connsiteX50" fmla="*/ 305305 w 854070"/>
                <a:gd name="connsiteY50" fmla="*/ 860120 h 919514"/>
                <a:gd name="connsiteX51" fmla="*/ 283426 w 854070"/>
                <a:gd name="connsiteY51" fmla="*/ 819335 h 919514"/>
                <a:gd name="connsiteX52" fmla="*/ 299651 w 854070"/>
                <a:gd name="connsiteY52" fmla="*/ 797306 h 919514"/>
                <a:gd name="connsiteX53" fmla="*/ 315133 w 854070"/>
                <a:gd name="connsiteY53" fmla="*/ 763959 h 919514"/>
                <a:gd name="connsiteX54" fmla="*/ 350111 w 854070"/>
                <a:gd name="connsiteY54" fmla="*/ 747585 h 919514"/>
                <a:gd name="connsiteX55" fmla="*/ 358447 w 854070"/>
                <a:gd name="connsiteY55" fmla="*/ 741333 h 919514"/>
                <a:gd name="connsiteX56" fmla="*/ 374077 w 854070"/>
                <a:gd name="connsiteY56" fmla="*/ 725703 h 919514"/>
                <a:gd name="connsiteX57" fmla="*/ 373035 w 854070"/>
                <a:gd name="connsiteY57" fmla="*/ 694443 h 919514"/>
                <a:gd name="connsiteX58" fmla="*/ 355321 w 854070"/>
                <a:gd name="connsiteY58" fmla="*/ 667351 h 919514"/>
                <a:gd name="connsiteX59" fmla="*/ 324061 w 854070"/>
                <a:gd name="connsiteY59" fmla="*/ 662141 h 919514"/>
                <a:gd name="connsiteX60" fmla="*/ 304263 w 854070"/>
                <a:gd name="connsiteY60" fmla="*/ 661099 h 919514"/>
                <a:gd name="connsiteX61" fmla="*/ 298011 w 854070"/>
                <a:gd name="connsiteY61" fmla="*/ 660057 h 919514"/>
                <a:gd name="connsiteX62" fmla="*/ 288633 w 854070"/>
                <a:gd name="connsiteY62" fmla="*/ 657973 h 919514"/>
                <a:gd name="connsiteX63" fmla="*/ 271961 w 854070"/>
                <a:gd name="connsiteY63" fmla="*/ 659015 h 919514"/>
                <a:gd name="connsiteX64" fmla="*/ 253205 w 854070"/>
                <a:gd name="connsiteY64" fmla="*/ 659015 h 919514"/>
                <a:gd name="connsiteX65" fmla="*/ 245911 w 854070"/>
                <a:gd name="connsiteY65" fmla="*/ 654847 h 919514"/>
                <a:gd name="connsiteX66" fmla="*/ 238618 w 854070"/>
                <a:gd name="connsiteY66" fmla="*/ 650679 h 919514"/>
                <a:gd name="connsiteX67" fmla="*/ 221945 w 854070"/>
                <a:gd name="connsiteY67" fmla="*/ 647553 h 919514"/>
                <a:gd name="connsiteX68" fmla="*/ 204231 w 854070"/>
                <a:gd name="connsiteY68" fmla="*/ 643385 h 919514"/>
                <a:gd name="connsiteX69" fmla="*/ 196938 w 854070"/>
                <a:gd name="connsiteY69" fmla="*/ 630881 h 919514"/>
                <a:gd name="connsiteX70" fmla="*/ 195896 w 854070"/>
                <a:gd name="connsiteY70" fmla="*/ 626713 h 919514"/>
                <a:gd name="connsiteX71" fmla="*/ 191728 w 854070"/>
                <a:gd name="connsiteY71" fmla="*/ 614209 h 919514"/>
                <a:gd name="connsiteX72" fmla="*/ 169846 w 854070"/>
                <a:gd name="connsiteY72" fmla="*/ 602747 h 919514"/>
                <a:gd name="connsiteX73" fmla="*/ 164636 w 854070"/>
                <a:gd name="connsiteY73" fmla="*/ 602747 h 919514"/>
                <a:gd name="connsiteX74" fmla="*/ 151090 w 854070"/>
                <a:gd name="connsiteY74" fmla="*/ 599621 h 919514"/>
                <a:gd name="connsiteX75" fmla="*/ 146922 w 854070"/>
                <a:gd name="connsiteY75" fmla="*/ 588159 h 919514"/>
                <a:gd name="connsiteX76" fmla="*/ 147964 w 854070"/>
                <a:gd name="connsiteY76" fmla="*/ 581907 h 919514"/>
                <a:gd name="connsiteX77" fmla="*/ 153174 w 854070"/>
                <a:gd name="connsiteY77" fmla="*/ 575655 h 919514"/>
                <a:gd name="connsiteX78" fmla="*/ 156300 w 854070"/>
                <a:gd name="connsiteY78" fmla="*/ 572529 h 919514"/>
                <a:gd name="connsiteX79" fmla="*/ 160468 w 854070"/>
                <a:gd name="connsiteY79" fmla="*/ 556899 h 919514"/>
                <a:gd name="connsiteX80" fmla="*/ 157342 w 854070"/>
                <a:gd name="connsiteY80" fmla="*/ 552731 h 919514"/>
                <a:gd name="connsiteX81" fmla="*/ 156300 w 854070"/>
                <a:gd name="connsiteY81" fmla="*/ 551689 h 919514"/>
                <a:gd name="connsiteX82" fmla="*/ 149006 w 854070"/>
                <a:gd name="connsiteY82" fmla="*/ 535017 h 919514"/>
                <a:gd name="connsiteX83" fmla="*/ 149006 w 854070"/>
                <a:gd name="connsiteY83" fmla="*/ 530849 h 919514"/>
                <a:gd name="connsiteX84" fmla="*/ 132634 w 854070"/>
                <a:gd name="connsiteY84" fmla="*/ 522066 h 919514"/>
                <a:gd name="connsiteX85" fmla="*/ 98727 w 854070"/>
                <a:gd name="connsiteY85" fmla="*/ 448282 h 919514"/>
                <a:gd name="connsiteX86" fmla="*/ 106438 w 854070"/>
                <a:gd name="connsiteY86" fmla="*/ 411912 h 919514"/>
                <a:gd name="connsiteX87" fmla="*/ 83360 w 854070"/>
                <a:gd name="connsiteY87" fmla="*/ 388096 h 919514"/>
                <a:gd name="connsiteX88" fmla="*/ 22924 w 854070"/>
                <a:gd name="connsiteY88" fmla="*/ 383928 h 919514"/>
                <a:gd name="connsiteX89" fmla="*/ 9678 w 854070"/>
                <a:gd name="connsiteY89" fmla="*/ 357581 h 919514"/>
                <a:gd name="connsiteX90" fmla="*/ 31260 w 854070"/>
                <a:gd name="connsiteY90" fmla="*/ 347458 h 919514"/>
                <a:gd name="connsiteX91" fmla="*/ 41680 w 854070"/>
                <a:gd name="connsiteY91" fmla="*/ 325576 h 919514"/>
                <a:gd name="connsiteX92" fmla="*/ 42722 w 854070"/>
                <a:gd name="connsiteY92" fmla="*/ 319324 h 919514"/>
                <a:gd name="connsiteX93" fmla="*/ 43764 w 854070"/>
                <a:gd name="connsiteY93" fmla="*/ 314114 h 919514"/>
                <a:gd name="connsiteX94" fmla="*/ 53142 w 854070"/>
                <a:gd name="connsiteY94" fmla="*/ 295358 h 919514"/>
                <a:gd name="connsiteX95" fmla="*/ 57310 w 854070"/>
                <a:gd name="connsiteY95" fmla="*/ 288064 h 919514"/>
                <a:gd name="connsiteX96" fmla="*/ 72940 w 854070"/>
                <a:gd name="connsiteY96" fmla="*/ 220334 h 919514"/>
                <a:gd name="connsiteX97" fmla="*/ 61478 w 854070"/>
                <a:gd name="connsiteY97" fmla="*/ 173444 h 919514"/>
                <a:gd name="connsiteX98" fmla="*/ 37512 w 854070"/>
                <a:gd name="connsiteY98" fmla="*/ 163024 h 919514"/>
                <a:gd name="connsiteX99" fmla="*/ 19798 w 854070"/>
                <a:gd name="connsiteY99" fmla="*/ 156772 h 919514"/>
                <a:gd name="connsiteX100" fmla="*/ 4168 w 854070"/>
                <a:gd name="connsiteY100" fmla="*/ 134890 h 919514"/>
                <a:gd name="connsiteX101" fmla="*/ 1042 w 854070"/>
                <a:gd name="connsiteY101" fmla="*/ 105714 h 919514"/>
                <a:gd name="connsiteX102" fmla="*/ 0 w 854070"/>
                <a:gd name="connsiteY102" fmla="*/ 76539 h 919514"/>
                <a:gd name="connsiteX103" fmla="*/ 1042 w 854070"/>
                <a:gd name="connsiteY103" fmla="*/ 67161 h 919514"/>
                <a:gd name="connsiteX104" fmla="*/ 13546 w 854070"/>
                <a:gd name="connsiteY104" fmla="*/ 60909 h 919514"/>
                <a:gd name="connsiteX105" fmla="*/ 31260 w 854070"/>
                <a:gd name="connsiteY105" fmla="*/ 57783 h 919514"/>
                <a:gd name="connsiteX106" fmla="*/ 44806 w 854070"/>
                <a:gd name="connsiteY106" fmla="*/ 53615 h 919514"/>
                <a:gd name="connsiteX107" fmla="*/ 54184 w 854070"/>
                <a:gd name="connsiteY107" fmla="*/ 41111 h 919514"/>
                <a:gd name="connsiteX108" fmla="*/ 187262 w 854070"/>
                <a:gd name="connsiteY108" fmla="*/ 25635 h 919514"/>
                <a:gd name="connsiteX109" fmla="*/ 326443 w 854070"/>
                <a:gd name="connsiteY109" fmla="*/ 14173 h 919514"/>
                <a:gd name="connsiteX110" fmla="*/ 427219 w 854070"/>
                <a:gd name="connsiteY110" fmla="*/ 2858 h 919514"/>
                <a:gd name="connsiteX111" fmla="*/ 491674 w 854070"/>
                <a:gd name="connsiteY111" fmla="*/ 14915 h 919514"/>
                <a:gd name="connsiteX112" fmla="*/ 520998 w 854070"/>
                <a:gd name="connsiteY112" fmla="*/ 774 h 919514"/>
                <a:gd name="connsiteX113" fmla="*/ 550175 w 854070"/>
                <a:gd name="connsiteY113" fmla="*/ 50489 h 919514"/>
                <a:gd name="connsiteX114" fmla="*/ 552258 w 854070"/>
                <a:gd name="connsiteY114" fmla="*/ 55699 h 919514"/>
                <a:gd name="connsiteX115" fmla="*/ 551217 w 854070"/>
                <a:gd name="connsiteY115" fmla="*/ 58825 h 919514"/>
                <a:gd name="connsiteX116" fmla="*/ 551217 w 854070"/>
                <a:gd name="connsiteY116" fmla="*/ 59867 h 919514"/>
                <a:gd name="connsiteX117" fmla="*/ 555384 w 854070"/>
                <a:gd name="connsiteY117" fmla="*/ 79665 h 919514"/>
                <a:gd name="connsiteX118" fmla="*/ 575182 w 854070"/>
                <a:gd name="connsiteY118" fmla="*/ 83832 h 919514"/>
                <a:gd name="connsiteX119" fmla="*/ 580392 w 854070"/>
                <a:gd name="connsiteY119" fmla="*/ 79665 h 919514"/>
                <a:gd name="connsiteX120" fmla="*/ 581434 w 854070"/>
                <a:gd name="connsiteY120" fmla="*/ 78622 h 919514"/>
                <a:gd name="connsiteX121" fmla="*/ 593938 w 854070"/>
                <a:gd name="connsiteY121" fmla="*/ 68203 h 919514"/>
                <a:gd name="connsiteX122" fmla="*/ 597064 w 854070"/>
                <a:gd name="connsiteY122" fmla="*/ 67161 h 919514"/>
                <a:gd name="connsiteX123" fmla="*/ 599148 w 854070"/>
                <a:gd name="connsiteY123" fmla="*/ 68203 h 919514"/>
                <a:gd name="connsiteX124" fmla="*/ 608526 w 854070"/>
                <a:gd name="connsiteY124" fmla="*/ 84875 h 919514"/>
                <a:gd name="connsiteX125" fmla="*/ 609568 w 854070"/>
                <a:gd name="connsiteY125" fmla="*/ 109882 h 919514"/>
                <a:gd name="connsiteX126" fmla="*/ 607484 w 854070"/>
                <a:gd name="connsiteY126" fmla="*/ 114050 h 919514"/>
                <a:gd name="connsiteX127" fmla="*/ 604358 w 854070"/>
                <a:gd name="connsiteY127" fmla="*/ 131764 h 919514"/>
                <a:gd name="connsiteX128" fmla="*/ 605400 w 854070"/>
                <a:gd name="connsiteY128" fmla="*/ 134890 h 919514"/>
                <a:gd name="connsiteX129" fmla="*/ 606442 w 854070"/>
                <a:gd name="connsiteY129" fmla="*/ 138016 h 919514"/>
                <a:gd name="connsiteX130" fmla="*/ 605400 w 854070"/>
                <a:gd name="connsiteY130" fmla="*/ 142184 h 919514"/>
                <a:gd name="connsiteX131" fmla="*/ 587686 w 854070"/>
                <a:gd name="connsiteY131" fmla="*/ 178654 h 919514"/>
                <a:gd name="connsiteX132" fmla="*/ 582476 w 854070"/>
                <a:gd name="connsiteY132" fmla="*/ 188032 h 919514"/>
                <a:gd name="connsiteX133" fmla="*/ 574140 w 854070"/>
                <a:gd name="connsiteY133" fmla="*/ 194284 h 919514"/>
                <a:gd name="connsiteX134" fmla="*/ 567888 w 854070"/>
                <a:gd name="connsiteY134" fmla="*/ 198452 h 919514"/>
                <a:gd name="connsiteX135" fmla="*/ 563720 w 854070"/>
                <a:gd name="connsiteY135" fmla="*/ 204704 h 919514"/>
                <a:gd name="connsiteX136" fmla="*/ 572057 w 854070"/>
                <a:gd name="connsiteY136" fmla="*/ 214082 h 919514"/>
                <a:gd name="connsiteX137" fmla="*/ 575182 w 854070"/>
                <a:gd name="connsiteY137" fmla="*/ 215124 h 919514"/>
                <a:gd name="connsiteX138" fmla="*/ 581434 w 854070"/>
                <a:gd name="connsiteY138" fmla="*/ 220334 h 919514"/>
                <a:gd name="connsiteX139" fmla="*/ 589770 w 854070"/>
                <a:gd name="connsiteY139" fmla="*/ 226586 h 919514"/>
                <a:gd name="connsiteX140" fmla="*/ 599148 w 854070"/>
                <a:gd name="connsiteY140" fmla="*/ 231796 h 919514"/>
                <a:gd name="connsiteX141" fmla="*/ 615820 w 854070"/>
                <a:gd name="connsiteY141" fmla="*/ 241174 h 919514"/>
                <a:gd name="connsiteX142" fmla="*/ 618946 w 854070"/>
                <a:gd name="connsiteY142" fmla="*/ 244300 h 919514"/>
                <a:gd name="connsiteX143" fmla="*/ 624156 w 854070"/>
                <a:gd name="connsiteY143" fmla="*/ 249510 h 919514"/>
                <a:gd name="connsiteX144" fmla="*/ 637702 w 854070"/>
                <a:gd name="connsiteY144" fmla="*/ 256804 h 919514"/>
                <a:gd name="connsiteX145" fmla="*/ 642912 w 854070"/>
                <a:gd name="connsiteY145" fmla="*/ 258888 h 919514"/>
                <a:gd name="connsiteX146" fmla="*/ 666878 w 854070"/>
                <a:gd name="connsiteY146" fmla="*/ 275560 h 919514"/>
                <a:gd name="connsiteX147" fmla="*/ 676256 w 854070"/>
                <a:gd name="connsiteY147" fmla="*/ 283896 h 919514"/>
                <a:gd name="connsiteX148" fmla="*/ 672088 w 854070"/>
                <a:gd name="connsiteY148" fmla="*/ 291190 h 919514"/>
                <a:gd name="connsiteX149" fmla="*/ 657500 w 854070"/>
                <a:gd name="connsiteY149" fmla="*/ 299526 h 919514"/>
                <a:gd name="connsiteX150" fmla="*/ 653332 w 854070"/>
                <a:gd name="connsiteY150" fmla="*/ 300568 h 919514"/>
                <a:gd name="connsiteX151" fmla="*/ 646038 w 854070"/>
                <a:gd name="connsiteY151" fmla="*/ 302652 h 919514"/>
                <a:gd name="connsiteX152" fmla="*/ 635618 w 854070"/>
                <a:gd name="connsiteY152" fmla="*/ 312030 h 919514"/>
                <a:gd name="connsiteX153" fmla="*/ 634576 w 854070"/>
                <a:gd name="connsiteY153" fmla="*/ 321408 h 919514"/>
                <a:gd name="connsiteX154" fmla="*/ 636660 w 854070"/>
                <a:gd name="connsiteY154" fmla="*/ 334954 h 919514"/>
                <a:gd name="connsiteX155" fmla="*/ 643954 w 854070"/>
                <a:gd name="connsiteY155" fmla="*/ 348500 h 919514"/>
                <a:gd name="connsiteX156" fmla="*/ 650206 w 854070"/>
                <a:gd name="connsiteY156" fmla="*/ 351626 h 919514"/>
                <a:gd name="connsiteX157" fmla="*/ 655416 w 854070"/>
                <a:gd name="connsiteY157" fmla="*/ 354752 h 919514"/>
                <a:gd name="connsiteX158" fmla="*/ 652290 w 854070"/>
                <a:gd name="connsiteY158" fmla="*/ 366214 h 919514"/>
                <a:gd name="connsiteX159" fmla="*/ 648122 w 854070"/>
                <a:gd name="connsiteY159" fmla="*/ 381844 h 919514"/>
                <a:gd name="connsiteX160" fmla="*/ 650206 w 854070"/>
                <a:gd name="connsiteY160" fmla="*/ 392264 h 919514"/>
                <a:gd name="connsiteX161" fmla="*/ 651248 w 854070"/>
                <a:gd name="connsiteY161" fmla="*/ 396432 h 919514"/>
                <a:gd name="connsiteX162" fmla="*/ 651248 w 854070"/>
                <a:gd name="connsiteY162" fmla="*/ 403726 h 919514"/>
                <a:gd name="connsiteX163" fmla="*/ 647080 w 854070"/>
                <a:gd name="connsiteY163" fmla="*/ 411019 h 919514"/>
                <a:gd name="connsiteX164" fmla="*/ 624156 w 854070"/>
                <a:gd name="connsiteY164" fmla="*/ 444363 h 919514"/>
                <a:gd name="connsiteX165" fmla="*/ 623114 w 854070"/>
                <a:gd name="connsiteY165" fmla="*/ 445405 h 919514"/>
                <a:gd name="connsiteX166" fmla="*/ 614778 w 854070"/>
                <a:gd name="connsiteY166" fmla="*/ 457909 h 919514"/>
                <a:gd name="connsiteX167" fmla="*/ 613736 w 854070"/>
                <a:gd name="connsiteY167" fmla="*/ 467287 h 919514"/>
                <a:gd name="connsiteX168" fmla="*/ 613736 w 854070"/>
                <a:gd name="connsiteY168" fmla="*/ 470413 h 919514"/>
                <a:gd name="connsiteX169" fmla="*/ 622072 w 854070"/>
                <a:gd name="connsiteY169" fmla="*/ 500631 h 919514"/>
                <a:gd name="connsiteX170" fmla="*/ 626240 w 854070"/>
                <a:gd name="connsiteY170" fmla="*/ 504799 h 919514"/>
                <a:gd name="connsiteX171" fmla="*/ 633534 w 854070"/>
                <a:gd name="connsiteY171" fmla="*/ 505841 h 919514"/>
                <a:gd name="connsiteX172" fmla="*/ 648122 w 854070"/>
                <a:gd name="connsiteY172" fmla="*/ 504799 h 919514"/>
                <a:gd name="connsiteX173" fmla="*/ 661668 w 854070"/>
                <a:gd name="connsiteY173" fmla="*/ 503757 h 919514"/>
                <a:gd name="connsiteX174" fmla="*/ 686676 w 854070"/>
                <a:gd name="connsiteY174" fmla="*/ 504799 h 919514"/>
                <a:gd name="connsiteX175" fmla="*/ 720020 w 854070"/>
                <a:gd name="connsiteY175" fmla="*/ 504799 h 919514"/>
                <a:gd name="connsiteX176" fmla="*/ 824220 w 854070"/>
                <a:gd name="connsiteY176" fmla="*/ 462078 h 919514"/>
                <a:gd name="connsiteX177" fmla="*/ 834640 w 854070"/>
                <a:gd name="connsiteY177" fmla="*/ 457909 h 919514"/>
                <a:gd name="connsiteX178" fmla="*/ 842976 w 854070"/>
                <a:gd name="connsiteY178" fmla="*/ 462078 h 919514"/>
                <a:gd name="connsiteX179" fmla="*/ 839850 w 854070"/>
                <a:gd name="connsiteY179" fmla="*/ 482917 h 919514"/>
                <a:gd name="connsiteX180" fmla="*/ 838807 w 854070"/>
                <a:gd name="connsiteY180" fmla="*/ 483959 h 919514"/>
                <a:gd name="connsiteX181" fmla="*/ 832556 w 854070"/>
                <a:gd name="connsiteY181" fmla="*/ 507925 h 919514"/>
                <a:gd name="connsiteX182" fmla="*/ 836724 w 854070"/>
                <a:gd name="connsiteY182" fmla="*/ 516261 h 919514"/>
                <a:gd name="connsiteX183" fmla="*/ 839850 w 854070"/>
                <a:gd name="connsiteY183" fmla="*/ 522513 h 919514"/>
                <a:gd name="connsiteX184" fmla="*/ 840892 w 854070"/>
                <a:gd name="connsiteY184" fmla="*/ 527723 h 919514"/>
                <a:gd name="connsiteX185" fmla="*/ 831514 w 854070"/>
                <a:gd name="connsiteY185" fmla="*/ 531891 h 919514"/>
                <a:gd name="connsiteX186" fmla="*/ 822136 w 854070"/>
                <a:gd name="connsiteY186" fmla="*/ 549605 h 919514"/>
                <a:gd name="connsiteX187" fmla="*/ 832556 w 854070"/>
                <a:gd name="connsiteY187" fmla="*/ 560025 h 919514"/>
                <a:gd name="connsiteX188" fmla="*/ 849227 w 854070"/>
                <a:gd name="connsiteY188" fmla="*/ 565235 h 919514"/>
                <a:gd name="connsiteX189" fmla="*/ 839850 w 854070"/>
                <a:gd name="connsiteY189" fmla="*/ 599621 h 919514"/>
                <a:gd name="connsiteX190" fmla="*/ 839850 w 854070"/>
                <a:gd name="connsiteY190" fmla="*/ 607957 h 919514"/>
                <a:gd name="connsiteX191" fmla="*/ 847144 w 854070"/>
                <a:gd name="connsiteY191" fmla="*/ 621503 h 919514"/>
                <a:gd name="connsiteX192" fmla="*/ 853396 w 854070"/>
                <a:gd name="connsiteY192" fmla="*/ 631923 h 919514"/>
                <a:gd name="connsiteX193" fmla="*/ 849227 w 854070"/>
                <a:gd name="connsiteY193" fmla="*/ 650679 h 919514"/>
                <a:gd name="connsiteX194" fmla="*/ 844017 w 854070"/>
                <a:gd name="connsiteY194" fmla="*/ 672561 h 919514"/>
                <a:gd name="connsiteX195" fmla="*/ 847144 w 854070"/>
                <a:gd name="connsiteY195" fmla="*/ 680897 h 919514"/>
                <a:gd name="connsiteX196" fmla="*/ 849227 w 854070"/>
                <a:gd name="connsiteY196" fmla="*/ 685065 h 919514"/>
                <a:gd name="connsiteX197" fmla="*/ 844017 w 854070"/>
                <a:gd name="connsiteY197" fmla="*/ 697569 h 919514"/>
                <a:gd name="connsiteX0" fmla="*/ 844017 w 854070"/>
                <a:gd name="connsiteY0" fmla="*/ 697569 h 915399"/>
                <a:gd name="connsiteX1" fmla="*/ 844017 w 854070"/>
                <a:gd name="connsiteY1" fmla="*/ 700695 h 915399"/>
                <a:gd name="connsiteX2" fmla="*/ 838807 w 854070"/>
                <a:gd name="connsiteY2" fmla="*/ 712157 h 915399"/>
                <a:gd name="connsiteX3" fmla="*/ 837766 w 854070"/>
                <a:gd name="connsiteY3" fmla="*/ 753837 h 915399"/>
                <a:gd name="connsiteX4" fmla="*/ 838807 w 854070"/>
                <a:gd name="connsiteY4" fmla="*/ 771550 h 915399"/>
                <a:gd name="connsiteX5" fmla="*/ 828387 w 854070"/>
                <a:gd name="connsiteY5" fmla="*/ 827818 h 915399"/>
                <a:gd name="connsiteX6" fmla="*/ 825262 w 854070"/>
                <a:gd name="connsiteY6" fmla="*/ 835112 h 915399"/>
                <a:gd name="connsiteX7" fmla="*/ 817968 w 854070"/>
                <a:gd name="connsiteY7" fmla="*/ 839280 h 915399"/>
                <a:gd name="connsiteX8" fmla="*/ 809632 w 854070"/>
                <a:gd name="connsiteY8" fmla="*/ 844490 h 915399"/>
                <a:gd name="connsiteX9" fmla="*/ 803380 w 854070"/>
                <a:gd name="connsiteY9" fmla="*/ 856994 h 915399"/>
                <a:gd name="connsiteX10" fmla="*/ 802338 w 854070"/>
                <a:gd name="connsiteY10" fmla="*/ 859078 h 915399"/>
                <a:gd name="connsiteX11" fmla="*/ 794002 w 854070"/>
                <a:gd name="connsiteY11" fmla="*/ 868456 h 915399"/>
                <a:gd name="connsiteX12" fmla="*/ 792960 w 854070"/>
                <a:gd name="connsiteY12" fmla="*/ 868456 h 915399"/>
                <a:gd name="connsiteX13" fmla="*/ 788792 w 854070"/>
                <a:gd name="connsiteY13" fmla="*/ 869498 h 915399"/>
                <a:gd name="connsiteX14" fmla="*/ 785666 w 854070"/>
                <a:gd name="connsiteY14" fmla="*/ 871582 h 915399"/>
                <a:gd name="connsiteX15" fmla="*/ 784624 w 854070"/>
                <a:gd name="connsiteY15" fmla="*/ 872624 h 915399"/>
                <a:gd name="connsiteX16" fmla="*/ 773162 w 854070"/>
                <a:gd name="connsiteY16" fmla="*/ 875750 h 915399"/>
                <a:gd name="connsiteX17" fmla="*/ 770036 w 854070"/>
                <a:gd name="connsiteY17" fmla="*/ 875750 h 915399"/>
                <a:gd name="connsiteX18" fmla="*/ 754406 w 854070"/>
                <a:gd name="connsiteY18" fmla="*/ 878876 h 915399"/>
                <a:gd name="connsiteX19" fmla="*/ 743986 w 854070"/>
                <a:gd name="connsiteY19" fmla="*/ 880960 h 915399"/>
                <a:gd name="connsiteX20" fmla="*/ 723146 w 854070"/>
                <a:gd name="connsiteY20" fmla="*/ 877834 h 915399"/>
                <a:gd name="connsiteX21" fmla="*/ 698138 w 854070"/>
                <a:gd name="connsiteY21" fmla="*/ 871582 h 915399"/>
                <a:gd name="connsiteX22" fmla="*/ 681466 w 854070"/>
                <a:gd name="connsiteY22" fmla="*/ 872624 h 915399"/>
                <a:gd name="connsiteX23" fmla="*/ 675214 w 854070"/>
                <a:gd name="connsiteY23" fmla="*/ 872624 h 915399"/>
                <a:gd name="connsiteX24" fmla="*/ 639786 w 854070"/>
                <a:gd name="connsiteY24" fmla="*/ 872624 h 915399"/>
                <a:gd name="connsiteX25" fmla="*/ 617904 w 854070"/>
                <a:gd name="connsiteY25" fmla="*/ 870540 h 915399"/>
                <a:gd name="connsiteX26" fmla="*/ 606442 w 854070"/>
                <a:gd name="connsiteY26" fmla="*/ 866372 h 915399"/>
                <a:gd name="connsiteX27" fmla="*/ 583518 w 854070"/>
                <a:gd name="connsiteY27" fmla="*/ 861162 h 915399"/>
                <a:gd name="connsiteX28" fmla="*/ 578308 w 854070"/>
                <a:gd name="connsiteY28" fmla="*/ 861162 h 915399"/>
                <a:gd name="connsiteX29" fmla="*/ 573098 w 854070"/>
                <a:gd name="connsiteY29" fmla="*/ 861162 h 915399"/>
                <a:gd name="connsiteX30" fmla="*/ 562678 w 854070"/>
                <a:gd name="connsiteY30" fmla="*/ 859078 h 915399"/>
                <a:gd name="connsiteX31" fmla="*/ 548090 w 854070"/>
                <a:gd name="connsiteY31" fmla="*/ 854910 h 915399"/>
                <a:gd name="connsiteX32" fmla="*/ 518915 w 854070"/>
                <a:gd name="connsiteY32" fmla="*/ 847616 h 915399"/>
                <a:gd name="connsiteX33" fmla="*/ 473067 w 854070"/>
                <a:gd name="connsiteY33" fmla="*/ 844490 h 915399"/>
                <a:gd name="connsiteX34" fmla="*/ 437639 w 854070"/>
                <a:gd name="connsiteY34" fmla="*/ 865330 h 915399"/>
                <a:gd name="connsiteX35" fmla="*/ 434513 w 854070"/>
                <a:gd name="connsiteY35" fmla="*/ 869498 h 915399"/>
                <a:gd name="connsiteX36" fmla="*/ 426177 w 854070"/>
                <a:gd name="connsiteY36" fmla="*/ 877834 h 915399"/>
                <a:gd name="connsiteX37" fmla="*/ 401169 w 854070"/>
                <a:gd name="connsiteY37" fmla="*/ 883044 h 915399"/>
                <a:gd name="connsiteX38" fmla="*/ 391791 w 854070"/>
                <a:gd name="connsiteY38" fmla="*/ 883044 h 915399"/>
                <a:gd name="connsiteX39" fmla="*/ 380329 w 854070"/>
                <a:gd name="connsiteY39" fmla="*/ 888254 h 915399"/>
                <a:gd name="connsiteX40" fmla="*/ 378245 w 854070"/>
                <a:gd name="connsiteY40" fmla="*/ 894506 h 915399"/>
                <a:gd name="connsiteX41" fmla="*/ 381371 w 854070"/>
                <a:gd name="connsiteY41" fmla="*/ 901800 h 915399"/>
                <a:gd name="connsiteX42" fmla="*/ 382413 w 854070"/>
                <a:gd name="connsiteY42" fmla="*/ 902842 h 915399"/>
                <a:gd name="connsiteX43" fmla="*/ 383455 w 854070"/>
                <a:gd name="connsiteY43" fmla="*/ 915346 h 915399"/>
                <a:gd name="connsiteX44" fmla="*/ 351153 w 854070"/>
                <a:gd name="connsiteY44" fmla="*/ 907010 h 915399"/>
                <a:gd name="connsiteX45" fmla="*/ 340733 w 854070"/>
                <a:gd name="connsiteY45" fmla="*/ 898674 h 915399"/>
                <a:gd name="connsiteX46" fmla="*/ 330313 w 854070"/>
                <a:gd name="connsiteY46" fmla="*/ 889296 h 915399"/>
                <a:gd name="connsiteX47" fmla="*/ 327187 w 854070"/>
                <a:gd name="connsiteY47" fmla="*/ 887212 h 915399"/>
                <a:gd name="connsiteX48" fmla="*/ 319893 w 854070"/>
                <a:gd name="connsiteY48" fmla="*/ 883044 h 915399"/>
                <a:gd name="connsiteX49" fmla="*/ 305305 w 854070"/>
                <a:gd name="connsiteY49" fmla="*/ 860120 h 915399"/>
                <a:gd name="connsiteX50" fmla="*/ 283426 w 854070"/>
                <a:gd name="connsiteY50" fmla="*/ 819335 h 915399"/>
                <a:gd name="connsiteX51" fmla="*/ 299651 w 854070"/>
                <a:gd name="connsiteY51" fmla="*/ 797306 h 915399"/>
                <a:gd name="connsiteX52" fmla="*/ 315133 w 854070"/>
                <a:gd name="connsiteY52" fmla="*/ 763959 h 915399"/>
                <a:gd name="connsiteX53" fmla="*/ 350111 w 854070"/>
                <a:gd name="connsiteY53" fmla="*/ 747585 h 915399"/>
                <a:gd name="connsiteX54" fmla="*/ 358447 w 854070"/>
                <a:gd name="connsiteY54" fmla="*/ 741333 h 915399"/>
                <a:gd name="connsiteX55" fmla="*/ 374077 w 854070"/>
                <a:gd name="connsiteY55" fmla="*/ 725703 h 915399"/>
                <a:gd name="connsiteX56" fmla="*/ 373035 w 854070"/>
                <a:gd name="connsiteY56" fmla="*/ 694443 h 915399"/>
                <a:gd name="connsiteX57" fmla="*/ 355321 w 854070"/>
                <a:gd name="connsiteY57" fmla="*/ 667351 h 915399"/>
                <a:gd name="connsiteX58" fmla="*/ 324061 w 854070"/>
                <a:gd name="connsiteY58" fmla="*/ 662141 h 915399"/>
                <a:gd name="connsiteX59" fmla="*/ 304263 w 854070"/>
                <a:gd name="connsiteY59" fmla="*/ 661099 h 915399"/>
                <a:gd name="connsiteX60" fmla="*/ 298011 w 854070"/>
                <a:gd name="connsiteY60" fmla="*/ 660057 h 915399"/>
                <a:gd name="connsiteX61" fmla="*/ 288633 w 854070"/>
                <a:gd name="connsiteY61" fmla="*/ 657973 h 915399"/>
                <a:gd name="connsiteX62" fmla="*/ 271961 w 854070"/>
                <a:gd name="connsiteY62" fmla="*/ 659015 h 915399"/>
                <a:gd name="connsiteX63" fmla="*/ 253205 w 854070"/>
                <a:gd name="connsiteY63" fmla="*/ 659015 h 915399"/>
                <a:gd name="connsiteX64" fmla="*/ 245911 w 854070"/>
                <a:gd name="connsiteY64" fmla="*/ 654847 h 915399"/>
                <a:gd name="connsiteX65" fmla="*/ 238618 w 854070"/>
                <a:gd name="connsiteY65" fmla="*/ 650679 h 915399"/>
                <a:gd name="connsiteX66" fmla="*/ 221945 w 854070"/>
                <a:gd name="connsiteY66" fmla="*/ 647553 h 915399"/>
                <a:gd name="connsiteX67" fmla="*/ 204231 w 854070"/>
                <a:gd name="connsiteY67" fmla="*/ 643385 h 915399"/>
                <a:gd name="connsiteX68" fmla="*/ 196938 w 854070"/>
                <a:gd name="connsiteY68" fmla="*/ 630881 h 915399"/>
                <a:gd name="connsiteX69" fmla="*/ 195896 w 854070"/>
                <a:gd name="connsiteY69" fmla="*/ 626713 h 915399"/>
                <a:gd name="connsiteX70" fmla="*/ 191728 w 854070"/>
                <a:gd name="connsiteY70" fmla="*/ 614209 h 915399"/>
                <a:gd name="connsiteX71" fmla="*/ 169846 w 854070"/>
                <a:gd name="connsiteY71" fmla="*/ 602747 h 915399"/>
                <a:gd name="connsiteX72" fmla="*/ 164636 w 854070"/>
                <a:gd name="connsiteY72" fmla="*/ 602747 h 915399"/>
                <a:gd name="connsiteX73" fmla="*/ 151090 w 854070"/>
                <a:gd name="connsiteY73" fmla="*/ 599621 h 915399"/>
                <a:gd name="connsiteX74" fmla="*/ 146922 w 854070"/>
                <a:gd name="connsiteY74" fmla="*/ 588159 h 915399"/>
                <a:gd name="connsiteX75" fmla="*/ 147964 w 854070"/>
                <a:gd name="connsiteY75" fmla="*/ 581907 h 915399"/>
                <a:gd name="connsiteX76" fmla="*/ 153174 w 854070"/>
                <a:gd name="connsiteY76" fmla="*/ 575655 h 915399"/>
                <a:gd name="connsiteX77" fmla="*/ 156300 w 854070"/>
                <a:gd name="connsiteY77" fmla="*/ 572529 h 915399"/>
                <a:gd name="connsiteX78" fmla="*/ 160468 w 854070"/>
                <a:gd name="connsiteY78" fmla="*/ 556899 h 915399"/>
                <a:gd name="connsiteX79" fmla="*/ 157342 w 854070"/>
                <a:gd name="connsiteY79" fmla="*/ 552731 h 915399"/>
                <a:gd name="connsiteX80" fmla="*/ 156300 w 854070"/>
                <a:gd name="connsiteY80" fmla="*/ 551689 h 915399"/>
                <a:gd name="connsiteX81" fmla="*/ 149006 w 854070"/>
                <a:gd name="connsiteY81" fmla="*/ 535017 h 915399"/>
                <a:gd name="connsiteX82" fmla="*/ 149006 w 854070"/>
                <a:gd name="connsiteY82" fmla="*/ 530849 h 915399"/>
                <a:gd name="connsiteX83" fmla="*/ 132634 w 854070"/>
                <a:gd name="connsiteY83" fmla="*/ 522066 h 915399"/>
                <a:gd name="connsiteX84" fmla="*/ 98727 w 854070"/>
                <a:gd name="connsiteY84" fmla="*/ 448282 h 915399"/>
                <a:gd name="connsiteX85" fmla="*/ 106438 w 854070"/>
                <a:gd name="connsiteY85" fmla="*/ 411912 h 915399"/>
                <a:gd name="connsiteX86" fmla="*/ 83360 w 854070"/>
                <a:gd name="connsiteY86" fmla="*/ 388096 h 915399"/>
                <a:gd name="connsiteX87" fmla="*/ 22924 w 854070"/>
                <a:gd name="connsiteY87" fmla="*/ 383928 h 915399"/>
                <a:gd name="connsiteX88" fmla="*/ 9678 w 854070"/>
                <a:gd name="connsiteY88" fmla="*/ 357581 h 915399"/>
                <a:gd name="connsiteX89" fmla="*/ 31260 w 854070"/>
                <a:gd name="connsiteY89" fmla="*/ 347458 h 915399"/>
                <a:gd name="connsiteX90" fmla="*/ 41680 w 854070"/>
                <a:gd name="connsiteY90" fmla="*/ 325576 h 915399"/>
                <a:gd name="connsiteX91" fmla="*/ 42722 w 854070"/>
                <a:gd name="connsiteY91" fmla="*/ 319324 h 915399"/>
                <a:gd name="connsiteX92" fmla="*/ 43764 w 854070"/>
                <a:gd name="connsiteY92" fmla="*/ 314114 h 915399"/>
                <a:gd name="connsiteX93" fmla="*/ 53142 w 854070"/>
                <a:gd name="connsiteY93" fmla="*/ 295358 h 915399"/>
                <a:gd name="connsiteX94" fmla="*/ 57310 w 854070"/>
                <a:gd name="connsiteY94" fmla="*/ 288064 h 915399"/>
                <a:gd name="connsiteX95" fmla="*/ 72940 w 854070"/>
                <a:gd name="connsiteY95" fmla="*/ 220334 h 915399"/>
                <a:gd name="connsiteX96" fmla="*/ 61478 w 854070"/>
                <a:gd name="connsiteY96" fmla="*/ 173444 h 915399"/>
                <a:gd name="connsiteX97" fmla="*/ 37512 w 854070"/>
                <a:gd name="connsiteY97" fmla="*/ 163024 h 915399"/>
                <a:gd name="connsiteX98" fmla="*/ 19798 w 854070"/>
                <a:gd name="connsiteY98" fmla="*/ 156772 h 915399"/>
                <a:gd name="connsiteX99" fmla="*/ 4168 w 854070"/>
                <a:gd name="connsiteY99" fmla="*/ 134890 h 915399"/>
                <a:gd name="connsiteX100" fmla="*/ 1042 w 854070"/>
                <a:gd name="connsiteY100" fmla="*/ 105714 h 915399"/>
                <a:gd name="connsiteX101" fmla="*/ 0 w 854070"/>
                <a:gd name="connsiteY101" fmla="*/ 76539 h 915399"/>
                <a:gd name="connsiteX102" fmla="*/ 1042 w 854070"/>
                <a:gd name="connsiteY102" fmla="*/ 67161 h 915399"/>
                <a:gd name="connsiteX103" fmla="*/ 13546 w 854070"/>
                <a:gd name="connsiteY103" fmla="*/ 60909 h 915399"/>
                <a:gd name="connsiteX104" fmla="*/ 31260 w 854070"/>
                <a:gd name="connsiteY104" fmla="*/ 57783 h 915399"/>
                <a:gd name="connsiteX105" fmla="*/ 44806 w 854070"/>
                <a:gd name="connsiteY105" fmla="*/ 53615 h 915399"/>
                <a:gd name="connsiteX106" fmla="*/ 54184 w 854070"/>
                <a:gd name="connsiteY106" fmla="*/ 41111 h 915399"/>
                <a:gd name="connsiteX107" fmla="*/ 187262 w 854070"/>
                <a:gd name="connsiteY107" fmla="*/ 25635 h 915399"/>
                <a:gd name="connsiteX108" fmla="*/ 326443 w 854070"/>
                <a:gd name="connsiteY108" fmla="*/ 14173 h 915399"/>
                <a:gd name="connsiteX109" fmla="*/ 427219 w 854070"/>
                <a:gd name="connsiteY109" fmla="*/ 2858 h 915399"/>
                <a:gd name="connsiteX110" fmla="*/ 491674 w 854070"/>
                <a:gd name="connsiteY110" fmla="*/ 14915 h 915399"/>
                <a:gd name="connsiteX111" fmla="*/ 520998 w 854070"/>
                <a:gd name="connsiteY111" fmla="*/ 774 h 915399"/>
                <a:gd name="connsiteX112" fmla="*/ 550175 w 854070"/>
                <a:gd name="connsiteY112" fmla="*/ 50489 h 915399"/>
                <a:gd name="connsiteX113" fmla="*/ 552258 w 854070"/>
                <a:gd name="connsiteY113" fmla="*/ 55699 h 915399"/>
                <a:gd name="connsiteX114" fmla="*/ 551217 w 854070"/>
                <a:gd name="connsiteY114" fmla="*/ 58825 h 915399"/>
                <a:gd name="connsiteX115" fmla="*/ 551217 w 854070"/>
                <a:gd name="connsiteY115" fmla="*/ 59867 h 915399"/>
                <a:gd name="connsiteX116" fmla="*/ 555384 w 854070"/>
                <a:gd name="connsiteY116" fmla="*/ 79665 h 915399"/>
                <a:gd name="connsiteX117" fmla="*/ 575182 w 854070"/>
                <a:gd name="connsiteY117" fmla="*/ 83832 h 915399"/>
                <a:gd name="connsiteX118" fmla="*/ 580392 w 854070"/>
                <a:gd name="connsiteY118" fmla="*/ 79665 h 915399"/>
                <a:gd name="connsiteX119" fmla="*/ 581434 w 854070"/>
                <a:gd name="connsiteY119" fmla="*/ 78622 h 915399"/>
                <a:gd name="connsiteX120" fmla="*/ 593938 w 854070"/>
                <a:gd name="connsiteY120" fmla="*/ 68203 h 915399"/>
                <a:gd name="connsiteX121" fmla="*/ 597064 w 854070"/>
                <a:gd name="connsiteY121" fmla="*/ 67161 h 915399"/>
                <a:gd name="connsiteX122" fmla="*/ 599148 w 854070"/>
                <a:gd name="connsiteY122" fmla="*/ 68203 h 915399"/>
                <a:gd name="connsiteX123" fmla="*/ 608526 w 854070"/>
                <a:gd name="connsiteY123" fmla="*/ 84875 h 915399"/>
                <a:gd name="connsiteX124" fmla="*/ 609568 w 854070"/>
                <a:gd name="connsiteY124" fmla="*/ 109882 h 915399"/>
                <a:gd name="connsiteX125" fmla="*/ 607484 w 854070"/>
                <a:gd name="connsiteY125" fmla="*/ 114050 h 915399"/>
                <a:gd name="connsiteX126" fmla="*/ 604358 w 854070"/>
                <a:gd name="connsiteY126" fmla="*/ 131764 h 915399"/>
                <a:gd name="connsiteX127" fmla="*/ 605400 w 854070"/>
                <a:gd name="connsiteY127" fmla="*/ 134890 h 915399"/>
                <a:gd name="connsiteX128" fmla="*/ 606442 w 854070"/>
                <a:gd name="connsiteY128" fmla="*/ 138016 h 915399"/>
                <a:gd name="connsiteX129" fmla="*/ 605400 w 854070"/>
                <a:gd name="connsiteY129" fmla="*/ 142184 h 915399"/>
                <a:gd name="connsiteX130" fmla="*/ 587686 w 854070"/>
                <a:gd name="connsiteY130" fmla="*/ 178654 h 915399"/>
                <a:gd name="connsiteX131" fmla="*/ 582476 w 854070"/>
                <a:gd name="connsiteY131" fmla="*/ 188032 h 915399"/>
                <a:gd name="connsiteX132" fmla="*/ 574140 w 854070"/>
                <a:gd name="connsiteY132" fmla="*/ 194284 h 915399"/>
                <a:gd name="connsiteX133" fmla="*/ 567888 w 854070"/>
                <a:gd name="connsiteY133" fmla="*/ 198452 h 915399"/>
                <a:gd name="connsiteX134" fmla="*/ 563720 w 854070"/>
                <a:gd name="connsiteY134" fmla="*/ 204704 h 915399"/>
                <a:gd name="connsiteX135" fmla="*/ 572057 w 854070"/>
                <a:gd name="connsiteY135" fmla="*/ 214082 h 915399"/>
                <a:gd name="connsiteX136" fmla="*/ 575182 w 854070"/>
                <a:gd name="connsiteY136" fmla="*/ 215124 h 915399"/>
                <a:gd name="connsiteX137" fmla="*/ 581434 w 854070"/>
                <a:gd name="connsiteY137" fmla="*/ 220334 h 915399"/>
                <a:gd name="connsiteX138" fmla="*/ 589770 w 854070"/>
                <a:gd name="connsiteY138" fmla="*/ 226586 h 915399"/>
                <a:gd name="connsiteX139" fmla="*/ 599148 w 854070"/>
                <a:gd name="connsiteY139" fmla="*/ 231796 h 915399"/>
                <a:gd name="connsiteX140" fmla="*/ 615820 w 854070"/>
                <a:gd name="connsiteY140" fmla="*/ 241174 h 915399"/>
                <a:gd name="connsiteX141" fmla="*/ 618946 w 854070"/>
                <a:gd name="connsiteY141" fmla="*/ 244300 h 915399"/>
                <a:gd name="connsiteX142" fmla="*/ 624156 w 854070"/>
                <a:gd name="connsiteY142" fmla="*/ 249510 h 915399"/>
                <a:gd name="connsiteX143" fmla="*/ 637702 w 854070"/>
                <a:gd name="connsiteY143" fmla="*/ 256804 h 915399"/>
                <a:gd name="connsiteX144" fmla="*/ 642912 w 854070"/>
                <a:gd name="connsiteY144" fmla="*/ 258888 h 915399"/>
                <a:gd name="connsiteX145" fmla="*/ 666878 w 854070"/>
                <a:gd name="connsiteY145" fmla="*/ 275560 h 915399"/>
                <a:gd name="connsiteX146" fmla="*/ 676256 w 854070"/>
                <a:gd name="connsiteY146" fmla="*/ 283896 h 915399"/>
                <a:gd name="connsiteX147" fmla="*/ 672088 w 854070"/>
                <a:gd name="connsiteY147" fmla="*/ 291190 h 915399"/>
                <a:gd name="connsiteX148" fmla="*/ 657500 w 854070"/>
                <a:gd name="connsiteY148" fmla="*/ 299526 h 915399"/>
                <a:gd name="connsiteX149" fmla="*/ 653332 w 854070"/>
                <a:gd name="connsiteY149" fmla="*/ 300568 h 915399"/>
                <a:gd name="connsiteX150" fmla="*/ 646038 w 854070"/>
                <a:gd name="connsiteY150" fmla="*/ 302652 h 915399"/>
                <a:gd name="connsiteX151" fmla="*/ 635618 w 854070"/>
                <a:gd name="connsiteY151" fmla="*/ 312030 h 915399"/>
                <a:gd name="connsiteX152" fmla="*/ 634576 w 854070"/>
                <a:gd name="connsiteY152" fmla="*/ 321408 h 915399"/>
                <a:gd name="connsiteX153" fmla="*/ 636660 w 854070"/>
                <a:gd name="connsiteY153" fmla="*/ 334954 h 915399"/>
                <a:gd name="connsiteX154" fmla="*/ 643954 w 854070"/>
                <a:gd name="connsiteY154" fmla="*/ 348500 h 915399"/>
                <a:gd name="connsiteX155" fmla="*/ 650206 w 854070"/>
                <a:gd name="connsiteY155" fmla="*/ 351626 h 915399"/>
                <a:gd name="connsiteX156" fmla="*/ 655416 w 854070"/>
                <a:gd name="connsiteY156" fmla="*/ 354752 h 915399"/>
                <a:gd name="connsiteX157" fmla="*/ 652290 w 854070"/>
                <a:gd name="connsiteY157" fmla="*/ 366214 h 915399"/>
                <a:gd name="connsiteX158" fmla="*/ 648122 w 854070"/>
                <a:gd name="connsiteY158" fmla="*/ 381844 h 915399"/>
                <a:gd name="connsiteX159" fmla="*/ 650206 w 854070"/>
                <a:gd name="connsiteY159" fmla="*/ 392264 h 915399"/>
                <a:gd name="connsiteX160" fmla="*/ 651248 w 854070"/>
                <a:gd name="connsiteY160" fmla="*/ 396432 h 915399"/>
                <a:gd name="connsiteX161" fmla="*/ 651248 w 854070"/>
                <a:gd name="connsiteY161" fmla="*/ 403726 h 915399"/>
                <a:gd name="connsiteX162" fmla="*/ 647080 w 854070"/>
                <a:gd name="connsiteY162" fmla="*/ 411019 h 915399"/>
                <a:gd name="connsiteX163" fmla="*/ 624156 w 854070"/>
                <a:gd name="connsiteY163" fmla="*/ 444363 h 915399"/>
                <a:gd name="connsiteX164" fmla="*/ 623114 w 854070"/>
                <a:gd name="connsiteY164" fmla="*/ 445405 h 915399"/>
                <a:gd name="connsiteX165" fmla="*/ 614778 w 854070"/>
                <a:gd name="connsiteY165" fmla="*/ 457909 h 915399"/>
                <a:gd name="connsiteX166" fmla="*/ 613736 w 854070"/>
                <a:gd name="connsiteY166" fmla="*/ 467287 h 915399"/>
                <a:gd name="connsiteX167" fmla="*/ 613736 w 854070"/>
                <a:gd name="connsiteY167" fmla="*/ 470413 h 915399"/>
                <a:gd name="connsiteX168" fmla="*/ 622072 w 854070"/>
                <a:gd name="connsiteY168" fmla="*/ 500631 h 915399"/>
                <a:gd name="connsiteX169" fmla="*/ 626240 w 854070"/>
                <a:gd name="connsiteY169" fmla="*/ 504799 h 915399"/>
                <a:gd name="connsiteX170" fmla="*/ 633534 w 854070"/>
                <a:gd name="connsiteY170" fmla="*/ 505841 h 915399"/>
                <a:gd name="connsiteX171" fmla="*/ 648122 w 854070"/>
                <a:gd name="connsiteY171" fmla="*/ 504799 h 915399"/>
                <a:gd name="connsiteX172" fmla="*/ 661668 w 854070"/>
                <a:gd name="connsiteY172" fmla="*/ 503757 h 915399"/>
                <a:gd name="connsiteX173" fmla="*/ 686676 w 854070"/>
                <a:gd name="connsiteY173" fmla="*/ 504799 h 915399"/>
                <a:gd name="connsiteX174" fmla="*/ 720020 w 854070"/>
                <a:gd name="connsiteY174" fmla="*/ 504799 h 915399"/>
                <a:gd name="connsiteX175" fmla="*/ 824220 w 854070"/>
                <a:gd name="connsiteY175" fmla="*/ 462078 h 915399"/>
                <a:gd name="connsiteX176" fmla="*/ 834640 w 854070"/>
                <a:gd name="connsiteY176" fmla="*/ 457909 h 915399"/>
                <a:gd name="connsiteX177" fmla="*/ 842976 w 854070"/>
                <a:gd name="connsiteY177" fmla="*/ 462078 h 915399"/>
                <a:gd name="connsiteX178" fmla="*/ 839850 w 854070"/>
                <a:gd name="connsiteY178" fmla="*/ 482917 h 915399"/>
                <a:gd name="connsiteX179" fmla="*/ 838807 w 854070"/>
                <a:gd name="connsiteY179" fmla="*/ 483959 h 915399"/>
                <a:gd name="connsiteX180" fmla="*/ 832556 w 854070"/>
                <a:gd name="connsiteY180" fmla="*/ 507925 h 915399"/>
                <a:gd name="connsiteX181" fmla="*/ 836724 w 854070"/>
                <a:gd name="connsiteY181" fmla="*/ 516261 h 915399"/>
                <a:gd name="connsiteX182" fmla="*/ 839850 w 854070"/>
                <a:gd name="connsiteY182" fmla="*/ 522513 h 915399"/>
                <a:gd name="connsiteX183" fmla="*/ 840892 w 854070"/>
                <a:gd name="connsiteY183" fmla="*/ 527723 h 915399"/>
                <a:gd name="connsiteX184" fmla="*/ 831514 w 854070"/>
                <a:gd name="connsiteY184" fmla="*/ 531891 h 915399"/>
                <a:gd name="connsiteX185" fmla="*/ 822136 w 854070"/>
                <a:gd name="connsiteY185" fmla="*/ 549605 h 915399"/>
                <a:gd name="connsiteX186" fmla="*/ 832556 w 854070"/>
                <a:gd name="connsiteY186" fmla="*/ 560025 h 915399"/>
                <a:gd name="connsiteX187" fmla="*/ 849227 w 854070"/>
                <a:gd name="connsiteY187" fmla="*/ 565235 h 915399"/>
                <a:gd name="connsiteX188" fmla="*/ 839850 w 854070"/>
                <a:gd name="connsiteY188" fmla="*/ 599621 h 915399"/>
                <a:gd name="connsiteX189" fmla="*/ 839850 w 854070"/>
                <a:gd name="connsiteY189" fmla="*/ 607957 h 915399"/>
                <a:gd name="connsiteX190" fmla="*/ 847144 w 854070"/>
                <a:gd name="connsiteY190" fmla="*/ 621503 h 915399"/>
                <a:gd name="connsiteX191" fmla="*/ 853396 w 854070"/>
                <a:gd name="connsiteY191" fmla="*/ 631923 h 915399"/>
                <a:gd name="connsiteX192" fmla="*/ 849227 w 854070"/>
                <a:gd name="connsiteY192" fmla="*/ 650679 h 915399"/>
                <a:gd name="connsiteX193" fmla="*/ 844017 w 854070"/>
                <a:gd name="connsiteY193" fmla="*/ 672561 h 915399"/>
                <a:gd name="connsiteX194" fmla="*/ 847144 w 854070"/>
                <a:gd name="connsiteY194" fmla="*/ 680897 h 915399"/>
                <a:gd name="connsiteX195" fmla="*/ 849227 w 854070"/>
                <a:gd name="connsiteY195" fmla="*/ 685065 h 915399"/>
                <a:gd name="connsiteX196" fmla="*/ 844017 w 854070"/>
                <a:gd name="connsiteY196" fmla="*/ 697569 h 915399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562678 w 854070"/>
                <a:gd name="connsiteY30" fmla="*/ 859078 h 907090"/>
                <a:gd name="connsiteX31" fmla="*/ 548090 w 854070"/>
                <a:gd name="connsiteY31" fmla="*/ 854910 h 907090"/>
                <a:gd name="connsiteX32" fmla="*/ 518915 w 854070"/>
                <a:gd name="connsiteY32" fmla="*/ 847616 h 907090"/>
                <a:gd name="connsiteX33" fmla="*/ 473067 w 854070"/>
                <a:gd name="connsiteY33" fmla="*/ 844490 h 907090"/>
                <a:gd name="connsiteX34" fmla="*/ 437639 w 854070"/>
                <a:gd name="connsiteY34" fmla="*/ 865330 h 907090"/>
                <a:gd name="connsiteX35" fmla="*/ 434513 w 854070"/>
                <a:gd name="connsiteY35" fmla="*/ 869498 h 907090"/>
                <a:gd name="connsiteX36" fmla="*/ 426177 w 854070"/>
                <a:gd name="connsiteY36" fmla="*/ 877834 h 907090"/>
                <a:gd name="connsiteX37" fmla="*/ 401169 w 854070"/>
                <a:gd name="connsiteY37" fmla="*/ 883044 h 907090"/>
                <a:gd name="connsiteX38" fmla="*/ 391791 w 854070"/>
                <a:gd name="connsiteY38" fmla="*/ 883044 h 907090"/>
                <a:gd name="connsiteX39" fmla="*/ 380329 w 854070"/>
                <a:gd name="connsiteY39" fmla="*/ 888254 h 907090"/>
                <a:gd name="connsiteX40" fmla="*/ 378245 w 854070"/>
                <a:gd name="connsiteY40" fmla="*/ 894506 h 907090"/>
                <a:gd name="connsiteX41" fmla="*/ 381371 w 854070"/>
                <a:gd name="connsiteY41" fmla="*/ 901800 h 907090"/>
                <a:gd name="connsiteX42" fmla="*/ 382413 w 854070"/>
                <a:gd name="connsiteY42" fmla="*/ 902842 h 907090"/>
                <a:gd name="connsiteX43" fmla="*/ 351153 w 854070"/>
                <a:gd name="connsiteY43" fmla="*/ 907010 h 907090"/>
                <a:gd name="connsiteX44" fmla="*/ 340733 w 854070"/>
                <a:gd name="connsiteY44" fmla="*/ 898674 h 907090"/>
                <a:gd name="connsiteX45" fmla="*/ 330313 w 854070"/>
                <a:gd name="connsiteY45" fmla="*/ 889296 h 907090"/>
                <a:gd name="connsiteX46" fmla="*/ 327187 w 854070"/>
                <a:gd name="connsiteY46" fmla="*/ 887212 h 907090"/>
                <a:gd name="connsiteX47" fmla="*/ 319893 w 854070"/>
                <a:gd name="connsiteY47" fmla="*/ 883044 h 907090"/>
                <a:gd name="connsiteX48" fmla="*/ 305305 w 854070"/>
                <a:gd name="connsiteY48" fmla="*/ 860120 h 907090"/>
                <a:gd name="connsiteX49" fmla="*/ 283426 w 854070"/>
                <a:gd name="connsiteY49" fmla="*/ 819335 h 907090"/>
                <a:gd name="connsiteX50" fmla="*/ 299651 w 854070"/>
                <a:gd name="connsiteY50" fmla="*/ 797306 h 907090"/>
                <a:gd name="connsiteX51" fmla="*/ 315133 w 854070"/>
                <a:gd name="connsiteY51" fmla="*/ 763959 h 907090"/>
                <a:gd name="connsiteX52" fmla="*/ 350111 w 854070"/>
                <a:gd name="connsiteY52" fmla="*/ 747585 h 907090"/>
                <a:gd name="connsiteX53" fmla="*/ 358447 w 854070"/>
                <a:gd name="connsiteY53" fmla="*/ 741333 h 907090"/>
                <a:gd name="connsiteX54" fmla="*/ 374077 w 854070"/>
                <a:gd name="connsiteY54" fmla="*/ 725703 h 907090"/>
                <a:gd name="connsiteX55" fmla="*/ 373035 w 854070"/>
                <a:gd name="connsiteY55" fmla="*/ 694443 h 907090"/>
                <a:gd name="connsiteX56" fmla="*/ 355321 w 854070"/>
                <a:gd name="connsiteY56" fmla="*/ 667351 h 907090"/>
                <a:gd name="connsiteX57" fmla="*/ 324061 w 854070"/>
                <a:gd name="connsiteY57" fmla="*/ 662141 h 907090"/>
                <a:gd name="connsiteX58" fmla="*/ 304263 w 854070"/>
                <a:gd name="connsiteY58" fmla="*/ 661099 h 907090"/>
                <a:gd name="connsiteX59" fmla="*/ 298011 w 854070"/>
                <a:gd name="connsiteY59" fmla="*/ 660057 h 907090"/>
                <a:gd name="connsiteX60" fmla="*/ 288633 w 854070"/>
                <a:gd name="connsiteY60" fmla="*/ 657973 h 907090"/>
                <a:gd name="connsiteX61" fmla="*/ 271961 w 854070"/>
                <a:gd name="connsiteY61" fmla="*/ 659015 h 907090"/>
                <a:gd name="connsiteX62" fmla="*/ 253205 w 854070"/>
                <a:gd name="connsiteY62" fmla="*/ 659015 h 907090"/>
                <a:gd name="connsiteX63" fmla="*/ 245911 w 854070"/>
                <a:gd name="connsiteY63" fmla="*/ 654847 h 907090"/>
                <a:gd name="connsiteX64" fmla="*/ 238618 w 854070"/>
                <a:gd name="connsiteY64" fmla="*/ 650679 h 907090"/>
                <a:gd name="connsiteX65" fmla="*/ 221945 w 854070"/>
                <a:gd name="connsiteY65" fmla="*/ 647553 h 907090"/>
                <a:gd name="connsiteX66" fmla="*/ 204231 w 854070"/>
                <a:gd name="connsiteY66" fmla="*/ 643385 h 907090"/>
                <a:gd name="connsiteX67" fmla="*/ 196938 w 854070"/>
                <a:gd name="connsiteY67" fmla="*/ 630881 h 907090"/>
                <a:gd name="connsiteX68" fmla="*/ 195896 w 854070"/>
                <a:gd name="connsiteY68" fmla="*/ 626713 h 907090"/>
                <a:gd name="connsiteX69" fmla="*/ 191728 w 854070"/>
                <a:gd name="connsiteY69" fmla="*/ 614209 h 907090"/>
                <a:gd name="connsiteX70" fmla="*/ 169846 w 854070"/>
                <a:gd name="connsiteY70" fmla="*/ 602747 h 907090"/>
                <a:gd name="connsiteX71" fmla="*/ 164636 w 854070"/>
                <a:gd name="connsiteY71" fmla="*/ 602747 h 907090"/>
                <a:gd name="connsiteX72" fmla="*/ 151090 w 854070"/>
                <a:gd name="connsiteY72" fmla="*/ 599621 h 907090"/>
                <a:gd name="connsiteX73" fmla="*/ 146922 w 854070"/>
                <a:gd name="connsiteY73" fmla="*/ 588159 h 907090"/>
                <a:gd name="connsiteX74" fmla="*/ 147964 w 854070"/>
                <a:gd name="connsiteY74" fmla="*/ 581907 h 907090"/>
                <a:gd name="connsiteX75" fmla="*/ 153174 w 854070"/>
                <a:gd name="connsiteY75" fmla="*/ 575655 h 907090"/>
                <a:gd name="connsiteX76" fmla="*/ 156300 w 854070"/>
                <a:gd name="connsiteY76" fmla="*/ 572529 h 907090"/>
                <a:gd name="connsiteX77" fmla="*/ 160468 w 854070"/>
                <a:gd name="connsiteY77" fmla="*/ 556899 h 907090"/>
                <a:gd name="connsiteX78" fmla="*/ 157342 w 854070"/>
                <a:gd name="connsiteY78" fmla="*/ 552731 h 907090"/>
                <a:gd name="connsiteX79" fmla="*/ 156300 w 854070"/>
                <a:gd name="connsiteY79" fmla="*/ 551689 h 907090"/>
                <a:gd name="connsiteX80" fmla="*/ 149006 w 854070"/>
                <a:gd name="connsiteY80" fmla="*/ 535017 h 907090"/>
                <a:gd name="connsiteX81" fmla="*/ 149006 w 854070"/>
                <a:gd name="connsiteY81" fmla="*/ 530849 h 907090"/>
                <a:gd name="connsiteX82" fmla="*/ 132634 w 854070"/>
                <a:gd name="connsiteY82" fmla="*/ 522066 h 907090"/>
                <a:gd name="connsiteX83" fmla="*/ 98727 w 854070"/>
                <a:gd name="connsiteY83" fmla="*/ 448282 h 907090"/>
                <a:gd name="connsiteX84" fmla="*/ 106438 w 854070"/>
                <a:gd name="connsiteY84" fmla="*/ 411912 h 907090"/>
                <a:gd name="connsiteX85" fmla="*/ 83360 w 854070"/>
                <a:gd name="connsiteY85" fmla="*/ 388096 h 907090"/>
                <a:gd name="connsiteX86" fmla="*/ 22924 w 854070"/>
                <a:gd name="connsiteY86" fmla="*/ 383928 h 907090"/>
                <a:gd name="connsiteX87" fmla="*/ 9678 w 854070"/>
                <a:gd name="connsiteY87" fmla="*/ 357581 h 907090"/>
                <a:gd name="connsiteX88" fmla="*/ 31260 w 854070"/>
                <a:gd name="connsiteY88" fmla="*/ 347458 h 907090"/>
                <a:gd name="connsiteX89" fmla="*/ 41680 w 854070"/>
                <a:gd name="connsiteY89" fmla="*/ 325576 h 907090"/>
                <a:gd name="connsiteX90" fmla="*/ 42722 w 854070"/>
                <a:gd name="connsiteY90" fmla="*/ 319324 h 907090"/>
                <a:gd name="connsiteX91" fmla="*/ 43764 w 854070"/>
                <a:gd name="connsiteY91" fmla="*/ 314114 h 907090"/>
                <a:gd name="connsiteX92" fmla="*/ 53142 w 854070"/>
                <a:gd name="connsiteY92" fmla="*/ 295358 h 907090"/>
                <a:gd name="connsiteX93" fmla="*/ 57310 w 854070"/>
                <a:gd name="connsiteY93" fmla="*/ 288064 h 907090"/>
                <a:gd name="connsiteX94" fmla="*/ 72940 w 854070"/>
                <a:gd name="connsiteY94" fmla="*/ 220334 h 907090"/>
                <a:gd name="connsiteX95" fmla="*/ 61478 w 854070"/>
                <a:gd name="connsiteY95" fmla="*/ 173444 h 907090"/>
                <a:gd name="connsiteX96" fmla="*/ 37512 w 854070"/>
                <a:gd name="connsiteY96" fmla="*/ 163024 h 907090"/>
                <a:gd name="connsiteX97" fmla="*/ 19798 w 854070"/>
                <a:gd name="connsiteY97" fmla="*/ 156772 h 907090"/>
                <a:gd name="connsiteX98" fmla="*/ 4168 w 854070"/>
                <a:gd name="connsiteY98" fmla="*/ 134890 h 907090"/>
                <a:gd name="connsiteX99" fmla="*/ 1042 w 854070"/>
                <a:gd name="connsiteY99" fmla="*/ 105714 h 907090"/>
                <a:gd name="connsiteX100" fmla="*/ 0 w 854070"/>
                <a:gd name="connsiteY100" fmla="*/ 76539 h 907090"/>
                <a:gd name="connsiteX101" fmla="*/ 1042 w 854070"/>
                <a:gd name="connsiteY101" fmla="*/ 67161 h 907090"/>
                <a:gd name="connsiteX102" fmla="*/ 13546 w 854070"/>
                <a:gd name="connsiteY102" fmla="*/ 60909 h 907090"/>
                <a:gd name="connsiteX103" fmla="*/ 31260 w 854070"/>
                <a:gd name="connsiteY103" fmla="*/ 57783 h 907090"/>
                <a:gd name="connsiteX104" fmla="*/ 44806 w 854070"/>
                <a:gd name="connsiteY104" fmla="*/ 53615 h 907090"/>
                <a:gd name="connsiteX105" fmla="*/ 54184 w 854070"/>
                <a:gd name="connsiteY105" fmla="*/ 41111 h 907090"/>
                <a:gd name="connsiteX106" fmla="*/ 187262 w 854070"/>
                <a:gd name="connsiteY106" fmla="*/ 25635 h 907090"/>
                <a:gd name="connsiteX107" fmla="*/ 326443 w 854070"/>
                <a:gd name="connsiteY107" fmla="*/ 14173 h 907090"/>
                <a:gd name="connsiteX108" fmla="*/ 427219 w 854070"/>
                <a:gd name="connsiteY108" fmla="*/ 2858 h 907090"/>
                <a:gd name="connsiteX109" fmla="*/ 491674 w 854070"/>
                <a:gd name="connsiteY109" fmla="*/ 14915 h 907090"/>
                <a:gd name="connsiteX110" fmla="*/ 520998 w 854070"/>
                <a:gd name="connsiteY110" fmla="*/ 774 h 907090"/>
                <a:gd name="connsiteX111" fmla="*/ 550175 w 854070"/>
                <a:gd name="connsiteY111" fmla="*/ 50489 h 907090"/>
                <a:gd name="connsiteX112" fmla="*/ 552258 w 854070"/>
                <a:gd name="connsiteY112" fmla="*/ 55699 h 907090"/>
                <a:gd name="connsiteX113" fmla="*/ 551217 w 854070"/>
                <a:gd name="connsiteY113" fmla="*/ 58825 h 907090"/>
                <a:gd name="connsiteX114" fmla="*/ 551217 w 854070"/>
                <a:gd name="connsiteY114" fmla="*/ 59867 h 907090"/>
                <a:gd name="connsiteX115" fmla="*/ 555384 w 854070"/>
                <a:gd name="connsiteY115" fmla="*/ 79665 h 907090"/>
                <a:gd name="connsiteX116" fmla="*/ 575182 w 854070"/>
                <a:gd name="connsiteY116" fmla="*/ 83832 h 907090"/>
                <a:gd name="connsiteX117" fmla="*/ 580392 w 854070"/>
                <a:gd name="connsiteY117" fmla="*/ 79665 h 907090"/>
                <a:gd name="connsiteX118" fmla="*/ 581434 w 854070"/>
                <a:gd name="connsiteY118" fmla="*/ 78622 h 907090"/>
                <a:gd name="connsiteX119" fmla="*/ 593938 w 854070"/>
                <a:gd name="connsiteY119" fmla="*/ 68203 h 907090"/>
                <a:gd name="connsiteX120" fmla="*/ 597064 w 854070"/>
                <a:gd name="connsiteY120" fmla="*/ 67161 h 907090"/>
                <a:gd name="connsiteX121" fmla="*/ 599148 w 854070"/>
                <a:gd name="connsiteY121" fmla="*/ 68203 h 907090"/>
                <a:gd name="connsiteX122" fmla="*/ 608526 w 854070"/>
                <a:gd name="connsiteY122" fmla="*/ 84875 h 907090"/>
                <a:gd name="connsiteX123" fmla="*/ 609568 w 854070"/>
                <a:gd name="connsiteY123" fmla="*/ 109882 h 907090"/>
                <a:gd name="connsiteX124" fmla="*/ 607484 w 854070"/>
                <a:gd name="connsiteY124" fmla="*/ 114050 h 907090"/>
                <a:gd name="connsiteX125" fmla="*/ 604358 w 854070"/>
                <a:gd name="connsiteY125" fmla="*/ 131764 h 907090"/>
                <a:gd name="connsiteX126" fmla="*/ 605400 w 854070"/>
                <a:gd name="connsiteY126" fmla="*/ 134890 h 907090"/>
                <a:gd name="connsiteX127" fmla="*/ 606442 w 854070"/>
                <a:gd name="connsiteY127" fmla="*/ 138016 h 907090"/>
                <a:gd name="connsiteX128" fmla="*/ 605400 w 854070"/>
                <a:gd name="connsiteY128" fmla="*/ 142184 h 907090"/>
                <a:gd name="connsiteX129" fmla="*/ 587686 w 854070"/>
                <a:gd name="connsiteY129" fmla="*/ 178654 h 907090"/>
                <a:gd name="connsiteX130" fmla="*/ 582476 w 854070"/>
                <a:gd name="connsiteY130" fmla="*/ 188032 h 907090"/>
                <a:gd name="connsiteX131" fmla="*/ 574140 w 854070"/>
                <a:gd name="connsiteY131" fmla="*/ 194284 h 907090"/>
                <a:gd name="connsiteX132" fmla="*/ 567888 w 854070"/>
                <a:gd name="connsiteY132" fmla="*/ 198452 h 907090"/>
                <a:gd name="connsiteX133" fmla="*/ 563720 w 854070"/>
                <a:gd name="connsiteY133" fmla="*/ 204704 h 907090"/>
                <a:gd name="connsiteX134" fmla="*/ 572057 w 854070"/>
                <a:gd name="connsiteY134" fmla="*/ 214082 h 907090"/>
                <a:gd name="connsiteX135" fmla="*/ 575182 w 854070"/>
                <a:gd name="connsiteY135" fmla="*/ 215124 h 907090"/>
                <a:gd name="connsiteX136" fmla="*/ 581434 w 854070"/>
                <a:gd name="connsiteY136" fmla="*/ 220334 h 907090"/>
                <a:gd name="connsiteX137" fmla="*/ 589770 w 854070"/>
                <a:gd name="connsiteY137" fmla="*/ 226586 h 907090"/>
                <a:gd name="connsiteX138" fmla="*/ 599148 w 854070"/>
                <a:gd name="connsiteY138" fmla="*/ 231796 h 907090"/>
                <a:gd name="connsiteX139" fmla="*/ 615820 w 854070"/>
                <a:gd name="connsiteY139" fmla="*/ 241174 h 907090"/>
                <a:gd name="connsiteX140" fmla="*/ 618946 w 854070"/>
                <a:gd name="connsiteY140" fmla="*/ 244300 h 907090"/>
                <a:gd name="connsiteX141" fmla="*/ 624156 w 854070"/>
                <a:gd name="connsiteY141" fmla="*/ 249510 h 907090"/>
                <a:gd name="connsiteX142" fmla="*/ 637702 w 854070"/>
                <a:gd name="connsiteY142" fmla="*/ 256804 h 907090"/>
                <a:gd name="connsiteX143" fmla="*/ 642912 w 854070"/>
                <a:gd name="connsiteY143" fmla="*/ 258888 h 907090"/>
                <a:gd name="connsiteX144" fmla="*/ 666878 w 854070"/>
                <a:gd name="connsiteY144" fmla="*/ 275560 h 907090"/>
                <a:gd name="connsiteX145" fmla="*/ 676256 w 854070"/>
                <a:gd name="connsiteY145" fmla="*/ 283896 h 907090"/>
                <a:gd name="connsiteX146" fmla="*/ 672088 w 854070"/>
                <a:gd name="connsiteY146" fmla="*/ 291190 h 907090"/>
                <a:gd name="connsiteX147" fmla="*/ 657500 w 854070"/>
                <a:gd name="connsiteY147" fmla="*/ 299526 h 907090"/>
                <a:gd name="connsiteX148" fmla="*/ 653332 w 854070"/>
                <a:gd name="connsiteY148" fmla="*/ 300568 h 907090"/>
                <a:gd name="connsiteX149" fmla="*/ 646038 w 854070"/>
                <a:gd name="connsiteY149" fmla="*/ 302652 h 907090"/>
                <a:gd name="connsiteX150" fmla="*/ 635618 w 854070"/>
                <a:gd name="connsiteY150" fmla="*/ 312030 h 907090"/>
                <a:gd name="connsiteX151" fmla="*/ 634576 w 854070"/>
                <a:gd name="connsiteY151" fmla="*/ 321408 h 907090"/>
                <a:gd name="connsiteX152" fmla="*/ 636660 w 854070"/>
                <a:gd name="connsiteY152" fmla="*/ 334954 h 907090"/>
                <a:gd name="connsiteX153" fmla="*/ 643954 w 854070"/>
                <a:gd name="connsiteY153" fmla="*/ 348500 h 907090"/>
                <a:gd name="connsiteX154" fmla="*/ 650206 w 854070"/>
                <a:gd name="connsiteY154" fmla="*/ 351626 h 907090"/>
                <a:gd name="connsiteX155" fmla="*/ 655416 w 854070"/>
                <a:gd name="connsiteY155" fmla="*/ 354752 h 907090"/>
                <a:gd name="connsiteX156" fmla="*/ 652290 w 854070"/>
                <a:gd name="connsiteY156" fmla="*/ 366214 h 907090"/>
                <a:gd name="connsiteX157" fmla="*/ 648122 w 854070"/>
                <a:gd name="connsiteY157" fmla="*/ 381844 h 907090"/>
                <a:gd name="connsiteX158" fmla="*/ 650206 w 854070"/>
                <a:gd name="connsiteY158" fmla="*/ 392264 h 907090"/>
                <a:gd name="connsiteX159" fmla="*/ 651248 w 854070"/>
                <a:gd name="connsiteY159" fmla="*/ 396432 h 907090"/>
                <a:gd name="connsiteX160" fmla="*/ 651248 w 854070"/>
                <a:gd name="connsiteY160" fmla="*/ 403726 h 907090"/>
                <a:gd name="connsiteX161" fmla="*/ 647080 w 854070"/>
                <a:gd name="connsiteY161" fmla="*/ 411019 h 907090"/>
                <a:gd name="connsiteX162" fmla="*/ 624156 w 854070"/>
                <a:gd name="connsiteY162" fmla="*/ 444363 h 907090"/>
                <a:gd name="connsiteX163" fmla="*/ 623114 w 854070"/>
                <a:gd name="connsiteY163" fmla="*/ 445405 h 907090"/>
                <a:gd name="connsiteX164" fmla="*/ 614778 w 854070"/>
                <a:gd name="connsiteY164" fmla="*/ 457909 h 907090"/>
                <a:gd name="connsiteX165" fmla="*/ 613736 w 854070"/>
                <a:gd name="connsiteY165" fmla="*/ 467287 h 907090"/>
                <a:gd name="connsiteX166" fmla="*/ 613736 w 854070"/>
                <a:gd name="connsiteY166" fmla="*/ 470413 h 907090"/>
                <a:gd name="connsiteX167" fmla="*/ 622072 w 854070"/>
                <a:gd name="connsiteY167" fmla="*/ 500631 h 907090"/>
                <a:gd name="connsiteX168" fmla="*/ 626240 w 854070"/>
                <a:gd name="connsiteY168" fmla="*/ 504799 h 907090"/>
                <a:gd name="connsiteX169" fmla="*/ 633534 w 854070"/>
                <a:gd name="connsiteY169" fmla="*/ 505841 h 907090"/>
                <a:gd name="connsiteX170" fmla="*/ 648122 w 854070"/>
                <a:gd name="connsiteY170" fmla="*/ 504799 h 907090"/>
                <a:gd name="connsiteX171" fmla="*/ 661668 w 854070"/>
                <a:gd name="connsiteY171" fmla="*/ 503757 h 907090"/>
                <a:gd name="connsiteX172" fmla="*/ 686676 w 854070"/>
                <a:gd name="connsiteY172" fmla="*/ 504799 h 907090"/>
                <a:gd name="connsiteX173" fmla="*/ 720020 w 854070"/>
                <a:gd name="connsiteY173" fmla="*/ 504799 h 907090"/>
                <a:gd name="connsiteX174" fmla="*/ 824220 w 854070"/>
                <a:gd name="connsiteY174" fmla="*/ 462078 h 907090"/>
                <a:gd name="connsiteX175" fmla="*/ 834640 w 854070"/>
                <a:gd name="connsiteY175" fmla="*/ 457909 h 907090"/>
                <a:gd name="connsiteX176" fmla="*/ 842976 w 854070"/>
                <a:gd name="connsiteY176" fmla="*/ 462078 h 907090"/>
                <a:gd name="connsiteX177" fmla="*/ 839850 w 854070"/>
                <a:gd name="connsiteY177" fmla="*/ 482917 h 907090"/>
                <a:gd name="connsiteX178" fmla="*/ 838807 w 854070"/>
                <a:gd name="connsiteY178" fmla="*/ 483959 h 907090"/>
                <a:gd name="connsiteX179" fmla="*/ 832556 w 854070"/>
                <a:gd name="connsiteY179" fmla="*/ 507925 h 907090"/>
                <a:gd name="connsiteX180" fmla="*/ 836724 w 854070"/>
                <a:gd name="connsiteY180" fmla="*/ 516261 h 907090"/>
                <a:gd name="connsiteX181" fmla="*/ 839850 w 854070"/>
                <a:gd name="connsiteY181" fmla="*/ 522513 h 907090"/>
                <a:gd name="connsiteX182" fmla="*/ 840892 w 854070"/>
                <a:gd name="connsiteY182" fmla="*/ 527723 h 907090"/>
                <a:gd name="connsiteX183" fmla="*/ 831514 w 854070"/>
                <a:gd name="connsiteY183" fmla="*/ 531891 h 907090"/>
                <a:gd name="connsiteX184" fmla="*/ 822136 w 854070"/>
                <a:gd name="connsiteY184" fmla="*/ 549605 h 907090"/>
                <a:gd name="connsiteX185" fmla="*/ 832556 w 854070"/>
                <a:gd name="connsiteY185" fmla="*/ 560025 h 907090"/>
                <a:gd name="connsiteX186" fmla="*/ 849227 w 854070"/>
                <a:gd name="connsiteY186" fmla="*/ 565235 h 907090"/>
                <a:gd name="connsiteX187" fmla="*/ 839850 w 854070"/>
                <a:gd name="connsiteY187" fmla="*/ 599621 h 907090"/>
                <a:gd name="connsiteX188" fmla="*/ 839850 w 854070"/>
                <a:gd name="connsiteY188" fmla="*/ 607957 h 907090"/>
                <a:gd name="connsiteX189" fmla="*/ 847144 w 854070"/>
                <a:gd name="connsiteY189" fmla="*/ 621503 h 907090"/>
                <a:gd name="connsiteX190" fmla="*/ 853396 w 854070"/>
                <a:gd name="connsiteY190" fmla="*/ 631923 h 907090"/>
                <a:gd name="connsiteX191" fmla="*/ 849227 w 854070"/>
                <a:gd name="connsiteY191" fmla="*/ 650679 h 907090"/>
                <a:gd name="connsiteX192" fmla="*/ 844017 w 854070"/>
                <a:gd name="connsiteY192" fmla="*/ 672561 h 907090"/>
                <a:gd name="connsiteX193" fmla="*/ 847144 w 854070"/>
                <a:gd name="connsiteY193" fmla="*/ 680897 h 907090"/>
                <a:gd name="connsiteX194" fmla="*/ 849227 w 854070"/>
                <a:gd name="connsiteY194" fmla="*/ 685065 h 907090"/>
                <a:gd name="connsiteX195" fmla="*/ 844017 w 854070"/>
                <a:gd name="connsiteY19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562678 w 854070"/>
                <a:gd name="connsiteY30" fmla="*/ 859078 h 907090"/>
                <a:gd name="connsiteX31" fmla="*/ 548090 w 854070"/>
                <a:gd name="connsiteY31" fmla="*/ 854910 h 907090"/>
                <a:gd name="connsiteX32" fmla="*/ 518915 w 854070"/>
                <a:gd name="connsiteY32" fmla="*/ 847616 h 907090"/>
                <a:gd name="connsiteX33" fmla="*/ 475448 w 854070"/>
                <a:gd name="connsiteY33" fmla="*/ 827821 h 907090"/>
                <a:gd name="connsiteX34" fmla="*/ 437639 w 854070"/>
                <a:gd name="connsiteY34" fmla="*/ 865330 h 907090"/>
                <a:gd name="connsiteX35" fmla="*/ 434513 w 854070"/>
                <a:gd name="connsiteY35" fmla="*/ 869498 h 907090"/>
                <a:gd name="connsiteX36" fmla="*/ 426177 w 854070"/>
                <a:gd name="connsiteY36" fmla="*/ 877834 h 907090"/>
                <a:gd name="connsiteX37" fmla="*/ 401169 w 854070"/>
                <a:gd name="connsiteY37" fmla="*/ 883044 h 907090"/>
                <a:gd name="connsiteX38" fmla="*/ 391791 w 854070"/>
                <a:gd name="connsiteY38" fmla="*/ 883044 h 907090"/>
                <a:gd name="connsiteX39" fmla="*/ 380329 w 854070"/>
                <a:gd name="connsiteY39" fmla="*/ 888254 h 907090"/>
                <a:gd name="connsiteX40" fmla="*/ 378245 w 854070"/>
                <a:gd name="connsiteY40" fmla="*/ 894506 h 907090"/>
                <a:gd name="connsiteX41" fmla="*/ 381371 w 854070"/>
                <a:gd name="connsiteY41" fmla="*/ 901800 h 907090"/>
                <a:gd name="connsiteX42" fmla="*/ 382413 w 854070"/>
                <a:gd name="connsiteY42" fmla="*/ 902842 h 907090"/>
                <a:gd name="connsiteX43" fmla="*/ 351153 w 854070"/>
                <a:gd name="connsiteY43" fmla="*/ 907010 h 907090"/>
                <a:gd name="connsiteX44" fmla="*/ 340733 w 854070"/>
                <a:gd name="connsiteY44" fmla="*/ 898674 h 907090"/>
                <a:gd name="connsiteX45" fmla="*/ 330313 w 854070"/>
                <a:gd name="connsiteY45" fmla="*/ 889296 h 907090"/>
                <a:gd name="connsiteX46" fmla="*/ 327187 w 854070"/>
                <a:gd name="connsiteY46" fmla="*/ 887212 h 907090"/>
                <a:gd name="connsiteX47" fmla="*/ 319893 w 854070"/>
                <a:gd name="connsiteY47" fmla="*/ 883044 h 907090"/>
                <a:gd name="connsiteX48" fmla="*/ 305305 w 854070"/>
                <a:gd name="connsiteY48" fmla="*/ 860120 h 907090"/>
                <a:gd name="connsiteX49" fmla="*/ 283426 w 854070"/>
                <a:gd name="connsiteY49" fmla="*/ 819335 h 907090"/>
                <a:gd name="connsiteX50" fmla="*/ 299651 w 854070"/>
                <a:gd name="connsiteY50" fmla="*/ 797306 h 907090"/>
                <a:gd name="connsiteX51" fmla="*/ 315133 w 854070"/>
                <a:gd name="connsiteY51" fmla="*/ 763959 h 907090"/>
                <a:gd name="connsiteX52" fmla="*/ 350111 w 854070"/>
                <a:gd name="connsiteY52" fmla="*/ 747585 h 907090"/>
                <a:gd name="connsiteX53" fmla="*/ 358447 w 854070"/>
                <a:gd name="connsiteY53" fmla="*/ 741333 h 907090"/>
                <a:gd name="connsiteX54" fmla="*/ 374077 w 854070"/>
                <a:gd name="connsiteY54" fmla="*/ 725703 h 907090"/>
                <a:gd name="connsiteX55" fmla="*/ 373035 w 854070"/>
                <a:gd name="connsiteY55" fmla="*/ 694443 h 907090"/>
                <a:gd name="connsiteX56" fmla="*/ 355321 w 854070"/>
                <a:gd name="connsiteY56" fmla="*/ 667351 h 907090"/>
                <a:gd name="connsiteX57" fmla="*/ 324061 w 854070"/>
                <a:gd name="connsiteY57" fmla="*/ 662141 h 907090"/>
                <a:gd name="connsiteX58" fmla="*/ 304263 w 854070"/>
                <a:gd name="connsiteY58" fmla="*/ 661099 h 907090"/>
                <a:gd name="connsiteX59" fmla="*/ 298011 w 854070"/>
                <a:gd name="connsiteY59" fmla="*/ 660057 h 907090"/>
                <a:gd name="connsiteX60" fmla="*/ 288633 w 854070"/>
                <a:gd name="connsiteY60" fmla="*/ 657973 h 907090"/>
                <a:gd name="connsiteX61" fmla="*/ 271961 w 854070"/>
                <a:gd name="connsiteY61" fmla="*/ 659015 h 907090"/>
                <a:gd name="connsiteX62" fmla="*/ 253205 w 854070"/>
                <a:gd name="connsiteY62" fmla="*/ 659015 h 907090"/>
                <a:gd name="connsiteX63" fmla="*/ 245911 w 854070"/>
                <a:gd name="connsiteY63" fmla="*/ 654847 h 907090"/>
                <a:gd name="connsiteX64" fmla="*/ 238618 w 854070"/>
                <a:gd name="connsiteY64" fmla="*/ 650679 h 907090"/>
                <a:gd name="connsiteX65" fmla="*/ 221945 w 854070"/>
                <a:gd name="connsiteY65" fmla="*/ 647553 h 907090"/>
                <a:gd name="connsiteX66" fmla="*/ 204231 w 854070"/>
                <a:gd name="connsiteY66" fmla="*/ 643385 h 907090"/>
                <a:gd name="connsiteX67" fmla="*/ 196938 w 854070"/>
                <a:gd name="connsiteY67" fmla="*/ 630881 h 907090"/>
                <a:gd name="connsiteX68" fmla="*/ 195896 w 854070"/>
                <a:gd name="connsiteY68" fmla="*/ 626713 h 907090"/>
                <a:gd name="connsiteX69" fmla="*/ 191728 w 854070"/>
                <a:gd name="connsiteY69" fmla="*/ 614209 h 907090"/>
                <a:gd name="connsiteX70" fmla="*/ 169846 w 854070"/>
                <a:gd name="connsiteY70" fmla="*/ 602747 h 907090"/>
                <a:gd name="connsiteX71" fmla="*/ 164636 w 854070"/>
                <a:gd name="connsiteY71" fmla="*/ 602747 h 907090"/>
                <a:gd name="connsiteX72" fmla="*/ 151090 w 854070"/>
                <a:gd name="connsiteY72" fmla="*/ 599621 h 907090"/>
                <a:gd name="connsiteX73" fmla="*/ 146922 w 854070"/>
                <a:gd name="connsiteY73" fmla="*/ 588159 h 907090"/>
                <a:gd name="connsiteX74" fmla="*/ 147964 w 854070"/>
                <a:gd name="connsiteY74" fmla="*/ 581907 h 907090"/>
                <a:gd name="connsiteX75" fmla="*/ 153174 w 854070"/>
                <a:gd name="connsiteY75" fmla="*/ 575655 h 907090"/>
                <a:gd name="connsiteX76" fmla="*/ 156300 w 854070"/>
                <a:gd name="connsiteY76" fmla="*/ 572529 h 907090"/>
                <a:gd name="connsiteX77" fmla="*/ 160468 w 854070"/>
                <a:gd name="connsiteY77" fmla="*/ 556899 h 907090"/>
                <a:gd name="connsiteX78" fmla="*/ 157342 w 854070"/>
                <a:gd name="connsiteY78" fmla="*/ 552731 h 907090"/>
                <a:gd name="connsiteX79" fmla="*/ 156300 w 854070"/>
                <a:gd name="connsiteY79" fmla="*/ 551689 h 907090"/>
                <a:gd name="connsiteX80" fmla="*/ 149006 w 854070"/>
                <a:gd name="connsiteY80" fmla="*/ 535017 h 907090"/>
                <a:gd name="connsiteX81" fmla="*/ 149006 w 854070"/>
                <a:gd name="connsiteY81" fmla="*/ 530849 h 907090"/>
                <a:gd name="connsiteX82" fmla="*/ 132634 w 854070"/>
                <a:gd name="connsiteY82" fmla="*/ 522066 h 907090"/>
                <a:gd name="connsiteX83" fmla="*/ 98727 w 854070"/>
                <a:gd name="connsiteY83" fmla="*/ 448282 h 907090"/>
                <a:gd name="connsiteX84" fmla="*/ 106438 w 854070"/>
                <a:gd name="connsiteY84" fmla="*/ 411912 h 907090"/>
                <a:gd name="connsiteX85" fmla="*/ 83360 w 854070"/>
                <a:gd name="connsiteY85" fmla="*/ 388096 h 907090"/>
                <a:gd name="connsiteX86" fmla="*/ 22924 w 854070"/>
                <a:gd name="connsiteY86" fmla="*/ 383928 h 907090"/>
                <a:gd name="connsiteX87" fmla="*/ 9678 w 854070"/>
                <a:gd name="connsiteY87" fmla="*/ 357581 h 907090"/>
                <a:gd name="connsiteX88" fmla="*/ 31260 w 854070"/>
                <a:gd name="connsiteY88" fmla="*/ 347458 h 907090"/>
                <a:gd name="connsiteX89" fmla="*/ 41680 w 854070"/>
                <a:gd name="connsiteY89" fmla="*/ 325576 h 907090"/>
                <a:gd name="connsiteX90" fmla="*/ 42722 w 854070"/>
                <a:gd name="connsiteY90" fmla="*/ 319324 h 907090"/>
                <a:gd name="connsiteX91" fmla="*/ 43764 w 854070"/>
                <a:gd name="connsiteY91" fmla="*/ 314114 h 907090"/>
                <a:gd name="connsiteX92" fmla="*/ 53142 w 854070"/>
                <a:gd name="connsiteY92" fmla="*/ 295358 h 907090"/>
                <a:gd name="connsiteX93" fmla="*/ 57310 w 854070"/>
                <a:gd name="connsiteY93" fmla="*/ 288064 h 907090"/>
                <a:gd name="connsiteX94" fmla="*/ 72940 w 854070"/>
                <a:gd name="connsiteY94" fmla="*/ 220334 h 907090"/>
                <a:gd name="connsiteX95" fmla="*/ 61478 w 854070"/>
                <a:gd name="connsiteY95" fmla="*/ 173444 h 907090"/>
                <a:gd name="connsiteX96" fmla="*/ 37512 w 854070"/>
                <a:gd name="connsiteY96" fmla="*/ 163024 h 907090"/>
                <a:gd name="connsiteX97" fmla="*/ 19798 w 854070"/>
                <a:gd name="connsiteY97" fmla="*/ 156772 h 907090"/>
                <a:gd name="connsiteX98" fmla="*/ 4168 w 854070"/>
                <a:gd name="connsiteY98" fmla="*/ 134890 h 907090"/>
                <a:gd name="connsiteX99" fmla="*/ 1042 w 854070"/>
                <a:gd name="connsiteY99" fmla="*/ 105714 h 907090"/>
                <a:gd name="connsiteX100" fmla="*/ 0 w 854070"/>
                <a:gd name="connsiteY100" fmla="*/ 76539 h 907090"/>
                <a:gd name="connsiteX101" fmla="*/ 1042 w 854070"/>
                <a:gd name="connsiteY101" fmla="*/ 67161 h 907090"/>
                <a:gd name="connsiteX102" fmla="*/ 13546 w 854070"/>
                <a:gd name="connsiteY102" fmla="*/ 60909 h 907090"/>
                <a:gd name="connsiteX103" fmla="*/ 31260 w 854070"/>
                <a:gd name="connsiteY103" fmla="*/ 57783 h 907090"/>
                <a:gd name="connsiteX104" fmla="*/ 44806 w 854070"/>
                <a:gd name="connsiteY104" fmla="*/ 53615 h 907090"/>
                <a:gd name="connsiteX105" fmla="*/ 54184 w 854070"/>
                <a:gd name="connsiteY105" fmla="*/ 41111 h 907090"/>
                <a:gd name="connsiteX106" fmla="*/ 187262 w 854070"/>
                <a:gd name="connsiteY106" fmla="*/ 25635 h 907090"/>
                <a:gd name="connsiteX107" fmla="*/ 326443 w 854070"/>
                <a:gd name="connsiteY107" fmla="*/ 14173 h 907090"/>
                <a:gd name="connsiteX108" fmla="*/ 427219 w 854070"/>
                <a:gd name="connsiteY108" fmla="*/ 2858 h 907090"/>
                <a:gd name="connsiteX109" fmla="*/ 491674 w 854070"/>
                <a:gd name="connsiteY109" fmla="*/ 14915 h 907090"/>
                <a:gd name="connsiteX110" fmla="*/ 520998 w 854070"/>
                <a:gd name="connsiteY110" fmla="*/ 774 h 907090"/>
                <a:gd name="connsiteX111" fmla="*/ 550175 w 854070"/>
                <a:gd name="connsiteY111" fmla="*/ 50489 h 907090"/>
                <a:gd name="connsiteX112" fmla="*/ 552258 w 854070"/>
                <a:gd name="connsiteY112" fmla="*/ 55699 h 907090"/>
                <a:gd name="connsiteX113" fmla="*/ 551217 w 854070"/>
                <a:gd name="connsiteY113" fmla="*/ 58825 h 907090"/>
                <a:gd name="connsiteX114" fmla="*/ 551217 w 854070"/>
                <a:gd name="connsiteY114" fmla="*/ 59867 h 907090"/>
                <a:gd name="connsiteX115" fmla="*/ 555384 w 854070"/>
                <a:gd name="connsiteY115" fmla="*/ 79665 h 907090"/>
                <a:gd name="connsiteX116" fmla="*/ 575182 w 854070"/>
                <a:gd name="connsiteY116" fmla="*/ 83832 h 907090"/>
                <a:gd name="connsiteX117" fmla="*/ 580392 w 854070"/>
                <a:gd name="connsiteY117" fmla="*/ 79665 h 907090"/>
                <a:gd name="connsiteX118" fmla="*/ 581434 w 854070"/>
                <a:gd name="connsiteY118" fmla="*/ 78622 h 907090"/>
                <a:gd name="connsiteX119" fmla="*/ 593938 w 854070"/>
                <a:gd name="connsiteY119" fmla="*/ 68203 h 907090"/>
                <a:gd name="connsiteX120" fmla="*/ 597064 w 854070"/>
                <a:gd name="connsiteY120" fmla="*/ 67161 h 907090"/>
                <a:gd name="connsiteX121" fmla="*/ 599148 w 854070"/>
                <a:gd name="connsiteY121" fmla="*/ 68203 h 907090"/>
                <a:gd name="connsiteX122" fmla="*/ 608526 w 854070"/>
                <a:gd name="connsiteY122" fmla="*/ 84875 h 907090"/>
                <a:gd name="connsiteX123" fmla="*/ 609568 w 854070"/>
                <a:gd name="connsiteY123" fmla="*/ 109882 h 907090"/>
                <a:gd name="connsiteX124" fmla="*/ 607484 w 854070"/>
                <a:gd name="connsiteY124" fmla="*/ 114050 h 907090"/>
                <a:gd name="connsiteX125" fmla="*/ 604358 w 854070"/>
                <a:gd name="connsiteY125" fmla="*/ 131764 h 907090"/>
                <a:gd name="connsiteX126" fmla="*/ 605400 w 854070"/>
                <a:gd name="connsiteY126" fmla="*/ 134890 h 907090"/>
                <a:gd name="connsiteX127" fmla="*/ 606442 w 854070"/>
                <a:gd name="connsiteY127" fmla="*/ 138016 h 907090"/>
                <a:gd name="connsiteX128" fmla="*/ 605400 w 854070"/>
                <a:gd name="connsiteY128" fmla="*/ 142184 h 907090"/>
                <a:gd name="connsiteX129" fmla="*/ 587686 w 854070"/>
                <a:gd name="connsiteY129" fmla="*/ 178654 h 907090"/>
                <a:gd name="connsiteX130" fmla="*/ 582476 w 854070"/>
                <a:gd name="connsiteY130" fmla="*/ 188032 h 907090"/>
                <a:gd name="connsiteX131" fmla="*/ 574140 w 854070"/>
                <a:gd name="connsiteY131" fmla="*/ 194284 h 907090"/>
                <a:gd name="connsiteX132" fmla="*/ 567888 w 854070"/>
                <a:gd name="connsiteY132" fmla="*/ 198452 h 907090"/>
                <a:gd name="connsiteX133" fmla="*/ 563720 w 854070"/>
                <a:gd name="connsiteY133" fmla="*/ 204704 h 907090"/>
                <a:gd name="connsiteX134" fmla="*/ 572057 w 854070"/>
                <a:gd name="connsiteY134" fmla="*/ 214082 h 907090"/>
                <a:gd name="connsiteX135" fmla="*/ 575182 w 854070"/>
                <a:gd name="connsiteY135" fmla="*/ 215124 h 907090"/>
                <a:gd name="connsiteX136" fmla="*/ 581434 w 854070"/>
                <a:gd name="connsiteY136" fmla="*/ 220334 h 907090"/>
                <a:gd name="connsiteX137" fmla="*/ 589770 w 854070"/>
                <a:gd name="connsiteY137" fmla="*/ 226586 h 907090"/>
                <a:gd name="connsiteX138" fmla="*/ 599148 w 854070"/>
                <a:gd name="connsiteY138" fmla="*/ 231796 h 907090"/>
                <a:gd name="connsiteX139" fmla="*/ 615820 w 854070"/>
                <a:gd name="connsiteY139" fmla="*/ 241174 h 907090"/>
                <a:gd name="connsiteX140" fmla="*/ 618946 w 854070"/>
                <a:gd name="connsiteY140" fmla="*/ 244300 h 907090"/>
                <a:gd name="connsiteX141" fmla="*/ 624156 w 854070"/>
                <a:gd name="connsiteY141" fmla="*/ 249510 h 907090"/>
                <a:gd name="connsiteX142" fmla="*/ 637702 w 854070"/>
                <a:gd name="connsiteY142" fmla="*/ 256804 h 907090"/>
                <a:gd name="connsiteX143" fmla="*/ 642912 w 854070"/>
                <a:gd name="connsiteY143" fmla="*/ 258888 h 907090"/>
                <a:gd name="connsiteX144" fmla="*/ 666878 w 854070"/>
                <a:gd name="connsiteY144" fmla="*/ 275560 h 907090"/>
                <a:gd name="connsiteX145" fmla="*/ 676256 w 854070"/>
                <a:gd name="connsiteY145" fmla="*/ 283896 h 907090"/>
                <a:gd name="connsiteX146" fmla="*/ 672088 w 854070"/>
                <a:gd name="connsiteY146" fmla="*/ 291190 h 907090"/>
                <a:gd name="connsiteX147" fmla="*/ 657500 w 854070"/>
                <a:gd name="connsiteY147" fmla="*/ 299526 h 907090"/>
                <a:gd name="connsiteX148" fmla="*/ 653332 w 854070"/>
                <a:gd name="connsiteY148" fmla="*/ 300568 h 907090"/>
                <a:gd name="connsiteX149" fmla="*/ 646038 w 854070"/>
                <a:gd name="connsiteY149" fmla="*/ 302652 h 907090"/>
                <a:gd name="connsiteX150" fmla="*/ 635618 w 854070"/>
                <a:gd name="connsiteY150" fmla="*/ 312030 h 907090"/>
                <a:gd name="connsiteX151" fmla="*/ 634576 w 854070"/>
                <a:gd name="connsiteY151" fmla="*/ 321408 h 907090"/>
                <a:gd name="connsiteX152" fmla="*/ 636660 w 854070"/>
                <a:gd name="connsiteY152" fmla="*/ 334954 h 907090"/>
                <a:gd name="connsiteX153" fmla="*/ 643954 w 854070"/>
                <a:gd name="connsiteY153" fmla="*/ 348500 h 907090"/>
                <a:gd name="connsiteX154" fmla="*/ 650206 w 854070"/>
                <a:gd name="connsiteY154" fmla="*/ 351626 h 907090"/>
                <a:gd name="connsiteX155" fmla="*/ 655416 w 854070"/>
                <a:gd name="connsiteY155" fmla="*/ 354752 h 907090"/>
                <a:gd name="connsiteX156" fmla="*/ 652290 w 854070"/>
                <a:gd name="connsiteY156" fmla="*/ 366214 h 907090"/>
                <a:gd name="connsiteX157" fmla="*/ 648122 w 854070"/>
                <a:gd name="connsiteY157" fmla="*/ 381844 h 907090"/>
                <a:gd name="connsiteX158" fmla="*/ 650206 w 854070"/>
                <a:gd name="connsiteY158" fmla="*/ 392264 h 907090"/>
                <a:gd name="connsiteX159" fmla="*/ 651248 w 854070"/>
                <a:gd name="connsiteY159" fmla="*/ 396432 h 907090"/>
                <a:gd name="connsiteX160" fmla="*/ 651248 w 854070"/>
                <a:gd name="connsiteY160" fmla="*/ 403726 h 907090"/>
                <a:gd name="connsiteX161" fmla="*/ 647080 w 854070"/>
                <a:gd name="connsiteY161" fmla="*/ 411019 h 907090"/>
                <a:gd name="connsiteX162" fmla="*/ 624156 w 854070"/>
                <a:gd name="connsiteY162" fmla="*/ 444363 h 907090"/>
                <a:gd name="connsiteX163" fmla="*/ 623114 w 854070"/>
                <a:gd name="connsiteY163" fmla="*/ 445405 h 907090"/>
                <a:gd name="connsiteX164" fmla="*/ 614778 w 854070"/>
                <a:gd name="connsiteY164" fmla="*/ 457909 h 907090"/>
                <a:gd name="connsiteX165" fmla="*/ 613736 w 854070"/>
                <a:gd name="connsiteY165" fmla="*/ 467287 h 907090"/>
                <a:gd name="connsiteX166" fmla="*/ 613736 w 854070"/>
                <a:gd name="connsiteY166" fmla="*/ 470413 h 907090"/>
                <a:gd name="connsiteX167" fmla="*/ 622072 w 854070"/>
                <a:gd name="connsiteY167" fmla="*/ 500631 h 907090"/>
                <a:gd name="connsiteX168" fmla="*/ 626240 w 854070"/>
                <a:gd name="connsiteY168" fmla="*/ 504799 h 907090"/>
                <a:gd name="connsiteX169" fmla="*/ 633534 w 854070"/>
                <a:gd name="connsiteY169" fmla="*/ 505841 h 907090"/>
                <a:gd name="connsiteX170" fmla="*/ 648122 w 854070"/>
                <a:gd name="connsiteY170" fmla="*/ 504799 h 907090"/>
                <a:gd name="connsiteX171" fmla="*/ 661668 w 854070"/>
                <a:gd name="connsiteY171" fmla="*/ 503757 h 907090"/>
                <a:gd name="connsiteX172" fmla="*/ 686676 w 854070"/>
                <a:gd name="connsiteY172" fmla="*/ 504799 h 907090"/>
                <a:gd name="connsiteX173" fmla="*/ 720020 w 854070"/>
                <a:gd name="connsiteY173" fmla="*/ 504799 h 907090"/>
                <a:gd name="connsiteX174" fmla="*/ 824220 w 854070"/>
                <a:gd name="connsiteY174" fmla="*/ 462078 h 907090"/>
                <a:gd name="connsiteX175" fmla="*/ 834640 w 854070"/>
                <a:gd name="connsiteY175" fmla="*/ 457909 h 907090"/>
                <a:gd name="connsiteX176" fmla="*/ 842976 w 854070"/>
                <a:gd name="connsiteY176" fmla="*/ 462078 h 907090"/>
                <a:gd name="connsiteX177" fmla="*/ 839850 w 854070"/>
                <a:gd name="connsiteY177" fmla="*/ 482917 h 907090"/>
                <a:gd name="connsiteX178" fmla="*/ 838807 w 854070"/>
                <a:gd name="connsiteY178" fmla="*/ 483959 h 907090"/>
                <a:gd name="connsiteX179" fmla="*/ 832556 w 854070"/>
                <a:gd name="connsiteY179" fmla="*/ 507925 h 907090"/>
                <a:gd name="connsiteX180" fmla="*/ 836724 w 854070"/>
                <a:gd name="connsiteY180" fmla="*/ 516261 h 907090"/>
                <a:gd name="connsiteX181" fmla="*/ 839850 w 854070"/>
                <a:gd name="connsiteY181" fmla="*/ 522513 h 907090"/>
                <a:gd name="connsiteX182" fmla="*/ 840892 w 854070"/>
                <a:gd name="connsiteY182" fmla="*/ 527723 h 907090"/>
                <a:gd name="connsiteX183" fmla="*/ 831514 w 854070"/>
                <a:gd name="connsiteY183" fmla="*/ 531891 h 907090"/>
                <a:gd name="connsiteX184" fmla="*/ 822136 w 854070"/>
                <a:gd name="connsiteY184" fmla="*/ 549605 h 907090"/>
                <a:gd name="connsiteX185" fmla="*/ 832556 w 854070"/>
                <a:gd name="connsiteY185" fmla="*/ 560025 h 907090"/>
                <a:gd name="connsiteX186" fmla="*/ 849227 w 854070"/>
                <a:gd name="connsiteY186" fmla="*/ 565235 h 907090"/>
                <a:gd name="connsiteX187" fmla="*/ 839850 w 854070"/>
                <a:gd name="connsiteY187" fmla="*/ 599621 h 907090"/>
                <a:gd name="connsiteX188" fmla="*/ 839850 w 854070"/>
                <a:gd name="connsiteY188" fmla="*/ 607957 h 907090"/>
                <a:gd name="connsiteX189" fmla="*/ 847144 w 854070"/>
                <a:gd name="connsiteY189" fmla="*/ 621503 h 907090"/>
                <a:gd name="connsiteX190" fmla="*/ 853396 w 854070"/>
                <a:gd name="connsiteY190" fmla="*/ 631923 h 907090"/>
                <a:gd name="connsiteX191" fmla="*/ 849227 w 854070"/>
                <a:gd name="connsiteY191" fmla="*/ 650679 h 907090"/>
                <a:gd name="connsiteX192" fmla="*/ 844017 w 854070"/>
                <a:gd name="connsiteY192" fmla="*/ 672561 h 907090"/>
                <a:gd name="connsiteX193" fmla="*/ 847144 w 854070"/>
                <a:gd name="connsiteY193" fmla="*/ 680897 h 907090"/>
                <a:gd name="connsiteX194" fmla="*/ 849227 w 854070"/>
                <a:gd name="connsiteY194" fmla="*/ 685065 h 907090"/>
                <a:gd name="connsiteX195" fmla="*/ 844017 w 854070"/>
                <a:gd name="connsiteY19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562678 w 854070"/>
                <a:gd name="connsiteY30" fmla="*/ 859078 h 907090"/>
                <a:gd name="connsiteX31" fmla="*/ 548090 w 854070"/>
                <a:gd name="connsiteY31" fmla="*/ 854910 h 907090"/>
                <a:gd name="connsiteX32" fmla="*/ 475448 w 854070"/>
                <a:gd name="connsiteY32" fmla="*/ 827821 h 907090"/>
                <a:gd name="connsiteX33" fmla="*/ 437639 w 854070"/>
                <a:gd name="connsiteY33" fmla="*/ 865330 h 907090"/>
                <a:gd name="connsiteX34" fmla="*/ 434513 w 854070"/>
                <a:gd name="connsiteY34" fmla="*/ 869498 h 907090"/>
                <a:gd name="connsiteX35" fmla="*/ 426177 w 854070"/>
                <a:gd name="connsiteY35" fmla="*/ 877834 h 907090"/>
                <a:gd name="connsiteX36" fmla="*/ 401169 w 854070"/>
                <a:gd name="connsiteY36" fmla="*/ 883044 h 907090"/>
                <a:gd name="connsiteX37" fmla="*/ 391791 w 854070"/>
                <a:gd name="connsiteY37" fmla="*/ 883044 h 907090"/>
                <a:gd name="connsiteX38" fmla="*/ 380329 w 854070"/>
                <a:gd name="connsiteY38" fmla="*/ 888254 h 907090"/>
                <a:gd name="connsiteX39" fmla="*/ 378245 w 854070"/>
                <a:gd name="connsiteY39" fmla="*/ 894506 h 907090"/>
                <a:gd name="connsiteX40" fmla="*/ 381371 w 854070"/>
                <a:gd name="connsiteY40" fmla="*/ 901800 h 907090"/>
                <a:gd name="connsiteX41" fmla="*/ 382413 w 854070"/>
                <a:gd name="connsiteY41" fmla="*/ 902842 h 907090"/>
                <a:gd name="connsiteX42" fmla="*/ 351153 w 854070"/>
                <a:gd name="connsiteY42" fmla="*/ 907010 h 907090"/>
                <a:gd name="connsiteX43" fmla="*/ 340733 w 854070"/>
                <a:gd name="connsiteY43" fmla="*/ 898674 h 907090"/>
                <a:gd name="connsiteX44" fmla="*/ 330313 w 854070"/>
                <a:gd name="connsiteY44" fmla="*/ 889296 h 907090"/>
                <a:gd name="connsiteX45" fmla="*/ 327187 w 854070"/>
                <a:gd name="connsiteY45" fmla="*/ 887212 h 907090"/>
                <a:gd name="connsiteX46" fmla="*/ 319893 w 854070"/>
                <a:gd name="connsiteY46" fmla="*/ 883044 h 907090"/>
                <a:gd name="connsiteX47" fmla="*/ 305305 w 854070"/>
                <a:gd name="connsiteY47" fmla="*/ 860120 h 907090"/>
                <a:gd name="connsiteX48" fmla="*/ 283426 w 854070"/>
                <a:gd name="connsiteY48" fmla="*/ 819335 h 907090"/>
                <a:gd name="connsiteX49" fmla="*/ 299651 w 854070"/>
                <a:gd name="connsiteY49" fmla="*/ 797306 h 907090"/>
                <a:gd name="connsiteX50" fmla="*/ 315133 w 854070"/>
                <a:gd name="connsiteY50" fmla="*/ 763959 h 907090"/>
                <a:gd name="connsiteX51" fmla="*/ 350111 w 854070"/>
                <a:gd name="connsiteY51" fmla="*/ 747585 h 907090"/>
                <a:gd name="connsiteX52" fmla="*/ 358447 w 854070"/>
                <a:gd name="connsiteY52" fmla="*/ 741333 h 907090"/>
                <a:gd name="connsiteX53" fmla="*/ 374077 w 854070"/>
                <a:gd name="connsiteY53" fmla="*/ 725703 h 907090"/>
                <a:gd name="connsiteX54" fmla="*/ 373035 w 854070"/>
                <a:gd name="connsiteY54" fmla="*/ 694443 h 907090"/>
                <a:gd name="connsiteX55" fmla="*/ 355321 w 854070"/>
                <a:gd name="connsiteY55" fmla="*/ 667351 h 907090"/>
                <a:gd name="connsiteX56" fmla="*/ 324061 w 854070"/>
                <a:gd name="connsiteY56" fmla="*/ 662141 h 907090"/>
                <a:gd name="connsiteX57" fmla="*/ 304263 w 854070"/>
                <a:gd name="connsiteY57" fmla="*/ 661099 h 907090"/>
                <a:gd name="connsiteX58" fmla="*/ 298011 w 854070"/>
                <a:gd name="connsiteY58" fmla="*/ 660057 h 907090"/>
                <a:gd name="connsiteX59" fmla="*/ 288633 w 854070"/>
                <a:gd name="connsiteY59" fmla="*/ 657973 h 907090"/>
                <a:gd name="connsiteX60" fmla="*/ 271961 w 854070"/>
                <a:gd name="connsiteY60" fmla="*/ 659015 h 907090"/>
                <a:gd name="connsiteX61" fmla="*/ 253205 w 854070"/>
                <a:gd name="connsiteY61" fmla="*/ 659015 h 907090"/>
                <a:gd name="connsiteX62" fmla="*/ 245911 w 854070"/>
                <a:gd name="connsiteY62" fmla="*/ 654847 h 907090"/>
                <a:gd name="connsiteX63" fmla="*/ 238618 w 854070"/>
                <a:gd name="connsiteY63" fmla="*/ 650679 h 907090"/>
                <a:gd name="connsiteX64" fmla="*/ 221945 w 854070"/>
                <a:gd name="connsiteY64" fmla="*/ 647553 h 907090"/>
                <a:gd name="connsiteX65" fmla="*/ 204231 w 854070"/>
                <a:gd name="connsiteY65" fmla="*/ 643385 h 907090"/>
                <a:gd name="connsiteX66" fmla="*/ 196938 w 854070"/>
                <a:gd name="connsiteY66" fmla="*/ 630881 h 907090"/>
                <a:gd name="connsiteX67" fmla="*/ 195896 w 854070"/>
                <a:gd name="connsiteY67" fmla="*/ 626713 h 907090"/>
                <a:gd name="connsiteX68" fmla="*/ 191728 w 854070"/>
                <a:gd name="connsiteY68" fmla="*/ 614209 h 907090"/>
                <a:gd name="connsiteX69" fmla="*/ 169846 w 854070"/>
                <a:gd name="connsiteY69" fmla="*/ 602747 h 907090"/>
                <a:gd name="connsiteX70" fmla="*/ 164636 w 854070"/>
                <a:gd name="connsiteY70" fmla="*/ 602747 h 907090"/>
                <a:gd name="connsiteX71" fmla="*/ 151090 w 854070"/>
                <a:gd name="connsiteY71" fmla="*/ 599621 h 907090"/>
                <a:gd name="connsiteX72" fmla="*/ 146922 w 854070"/>
                <a:gd name="connsiteY72" fmla="*/ 588159 h 907090"/>
                <a:gd name="connsiteX73" fmla="*/ 147964 w 854070"/>
                <a:gd name="connsiteY73" fmla="*/ 581907 h 907090"/>
                <a:gd name="connsiteX74" fmla="*/ 153174 w 854070"/>
                <a:gd name="connsiteY74" fmla="*/ 575655 h 907090"/>
                <a:gd name="connsiteX75" fmla="*/ 156300 w 854070"/>
                <a:gd name="connsiteY75" fmla="*/ 572529 h 907090"/>
                <a:gd name="connsiteX76" fmla="*/ 160468 w 854070"/>
                <a:gd name="connsiteY76" fmla="*/ 556899 h 907090"/>
                <a:gd name="connsiteX77" fmla="*/ 157342 w 854070"/>
                <a:gd name="connsiteY77" fmla="*/ 552731 h 907090"/>
                <a:gd name="connsiteX78" fmla="*/ 156300 w 854070"/>
                <a:gd name="connsiteY78" fmla="*/ 551689 h 907090"/>
                <a:gd name="connsiteX79" fmla="*/ 149006 w 854070"/>
                <a:gd name="connsiteY79" fmla="*/ 535017 h 907090"/>
                <a:gd name="connsiteX80" fmla="*/ 149006 w 854070"/>
                <a:gd name="connsiteY80" fmla="*/ 530849 h 907090"/>
                <a:gd name="connsiteX81" fmla="*/ 132634 w 854070"/>
                <a:gd name="connsiteY81" fmla="*/ 522066 h 907090"/>
                <a:gd name="connsiteX82" fmla="*/ 98727 w 854070"/>
                <a:gd name="connsiteY82" fmla="*/ 448282 h 907090"/>
                <a:gd name="connsiteX83" fmla="*/ 106438 w 854070"/>
                <a:gd name="connsiteY83" fmla="*/ 411912 h 907090"/>
                <a:gd name="connsiteX84" fmla="*/ 83360 w 854070"/>
                <a:gd name="connsiteY84" fmla="*/ 388096 h 907090"/>
                <a:gd name="connsiteX85" fmla="*/ 22924 w 854070"/>
                <a:gd name="connsiteY85" fmla="*/ 383928 h 907090"/>
                <a:gd name="connsiteX86" fmla="*/ 9678 w 854070"/>
                <a:gd name="connsiteY86" fmla="*/ 357581 h 907090"/>
                <a:gd name="connsiteX87" fmla="*/ 31260 w 854070"/>
                <a:gd name="connsiteY87" fmla="*/ 347458 h 907090"/>
                <a:gd name="connsiteX88" fmla="*/ 41680 w 854070"/>
                <a:gd name="connsiteY88" fmla="*/ 325576 h 907090"/>
                <a:gd name="connsiteX89" fmla="*/ 42722 w 854070"/>
                <a:gd name="connsiteY89" fmla="*/ 319324 h 907090"/>
                <a:gd name="connsiteX90" fmla="*/ 43764 w 854070"/>
                <a:gd name="connsiteY90" fmla="*/ 314114 h 907090"/>
                <a:gd name="connsiteX91" fmla="*/ 53142 w 854070"/>
                <a:gd name="connsiteY91" fmla="*/ 295358 h 907090"/>
                <a:gd name="connsiteX92" fmla="*/ 57310 w 854070"/>
                <a:gd name="connsiteY92" fmla="*/ 288064 h 907090"/>
                <a:gd name="connsiteX93" fmla="*/ 72940 w 854070"/>
                <a:gd name="connsiteY93" fmla="*/ 220334 h 907090"/>
                <a:gd name="connsiteX94" fmla="*/ 61478 w 854070"/>
                <a:gd name="connsiteY94" fmla="*/ 173444 h 907090"/>
                <a:gd name="connsiteX95" fmla="*/ 37512 w 854070"/>
                <a:gd name="connsiteY95" fmla="*/ 163024 h 907090"/>
                <a:gd name="connsiteX96" fmla="*/ 19798 w 854070"/>
                <a:gd name="connsiteY96" fmla="*/ 156772 h 907090"/>
                <a:gd name="connsiteX97" fmla="*/ 4168 w 854070"/>
                <a:gd name="connsiteY97" fmla="*/ 134890 h 907090"/>
                <a:gd name="connsiteX98" fmla="*/ 1042 w 854070"/>
                <a:gd name="connsiteY98" fmla="*/ 105714 h 907090"/>
                <a:gd name="connsiteX99" fmla="*/ 0 w 854070"/>
                <a:gd name="connsiteY99" fmla="*/ 76539 h 907090"/>
                <a:gd name="connsiteX100" fmla="*/ 1042 w 854070"/>
                <a:gd name="connsiteY100" fmla="*/ 67161 h 907090"/>
                <a:gd name="connsiteX101" fmla="*/ 13546 w 854070"/>
                <a:gd name="connsiteY101" fmla="*/ 60909 h 907090"/>
                <a:gd name="connsiteX102" fmla="*/ 31260 w 854070"/>
                <a:gd name="connsiteY102" fmla="*/ 57783 h 907090"/>
                <a:gd name="connsiteX103" fmla="*/ 44806 w 854070"/>
                <a:gd name="connsiteY103" fmla="*/ 53615 h 907090"/>
                <a:gd name="connsiteX104" fmla="*/ 54184 w 854070"/>
                <a:gd name="connsiteY104" fmla="*/ 41111 h 907090"/>
                <a:gd name="connsiteX105" fmla="*/ 187262 w 854070"/>
                <a:gd name="connsiteY105" fmla="*/ 25635 h 907090"/>
                <a:gd name="connsiteX106" fmla="*/ 326443 w 854070"/>
                <a:gd name="connsiteY106" fmla="*/ 14173 h 907090"/>
                <a:gd name="connsiteX107" fmla="*/ 427219 w 854070"/>
                <a:gd name="connsiteY107" fmla="*/ 2858 h 907090"/>
                <a:gd name="connsiteX108" fmla="*/ 491674 w 854070"/>
                <a:gd name="connsiteY108" fmla="*/ 14915 h 907090"/>
                <a:gd name="connsiteX109" fmla="*/ 520998 w 854070"/>
                <a:gd name="connsiteY109" fmla="*/ 774 h 907090"/>
                <a:gd name="connsiteX110" fmla="*/ 550175 w 854070"/>
                <a:gd name="connsiteY110" fmla="*/ 50489 h 907090"/>
                <a:gd name="connsiteX111" fmla="*/ 552258 w 854070"/>
                <a:gd name="connsiteY111" fmla="*/ 55699 h 907090"/>
                <a:gd name="connsiteX112" fmla="*/ 551217 w 854070"/>
                <a:gd name="connsiteY112" fmla="*/ 58825 h 907090"/>
                <a:gd name="connsiteX113" fmla="*/ 551217 w 854070"/>
                <a:gd name="connsiteY113" fmla="*/ 59867 h 907090"/>
                <a:gd name="connsiteX114" fmla="*/ 555384 w 854070"/>
                <a:gd name="connsiteY114" fmla="*/ 79665 h 907090"/>
                <a:gd name="connsiteX115" fmla="*/ 575182 w 854070"/>
                <a:gd name="connsiteY115" fmla="*/ 83832 h 907090"/>
                <a:gd name="connsiteX116" fmla="*/ 580392 w 854070"/>
                <a:gd name="connsiteY116" fmla="*/ 79665 h 907090"/>
                <a:gd name="connsiteX117" fmla="*/ 581434 w 854070"/>
                <a:gd name="connsiteY117" fmla="*/ 78622 h 907090"/>
                <a:gd name="connsiteX118" fmla="*/ 593938 w 854070"/>
                <a:gd name="connsiteY118" fmla="*/ 68203 h 907090"/>
                <a:gd name="connsiteX119" fmla="*/ 597064 w 854070"/>
                <a:gd name="connsiteY119" fmla="*/ 67161 h 907090"/>
                <a:gd name="connsiteX120" fmla="*/ 599148 w 854070"/>
                <a:gd name="connsiteY120" fmla="*/ 68203 h 907090"/>
                <a:gd name="connsiteX121" fmla="*/ 608526 w 854070"/>
                <a:gd name="connsiteY121" fmla="*/ 84875 h 907090"/>
                <a:gd name="connsiteX122" fmla="*/ 609568 w 854070"/>
                <a:gd name="connsiteY122" fmla="*/ 109882 h 907090"/>
                <a:gd name="connsiteX123" fmla="*/ 607484 w 854070"/>
                <a:gd name="connsiteY123" fmla="*/ 114050 h 907090"/>
                <a:gd name="connsiteX124" fmla="*/ 604358 w 854070"/>
                <a:gd name="connsiteY124" fmla="*/ 131764 h 907090"/>
                <a:gd name="connsiteX125" fmla="*/ 605400 w 854070"/>
                <a:gd name="connsiteY125" fmla="*/ 134890 h 907090"/>
                <a:gd name="connsiteX126" fmla="*/ 606442 w 854070"/>
                <a:gd name="connsiteY126" fmla="*/ 138016 h 907090"/>
                <a:gd name="connsiteX127" fmla="*/ 605400 w 854070"/>
                <a:gd name="connsiteY127" fmla="*/ 142184 h 907090"/>
                <a:gd name="connsiteX128" fmla="*/ 587686 w 854070"/>
                <a:gd name="connsiteY128" fmla="*/ 178654 h 907090"/>
                <a:gd name="connsiteX129" fmla="*/ 582476 w 854070"/>
                <a:gd name="connsiteY129" fmla="*/ 188032 h 907090"/>
                <a:gd name="connsiteX130" fmla="*/ 574140 w 854070"/>
                <a:gd name="connsiteY130" fmla="*/ 194284 h 907090"/>
                <a:gd name="connsiteX131" fmla="*/ 567888 w 854070"/>
                <a:gd name="connsiteY131" fmla="*/ 198452 h 907090"/>
                <a:gd name="connsiteX132" fmla="*/ 563720 w 854070"/>
                <a:gd name="connsiteY132" fmla="*/ 204704 h 907090"/>
                <a:gd name="connsiteX133" fmla="*/ 572057 w 854070"/>
                <a:gd name="connsiteY133" fmla="*/ 214082 h 907090"/>
                <a:gd name="connsiteX134" fmla="*/ 575182 w 854070"/>
                <a:gd name="connsiteY134" fmla="*/ 215124 h 907090"/>
                <a:gd name="connsiteX135" fmla="*/ 581434 w 854070"/>
                <a:gd name="connsiteY135" fmla="*/ 220334 h 907090"/>
                <a:gd name="connsiteX136" fmla="*/ 589770 w 854070"/>
                <a:gd name="connsiteY136" fmla="*/ 226586 h 907090"/>
                <a:gd name="connsiteX137" fmla="*/ 599148 w 854070"/>
                <a:gd name="connsiteY137" fmla="*/ 231796 h 907090"/>
                <a:gd name="connsiteX138" fmla="*/ 615820 w 854070"/>
                <a:gd name="connsiteY138" fmla="*/ 241174 h 907090"/>
                <a:gd name="connsiteX139" fmla="*/ 618946 w 854070"/>
                <a:gd name="connsiteY139" fmla="*/ 244300 h 907090"/>
                <a:gd name="connsiteX140" fmla="*/ 624156 w 854070"/>
                <a:gd name="connsiteY140" fmla="*/ 249510 h 907090"/>
                <a:gd name="connsiteX141" fmla="*/ 637702 w 854070"/>
                <a:gd name="connsiteY141" fmla="*/ 256804 h 907090"/>
                <a:gd name="connsiteX142" fmla="*/ 642912 w 854070"/>
                <a:gd name="connsiteY142" fmla="*/ 258888 h 907090"/>
                <a:gd name="connsiteX143" fmla="*/ 666878 w 854070"/>
                <a:gd name="connsiteY143" fmla="*/ 275560 h 907090"/>
                <a:gd name="connsiteX144" fmla="*/ 676256 w 854070"/>
                <a:gd name="connsiteY144" fmla="*/ 283896 h 907090"/>
                <a:gd name="connsiteX145" fmla="*/ 672088 w 854070"/>
                <a:gd name="connsiteY145" fmla="*/ 291190 h 907090"/>
                <a:gd name="connsiteX146" fmla="*/ 657500 w 854070"/>
                <a:gd name="connsiteY146" fmla="*/ 299526 h 907090"/>
                <a:gd name="connsiteX147" fmla="*/ 653332 w 854070"/>
                <a:gd name="connsiteY147" fmla="*/ 300568 h 907090"/>
                <a:gd name="connsiteX148" fmla="*/ 646038 w 854070"/>
                <a:gd name="connsiteY148" fmla="*/ 302652 h 907090"/>
                <a:gd name="connsiteX149" fmla="*/ 635618 w 854070"/>
                <a:gd name="connsiteY149" fmla="*/ 312030 h 907090"/>
                <a:gd name="connsiteX150" fmla="*/ 634576 w 854070"/>
                <a:gd name="connsiteY150" fmla="*/ 321408 h 907090"/>
                <a:gd name="connsiteX151" fmla="*/ 636660 w 854070"/>
                <a:gd name="connsiteY151" fmla="*/ 334954 h 907090"/>
                <a:gd name="connsiteX152" fmla="*/ 643954 w 854070"/>
                <a:gd name="connsiteY152" fmla="*/ 348500 h 907090"/>
                <a:gd name="connsiteX153" fmla="*/ 650206 w 854070"/>
                <a:gd name="connsiteY153" fmla="*/ 351626 h 907090"/>
                <a:gd name="connsiteX154" fmla="*/ 655416 w 854070"/>
                <a:gd name="connsiteY154" fmla="*/ 354752 h 907090"/>
                <a:gd name="connsiteX155" fmla="*/ 652290 w 854070"/>
                <a:gd name="connsiteY155" fmla="*/ 366214 h 907090"/>
                <a:gd name="connsiteX156" fmla="*/ 648122 w 854070"/>
                <a:gd name="connsiteY156" fmla="*/ 381844 h 907090"/>
                <a:gd name="connsiteX157" fmla="*/ 650206 w 854070"/>
                <a:gd name="connsiteY157" fmla="*/ 392264 h 907090"/>
                <a:gd name="connsiteX158" fmla="*/ 651248 w 854070"/>
                <a:gd name="connsiteY158" fmla="*/ 396432 h 907090"/>
                <a:gd name="connsiteX159" fmla="*/ 651248 w 854070"/>
                <a:gd name="connsiteY159" fmla="*/ 403726 h 907090"/>
                <a:gd name="connsiteX160" fmla="*/ 647080 w 854070"/>
                <a:gd name="connsiteY160" fmla="*/ 411019 h 907090"/>
                <a:gd name="connsiteX161" fmla="*/ 624156 w 854070"/>
                <a:gd name="connsiteY161" fmla="*/ 444363 h 907090"/>
                <a:gd name="connsiteX162" fmla="*/ 623114 w 854070"/>
                <a:gd name="connsiteY162" fmla="*/ 445405 h 907090"/>
                <a:gd name="connsiteX163" fmla="*/ 614778 w 854070"/>
                <a:gd name="connsiteY163" fmla="*/ 457909 h 907090"/>
                <a:gd name="connsiteX164" fmla="*/ 613736 w 854070"/>
                <a:gd name="connsiteY164" fmla="*/ 467287 h 907090"/>
                <a:gd name="connsiteX165" fmla="*/ 613736 w 854070"/>
                <a:gd name="connsiteY165" fmla="*/ 470413 h 907090"/>
                <a:gd name="connsiteX166" fmla="*/ 622072 w 854070"/>
                <a:gd name="connsiteY166" fmla="*/ 500631 h 907090"/>
                <a:gd name="connsiteX167" fmla="*/ 626240 w 854070"/>
                <a:gd name="connsiteY167" fmla="*/ 504799 h 907090"/>
                <a:gd name="connsiteX168" fmla="*/ 633534 w 854070"/>
                <a:gd name="connsiteY168" fmla="*/ 505841 h 907090"/>
                <a:gd name="connsiteX169" fmla="*/ 648122 w 854070"/>
                <a:gd name="connsiteY169" fmla="*/ 504799 h 907090"/>
                <a:gd name="connsiteX170" fmla="*/ 661668 w 854070"/>
                <a:gd name="connsiteY170" fmla="*/ 503757 h 907090"/>
                <a:gd name="connsiteX171" fmla="*/ 686676 w 854070"/>
                <a:gd name="connsiteY171" fmla="*/ 504799 h 907090"/>
                <a:gd name="connsiteX172" fmla="*/ 720020 w 854070"/>
                <a:gd name="connsiteY172" fmla="*/ 504799 h 907090"/>
                <a:gd name="connsiteX173" fmla="*/ 824220 w 854070"/>
                <a:gd name="connsiteY173" fmla="*/ 462078 h 907090"/>
                <a:gd name="connsiteX174" fmla="*/ 834640 w 854070"/>
                <a:gd name="connsiteY174" fmla="*/ 457909 h 907090"/>
                <a:gd name="connsiteX175" fmla="*/ 842976 w 854070"/>
                <a:gd name="connsiteY175" fmla="*/ 462078 h 907090"/>
                <a:gd name="connsiteX176" fmla="*/ 839850 w 854070"/>
                <a:gd name="connsiteY176" fmla="*/ 482917 h 907090"/>
                <a:gd name="connsiteX177" fmla="*/ 838807 w 854070"/>
                <a:gd name="connsiteY177" fmla="*/ 483959 h 907090"/>
                <a:gd name="connsiteX178" fmla="*/ 832556 w 854070"/>
                <a:gd name="connsiteY178" fmla="*/ 507925 h 907090"/>
                <a:gd name="connsiteX179" fmla="*/ 836724 w 854070"/>
                <a:gd name="connsiteY179" fmla="*/ 516261 h 907090"/>
                <a:gd name="connsiteX180" fmla="*/ 839850 w 854070"/>
                <a:gd name="connsiteY180" fmla="*/ 522513 h 907090"/>
                <a:gd name="connsiteX181" fmla="*/ 840892 w 854070"/>
                <a:gd name="connsiteY181" fmla="*/ 527723 h 907090"/>
                <a:gd name="connsiteX182" fmla="*/ 831514 w 854070"/>
                <a:gd name="connsiteY182" fmla="*/ 531891 h 907090"/>
                <a:gd name="connsiteX183" fmla="*/ 822136 w 854070"/>
                <a:gd name="connsiteY183" fmla="*/ 549605 h 907090"/>
                <a:gd name="connsiteX184" fmla="*/ 832556 w 854070"/>
                <a:gd name="connsiteY184" fmla="*/ 560025 h 907090"/>
                <a:gd name="connsiteX185" fmla="*/ 849227 w 854070"/>
                <a:gd name="connsiteY185" fmla="*/ 565235 h 907090"/>
                <a:gd name="connsiteX186" fmla="*/ 839850 w 854070"/>
                <a:gd name="connsiteY186" fmla="*/ 599621 h 907090"/>
                <a:gd name="connsiteX187" fmla="*/ 839850 w 854070"/>
                <a:gd name="connsiteY187" fmla="*/ 607957 h 907090"/>
                <a:gd name="connsiteX188" fmla="*/ 847144 w 854070"/>
                <a:gd name="connsiteY188" fmla="*/ 621503 h 907090"/>
                <a:gd name="connsiteX189" fmla="*/ 853396 w 854070"/>
                <a:gd name="connsiteY189" fmla="*/ 631923 h 907090"/>
                <a:gd name="connsiteX190" fmla="*/ 849227 w 854070"/>
                <a:gd name="connsiteY190" fmla="*/ 650679 h 907090"/>
                <a:gd name="connsiteX191" fmla="*/ 844017 w 854070"/>
                <a:gd name="connsiteY191" fmla="*/ 672561 h 907090"/>
                <a:gd name="connsiteX192" fmla="*/ 847144 w 854070"/>
                <a:gd name="connsiteY192" fmla="*/ 680897 h 907090"/>
                <a:gd name="connsiteX193" fmla="*/ 849227 w 854070"/>
                <a:gd name="connsiteY193" fmla="*/ 685065 h 907090"/>
                <a:gd name="connsiteX194" fmla="*/ 844017 w 854070"/>
                <a:gd name="connsiteY194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562678 w 854070"/>
                <a:gd name="connsiteY30" fmla="*/ 859078 h 907090"/>
                <a:gd name="connsiteX31" fmla="*/ 475448 w 854070"/>
                <a:gd name="connsiteY31" fmla="*/ 827821 h 907090"/>
                <a:gd name="connsiteX32" fmla="*/ 437639 w 854070"/>
                <a:gd name="connsiteY32" fmla="*/ 865330 h 907090"/>
                <a:gd name="connsiteX33" fmla="*/ 434513 w 854070"/>
                <a:gd name="connsiteY33" fmla="*/ 869498 h 907090"/>
                <a:gd name="connsiteX34" fmla="*/ 426177 w 854070"/>
                <a:gd name="connsiteY34" fmla="*/ 877834 h 907090"/>
                <a:gd name="connsiteX35" fmla="*/ 401169 w 854070"/>
                <a:gd name="connsiteY35" fmla="*/ 883044 h 907090"/>
                <a:gd name="connsiteX36" fmla="*/ 391791 w 854070"/>
                <a:gd name="connsiteY36" fmla="*/ 883044 h 907090"/>
                <a:gd name="connsiteX37" fmla="*/ 380329 w 854070"/>
                <a:gd name="connsiteY37" fmla="*/ 888254 h 907090"/>
                <a:gd name="connsiteX38" fmla="*/ 378245 w 854070"/>
                <a:gd name="connsiteY38" fmla="*/ 894506 h 907090"/>
                <a:gd name="connsiteX39" fmla="*/ 381371 w 854070"/>
                <a:gd name="connsiteY39" fmla="*/ 901800 h 907090"/>
                <a:gd name="connsiteX40" fmla="*/ 382413 w 854070"/>
                <a:gd name="connsiteY40" fmla="*/ 902842 h 907090"/>
                <a:gd name="connsiteX41" fmla="*/ 351153 w 854070"/>
                <a:gd name="connsiteY41" fmla="*/ 907010 h 907090"/>
                <a:gd name="connsiteX42" fmla="*/ 340733 w 854070"/>
                <a:gd name="connsiteY42" fmla="*/ 898674 h 907090"/>
                <a:gd name="connsiteX43" fmla="*/ 330313 w 854070"/>
                <a:gd name="connsiteY43" fmla="*/ 889296 h 907090"/>
                <a:gd name="connsiteX44" fmla="*/ 327187 w 854070"/>
                <a:gd name="connsiteY44" fmla="*/ 887212 h 907090"/>
                <a:gd name="connsiteX45" fmla="*/ 319893 w 854070"/>
                <a:gd name="connsiteY45" fmla="*/ 883044 h 907090"/>
                <a:gd name="connsiteX46" fmla="*/ 305305 w 854070"/>
                <a:gd name="connsiteY46" fmla="*/ 860120 h 907090"/>
                <a:gd name="connsiteX47" fmla="*/ 283426 w 854070"/>
                <a:gd name="connsiteY47" fmla="*/ 819335 h 907090"/>
                <a:gd name="connsiteX48" fmla="*/ 299651 w 854070"/>
                <a:gd name="connsiteY48" fmla="*/ 797306 h 907090"/>
                <a:gd name="connsiteX49" fmla="*/ 315133 w 854070"/>
                <a:gd name="connsiteY49" fmla="*/ 763959 h 907090"/>
                <a:gd name="connsiteX50" fmla="*/ 350111 w 854070"/>
                <a:gd name="connsiteY50" fmla="*/ 747585 h 907090"/>
                <a:gd name="connsiteX51" fmla="*/ 358447 w 854070"/>
                <a:gd name="connsiteY51" fmla="*/ 741333 h 907090"/>
                <a:gd name="connsiteX52" fmla="*/ 374077 w 854070"/>
                <a:gd name="connsiteY52" fmla="*/ 725703 h 907090"/>
                <a:gd name="connsiteX53" fmla="*/ 373035 w 854070"/>
                <a:gd name="connsiteY53" fmla="*/ 694443 h 907090"/>
                <a:gd name="connsiteX54" fmla="*/ 355321 w 854070"/>
                <a:gd name="connsiteY54" fmla="*/ 667351 h 907090"/>
                <a:gd name="connsiteX55" fmla="*/ 324061 w 854070"/>
                <a:gd name="connsiteY55" fmla="*/ 662141 h 907090"/>
                <a:gd name="connsiteX56" fmla="*/ 304263 w 854070"/>
                <a:gd name="connsiteY56" fmla="*/ 661099 h 907090"/>
                <a:gd name="connsiteX57" fmla="*/ 298011 w 854070"/>
                <a:gd name="connsiteY57" fmla="*/ 660057 h 907090"/>
                <a:gd name="connsiteX58" fmla="*/ 288633 w 854070"/>
                <a:gd name="connsiteY58" fmla="*/ 657973 h 907090"/>
                <a:gd name="connsiteX59" fmla="*/ 271961 w 854070"/>
                <a:gd name="connsiteY59" fmla="*/ 659015 h 907090"/>
                <a:gd name="connsiteX60" fmla="*/ 253205 w 854070"/>
                <a:gd name="connsiteY60" fmla="*/ 659015 h 907090"/>
                <a:gd name="connsiteX61" fmla="*/ 245911 w 854070"/>
                <a:gd name="connsiteY61" fmla="*/ 654847 h 907090"/>
                <a:gd name="connsiteX62" fmla="*/ 238618 w 854070"/>
                <a:gd name="connsiteY62" fmla="*/ 650679 h 907090"/>
                <a:gd name="connsiteX63" fmla="*/ 221945 w 854070"/>
                <a:gd name="connsiteY63" fmla="*/ 647553 h 907090"/>
                <a:gd name="connsiteX64" fmla="*/ 204231 w 854070"/>
                <a:gd name="connsiteY64" fmla="*/ 643385 h 907090"/>
                <a:gd name="connsiteX65" fmla="*/ 196938 w 854070"/>
                <a:gd name="connsiteY65" fmla="*/ 630881 h 907090"/>
                <a:gd name="connsiteX66" fmla="*/ 195896 w 854070"/>
                <a:gd name="connsiteY66" fmla="*/ 626713 h 907090"/>
                <a:gd name="connsiteX67" fmla="*/ 191728 w 854070"/>
                <a:gd name="connsiteY67" fmla="*/ 614209 h 907090"/>
                <a:gd name="connsiteX68" fmla="*/ 169846 w 854070"/>
                <a:gd name="connsiteY68" fmla="*/ 602747 h 907090"/>
                <a:gd name="connsiteX69" fmla="*/ 164636 w 854070"/>
                <a:gd name="connsiteY69" fmla="*/ 602747 h 907090"/>
                <a:gd name="connsiteX70" fmla="*/ 151090 w 854070"/>
                <a:gd name="connsiteY70" fmla="*/ 599621 h 907090"/>
                <a:gd name="connsiteX71" fmla="*/ 146922 w 854070"/>
                <a:gd name="connsiteY71" fmla="*/ 588159 h 907090"/>
                <a:gd name="connsiteX72" fmla="*/ 147964 w 854070"/>
                <a:gd name="connsiteY72" fmla="*/ 581907 h 907090"/>
                <a:gd name="connsiteX73" fmla="*/ 153174 w 854070"/>
                <a:gd name="connsiteY73" fmla="*/ 575655 h 907090"/>
                <a:gd name="connsiteX74" fmla="*/ 156300 w 854070"/>
                <a:gd name="connsiteY74" fmla="*/ 572529 h 907090"/>
                <a:gd name="connsiteX75" fmla="*/ 160468 w 854070"/>
                <a:gd name="connsiteY75" fmla="*/ 556899 h 907090"/>
                <a:gd name="connsiteX76" fmla="*/ 157342 w 854070"/>
                <a:gd name="connsiteY76" fmla="*/ 552731 h 907090"/>
                <a:gd name="connsiteX77" fmla="*/ 156300 w 854070"/>
                <a:gd name="connsiteY77" fmla="*/ 551689 h 907090"/>
                <a:gd name="connsiteX78" fmla="*/ 149006 w 854070"/>
                <a:gd name="connsiteY78" fmla="*/ 535017 h 907090"/>
                <a:gd name="connsiteX79" fmla="*/ 149006 w 854070"/>
                <a:gd name="connsiteY79" fmla="*/ 530849 h 907090"/>
                <a:gd name="connsiteX80" fmla="*/ 132634 w 854070"/>
                <a:gd name="connsiteY80" fmla="*/ 522066 h 907090"/>
                <a:gd name="connsiteX81" fmla="*/ 98727 w 854070"/>
                <a:gd name="connsiteY81" fmla="*/ 448282 h 907090"/>
                <a:gd name="connsiteX82" fmla="*/ 106438 w 854070"/>
                <a:gd name="connsiteY82" fmla="*/ 411912 h 907090"/>
                <a:gd name="connsiteX83" fmla="*/ 83360 w 854070"/>
                <a:gd name="connsiteY83" fmla="*/ 388096 h 907090"/>
                <a:gd name="connsiteX84" fmla="*/ 22924 w 854070"/>
                <a:gd name="connsiteY84" fmla="*/ 383928 h 907090"/>
                <a:gd name="connsiteX85" fmla="*/ 9678 w 854070"/>
                <a:gd name="connsiteY85" fmla="*/ 357581 h 907090"/>
                <a:gd name="connsiteX86" fmla="*/ 31260 w 854070"/>
                <a:gd name="connsiteY86" fmla="*/ 347458 h 907090"/>
                <a:gd name="connsiteX87" fmla="*/ 41680 w 854070"/>
                <a:gd name="connsiteY87" fmla="*/ 325576 h 907090"/>
                <a:gd name="connsiteX88" fmla="*/ 42722 w 854070"/>
                <a:gd name="connsiteY88" fmla="*/ 319324 h 907090"/>
                <a:gd name="connsiteX89" fmla="*/ 43764 w 854070"/>
                <a:gd name="connsiteY89" fmla="*/ 314114 h 907090"/>
                <a:gd name="connsiteX90" fmla="*/ 53142 w 854070"/>
                <a:gd name="connsiteY90" fmla="*/ 295358 h 907090"/>
                <a:gd name="connsiteX91" fmla="*/ 57310 w 854070"/>
                <a:gd name="connsiteY91" fmla="*/ 288064 h 907090"/>
                <a:gd name="connsiteX92" fmla="*/ 72940 w 854070"/>
                <a:gd name="connsiteY92" fmla="*/ 220334 h 907090"/>
                <a:gd name="connsiteX93" fmla="*/ 61478 w 854070"/>
                <a:gd name="connsiteY93" fmla="*/ 173444 h 907090"/>
                <a:gd name="connsiteX94" fmla="*/ 37512 w 854070"/>
                <a:gd name="connsiteY94" fmla="*/ 163024 h 907090"/>
                <a:gd name="connsiteX95" fmla="*/ 19798 w 854070"/>
                <a:gd name="connsiteY95" fmla="*/ 156772 h 907090"/>
                <a:gd name="connsiteX96" fmla="*/ 4168 w 854070"/>
                <a:gd name="connsiteY96" fmla="*/ 134890 h 907090"/>
                <a:gd name="connsiteX97" fmla="*/ 1042 w 854070"/>
                <a:gd name="connsiteY97" fmla="*/ 105714 h 907090"/>
                <a:gd name="connsiteX98" fmla="*/ 0 w 854070"/>
                <a:gd name="connsiteY98" fmla="*/ 76539 h 907090"/>
                <a:gd name="connsiteX99" fmla="*/ 1042 w 854070"/>
                <a:gd name="connsiteY99" fmla="*/ 67161 h 907090"/>
                <a:gd name="connsiteX100" fmla="*/ 13546 w 854070"/>
                <a:gd name="connsiteY100" fmla="*/ 60909 h 907090"/>
                <a:gd name="connsiteX101" fmla="*/ 31260 w 854070"/>
                <a:gd name="connsiteY101" fmla="*/ 57783 h 907090"/>
                <a:gd name="connsiteX102" fmla="*/ 44806 w 854070"/>
                <a:gd name="connsiteY102" fmla="*/ 53615 h 907090"/>
                <a:gd name="connsiteX103" fmla="*/ 54184 w 854070"/>
                <a:gd name="connsiteY103" fmla="*/ 41111 h 907090"/>
                <a:gd name="connsiteX104" fmla="*/ 187262 w 854070"/>
                <a:gd name="connsiteY104" fmla="*/ 25635 h 907090"/>
                <a:gd name="connsiteX105" fmla="*/ 326443 w 854070"/>
                <a:gd name="connsiteY105" fmla="*/ 14173 h 907090"/>
                <a:gd name="connsiteX106" fmla="*/ 427219 w 854070"/>
                <a:gd name="connsiteY106" fmla="*/ 2858 h 907090"/>
                <a:gd name="connsiteX107" fmla="*/ 491674 w 854070"/>
                <a:gd name="connsiteY107" fmla="*/ 14915 h 907090"/>
                <a:gd name="connsiteX108" fmla="*/ 520998 w 854070"/>
                <a:gd name="connsiteY108" fmla="*/ 774 h 907090"/>
                <a:gd name="connsiteX109" fmla="*/ 550175 w 854070"/>
                <a:gd name="connsiteY109" fmla="*/ 50489 h 907090"/>
                <a:gd name="connsiteX110" fmla="*/ 552258 w 854070"/>
                <a:gd name="connsiteY110" fmla="*/ 55699 h 907090"/>
                <a:gd name="connsiteX111" fmla="*/ 551217 w 854070"/>
                <a:gd name="connsiteY111" fmla="*/ 58825 h 907090"/>
                <a:gd name="connsiteX112" fmla="*/ 551217 w 854070"/>
                <a:gd name="connsiteY112" fmla="*/ 59867 h 907090"/>
                <a:gd name="connsiteX113" fmla="*/ 555384 w 854070"/>
                <a:gd name="connsiteY113" fmla="*/ 79665 h 907090"/>
                <a:gd name="connsiteX114" fmla="*/ 575182 w 854070"/>
                <a:gd name="connsiteY114" fmla="*/ 83832 h 907090"/>
                <a:gd name="connsiteX115" fmla="*/ 580392 w 854070"/>
                <a:gd name="connsiteY115" fmla="*/ 79665 h 907090"/>
                <a:gd name="connsiteX116" fmla="*/ 581434 w 854070"/>
                <a:gd name="connsiteY116" fmla="*/ 78622 h 907090"/>
                <a:gd name="connsiteX117" fmla="*/ 593938 w 854070"/>
                <a:gd name="connsiteY117" fmla="*/ 68203 h 907090"/>
                <a:gd name="connsiteX118" fmla="*/ 597064 w 854070"/>
                <a:gd name="connsiteY118" fmla="*/ 67161 h 907090"/>
                <a:gd name="connsiteX119" fmla="*/ 599148 w 854070"/>
                <a:gd name="connsiteY119" fmla="*/ 68203 h 907090"/>
                <a:gd name="connsiteX120" fmla="*/ 608526 w 854070"/>
                <a:gd name="connsiteY120" fmla="*/ 84875 h 907090"/>
                <a:gd name="connsiteX121" fmla="*/ 609568 w 854070"/>
                <a:gd name="connsiteY121" fmla="*/ 109882 h 907090"/>
                <a:gd name="connsiteX122" fmla="*/ 607484 w 854070"/>
                <a:gd name="connsiteY122" fmla="*/ 114050 h 907090"/>
                <a:gd name="connsiteX123" fmla="*/ 604358 w 854070"/>
                <a:gd name="connsiteY123" fmla="*/ 131764 h 907090"/>
                <a:gd name="connsiteX124" fmla="*/ 605400 w 854070"/>
                <a:gd name="connsiteY124" fmla="*/ 134890 h 907090"/>
                <a:gd name="connsiteX125" fmla="*/ 606442 w 854070"/>
                <a:gd name="connsiteY125" fmla="*/ 138016 h 907090"/>
                <a:gd name="connsiteX126" fmla="*/ 605400 w 854070"/>
                <a:gd name="connsiteY126" fmla="*/ 142184 h 907090"/>
                <a:gd name="connsiteX127" fmla="*/ 587686 w 854070"/>
                <a:gd name="connsiteY127" fmla="*/ 178654 h 907090"/>
                <a:gd name="connsiteX128" fmla="*/ 582476 w 854070"/>
                <a:gd name="connsiteY128" fmla="*/ 188032 h 907090"/>
                <a:gd name="connsiteX129" fmla="*/ 574140 w 854070"/>
                <a:gd name="connsiteY129" fmla="*/ 194284 h 907090"/>
                <a:gd name="connsiteX130" fmla="*/ 567888 w 854070"/>
                <a:gd name="connsiteY130" fmla="*/ 198452 h 907090"/>
                <a:gd name="connsiteX131" fmla="*/ 563720 w 854070"/>
                <a:gd name="connsiteY131" fmla="*/ 204704 h 907090"/>
                <a:gd name="connsiteX132" fmla="*/ 572057 w 854070"/>
                <a:gd name="connsiteY132" fmla="*/ 214082 h 907090"/>
                <a:gd name="connsiteX133" fmla="*/ 575182 w 854070"/>
                <a:gd name="connsiteY133" fmla="*/ 215124 h 907090"/>
                <a:gd name="connsiteX134" fmla="*/ 581434 w 854070"/>
                <a:gd name="connsiteY134" fmla="*/ 220334 h 907090"/>
                <a:gd name="connsiteX135" fmla="*/ 589770 w 854070"/>
                <a:gd name="connsiteY135" fmla="*/ 226586 h 907090"/>
                <a:gd name="connsiteX136" fmla="*/ 599148 w 854070"/>
                <a:gd name="connsiteY136" fmla="*/ 231796 h 907090"/>
                <a:gd name="connsiteX137" fmla="*/ 615820 w 854070"/>
                <a:gd name="connsiteY137" fmla="*/ 241174 h 907090"/>
                <a:gd name="connsiteX138" fmla="*/ 618946 w 854070"/>
                <a:gd name="connsiteY138" fmla="*/ 244300 h 907090"/>
                <a:gd name="connsiteX139" fmla="*/ 624156 w 854070"/>
                <a:gd name="connsiteY139" fmla="*/ 249510 h 907090"/>
                <a:gd name="connsiteX140" fmla="*/ 637702 w 854070"/>
                <a:gd name="connsiteY140" fmla="*/ 256804 h 907090"/>
                <a:gd name="connsiteX141" fmla="*/ 642912 w 854070"/>
                <a:gd name="connsiteY141" fmla="*/ 258888 h 907090"/>
                <a:gd name="connsiteX142" fmla="*/ 666878 w 854070"/>
                <a:gd name="connsiteY142" fmla="*/ 275560 h 907090"/>
                <a:gd name="connsiteX143" fmla="*/ 676256 w 854070"/>
                <a:gd name="connsiteY143" fmla="*/ 283896 h 907090"/>
                <a:gd name="connsiteX144" fmla="*/ 672088 w 854070"/>
                <a:gd name="connsiteY144" fmla="*/ 291190 h 907090"/>
                <a:gd name="connsiteX145" fmla="*/ 657500 w 854070"/>
                <a:gd name="connsiteY145" fmla="*/ 299526 h 907090"/>
                <a:gd name="connsiteX146" fmla="*/ 653332 w 854070"/>
                <a:gd name="connsiteY146" fmla="*/ 300568 h 907090"/>
                <a:gd name="connsiteX147" fmla="*/ 646038 w 854070"/>
                <a:gd name="connsiteY147" fmla="*/ 302652 h 907090"/>
                <a:gd name="connsiteX148" fmla="*/ 635618 w 854070"/>
                <a:gd name="connsiteY148" fmla="*/ 312030 h 907090"/>
                <a:gd name="connsiteX149" fmla="*/ 634576 w 854070"/>
                <a:gd name="connsiteY149" fmla="*/ 321408 h 907090"/>
                <a:gd name="connsiteX150" fmla="*/ 636660 w 854070"/>
                <a:gd name="connsiteY150" fmla="*/ 334954 h 907090"/>
                <a:gd name="connsiteX151" fmla="*/ 643954 w 854070"/>
                <a:gd name="connsiteY151" fmla="*/ 348500 h 907090"/>
                <a:gd name="connsiteX152" fmla="*/ 650206 w 854070"/>
                <a:gd name="connsiteY152" fmla="*/ 351626 h 907090"/>
                <a:gd name="connsiteX153" fmla="*/ 655416 w 854070"/>
                <a:gd name="connsiteY153" fmla="*/ 354752 h 907090"/>
                <a:gd name="connsiteX154" fmla="*/ 652290 w 854070"/>
                <a:gd name="connsiteY154" fmla="*/ 366214 h 907090"/>
                <a:gd name="connsiteX155" fmla="*/ 648122 w 854070"/>
                <a:gd name="connsiteY155" fmla="*/ 381844 h 907090"/>
                <a:gd name="connsiteX156" fmla="*/ 650206 w 854070"/>
                <a:gd name="connsiteY156" fmla="*/ 392264 h 907090"/>
                <a:gd name="connsiteX157" fmla="*/ 651248 w 854070"/>
                <a:gd name="connsiteY157" fmla="*/ 396432 h 907090"/>
                <a:gd name="connsiteX158" fmla="*/ 651248 w 854070"/>
                <a:gd name="connsiteY158" fmla="*/ 403726 h 907090"/>
                <a:gd name="connsiteX159" fmla="*/ 647080 w 854070"/>
                <a:gd name="connsiteY159" fmla="*/ 411019 h 907090"/>
                <a:gd name="connsiteX160" fmla="*/ 624156 w 854070"/>
                <a:gd name="connsiteY160" fmla="*/ 444363 h 907090"/>
                <a:gd name="connsiteX161" fmla="*/ 623114 w 854070"/>
                <a:gd name="connsiteY161" fmla="*/ 445405 h 907090"/>
                <a:gd name="connsiteX162" fmla="*/ 614778 w 854070"/>
                <a:gd name="connsiteY162" fmla="*/ 457909 h 907090"/>
                <a:gd name="connsiteX163" fmla="*/ 613736 w 854070"/>
                <a:gd name="connsiteY163" fmla="*/ 467287 h 907090"/>
                <a:gd name="connsiteX164" fmla="*/ 613736 w 854070"/>
                <a:gd name="connsiteY164" fmla="*/ 470413 h 907090"/>
                <a:gd name="connsiteX165" fmla="*/ 622072 w 854070"/>
                <a:gd name="connsiteY165" fmla="*/ 500631 h 907090"/>
                <a:gd name="connsiteX166" fmla="*/ 626240 w 854070"/>
                <a:gd name="connsiteY166" fmla="*/ 504799 h 907090"/>
                <a:gd name="connsiteX167" fmla="*/ 633534 w 854070"/>
                <a:gd name="connsiteY167" fmla="*/ 505841 h 907090"/>
                <a:gd name="connsiteX168" fmla="*/ 648122 w 854070"/>
                <a:gd name="connsiteY168" fmla="*/ 504799 h 907090"/>
                <a:gd name="connsiteX169" fmla="*/ 661668 w 854070"/>
                <a:gd name="connsiteY169" fmla="*/ 503757 h 907090"/>
                <a:gd name="connsiteX170" fmla="*/ 686676 w 854070"/>
                <a:gd name="connsiteY170" fmla="*/ 504799 h 907090"/>
                <a:gd name="connsiteX171" fmla="*/ 720020 w 854070"/>
                <a:gd name="connsiteY171" fmla="*/ 504799 h 907090"/>
                <a:gd name="connsiteX172" fmla="*/ 824220 w 854070"/>
                <a:gd name="connsiteY172" fmla="*/ 462078 h 907090"/>
                <a:gd name="connsiteX173" fmla="*/ 834640 w 854070"/>
                <a:gd name="connsiteY173" fmla="*/ 457909 h 907090"/>
                <a:gd name="connsiteX174" fmla="*/ 842976 w 854070"/>
                <a:gd name="connsiteY174" fmla="*/ 462078 h 907090"/>
                <a:gd name="connsiteX175" fmla="*/ 839850 w 854070"/>
                <a:gd name="connsiteY175" fmla="*/ 482917 h 907090"/>
                <a:gd name="connsiteX176" fmla="*/ 838807 w 854070"/>
                <a:gd name="connsiteY176" fmla="*/ 483959 h 907090"/>
                <a:gd name="connsiteX177" fmla="*/ 832556 w 854070"/>
                <a:gd name="connsiteY177" fmla="*/ 507925 h 907090"/>
                <a:gd name="connsiteX178" fmla="*/ 836724 w 854070"/>
                <a:gd name="connsiteY178" fmla="*/ 516261 h 907090"/>
                <a:gd name="connsiteX179" fmla="*/ 839850 w 854070"/>
                <a:gd name="connsiteY179" fmla="*/ 522513 h 907090"/>
                <a:gd name="connsiteX180" fmla="*/ 840892 w 854070"/>
                <a:gd name="connsiteY180" fmla="*/ 527723 h 907090"/>
                <a:gd name="connsiteX181" fmla="*/ 831514 w 854070"/>
                <a:gd name="connsiteY181" fmla="*/ 531891 h 907090"/>
                <a:gd name="connsiteX182" fmla="*/ 822136 w 854070"/>
                <a:gd name="connsiteY182" fmla="*/ 549605 h 907090"/>
                <a:gd name="connsiteX183" fmla="*/ 832556 w 854070"/>
                <a:gd name="connsiteY183" fmla="*/ 560025 h 907090"/>
                <a:gd name="connsiteX184" fmla="*/ 849227 w 854070"/>
                <a:gd name="connsiteY184" fmla="*/ 565235 h 907090"/>
                <a:gd name="connsiteX185" fmla="*/ 839850 w 854070"/>
                <a:gd name="connsiteY185" fmla="*/ 599621 h 907090"/>
                <a:gd name="connsiteX186" fmla="*/ 839850 w 854070"/>
                <a:gd name="connsiteY186" fmla="*/ 607957 h 907090"/>
                <a:gd name="connsiteX187" fmla="*/ 847144 w 854070"/>
                <a:gd name="connsiteY187" fmla="*/ 621503 h 907090"/>
                <a:gd name="connsiteX188" fmla="*/ 853396 w 854070"/>
                <a:gd name="connsiteY188" fmla="*/ 631923 h 907090"/>
                <a:gd name="connsiteX189" fmla="*/ 849227 w 854070"/>
                <a:gd name="connsiteY189" fmla="*/ 650679 h 907090"/>
                <a:gd name="connsiteX190" fmla="*/ 844017 w 854070"/>
                <a:gd name="connsiteY190" fmla="*/ 672561 h 907090"/>
                <a:gd name="connsiteX191" fmla="*/ 847144 w 854070"/>
                <a:gd name="connsiteY191" fmla="*/ 680897 h 907090"/>
                <a:gd name="connsiteX192" fmla="*/ 849227 w 854070"/>
                <a:gd name="connsiteY192" fmla="*/ 685065 h 907090"/>
                <a:gd name="connsiteX193" fmla="*/ 844017 w 854070"/>
                <a:gd name="connsiteY193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475448 w 854070"/>
                <a:gd name="connsiteY30" fmla="*/ 827821 h 907090"/>
                <a:gd name="connsiteX31" fmla="*/ 437639 w 854070"/>
                <a:gd name="connsiteY31" fmla="*/ 865330 h 907090"/>
                <a:gd name="connsiteX32" fmla="*/ 434513 w 854070"/>
                <a:gd name="connsiteY32" fmla="*/ 869498 h 907090"/>
                <a:gd name="connsiteX33" fmla="*/ 426177 w 854070"/>
                <a:gd name="connsiteY33" fmla="*/ 877834 h 907090"/>
                <a:gd name="connsiteX34" fmla="*/ 401169 w 854070"/>
                <a:gd name="connsiteY34" fmla="*/ 883044 h 907090"/>
                <a:gd name="connsiteX35" fmla="*/ 391791 w 854070"/>
                <a:gd name="connsiteY35" fmla="*/ 883044 h 907090"/>
                <a:gd name="connsiteX36" fmla="*/ 380329 w 854070"/>
                <a:gd name="connsiteY36" fmla="*/ 888254 h 907090"/>
                <a:gd name="connsiteX37" fmla="*/ 378245 w 854070"/>
                <a:gd name="connsiteY37" fmla="*/ 894506 h 907090"/>
                <a:gd name="connsiteX38" fmla="*/ 381371 w 854070"/>
                <a:gd name="connsiteY38" fmla="*/ 901800 h 907090"/>
                <a:gd name="connsiteX39" fmla="*/ 382413 w 854070"/>
                <a:gd name="connsiteY39" fmla="*/ 902842 h 907090"/>
                <a:gd name="connsiteX40" fmla="*/ 351153 w 854070"/>
                <a:gd name="connsiteY40" fmla="*/ 907010 h 907090"/>
                <a:gd name="connsiteX41" fmla="*/ 340733 w 854070"/>
                <a:gd name="connsiteY41" fmla="*/ 898674 h 907090"/>
                <a:gd name="connsiteX42" fmla="*/ 330313 w 854070"/>
                <a:gd name="connsiteY42" fmla="*/ 889296 h 907090"/>
                <a:gd name="connsiteX43" fmla="*/ 327187 w 854070"/>
                <a:gd name="connsiteY43" fmla="*/ 887212 h 907090"/>
                <a:gd name="connsiteX44" fmla="*/ 319893 w 854070"/>
                <a:gd name="connsiteY44" fmla="*/ 883044 h 907090"/>
                <a:gd name="connsiteX45" fmla="*/ 305305 w 854070"/>
                <a:gd name="connsiteY45" fmla="*/ 860120 h 907090"/>
                <a:gd name="connsiteX46" fmla="*/ 283426 w 854070"/>
                <a:gd name="connsiteY46" fmla="*/ 819335 h 907090"/>
                <a:gd name="connsiteX47" fmla="*/ 299651 w 854070"/>
                <a:gd name="connsiteY47" fmla="*/ 797306 h 907090"/>
                <a:gd name="connsiteX48" fmla="*/ 315133 w 854070"/>
                <a:gd name="connsiteY48" fmla="*/ 763959 h 907090"/>
                <a:gd name="connsiteX49" fmla="*/ 350111 w 854070"/>
                <a:gd name="connsiteY49" fmla="*/ 747585 h 907090"/>
                <a:gd name="connsiteX50" fmla="*/ 358447 w 854070"/>
                <a:gd name="connsiteY50" fmla="*/ 741333 h 907090"/>
                <a:gd name="connsiteX51" fmla="*/ 374077 w 854070"/>
                <a:gd name="connsiteY51" fmla="*/ 725703 h 907090"/>
                <a:gd name="connsiteX52" fmla="*/ 373035 w 854070"/>
                <a:gd name="connsiteY52" fmla="*/ 694443 h 907090"/>
                <a:gd name="connsiteX53" fmla="*/ 355321 w 854070"/>
                <a:gd name="connsiteY53" fmla="*/ 667351 h 907090"/>
                <a:gd name="connsiteX54" fmla="*/ 324061 w 854070"/>
                <a:gd name="connsiteY54" fmla="*/ 662141 h 907090"/>
                <a:gd name="connsiteX55" fmla="*/ 304263 w 854070"/>
                <a:gd name="connsiteY55" fmla="*/ 661099 h 907090"/>
                <a:gd name="connsiteX56" fmla="*/ 298011 w 854070"/>
                <a:gd name="connsiteY56" fmla="*/ 660057 h 907090"/>
                <a:gd name="connsiteX57" fmla="*/ 288633 w 854070"/>
                <a:gd name="connsiteY57" fmla="*/ 657973 h 907090"/>
                <a:gd name="connsiteX58" fmla="*/ 271961 w 854070"/>
                <a:gd name="connsiteY58" fmla="*/ 659015 h 907090"/>
                <a:gd name="connsiteX59" fmla="*/ 253205 w 854070"/>
                <a:gd name="connsiteY59" fmla="*/ 659015 h 907090"/>
                <a:gd name="connsiteX60" fmla="*/ 245911 w 854070"/>
                <a:gd name="connsiteY60" fmla="*/ 654847 h 907090"/>
                <a:gd name="connsiteX61" fmla="*/ 238618 w 854070"/>
                <a:gd name="connsiteY61" fmla="*/ 650679 h 907090"/>
                <a:gd name="connsiteX62" fmla="*/ 221945 w 854070"/>
                <a:gd name="connsiteY62" fmla="*/ 647553 h 907090"/>
                <a:gd name="connsiteX63" fmla="*/ 204231 w 854070"/>
                <a:gd name="connsiteY63" fmla="*/ 643385 h 907090"/>
                <a:gd name="connsiteX64" fmla="*/ 196938 w 854070"/>
                <a:gd name="connsiteY64" fmla="*/ 630881 h 907090"/>
                <a:gd name="connsiteX65" fmla="*/ 195896 w 854070"/>
                <a:gd name="connsiteY65" fmla="*/ 626713 h 907090"/>
                <a:gd name="connsiteX66" fmla="*/ 191728 w 854070"/>
                <a:gd name="connsiteY66" fmla="*/ 614209 h 907090"/>
                <a:gd name="connsiteX67" fmla="*/ 169846 w 854070"/>
                <a:gd name="connsiteY67" fmla="*/ 602747 h 907090"/>
                <a:gd name="connsiteX68" fmla="*/ 164636 w 854070"/>
                <a:gd name="connsiteY68" fmla="*/ 602747 h 907090"/>
                <a:gd name="connsiteX69" fmla="*/ 151090 w 854070"/>
                <a:gd name="connsiteY69" fmla="*/ 599621 h 907090"/>
                <a:gd name="connsiteX70" fmla="*/ 146922 w 854070"/>
                <a:gd name="connsiteY70" fmla="*/ 588159 h 907090"/>
                <a:gd name="connsiteX71" fmla="*/ 147964 w 854070"/>
                <a:gd name="connsiteY71" fmla="*/ 581907 h 907090"/>
                <a:gd name="connsiteX72" fmla="*/ 153174 w 854070"/>
                <a:gd name="connsiteY72" fmla="*/ 575655 h 907090"/>
                <a:gd name="connsiteX73" fmla="*/ 156300 w 854070"/>
                <a:gd name="connsiteY73" fmla="*/ 572529 h 907090"/>
                <a:gd name="connsiteX74" fmla="*/ 160468 w 854070"/>
                <a:gd name="connsiteY74" fmla="*/ 556899 h 907090"/>
                <a:gd name="connsiteX75" fmla="*/ 157342 w 854070"/>
                <a:gd name="connsiteY75" fmla="*/ 552731 h 907090"/>
                <a:gd name="connsiteX76" fmla="*/ 156300 w 854070"/>
                <a:gd name="connsiteY76" fmla="*/ 551689 h 907090"/>
                <a:gd name="connsiteX77" fmla="*/ 149006 w 854070"/>
                <a:gd name="connsiteY77" fmla="*/ 535017 h 907090"/>
                <a:gd name="connsiteX78" fmla="*/ 149006 w 854070"/>
                <a:gd name="connsiteY78" fmla="*/ 530849 h 907090"/>
                <a:gd name="connsiteX79" fmla="*/ 132634 w 854070"/>
                <a:gd name="connsiteY79" fmla="*/ 522066 h 907090"/>
                <a:gd name="connsiteX80" fmla="*/ 98727 w 854070"/>
                <a:gd name="connsiteY80" fmla="*/ 448282 h 907090"/>
                <a:gd name="connsiteX81" fmla="*/ 106438 w 854070"/>
                <a:gd name="connsiteY81" fmla="*/ 411912 h 907090"/>
                <a:gd name="connsiteX82" fmla="*/ 83360 w 854070"/>
                <a:gd name="connsiteY82" fmla="*/ 388096 h 907090"/>
                <a:gd name="connsiteX83" fmla="*/ 22924 w 854070"/>
                <a:gd name="connsiteY83" fmla="*/ 383928 h 907090"/>
                <a:gd name="connsiteX84" fmla="*/ 9678 w 854070"/>
                <a:gd name="connsiteY84" fmla="*/ 357581 h 907090"/>
                <a:gd name="connsiteX85" fmla="*/ 31260 w 854070"/>
                <a:gd name="connsiteY85" fmla="*/ 347458 h 907090"/>
                <a:gd name="connsiteX86" fmla="*/ 41680 w 854070"/>
                <a:gd name="connsiteY86" fmla="*/ 325576 h 907090"/>
                <a:gd name="connsiteX87" fmla="*/ 42722 w 854070"/>
                <a:gd name="connsiteY87" fmla="*/ 319324 h 907090"/>
                <a:gd name="connsiteX88" fmla="*/ 43764 w 854070"/>
                <a:gd name="connsiteY88" fmla="*/ 314114 h 907090"/>
                <a:gd name="connsiteX89" fmla="*/ 53142 w 854070"/>
                <a:gd name="connsiteY89" fmla="*/ 295358 h 907090"/>
                <a:gd name="connsiteX90" fmla="*/ 57310 w 854070"/>
                <a:gd name="connsiteY90" fmla="*/ 288064 h 907090"/>
                <a:gd name="connsiteX91" fmla="*/ 72940 w 854070"/>
                <a:gd name="connsiteY91" fmla="*/ 220334 h 907090"/>
                <a:gd name="connsiteX92" fmla="*/ 61478 w 854070"/>
                <a:gd name="connsiteY92" fmla="*/ 173444 h 907090"/>
                <a:gd name="connsiteX93" fmla="*/ 37512 w 854070"/>
                <a:gd name="connsiteY93" fmla="*/ 163024 h 907090"/>
                <a:gd name="connsiteX94" fmla="*/ 19798 w 854070"/>
                <a:gd name="connsiteY94" fmla="*/ 156772 h 907090"/>
                <a:gd name="connsiteX95" fmla="*/ 4168 w 854070"/>
                <a:gd name="connsiteY95" fmla="*/ 134890 h 907090"/>
                <a:gd name="connsiteX96" fmla="*/ 1042 w 854070"/>
                <a:gd name="connsiteY96" fmla="*/ 105714 h 907090"/>
                <a:gd name="connsiteX97" fmla="*/ 0 w 854070"/>
                <a:gd name="connsiteY97" fmla="*/ 76539 h 907090"/>
                <a:gd name="connsiteX98" fmla="*/ 1042 w 854070"/>
                <a:gd name="connsiteY98" fmla="*/ 67161 h 907090"/>
                <a:gd name="connsiteX99" fmla="*/ 13546 w 854070"/>
                <a:gd name="connsiteY99" fmla="*/ 60909 h 907090"/>
                <a:gd name="connsiteX100" fmla="*/ 31260 w 854070"/>
                <a:gd name="connsiteY100" fmla="*/ 57783 h 907090"/>
                <a:gd name="connsiteX101" fmla="*/ 44806 w 854070"/>
                <a:gd name="connsiteY101" fmla="*/ 53615 h 907090"/>
                <a:gd name="connsiteX102" fmla="*/ 54184 w 854070"/>
                <a:gd name="connsiteY102" fmla="*/ 41111 h 907090"/>
                <a:gd name="connsiteX103" fmla="*/ 187262 w 854070"/>
                <a:gd name="connsiteY103" fmla="*/ 25635 h 907090"/>
                <a:gd name="connsiteX104" fmla="*/ 326443 w 854070"/>
                <a:gd name="connsiteY104" fmla="*/ 14173 h 907090"/>
                <a:gd name="connsiteX105" fmla="*/ 427219 w 854070"/>
                <a:gd name="connsiteY105" fmla="*/ 2858 h 907090"/>
                <a:gd name="connsiteX106" fmla="*/ 491674 w 854070"/>
                <a:gd name="connsiteY106" fmla="*/ 14915 h 907090"/>
                <a:gd name="connsiteX107" fmla="*/ 520998 w 854070"/>
                <a:gd name="connsiteY107" fmla="*/ 774 h 907090"/>
                <a:gd name="connsiteX108" fmla="*/ 550175 w 854070"/>
                <a:gd name="connsiteY108" fmla="*/ 50489 h 907090"/>
                <a:gd name="connsiteX109" fmla="*/ 552258 w 854070"/>
                <a:gd name="connsiteY109" fmla="*/ 55699 h 907090"/>
                <a:gd name="connsiteX110" fmla="*/ 551217 w 854070"/>
                <a:gd name="connsiteY110" fmla="*/ 58825 h 907090"/>
                <a:gd name="connsiteX111" fmla="*/ 551217 w 854070"/>
                <a:gd name="connsiteY111" fmla="*/ 59867 h 907090"/>
                <a:gd name="connsiteX112" fmla="*/ 555384 w 854070"/>
                <a:gd name="connsiteY112" fmla="*/ 79665 h 907090"/>
                <a:gd name="connsiteX113" fmla="*/ 575182 w 854070"/>
                <a:gd name="connsiteY113" fmla="*/ 83832 h 907090"/>
                <a:gd name="connsiteX114" fmla="*/ 580392 w 854070"/>
                <a:gd name="connsiteY114" fmla="*/ 79665 h 907090"/>
                <a:gd name="connsiteX115" fmla="*/ 581434 w 854070"/>
                <a:gd name="connsiteY115" fmla="*/ 78622 h 907090"/>
                <a:gd name="connsiteX116" fmla="*/ 593938 w 854070"/>
                <a:gd name="connsiteY116" fmla="*/ 68203 h 907090"/>
                <a:gd name="connsiteX117" fmla="*/ 597064 w 854070"/>
                <a:gd name="connsiteY117" fmla="*/ 67161 h 907090"/>
                <a:gd name="connsiteX118" fmla="*/ 599148 w 854070"/>
                <a:gd name="connsiteY118" fmla="*/ 68203 h 907090"/>
                <a:gd name="connsiteX119" fmla="*/ 608526 w 854070"/>
                <a:gd name="connsiteY119" fmla="*/ 84875 h 907090"/>
                <a:gd name="connsiteX120" fmla="*/ 609568 w 854070"/>
                <a:gd name="connsiteY120" fmla="*/ 109882 h 907090"/>
                <a:gd name="connsiteX121" fmla="*/ 607484 w 854070"/>
                <a:gd name="connsiteY121" fmla="*/ 114050 h 907090"/>
                <a:gd name="connsiteX122" fmla="*/ 604358 w 854070"/>
                <a:gd name="connsiteY122" fmla="*/ 131764 h 907090"/>
                <a:gd name="connsiteX123" fmla="*/ 605400 w 854070"/>
                <a:gd name="connsiteY123" fmla="*/ 134890 h 907090"/>
                <a:gd name="connsiteX124" fmla="*/ 606442 w 854070"/>
                <a:gd name="connsiteY124" fmla="*/ 138016 h 907090"/>
                <a:gd name="connsiteX125" fmla="*/ 605400 w 854070"/>
                <a:gd name="connsiteY125" fmla="*/ 142184 h 907090"/>
                <a:gd name="connsiteX126" fmla="*/ 587686 w 854070"/>
                <a:gd name="connsiteY126" fmla="*/ 178654 h 907090"/>
                <a:gd name="connsiteX127" fmla="*/ 582476 w 854070"/>
                <a:gd name="connsiteY127" fmla="*/ 188032 h 907090"/>
                <a:gd name="connsiteX128" fmla="*/ 574140 w 854070"/>
                <a:gd name="connsiteY128" fmla="*/ 194284 h 907090"/>
                <a:gd name="connsiteX129" fmla="*/ 567888 w 854070"/>
                <a:gd name="connsiteY129" fmla="*/ 198452 h 907090"/>
                <a:gd name="connsiteX130" fmla="*/ 563720 w 854070"/>
                <a:gd name="connsiteY130" fmla="*/ 204704 h 907090"/>
                <a:gd name="connsiteX131" fmla="*/ 572057 w 854070"/>
                <a:gd name="connsiteY131" fmla="*/ 214082 h 907090"/>
                <a:gd name="connsiteX132" fmla="*/ 575182 w 854070"/>
                <a:gd name="connsiteY132" fmla="*/ 215124 h 907090"/>
                <a:gd name="connsiteX133" fmla="*/ 581434 w 854070"/>
                <a:gd name="connsiteY133" fmla="*/ 220334 h 907090"/>
                <a:gd name="connsiteX134" fmla="*/ 589770 w 854070"/>
                <a:gd name="connsiteY134" fmla="*/ 226586 h 907090"/>
                <a:gd name="connsiteX135" fmla="*/ 599148 w 854070"/>
                <a:gd name="connsiteY135" fmla="*/ 231796 h 907090"/>
                <a:gd name="connsiteX136" fmla="*/ 615820 w 854070"/>
                <a:gd name="connsiteY136" fmla="*/ 241174 h 907090"/>
                <a:gd name="connsiteX137" fmla="*/ 618946 w 854070"/>
                <a:gd name="connsiteY137" fmla="*/ 244300 h 907090"/>
                <a:gd name="connsiteX138" fmla="*/ 624156 w 854070"/>
                <a:gd name="connsiteY138" fmla="*/ 249510 h 907090"/>
                <a:gd name="connsiteX139" fmla="*/ 637702 w 854070"/>
                <a:gd name="connsiteY139" fmla="*/ 256804 h 907090"/>
                <a:gd name="connsiteX140" fmla="*/ 642912 w 854070"/>
                <a:gd name="connsiteY140" fmla="*/ 258888 h 907090"/>
                <a:gd name="connsiteX141" fmla="*/ 666878 w 854070"/>
                <a:gd name="connsiteY141" fmla="*/ 275560 h 907090"/>
                <a:gd name="connsiteX142" fmla="*/ 676256 w 854070"/>
                <a:gd name="connsiteY142" fmla="*/ 283896 h 907090"/>
                <a:gd name="connsiteX143" fmla="*/ 672088 w 854070"/>
                <a:gd name="connsiteY143" fmla="*/ 291190 h 907090"/>
                <a:gd name="connsiteX144" fmla="*/ 657500 w 854070"/>
                <a:gd name="connsiteY144" fmla="*/ 299526 h 907090"/>
                <a:gd name="connsiteX145" fmla="*/ 653332 w 854070"/>
                <a:gd name="connsiteY145" fmla="*/ 300568 h 907090"/>
                <a:gd name="connsiteX146" fmla="*/ 646038 w 854070"/>
                <a:gd name="connsiteY146" fmla="*/ 302652 h 907090"/>
                <a:gd name="connsiteX147" fmla="*/ 635618 w 854070"/>
                <a:gd name="connsiteY147" fmla="*/ 312030 h 907090"/>
                <a:gd name="connsiteX148" fmla="*/ 634576 w 854070"/>
                <a:gd name="connsiteY148" fmla="*/ 321408 h 907090"/>
                <a:gd name="connsiteX149" fmla="*/ 636660 w 854070"/>
                <a:gd name="connsiteY149" fmla="*/ 334954 h 907090"/>
                <a:gd name="connsiteX150" fmla="*/ 643954 w 854070"/>
                <a:gd name="connsiteY150" fmla="*/ 348500 h 907090"/>
                <a:gd name="connsiteX151" fmla="*/ 650206 w 854070"/>
                <a:gd name="connsiteY151" fmla="*/ 351626 h 907090"/>
                <a:gd name="connsiteX152" fmla="*/ 655416 w 854070"/>
                <a:gd name="connsiteY152" fmla="*/ 354752 h 907090"/>
                <a:gd name="connsiteX153" fmla="*/ 652290 w 854070"/>
                <a:gd name="connsiteY153" fmla="*/ 366214 h 907090"/>
                <a:gd name="connsiteX154" fmla="*/ 648122 w 854070"/>
                <a:gd name="connsiteY154" fmla="*/ 381844 h 907090"/>
                <a:gd name="connsiteX155" fmla="*/ 650206 w 854070"/>
                <a:gd name="connsiteY155" fmla="*/ 392264 h 907090"/>
                <a:gd name="connsiteX156" fmla="*/ 651248 w 854070"/>
                <a:gd name="connsiteY156" fmla="*/ 396432 h 907090"/>
                <a:gd name="connsiteX157" fmla="*/ 651248 w 854070"/>
                <a:gd name="connsiteY157" fmla="*/ 403726 h 907090"/>
                <a:gd name="connsiteX158" fmla="*/ 647080 w 854070"/>
                <a:gd name="connsiteY158" fmla="*/ 411019 h 907090"/>
                <a:gd name="connsiteX159" fmla="*/ 624156 w 854070"/>
                <a:gd name="connsiteY159" fmla="*/ 444363 h 907090"/>
                <a:gd name="connsiteX160" fmla="*/ 623114 w 854070"/>
                <a:gd name="connsiteY160" fmla="*/ 445405 h 907090"/>
                <a:gd name="connsiteX161" fmla="*/ 614778 w 854070"/>
                <a:gd name="connsiteY161" fmla="*/ 457909 h 907090"/>
                <a:gd name="connsiteX162" fmla="*/ 613736 w 854070"/>
                <a:gd name="connsiteY162" fmla="*/ 467287 h 907090"/>
                <a:gd name="connsiteX163" fmla="*/ 613736 w 854070"/>
                <a:gd name="connsiteY163" fmla="*/ 470413 h 907090"/>
                <a:gd name="connsiteX164" fmla="*/ 622072 w 854070"/>
                <a:gd name="connsiteY164" fmla="*/ 500631 h 907090"/>
                <a:gd name="connsiteX165" fmla="*/ 626240 w 854070"/>
                <a:gd name="connsiteY165" fmla="*/ 504799 h 907090"/>
                <a:gd name="connsiteX166" fmla="*/ 633534 w 854070"/>
                <a:gd name="connsiteY166" fmla="*/ 505841 h 907090"/>
                <a:gd name="connsiteX167" fmla="*/ 648122 w 854070"/>
                <a:gd name="connsiteY167" fmla="*/ 504799 h 907090"/>
                <a:gd name="connsiteX168" fmla="*/ 661668 w 854070"/>
                <a:gd name="connsiteY168" fmla="*/ 503757 h 907090"/>
                <a:gd name="connsiteX169" fmla="*/ 686676 w 854070"/>
                <a:gd name="connsiteY169" fmla="*/ 504799 h 907090"/>
                <a:gd name="connsiteX170" fmla="*/ 720020 w 854070"/>
                <a:gd name="connsiteY170" fmla="*/ 504799 h 907090"/>
                <a:gd name="connsiteX171" fmla="*/ 824220 w 854070"/>
                <a:gd name="connsiteY171" fmla="*/ 462078 h 907090"/>
                <a:gd name="connsiteX172" fmla="*/ 834640 w 854070"/>
                <a:gd name="connsiteY172" fmla="*/ 457909 h 907090"/>
                <a:gd name="connsiteX173" fmla="*/ 842976 w 854070"/>
                <a:gd name="connsiteY173" fmla="*/ 462078 h 907090"/>
                <a:gd name="connsiteX174" fmla="*/ 839850 w 854070"/>
                <a:gd name="connsiteY174" fmla="*/ 482917 h 907090"/>
                <a:gd name="connsiteX175" fmla="*/ 838807 w 854070"/>
                <a:gd name="connsiteY175" fmla="*/ 483959 h 907090"/>
                <a:gd name="connsiteX176" fmla="*/ 832556 w 854070"/>
                <a:gd name="connsiteY176" fmla="*/ 507925 h 907090"/>
                <a:gd name="connsiteX177" fmla="*/ 836724 w 854070"/>
                <a:gd name="connsiteY177" fmla="*/ 516261 h 907090"/>
                <a:gd name="connsiteX178" fmla="*/ 839850 w 854070"/>
                <a:gd name="connsiteY178" fmla="*/ 522513 h 907090"/>
                <a:gd name="connsiteX179" fmla="*/ 840892 w 854070"/>
                <a:gd name="connsiteY179" fmla="*/ 527723 h 907090"/>
                <a:gd name="connsiteX180" fmla="*/ 831514 w 854070"/>
                <a:gd name="connsiteY180" fmla="*/ 531891 h 907090"/>
                <a:gd name="connsiteX181" fmla="*/ 822136 w 854070"/>
                <a:gd name="connsiteY181" fmla="*/ 549605 h 907090"/>
                <a:gd name="connsiteX182" fmla="*/ 832556 w 854070"/>
                <a:gd name="connsiteY182" fmla="*/ 560025 h 907090"/>
                <a:gd name="connsiteX183" fmla="*/ 849227 w 854070"/>
                <a:gd name="connsiteY183" fmla="*/ 565235 h 907090"/>
                <a:gd name="connsiteX184" fmla="*/ 839850 w 854070"/>
                <a:gd name="connsiteY184" fmla="*/ 599621 h 907090"/>
                <a:gd name="connsiteX185" fmla="*/ 839850 w 854070"/>
                <a:gd name="connsiteY185" fmla="*/ 607957 h 907090"/>
                <a:gd name="connsiteX186" fmla="*/ 847144 w 854070"/>
                <a:gd name="connsiteY186" fmla="*/ 621503 h 907090"/>
                <a:gd name="connsiteX187" fmla="*/ 853396 w 854070"/>
                <a:gd name="connsiteY187" fmla="*/ 631923 h 907090"/>
                <a:gd name="connsiteX188" fmla="*/ 849227 w 854070"/>
                <a:gd name="connsiteY188" fmla="*/ 650679 h 907090"/>
                <a:gd name="connsiteX189" fmla="*/ 844017 w 854070"/>
                <a:gd name="connsiteY189" fmla="*/ 672561 h 907090"/>
                <a:gd name="connsiteX190" fmla="*/ 847144 w 854070"/>
                <a:gd name="connsiteY190" fmla="*/ 680897 h 907090"/>
                <a:gd name="connsiteX191" fmla="*/ 849227 w 854070"/>
                <a:gd name="connsiteY191" fmla="*/ 685065 h 907090"/>
                <a:gd name="connsiteX192" fmla="*/ 844017 w 854070"/>
                <a:gd name="connsiteY19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0717 w 854070"/>
                <a:gd name="connsiteY29" fmla="*/ 849256 h 907090"/>
                <a:gd name="connsiteX30" fmla="*/ 475448 w 854070"/>
                <a:gd name="connsiteY30" fmla="*/ 827821 h 907090"/>
                <a:gd name="connsiteX31" fmla="*/ 437639 w 854070"/>
                <a:gd name="connsiteY31" fmla="*/ 865330 h 907090"/>
                <a:gd name="connsiteX32" fmla="*/ 434513 w 854070"/>
                <a:gd name="connsiteY32" fmla="*/ 869498 h 907090"/>
                <a:gd name="connsiteX33" fmla="*/ 426177 w 854070"/>
                <a:gd name="connsiteY33" fmla="*/ 877834 h 907090"/>
                <a:gd name="connsiteX34" fmla="*/ 401169 w 854070"/>
                <a:gd name="connsiteY34" fmla="*/ 883044 h 907090"/>
                <a:gd name="connsiteX35" fmla="*/ 391791 w 854070"/>
                <a:gd name="connsiteY35" fmla="*/ 883044 h 907090"/>
                <a:gd name="connsiteX36" fmla="*/ 380329 w 854070"/>
                <a:gd name="connsiteY36" fmla="*/ 888254 h 907090"/>
                <a:gd name="connsiteX37" fmla="*/ 378245 w 854070"/>
                <a:gd name="connsiteY37" fmla="*/ 894506 h 907090"/>
                <a:gd name="connsiteX38" fmla="*/ 381371 w 854070"/>
                <a:gd name="connsiteY38" fmla="*/ 901800 h 907090"/>
                <a:gd name="connsiteX39" fmla="*/ 382413 w 854070"/>
                <a:gd name="connsiteY39" fmla="*/ 902842 h 907090"/>
                <a:gd name="connsiteX40" fmla="*/ 351153 w 854070"/>
                <a:gd name="connsiteY40" fmla="*/ 907010 h 907090"/>
                <a:gd name="connsiteX41" fmla="*/ 340733 w 854070"/>
                <a:gd name="connsiteY41" fmla="*/ 898674 h 907090"/>
                <a:gd name="connsiteX42" fmla="*/ 330313 w 854070"/>
                <a:gd name="connsiteY42" fmla="*/ 889296 h 907090"/>
                <a:gd name="connsiteX43" fmla="*/ 327187 w 854070"/>
                <a:gd name="connsiteY43" fmla="*/ 887212 h 907090"/>
                <a:gd name="connsiteX44" fmla="*/ 319893 w 854070"/>
                <a:gd name="connsiteY44" fmla="*/ 883044 h 907090"/>
                <a:gd name="connsiteX45" fmla="*/ 305305 w 854070"/>
                <a:gd name="connsiteY45" fmla="*/ 860120 h 907090"/>
                <a:gd name="connsiteX46" fmla="*/ 283426 w 854070"/>
                <a:gd name="connsiteY46" fmla="*/ 819335 h 907090"/>
                <a:gd name="connsiteX47" fmla="*/ 299651 w 854070"/>
                <a:gd name="connsiteY47" fmla="*/ 797306 h 907090"/>
                <a:gd name="connsiteX48" fmla="*/ 315133 w 854070"/>
                <a:gd name="connsiteY48" fmla="*/ 763959 h 907090"/>
                <a:gd name="connsiteX49" fmla="*/ 350111 w 854070"/>
                <a:gd name="connsiteY49" fmla="*/ 747585 h 907090"/>
                <a:gd name="connsiteX50" fmla="*/ 358447 w 854070"/>
                <a:gd name="connsiteY50" fmla="*/ 741333 h 907090"/>
                <a:gd name="connsiteX51" fmla="*/ 374077 w 854070"/>
                <a:gd name="connsiteY51" fmla="*/ 725703 h 907090"/>
                <a:gd name="connsiteX52" fmla="*/ 373035 w 854070"/>
                <a:gd name="connsiteY52" fmla="*/ 694443 h 907090"/>
                <a:gd name="connsiteX53" fmla="*/ 355321 w 854070"/>
                <a:gd name="connsiteY53" fmla="*/ 667351 h 907090"/>
                <a:gd name="connsiteX54" fmla="*/ 324061 w 854070"/>
                <a:gd name="connsiteY54" fmla="*/ 662141 h 907090"/>
                <a:gd name="connsiteX55" fmla="*/ 304263 w 854070"/>
                <a:gd name="connsiteY55" fmla="*/ 661099 h 907090"/>
                <a:gd name="connsiteX56" fmla="*/ 298011 w 854070"/>
                <a:gd name="connsiteY56" fmla="*/ 660057 h 907090"/>
                <a:gd name="connsiteX57" fmla="*/ 288633 w 854070"/>
                <a:gd name="connsiteY57" fmla="*/ 657973 h 907090"/>
                <a:gd name="connsiteX58" fmla="*/ 271961 w 854070"/>
                <a:gd name="connsiteY58" fmla="*/ 659015 h 907090"/>
                <a:gd name="connsiteX59" fmla="*/ 253205 w 854070"/>
                <a:gd name="connsiteY59" fmla="*/ 659015 h 907090"/>
                <a:gd name="connsiteX60" fmla="*/ 245911 w 854070"/>
                <a:gd name="connsiteY60" fmla="*/ 654847 h 907090"/>
                <a:gd name="connsiteX61" fmla="*/ 238618 w 854070"/>
                <a:gd name="connsiteY61" fmla="*/ 650679 h 907090"/>
                <a:gd name="connsiteX62" fmla="*/ 221945 w 854070"/>
                <a:gd name="connsiteY62" fmla="*/ 647553 h 907090"/>
                <a:gd name="connsiteX63" fmla="*/ 204231 w 854070"/>
                <a:gd name="connsiteY63" fmla="*/ 643385 h 907090"/>
                <a:gd name="connsiteX64" fmla="*/ 196938 w 854070"/>
                <a:gd name="connsiteY64" fmla="*/ 630881 h 907090"/>
                <a:gd name="connsiteX65" fmla="*/ 195896 w 854070"/>
                <a:gd name="connsiteY65" fmla="*/ 626713 h 907090"/>
                <a:gd name="connsiteX66" fmla="*/ 191728 w 854070"/>
                <a:gd name="connsiteY66" fmla="*/ 614209 h 907090"/>
                <a:gd name="connsiteX67" fmla="*/ 169846 w 854070"/>
                <a:gd name="connsiteY67" fmla="*/ 602747 h 907090"/>
                <a:gd name="connsiteX68" fmla="*/ 164636 w 854070"/>
                <a:gd name="connsiteY68" fmla="*/ 602747 h 907090"/>
                <a:gd name="connsiteX69" fmla="*/ 151090 w 854070"/>
                <a:gd name="connsiteY69" fmla="*/ 599621 h 907090"/>
                <a:gd name="connsiteX70" fmla="*/ 146922 w 854070"/>
                <a:gd name="connsiteY70" fmla="*/ 588159 h 907090"/>
                <a:gd name="connsiteX71" fmla="*/ 147964 w 854070"/>
                <a:gd name="connsiteY71" fmla="*/ 581907 h 907090"/>
                <a:gd name="connsiteX72" fmla="*/ 153174 w 854070"/>
                <a:gd name="connsiteY72" fmla="*/ 575655 h 907090"/>
                <a:gd name="connsiteX73" fmla="*/ 156300 w 854070"/>
                <a:gd name="connsiteY73" fmla="*/ 572529 h 907090"/>
                <a:gd name="connsiteX74" fmla="*/ 160468 w 854070"/>
                <a:gd name="connsiteY74" fmla="*/ 556899 h 907090"/>
                <a:gd name="connsiteX75" fmla="*/ 157342 w 854070"/>
                <a:gd name="connsiteY75" fmla="*/ 552731 h 907090"/>
                <a:gd name="connsiteX76" fmla="*/ 156300 w 854070"/>
                <a:gd name="connsiteY76" fmla="*/ 551689 h 907090"/>
                <a:gd name="connsiteX77" fmla="*/ 149006 w 854070"/>
                <a:gd name="connsiteY77" fmla="*/ 535017 h 907090"/>
                <a:gd name="connsiteX78" fmla="*/ 149006 w 854070"/>
                <a:gd name="connsiteY78" fmla="*/ 530849 h 907090"/>
                <a:gd name="connsiteX79" fmla="*/ 132634 w 854070"/>
                <a:gd name="connsiteY79" fmla="*/ 522066 h 907090"/>
                <a:gd name="connsiteX80" fmla="*/ 98727 w 854070"/>
                <a:gd name="connsiteY80" fmla="*/ 448282 h 907090"/>
                <a:gd name="connsiteX81" fmla="*/ 106438 w 854070"/>
                <a:gd name="connsiteY81" fmla="*/ 411912 h 907090"/>
                <a:gd name="connsiteX82" fmla="*/ 83360 w 854070"/>
                <a:gd name="connsiteY82" fmla="*/ 388096 h 907090"/>
                <a:gd name="connsiteX83" fmla="*/ 22924 w 854070"/>
                <a:gd name="connsiteY83" fmla="*/ 383928 h 907090"/>
                <a:gd name="connsiteX84" fmla="*/ 9678 w 854070"/>
                <a:gd name="connsiteY84" fmla="*/ 357581 h 907090"/>
                <a:gd name="connsiteX85" fmla="*/ 31260 w 854070"/>
                <a:gd name="connsiteY85" fmla="*/ 347458 h 907090"/>
                <a:gd name="connsiteX86" fmla="*/ 41680 w 854070"/>
                <a:gd name="connsiteY86" fmla="*/ 325576 h 907090"/>
                <a:gd name="connsiteX87" fmla="*/ 42722 w 854070"/>
                <a:gd name="connsiteY87" fmla="*/ 319324 h 907090"/>
                <a:gd name="connsiteX88" fmla="*/ 43764 w 854070"/>
                <a:gd name="connsiteY88" fmla="*/ 314114 h 907090"/>
                <a:gd name="connsiteX89" fmla="*/ 53142 w 854070"/>
                <a:gd name="connsiteY89" fmla="*/ 295358 h 907090"/>
                <a:gd name="connsiteX90" fmla="*/ 57310 w 854070"/>
                <a:gd name="connsiteY90" fmla="*/ 288064 h 907090"/>
                <a:gd name="connsiteX91" fmla="*/ 72940 w 854070"/>
                <a:gd name="connsiteY91" fmla="*/ 220334 h 907090"/>
                <a:gd name="connsiteX92" fmla="*/ 61478 w 854070"/>
                <a:gd name="connsiteY92" fmla="*/ 173444 h 907090"/>
                <a:gd name="connsiteX93" fmla="*/ 37512 w 854070"/>
                <a:gd name="connsiteY93" fmla="*/ 163024 h 907090"/>
                <a:gd name="connsiteX94" fmla="*/ 19798 w 854070"/>
                <a:gd name="connsiteY94" fmla="*/ 156772 h 907090"/>
                <a:gd name="connsiteX95" fmla="*/ 4168 w 854070"/>
                <a:gd name="connsiteY95" fmla="*/ 134890 h 907090"/>
                <a:gd name="connsiteX96" fmla="*/ 1042 w 854070"/>
                <a:gd name="connsiteY96" fmla="*/ 105714 h 907090"/>
                <a:gd name="connsiteX97" fmla="*/ 0 w 854070"/>
                <a:gd name="connsiteY97" fmla="*/ 76539 h 907090"/>
                <a:gd name="connsiteX98" fmla="*/ 1042 w 854070"/>
                <a:gd name="connsiteY98" fmla="*/ 67161 h 907090"/>
                <a:gd name="connsiteX99" fmla="*/ 13546 w 854070"/>
                <a:gd name="connsiteY99" fmla="*/ 60909 h 907090"/>
                <a:gd name="connsiteX100" fmla="*/ 31260 w 854070"/>
                <a:gd name="connsiteY100" fmla="*/ 57783 h 907090"/>
                <a:gd name="connsiteX101" fmla="*/ 44806 w 854070"/>
                <a:gd name="connsiteY101" fmla="*/ 53615 h 907090"/>
                <a:gd name="connsiteX102" fmla="*/ 54184 w 854070"/>
                <a:gd name="connsiteY102" fmla="*/ 41111 h 907090"/>
                <a:gd name="connsiteX103" fmla="*/ 187262 w 854070"/>
                <a:gd name="connsiteY103" fmla="*/ 25635 h 907090"/>
                <a:gd name="connsiteX104" fmla="*/ 326443 w 854070"/>
                <a:gd name="connsiteY104" fmla="*/ 14173 h 907090"/>
                <a:gd name="connsiteX105" fmla="*/ 427219 w 854070"/>
                <a:gd name="connsiteY105" fmla="*/ 2858 h 907090"/>
                <a:gd name="connsiteX106" fmla="*/ 491674 w 854070"/>
                <a:gd name="connsiteY106" fmla="*/ 14915 h 907090"/>
                <a:gd name="connsiteX107" fmla="*/ 520998 w 854070"/>
                <a:gd name="connsiteY107" fmla="*/ 774 h 907090"/>
                <a:gd name="connsiteX108" fmla="*/ 550175 w 854070"/>
                <a:gd name="connsiteY108" fmla="*/ 50489 h 907090"/>
                <a:gd name="connsiteX109" fmla="*/ 552258 w 854070"/>
                <a:gd name="connsiteY109" fmla="*/ 55699 h 907090"/>
                <a:gd name="connsiteX110" fmla="*/ 551217 w 854070"/>
                <a:gd name="connsiteY110" fmla="*/ 58825 h 907090"/>
                <a:gd name="connsiteX111" fmla="*/ 551217 w 854070"/>
                <a:gd name="connsiteY111" fmla="*/ 59867 h 907090"/>
                <a:gd name="connsiteX112" fmla="*/ 555384 w 854070"/>
                <a:gd name="connsiteY112" fmla="*/ 79665 h 907090"/>
                <a:gd name="connsiteX113" fmla="*/ 575182 w 854070"/>
                <a:gd name="connsiteY113" fmla="*/ 83832 h 907090"/>
                <a:gd name="connsiteX114" fmla="*/ 580392 w 854070"/>
                <a:gd name="connsiteY114" fmla="*/ 79665 h 907090"/>
                <a:gd name="connsiteX115" fmla="*/ 581434 w 854070"/>
                <a:gd name="connsiteY115" fmla="*/ 78622 h 907090"/>
                <a:gd name="connsiteX116" fmla="*/ 593938 w 854070"/>
                <a:gd name="connsiteY116" fmla="*/ 68203 h 907090"/>
                <a:gd name="connsiteX117" fmla="*/ 597064 w 854070"/>
                <a:gd name="connsiteY117" fmla="*/ 67161 h 907090"/>
                <a:gd name="connsiteX118" fmla="*/ 599148 w 854070"/>
                <a:gd name="connsiteY118" fmla="*/ 68203 h 907090"/>
                <a:gd name="connsiteX119" fmla="*/ 608526 w 854070"/>
                <a:gd name="connsiteY119" fmla="*/ 84875 h 907090"/>
                <a:gd name="connsiteX120" fmla="*/ 609568 w 854070"/>
                <a:gd name="connsiteY120" fmla="*/ 109882 h 907090"/>
                <a:gd name="connsiteX121" fmla="*/ 607484 w 854070"/>
                <a:gd name="connsiteY121" fmla="*/ 114050 h 907090"/>
                <a:gd name="connsiteX122" fmla="*/ 604358 w 854070"/>
                <a:gd name="connsiteY122" fmla="*/ 131764 h 907090"/>
                <a:gd name="connsiteX123" fmla="*/ 605400 w 854070"/>
                <a:gd name="connsiteY123" fmla="*/ 134890 h 907090"/>
                <a:gd name="connsiteX124" fmla="*/ 606442 w 854070"/>
                <a:gd name="connsiteY124" fmla="*/ 138016 h 907090"/>
                <a:gd name="connsiteX125" fmla="*/ 605400 w 854070"/>
                <a:gd name="connsiteY125" fmla="*/ 142184 h 907090"/>
                <a:gd name="connsiteX126" fmla="*/ 587686 w 854070"/>
                <a:gd name="connsiteY126" fmla="*/ 178654 h 907090"/>
                <a:gd name="connsiteX127" fmla="*/ 582476 w 854070"/>
                <a:gd name="connsiteY127" fmla="*/ 188032 h 907090"/>
                <a:gd name="connsiteX128" fmla="*/ 574140 w 854070"/>
                <a:gd name="connsiteY128" fmla="*/ 194284 h 907090"/>
                <a:gd name="connsiteX129" fmla="*/ 567888 w 854070"/>
                <a:gd name="connsiteY129" fmla="*/ 198452 h 907090"/>
                <a:gd name="connsiteX130" fmla="*/ 563720 w 854070"/>
                <a:gd name="connsiteY130" fmla="*/ 204704 h 907090"/>
                <a:gd name="connsiteX131" fmla="*/ 572057 w 854070"/>
                <a:gd name="connsiteY131" fmla="*/ 214082 h 907090"/>
                <a:gd name="connsiteX132" fmla="*/ 575182 w 854070"/>
                <a:gd name="connsiteY132" fmla="*/ 215124 h 907090"/>
                <a:gd name="connsiteX133" fmla="*/ 581434 w 854070"/>
                <a:gd name="connsiteY133" fmla="*/ 220334 h 907090"/>
                <a:gd name="connsiteX134" fmla="*/ 589770 w 854070"/>
                <a:gd name="connsiteY134" fmla="*/ 226586 h 907090"/>
                <a:gd name="connsiteX135" fmla="*/ 599148 w 854070"/>
                <a:gd name="connsiteY135" fmla="*/ 231796 h 907090"/>
                <a:gd name="connsiteX136" fmla="*/ 615820 w 854070"/>
                <a:gd name="connsiteY136" fmla="*/ 241174 h 907090"/>
                <a:gd name="connsiteX137" fmla="*/ 618946 w 854070"/>
                <a:gd name="connsiteY137" fmla="*/ 244300 h 907090"/>
                <a:gd name="connsiteX138" fmla="*/ 624156 w 854070"/>
                <a:gd name="connsiteY138" fmla="*/ 249510 h 907090"/>
                <a:gd name="connsiteX139" fmla="*/ 637702 w 854070"/>
                <a:gd name="connsiteY139" fmla="*/ 256804 h 907090"/>
                <a:gd name="connsiteX140" fmla="*/ 642912 w 854070"/>
                <a:gd name="connsiteY140" fmla="*/ 258888 h 907090"/>
                <a:gd name="connsiteX141" fmla="*/ 666878 w 854070"/>
                <a:gd name="connsiteY141" fmla="*/ 275560 h 907090"/>
                <a:gd name="connsiteX142" fmla="*/ 676256 w 854070"/>
                <a:gd name="connsiteY142" fmla="*/ 283896 h 907090"/>
                <a:gd name="connsiteX143" fmla="*/ 672088 w 854070"/>
                <a:gd name="connsiteY143" fmla="*/ 291190 h 907090"/>
                <a:gd name="connsiteX144" fmla="*/ 657500 w 854070"/>
                <a:gd name="connsiteY144" fmla="*/ 299526 h 907090"/>
                <a:gd name="connsiteX145" fmla="*/ 653332 w 854070"/>
                <a:gd name="connsiteY145" fmla="*/ 300568 h 907090"/>
                <a:gd name="connsiteX146" fmla="*/ 646038 w 854070"/>
                <a:gd name="connsiteY146" fmla="*/ 302652 h 907090"/>
                <a:gd name="connsiteX147" fmla="*/ 635618 w 854070"/>
                <a:gd name="connsiteY147" fmla="*/ 312030 h 907090"/>
                <a:gd name="connsiteX148" fmla="*/ 634576 w 854070"/>
                <a:gd name="connsiteY148" fmla="*/ 321408 h 907090"/>
                <a:gd name="connsiteX149" fmla="*/ 636660 w 854070"/>
                <a:gd name="connsiteY149" fmla="*/ 334954 h 907090"/>
                <a:gd name="connsiteX150" fmla="*/ 643954 w 854070"/>
                <a:gd name="connsiteY150" fmla="*/ 348500 h 907090"/>
                <a:gd name="connsiteX151" fmla="*/ 650206 w 854070"/>
                <a:gd name="connsiteY151" fmla="*/ 351626 h 907090"/>
                <a:gd name="connsiteX152" fmla="*/ 655416 w 854070"/>
                <a:gd name="connsiteY152" fmla="*/ 354752 h 907090"/>
                <a:gd name="connsiteX153" fmla="*/ 652290 w 854070"/>
                <a:gd name="connsiteY153" fmla="*/ 366214 h 907090"/>
                <a:gd name="connsiteX154" fmla="*/ 648122 w 854070"/>
                <a:gd name="connsiteY154" fmla="*/ 381844 h 907090"/>
                <a:gd name="connsiteX155" fmla="*/ 650206 w 854070"/>
                <a:gd name="connsiteY155" fmla="*/ 392264 h 907090"/>
                <a:gd name="connsiteX156" fmla="*/ 651248 w 854070"/>
                <a:gd name="connsiteY156" fmla="*/ 396432 h 907090"/>
                <a:gd name="connsiteX157" fmla="*/ 651248 w 854070"/>
                <a:gd name="connsiteY157" fmla="*/ 403726 h 907090"/>
                <a:gd name="connsiteX158" fmla="*/ 647080 w 854070"/>
                <a:gd name="connsiteY158" fmla="*/ 411019 h 907090"/>
                <a:gd name="connsiteX159" fmla="*/ 624156 w 854070"/>
                <a:gd name="connsiteY159" fmla="*/ 444363 h 907090"/>
                <a:gd name="connsiteX160" fmla="*/ 623114 w 854070"/>
                <a:gd name="connsiteY160" fmla="*/ 445405 h 907090"/>
                <a:gd name="connsiteX161" fmla="*/ 614778 w 854070"/>
                <a:gd name="connsiteY161" fmla="*/ 457909 h 907090"/>
                <a:gd name="connsiteX162" fmla="*/ 613736 w 854070"/>
                <a:gd name="connsiteY162" fmla="*/ 467287 h 907090"/>
                <a:gd name="connsiteX163" fmla="*/ 613736 w 854070"/>
                <a:gd name="connsiteY163" fmla="*/ 470413 h 907090"/>
                <a:gd name="connsiteX164" fmla="*/ 622072 w 854070"/>
                <a:gd name="connsiteY164" fmla="*/ 500631 h 907090"/>
                <a:gd name="connsiteX165" fmla="*/ 626240 w 854070"/>
                <a:gd name="connsiteY165" fmla="*/ 504799 h 907090"/>
                <a:gd name="connsiteX166" fmla="*/ 633534 w 854070"/>
                <a:gd name="connsiteY166" fmla="*/ 505841 h 907090"/>
                <a:gd name="connsiteX167" fmla="*/ 648122 w 854070"/>
                <a:gd name="connsiteY167" fmla="*/ 504799 h 907090"/>
                <a:gd name="connsiteX168" fmla="*/ 661668 w 854070"/>
                <a:gd name="connsiteY168" fmla="*/ 503757 h 907090"/>
                <a:gd name="connsiteX169" fmla="*/ 686676 w 854070"/>
                <a:gd name="connsiteY169" fmla="*/ 504799 h 907090"/>
                <a:gd name="connsiteX170" fmla="*/ 720020 w 854070"/>
                <a:gd name="connsiteY170" fmla="*/ 504799 h 907090"/>
                <a:gd name="connsiteX171" fmla="*/ 824220 w 854070"/>
                <a:gd name="connsiteY171" fmla="*/ 462078 h 907090"/>
                <a:gd name="connsiteX172" fmla="*/ 834640 w 854070"/>
                <a:gd name="connsiteY172" fmla="*/ 457909 h 907090"/>
                <a:gd name="connsiteX173" fmla="*/ 842976 w 854070"/>
                <a:gd name="connsiteY173" fmla="*/ 462078 h 907090"/>
                <a:gd name="connsiteX174" fmla="*/ 839850 w 854070"/>
                <a:gd name="connsiteY174" fmla="*/ 482917 h 907090"/>
                <a:gd name="connsiteX175" fmla="*/ 838807 w 854070"/>
                <a:gd name="connsiteY175" fmla="*/ 483959 h 907090"/>
                <a:gd name="connsiteX176" fmla="*/ 832556 w 854070"/>
                <a:gd name="connsiteY176" fmla="*/ 507925 h 907090"/>
                <a:gd name="connsiteX177" fmla="*/ 836724 w 854070"/>
                <a:gd name="connsiteY177" fmla="*/ 516261 h 907090"/>
                <a:gd name="connsiteX178" fmla="*/ 839850 w 854070"/>
                <a:gd name="connsiteY178" fmla="*/ 522513 h 907090"/>
                <a:gd name="connsiteX179" fmla="*/ 840892 w 854070"/>
                <a:gd name="connsiteY179" fmla="*/ 527723 h 907090"/>
                <a:gd name="connsiteX180" fmla="*/ 831514 w 854070"/>
                <a:gd name="connsiteY180" fmla="*/ 531891 h 907090"/>
                <a:gd name="connsiteX181" fmla="*/ 822136 w 854070"/>
                <a:gd name="connsiteY181" fmla="*/ 549605 h 907090"/>
                <a:gd name="connsiteX182" fmla="*/ 832556 w 854070"/>
                <a:gd name="connsiteY182" fmla="*/ 560025 h 907090"/>
                <a:gd name="connsiteX183" fmla="*/ 849227 w 854070"/>
                <a:gd name="connsiteY183" fmla="*/ 565235 h 907090"/>
                <a:gd name="connsiteX184" fmla="*/ 839850 w 854070"/>
                <a:gd name="connsiteY184" fmla="*/ 599621 h 907090"/>
                <a:gd name="connsiteX185" fmla="*/ 839850 w 854070"/>
                <a:gd name="connsiteY185" fmla="*/ 607957 h 907090"/>
                <a:gd name="connsiteX186" fmla="*/ 847144 w 854070"/>
                <a:gd name="connsiteY186" fmla="*/ 621503 h 907090"/>
                <a:gd name="connsiteX187" fmla="*/ 853396 w 854070"/>
                <a:gd name="connsiteY187" fmla="*/ 631923 h 907090"/>
                <a:gd name="connsiteX188" fmla="*/ 849227 w 854070"/>
                <a:gd name="connsiteY188" fmla="*/ 650679 h 907090"/>
                <a:gd name="connsiteX189" fmla="*/ 844017 w 854070"/>
                <a:gd name="connsiteY189" fmla="*/ 672561 h 907090"/>
                <a:gd name="connsiteX190" fmla="*/ 847144 w 854070"/>
                <a:gd name="connsiteY190" fmla="*/ 680897 h 907090"/>
                <a:gd name="connsiteX191" fmla="*/ 849227 w 854070"/>
                <a:gd name="connsiteY191" fmla="*/ 685065 h 907090"/>
                <a:gd name="connsiteX192" fmla="*/ 844017 w 854070"/>
                <a:gd name="connsiteY19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475448 w 854070"/>
                <a:gd name="connsiteY29" fmla="*/ 827821 h 907090"/>
                <a:gd name="connsiteX30" fmla="*/ 437639 w 854070"/>
                <a:gd name="connsiteY30" fmla="*/ 865330 h 907090"/>
                <a:gd name="connsiteX31" fmla="*/ 434513 w 854070"/>
                <a:gd name="connsiteY31" fmla="*/ 869498 h 907090"/>
                <a:gd name="connsiteX32" fmla="*/ 426177 w 854070"/>
                <a:gd name="connsiteY32" fmla="*/ 877834 h 907090"/>
                <a:gd name="connsiteX33" fmla="*/ 401169 w 854070"/>
                <a:gd name="connsiteY33" fmla="*/ 883044 h 907090"/>
                <a:gd name="connsiteX34" fmla="*/ 391791 w 854070"/>
                <a:gd name="connsiteY34" fmla="*/ 883044 h 907090"/>
                <a:gd name="connsiteX35" fmla="*/ 380329 w 854070"/>
                <a:gd name="connsiteY35" fmla="*/ 888254 h 907090"/>
                <a:gd name="connsiteX36" fmla="*/ 378245 w 854070"/>
                <a:gd name="connsiteY36" fmla="*/ 894506 h 907090"/>
                <a:gd name="connsiteX37" fmla="*/ 381371 w 854070"/>
                <a:gd name="connsiteY37" fmla="*/ 901800 h 907090"/>
                <a:gd name="connsiteX38" fmla="*/ 382413 w 854070"/>
                <a:gd name="connsiteY38" fmla="*/ 902842 h 907090"/>
                <a:gd name="connsiteX39" fmla="*/ 351153 w 854070"/>
                <a:gd name="connsiteY39" fmla="*/ 907010 h 907090"/>
                <a:gd name="connsiteX40" fmla="*/ 340733 w 854070"/>
                <a:gd name="connsiteY40" fmla="*/ 898674 h 907090"/>
                <a:gd name="connsiteX41" fmla="*/ 330313 w 854070"/>
                <a:gd name="connsiteY41" fmla="*/ 889296 h 907090"/>
                <a:gd name="connsiteX42" fmla="*/ 327187 w 854070"/>
                <a:gd name="connsiteY42" fmla="*/ 887212 h 907090"/>
                <a:gd name="connsiteX43" fmla="*/ 319893 w 854070"/>
                <a:gd name="connsiteY43" fmla="*/ 883044 h 907090"/>
                <a:gd name="connsiteX44" fmla="*/ 305305 w 854070"/>
                <a:gd name="connsiteY44" fmla="*/ 860120 h 907090"/>
                <a:gd name="connsiteX45" fmla="*/ 283426 w 854070"/>
                <a:gd name="connsiteY45" fmla="*/ 819335 h 907090"/>
                <a:gd name="connsiteX46" fmla="*/ 299651 w 854070"/>
                <a:gd name="connsiteY46" fmla="*/ 797306 h 907090"/>
                <a:gd name="connsiteX47" fmla="*/ 315133 w 854070"/>
                <a:gd name="connsiteY47" fmla="*/ 763959 h 907090"/>
                <a:gd name="connsiteX48" fmla="*/ 350111 w 854070"/>
                <a:gd name="connsiteY48" fmla="*/ 747585 h 907090"/>
                <a:gd name="connsiteX49" fmla="*/ 358447 w 854070"/>
                <a:gd name="connsiteY49" fmla="*/ 741333 h 907090"/>
                <a:gd name="connsiteX50" fmla="*/ 374077 w 854070"/>
                <a:gd name="connsiteY50" fmla="*/ 725703 h 907090"/>
                <a:gd name="connsiteX51" fmla="*/ 373035 w 854070"/>
                <a:gd name="connsiteY51" fmla="*/ 694443 h 907090"/>
                <a:gd name="connsiteX52" fmla="*/ 355321 w 854070"/>
                <a:gd name="connsiteY52" fmla="*/ 667351 h 907090"/>
                <a:gd name="connsiteX53" fmla="*/ 324061 w 854070"/>
                <a:gd name="connsiteY53" fmla="*/ 662141 h 907090"/>
                <a:gd name="connsiteX54" fmla="*/ 304263 w 854070"/>
                <a:gd name="connsiteY54" fmla="*/ 661099 h 907090"/>
                <a:gd name="connsiteX55" fmla="*/ 298011 w 854070"/>
                <a:gd name="connsiteY55" fmla="*/ 660057 h 907090"/>
                <a:gd name="connsiteX56" fmla="*/ 288633 w 854070"/>
                <a:gd name="connsiteY56" fmla="*/ 657973 h 907090"/>
                <a:gd name="connsiteX57" fmla="*/ 271961 w 854070"/>
                <a:gd name="connsiteY57" fmla="*/ 659015 h 907090"/>
                <a:gd name="connsiteX58" fmla="*/ 253205 w 854070"/>
                <a:gd name="connsiteY58" fmla="*/ 659015 h 907090"/>
                <a:gd name="connsiteX59" fmla="*/ 245911 w 854070"/>
                <a:gd name="connsiteY59" fmla="*/ 654847 h 907090"/>
                <a:gd name="connsiteX60" fmla="*/ 238618 w 854070"/>
                <a:gd name="connsiteY60" fmla="*/ 650679 h 907090"/>
                <a:gd name="connsiteX61" fmla="*/ 221945 w 854070"/>
                <a:gd name="connsiteY61" fmla="*/ 647553 h 907090"/>
                <a:gd name="connsiteX62" fmla="*/ 204231 w 854070"/>
                <a:gd name="connsiteY62" fmla="*/ 643385 h 907090"/>
                <a:gd name="connsiteX63" fmla="*/ 196938 w 854070"/>
                <a:gd name="connsiteY63" fmla="*/ 630881 h 907090"/>
                <a:gd name="connsiteX64" fmla="*/ 195896 w 854070"/>
                <a:gd name="connsiteY64" fmla="*/ 626713 h 907090"/>
                <a:gd name="connsiteX65" fmla="*/ 191728 w 854070"/>
                <a:gd name="connsiteY65" fmla="*/ 614209 h 907090"/>
                <a:gd name="connsiteX66" fmla="*/ 169846 w 854070"/>
                <a:gd name="connsiteY66" fmla="*/ 602747 h 907090"/>
                <a:gd name="connsiteX67" fmla="*/ 164636 w 854070"/>
                <a:gd name="connsiteY67" fmla="*/ 602747 h 907090"/>
                <a:gd name="connsiteX68" fmla="*/ 151090 w 854070"/>
                <a:gd name="connsiteY68" fmla="*/ 599621 h 907090"/>
                <a:gd name="connsiteX69" fmla="*/ 146922 w 854070"/>
                <a:gd name="connsiteY69" fmla="*/ 588159 h 907090"/>
                <a:gd name="connsiteX70" fmla="*/ 147964 w 854070"/>
                <a:gd name="connsiteY70" fmla="*/ 581907 h 907090"/>
                <a:gd name="connsiteX71" fmla="*/ 153174 w 854070"/>
                <a:gd name="connsiteY71" fmla="*/ 575655 h 907090"/>
                <a:gd name="connsiteX72" fmla="*/ 156300 w 854070"/>
                <a:gd name="connsiteY72" fmla="*/ 572529 h 907090"/>
                <a:gd name="connsiteX73" fmla="*/ 160468 w 854070"/>
                <a:gd name="connsiteY73" fmla="*/ 556899 h 907090"/>
                <a:gd name="connsiteX74" fmla="*/ 157342 w 854070"/>
                <a:gd name="connsiteY74" fmla="*/ 552731 h 907090"/>
                <a:gd name="connsiteX75" fmla="*/ 156300 w 854070"/>
                <a:gd name="connsiteY75" fmla="*/ 551689 h 907090"/>
                <a:gd name="connsiteX76" fmla="*/ 149006 w 854070"/>
                <a:gd name="connsiteY76" fmla="*/ 535017 h 907090"/>
                <a:gd name="connsiteX77" fmla="*/ 149006 w 854070"/>
                <a:gd name="connsiteY77" fmla="*/ 530849 h 907090"/>
                <a:gd name="connsiteX78" fmla="*/ 132634 w 854070"/>
                <a:gd name="connsiteY78" fmla="*/ 522066 h 907090"/>
                <a:gd name="connsiteX79" fmla="*/ 98727 w 854070"/>
                <a:gd name="connsiteY79" fmla="*/ 448282 h 907090"/>
                <a:gd name="connsiteX80" fmla="*/ 106438 w 854070"/>
                <a:gd name="connsiteY80" fmla="*/ 411912 h 907090"/>
                <a:gd name="connsiteX81" fmla="*/ 83360 w 854070"/>
                <a:gd name="connsiteY81" fmla="*/ 388096 h 907090"/>
                <a:gd name="connsiteX82" fmla="*/ 22924 w 854070"/>
                <a:gd name="connsiteY82" fmla="*/ 383928 h 907090"/>
                <a:gd name="connsiteX83" fmla="*/ 9678 w 854070"/>
                <a:gd name="connsiteY83" fmla="*/ 357581 h 907090"/>
                <a:gd name="connsiteX84" fmla="*/ 31260 w 854070"/>
                <a:gd name="connsiteY84" fmla="*/ 347458 h 907090"/>
                <a:gd name="connsiteX85" fmla="*/ 41680 w 854070"/>
                <a:gd name="connsiteY85" fmla="*/ 325576 h 907090"/>
                <a:gd name="connsiteX86" fmla="*/ 42722 w 854070"/>
                <a:gd name="connsiteY86" fmla="*/ 319324 h 907090"/>
                <a:gd name="connsiteX87" fmla="*/ 43764 w 854070"/>
                <a:gd name="connsiteY87" fmla="*/ 314114 h 907090"/>
                <a:gd name="connsiteX88" fmla="*/ 53142 w 854070"/>
                <a:gd name="connsiteY88" fmla="*/ 295358 h 907090"/>
                <a:gd name="connsiteX89" fmla="*/ 57310 w 854070"/>
                <a:gd name="connsiteY89" fmla="*/ 288064 h 907090"/>
                <a:gd name="connsiteX90" fmla="*/ 72940 w 854070"/>
                <a:gd name="connsiteY90" fmla="*/ 220334 h 907090"/>
                <a:gd name="connsiteX91" fmla="*/ 61478 w 854070"/>
                <a:gd name="connsiteY91" fmla="*/ 173444 h 907090"/>
                <a:gd name="connsiteX92" fmla="*/ 37512 w 854070"/>
                <a:gd name="connsiteY92" fmla="*/ 163024 h 907090"/>
                <a:gd name="connsiteX93" fmla="*/ 19798 w 854070"/>
                <a:gd name="connsiteY93" fmla="*/ 156772 h 907090"/>
                <a:gd name="connsiteX94" fmla="*/ 4168 w 854070"/>
                <a:gd name="connsiteY94" fmla="*/ 134890 h 907090"/>
                <a:gd name="connsiteX95" fmla="*/ 1042 w 854070"/>
                <a:gd name="connsiteY95" fmla="*/ 105714 h 907090"/>
                <a:gd name="connsiteX96" fmla="*/ 0 w 854070"/>
                <a:gd name="connsiteY96" fmla="*/ 76539 h 907090"/>
                <a:gd name="connsiteX97" fmla="*/ 1042 w 854070"/>
                <a:gd name="connsiteY97" fmla="*/ 67161 h 907090"/>
                <a:gd name="connsiteX98" fmla="*/ 13546 w 854070"/>
                <a:gd name="connsiteY98" fmla="*/ 60909 h 907090"/>
                <a:gd name="connsiteX99" fmla="*/ 31260 w 854070"/>
                <a:gd name="connsiteY99" fmla="*/ 57783 h 907090"/>
                <a:gd name="connsiteX100" fmla="*/ 44806 w 854070"/>
                <a:gd name="connsiteY100" fmla="*/ 53615 h 907090"/>
                <a:gd name="connsiteX101" fmla="*/ 54184 w 854070"/>
                <a:gd name="connsiteY101" fmla="*/ 41111 h 907090"/>
                <a:gd name="connsiteX102" fmla="*/ 187262 w 854070"/>
                <a:gd name="connsiteY102" fmla="*/ 25635 h 907090"/>
                <a:gd name="connsiteX103" fmla="*/ 326443 w 854070"/>
                <a:gd name="connsiteY103" fmla="*/ 14173 h 907090"/>
                <a:gd name="connsiteX104" fmla="*/ 427219 w 854070"/>
                <a:gd name="connsiteY104" fmla="*/ 2858 h 907090"/>
                <a:gd name="connsiteX105" fmla="*/ 491674 w 854070"/>
                <a:gd name="connsiteY105" fmla="*/ 14915 h 907090"/>
                <a:gd name="connsiteX106" fmla="*/ 520998 w 854070"/>
                <a:gd name="connsiteY106" fmla="*/ 774 h 907090"/>
                <a:gd name="connsiteX107" fmla="*/ 550175 w 854070"/>
                <a:gd name="connsiteY107" fmla="*/ 50489 h 907090"/>
                <a:gd name="connsiteX108" fmla="*/ 552258 w 854070"/>
                <a:gd name="connsiteY108" fmla="*/ 55699 h 907090"/>
                <a:gd name="connsiteX109" fmla="*/ 551217 w 854070"/>
                <a:gd name="connsiteY109" fmla="*/ 58825 h 907090"/>
                <a:gd name="connsiteX110" fmla="*/ 551217 w 854070"/>
                <a:gd name="connsiteY110" fmla="*/ 59867 h 907090"/>
                <a:gd name="connsiteX111" fmla="*/ 555384 w 854070"/>
                <a:gd name="connsiteY111" fmla="*/ 79665 h 907090"/>
                <a:gd name="connsiteX112" fmla="*/ 575182 w 854070"/>
                <a:gd name="connsiteY112" fmla="*/ 83832 h 907090"/>
                <a:gd name="connsiteX113" fmla="*/ 580392 w 854070"/>
                <a:gd name="connsiteY113" fmla="*/ 79665 h 907090"/>
                <a:gd name="connsiteX114" fmla="*/ 581434 w 854070"/>
                <a:gd name="connsiteY114" fmla="*/ 78622 h 907090"/>
                <a:gd name="connsiteX115" fmla="*/ 593938 w 854070"/>
                <a:gd name="connsiteY115" fmla="*/ 68203 h 907090"/>
                <a:gd name="connsiteX116" fmla="*/ 597064 w 854070"/>
                <a:gd name="connsiteY116" fmla="*/ 67161 h 907090"/>
                <a:gd name="connsiteX117" fmla="*/ 599148 w 854070"/>
                <a:gd name="connsiteY117" fmla="*/ 68203 h 907090"/>
                <a:gd name="connsiteX118" fmla="*/ 608526 w 854070"/>
                <a:gd name="connsiteY118" fmla="*/ 84875 h 907090"/>
                <a:gd name="connsiteX119" fmla="*/ 609568 w 854070"/>
                <a:gd name="connsiteY119" fmla="*/ 109882 h 907090"/>
                <a:gd name="connsiteX120" fmla="*/ 607484 w 854070"/>
                <a:gd name="connsiteY120" fmla="*/ 114050 h 907090"/>
                <a:gd name="connsiteX121" fmla="*/ 604358 w 854070"/>
                <a:gd name="connsiteY121" fmla="*/ 131764 h 907090"/>
                <a:gd name="connsiteX122" fmla="*/ 605400 w 854070"/>
                <a:gd name="connsiteY122" fmla="*/ 134890 h 907090"/>
                <a:gd name="connsiteX123" fmla="*/ 606442 w 854070"/>
                <a:gd name="connsiteY123" fmla="*/ 138016 h 907090"/>
                <a:gd name="connsiteX124" fmla="*/ 605400 w 854070"/>
                <a:gd name="connsiteY124" fmla="*/ 142184 h 907090"/>
                <a:gd name="connsiteX125" fmla="*/ 587686 w 854070"/>
                <a:gd name="connsiteY125" fmla="*/ 178654 h 907090"/>
                <a:gd name="connsiteX126" fmla="*/ 582476 w 854070"/>
                <a:gd name="connsiteY126" fmla="*/ 188032 h 907090"/>
                <a:gd name="connsiteX127" fmla="*/ 574140 w 854070"/>
                <a:gd name="connsiteY127" fmla="*/ 194284 h 907090"/>
                <a:gd name="connsiteX128" fmla="*/ 567888 w 854070"/>
                <a:gd name="connsiteY128" fmla="*/ 198452 h 907090"/>
                <a:gd name="connsiteX129" fmla="*/ 563720 w 854070"/>
                <a:gd name="connsiteY129" fmla="*/ 204704 h 907090"/>
                <a:gd name="connsiteX130" fmla="*/ 572057 w 854070"/>
                <a:gd name="connsiteY130" fmla="*/ 214082 h 907090"/>
                <a:gd name="connsiteX131" fmla="*/ 575182 w 854070"/>
                <a:gd name="connsiteY131" fmla="*/ 215124 h 907090"/>
                <a:gd name="connsiteX132" fmla="*/ 581434 w 854070"/>
                <a:gd name="connsiteY132" fmla="*/ 220334 h 907090"/>
                <a:gd name="connsiteX133" fmla="*/ 589770 w 854070"/>
                <a:gd name="connsiteY133" fmla="*/ 226586 h 907090"/>
                <a:gd name="connsiteX134" fmla="*/ 599148 w 854070"/>
                <a:gd name="connsiteY134" fmla="*/ 231796 h 907090"/>
                <a:gd name="connsiteX135" fmla="*/ 615820 w 854070"/>
                <a:gd name="connsiteY135" fmla="*/ 241174 h 907090"/>
                <a:gd name="connsiteX136" fmla="*/ 618946 w 854070"/>
                <a:gd name="connsiteY136" fmla="*/ 244300 h 907090"/>
                <a:gd name="connsiteX137" fmla="*/ 624156 w 854070"/>
                <a:gd name="connsiteY137" fmla="*/ 249510 h 907090"/>
                <a:gd name="connsiteX138" fmla="*/ 637702 w 854070"/>
                <a:gd name="connsiteY138" fmla="*/ 256804 h 907090"/>
                <a:gd name="connsiteX139" fmla="*/ 642912 w 854070"/>
                <a:gd name="connsiteY139" fmla="*/ 258888 h 907090"/>
                <a:gd name="connsiteX140" fmla="*/ 666878 w 854070"/>
                <a:gd name="connsiteY140" fmla="*/ 275560 h 907090"/>
                <a:gd name="connsiteX141" fmla="*/ 676256 w 854070"/>
                <a:gd name="connsiteY141" fmla="*/ 283896 h 907090"/>
                <a:gd name="connsiteX142" fmla="*/ 672088 w 854070"/>
                <a:gd name="connsiteY142" fmla="*/ 291190 h 907090"/>
                <a:gd name="connsiteX143" fmla="*/ 657500 w 854070"/>
                <a:gd name="connsiteY143" fmla="*/ 299526 h 907090"/>
                <a:gd name="connsiteX144" fmla="*/ 653332 w 854070"/>
                <a:gd name="connsiteY144" fmla="*/ 300568 h 907090"/>
                <a:gd name="connsiteX145" fmla="*/ 646038 w 854070"/>
                <a:gd name="connsiteY145" fmla="*/ 302652 h 907090"/>
                <a:gd name="connsiteX146" fmla="*/ 635618 w 854070"/>
                <a:gd name="connsiteY146" fmla="*/ 312030 h 907090"/>
                <a:gd name="connsiteX147" fmla="*/ 634576 w 854070"/>
                <a:gd name="connsiteY147" fmla="*/ 321408 h 907090"/>
                <a:gd name="connsiteX148" fmla="*/ 636660 w 854070"/>
                <a:gd name="connsiteY148" fmla="*/ 334954 h 907090"/>
                <a:gd name="connsiteX149" fmla="*/ 643954 w 854070"/>
                <a:gd name="connsiteY149" fmla="*/ 348500 h 907090"/>
                <a:gd name="connsiteX150" fmla="*/ 650206 w 854070"/>
                <a:gd name="connsiteY150" fmla="*/ 351626 h 907090"/>
                <a:gd name="connsiteX151" fmla="*/ 655416 w 854070"/>
                <a:gd name="connsiteY151" fmla="*/ 354752 h 907090"/>
                <a:gd name="connsiteX152" fmla="*/ 652290 w 854070"/>
                <a:gd name="connsiteY152" fmla="*/ 366214 h 907090"/>
                <a:gd name="connsiteX153" fmla="*/ 648122 w 854070"/>
                <a:gd name="connsiteY153" fmla="*/ 381844 h 907090"/>
                <a:gd name="connsiteX154" fmla="*/ 650206 w 854070"/>
                <a:gd name="connsiteY154" fmla="*/ 392264 h 907090"/>
                <a:gd name="connsiteX155" fmla="*/ 651248 w 854070"/>
                <a:gd name="connsiteY155" fmla="*/ 396432 h 907090"/>
                <a:gd name="connsiteX156" fmla="*/ 651248 w 854070"/>
                <a:gd name="connsiteY156" fmla="*/ 403726 h 907090"/>
                <a:gd name="connsiteX157" fmla="*/ 647080 w 854070"/>
                <a:gd name="connsiteY157" fmla="*/ 411019 h 907090"/>
                <a:gd name="connsiteX158" fmla="*/ 624156 w 854070"/>
                <a:gd name="connsiteY158" fmla="*/ 444363 h 907090"/>
                <a:gd name="connsiteX159" fmla="*/ 623114 w 854070"/>
                <a:gd name="connsiteY159" fmla="*/ 445405 h 907090"/>
                <a:gd name="connsiteX160" fmla="*/ 614778 w 854070"/>
                <a:gd name="connsiteY160" fmla="*/ 457909 h 907090"/>
                <a:gd name="connsiteX161" fmla="*/ 613736 w 854070"/>
                <a:gd name="connsiteY161" fmla="*/ 467287 h 907090"/>
                <a:gd name="connsiteX162" fmla="*/ 613736 w 854070"/>
                <a:gd name="connsiteY162" fmla="*/ 470413 h 907090"/>
                <a:gd name="connsiteX163" fmla="*/ 622072 w 854070"/>
                <a:gd name="connsiteY163" fmla="*/ 500631 h 907090"/>
                <a:gd name="connsiteX164" fmla="*/ 626240 w 854070"/>
                <a:gd name="connsiteY164" fmla="*/ 504799 h 907090"/>
                <a:gd name="connsiteX165" fmla="*/ 633534 w 854070"/>
                <a:gd name="connsiteY165" fmla="*/ 505841 h 907090"/>
                <a:gd name="connsiteX166" fmla="*/ 648122 w 854070"/>
                <a:gd name="connsiteY166" fmla="*/ 504799 h 907090"/>
                <a:gd name="connsiteX167" fmla="*/ 661668 w 854070"/>
                <a:gd name="connsiteY167" fmla="*/ 503757 h 907090"/>
                <a:gd name="connsiteX168" fmla="*/ 686676 w 854070"/>
                <a:gd name="connsiteY168" fmla="*/ 504799 h 907090"/>
                <a:gd name="connsiteX169" fmla="*/ 720020 w 854070"/>
                <a:gd name="connsiteY169" fmla="*/ 504799 h 907090"/>
                <a:gd name="connsiteX170" fmla="*/ 824220 w 854070"/>
                <a:gd name="connsiteY170" fmla="*/ 462078 h 907090"/>
                <a:gd name="connsiteX171" fmla="*/ 834640 w 854070"/>
                <a:gd name="connsiteY171" fmla="*/ 457909 h 907090"/>
                <a:gd name="connsiteX172" fmla="*/ 842976 w 854070"/>
                <a:gd name="connsiteY172" fmla="*/ 462078 h 907090"/>
                <a:gd name="connsiteX173" fmla="*/ 839850 w 854070"/>
                <a:gd name="connsiteY173" fmla="*/ 482917 h 907090"/>
                <a:gd name="connsiteX174" fmla="*/ 838807 w 854070"/>
                <a:gd name="connsiteY174" fmla="*/ 483959 h 907090"/>
                <a:gd name="connsiteX175" fmla="*/ 832556 w 854070"/>
                <a:gd name="connsiteY175" fmla="*/ 507925 h 907090"/>
                <a:gd name="connsiteX176" fmla="*/ 836724 w 854070"/>
                <a:gd name="connsiteY176" fmla="*/ 516261 h 907090"/>
                <a:gd name="connsiteX177" fmla="*/ 839850 w 854070"/>
                <a:gd name="connsiteY177" fmla="*/ 522513 h 907090"/>
                <a:gd name="connsiteX178" fmla="*/ 840892 w 854070"/>
                <a:gd name="connsiteY178" fmla="*/ 527723 h 907090"/>
                <a:gd name="connsiteX179" fmla="*/ 831514 w 854070"/>
                <a:gd name="connsiteY179" fmla="*/ 531891 h 907090"/>
                <a:gd name="connsiteX180" fmla="*/ 822136 w 854070"/>
                <a:gd name="connsiteY180" fmla="*/ 549605 h 907090"/>
                <a:gd name="connsiteX181" fmla="*/ 832556 w 854070"/>
                <a:gd name="connsiteY181" fmla="*/ 560025 h 907090"/>
                <a:gd name="connsiteX182" fmla="*/ 849227 w 854070"/>
                <a:gd name="connsiteY182" fmla="*/ 565235 h 907090"/>
                <a:gd name="connsiteX183" fmla="*/ 839850 w 854070"/>
                <a:gd name="connsiteY183" fmla="*/ 599621 h 907090"/>
                <a:gd name="connsiteX184" fmla="*/ 839850 w 854070"/>
                <a:gd name="connsiteY184" fmla="*/ 607957 h 907090"/>
                <a:gd name="connsiteX185" fmla="*/ 847144 w 854070"/>
                <a:gd name="connsiteY185" fmla="*/ 621503 h 907090"/>
                <a:gd name="connsiteX186" fmla="*/ 853396 w 854070"/>
                <a:gd name="connsiteY186" fmla="*/ 631923 h 907090"/>
                <a:gd name="connsiteX187" fmla="*/ 849227 w 854070"/>
                <a:gd name="connsiteY187" fmla="*/ 650679 h 907090"/>
                <a:gd name="connsiteX188" fmla="*/ 844017 w 854070"/>
                <a:gd name="connsiteY188" fmla="*/ 672561 h 907090"/>
                <a:gd name="connsiteX189" fmla="*/ 847144 w 854070"/>
                <a:gd name="connsiteY189" fmla="*/ 680897 h 907090"/>
                <a:gd name="connsiteX190" fmla="*/ 849227 w 854070"/>
                <a:gd name="connsiteY190" fmla="*/ 685065 h 907090"/>
                <a:gd name="connsiteX191" fmla="*/ 844017 w 854070"/>
                <a:gd name="connsiteY191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475448 w 854070"/>
                <a:gd name="connsiteY28" fmla="*/ 827821 h 907090"/>
                <a:gd name="connsiteX29" fmla="*/ 437639 w 854070"/>
                <a:gd name="connsiteY29" fmla="*/ 865330 h 907090"/>
                <a:gd name="connsiteX30" fmla="*/ 434513 w 854070"/>
                <a:gd name="connsiteY30" fmla="*/ 869498 h 907090"/>
                <a:gd name="connsiteX31" fmla="*/ 426177 w 854070"/>
                <a:gd name="connsiteY31" fmla="*/ 877834 h 907090"/>
                <a:gd name="connsiteX32" fmla="*/ 401169 w 854070"/>
                <a:gd name="connsiteY32" fmla="*/ 883044 h 907090"/>
                <a:gd name="connsiteX33" fmla="*/ 391791 w 854070"/>
                <a:gd name="connsiteY33" fmla="*/ 883044 h 907090"/>
                <a:gd name="connsiteX34" fmla="*/ 380329 w 854070"/>
                <a:gd name="connsiteY34" fmla="*/ 888254 h 907090"/>
                <a:gd name="connsiteX35" fmla="*/ 378245 w 854070"/>
                <a:gd name="connsiteY35" fmla="*/ 894506 h 907090"/>
                <a:gd name="connsiteX36" fmla="*/ 381371 w 854070"/>
                <a:gd name="connsiteY36" fmla="*/ 901800 h 907090"/>
                <a:gd name="connsiteX37" fmla="*/ 382413 w 854070"/>
                <a:gd name="connsiteY37" fmla="*/ 902842 h 907090"/>
                <a:gd name="connsiteX38" fmla="*/ 351153 w 854070"/>
                <a:gd name="connsiteY38" fmla="*/ 907010 h 907090"/>
                <a:gd name="connsiteX39" fmla="*/ 340733 w 854070"/>
                <a:gd name="connsiteY39" fmla="*/ 898674 h 907090"/>
                <a:gd name="connsiteX40" fmla="*/ 330313 w 854070"/>
                <a:gd name="connsiteY40" fmla="*/ 889296 h 907090"/>
                <a:gd name="connsiteX41" fmla="*/ 327187 w 854070"/>
                <a:gd name="connsiteY41" fmla="*/ 887212 h 907090"/>
                <a:gd name="connsiteX42" fmla="*/ 319893 w 854070"/>
                <a:gd name="connsiteY42" fmla="*/ 883044 h 907090"/>
                <a:gd name="connsiteX43" fmla="*/ 305305 w 854070"/>
                <a:gd name="connsiteY43" fmla="*/ 860120 h 907090"/>
                <a:gd name="connsiteX44" fmla="*/ 283426 w 854070"/>
                <a:gd name="connsiteY44" fmla="*/ 819335 h 907090"/>
                <a:gd name="connsiteX45" fmla="*/ 299651 w 854070"/>
                <a:gd name="connsiteY45" fmla="*/ 797306 h 907090"/>
                <a:gd name="connsiteX46" fmla="*/ 315133 w 854070"/>
                <a:gd name="connsiteY46" fmla="*/ 763959 h 907090"/>
                <a:gd name="connsiteX47" fmla="*/ 350111 w 854070"/>
                <a:gd name="connsiteY47" fmla="*/ 747585 h 907090"/>
                <a:gd name="connsiteX48" fmla="*/ 358447 w 854070"/>
                <a:gd name="connsiteY48" fmla="*/ 741333 h 907090"/>
                <a:gd name="connsiteX49" fmla="*/ 374077 w 854070"/>
                <a:gd name="connsiteY49" fmla="*/ 725703 h 907090"/>
                <a:gd name="connsiteX50" fmla="*/ 373035 w 854070"/>
                <a:gd name="connsiteY50" fmla="*/ 694443 h 907090"/>
                <a:gd name="connsiteX51" fmla="*/ 355321 w 854070"/>
                <a:gd name="connsiteY51" fmla="*/ 667351 h 907090"/>
                <a:gd name="connsiteX52" fmla="*/ 324061 w 854070"/>
                <a:gd name="connsiteY52" fmla="*/ 662141 h 907090"/>
                <a:gd name="connsiteX53" fmla="*/ 304263 w 854070"/>
                <a:gd name="connsiteY53" fmla="*/ 661099 h 907090"/>
                <a:gd name="connsiteX54" fmla="*/ 298011 w 854070"/>
                <a:gd name="connsiteY54" fmla="*/ 660057 h 907090"/>
                <a:gd name="connsiteX55" fmla="*/ 288633 w 854070"/>
                <a:gd name="connsiteY55" fmla="*/ 657973 h 907090"/>
                <a:gd name="connsiteX56" fmla="*/ 271961 w 854070"/>
                <a:gd name="connsiteY56" fmla="*/ 659015 h 907090"/>
                <a:gd name="connsiteX57" fmla="*/ 253205 w 854070"/>
                <a:gd name="connsiteY57" fmla="*/ 659015 h 907090"/>
                <a:gd name="connsiteX58" fmla="*/ 245911 w 854070"/>
                <a:gd name="connsiteY58" fmla="*/ 654847 h 907090"/>
                <a:gd name="connsiteX59" fmla="*/ 238618 w 854070"/>
                <a:gd name="connsiteY59" fmla="*/ 650679 h 907090"/>
                <a:gd name="connsiteX60" fmla="*/ 221945 w 854070"/>
                <a:gd name="connsiteY60" fmla="*/ 647553 h 907090"/>
                <a:gd name="connsiteX61" fmla="*/ 204231 w 854070"/>
                <a:gd name="connsiteY61" fmla="*/ 643385 h 907090"/>
                <a:gd name="connsiteX62" fmla="*/ 196938 w 854070"/>
                <a:gd name="connsiteY62" fmla="*/ 630881 h 907090"/>
                <a:gd name="connsiteX63" fmla="*/ 195896 w 854070"/>
                <a:gd name="connsiteY63" fmla="*/ 626713 h 907090"/>
                <a:gd name="connsiteX64" fmla="*/ 191728 w 854070"/>
                <a:gd name="connsiteY64" fmla="*/ 614209 h 907090"/>
                <a:gd name="connsiteX65" fmla="*/ 169846 w 854070"/>
                <a:gd name="connsiteY65" fmla="*/ 602747 h 907090"/>
                <a:gd name="connsiteX66" fmla="*/ 164636 w 854070"/>
                <a:gd name="connsiteY66" fmla="*/ 602747 h 907090"/>
                <a:gd name="connsiteX67" fmla="*/ 151090 w 854070"/>
                <a:gd name="connsiteY67" fmla="*/ 599621 h 907090"/>
                <a:gd name="connsiteX68" fmla="*/ 146922 w 854070"/>
                <a:gd name="connsiteY68" fmla="*/ 588159 h 907090"/>
                <a:gd name="connsiteX69" fmla="*/ 147964 w 854070"/>
                <a:gd name="connsiteY69" fmla="*/ 581907 h 907090"/>
                <a:gd name="connsiteX70" fmla="*/ 153174 w 854070"/>
                <a:gd name="connsiteY70" fmla="*/ 575655 h 907090"/>
                <a:gd name="connsiteX71" fmla="*/ 156300 w 854070"/>
                <a:gd name="connsiteY71" fmla="*/ 572529 h 907090"/>
                <a:gd name="connsiteX72" fmla="*/ 160468 w 854070"/>
                <a:gd name="connsiteY72" fmla="*/ 556899 h 907090"/>
                <a:gd name="connsiteX73" fmla="*/ 157342 w 854070"/>
                <a:gd name="connsiteY73" fmla="*/ 552731 h 907090"/>
                <a:gd name="connsiteX74" fmla="*/ 156300 w 854070"/>
                <a:gd name="connsiteY74" fmla="*/ 551689 h 907090"/>
                <a:gd name="connsiteX75" fmla="*/ 149006 w 854070"/>
                <a:gd name="connsiteY75" fmla="*/ 535017 h 907090"/>
                <a:gd name="connsiteX76" fmla="*/ 149006 w 854070"/>
                <a:gd name="connsiteY76" fmla="*/ 530849 h 907090"/>
                <a:gd name="connsiteX77" fmla="*/ 132634 w 854070"/>
                <a:gd name="connsiteY77" fmla="*/ 522066 h 907090"/>
                <a:gd name="connsiteX78" fmla="*/ 98727 w 854070"/>
                <a:gd name="connsiteY78" fmla="*/ 448282 h 907090"/>
                <a:gd name="connsiteX79" fmla="*/ 106438 w 854070"/>
                <a:gd name="connsiteY79" fmla="*/ 411912 h 907090"/>
                <a:gd name="connsiteX80" fmla="*/ 83360 w 854070"/>
                <a:gd name="connsiteY80" fmla="*/ 388096 h 907090"/>
                <a:gd name="connsiteX81" fmla="*/ 22924 w 854070"/>
                <a:gd name="connsiteY81" fmla="*/ 383928 h 907090"/>
                <a:gd name="connsiteX82" fmla="*/ 9678 w 854070"/>
                <a:gd name="connsiteY82" fmla="*/ 357581 h 907090"/>
                <a:gd name="connsiteX83" fmla="*/ 31260 w 854070"/>
                <a:gd name="connsiteY83" fmla="*/ 347458 h 907090"/>
                <a:gd name="connsiteX84" fmla="*/ 41680 w 854070"/>
                <a:gd name="connsiteY84" fmla="*/ 325576 h 907090"/>
                <a:gd name="connsiteX85" fmla="*/ 42722 w 854070"/>
                <a:gd name="connsiteY85" fmla="*/ 319324 h 907090"/>
                <a:gd name="connsiteX86" fmla="*/ 43764 w 854070"/>
                <a:gd name="connsiteY86" fmla="*/ 314114 h 907090"/>
                <a:gd name="connsiteX87" fmla="*/ 53142 w 854070"/>
                <a:gd name="connsiteY87" fmla="*/ 295358 h 907090"/>
                <a:gd name="connsiteX88" fmla="*/ 57310 w 854070"/>
                <a:gd name="connsiteY88" fmla="*/ 288064 h 907090"/>
                <a:gd name="connsiteX89" fmla="*/ 72940 w 854070"/>
                <a:gd name="connsiteY89" fmla="*/ 220334 h 907090"/>
                <a:gd name="connsiteX90" fmla="*/ 61478 w 854070"/>
                <a:gd name="connsiteY90" fmla="*/ 173444 h 907090"/>
                <a:gd name="connsiteX91" fmla="*/ 37512 w 854070"/>
                <a:gd name="connsiteY91" fmla="*/ 163024 h 907090"/>
                <a:gd name="connsiteX92" fmla="*/ 19798 w 854070"/>
                <a:gd name="connsiteY92" fmla="*/ 156772 h 907090"/>
                <a:gd name="connsiteX93" fmla="*/ 4168 w 854070"/>
                <a:gd name="connsiteY93" fmla="*/ 134890 h 907090"/>
                <a:gd name="connsiteX94" fmla="*/ 1042 w 854070"/>
                <a:gd name="connsiteY94" fmla="*/ 105714 h 907090"/>
                <a:gd name="connsiteX95" fmla="*/ 0 w 854070"/>
                <a:gd name="connsiteY95" fmla="*/ 76539 h 907090"/>
                <a:gd name="connsiteX96" fmla="*/ 1042 w 854070"/>
                <a:gd name="connsiteY96" fmla="*/ 67161 h 907090"/>
                <a:gd name="connsiteX97" fmla="*/ 13546 w 854070"/>
                <a:gd name="connsiteY97" fmla="*/ 60909 h 907090"/>
                <a:gd name="connsiteX98" fmla="*/ 31260 w 854070"/>
                <a:gd name="connsiteY98" fmla="*/ 57783 h 907090"/>
                <a:gd name="connsiteX99" fmla="*/ 44806 w 854070"/>
                <a:gd name="connsiteY99" fmla="*/ 53615 h 907090"/>
                <a:gd name="connsiteX100" fmla="*/ 54184 w 854070"/>
                <a:gd name="connsiteY100" fmla="*/ 41111 h 907090"/>
                <a:gd name="connsiteX101" fmla="*/ 187262 w 854070"/>
                <a:gd name="connsiteY101" fmla="*/ 25635 h 907090"/>
                <a:gd name="connsiteX102" fmla="*/ 326443 w 854070"/>
                <a:gd name="connsiteY102" fmla="*/ 14173 h 907090"/>
                <a:gd name="connsiteX103" fmla="*/ 427219 w 854070"/>
                <a:gd name="connsiteY103" fmla="*/ 2858 h 907090"/>
                <a:gd name="connsiteX104" fmla="*/ 491674 w 854070"/>
                <a:gd name="connsiteY104" fmla="*/ 14915 h 907090"/>
                <a:gd name="connsiteX105" fmla="*/ 520998 w 854070"/>
                <a:gd name="connsiteY105" fmla="*/ 774 h 907090"/>
                <a:gd name="connsiteX106" fmla="*/ 550175 w 854070"/>
                <a:gd name="connsiteY106" fmla="*/ 50489 h 907090"/>
                <a:gd name="connsiteX107" fmla="*/ 552258 w 854070"/>
                <a:gd name="connsiteY107" fmla="*/ 55699 h 907090"/>
                <a:gd name="connsiteX108" fmla="*/ 551217 w 854070"/>
                <a:gd name="connsiteY108" fmla="*/ 58825 h 907090"/>
                <a:gd name="connsiteX109" fmla="*/ 551217 w 854070"/>
                <a:gd name="connsiteY109" fmla="*/ 59867 h 907090"/>
                <a:gd name="connsiteX110" fmla="*/ 555384 w 854070"/>
                <a:gd name="connsiteY110" fmla="*/ 79665 h 907090"/>
                <a:gd name="connsiteX111" fmla="*/ 575182 w 854070"/>
                <a:gd name="connsiteY111" fmla="*/ 83832 h 907090"/>
                <a:gd name="connsiteX112" fmla="*/ 580392 w 854070"/>
                <a:gd name="connsiteY112" fmla="*/ 79665 h 907090"/>
                <a:gd name="connsiteX113" fmla="*/ 581434 w 854070"/>
                <a:gd name="connsiteY113" fmla="*/ 78622 h 907090"/>
                <a:gd name="connsiteX114" fmla="*/ 593938 w 854070"/>
                <a:gd name="connsiteY114" fmla="*/ 68203 h 907090"/>
                <a:gd name="connsiteX115" fmla="*/ 597064 w 854070"/>
                <a:gd name="connsiteY115" fmla="*/ 67161 h 907090"/>
                <a:gd name="connsiteX116" fmla="*/ 599148 w 854070"/>
                <a:gd name="connsiteY116" fmla="*/ 68203 h 907090"/>
                <a:gd name="connsiteX117" fmla="*/ 608526 w 854070"/>
                <a:gd name="connsiteY117" fmla="*/ 84875 h 907090"/>
                <a:gd name="connsiteX118" fmla="*/ 609568 w 854070"/>
                <a:gd name="connsiteY118" fmla="*/ 109882 h 907090"/>
                <a:gd name="connsiteX119" fmla="*/ 607484 w 854070"/>
                <a:gd name="connsiteY119" fmla="*/ 114050 h 907090"/>
                <a:gd name="connsiteX120" fmla="*/ 604358 w 854070"/>
                <a:gd name="connsiteY120" fmla="*/ 131764 h 907090"/>
                <a:gd name="connsiteX121" fmla="*/ 605400 w 854070"/>
                <a:gd name="connsiteY121" fmla="*/ 134890 h 907090"/>
                <a:gd name="connsiteX122" fmla="*/ 606442 w 854070"/>
                <a:gd name="connsiteY122" fmla="*/ 138016 h 907090"/>
                <a:gd name="connsiteX123" fmla="*/ 605400 w 854070"/>
                <a:gd name="connsiteY123" fmla="*/ 142184 h 907090"/>
                <a:gd name="connsiteX124" fmla="*/ 587686 w 854070"/>
                <a:gd name="connsiteY124" fmla="*/ 178654 h 907090"/>
                <a:gd name="connsiteX125" fmla="*/ 582476 w 854070"/>
                <a:gd name="connsiteY125" fmla="*/ 188032 h 907090"/>
                <a:gd name="connsiteX126" fmla="*/ 574140 w 854070"/>
                <a:gd name="connsiteY126" fmla="*/ 194284 h 907090"/>
                <a:gd name="connsiteX127" fmla="*/ 567888 w 854070"/>
                <a:gd name="connsiteY127" fmla="*/ 198452 h 907090"/>
                <a:gd name="connsiteX128" fmla="*/ 563720 w 854070"/>
                <a:gd name="connsiteY128" fmla="*/ 204704 h 907090"/>
                <a:gd name="connsiteX129" fmla="*/ 572057 w 854070"/>
                <a:gd name="connsiteY129" fmla="*/ 214082 h 907090"/>
                <a:gd name="connsiteX130" fmla="*/ 575182 w 854070"/>
                <a:gd name="connsiteY130" fmla="*/ 215124 h 907090"/>
                <a:gd name="connsiteX131" fmla="*/ 581434 w 854070"/>
                <a:gd name="connsiteY131" fmla="*/ 220334 h 907090"/>
                <a:gd name="connsiteX132" fmla="*/ 589770 w 854070"/>
                <a:gd name="connsiteY132" fmla="*/ 226586 h 907090"/>
                <a:gd name="connsiteX133" fmla="*/ 599148 w 854070"/>
                <a:gd name="connsiteY133" fmla="*/ 231796 h 907090"/>
                <a:gd name="connsiteX134" fmla="*/ 615820 w 854070"/>
                <a:gd name="connsiteY134" fmla="*/ 241174 h 907090"/>
                <a:gd name="connsiteX135" fmla="*/ 618946 w 854070"/>
                <a:gd name="connsiteY135" fmla="*/ 244300 h 907090"/>
                <a:gd name="connsiteX136" fmla="*/ 624156 w 854070"/>
                <a:gd name="connsiteY136" fmla="*/ 249510 h 907090"/>
                <a:gd name="connsiteX137" fmla="*/ 637702 w 854070"/>
                <a:gd name="connsiteY137" fmla="*/ 256804 h 907090"/>
                <a:gd name="connsiteX138" fmla="*/ 642912 w 854070"/>
                <a:gd name="connsiteY138" fmla="*/ 258888 h 907090"/>
                <a:gd name="connsiteX139" fmla="*/ 666878 w 854070"/>
                <a:gd name="connsiteY139" fmla="*/ 275560 h 907090"/>
                <a:gd name="connsiteX140" fmla="*/ 676256 w 854070"/>
                <a:gd name="connsiteY140" fmla="*/ 283896 h 907090"/>
                <a:gd name="connsiteX141" fmla="*/ 672088 w 854070"/>
                <a:gd name="connsiteY141" fmla="*/ 291190 h 907090"/>
                <a:gd name="connsiteX142" fmla="*/ 657500 w 854070"/>
                <a:gd name="connsiteY142" fmla="*/ 299526 h 907090"/>
                <a:gd name="connsiteX143" fmla="*/ 653332 w 854070"/>
                <a:gd name="connsiteY143" fmla="*/ 300568 h 907090"/>
                <a:gd name="connsiteX144" fmla="*/ 646038 w 854070"/>
                <a:gd name="connsiteY144" fmla="*/ 302652 h 907090"/>
                <a:gd name="connsiteX145" fmla="*/ 635618 w 854070"/>
                <a:gd name="connsiteY145" fmla="*/ 312030 h 907090"/>
                <a:gd name="connsiteX146" fmla="*/ 634576 w 854070"/>
                <a:gd name="connsiteY146" fmla="*/ 321408 h 907090"/>
                <a:gd name="connsiteX147" fmla="*/ 636660 w 854070"/>
                <a:gd name="connsiteY147" fmla="*/ 334954 h 907090"/>
                <a:gd name="connsiteX148" fmla="*/ 643954 w 854070"/>
                <a:gd name="connsiteY148" fmla="*/ 348500 h 907090"/>
                <a:gd name="connsiteX149" fmla="*/ 650206 w 854070"/>
                <a:gd name="connsiteY149" fmla="*/ 351626 h 907090"/>
                <a:gd name="connsiteX150" fmla="*/ 655416 w 854070"/>
                <a:gd name="connsiteY150" fmla="*/ 354752 h 907090"/>
                <a:gd name="connsiteX151" fmla="*/ 652290 w 854070"/>
                <a:gd name="connsiteY151" fmla="*/ 366214 h 907090"/>
                <a:gd name="connsiteX152" fmla="*/ 648122 w 854070"/>
                <a:gd name="connsiteY152" fmla="*/ 381844 h 907090"/>
                <a:gd name="connsiteX153" fmla="*/ 650206 w 854070"/>
                <a:gd name="connsiteY153" fmla="*/ 392264 h 907090"/>
                <a:gd name="connsiteX154" fmla="*/ 651248 w 854070"/>
                <a:gd name="connsiteY154" fmla="*/ 396432 h 907090"/>
                <a:gd name="connsiteX155" fmla="*/ 651248 w 854070"/>
                <a:gd name="connsiteY155" fmla="*/ 403726 h 907090"/>
                <a:gd name="connsiteX156" fmla="*/ 647080 w 854070"/>
                <a:gd name="connsiteY156" fmla="*/ 411019 h 907090"/>
                <a:gd name="connsiteX157" fmla="*/ 624156 w 854070"/>
                <a:gd name="connsiteY157" fmla="*/ 444363 h 907090"/>
                <a:gd name="connsiteX158" fmla="*/ 623114 w 854070"/>
                <a:gd name="connsiteY158" fmla="*/ 445405 h 907090"/>
                <a:gd name="connsiteX159" fmla="*/ 614778 w 854070"/>
                <a:gd name="connsiteY159" fmla="*/ 457909 h 907090"/>
                <a:gd name="connsiteX160" fmla="*/ 613736 w 854070"/>
                <a:gd name="connsiteY160" fmla="*/ 467287 h 907090"/>
                <a:gd name="connsiteX161" fmla="*/ 613736 w 854070"/>
                <a:gd name="connsiteY161" fmla="*/ 470413 h 907090"/>
                <a:gd name="connsiteX162" fmla="*/ 622072 w 854070"/>
                <a:gd name="connsiteY162" fmla="*/ 500631 h 907090"/>
                <a:gd name="connsiteX163" fmla="*/ 626240 w 854070"/>
                <a:gd name="connsiteY163" fmla="*/ 504799 h 907090"/>
                <a:gd name="connsiteX164" fmla="*/ 633534 w 854070"/>
                <a:gd name="connsiteY164" fmla="*/ 505841 h 907090"/>
                <a:gd name="connsiteX165" fmla="*/ 648122 w 854070"/>
                <a:gd name="connsiteY165" fmla="*/ 504799 h 907090"/>
                <a:gd name="connsiteX166" fmla="*/ 661668 w 854070"/>
                <a:gd name="connsiteY166" fmla="*/ 503757 h 907090"/>
                <a:gd name="connsiteX167" fmla="*/ 686676 w 854070"/>
                <a:gd name="connsiteY167" fmla="*/ 504799 h 907090"/>
                <a:gd name="connsiteX168" fmla="*/ 720020 w 854070"/>
                <a:gd name="connsiteY168" fmla="*/ 504799 h 907090"/>
                <a:gd name="connsiteX169" fmla="*/ 824220 w 854070"/>
                <a:gd name="connsiteY169" fmla="*/ 462078 h 907090"/>
                <a:gd name="connsiteX170" fmla="*/ 834640 w 854070"/>
                <a:gd name="connsiteY170" fmla="*/ 457909 h 907090"/>
                <a:gd name="connsiteX171" fmla="*/ 842976 w 854070"/>
                <a:gd name="connsiteY171" fmla="*/ 462078 h 907090"/>
                <a:gd name="connsiteX172" fmla="*/ 839850 w 854070"/>
                <a:gd name="connsiteY172" fmla="*/ 482917 h 907090"/>
                <a:gd name="connsiteX173" fmla="*/ 838807 w 854070"/>
                <a:gd name="connsiteY173" fmla="*/ 483959 h 907090"/>
                <a:gd name="connsiteX174" fmla="*/ 832556 w 854070"/>
                <a:gd name="connsiteY174" fmla="*/ 507925 h 907090"/>
                <a:gd name="connsiteX175" fmla="*/ 836724 w 854070"/>
                <a:gd name="connsiteY175" fmla="*/ 516261 h 907090"/>
                <a:gd name="connsiteX176" fmla="*/ 839850 w 854070"/>
                <a:gd name="connsiteY176" fmla="*/ 522513 h 907090"/>
                <a:gd name="connsiteX177" fmla="*/ 840892 w 854070"/>
                <a:gd name="connsiteY177" fmla="*/ 527723 h 907090"/>
                <a:gd name="connsiteX178" fmla="*/ 831514 w 854070"/>
                <a:gd name="connsiteY178" fmla="*/ 531891 h 907090"/>
                <a:gd name="connsiteX179" fmla="*/ 822136 w 854070"/>
                <a:gd name="connsiteY179" fmla="*/ 549605 h 907090"/>
                <a:gd name="connsiteX180" fmla="*/ 832556 w 854070"/>
                <a:gd name="connsiteY180" fmla="*/ 560025 h 907090"/>
                <a:gd name="connsiteX181" fmla="*/ 849227 w 854070"/>
                <a:gd name="connsiteY181" fmla="*/ 565235 h 907090"/>
                <a:gd name="connsiteX182" fmla="*/ 839850 w 854070"/>
                <a:gd name="connsiteY182" fmla="*/ 599621 h 907090"/>
                <a:gd name="connsiteX183" fmla="*/ 839850 w 854070"/>
                <a:gd name="connsiteY183" fmla="*/ 607957 h 907090"/>
                <a:gd name="connsiteX184" fmla="*/ 847144 w 854070"/>
                <a:gd name="connsiteY184" fmla="*/ 621503 h 907090"/>
                <a:gd name="connsiteX185" fmla="*/ 853396 w 854070"/>
                <a:gd name="connsiteY185" fmla="*/ 631923 h 907090"/>
                <a:gd name="connsiteX186" fmla="*/ 849227 w 854070"/>
                <a:gd name="connsiteY186" fmla="*/ 650679 h 907090"/>
                <a:gd name="connsiteX187" fmla="*/ 844017 w 854070"/>
                <a:gd name="connsiteY187" fmla="*/ 672561 h 907090"/>
                <a:gd name="connsiteX188" fmla="*/ 847144 w 854070"/>
                <a:gd name="connsiteY188" fmla="*/ 680897 h 907090"/>
                <a:gd name="connsiteX189" fmla="*/ 849227 w 854070"/>
                <a:gd name="connsiteY189" fmla="*/ 685065 h 907090"/>
                <a:gd name="connsiteX190" fmla="*/ 844017 w 854070"/>
                <a:gd name="connsiteY190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475448 w 854070"/>
                <a:gd name="connsiteY27" fmla="*/ 827821 h 907090"/>
                <a:gd name="connsiteX28" fmla="*/ 437639 w 854070"/>
                <a:gd name="connsiteY28" fmla="*/ 865330 h 907090"/>
                <a:gd name="connsiteX29" fmla="*/ 434513 w 854070"/>
                <a:gd name="connsiteY29" fmla="*/ 869498 h 907090"/>
                <a:gd name="connsiteX30" fmla="*/ 426177 w 854070"/>
                <a:gd name="connsiteY30" fmla="*/ 877834 h 907090"/>
                <a:gd name="connsiteX31" fmla="*/ 401169 w 854070"/>
                <a:gd name="connsiteY31" fmla="*/ 883044 h 907090"/>
                <a:gd name="connsiteX32" fmla="*/ 391791 w 854070"/>
                <a:gd name="connsiteY32" fmla="*/ 883044 h 907090"/>
                <a:gd name="connsiteX33" fmla="*/ 380329 w 854070"/>
                <a:gd name="connsiteY33" fmla="*/ 888254 h 907090"/>
                <a:gd name="connsiteX34" fmla="*/ 378245 w 854070"/>
                <a:gd name="connsiteY34" fmla="*/ 894506 h 907090"/>
                <a:gd name="connsiteX35" fmla="*/ 381371 w 854070"/>
                <a:gd name="connsiteY35" fmla="*/ 901800 h 907090"/>
                <a:gd name="connsiteX36" fmla="*/ 382413 w 854070"/>
                <a:gd name="connsiteY36" fmla="*/ 902842 h 907090"/>
                <a:gd name="connsiteX37" fmla="*/ 351153 w 854070"/>
                <a:gd name="connsiteY37" fmla="*/ 907010 h 907090"/>
                <a:gd name="connsiteX38" fmla="*/ 340733 w 854070"/>
                <a:gd name="connsiteY38" fmla="*/ 898674 h 907090"/>
                <a:gd name="connsiteX39" fmla="*/ 330313 w 854070"/>
                <a:gd name="connsiteY39" fmla="*/ 889296 h 907090"/>
                <a:gd name="connsiteX40" fmla="*/ 327187 w 854070"/>
                <a:gd name="connsiteY40" fmla="*/ 887212 h 907090"/>
                <a:gd name="connsiteX41" fmla="*/ 319893 w 854070"/>
                <a:gd name="connsiteY41" fmla="*/ 883044 h 907090"/>
                <a:gd name="connsiteX42" fmla="*/ 305305 w 854070"/>
                <a:gd name="connsiteY42" fmla="*/ 860120 h 907090"/>
                <a:gd name="connsiteX43" fmla="*/ 283426 w 854070"/>
                <a:gd name="connsiteY43" fmla="*/ 819335 h 907090"/>
                <a:gd name="connsiteX44" fmla="*/ 299651 w 854070"/>
                <a:gd name="connsiteY44" fmla="*/ 797306 h 907090"/>
                <a:gd name="connsiteX45" fmla="*/ 315133 w 854070"/>
                <a:gd name="connsiteY45" fmla="*/ 763959 h 907090"/>
                <a:gd name="connsiteX46" fmla="*/ 350111 w 854070"/>
                <a:gd name="connsiteY46" fmla="*/ 747585 h 907090"/>
                <a:gd name="connsiteX47" fmla="*/ 358447 w 854070"/>
                <a:gd name="connsiteY47" fmla="*/ 741333 h 907090"/>
                <a:gd name="connsiteX48" fmla="*/ 374077 w 854070"/>
                <a:gd name="connsiteY48" fmla="*/ 725703 h 907090"/>
                <a:gd name="connsiteX49" fmla="*/ 373035 w 854070"/>
                <a:gd name="connsiteY49" fmla="*/ 694443 h 907090"/>
                <a:gd name="connsiteX50" fmla="*/ 355321 w 854070"/>
                <a:gd name="connsiteY50" fmla="*/ 667351 h 907090"/>
                <a:gd name="connsiteX51" fmla="*/ 324061 w 854070"/>
                <a:gd name="connsiteY51" fmla="*/ 662141 h 907090"/>
                <a:gd name="connsiteX52" fmla="*/ 304263 w 854070"/>
                <a:gd name="connsiteY52" fmla="*/ 661099 h 907090"/>
                <a:gd name="connsiteX53" fmla="*/ 298011 w 854070"/>
                <a:gd name="connsiteY53" fmla="*/ 660057 h 907090"/>
                <a:gd name="connsiteX54" fmla="*/ 288633 w 854070"/>
                <a:gd name="connsiteY54" fmla="*/ 657973 h 907090"/>
                <a:gd name="connsiteX55" fmla="*/ 271961 w 854070"/>
                <a:gd name="connsiteY55" fmla="*/ 659015 h 907090"/>
                <a:gd name="connsiteX56" fmla="*/ 253205 w 854070"/>
                <a:gd name="connsiteY56" fmla="*/ 659015 h 907090"/>
                <a:gd name="connsiteX57" fmla="*/ 245911 w 854070"/>
                <a:gd name="connsiteY57" fmla="*/ 654847 h 907090"/>
                <a:gd name="connsiteX58" fmla="*/ 238618 w 854070"/>
                <a:gd name="connsiteY58" fmla="*/ 650679 h 907090"/>
                <a:gd name="connsiteX59" fmla="*/ 221945 w 854070"/>
                <a:gd name="connsiteY59" fmla="*/ 647553 h 907090"/>
                <a:gd name="connsiteX60" fmla="*/ 204231 w 854070"/>
                <a:gd name="connsiteY60" fmla="*/ 643385 h 907090"/>
                <a:gd name="connsiteX61" fmla="*/ 196938 w 854070"/>
                <a:gd name="connsiteY61" fmla="*/ 630881 h 907090"/>
                <a:gd name="connsiteX62" fmla="*/ 195896 w 854070"/>
                <a:gd name="connsiteY62" fmla="*/ 626713 h 907090"/>
                <a:gd name="connsiteX63" fmla="*/ 191728 w 854070"/>
                <a:gd name="connsiteY63" fmla="*/ 614209 h 907090"/>
                <a:gd name="connsiteX64" fmla="*/ 169846 w 854070"/>
                <a:gd name="connsiteY64" fmla="*/ 602747 h 907090"/>
                <a:gd name="connsiteX65" fmla="*/ 164636 w 854070"/>
                <a:gd name="connsiteY65" fmla="*/ 602747 h 907090"/>
                <a:gd name="connsiteX66" fmla="*/ 151090 w 854070"/>
                <a:gd name="connsiteY66" fmla="*/ 599621 h 907090"/>
                <a:gd name="connsiteX67" fmla="*/ 146922 w 854070"/>
                <a:gd name="connsiteY67" fmla="*/ 588159 h 907090"/>
                <a:gd name="connsiteX68" fmla="*/ 147964 w 854070"/>
                <a:gd name="connsiteY68" fmla="*/ 581907 h 907090"/>
                <a:gd name="connsiteX69" fmla="*/ 153174 w 854070"/>
                <a:gd name="connsiteY69" fmla="*/ 575655 h 907090"/>
                <a:gd name="connsiteX70" fmla="*/ 156300 w 854070"/>
                <a:gd name="connsiteY70" fmla="*/ 572529 h 907090"/>
                <a:gd name="connsiteX71" fmla="*/ 160468 w 854070"/>
                <a:gd name="connsiteY71" fmla="*/ 556899 h 907090"/>
                <a:gd name="connsiteX72" fmla="*/ 157342 w 854070"/>
                <a:gd name="connsiteY72" fmla="*/ 552731 h 907090"/>
                <a:gd name="connsiteX73" fmla="*/ 156300 w 854070"/>
                <a:gd name="connsiteY73" fmla="*/ 551689 h 907090"/>
                <a:gd name="connsiteX74" fmla="*/ 149006 w 854070"/>
                <a:gd name="connsiteY74" fmla="*/ 535017 h 907090"/>
                <a:gd name="connsiteX75" fmla="*/ 149006 w 854070"/>
                <a:gd name="connsiteY75" fmla="*/ 530849 h 907090"/>
                <a:gd name="connsiteX76" fmla="*/ 132634 w 854070"/>
                <a:gd name="connsiteY76" fmla="*/ 522066 h 907090"/>
                <a:gd name="connsiteX77" fmla="*/ 98727 w 854070"/>
                <a:gd name="connsiteY77" fmla="*/ 448282 h 907090"/>
                <a:gd name="connsiteX78" fmla="*/ 106438 w 854070"/>
                <a:gd name="connsiteY78" fmla="*/ 411912 h 907090"/>
                <a:gd name="connsiteX79" fmla="*/ 83360 w 854070"/>
                <a:gd name="connsiteY79" fmla="*/ 388096 h 907090"/>
                <a:gd name="connsiteX80" fmla="*/ 22924 w 854070"/>
                <a:gd name="connsiteY80" fmla="*/ 383928 h 907090"/>
                <a:gd name="connsiteX81" fmla="*/ 9678 w 854070"/>
                <a:gd name="connsiteY81" fmla="*/ 357581 h 907090"/>
                <a:gd name="connsiteX82" fmla="*/ 31260 w 854070"/>
                <a:gd name="connsiteY82" fmla="*/ 347458 h 907090"/>
                <a:gd name="connsiteX83" fmla="*/ 41680 w 854070"/>
                <a:gd name="connsiteY83" fmla="*/ 325576 h 907090"/>
                <a:gd name="connsiteX84" fmla="*/ 42722 w 854070"/>
                <a:gd name="connsiteY84" fmla="*/ 319324 h 907090"/>
                <a:gd name="connsiteX85" fmla="*/ 43764 w 854070"/>
                <a:gd name="connsiteY85" fmla="*/ 314114 h 907090"/>
                <a:gd name="connsiteX86" fmla="*/ 53142 w 854070"/>
                <a:gd name="connsiteY86" fmla="*/ 295358 h 907090"/>
                <a:gd name="connsiteX87" fmla="*/ 57310 w 854070"/>
                <a:gd name="connsiteY87" fmla="*/ 288064 h 907090"/>
                <a:gd name="connsiteX88" fmla="*/ 72940 w 854070"/>
                <a:gd name="connsiteY88" fmla="*/ 220334 h 907090"/>
                <a:gd name="connsiteX89" fmla="*/ 61478 w 854070"/>
                <a:gd name="connsiteY89" fmla="*/ 173444 h 907090"/>
                <a:gd name="connsiteX90" fmla="*/ 37512 w 854070"/>
                <a:gd name="connsiteY90" fmla="*/ 163024 h 907090"/>
                <a:gd name="connsiteX91" fmla="*/ 19798 w 854070"/>
                <a:gd name="connsiteY91" fmla="*/ 156772 h 907090"/>
                <a:gd name="connsiteX92" fmla="*/ 4168 w 854070"/>
                <a:gd name="connsiteY92" fmla="*/ 134890 h 907090"/>
                <a:gd name="connsiteX93" fmla="*/ 1042 w 854070"/>
                <a:gd name="connsiteY93" fmla="*/ 105714 h 907090"/>
                <a:gd name="connsiteX94" fmla="*/ 0 w 854070"/>
                <a:gd name="connsiteY94" fmla="*/ 76539 h 907090"/>
                <a:gd name="connsiteX95" fmla="*/ 1042 w 854070"/>
                <a:gd name="connsiteY95" fmla="*/ 67161 h 907090"/>
                <a:gd name="connsiteX96" fmla="*/ 13546 w 854070"/>
                <a:gd name="connsiteY96" fmla="*/ 60909 h 907090"/>
                <a:gd name="connsiteX97" fmla="*/ 31260 w 854070"/>
                <a:gd name="connsiteY97" fmla="*/ 57783 h 907090"/>
                <a:gd name="connsiteX98" fmla="*/ 44806 w 854070"/>
                <a:gd name="connsiteY98" fmla="*/ 53615 h 907090"/>
                <a:gd name="connsiteX99" fmla="*/ 54184 w 854070"/>
                <a:gd name="connsiteY99" fmla="*/ 41111 h 907090"/>
                <a:gd name="connsiteX100" fmla="*/ 187262 w 854070"/>
                <a:gd name="connsiteY100" fmla="*/ 25635 h 907090"/>
                <a:gd name="connsiteX101" fmla="*/ 326443 w 854070"/>
                <a:gd name="connsiteY101" fmla="*/ 14173 h 907090"/>
                <a:gd name="connsiteX102" fmla="*/ 427219 w 854070"/>
                <a:gd name="connsiteY102" fmla="*/ 2858 h 907090"/>
                <a:gd name="connsiteX103" fmla="*/ 491674 w 854070"/>
                <a:gd name="connsiteY103" fmla="*/ 14915 h 907090"/>
                <a:gd name="connsiteX104" fmla="*/ 520998 w 854070"/>
                <a:gd name="connsiteY104" fmla="*/ 774 h 907090"/>
                <a:gd name="connsiteX105" fmla="*/ 550175 w 854070"/>
                <a:gd name="connsiteY105" fmla="*/ 50489 h 907090"/>
                <a:gd name="connsiteX106" fmla="*/ 552258 w 854070"/>
                <a:gd name="connsiteY106" fmla="*/ 55699 h 907090"/>
                <a:gd name="connsiteX107" fmla="*/ 551217 w 854070"/>
                <a:gd name="connsiteY107" fmla="*/ 58825 h 907090"/>
                <a:gd name="connsiteX108" fmla="*/ 551217 w 854070"/>
                <a:gd name="connsiteY108" fmla="*/ 59867 h 907090"/>
                <a:gd name="connsiteX109" fmla="*/ 555384 w 854070"/>
                <a:gd name="connsiteY109" fmla="*/ 79665 h 907090"/>
                <a:gd name="connsiteX110" fmla="*/ 575182 w 854070"/>
                <a:gd name="connsiteY110" fmla="*/ 83832 h 907090"/>
                <a:gd name="connsiteX111" fmla="*/ 580392 w 854070"/>
                <a:gd name="connsiteY111" fmla="*/ 79665 h 907090"/>
                <a:gd name="connsiteX112" fmla="*/ 581434 w 854070"/>
                <a:gd name="connsiteY112" fmla="*/ 78622 h 907090"/>
                <a:gd name="connsiteX113" fmla="*/ 593938 w 854070"/>
                <a:gd name="connsiteY113" fmla="*/ 68203 h 907090"/>
                <a:gd name="connsiteX114" fmla="*/ 597064 w 854070"/>
                <a:gd name="connsiteY114" fmla="*/ 67161 h 907090"/>
                <a:gd name="connsiteX115" fmla="*/ 599148 w 854070"/>
                <a:gd name="connsiteY115" fmla="*/ 68203 h 907090"/>
                <a:gd name="connsiteX116" fmla="*/ 608526 w 854070"/>
                <a:gd name="connsiteY116" fmla="*/ 84875 h 907090"/>
                <a:gd name="connsiteX117" fmla="*/ 609568 w 854070"/>
                <a:gd name="connsiteY117" fmla="*/ 109882 h 907090"/>
                <a:gd name="connsiteX118" fmla="*/ 607484 w 854070"/>
                <a:gd name="connsiteY118" fmla="*/ 114050 h 907090"/>
                <a:gd name="connsiteX119" fmla="*/ 604358 w 854070"/>
                <a:gd name="connsiteY119" fmla="*/ 131764 h 907090"/>
                <a:gd name="connsiteX120" fmla="*/ 605400 w 854070"/>
                <a:gd name="connsiteY120" fmla="*/ 134890 h 907090"/>
                <a:gd name="connsiteX121" fmla="*/ 606442 w 854070"/>
                <a:gd name="connsiteY121" fmla="*/ 138016 h 907090"/>
                <a:gd name="connsiteX122" fmla="*/ 605400 w 854070"/>
                <a:gd name="connsiteY122" fmla="*/ 142184 h 907090"/>
                <a:gd name="connsiteX123" fmla="*/ 587686 w 854070"/>
                <a:gd name="connsiteY123" fmla="*/ 178654 h 907090"/>
                <a:gd name="connsiteX124" fmla="*/ 582476 w 854070"/>
                <a:gd name="connsiteY124" fmla="*/ 188032 h 907090"/>
                <a:gd name="connsiteX125" fmla="*/ 574140 w 854070"/>
                <a:gd name="connsiteY125" fmla="*/ 194284 h 907090"/>
                <a:gd name="connsiteX126" fmla="*/ 567888 w 854070"/>
                <a:gd name="connsiteY126" fmla="*/ 198452 h 907090"/>
                <a:gd name="connsiteX127" fmla="*/ 563720 w 854070"/>
                <a:gd name="connsiteY127" fmla="*/ 204704 h 907090"/>
                <a:gd name="connsiteX128" fmla="*/ 572057 w 854070"/>
                <a:gd name="connsiteY128" fmla="*/ 214082 h 907090"/>
                <a:gd name="connsiteX129" fmla="*/ 575182 w 854070"/>
                <a:gd name="connsiteY129" fmla="*/ 215124 h 907090"/>
                <a:gd name="connsiteX130" fmla="*/ 581434 w 854070"/>
                <a:gd name="connsiteY130" fmla="*/ 220334 h 907090"/>
                <a:gd name="connsiteX131" fmla="*/ 589770 w 854070"/>
                <a:gd name="connsiteY131" fmla="*/ 226586 h 907090"/>
                <a:gd name="connsiteX132" fmla="*/ 599148 w 854070"/>
                <a:gd name="connsiteY132" fmla="*/ 231796 h 907090"/>
                <a:gd name="connsiteX133" fmla="*/ 615820 w 854070"/>
                <a:gd name="connsiteY133" fmla="*/ 241174 h 907090"/>
                <a:gd name="connsiteX134" fmla="*/ 618946 w 854070"/>
                <a:gd name="connsiteY134" fmla="*/ 244300 h 907090"/>
                <a:gd name="connsiteX135" fmla="*/ 624156 w 854070"/>
                <a:gd name="connsiteY135" fmla="*/ 249510 h 907090"/>
                <a:gd name="connsiteX136" fmla="*/ 637702 w 854070"/>
                <a:gd name="connsiteY136" fmla="*/ 256804 h 907090"/>
                <a:gd name="connsiteX137" fmla="*/ 642912 w 854070"/>
                <a:gd name="connsiteY137" fmla="*/ 258888 h 907090"/>
                <a:gd name="connsiteX138" fmla="*/ 666878 w 854070"/>
                <a:gd name="connsiteY138" fmla="*/ 275560 h 907090"/>
                <a:gd name="connsiteX139" fmla="*/ 676256 w 854070"/>
                <a:gd name="connsiteY139" fmla="*/ 283896 h 907090"/>
                <a:gd name="connsiteX140" fmla="*/ 672088 w 854070"/>
                <a:gd name="connsiteY140" fmla="*/ 291190 h 907090"/>
                <a:gd name="connsiteX141" fmla="*/ 657500 w 854070"/>
                <a:gd name="connsiteY141" fmla="*/ 299526 h 907090"/>
                <a:gd name="connsiteX142" fmla="*/ 653332 w 854070"/>
                <a:gd name="connsiteY142" fmla="*/ 300568 h 907090"/>
                <a:gd name="connsiteX143" fmla="*/ 646038 w 854070"/>
                <a:gd name="connsiteY143" fmla="*/ 302652 h 907090"/>
                <a:gd name="connsiteX144" fmla="*/ 635618 w 854070"/>
                <a:gd name="connsiteY144" fmla="*/ 312030 h 907090"/>
                <a:gd name="connsiteX145" fmla="*/ 634576 w 854070"/>
                <a:gd name="connsiteY145" fmla="*/ 321408 h 907090"/>
                <a:gd name="connsiteX146" fmla="*/ 636660 w 854070"/>
                <a:gd name="connsiteY146" fmla="*/ 334954 h 907090"/>
                <a:gd name="connsiteX147" fmla="*/ 643954 w 854070"/>
                <a:gd name="connsiteY147" fmla="*/ 348500 h 907090"/>
                <a:gd name="connsiteX148" fmla="*/ 650206 w 854070"/>
                <a:gd name="connsiteY148" fmla="*/ 351626 h 907090"/>
                <a:gd name="connsiteX149" fmla="*/ 655416 w 854070"/>
                <a:gd name="connsiteY149" fmla="*/ 354752 h 907090"/>
                <a:gd name="connsiteX150" fmla="*/ 652290 w 854070"/>
                <a:gd name="connsiteY150" fmla="*/ 366214 h 907090"/>
                <a:gd name="connsiteX151" fmla="*/ 648122 w 854070"/>
                <a:gd name="connsiteY151" fmla="*/ 381844 h 907090"/>
                <a:gd name="connsiteX152" fmla="*/ 650206 w 854070"/>
                <a:gd name="connsiteY152" fmla="*/ 392264 h 907090"/>
                <a:gd name="connsiteX153" fmla="*/ 651248 w 854070"/>
                <a:gd name="connsiteY153" fmla="*/ 396432 h 907090"/>
                <a:gd name="connsiteX154" fmla="*/ 651248 w 854070"/>
                <a:gd name="connsiteY154" fmla="*/ 403726 h 907090"/>
                <a:gd name="connsiteX155" fmla="*/ 647080 w 854070"/>
                <a:gd name="connsiteY155" fmla="*/ 411019 h 907090"/>
                <a:gd name="connsiteX156" fmla="*/ 624156 w 854070"/>
                <a:gd name="connsiteY156" fmla="*/ 444363 h 907090"/>
                <a:gd name="connsiteX157" fmla="*/ 623114 w 854070"/>
                <a:gd name="connsiteY157" fmla="*/ 445405 h 907090"/>
                <a:gd name="connsiteX158" fmla="*/ 614778 w 854070"/>
                <a:gd name="connsiteY158" fmla="*/ 457909 h 907090"/>
                <a:gd name="connsiteX159" fmla="*/ 613736 w 854070"/>
                <a:gd name="connsiteY159" fmla="*/ 467287 h 907090"/>
                <a:gd name="connsiteX160" fmla="*/ 613736 w 854070"/>
                <a:gd name="connsiteY160" fmla="*/ 470413 h 907090"/>
                <a:gd name="connsiteX161" fmla="*/ 622072 w 854070"/>
                <a:gd name="connsiteY161" fmla="*/ 500631 h 907090"/>
                <a:gd name="connsiteX162" fmla="*/ 626240 w 854070"/>
                <a:gd name="connsiteY162" fmla="*/ 504799 h 907090"/>
                <a:gd name="connsiteX163" fmla="*/ 633534 w 854070"/>
                <a:gd name="connsiteY163" fmla="*/ 505841 h 907090"/>
                <a:gd name="connsiteX164" fmla="*/ 648122 w 854070"/>
                <a:gd name="connsiteY164" fmla="*/ 504799 h 907090"/>
                <a:gd name="connsiteX165" fmla="*/ 661668 w 854070"/>
                <a:gd name="connsiteY165" fmla="*/ 503757 h 907090"/>
                <a:gd name="connsiteX166" fmla="*/ 686676 w 854070"/>
                <a:gd name="connsiteY166" fmla="*/ 504799 h 907090"/>
                <a:gd name="connsiteX167" fmla="*/ 720020 w 854070"/>
                <a:gd name="connsiteY167" fmla="*/ 504799 h 907090"/>
                <a:gd name="connsiteX168" fmla="*/ 824220 w 854070"/>
                <a:gd name="connsiteY168" fmla="*/ 462078 h 907090"/>
                <a:gd name="connsiteX169" fmla="*/ 834640 w 854070"/>
                <a:gd name="connsiteY169" fmla="*/ 457909 h 907090"/>
                <a:gd name="connsiteX170" fmla="*/ 842976 w 854070"/>
                <a:gd name="connsiteY170" fmla="*/ 462078 h 907090"/>
                <a:gd name="connsiteX171" fmla="*/ 839850 w 854070"/>
                <a:gd name="connsiteY171" fmla="*/ 482917 h 907090"/>
                <a:gd name="connsiteX172" fmla="*/ 838807 w 854070"/>
                <a:gd name="connsiteY172" fmla="*/ 483959 h 907090"/>
                <a:gd name="connsiteX173" fmla="*/ 832556 w 854070"/>
                <a:gd name="connsiteY173" fmla="*/ 507925 h 907090"/>
                <a:gd name="connsiteX174" fmla="*/ 836724 w 854070"/>
                <a:gd name="connsiteY174" fmla="*/ 516261 h 907090"/>
                <a:gd name="connsiteX175" fmla="*/ 839850 w 854070"/>
                <a:gd name="connsiteY175" fmla="*/ 522513 h 907090"/>
                <a:gd name="connsiteX176" fmla="*/ 840892 w 854070"/>
                <a:gd name="connsiteY176" fmla="*/ 527723 h 907090"/>
                <a:gd name="connsiteX177" fmla="*/ 831514 w 854070"/>
                <a:gd name="connsiteY177" fmla="*/ 531891 h 907090"/>
                <a:gd name="connsiteX178" fmla="*/ 822136 w 854070"/>
                <a:gd name="connsiteY178" fmla="*/ 549605 h 907090"/>
                <a:gd name="connsiteX179" fmla="*/ 832556 w 854070"/>
                <a:gd name="connsiteY179" fmla="*/ 560025 h 907090"/>
                <a:gd name="connsiteX180" fmla="*/ 849227 w 854070"/>
                <a:gd name="connsiteY180" fmla="*/ 565235 h 907090"/>
                <a:gd name="connsiteX181" fmla="*/ 839850 w 854070"/>
                <a:gd name="connsiteY181" fmla="*/ 599621 h 907090"/>
                <a:gd name="connsiteX182" fmla="*/ 839850 w 854070"/>
                <a:gd name="connsiteY182" fmla="*/ 607957 h 907090"/>
                <a:gd name="connsiteX183" fmla="*/ 847144 w 854070"/>
                <a:gd name="connsiteY183" fmla="*/ 621503 h 907090"/>
                <a:gd name="connsiteX184" fmla="*/ 853396 w 854070"/>
                <a:gd name="connsiteY184" fmla="*/ 631923 h 907090"/>
                <a:gd name="connsiteX185" fmla="*/ 849227 w 854070"/>
                <a:gd name="connsiteY185" fmla="*/ 650679 h 907090"/>
                <a:gd name="connsiteX186" fmla="*/ 844017 w 854070"/>
                <a:gd name="connsiteY186" fmla="*/ 672561 h 907090"/>
                <a:gd name="connsiteX187" fmla="*/ 847144 w 854070"/>
                <a:gd name="connsiteY187" fmla="*/ 680897 h 907090"/>
                <a:gd name="connsiteX188" fmla="*/ 849227 w 854070"/>
                <a:gd name="connsiteY188" fmla="*/ 685065 h 907090"/>
                <a:gd name="connsiteX189" fmla="*/ 844017 w 854070"/>
                <a:gd name="connsiteY189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475448 w 854070"/>
                <a:gd name="connsiteY26" fmla="*/ 827821 h 907090"/>
                <a:gd name="connsiteX27" fmla="*/ 437639 w 854070"/>
                <a:gd name="connsiteY27" fmla="*/ 865330 h 907090"/>
                <a:gd name="connsiteX28" fmla="*/ 434513 w 854070"/>
                <a:gd name="connsiteY28" fmla="*/ 869498 h 907090"/>
                <a:gd name="connsiteX29" fmla="*/ 426177 w 854070"/>
                <a:gd name="connsiteY29" fmla="*/ 877834 h 907090"/>
                <a:gd name="connsiteX30" fmla="*/ 401169 w 854070"/>
                <a:gd name="connsiteY30" fmla="*/ 883044 h 907090"/>
                <a:gd name="connsiteX31" fmla="*/ 391791 w 854070"/>
                <a:gd name="connsiteY31" fmla="*/ 883044 h 907090"/>
                <a:gd name="connsiteX32" fmla="*/ 380329 w 854070"/>
                <a:gd name="connsiteY32" fmla="*/ 888254 h 907090"/>
                <a:gd name="connsiteX33" fmla="*/ 378245 w 854070"/>
                <a:gd name="connsiteY33" fmla="*/ 894506 h 907090"/>
                <a:gd name="connsiteX34" fmla="*/ 381371 w 854070"/>
                <a:gd name="connsiteY34" fmla="*/ 901800 h 907090"/>
                <a:gd name="connsiteX35" fmla="*/ 382413 w 854070"/>
                <a:gd name="connsiteY35" fmla="*/ 902842 h 907090"/>
                <a:gd name="connsiteX36" fmla="*/ 351153 w 854070"/>
                <a:gd name="connsiteY36" fmla="*/ 907010 h 907090"/>
                <a:gd name="connsiteX37" fmla="*/ 340733 w 854070"/>
                <a:gd name="connsiteY37" fmla="*/ 898674 h 907090"/>
                <a:gd name="connsiteX38" fmla="*/ 330313 w 854070"/>
                <a:gd name="connsiteY38" fmla="*/ 889296 h 907090"/>
                <a:gd name="connsiteX39" fmla="*/ 327187 w 854070"/>
                <a:gd name="connsiteY39" fmla="*/ 887212 h 907090"/>
                <a:gd name="connsiteX40" fmla="*/ 319893 w 854070"/>
                <a:gd name="connsiteY40" fmla="*/ 883044 h 907090"/>
                <a:gd name="connsiteX41" fmla="*/ 305305 w 854070"/>
                <a:gd name="connsiteY41" fmla="*/ 860120 h 907090"/>
                <a:gd name="connsiteX42" fmla="*/ 283426 w 854070"/>
                <a:gd name="connsiteY42" fmla="*/ 819335 h 907090"/>
                <a:gd name="connsiteX43" fmla="*/ 299651 w 854070"/>
                <a:gd name="connsiteY43" fmla="*/ 797306 h 907090"/>
                <a:gd name="connsiteX44" fmla="*/ 315133 w 854070"/>
                <a:gd name="connsiteY44" fmla="*/ 763959 h 907090"/>
                <a:gd name="connsiteX45" fmla="*/ 350111 w 854070"/>
                <a:gd name="connsiteY45" fmla="*/ 747585 h 907090"/>
                <a:gd name="connsiteX46" fmla="*/ 358447 w 854070"/>
                <a:gd name="connsiteY46" fmla="*/ 741333 h 907090"/>
                <a:gd name="connsiteX47" fmla="*/ 374077 w 854070"/>
                <a:gd name="connsiteY47" fmla="*/ 725703 h 907090"/>
                <a:gd name="connsiteX48" fmla="*/ 373035 w 854070"/>
                <a:gd name="connsiteY48" fmla="*/ 694443 h 907090"/>
                <a:gd name="connsiteX49" fmla="*/ 355321 w 854070"/>
                <a:gd name="connsiteY49" fmla="*/ 667351 h 907090"/>
                <a:gd name="connsiteX50" fmla="*/ 324061 w 854070"/>
                <a:gd name="connsiteY50" fmla="*/ 662141 h 907090"/>
                <a:gd name="connsiteX51" fmla="*/ 304263 w 854070"/>
                <a:gd name="connsiteY51" fmla="*/ 661099 h 907090"/>
                <a:gd name="connsiteX52" fmla="*/ 298011 w 854070"/>
                <a:gd name="connsiteY52" fmla="*/ 660057 h 907090"/>
                <a:gd name="connsiteX53" fmla="*/ 288633 w 854070"/>
                <a:gd name="connsiteY53" fmla="*/ 657973 h 907090"/>
                <a:gd name="connsiteX54" fmla="*/ 271961 w 854070"/>
                <a:gd name="connsiteY54" fmla="*/ 659015 h 907090"/>
                <a:gd name="connsiteX55" fmla="*/ 253205 w 854070"/>
                <a:gd name="connsiteY55" fmla="*/ 659015 h 907090"/>
                <a:gd name="connsiteX56" fmla="*/ 245911 w 854070"/>
                <a:gd name="connsiteY56" fmla="*/ 654847 h 907090"/>
                <a:gd name="connsiteX57" fmla="*/ 238618 w 854070"/>
                <a:gd name="connsiteY57" fmla="*/ 650679 h 907090"/>
                <a:gd name="connsiteX58" fmla="*/ 221945 w 854070"/>
                <a:gd name="connsiteY58" fmla="*/ 647553 h 907090"/>
                <a:gd name="connsiteX59" fmla="*/ 204231 w 854070"/>
                <a:gd name="connsiteY59" fmla="*/ 643385 h 907090"/>
                <a:gd name="connsiteX60" fmla="*/ 196938 w 854070"/>
                <a:gd name="connsiteY60" fmla="*/ 630881 h 907090"/>
                <a:gd name="connsiteX61" fmla="*/ 195896 w 854070"/>
                <a:gd name="connsiteY61" fmla="*/ 626713 h 907090"/>
                <a:gd name="connsiteX62" fmla="*/ 191728 w 854070"/>
                <a:gd name="connsiteY62" fmla="*/ 614209 h 907090"/>
                <a:gd name="connsiteX63" fmla="*/ 169846 w 854070"/>
                <a:gd name="connsiteY63" fmla="*/ 602747 h 907090"/>
                <a:gd name="connsiteX64" fmla="*/ 164636 w 854070"/>
                <a:gd name="connsiteY64" fmla="*/ 602747 h 907090"/>
                <a:gd name="connsiteX65" fmla="*/ 151090 w 854070"/>
                <a:gd name="connsiteY65" fmla="*/ 599621 h 907090"/>
                <a:gd name="connsiteX66" fmla="*/ 146922 w 854070"/>
                <a:gd name="connsiteY66" fmla="*/ 588159 h 907090"/>
                <a:gd name="connsiteX67" fmla="*/ 147964 w 854070"/>
                <a:gd name="connsiteY67" fmla="*/ 581907 h 907090"/>
                <a:gd name="connsiteX68" fmla="*/ 153174 w 854070"/>
                <a:gd name="connsiteY68" fmla="*/ 575655 h 907090"/>
                <a:gd name="connsiteX69" fmla="*/ 156300 w 854070"/>
                <a:gd name="connsiteY69" fmla="*/ 572529 h 907090"/>
                <a:gd name="connsiteX70" fmla="*/ 160468 w 854070"/>
                <a:gd name="connsiteY70" fmla="*/ 556899 h 907090"/>
                <a:gd name="connsiteX71" fmla="*/ 157342 w 854070"/>
                <a:gd name="connsiteY71" fmla="*/ 552731 h 907090"/>
                <a:gd name="connsiteX72" fmla="*/ 156300 w 854070"/>
                <a:gd name="connsiteY72" fmla="*/ 551689 h 907090"/>
                <a:gd name="connsiteX73" fmla="*/ 149006 w 854070"/>
                <a:gd name="connsiteY73" fmla="*/ 535017 h 907090"/>
                <a:gd name="connsiteX74" fmla="*/ 149006 w 854070"/>
                <a:gd name="connsiteY74" fmla="*/ 530849 h 907090"/>
                <a:gd name="connsiteX75" fmla="*/ 132634 w 854070"/>
                <a:gd name="connsiteY75" fmla="*/ 522066 h 907090"/>
                <a:gd name="connsiteX76" fmla="*/ 98727 w 854070"/>
                <a:gd name="connsiteY76" fmla="*/ 448282 h 907090"/>
                <a:gd name="connsiteX77" fmla="*/ 106438 w 854070"/>
                <a:gd name="connsiteY77" fmla="*/ 411912 h 907090"/>
                <a:gd name="connsiteX78" fmla="*/ 83360 w 854070"/>
                <a:gd name="connsiteY78" fmla="*/ 388096 h 907090"/>
                <a:gd name="connsiteX79" fmla="*/ 22924 w 854070"/>
                <a:gd name="connsiteY79" fmla="*/ 383928 h 907090"/>
                <a:gd name="connsiteX80" fmla="*/ 9678 w 854070"/>
                <a:gd name="connsiteY80" fmla="*/ 357581 h 907090"/>
                <a:gd name="connsiteX81" fmla="*/ 31260 w 854070"/>
                <a:gd name="connsiteY81" fmla="*/ 347458 h 907090"/>
                <a:gd name="connsiteX82" fmla="*/ 41680 w 854070"/>
                <a:gd name="connsiteY82" fmla="*/ 325576 h 907090"/>
                <a:gd name="connsiteX83" fmla="*/ 42722 w 854070"/>
                <a:gd name="connsiteY83" fmla="*/ 319324 h 907090"/>
                <a:gd name="connsiteX84" fmla="*/ 43764 w 854070"/>
                <a:gd name="connsiteY84" fmla="*/ 314114 h 907090"/>
                <a:gd name="connsiteX85" fmla="*/ 53142 w 854070"/>
                <a:gd name="connsiteY85" fmla="*/ 295358 h 907090"/>
                <a:gd name="connsiteX86" fmla="*/ 57310 w 854070"/>
                <a:gd name="connsiteY86" fmla="*/ 288064 h 907090"/>
                <a:gd name="connsiteX87" fmla="*/ 72940 w 854070"/>
                <a:gd name="connsiteY87" fmla="*/ 220334 h 907090"/>
                <a:gd name="connsiteX88" fmla="*/ 61478 w 854070"/>
                <a:gd name="connsiteY88" fmla="*/ 173444 h 907090"/>
                <a:gd name="connsiteX89" fmla="*/ 37512 w 854070"/>
                <a:gd name="connsiteY89" fmla="*/ 163024 h 907090"/>
                <a:gd name="connsiteX90" fmla="*/ 19798 w 854070"/>
                <a:gd name="connsiteY90" fmla="*/ 156772 h 907090"/>
                <a:gd name="connsiteX91" fmla="*/ 4168 w 854070"/>
                <a:gd name="connsiteY91" fmla="*/ 134890 h 907090"/>
                <a:gd name="connsiteX92" fmla="*/ 1042 w 854070"/>
                <a:gd name="connsiteY92" fmla="*/ 105714 h 907090"/>
                <a:gd name="connsiteX93" fmla="*/ 0 w 854070"/>
                <a:gd name="connsiteY93" fmla="*/ 76539 h 907090"/>
                <a:gd name="connsiteX94" fmla="*/ 1042 w 854070"/>
                <a:gd name="connsiteY94" fmla="*/ 67161 h 907090"/>
                <a:gd name="connsiteX95" fmla="*/ 13546 w 854070"/>
                <a:gd name="connsiteY95" fmla="*/ 60909 h 907090"/>
                <a:gd name="connsiteX96" fmla="*/ 31260 w 854070"/>
                <a:gd name="connsiteY96" fmla="*/ 57783 h 907090"/>
                <a:gd name="connsiteX97" fmla="*/ 44806 w 854070"/>
                <a:gd name="connsiteY97" fmla="*/ 53615 h 907090"/>
                <a:gd name="connsiteX98" fmla="*/ 54184 w 854070"/>
                <a:gd name="connsiteY98" fmla="*/ 41111 h 907090"/>
                <a:gd name="connsiteX99" fmla="*/ 187262 w 854070"/>
                <a:gd name="connsiteY99" fmla="*/ 25635 h 907090"/>
                <a:gd name="connsiteX100" fmla="*/ 326443 w 854070"/>
                <a:gd name="connsiteY100" fmla="*/ 14173 h 907090"/>
                <a:gd name="connsiteX101" fmla="*/ 427219 w 854070"/>
                <a:gd name="connsiteY101" fmla="*/ 2858 h 907090"/>
                <a:gd name="connsiteX102" fmla="*/ 491674 w 854070"/>
                <a:gd name="connsiteY102" fmla="*/ 14915 h 907090"/>
                <a:gd name="connsiteX103" fmla="*/ 520998 w 854070"/>
                <a:gd name="connsiteY103" fmla="*/ 774 h 907090"/>
                <a:gd name="connsiteX104" fmla="*/ 550175 w 854070"/>
                <a:gd name="connsiteY104" fmla="*/ 50489 h 907090"/>
                <a:gd name="connsiteX105" fmla="*/ 552258 w 854070"/>
                <a:gd name="connsiteY105" fmla="*/ 55699 h 907090"/>
                <a:gd name="connsiteX106" fmla="*/ 551217 w 854070"/>
                <a:gd name="connsiteY106" fmla="*/ 58825 h 907090"/>
                <a:gd name="connsiteX107" fmla="*/ 551217 w 854070"/>
                <a:gd name="connsiteY107" fmla="*/ 59867 h 907090"/>
                <a:gd name="connsiteX108" fmla="*/ 555384 w 854070"/>
                <a:gd name="connsiteY108" fmla="*/ 79665 h 907090"/>
                <a:gd name="connsiteX109" fmla="*/ 575182 w 854070"/>
                <a:gd name="connsiteY109" fmla="*/ 83832 h 907090"/>
                <a:gd name="connsiteX110" fmla="*/ 580392 w 854070"/>
                <a:gd name="connsiteY110" fmla="*/ 79665 h 907090"/>
                <a:gd name="connsiteX111" fmla="*/ 581434 w 854070"/>
                <a:gd name="connsiteY111" fmla="*/ 78622 h 907090"/>
                <a:gd name="connsiteX112" fmla="*/ 593938 w 854070"/>
                <a:gd name="connsiteY112" fmla="*/ 68203 h 907090"/>
                <a:gd name="connsiteX113" fmla="*/ 597064 w 854070"/>
                <a:gd name="connsiteY113" fmla="*/ 67161 h 907090"/>
                <a:gd name="connsiteX114" fmla="*/ 599148 w 854070"/>
                <a:gd name="connsiteY114" fmla="*/ 68203 h 907090"/>
                <a:gd name="connsiteX115" fmla="*/ 608526 w 854070"/>
                <a:gd name="connsiteY115" fmla="*/ 84875 h 907090"/>
                <a:gd name="connsiteX116" fmla="*/ 609568 w 854070"/>
                <a:gd name="connsiteY116" fmla="*/ 109882 h 907090"/>
                <a:gd name="connsiteX117" fmla="*/ 607484 w 854070"/>
                <a:gd name="connsiteY117" fmla="*/ 114050 h 907090"/>
                <a:gd name="connsiteX118" fmla="*/ 604358 w 854070"/>
                <a:gd name="connsiteY118" fmla="*/ 131764 h 907090"/>
                <a:gd name="connsiteX119" fmla="*/ 605400 w 854070"/>
                <a:gd name="connsiteY119" fmla="*/ 134890 h 907090"/>
                <a:gd name="connsiteX120" fmla="*/ 606442 w 854070"/>
                <a:gd name="connsiteY120" fmla="*/ 138016 h 907090"/>
                <a:gd name="connsiteX121" fmla="*/ 605400 w 854070"/>
                <a:gd name="connsiteY121" fmla="*/ 142184 h 907090"/>
                <a:gd name="connsiteX122" fmla="*/ 587686 w 854070"/>
                <a:gd name="connsiteY122" fmla="*/ 178654 h 907090"/>
                <a:gd name="connsiteX123" fmla="*/ 582476 w 854070"/>
                <a:gd name="connsiteY123" fmla="*/ 188032 h 907090"/>
                <a:gd name="connsiteX124" fmla="*/ 574140 w 854070"/>
                <a:gd name="connsiteY124" fmla="*/ 194284 h 907090"/>
                <a:gd name="connsiteX125" fmla="*/ 567888 w 854070"/>
                <a:gd name="connsiteY125" fmla="*/ 198452 h 907090"/>
                <a:gd name="connsiteX126" fmla="*/ 563720 w 854070"/>
                <a:gd name="connsiteY126" fmla="*/ 204704 h 907090"/>
                <a:gd name="connsiteX127" fmla="*/ 572057 w 854070"/>
                <a:gd name="connsiteY127" fmla="*/ 214082 h 907090"/>
                <a:gd name="connsiteX128" fmla="*/ 575182 w 854070"/>
                <a:gd name="connsiteY128" fmla="*/ 215124 h 907090"/>
                <a:gd name="connsiteX129" fmla="*/ 581434 w 854070"/>
                <a:gd name="connsiteY129" fmla="*/ 220334 h 907090"/>
                <a:gd name="connsiteX130" fmla="*/ 589770 w 854070"/>
                <a:gd name="connsiteY130" fmla="*/ 226586 h 907090"/>
                <a:gd name="connsiteX131" fmla="*/ 599148 w 854070"/>
                <a:gd name="connsiteY131" fmla="*/ 231796 h 907090"/>
                <a:gd name="connsiteX132" fmla="*/ 615820 w 854070"/>
                <a:gd name="connsiteY132" fmla="*/ 241174 h 907090"/>
                <a:gd name="connsiteX133" fmla="*/ 618946 w 854070"/>
                <a:gd name="connsiteY133" fmla="*/ 244300 h 907090"/>
                <a:gd name="connsiteX134" fmla="*/ 624156 w 854070"/>
                <a:gd name="connsiteY134" fmla="*/ 249510 h 907090"/>
                <a:gd name="connsiteX135" fmla="*/ 637702 w 854070"/>
                <a:gd name="connsiteY135" fmla="*/ 256804 h 907090"/>
                <a:gd name="connsiteX136" fmla="*/ 642912 w 854070"/>
                <a:gd name="connsiteY136" fmla="*/ 258888 h 907090"/>
                <a:gd name="connsiteX137" fmla="*/ 666878 w 854070"/>
                <a:gd name="connsiteY137" fmla="*/ 275560 h 907090"/>
                <a:gd name="connsiteX138" fmla="*/ 676256 w 854070"/>
                <a:gd name="connsiteY138" fmla="*/ 283896 h 907090"/>
                <a:gd name="connsiteX139" fmla="*/ 672088 w 854070"/>
                <a:gd name="connsiteY139" fmla="*/ 291190 h 907090"/>
                <a:gd name="connsiteX140" fmla="*/ 657500 w 854070"/>
                <a:gd name="connsiteY140" fmla="*/ 299526 h 907090"/>
                <a:gd name="connsiteX141" fmla="*/ 653332 w 854070"/>
                <a:gd name="connsiteY141" fmla="*/ 300568 h 907090"/>
                <a:gd name="connsiteX142" fmla="*/ 646038 w 854070"/>
                <a:gd name="connsiteY142" fmla="*/ 302652 h 907090"/>
                <a:gd name="connsiteX143" fmla="*/ 635618 w 854070"/>
                <a:gd name="connsiteY143" fmla="*/ 312030 h 907090"/>
                <a:gd name="connsiteX144" fmla="*/ 634576 w 854070"/>
                <a:gd name="connsiteY144" fmla="*/ 321408 h 907090"/>
                <a:gd name="connsiteX145" fmla="*/ 636660 w 854070"/>
                <a:gd name="connsiteY145" fmla="*/ 334954 h 907090"/>
                <a:gd name="connsiteX146" fmla="*/ 643954 w 854070"/>
                <a:gd name="connsiteY146" fmla="*/ 348500 h 907090"/>
                <a:gd name="connsiteX147" fmla="*/ 650206 w 854070"/>
                <a:gd name="connsiteY147" fmla="*/ 351626 h 907090"/>
                <a:gd name="connsiteX148" fmla="*/ 655416 w 854070"/>
                <a:gd name="connsiteY148" fmla="*/ 354752 h 907090"/>
                <a:gd name="connsiteX149" fmla="*/ 652290 w 854070"/>
                <a:gd name="connsiteY149" fmla="*/ 366214 h 907090"/>
                <a:gd name="connsiteX150" fmla="*/ 648122 w 854070"/>
                <a:gd name="connsiteY150" fmla="*/ 381844 h 907090"/>
                <a:gd name="connsiteX151" fmla="*/ 650206 w 854070"/>
                <a:gd name="connsiteY151" fmla="*/ 392264 h 907090"/>
                <a:gd name="connsiteX152" fmla="*/ 651248 w 854070"/>
                <a:gd name="connsiteY152" fmla="*/ 396432 h 907090"/>
                <a:gd name="connsiteX153" fmla="*/ 651248 w 854070"/>
                <a:gd name="connsiteY153" fmla="*/ 403726 h 907090"/>
                <a:gd name="connsiteX154" fmla="*/ 647080 w 854070"/>
                <a:gd name="connsiteY154" fmla="*/ 411019 h 907090"/>
                <a:gd name="connsiteX155" fmla="*/ 624156 w 854070"/>
                <a:gd name="connsiteY155" fmla="*/ 444363 h 907090"/>
                <a:gd name="connsiteX156" fmla="*/ 623114 w 854070"/>
                <a:gd name="connsiteY156" fmla="*/ 445405 h 907090"/>
                <a:gd name="connsiteX157" fmla="*/ 614778 w 854070"/>
                <a:gd name="connsiteY157" fmla="*/ 457909 h 907090"/>
                <a:gd name="connsiteX158" fmla="*/ 613736 w 854070"/>
                <a:gd name="connsiteY158" fmla="*/ 467287 h 907090"/>
                <a:gd name="connsiteX159" fmla="*/ 613736 w 854070"/>
                <a:gd name="connsiteY159" fmla="*/ 470413 h 907090"/>
                <a:gd name="connsiteX160" fmla="*/ 622072 w 854070"/>
                <a:gd name="connsiteY160" fmla="*/ 500631 h 907090"/>
                <a:gd name="connsiteX161" fmla="*/ 626240 w 854070"/>
                <a:gd name="connsiteY161" fmla="*/ 504799 h 907090"/>
                <a:gd name="connsiteX162" fmla="*/ 633534 w 854070"/>
                <a:gd name="connsiteY162" fmla="*/ 505841 h 907090"/>
                <a:gd name="connsiteX163" fmla="*/ 648122 w 854070"/>
                <a:gd name="connsiteY163" fmla="*/ 504799 h 907090"/>
                <a:gd name="connsiteX164" fmla="*/ 661668 w 854070"/>
                <a:gd name="connsiteY164" fmla="*/ 503757 h 907090"/>
                <a:gd name="connsiteX165" fmla="*/ 686676 w 854070"/>
                <a:gd name="connsiteY165" fmla="*/ 504799 h 907090"/>
                <a:gd name="connsiteX166" fmla="*/ 720020 w 854070"/>
                <a:gd name="connsiteY166" fmla="*/ 504799 h 907090"/>
                <a:gd name="connsiteX167" fmla="*/ 824220 w 854070"/>
                <a:gd name="connsiteY167" fmla="*/ 462078 h 907090"/>
                <a:gd name="connsiteX168" fmla="*/ 834640 w 854070"/>
                <a:gd name="connsiteY168" fmla="*/ 457909 h 907090"/>
                <a:gd name="connsiteX169" fmla="*/ 842976 w 854070"/>
                <a:gd name="connsiteY169" fmla="*/ 462078 h 907090"/>
                <a:gd name="connsiteX170" fmla="*/ 839850 w 854070"/>
                <a:gd name="connsiteY170" fmla="*/ 482917 h 907090"/>
                <a:gd name="connsiteX171" fmla="*/ 838807 w 854070"/>
                <a:gd name="connsiteY171" fmla="*/ 483959 h 907090"/>
                <a:gd name="connsiteX172" fmla="*/ 832556 w 854070"/>
                <a:gd name="connsiteY172" fmla="*/ 507925 h 907090"/>
                <a:gd name="connsiteX173" fmla="*/ 836724 w 854070"/>
                <a:gd name="connsiteY173" fmla="*/ 516261 h 907090"/>
                <a:gd name="connsiteX174" fmla="*/ 839850 w 854070"/>
                <a:gd name="connsiteY174" fmla="*/ 522513 h 907090"/>
                <a:gd name="connsiteX175" fmla="*/ 840892 w 854070"/>
                <a:gd name="connsiteY175" fmla="*/ 527723 h 907090"/>
                <a:gd name="connsiteX176" fmla="*/ 831514 w 854070"/>
                <a:gd name="connsiteY176" fmla="*/ 531891 h 907090"/>
                <a:gd name="connsiteX177" fmla="*/ 822136 w 854070"/>
                <a:gd name="connsiteY177" fmla="*/ 549605 h 907090"/>
                <a:gd name="connsiteX178" fmla="*/ 832556 w 854070"/>
                <a:gd name="connsiteY178" fmla="*/ 560025 h 907090"/>
                <a:gd name="connsiteX179" fmla="*/ 849227 w 854070"/>
                <a:gd name="connsiteY179" fmla="*/ 565235 h 907090"/>
                <a:gd name="connsiteX180" fmla="*/ 839850 w 854070"/>
                <a:gd name="connsiteY180" fmla="*/ 599621 h 907090"/>
                <a:gd name="connsiteX181" fmla="*/ 839850 w 854070"/>
                <a:gd name="connsiteY181" fmla="*/ 607957 h 907090"/>
                <a:gd name="connsiteX182" fmla="*/ 847144 w 854070"/>
                <a:gd name="connsiteY182" fmla="*/ 621503 h 907090"/>
                <a:gd name="connsiteX183" fmla="*/ 853396 w 854070"/>
                <a:gd name="connsiteY183" fmla="*/ 631923 h 907090"/>
                <a:gd name="connsiteX184" fmla="*/ 849227 w 854070"/>
                <a:gd name="connsiteY184" fmla="*/ 650679 h 907090"/>
                <a:gd name="connsiteX185" fmla="*/ 844017 w 854070"/>
                <a:gd name="connsiteY185" fmla="*/ 672561 h 907090"/>
                <a:gd name="connsiteX186" fmla="*/ 847144 w 854070"/>
                <a:gd name="connsiteY186" fmla="*/ 680897 h 907090"/>
                <a:gd name="connsiteX187" fmla="*/ 849227 w 854070"/>
                <a:gd name="connsiteY187" fmla="*/ 685065 h 907090"/>
                <a:gd name="connsiteX188" fmla="*/ 844017 w 854070"/>
                <a:gd name="connsiteY18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3142 w 854070"/>
                <a:gd name="connsiteY25" fmla="*/ 853871 h 907090"/>
                <a:gd name="connsiteX26" fmla="*/ 475448 w 854070"/>
                <a:gd name="connsiteY26" fmla="*/ 827821 h 907090"/>
                <a:gd name="connsiteX27" fmla="*/ 437639 w 854070"/>
                <a:gd name="connsiteY27" fmla="*/ 865330 h 907090"/>
                <a:gd name="connsiteX28" fmla="*/ 434513 w 854070"/>
                <a:gd name="connsiteY28" fmla="*/ 869498 h 907090"/>
                <a:gd name="connsiteX29" fmla="*/ 426177 w 854070"/>
                <a:gd name="connsiteY29" fmla="*/ 877834 h 907090"/>
                <a:gd name="connsiteX30" fmla="*/ 401169 w 854070"/>
                <a:gd name="connsiteY30" fmla="*/ 883044 h 907090"/>
                <a:gd name="connsiteX31" fmla="*/ 391791 w 854070"/>
                <a:gd name="connsiteY31" fmla="*/ 883044 h 907090"/>
                <a:gd name="connsiteX32" fmla="*/ 380329 w 854070"/>
                <a:gd name="connsiteY32" fmla="*/ 888254 h 907090"/>
                <a:gd name="connsiteX33" fmla="*/ 378245 w 854070"/>
                <a:gd name="connsiteY33" fmla="*/ 894506 h 907090"/>
                <a:gd name="connsiteX34" fmla="*/ 381371 w 854070"/>
                <a:gd name="connsiteY34" fmla="*/ 901800 h 907090"/>
                <a:gd name="connsiteX35" fmla="*/ 382413 w 854070"/>
                <a:gd name="connsiteY35" fmla="*/ 902842 h 907090"/>
                <a:gd name="connsiteX36" fmla="*/ 351153 w 854070"/>
                <a:gd name="connsiteY36" fmla="*/ 907010 h 907090"/>
                <a:gd name="connsiteX37" fmla="*/ 340733 w 854070"/>
                <a:gd name="connsiteY37" fmla="*/ 898674 h 907090"/>
                <a:gd name="connsiteX38" fmla="*/ 330313 w 854070"/>
                <a:gd name="connsiteY38" fmla="*/ 889296 h 907090"/>
                <a:gd name="connsiteX39" fmla="*/ 327187 w 854070"/>
                <a:gd name="connsiteY39" fmla="*/ 887212 h 907090"/>
                <a:gd name="connsiteX40" fmla="*/ 319893 w 854070"/>
                <a:gd name="connsiteY40" fmla="*/ 883044 h 907090"/>
                <a:gd name="connsiteX41" fmla="*/ 305305 w 854070"/>
                <a:gd name="connsiteY41" fmla="*/ 860120 h 907090"/>
                <a:gd name="connsiteX42" fmla="*/ 283426 w 854070"/>
                <a:gd name="connsiteY42" fmla="*/ 819335 h 907090"/>
                <a:gd name="connsiteX43" fmla="*/ 299651 w 854070"/>
                <a:gd name="connsiteY43" fmla="*/ 797306 h 907090"/>
                <a:gd name="connsiteX44" fmla="*/ 315133 w 854070"/>
                <a:gd name="connsiteY44" fmla="*/ 763959 h 907090"/>
                <a:gd name="connsiteX45" fmla="*/ 350111 w 854070"/>
                <a:gd name="connsiteY45" fmla="*/ 747585 h 907090"/>
                <a:gd name="connsiteX46" fmla="*/ 358447 w 854070"/>
                <a:gd name="connsiteY46" fmla="*/ 741333 h 907090"/>
                <a:gd name="connsiteX47" fmla="*/ 374077 w 854070"/>
                <a:gd name="connsiteY47" fmla="*/ 725703 h 907090"/>
                <a:gd name="connsiteX48" fmla="*/ 373035 w 854070"/>
                <a:gd name="connsiteY48" fmla="*/ 694443 h 907090"/>
                <a:gd name="connsiteX49" fmla="*/ 355321 w 854070"/>
                <a:gd name="connsiteY49" fmla="*/ 667351 h 907090"/>
                <a:gd name="connsiteX50" fmla="*/ 324061 w 854070"/>
                <a:gd name="connsiteY50" fmla="*/ 662141 h 907090"/>
                <a:gd name="connsiteX51" fmla="*/ 304263 w 854070"/>
                <a:gd name="connsiteY51" fmla="*/ 661099 h 907090"/>
                <a:gd name="connsiteX52" fmla="*/ 298011 w 854070"/>
                <a:gd name="connsiteY52" fmla="*/ 660057 h 907090"/>
                <a:gd name="connsiteX53" fmla="*/ 288633 w 854070"/>
                <a:gd name="connsiteY53" fmla="*/ 657973 h 907090"/>
                <a:gd name="connsiteX54" fmla="*/ 271961 w 854070"/>
                <a:gd name="connsiteY54" fmla="*/ 659015 h 907090"/>
                <a:gd name="connsiteX55" fmla="*/ 253205 w 854070"/>
                <a:gd name="connsiteY55" fmla="*/ 659015 h 907090"/>
                <a:gd name="connsiteX56" fmla="*/ 245911 w 854070"/>
                <a:gd name="connsiteY56" fmla="*/ 654847 h 907090"/>
                <a:gd name="connsiteX57" fmla="*/ 238618 w 854070"/>
                <a:gd name="connsiteY57" fmla="*/ 650679 h 907090"/>
                <a:gd name="connsiteX58" fmla="*/ 221945 w 854070"/>
                <a:gd name="connsiteY58" fmla="*/ 647553 h 907090"/>
                <a:gd name="connsiteX59" fmla="*/ 204231 w 854070"/>
                <a:gd name="connsiteY59" fmla="*/ 643385 h 907090"/>
                <a:gd name="connsiteX60" fmla="*/ 196938 w 854070"/>
                <a:gd name="connsiteY60" fmla="*/ 630881 h 907090"/>
                <a:gd name="connsiteX61" fmla="*/ 195896 w 854070"/>
                <a:gd name="connsiteY61" fmla="*/ 626713 h 907090"/>
                <a:gd name="connsiteX62" fmla="*/ 191728 w 854070"/>
                <a:gd name="connsiteY62" fmla="*/ 614209 h 907090"/>
                <a:gd name="connsiteX63" fmla="*/ 169846 w 854070"/>
                <a:gd name="connsiteY63" fmla="*/ 602747 h 907090"/>
                <a:gd name="connsiteX64" fmla="*/ 164636 w 854070"/>
                <a:gd name="connsiteY64" fmla="*/ 602747 h 907090"/>
                <a:gd name="connsiteX65" fmla="*/ 151090 w 854070"/>
                <a:gd name="connsiteY65" fmla="*/ 599621 h 907090"/>
                <a:gd name="connsiteX66" fmla="*/ 146922 w 854070"/>
                <a:gd name="connsiteY66" fmla="*/ 588159 h 907090"/>
                <a:gd name="connsiteX67" fmla="*/ 147964 w 854070"/>
                <a:gd name="connsiteY67" fmla="*/ 581907 h 907090"/>
                <a:gd name="connsiteX68" fmla="*/ 153174 w 854070"/>
                <a:gd name="connsiteY68" fmla="*/ 575655 h 907090"/>
                <a:gd name="connsiteX69" fmla="*/ 156300 w 854070"/>
                <a:gd name="connsiteY69" fmla="*/ 572529 h 907090"/>
                <a:gd name="connsiteX70" fmla="*/ 160468 w 854070"/>
                <a:gd name="connsiteY70" fmla="*/ 556899 h 907090"/>
                <a:gd name="connsiteX71" fmla="*/ 157342 w 854070"/>
                <a:gd name="connsiteY71" fmla="*/ 552731 h 907090"/>
                <a:gd name="connsiteX72" fmla="*/ 156300 w 854070"/>
                <a:gd name="connsiteY72" fmla="*/ 551689 h 907090"/>
                <a:gd name="connsiteX73" fmla="*/ 149006 w 854070"/>
                <a:gd name="connsiteY73" fmla="*/ 535017 h 907090"/>
                <a:gd name="connsiteX74" fmla="*/ 149006 w 854070"/>
                <a:gd name="connsiteY74" fmla="*/ 530849 h 907090"/>
                <a:gd name="connsiteX75" fmla="*/ 132634 w 854070"/>
                <a:gd name="connsiteY75" fmla="*/ 522066 h 907090"/>
                <a:gd name="connsiteX76" fmla="*/ 98727 w 854070"/>
                <a:gd name="connsiteY76" fmla="*/ 448282 h 907090"/>
                <a:gd name="connsiteX77" fmla="*/ 106438 w 854070"/>
                <a:gd name="connsiteY77" fmla="*/ 411912 h 907090"/>
                <a:gd name="connsiteX78" fmla="*/ 83360 w 854070"/>
                <a:gd name="connsiteY78" fmla="*/ 388096 h 907090"/>
                <a:gd name="connsiteX79" fmla="*/ 22924 w 854070"/>
                <a:gd name="connsiteY79" fmla="*/ 383928 h 907090"/>
                <a:gd name="connsiteX80" fmla="*/ 9678 w 854070"/>
                <a:gd name="connsiteY80" fmla="*/ 357581 h 907090"/>
                <a:gd name="connsiteX81" fmla="*/ 31260 w 854070"/>
                <a:gd name="connsiteY81" fmla="*/ 347458 h 907090"/>
                <a:gd name="connsiteX82" fmla="*/ 41680 w 854070"/>
                <a:gd name="connsiteY82" fmla="*/ 325576 h 907090"/>
                <a:gd name="connsiteX83" fmla="*/ 42722 w 854070"/>
                <a:gd name="connsiteY83" fmla="*/ 319324 h 907090"/>
                <a:gd name="connsiteX84" fmla="*/ 43764 w 854070"/>
                <a:gd name="connsiteY84" fmla="*/ 314114 h 907090"/>
                <a:gd name="connsiteX85" fmla="*/ 53142 w 854070"/>
                <a:gd name="connsiteY85" fmla="*/ 295358 h 907090"/>
                <a:gd name="connsiteX86" fmla="*/ 57310 w 854070"/>
                <a:gd name="connsiteY86" fmla="*/ 288064 h 907090"/>
                <a:gd name="connsiteX87" fmla="*/ 72940 w 854070"/>
                <a:gd name="connsiteY87" fmla="*/ 220334 h 907090"/>
                <a:gd name="connsiteX88" fmla="*/ 61478 w 854070"/>
                <a:gd name="connsiteY88" fmla="*/ 173444 h 907090"/>
                <a:gd name="connsiteX89" fmla="*/ 37512 w 854070"/>
                <a:gd name="connsiteY89" fmla="*/ 163024 h 907090"/>
                <a:gd name="connsiteX90" fmla="*/ 19798 w 854070"/>
                <a:gd name="connsiteY90" fmla="*/ 156772 h 907090"/>
                <a:gd name="connsiteX91" fmla="*/ 4168 w 854070"/>
                <a:gd name="connsiteY91" fmla="*/ 134890 h 907090"/>
                <a:gd name="connsiteX92" fmla="*/ 1042 w 854070"/>
                <a:gd name="connsiteY92" fmla="*/ 105714 h 907090"/>
                <a:gd name="connsiteX93" fmla="*/ 0 w 854070"/>
                <a:gd name="connsiteY93" fmla="*/ 76539 h 907090"/>
                <a:gd name="connsiteX94" fmla="*/ 1042 w 854070"/>
                <a:gd name="connsiteY94" fmla="*/ 67161 h 907090"/>
                <a:gd name="connsiteX95" fmla="*/ 13546 w 854070"/>
                <a:gd name="connsiteY95" fmla="*/ 60909 h 907090"/>
                <a:gd name="connsiteX96" fmla="*/ 31260 w 854070"/>
                <a:gd name="connsiteY96" fmla="*/ 57783 h 907090"/>
                <a:gd name="connsiteX97" fmla="*/ 44806 w 854070"/>
                <a:gd name="connsiteY97" fmla="*/ 53615 h 907090"/>
                <a:gd name="connsiteX98" fmla="*/ 54184 w 854070"/>
                <a:gd name="connsiteY98" fmla="*/ 41111 h 907090"/>
                <a:gd name="connsiteX99" fmla="*/ 187262 w 854070"/>
                <a:gd name="connsiteY99" fmla="*/ 25635 h 907090"/>
                <a:gd name="connsiteX100" fmla="*/ 326443 w 854070"/>
                <a:gd name="connsiteY100" fmla="*/ 14173 h 907090"/>
                <a:gd name="connsiteX101" fmla="*/ 427219 w 854070"/>
                <a:gd name="connsiteY101" fmla="*/ 2858 h 907090"/>
                <a:gd name="connsiteX102" fmla="*/ 491674 w 854070"/>
                <a:gd name="connsiteY102" fmla="*/ 14915 h 907090"/>
                <a:gd name="connsiteX103" fmla="*/ 520998 w 854070"/>
                <a:gd name="connsiteY103" fmla="*/ 774 h 907090"/>
                <a:gd name="connsiteX104" fmla="*/ 550175 w 854070"/>
                <a:gd name="connsiteY104" fmla="*/ 50489 h 907090"/>
                <a:gd name="connsiteX105" fmla="*/ 552258 w 854070"/>
                <a:gd name="connsiteY105" fmla="*/ 55699 h 907090"/>
                <a:gd name="connsiteX106" fmla="*/ 551217 w 854070"/>
                <a:gd name="connsiteY106" fmla="*/ 58825 h 907090"/>
                <a:gd name="connsiteX107" fmla="*/ 551217 w 854070"/>
                <a:gd name="connsiteY107" fmla="*/ 59867 h 907090"/>
                <a:gd name="connsiteX108" fmla="*/ 555384 w 854070"/>
                <a:gd name="connsiteY108" fmla="*/ 79665 h 907090"/>
                <a:gd name="connsiteX109" fmla="*/ 575182 w 854070"/>
                <a:gd name="connsiteY109" fmla="*/ 83832 h 907090"/>
                <a:gd name="connsiteX110" fmla="*/ 580392 w 854070"/>
                <a:gd name="connsiteY110" fmla="*/ 79665 h 907090"/>
                <a:gd name="connsiteX111" fmla="*/ 581434 w 854070"/>
                <a:gd name="connsiteY111" fmla="*/ 78622 h 907090"/>
                <a:gd name="connsiteX112" fmla="*/ 593938 w 854070"/>
                <a:gd name="connsiteY112" fmla="*/ 68203 h 907090"/>
                <a:gd name="connsiteX113" fmla="*/ 597064 w 854070"/>
                <a:gd name="connsiteY113" fmla="*/ 67161 h 907090"/>
                <a:gd name="connsiteX114" fmla="*/ 599148 w 854070"/>
                <a:gd name="connsiteY114" fmla="*/ 68203 h 907090"/>
                <a:gd name="connsiteX115" fmla="*/ 608526 w 854070"/>
                <a:gd name="connsiteY115" fmla="*/ 84875 h 907090"/>
                <a:gd name="connsiteX116" fmla="*/ 609568 w 854070"/>
                <a:gd name="connsiteY116" fmla="*/ 109882 h 907090"/>
                <a:gd name="connsiteX117" fmla="*/ 607484 w 854070"/>
                <a:gd name="connsiteY117" fmla="*/ 114050 h 907090"/>
                <a:gd name="connsiteX118" fmla="*/ 604358 w 854070"/>
                <a:gd name="connsiteY118" fmla="*/ 131764 h 907090"/>
                <a:gd name="connsiteX119" fmla="*/ 605400 w 854070"/>
                <a:gd name="connsiteY119" fmla="*/ 134890 h 907090"/>
                <a:gd name="connsiteX120" fmla="*/ 606442 w 854070"/>
                <a:gd name="connsiteY120" fmla="*/ 138016 h 907090"/>
                <a:gd name="connsiteX121" fmla="*/ 605400 w 854070"/>
                <a:gd name="connsiteY121" fmla="*/ 142184 h 907090"/>
                <a:gd name="connsiteX122" fmla="*/ 587686 w 854070"/>
                <a:gd name="connsiteY122" fmla="*/ 178654 h 907090"/>
                <a:gd name="connsiteX123" fmla="*/ 582476 w 854070"/>
                <a:gd name="connsiteY123" fmla="*/ 188032 h 907090"/>
                <a:gd name="connsiteX124" fmla="*/ 574140 w 854070"/>
                <a:gd name="connsiteY124" fmla="*/ 194284 h 907090"/>
                <a:gd name="connsiteX125" fmla="*/ 567888 w 854070"/>
                <a:gd name="connsiteY125" fmla="*/ 198452 h 907090"/>
                <a:gd name="connsiteX126" fmla="*/ 563720 w 854070"/>
                <a:gd name="connsiteY126" fmla="*/ 204704 h 907090"/>
                <a:gd name="connsiteX127" fmla="*/ 572057 w 854070"/>
                <a:gd name="connsiteY127" fmla="*/ 214082 h 907090"/>
                <a:gd name="connsiteX128" fmla="*/ 575182 w 854070"/>
                <a:gd name="connsiteY128" fmla="*/ 215124 h 907090"/>
                <a:gd name="connsiteX129" fmla="*/ 581434 w 854070"/>
                <a:gd name="connsiteY129" fmla="*/ 220334 h 907090"/>
                <a:gd name="connsiteX130" fmla="*/ 589770 w 854070"/>
                <a:gd name="connsiteY130" fmla="*/ 226586 h 907090"/>
                <a:gd name="connsiteX131" fmla="*/ 599148 w 854070"/>
                <a:gd name="connsiteY131" fmla="*/ 231796 h 907090"/>
                <a:gd name="connsiteX132" fmla="*/ 615820 w 854070"/>
                <a:gd name="connsiteY132" fmla="*/ 241174 h 907090"/>
                <a:gd name="connsiteX133" fmla="*/ 618946 w 854070"/>
                <a:gd name="connsiteY133" fmla="*/ 244300 h 907090"/>
                <a:gd name="connsiteX134" fmla="*/ 624156 w 854070"/>
                <a:gd name="connsiteY134" fmla="*/ 249510 h 907090"/>
                <a:gd name="connsiteX135" fmla="*/ 637702 w 854070"/>
                <a:gd name="connsiteY135" fmla="*/ 256804 h 907090"/>
                <a:gd name="connsiteX136" fmla="*/ 642912 w 854070"/>
                <a:gd name="connsiteY136" fmla="*/ 258888 h 907090"/>
                <a:gd name="connsiteX137" fmla="*/ 666878 w 854070"/>
                <a:gd name="connsiteY137" fmla="*/ 275560 h 907090"/>
                <a:gd name="connsiteX138" fmla="*/ 676256 w 854070"/>
                <a:gd name="connsiteY138" fmla="*/ 283896 h 907090"/>
                <a:gd name="connsiteX139" fmla="*/ 672088 w 854070"/>
                <a:gd name="connsiteY139" fmla="*/ 291190 h 907090"/>
                <a:gd name="connsiteX140" fmla="*/ 657500 w 854070"/>
                <a:gd name="connsiteY140" fmla="*/ 299526 h 907090"/>
                <a:gd name="connsiteX141" fmla="*/ 653332 w 854070"/>
                <a:gd name="connsiteY141" fmla="*/ 300568 h 907090"/>
                <a:gd name="connsiteX142" fmla="*/ 646038 w 854070"/>
                <a:gd name="connsiteY142" fmla="*/ 302652 h 907090"/>
                <a:gd name="connsiteX143" fmla="*/ 635618 w 854070"/>
                <a:gd name="connsiteY143" fmla="*/ 312030 h 907090"/>
                <a:gd name="connsiteX144" fmla="*/ 634576 w 854070"/>
                <a:gd name="connsiteY144" fmla="*/ 321408 h 907090"/>
                <a:gd name="connsiteX145" fmla="*/ 636660 w 854070"/>
                <a:gd name="connsiteY145" fmla="*/ 334954 h 907090"/>
                <a:gd name="connsiteX146" fmla="*/ 643954 w 854070"/>
                <a:gd name="connsiteY146" fmla="*/ 348500 h 907090"/>
                <a:gd name="connsiteX147" fmla="*/ 650206 w 854070"/>
                <a:gd name="connsiteY147" fmla="*/ 351626 h 907090"/>
                <a:gd name="connsiteX148" fmla="*/ 655416 w 854070"/>
                <a:gd name="connsiteY148" fmla="*/ 354752 h 907090"/>
                <a:gd name="connsiteX149" fmla="*/ 652290 w 854070"/>
                <a:gd name="connsiteY149" fmla="*/ 366214 h 907090"/>
                <a:gd name="connsiteX150" fmla="*/ 648122 w 854070"/>
                <a:gd name="connsiteY150" fmla="*/ 381844 h 907090"/>
                <a:gd name="connsiteX151" fmla="*/ 650206 w 854070"/>
                <a:gd name="connsiteY151" fmla="*/ 392264 h 907090"/>
                <a:gd name="connsiteX152" fmla="*/ 651248 w 854070"/>
                <a:gd name="connsiteY152" fmla="*/ 396432 h 907090"/>
                <a:gd name="connsiteX153" fmla="*/ 651248 w 854070"/>
                <a:gd name="connsiteY153" fmla="*/ 403726 h 907090"/>
                <a:gd name="connsiteX154" fmla="*/ 647080 w 854070"/>
                <a:gd name="connsiteY154" fmla="*/ 411019 h 907090"/>
                <a:gd name="connsiteX155" fmla="*/ 624156 w 854070"/>
                <a:gd name="connsiteY155" fmla="*/ 444363 h 907090"/>
                <a:gd name="connsiteX156" fmla="*/ 623114 w 854070"/>
                <a:gd name="connsiteY156" fmla="*/ 445405 h 907090"/>
                <a:gd name="connsiteX157" fmla="*/ 614778 w 854070"/>
                <a:gd name="connsiteY157" fmla="*/ 457909 h 907090"/>
                <a:gd name="connsiteX158" fmla="*/ 613736 w 854070"/>
                <a:gd name="connsiteY158" fmla="*/ 467287 h 907090"/>
                <a:gd name="connsiteX159" fmla="*/ 613736 w 854070"/>
                <a:gd name="connsiteY159" fmla="*/ 470413 h 907090"/>
                <a:gd name="connsiteX160" fmla="*/ 622072 w 854070"/>
                <a:gd name="connsiteY160" fmla="*/ 500631 h 907090"/>
                <a:gd name="connsiteX161" fmla="*/ 626240 w 854070"/>
                <a:gd name="connsiteY161" fmla="*/ 504799 h 907090"/>
                <a:gd name="connsiteX162" fmla="*/ 633534 w 854070"/>
                <a:gd name="connsiteY162" fmla="*/ 505841 h 907090"/>
                <a:gd name="connsiteX163" fmla="*/ 648122 w 854070"/>
                <a:gd name="connsiteY163" fmla="*/ 504799 h 907090"/>
                <a:gd name="connsiteX164" fmla="*/ 661668 w 854070"/>
                <a:gd name="connsiteY164" fmla="*/ 503757 h 907090"/>
                <a:gd name="connsiteX165" fmla="*/ 686676 w 854070"/>
                <a:gd name="connsiteY165" fmla="*/ 504799 h 907090"/>
                <a:gd name="connsiteX166" fmla="*/ 720020 w 854070"/>
                <a:gd name="connsiteY166" fmla="*/ 504799 h 907090"/>
                <a:gd name="connsiteX167" fmla="*/ 824220 w 854070"/>
                <a:gd name="connsiteY167" fmla="*/ 462078 h 907090"/>
                <a:gd name="connsiteX168" fmla="*/ 834640 w 854070"/>
                <a:gd name="connsiteY168" fmla="*/ 457909 h 907090"/>
                <a:gd name="connsiteX169" fmla="*/ 842976 w 854070"/>
                <a:gd name="connsiteY169" fmla="*/ 462078 h 907090"/>
                <a:gd name="connsiteX170" fmla="*/ 839850 w 854070"/>
                <a:gd name="connsiteY170" fmla="*/ 482917 h 907090"/>
                <a:gd name="connsiteX171" fmla="*/ 838807 w 854070"/>
                <a:gd name="connsiteY171" fmla="*/ 483959 h 907090"/>
                <a:gd name="connsiteX172" fmla="*/ 832556 w 854070"/>
                <a:gd name="connsiteY172" fmla="*/ 507925 h 907090"/>
                <a:gd name="connsiteX173" fmla="*/ 836724 w 854070"/>
                <a:gd name="connsiteY173" fmla="*/ 516261 h 907090"/>
                <a:gd name="connsiteX174" fmla="*/ 839850 w 854070"/>
                <a:gd name="connsiteY174" fmla="*/ 522513 h 907090"/>
                <a:gd name="connsiteX175" fmla="*/ 840892 w 854070"/>
                <a:gd name="connsiteY175" fmla="*/ 527723 h 907090"/>
                <a:gd name="connsiteX176" fmla="*/ 831514 w 854070"/>
                <a:gd name="connsiteY176" fmla="*/ 531891 h 907090"/>
                <a:gd name="connsiteX177" fmla="*/ 822136 w 854070"/>
                <a:gd name="connsiteY177" fmla="*/ 549605 h 907090"/>
                <a:gd name="connsiteX178" fmla="*/ 832556 w 854070"/>
                <a:gd name="connsiteY178" fmla="*/ 560025 h 907090"/>
                <a:gd name="connsiteX179" fmla="*/ 849227 w 854070"/>
                <a:gd name="connsiteY179" fmla="*/ 565235 h 907090"/>
                <a:gd name="connsiteX180" fmla="*/ 839850 w 854070"/>
                <a:gd name="connsiteY180" fmla="*/ 599621 h 907090"/>
                <a:gd name="connsiteX181" fmla="*/ 839850 w 854070"/>
                <a:gd name="connsiteY181" fmla="*/ 607957 h 907090"/>
                <a:gd name="connsiteX182" fmla="*/ 847144 w 854070"/>
                <a:gd name="connsiteY182" fmla="*/ 621503 h 907090"/>
                <a:gd name="connsiteX183" fmla="*/ 853396 w 854070"/>
                <a:gd name="connsiteY183" fmla="*/ 631923 h 907090"/>
                <a:gd name="connsiteX184" fmla="*/ 849227 w 854070"/>
                <a:gd name="connsiteY184" fmla="*/ 650679 h 907090"/>
                <a:gd name="connsiteX185" fmla="*/ 844017 w 854070"/>
                <a:gd name="connsiteY185" fmla="*/ 672561 h 907090"/>
                <a:gd name="connsiteX186" fmla="*/ 847144 w 854070"/>
                <a:gd name="connsiteY186" fmla="*/ 680897 h 907090"/>
                <a:gd name="connsiteX187" fmla="*/ 849227 w 854070"/>
                <a:gd name="connsiteY187" fmla="*/ 685065 h 907090"/>
                <a:gd name="connsiteX188" fmla="*/ 844017 w 854070"/>
                <a:gd name="connsiteY18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13142 w 854070"/>
                <a:gd name="connsiteY24" fmla="*/ 853871 h 907090"/>
                <a:gd name="connsiteX25" fmla="*/ 475448 w 854070"/>
                <a:gd name="connsiteY25" fmla="*/ 827821 h 907090"/>
                <a:gd name="connsiteX26" fmla="*/ 437639 w 854070"/>
                <a:gd name="connsiteY26" fmla="*/ 865330 h 907090"/>
                <a:gd name="connsiteX27" fmla="*/ 434513 w 854070"/>
                <a:gd name="connsiteY27" fmla="*/ 869498 h 907090"/>
                <a:gd name="connsiteX28" fmla="*/ 426177 w 854070"/>
                <a:gd name="connsiteY28" fmla="*/ 877834 h 907090"/>
                <a:gd name="connsiteX29" fmla="*/ 401169 w 854070"/>
                <a:gd name="connsiteY29" fmla="*/ 883044 h 907090"/>
                <a:gd name="connsiteX30" fmla="*/ 391791 w 854070"/>
                <a:gd name="connsiteY30" fmla="*/ 883044 h 907090"/>
                <a:gd name="connsiteX31" fmla="*/ 380329 w 854070"/>
                <a:gd name="connsiteY31" fmla="*/ 888254 h 907090"/>
                <a:gd name="connsiteX32" fmla="*/ 378245 w 854070"/>
                <a:gd name="connsiteY32" fmla="*/ 894506 h 907090"/>
                <a:gd name="connsiteX33" fmla="*/ 381371 w 854070"/>
                <a:gd name="connsiteY33" fmla="*/ 901800 h 907090"/>
                <a:gd name="connsiteX34" fmla="*/ 382413 w 854070"/>
                <a:gd name="connsiteY34" fmla="*/ 902842 h 907090"/>
                <a:gd name="connsiteX35" fmla="*/ 351153 w 854070"/>
                <a:gd name="connsiteY35" fmla="*/ 907010 h 907090"/>
                <a:gd name="connsiteX36" fmla="*/ 340733 w 854070"/>
                <a:gd name="connsiteY36" fmla="*/ 898674 h 907090"/>
                <a:gd name="connsiteX37" fmla="*/ 330313 w 854070"/>
                <a:gd name="connsiteY37" fmla="*/ 889296 h 907090"/>
                <a:gd name="connsiteX38" fmla="*/ 327187 w 854070"/>
                <a:gd name="connsiteY38" fmla="*/ 887212 h 907090"/>
                <a:gd name="connsiteX39" fmla="*/ 319893 w 854070"/>
                <a:gd name="connsiteY39" fmla="*/ 883044 h 907090"/>
                <a:gd name="connsiteX40" fmla="*/ 305305 w 854070"/>
                <a:gd name="connsiteY40" fmla="*/ 860120 h 907090"/>
                <a:gd name="connsiteX41" fmla="*/ 283426 w 854070"/>
                <a:gd name="connsiteY41" fmla="*/ 819335 h 907090"/>
                <a:gd name="connsiteX42" fmla="*/ 299651 w 854070"/>
                <a:gd name="connsiteY42" fmla="*/ 797306 h 907090"/>
                <a:gd name="connsiteX43" fmla="*/ 315133 w 854070"/>
                <a:gd name="connsiteY43" fmla="*/ 763959 h 907090"/>
                <a:gd name="connsiteX44" fmla="*/ 350111 w 854070"/>
                <a:gd name="connsiteY44" fmla="*/ 747585 h 907090"/>
                <a:gd name="connsiteX45" fmla="*/ 358447 w 854070"/>
                <a:gd name="connsiteY45" fmla="*/ 741333 h 907090"/>
                <a:gd name="connsiteX46" fmla="*/ 374077 w 854070"/>
                <a:gd name="connsiteY46" fmla="*/ 725703 h 907090"/>
                <a:gd name="connsiteX47" fmla="*/ 373035 w 854070"/>
                <a:gd name="connsiteY47" fmla="*/ 694443 h 907090"/>
                <a:gd name="connsiteX48" fmla="*/ 355321 w 854070"/>
                <a:gd name="connsiteY48" fmla="*/ 667351 h 907090"/>
                <a:gd name="connsiteX49" fmla="*/ 324061 w 854070"/>
                <a:gd name="connsiteY49" fmla="*/ 662141 h 907090"/>
                <a:gd name="connsiteX50" fmla="*/ 304263 w 854070"/>
                <a:gd name="connsiteY50" fmla="*/ 661099 h 907090"/>
                <a:gd name="connsiteX51" fmla="*/ 298011 w 854070"/>
                <a:gd name="connsiteY51" fmla="*/ 660057 h 907090"/>
                <a:gd name="connsiteX52" fmla="*/ 288633 w 854070"/>
                <a:gd name="connsiteY52" fmla="*/ 657973 h 907090"/>
                <a:gd name="connsiteX53" fmla="*/ 271961 w 854070"/>
                <a:gd name="connsiteY53" fmla="*/ 659015 h 907090"/>
                <a:gd name="connsiteX54" fmla="*/ 253205 w 854070"/>
                <a:gd name="connsiteY54" fmla="*/ 659015 h 907090"/>
                <a:gd name="connsiteX55" fmla="*/ 245911 w 854070"/>
                <a:gd name="connsiteY55" fmla="*/ 654847 h 907090"/>
                <a:gd name="connsiteX56" fmla="*/ 238618 w 854070"/>
                <a:gd name="connsiteY56" fmla="*/ 650679 h 907090"/>
                <a:gd name="connsiteX57" fmla="*/ 221945 w 854070"/>
                <a:gd name="connsiteY57" fmla="*/ 647553 h 907090"/>
                <a:gd name="connsiteX58" fmla="*/ 204231 w 854070"/>
                <a:gd name="connsiteY58" fmla="*/ 643385 h 907090"/>
                <a:gd name="connsiteX59" fmla="*/ 196938 w 854070"/>
                <a:gd name="connsiteY59" fmla="*/ 630881 h 907090"/>
                <a:gd name="connsiteX60" fmla="*/ 195896 w 854070"/>
                <a:gd name="connsiteY60" fmla="*/ 626713 h 907090"/>
                <a:gd name="connsiteX61" fmla="*/ 191728 w 854070"/>
                <a:gd name="connsiteY61" fmla="*/ 614209 h 907090"/>
                <a:gd name="connsiteX62" fmla="*/ 169846 w 854070"/>
                <a:gd name="connsiteY62" fmla="*/ 602747 h 907090"/>
                <a:gd name="connsiteX63" fmla="*/ 164636 w 854070"/>
                <a:gd name="connsiteY63" fmla="*/ 602747 h 907090"/>
                <a:gd name="connsiteX64" fmla="*/ 151090 w 854070"/>
                <a:gd name="connsiteY64" fmla="*/ 599621 h 907090"/>
                <a:gd name="connsiteX65" fmla="*/ 146922 w 854070"/>
                <a:gd name="connsiteY65" fmla="*/ 588159 h 907090"/>
                <a:gd name="connsiteX66" fmla="*/ 147964 w 854070"/>
                <a:gd name="connsiteY66" fmla="*/ 581907 h 907090"/>
                <a:gd name="connsiteX67" fmla="*/ 153174 w 854070"/>
                <a:gd name="connsiteY67" fmla="*/ 575655 h 907090"/>
                <a:gd name="connsiteX68" fmla="*/ 156300 w 854070"/>
                <a:gd name="connsiteY68" fmla="*/ 572529 h 907090"/>
                <a:gd name="connsiteX69" fmla="*/ 160468 w 854070"/>
                <a:gd name="connsiteY69" fmla="*/ 556899 h 907090"/>
                <a:gd name="connsiteX70" fmla="*/ 157342 w 854070"/>
                <a:gd name="connsiteY70" fmla="*/ 552731 h 907090"/>
                <a:gd name="connsiteX71" fmla="*/ 156300 w 854070"/>
                <a:gd name="connsiteY71" fmla="*/ 551689 h 907090"/>
                <a:gd name="connsiteX72" fmla="*/ 149006 w 854070"/>
                <a:gd name="connsiteY72" fmla="*/ 535017 h 907090"/>
                <a:gd name="connsiteX73" fmla="*/ 149006 w 854070"/>
                <a:gd name="connsiteY73" fmla="*/ 530849 h 907090"/>
                <a:gd name="connsiteX74" fmla="*/ 132634 w 854070"/>
                <a:gd name="connsiteY74" fmla="*/ 522066 h 907090"/>
                <a:gd name="connsiteX75" fmla="*/ 98727 w 854070"/>
                <a:gd name="connsiteY75" fmla="*/ 448282 h 907090"/>
                <a:gd name="connsiteX76" fmla="*/ 106438 w 854070"/>
                <a:gd name="connsiteY76" fmla="*/ 411912 h 907090"/>
                <a:gd name="connsiteX77" fmla="*/ 83360 w 854070"/>
                <a:gd name="connsiteY77" fmla="*/ 388096 h 907090"/>
                <a:gd name="connsiteX78" fmla="*/ 22924 w 854070"/>
                <a:gd name="connsiteY78" fmla="*/ 383928 h 907090"/>
                <a:gd name="connsiteX79" fmla="*/ 9678 w 854070"/>
                <a:gd name="connsiteY79" fmla="*/ 357581 h 907090"/>
                <a:gd name="connsiteX80" fmla="*/ 31260 w 854070"/>
                <a:gd name="connsiteY80" fmla="*/ 347458 h 907090"/>
                <a:gd name="connsiteX81" fmla="*/ 41680 w 854070"/>
                <a:gd name="connsiteY81" fmla="*/ 325576 h 907090"/>
                <a:gd name="connsiteX82" fmla="*/ 42722 w 854070"/>
                <a:gd name="connsiteY82" fmla="*/ 319324 h 907090"/>
                <a:gd name="connsiteX83" fmla="*/ 43764 w 854070"/>
                <a:gd name="connsiteY83" fmla="*/ 314114 h 907090"/>
                <a:gd name="connsiteX84" fmla="*/ 53142 w 854070"/>
                <a:gd name="connsiteY84" fmla="*/ 295358 h 907090"/>
                <a:gd name="connsiteX85" fmla="*/ 57310 w 854070"/>
                <a:gd name="connsiteY85" fmla="*/ 288064 h 907090"/>
                <a:gd name="connsiteX86" fmla="*/ 72940 w 854070"/>
                <a:gd name="connsiteY86" fmla="*/ 220334 h 907090"/>
                <a:gd name="connsiteX87" fmla="*/ 61478 w 854070"/>
                <a:gd name="connsiteY87" fmla="*/ 173444 h 907090"/>
                <a:gd name="connsiteX88" fmla="*/ 37512 w 854070"/>
                <a:gd name="connsiteY88" fmla="*/ 163024 h 907090"/>
                <a:gd name="connsiteX89" fmla="*/ 19798 w 854070"/>
                <a:gd name="connsiteY89" fmla="*/ 156772 h 907090"/>
                <a:gd name="connsiteX90" fmla="*/ 4168 w 854070"/>
                <a:gd name="connsiteY90" fmla="*/ 134890 h 907090"/>
                <a:gd name="connsiteX91" fmla="*/ 1042 w 854070"/>
                <a:gd name="connsiteY91" fmla="*/ 105714 h 907090"/>
                <a:gd name="connsiteX92" fmla="*/ 0 w 854070"/>
                <a:gd name="connsiteY92" fmla="*/ 76539 h 907090"/>
                <a:gd name="connsiteX93" fmla="*/ 1042 w 854070"/>
                <a:gd name="connsiteY93" fmla="*/ 67161 h 907090"/>
                <a:gd name="connsiteX94" fmla="*/ 13546 w 854070"/>
                <a:gd name="connsiteY94" fmla="*/ 60909 h 907090"/>
                <a:gd name="connsiteX95" fmla="*/ 31260 w 854070"/>
                <a:gd name="connsiteY95" fmla="*/ 57783 h 907090"/>
                <a:gd name="connsiteX96" fmla="*/ 44806 w 854070"/>
                <a:gd name="connsiteY96" fmla="*/ 53615 h 907090"/>
                <a:gd name="connsiteX97" fmla="*/ 54184 w 854070"/>
                <a:gd name="connsiteY97" fmla="*/ 41111 h 907090"/>
                <a:gd name="connsiteX98" fmla="*/ 187262 w 854070"/>
                <a:gd name="connsiteY98" fmla="*/ 25635 h 907090"/>
                <a:gd name="connsiteX99" fmla="*/ 326443 w 854070"/>
                <a:gd name="connsiteY99" fmla="*/ 14173 h 907090"/>
                <a:gd name="connsiteX100" fmla="*/ 427219 w 854070"/>
                <a:gd name="connsiteY100" fmla="*/ 2858 h 907090"/>
                <a:gd name="connsiteX101" fmla="*/ 491674 w 854070"/>
                <a:gd name="connsiteY101" fmla="*/ 14915 h 907090"/>
                <a:gd name="connsiteX102" fmla="*/ 520998 w 854070"/>
                <a:gd name="connsiteY102" fmla="*/ 774 h 907090"/>
                <a:gd name="connsiteX103" fmla="*/ 550175 w 854070"/>
                <a:gd name="connsiteY103" fmla="*/ 50489 h 907090"/>
                <a:gd name="connsiteX104" fmla="*/ 552258 w 854070"/>
                <a:gd name="connsiteY104" fmla="*/ 55699 h 907090"/>
                <a:gd name="connsiteX105" fmla="*/ 551217 w 854070"/>
                <a:gd name="connsiteY105" fmla="*/ 58825 h 907090"/>
                <a:gd name="connsiteX106" fmla="*/ 551217 w 854070"/>
                <a:gd name="connsiteY106" fmla="*/ 59867 h 907090"/>
                <a:gd name="connsiteX107" fmla="*/ 555384 w 854070"/>
                <a:gd name="connsiteY107" fmla="*/ 79665 h 907090"/>
                <a:gd name="connsiteX108" fmla="*/ 575182 w 854070"/>
                <a:gd name="connsiteY108" fmla="*/ 83832 h 907090"/>
                <a:gd name="connsiteX109" fmla="*/ 580392 w 854070"/>
                <a:gd name="connsiteY109" fmla="*/ 79665 h 907090"/>
                <a:gd name="connsiteX110" fmla="*/ 581434 w 854070"/>
                <a:gd name="connsiteY110" fmla="*/ 78622 h 907090"/>
                <a:gd name="connsiteX111" fmla="*/ 593938 w 854070"/>
                <a:gd name="connsiteY111" fmla="*/ 68203 h 907090"/>
                <a:gd name="connsiteX112" fmla="*/ 597064 w 854070"/>
                <a:gd name="connsiteY112" fmla="*/ 67161 h 907090"/>
                <a:gd name="connsiteX113" fmla="*/ 599148 w 854070"/>
                <a:gd name="connsiteY113" fmla="*/ 68203 h 907090"/>
                <a:gd name="connsiteX114" fmla="*/ 608526 w 854070"/>
                <a:gd name="connsiteY114" fmla="*/ 84875 h 907090"/>
                <a:gd name="connsiteX115" fmla="*/ 609568 w 854070"/>
                <a:gd name="connsiteY115" fmla="*/ 109882 h 907090"/>
                <a:gd name="connsiteX116" fmla="*/ 607484 w 854070"/>
                <a:gd name="connsiteY116" fmla="*/ 114050 h 907090"/>
                <a:gd name="connsiteX117" fmla="*/ 604358 w 854070"/>
                <a:gd name="connsiteY117" fmla="*/ 131764 h 907090"/>
                <a:gd name="connsiteX118" fmla="*/ 605400 w 854070"/>
                <a:gd name="connsiteY118" fmla="*/ 134890 h 907090"/>
                <a:gd name="connsiteX119" fmla="*/ 606442 w 854070"/>
                <a:gd name="connsiteY119" fmla="*/ 138016 h 907090"/>
                <a:gd name="connsiteX120" fmla="*/ 605400 w 854070"/>
                <a:gd name="connsiteY120" fmla="*/ 142184 h 907090"/>
                <a:gd name="connsiteX121" fmla="*/ 587686 w 854070"/>
                <a:gd name="connsiteY121" fmla="*/ 178654 h 907090"/>
                <a:gd name="connsiteX122" fmla="*/ 582476 w 854070"/>
                <a:gd name="connsiteY122" fmla="*/ 188032 h 907090"/>
                <a:gd name="connsiteX123" fmla="*/ 574140 w 854070"/>
                <a:gd name="connsiteY123" fmla="*/ 194284 h 907090"/>
                <a:gd name="connsiteX124" fmla="*/ 567888 w 854070"/>
                <a:gd name="connsiteY124" fmla="*/ 198452 h 907090"/>
                <a:gd name="connsiteX125" fmla="*/ 563720 w 854070"/>
                <a:gd name="connsiteY125" fmla="*/ 204704 h 907090"/>
                <a:gd name="connsiteX126" fmla="*/ 572057 w 854070"/>
                <a:gd name="connsiteY126" fmla="*/ 214082 h 907090"/>
                <a:gd name="connsiteX127" fmla="*/ 575182 w 854070"/>
                <a:gd name="connsiteY127" fmla="*/ 215124 h 907090"/>
                <a:gd name="connsiteX128" fmla="*/ 581434 w 854070"/>
                <a:gd name="connsiteY128" fmla="*/ 220334 h 907090"/>
                <a:gd name="connsiteX129" fmla="*/ 589770 w 854070"/>
                <a:gd name="connsiteY129" fmla="*/ 226586 h 907090"/>
                <a:gd name="connsiteX130" fmla="*/ 599148 w 854070"/>
                <a:gd name="connsiteY130" fmla="*/ 231796 h 907090"/>
                <a:gd name="connsiteX131" fmla="*/ 615820 w 854070"/>
                <a:gd name="connsiteY131" fmla="*/ 241174 h 907090"/>
                <a:gd name="connsiteX132" fmla="*/ 618946 w 854070"/>
                <a:gd name="connsiteY132" fmla="*/ 244300 h 907090"/>
                <a:gd name="connsiteX133" fmla="*/ 624156 w 854070"/>
                <a:gd name="connsiteY133" fmla="*/ 249510 h 907090"/>
                <a:gd name="connsiteX134" fmla="*/ 637702 w 854070"/>
                <a:gd name="connsiteY134" fmla="*/ 256804 h 907090"/>
                <a:gd name="connsiteX135" fmla="*/ 642912 w 854070"/>
                <a:gd name="connsiteY135" fmla="*/ 258888 h 907090"/>
                <a:gd name="connsiteX136" fmla="*/ 666878 w 854070"/>
                <a:gd name="connsiteY136" fmla="*/ 275560 h 907090"/>
                <a:gd name="connsiteX137" fmla="*/ 676256 w 854070"/>
                <a:gd name="connsiteY137" fmla="*/ 283896 h 907090"/>
                <a:gd name="connsiteX138" fmla="*/ 672088 w 854070"/>
                <a:gd name="connsiteY138" fmla="*/ 291190 h 907090"/>
                <a:gd name="connsiteX139" fmla="*/ 657500 w 854070"/>
                <a:gd name="connsiteY139" fmla="*/ 299526 h 907090"/>
                <a:gd name="connsiteX140" fmla="*/ 653332 w 854070"/>
                <a:gd name="connsiteY140" fmla="*/ 300568 h 907090"/>
                <a:gd name="connsiteX141" fmla="*/ 646038 w 854070"/>
                <a:gd name="connsiteY141" fmla="*/ 302652 h 907090"/>
                <a:gd name="connsiteX142" fmla="*/ 635618 w 854070"/>
                <a:gd name="connsiteY142" fmla="*/ 312030 h 907090"/>
                <a:gd name="connsiteX143" fmla="*/ 634576 w 854070"/>
                <a:gd name="connsiteY143" fmla="*/ 321408 h 907090"/>
                <a:gd name="connsiteX144" fmla="*/ 636660 w 854070"/>
                <a:gd name="connsiteY144" fmla="*/ 334954 h 907090"/>
                <a:gd name="connsiteX145" fmla="*/ 643954 w 854070"/>
                <a:gd name="connsiteY145" fmla="*/ 348500 h 907090"/>
                <a:gd name="connsiteX146" fmla="*/ 650206 w 854070"/>
                <a:gd name="connsiteY146" fmla="*/ 351626 h 907090"/>
                <a:gd name="connsiteX147" fmla="*/ 655416 w 854070"/>
                <a:gd name="connsiteY147" fmla="*/ 354752 h 907090"/>
                <a:gd name="connsiteX148" fmla="*/ 652290 w 854070"/>
                <a:gd name="connsiteY148" fmla="*/ 366214 h 907090"/>
                <a:gd name="connsiteX149" fmla="*/ 648122 w 854070"/>
                <a:gd name="connsiteY149" fmla="*/ 381844 h 907090"/>
                <a:gd name="connsiteX150" fmla="*/ 650206 w 854070"/>
                <a:gd name="connsiteY150" fmla="*/ 392264 h 907090"/>
                <a:gd name="connsiteX151" fmla="*/ 651248 w 854070"/>
                <a:gd name="connsiteY151" fmla="*/ 396432 h 907090"/>
                <a:gd name="connsiteX152" fmla="*/ 651248 w 854070"/>
                <a:gd name="connsiteY152" fmla="*/ 403726 h 907090"/>
                <a:gd name="connsiteX153" fmla="*/ 647080 w 854070"/>
                <a:gd name="connsiteY153" fmla="*/ 411019 h 907090"/>
                <a:gd name="connsiteX154" fmla="*/ 624156 w 854070"/>
                <a:gd name="connsiteY154" fmla="*/ 444363 h 907090"/>
                <a:gd name="connsiteX155" fmla="*/ 623114 w 854070"/>
                <a:gd name="connsiteY155" fmla="*/ 445405 h 907090"/>
                <a:gd name="connsiteX156" fmla="*/ 614778 w 854070"/>
                <a:gd name="connsiteY156" fmla="*/ 457909 h 907090"/>
                <a:gd name="connsiteX157" fmla="*/ 613736 w 854070"/>
                <a:gd name="connsiteY157" fmla="*/ 467287 h 907090"/>
                <a:gd name="connsiteX158" fmla="*/ 613736 w 854070"/>
                <a:gd name="connsiteY158" fmla="*/ 470413 h 907090"/>
                <a:gd name="connsiteX159" fmla="*/ 622072 w 854070"/>
                <a:gd name="connsiteY159" fmla="*/ 500631 h 907090"/>
                <a:gd name="connsiteX160" fmla="*/ 626240 w 854070"/>
                <a:gd name="connsiteY160" fmla="*/ 504799 h 907090"/>
                <a:gd name="connsiteX161" fmla="*/ 633534 w 854070"/>
                <a:gd name="connsiteY161" fmla="*/ 505841 h 907090"/>
                <a:gd name="connsiteX162" fmla="*/ 648122 w 854070"/>
                <a:gd name="connsiteY162" fmla="*/ 504799 h 907090"/>
                <a:gd name="connsiteX163" fmla="*/ 661668 w 854070"/>
                <a:gd name="connsiteY163" fmla="*/ 503757 h 907090"/>
                <a:gd name="connsiteX164" fmla="*/ 686676 w 854070"/>
                <a:gd name="connsiteY164" fmla="*/ 504799 h 907090"/>
                <a:gd name="connsiteX165" fmla="*/ 720020 w 854070"/>
                <a:gd name="connsiteY165" fmla="*/ 504799 h 907090"/>
                <a:gd name="connsiteX166" fmla="*/ 824220 w 854070"/>
                <a:gd name="connsiteY166" fmla="*/ 462078 h 907090"/>
                <a:gd name="connsiteX167" fmla="*/ 834640 w 854070"/>
                <a:gd name="connsiteY167" fmla="*/ 457909 h 907090"/>
                <a:gd name="connsiteX168" fmla="*/ 842976 w 854070"/>
                <a:gd name="connsiteY168" fmla="*/ 462078 h 907090"/>
                <a:gd name="connsiteX169" fmla="*/ 839850 w 854070"/>
                <a:gd name="connsiteY169" fmla="*/ 482917 h 907090"/>
                <a:gd name="connsiteX170" fmla="*/ 838807 w 854070"/>
                <a:gd name="connsiteY170" fmla="*/ 483959 h 907090"/>
                <a:gd name="connsiteX171" fmla="*/ 832556 w 854070"/>
                <a:gd name="connsiteY171" fmla="*/ 507925 h 907090"/>
                <a:gd name="connsiteX172" fmla="*/ 836724 w 854070"/>
                <a:gd name="connsiteY172" fmla="*/ 516261 h 907090"/>
                <a:gd name="connsiteX173" fmla="*/ 839850 w 854070"/>
                <a:gd name="connsiteY173" fmla="*/ 522513 h 907090"/>
                <a:gd name="connsiteX174" fmla="*/ 840892 w 854070"/>
                <a:gd name="connsiteY174" fmla="*/ 527723 h 907090"/>
                <a:gd name="connsiteX175" fmla="*/ 831514 w 854070"/>
                <a:gd name="connsiteY175" fmla="*/ 531891 h 907090"/>
                <a:gd name="connsiteX176" fmla="*/ 822136 w 854070"/>
                <a:gd name="connsiteY176" fmla="*/ 549605 h 907090"/>
                <a:gd name="connsiteX177" fmla="*/ 832556 w 854070"/>
                <a:gd name="connsiteY177" fmla="*/ 560025 h 907090"/>
                <a:gd name="connsiteX178" fmla="*/ 849227 w 854070"/>
                <a:gd name="connsiteY178" fmla="*/ 565235 h 907090"/>
                <a:gd name="connsiteX179" fmla="*/ 839850 w 854070"/>
                <a:gd name="connsiteY179" fmla="*/ 599621 h 907090"/>
                <a:gd name="connsiteX180" fmla="*/ 839850 w 854070"/>
                <a:gd name="connsiteY180" fmla="*/ 607957 h 907090"/>
                <a:gd name="connsiteX181" fmla="*/ 847144 w 854070"/>
                <a:gd name="connsiteY181" fmla="*/ 621503 h 907090"/>
                <a:gd name="connsiteX182" fmla="*/ 853396 w 854070"/>
                <a:gd name="connsiteY182" fmla="*/ 631923 h 907090"/>
                <a:gd name="connsiteX183" fmla="*/ 849227 w 854070"/>
                <a:gd name="connsiteY183" fmla="*/ 650679 h 907090"/>
                <a:gd name="connsiteX184" fmla="*/ 844017 w 854070"/>
                <a:gd name="connsiteY184" fmla="*/ 672561 h 907090"/>
                <a:gd name="connsiteX185" fmla="*/ 847144 w 854070"/>
                <a:gd name="connsiteY185" fmla="*/ 680897 h 907090"/>
                <a:gd name="connsiteX186" fmla="*/ 849227 w 854070"/>
                <a:gd name="connsiteY186" fmla="*/ 685065 h 907090"/>
                <a:gd name="connsiteX187" fmla="*/ 844017 w 854070"/>
                <a:gd name="connsiteY187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13142 w 854070"/>
                <a:gd name="connsiteY23" fmla="*/ 853871 h 907090"/>
                <a:gd name="connsiteX24" fmla="*/ 475448 w 854070"/>
                <a:gd name="connsiteY24" fmla="*/ 827821 h 907090"/>
                <a:gd name="connsiteX25" fmla="*/ 437639 w 854070"/>
                <a:gd name="connsiteY25" fmla="*/ 865330 h 907090"/>
                <a:gd name="connsiteX26" fmla="*/ 434513 w 854070"/>
                <a:gd name="connsiteY26" fmla="*/ 869498 h 907090"/>
                <a:gd name="connsiteX27" fmla="*/ 426177 w 854070"/>
                <a:gd name="connsiteY27" fmla="*/ 877834 h 907090"/>
                <a:gd name="connsiteX28" fmla="*/ 401169 w 854070"/>
                <a:gd name="connsiteY28" fmla="*/ 883044 h 907090"/>
                <a:gd name="connsiteX29" fmla="*/ 391791 w 854070"/>
                <a:gd name="connsiteY29" fmla="*/ 883044 h 907090"/>
                <a:gd name="connsiteX30" fmla="*/ 380329 w 854070"/>
                <a:gd name="connsiteY30" fmla="*/ 888254 h 907090"/>
                <a:gd name="connsiteX31" fmla="*/ 378245 w 854070"/>
                <a:gd name="connsiteY31" fmla="*/ 894506 h 907090"/>
                <a:gd name="connsiteX32" fmla="*/ 381371 w 854070"/>
                <a:gd name="connsiteY32" fmla="*/ 901800 h 907090"/>
                <a:gd name="connsiteX33" fmla="*/ 382413 w 854070"/>
                <a:gd name="connsiteY33" fmla="*/ 902842 h 907090"/>
                <a:gd name="connsiteX34" fmla="*/ 351153 w 854070"/>
                <a:gd name="connsiteY34" fmla="*/ 907010 h 907090"/>
                <a:gd name="connsiteX35" fmla="*/ 340733 w 854070"/>
                <a:gd name="connsiteY35" fmla="*/ 898674 h 907090"/>
                <a:gd name="connsiteX36" fmla="*/ 330313 w 854070"/>
                <a:gd name="connsiteY36" fmla="*/ 889296 h 907090"/>
                <a:gd name="connsiteX37" fmla="*/ 327187 w 854070"/>
                <a:gd name="connsiteY37" fmla="*/ 887212 h 907090"/>
                <a:gd name="connsiteX38" fmla="*/ 319893 w 854070"/>
                <a:gd name="connsiteY38" fmla="*/ 883044 h 907090"/>
                <a:gd name="connsiteX39" fmla="*/ 305305 w 854070"/>
                <a:gd name="connsiteY39" fmla="*/ 860120 h 907090"/>
                <a:gd name="connsiteX40" fmla="*/ 283426 w 854070"/>
                <a:gd name="connsiteY40" fmla="*/ 819335 h 907090"/>
                <a:gd name="connsiteX41" fmla="*/ 299651 w 854070"/>
                <a:gd name="connsiteY41" fmla="*/ 797306 h 907090"/>
                <a:gd name="connsiteX42" fmla="*/ 315133 w 854070"/>
                <a:gd name="connsiteY42" fmla="*/ 763959 h 907090"/>
                <a:gd name="connsiteX43" fmla="*/ 350111 w 854070"/>
                <a:gd name="connsiteY43" fmla="*/ 747585 h 907090"/>
                <a:gd name="connsiteX44" fmla="*/ 358447 w 854070"/>
                <a:gd name="connsiteY44" fmla="*/ 741333 h 907090"/>
                <a:gd name="connsiteX45" fmla="*/ 374077 w 854070"/>
                <a:gd name="connsiteY45" fmla="*/ 725703 h 907090"/>
                <a:gd name="connsiteX46" fmla="*/ 373035 w 854070"/>
                <a:gd name="connsiteY46" fmla="*/ 694443 h 907090"/>
                <a:gd name="connsiteX47" fmla="*/ 355321 w 854070"/>
                <a:gd name="connsiteY47" fmla="*/ 667351 h 907090"/>
                <a:gd name="connsiteX48" fmla="*/ 324061 w 854070"/>
                <a:gd name="connsiteY48" fmla="*/ 662141 h 907090"/>
                <a:gd name="connsiteX49" fmla="*/ 304263 w 854070"/>
                <a:gd name="connsiteY49" fmla="*/ 661099 h 907090"/>
                <a:gd name="connsiteX50" fmla="*/ 298011 w 854070"/>
                <a:gd name="connsiteY50" fmla="*/ 660057 h 907090"/>
                <a:gd name="connsiteX51" fmla="*/ 288633 w 854070"/>
                <a:gd name="connsiteY51" fmla="*/ 657973 h 907090"/>
                <a:gd name="connsiteX52" fmla="*/ 271961 w 854070"/>
                <a:gd name="connsiteY52" fmla="*/ 659015 h 907090"/>
                <a:gd name="connsiteX53" fmla="*/ 253205 w 854070"/>
                <a:gd name="connsiteY53" fmla="*/ 659015 h 907090"/>
                <a:gd name="connsiteX54" fmla="*/ 245911 w 854070"/>
                <a:gd name="connsiteY54" fmla="*/ 654847 h 907090"/>
                <a:gd name="connsiteX55" fmla="*/ 238618 w 854070"/>
                <a:gd name="connsiteY55" fmla="*/ 650679 h 907090"/>
                <a:gd name="connsiteX56" fmla="*/ 221945 w 854070"/>
                <a:gd name="connsiteY56" fmla="*/ 647553 h 907090"/>
                <a:gd name="connsiteX57" fmla="*/ 204231 w 854070"/>
                <a:gd name="connsiteY57" fmla="*/ 643385 h 907090"/>
                <a:gd name="connsiteX58" fmla="*/ 196938 w 854070"/>
                <a:gd name="connsiteY58" fmla="*/ 630881 h 907090"/>
                <a:gd name="connsiteX59" fmla="*/ 195896 w 854070"/>
                <a:gd name="connsiteY59" fmla="*/ 626713 h 907090"/>
                <a:gd name="connsiteX60" fmla="*/ 191728 w 854070"/>
                <a:gd name="connsiteY60" fmla="*/ 614209 h 907090"/>
                <a:gd name="connsiteX61" fmla="*/ 169846 w 854070"/>
                <a:gd name="connsiteY61" fmla="*/ 602747 h 907090"/>
                <a:gd name="connsiteX62" fmla="*/ 164636 w 854070"/>
                <a:gd name="connsiteY62" fmla="*/ 602747 h 907090"/>
                <a:gd name="connsiteX63" fmla="*/ 151090 w 854070"/>
                <a:gd name="connsiteY63" fmla="*/ 599621 h 907090"/>
                <a:gd name="connsiteX64" fmla="*/ 146922 w 854070"/>
                <a:gd name="connsiteY64" fmla="*/ 588159 h 907090"/>
                <a:gd name="connsiteX65" fmla="*/ 147964 w 854070"/>
                <a:gd name="connsiteY65" fmla="*/ 581907 h 907090"/>
                <a:gd name="connsiteX66" fmla="*/ 153174 w 854070"/>
                <a:gd name="connsiteY66" fmla="*/ 575655 h 907090"/>
                <a:gd name="connsiteX67" fmla="*/ 156300 w 854070"/>
                <a:gd name="connsiteY67" fmla="*/ 572529 h 907090"/>
                <a:gd name="connsiteX68" fmla="*/ 160468 w 854070"/>
                <a:gd name="connsiteY68" fmla="*/ 556899 h 907090"/>
                <a:gd name="connsiteX69" fmla="*/ 157342 w 854070"/>
                <a:gd name="connsiteY69" fmla="*/ 552731 h 907090"/>
                <a:gd name="connsiteX70" fmla="*/ 156300 w 854070"/>
                <a:gd name="connsiteY70" fmla="*/ 551689 h 907090"/>
                <a:gd name="connsiteX71" fmla="*/ 149006 w 854070"/>
                <a:gd name="connsiteY71" fmla="*/ 535017 h 907090"/>
                <a:gd name="connsiteX72" fmla="*/ 149006 w 854070"/>
                <a:gd name="connsiteY72" fmla="*/ 530849 h 907090"/>
                <a:gd name="connsiteX73" fmla="*/ 132634 w 854070"/>
                <a:gd name="connsiteY73" fmla="*/ 522066 h 907090"/>
                <a:gd name="connsiteX74" fmla="*/ 98727 w 854070"/>
                <a:gd name="connsiteY74" fmla="*/ 448282 h 907090"/>
                <a:gd name="connsiteX75" fmla="*/ 106438 w 854070"/>
                <a:gd name="connsiteY75" fmla="*/ 411912 h 907090"/>
                <a:gd name="connsiteX76" fmla="*/ 83360 w 854070"/>
                <a:gd name="connsiteY76" fmla="*/ 388096 h 907090"/>
                <a:gd name="connsiteX77" fmla="*/ 22924 w 854070"/>
                <a:gd name="connsiteY77" fmla="*/ 383928 h 907090"/>
                <a:gd name="connsiteX78" fmla="*/ 9678 w 854070"/>
                <a:gd name="connsiteY78" fmla="*/ 357581 h 907090"/>
                <a:gd name="connsiteX79" fmla="*/ 31260 w 854070"/>
                <a:gd name="connsiteY79" fmla="*/ 347458 h 907090"/>
                <a:gd name="connsiteX80" fmla="*/ 41680 w 854070"/>
                <a:gd name="connsiteY80" fmla="*/ 325576 h 907090"/>
                <a:gd name="connsiteX81" fmla="*/ 42722 w 854070"/>
                <a:gd name="connsiteY81" fmla="*/ 319324 h 907090"/>
                <a:gd name="connsiteX82" fmla="*/ 43764 w 854070"/>
                <a:gd name="connsiteY82" fmla="*/ 314114 h 907090"/>
                <a:gd name="connsiteX83" fmla="*/ 53142 w 854070"/>
                <a:gd name="connsiteY83" fmla="*/ 295358 h 907090"/>
                <a:gd name="connsiteX84" fmla="*/ 57310 w 854070"/>
                <a:gd name="connsiteY84" fmla="*/ 288064 h 907090"/>
                <a:gd name="connsiteX85" fmla="*/ 72940 w 854070"/>
                <a:gd name="connsiteY85" fmla="*/ 220334 h 907090"/>
                <a:gd name="connsiteX86" fmla="*/ 61478 w 854070"/>
                <a:gd name="connsiteY86" fmla="*/ 173444 h 907090"/>
                <a:gd name="connsiteX87" fmla="*/ 37512 w 854070"/>
                <a:gd name="connsiteY87" fmla="*/ 163024 h 907090"/>
                <a:gd name="connsiteX88" fmla="*/ 19798 w 854070"/>
                <a:gd name="connsiteY88" fmla="*/ 156772 h 907090"/>
                <a:gd name="connsiteX89" fmla="*/ 4168 w 854070"/>
                <a:gd name="connsiteY89" fmla="*/ 134890 h 907090"/>
                <a:gd name="connsiteX90" fmla="*/ 1042 w 854070"/>
                <a:gd name="connsiteY90" fmla="*/ 105714 h 907090"/>
                <a:gd name="connsiteX91" fmla="*/ 0 w 854070"/>
                <a:gd name="connsiteY91" fmla="*/ 76539 h 907090"/>
                <a:gd name="connsiteX92" fmla="*/ 1042 w 854070"/>
                <a:gd name="connsiteY92" fmla="*/ 67161 h 907090"/>
                <a:gd name="connsiteX93" fmla="*/ 13546 w 854070"/>
                <a:gd name="connsiteY93" fmla="*/ 60909 h 907090"/>
                <a:gd name="connsiteX94" fmla="*/ 31260 w 854070"/>
                <a:gd name="connsiteY94" fmla="*/ 57783 h 907090"/>
                <a:gd name="connsiteX95" fmla="*/ 44806 w 854070"/>
                <a:gd name="connsiteY95" fmla="*/ 53615 h 907090"/>
                <a:gd name="connsiteX96" fmla="*/ 54184 w 854070"/>
                <a:gd name="connsiteY96" fmla="*/ 41111 h 907090"/>
                <a:gd name="connsiteX97" fmla="*/ 187262 w 854070"/>
                <a:gd name="connsiteY97" fmla="*/ 25635 h 907090"/>
                <a:gd name="connsiteX98" fmla="*/ 326443 w 854070"/>
                <a:gd name="connsiteY98" fmla="*/ 14173 h 907090"/>
                <a:gd name="connsiteX99" fmla="*/ 427219 w 854070"/>
                <a:gd name="connsiteY99" fmla="*/ 2858 h 907090"/>
                <a:gd name="connsiteX100" fmla="*/ 491674 w 854070"/>
                <a:gd name="connsiteY100" fmla="*/ 14915 h 907090"/>
                <a:gd name="connsiteX101" fmla="*/ 520998 w 854070"/>
                <a:gd name="connsiteY101" fmla="*/ 774 h 907090"/>
                <a:gd name="connsiteX102" fmla="*/ 550175 w 854070"/>
                <a:gd name="connsiteY102" fmla="*/ 50489 h 907090"/>
                <a:gd name="connsiteX103" fmla="*/ 552258 w 854070"/>
                <a:gd name="connsiteY103" fmla="*/ 55699 h 907090"/>
                <a:gd name="connsiteX104" fmla="*/ 551217 w 854070"/>
                <a:gd name="connsiteY104" fmla="*/ 58825 h 907090"/>
                <a:gd name="connsiteX105" fmla="*/ 551217 w 854070"/>
                <a:gd name="connsiteY105" fmla="*/ 59867 h 907090"/>
                <a:gd name="connsiteX106" fmla="*/ 555384 w 854070"/>
                <a:gd name="connsiteY106" fmla="*/ 79665 h 907090"/>
                <a:gd name="connsiteX107" fmla="*/ 575182 w 854070"/>
                <a:gd name="connsiteY107" fmla="*/ 83832 h 907090"/>
                <a:gd name="connsiteX108" fmla="*/ 580392 w 854070"/>
                <a:gd name="connsiteY108" fmla="*/ 79665 h 907090"/>
                <a:gd name="connsiteX109" fmla="*/ 581434 w 854070"/>
                <a:gd name="connsiteY109" fmla="*/ 78622 h 907090"/>
                <a:gd name="connsiteX110" fmla="*/ 593938 w 854070"/>
                <a:gd name="connsiteY110" fmla="*/ 68203 h 907090"/>
                <a:gd name="connsiteX111" fmla="*/ 597064 w 854070"/>
                <a:gd name="connsiteY111" fmla="*/ 67161 h 907090"/>
                <a:gd name="connsiteX112" fmla="*/ 599148 w 854070"/>
                <a:gd name="connsiteY112" fmla="*/ 68203 h 907090"/>
                <a:gd name="connsiteX113" fmla="*/ 608526 w 854070"/>
                <a:gd name="connsiteY113" fmla="*/ 84875 h 907090"/>
                <a:gd name="connsiteX114" fmla="*/ 609568 w 854070"/>
                <a:gd name="connsiteY114" fmla="*/ 109882 h 907090"/>
                <a:gd name="connsiteX115" fmla="*/ 607484 w 854070"/>
                <a:gd name="connsiteY115" fmla="*/ 114050 h 907090"/>
                <a:gd name="connsiteX116" fmla="*/ 604358 w 854070"/>
                <a:gd name="connsiteY116" fmla="*/ 131764 h 907090"/>
                <a:gd name="connsiteX117" fmla="*/ 605400 w 854070"/>
                <a:gd name="connsiteY117" fmla="*/ 134890 h 907090"/>
                <a:gd name="connsiteX118" fmla="*/ 606442 w 854070"/>
                <a:gd name="connsiteY118" fmla="*/ 138016 h 907090"/>
                <a:gd name="connsiteX119" fmla="*/ 605400 w 854070"/>
                <a:gd name="connsiteY119" fmla="*/ 142184 h 907090"/>
                <a:gd name="connsiteX120" fmla="*/ 587686 w 854070"/>
                <a:gd name="connsiteY120" fmla="*/ 178654 h 907090"/>
                <a:gd name="connsiteX121" fmla="*/ 582476 w 854070"/>
                <a:gd name="connsiteY121" fmla="*/ 188032 h 907090"/>
                <a:gd name="connsiteX122" fmla="*/ 574140 w 854070"/>
                <a:gd name="connsiteY122" fmla="*/ 194284 h 907090"/>
                <a:gd name="connsiteX123" fmla="*/ 567888 w 854070"/>
                <a:gd name="connsiteY123" fmla="*/ 198452 h 907090"/>
                <a:gd name="connsiteX124" fmla="*/ 563720 w 854070"/>
                <a:gd name="connsiteY124" fmla="*/ 204704 h 907090"/>
                <a:gd name="connsiteX125" fmla="*/ 572057 w 854070"/>
                <a:gd name="connsiteY125" fmla="*/ 214082 h 907090"/>
                <a:gd name="connsiteX126" fmla="*/ 575182 w 854070"/>
                <a:gd name="connsiteY126" fmla="*/ 215124 h 907090"/>
                <a:gd name="connsiteX127" fmla="*/ 581434 w 854070"/>
                <a:gd name="connsiteY127" fmla="*/ 220334 h 907090"/>
                <a:gd name="connsiteX128" fmla="*/ 589770 w 854070"/>
                <a:gd name="connsiteY128" fmla="*/ 226586 h 907090"/>
                <a:gd name="connsiteX129" fmla="*/ 599148 w 854070"/>
                <a:gd name="connsiteY129" fmla="*/ 231796 h 907090"/>
                <a:gd name="connsiteX130" fmla="*/ 615820 w 854070"/>
                <a:gd name="connsiteY130" fmla="*/ 241174 h 907090"/>
                <a:gd name="connsiteX131" fmla="*/ 618946 w 854070"/>
                <a:gd name="connsiteY131" fmla="*/ 244300 h 907090"/>
                <a:gd name="connsiteX132" fmla="*/ 624156 w 854070"/>
                <a:gd name="connsiteY132" fmla="*/ 249510 h 907090"/>
                <a:gd name="connsiteX133" fmla="*/ 637702 w 854070"/>
                <a:gd name="connsiteY133" fmla="*/ 256804 h 907090"/>
                <a:gd name="connsiteX134" fmla="*/ 642912 w 854070"/>
                <a:gd name="connsiteY134" fmla="*/ 258888 h 907090"/>
                <a:gd name="connsiteX135" fmla="*/ 666878 w 854070"/>
                <a:gd name="connsiteY135" fmla="*/ 275560 h 907090"/>
                <a:gd name="connsiteX136" fmla="*/ 676256 w 854070"/>
                <a:gd name="connsiteY136" fmla="*/ 283896 h 907090"/>
                <a:gd name="connsiteX137" fmla="*/ 672088 w 854070"/>
                <a:gd name="connsiteY137" fmla="*/ 291190 h 907090"/>
                <a:gd name="connsiteX138" fmla="*/ 657500 w 854070"/>
                <a:gd name="connsiteY138" fmla="*/ 299526 h 907090"/>
                <a:gd name="connsiteX139" fmla="*/ 653332 w 854070"/>
                <a:gd name="connsiteY139" fmla="*/ 300568 h 907090"/>
                <a:gd name="connsiteX140" fmla="*/ 646038 w 854070"/>
                <a:gd name="connsiteY140" fmla="*/ 302652 h 907090"/>
                <a:gd name="connsiteX141" fmla="*/ 635618 w 854070"/>
                <a:gd name="connsiteY141" fmla="*/ 312030 h 907090"/>
                <a:gd name="connsiteX142" fmla="*/ 634576 w 854070"/>
                <a:gd name="connsiteY142" fmla="*/ 321408 h 907090"/>
                <a:gd name="connsiteX143" fmla="*/ 636660 w 854070"/>
                <a:gd name="connsiteY143" fmla="*/ 334954 h 907090"/>
                <a:gd name="connsiteX144" fmla="*/ 643954 w 854070"/>
                <a:gd name="connsiteY144" fmla="*/ 348500 h 907090"/>
                <a:gd name="connsiteX145" fmla="*/ 650206 w 854070"/>
                <a:gd name="connsiteY145" fmla="*/ 351626 h 907090"/>
                <a:gd name="connsiteX146" fmla="*/ 655416 w 854070"/>
                <a:gd name="connsiteY146" fmla="*/ 354752 h 907090"/>
                <a:gd name="connsiteX147" fmla="*/ 652290 w 854070"/>
                <a:gd name="connsiteY147" fmla="*/ 366214 h 907090"/>
                <a:gd name="connsiteX148" fmla="*/ 648122 w 854070"/>
                <a:gd name="connsiteY148" fmla="*/ 381844 h 907090"/>
                <a:gd name="connsiteX149" fmla="*/ 650206 w 854070"/>
                <a:gd name="connsiteY149" fmla="*/ 392264 h 907090"/>
                <a:gd name="connsiteX150" fmla="*/ 651248 w 854070"/>
                <a:gd name="connsiteY150" fmla="*/ 396432 h 907090"/>
                <a:gd name="connsiteX151" fmla="*/ 651248 w 854070"/>
                <a:gd name="connsiteY151" fmla="*/ 403726 h 907090"/>
                <a:gd name="connsiteX152" fmla="*/ 647080 w 854070"/>
                <a:gd name="connsiteY152" fmla="*/ 411019 h 907090"/>
                <a:gd name="connsiteX153" fmla="*/ 624156 w 854070"/>
                <a:gd name="connsiteY153" fmla="*/ 444363 h 907090"/>
                <a:gd name="connsiteX154" fmla="*/ 623114 w 854070"/>
                <a:gd name="connsiteY154" fmla="*/ 445405 h 907090"/>
                <a:gd name="connsiteX155" fmla="*/ 614778 w 854070"/>
                <a:gd name="connsiteY155" fmla="*/ 457909 h 907090"/>
                <a:gd name="connsiteX156" fmla="*/ 613736 w 854070"/>
                <a:gd name="connsiteY156" fmla="*/ 467287 h 907090"/>
                <a:gd name="connsiteX157" fmla="*/ 613736 w 854070"/>
                <a:gd name="connsiteY157" fmla="*/ 470413 h 907090"/>
                <a:gd name="connsiteX158" fmla="*/ 622072 w 854070"/>
                <a:gd name="connsiteY158" fmla="*/ 500631 h 907090"/>
                <a:gd name="connsiteX159" fmla="*/ 626240 w 854070"/>
                <a:gd name="connsiteY159" fmla="*/ 504799 h 907090"/>
                <a:gd name="connsiteX160" fmla="*/ 633534 w 854070"/>
                <a:gd name="connsiteY160" fmla="*/ 505841 h 907090"/>
                <a:gd name="connsiteX161" fmla="*/ 648122 w 854070"/>
                <a:gd name="connsiteY161" fmla="*/ 504799 h 907090"/>
                <a:gd name="connsiteX162" fmla="*/ 661668 w 854070"/>
                <a:gd name="connsiteY162" fmla="*/ 503757 h 907090"/>
                <a:gd name="connsiteX163" fmla="*/ 686676 w 854070"/>
                <a:gd name="connsiteY163" fmla="*/ 504799 h 907090"/>
                <a:gd name="connsiteX164" fmla="*/ 720020 w 854070"/>
                <a:gd name="connsiteY164" fmla="*/ 504799 h 907090"/>
                <a:gd name="connsiteX165" fmla="*/ 824220 w 854070"/>
                <a:gd name="connsiteY165" fmla="*/ 462078 h 907090"/>
                <a:gd name="connsiteX166" fmla="*/ 834640 w 854070"/>
                <a:gd name="connsiteY166" fmla="*/ 457909 h 907090"/>
                <a:gd name="connsiteX167" fmla="*/ 842976 w 854070"/>
                <a:gd name="connsiteY167" fmla="*/ 462078 h 907090"/>
                <a:gd name="connsiteX168" fmla="*/ 839850 w 854070"/>
                <a:gd name="connsiteY168" fmla="*/ 482917 h 907090"/>
                <a:gd name="connsiteX169" fmla="*/ 838807 w 854070"/>
                <a:gd name="connsiteY169" fmla="*/ 483959 h 907090"/>
                <a:gd name="connsiteX170" fmla="*/ 832556 w 854070"/>
                <a:gd name="connsiteY170" fmla="*/ 507925 h 907090"/>
                <a:gd name="connsiteX171" fmla="*/ 836724 w 854070"/>
                <a:gd name="connsiteY171" fmla="*/ 516261 h 907090"/>
                <a:gd name="connsiteX172" fmla="*/ 839850 w 854070"/>
                <a:gd name="connsiteY172" fmla="*/ 522513 h 907090"/>
                <a:gd name="connsiteX173" fmla="*/ 840892 w 854070"/>
                <a:gd name="connsiteY173" fmla="*/ 527723 h 907090"/>
                <a:gd name="connsiteX174" fmla="*/ 831514 w 854070"/>
                <a:gd name="connsiteY174" fmla="*/ 531891 h 907090"/>
                <a:gd name="connsiteX175" fmla="*/ 822136 w 854070"/>
                <a:gd name="connsiteY175" fmla="*/ 549605 h 907090"/>
                <a:gd name="connsiteX176" fmla="*/ 832556 w 854070"/>
                <a:gd name="connsiteY176" fmla="*/ 560025 h 907090"/>
                <a:gd name="connsiteX177" fmla="*/ 849227 w 854070"/>
                <a:gd name="connsiteY177" fmla="*/ 565235 h 907090"/>
                <a:gd name="connsiteX178" fmla="*/ 839850 w 854070"/>
                <a:gd name="connsiteY178" fmla="*/ 599621 h 907090"/>
                <a:gd name="connsiteX179" fmla="*/ 839850 w 854070"/>
                <a:gd name="connsiteY179" fmla="*/ 607957 h 907090"/>
                <a:gd name="connsiteX180" fmla="*/ 847144 w 854070"/>
                <a:gd name="connsiteY180" fmla="*/ 621503 h 907090"/>
                <a:gd name="connsiteX181" fmla="*/ 853396 w 854070"/>
                <a:gd name="connsiteY181" fmla="*/ 631923 h 907090"/>
                <a:gd name="connsiteX182" fmla="*/ 849227 w 854070"/>
                <a:gd name="connsiteY182" fmla="*/ 650679 h 907090"/>
                <a:gd name="connsiteX183" fmla="*/ 844017 w 854070"/>
                <a:gd name="connsiteY183" fmla="*/ 672561 h 907090"/>
                <a:gd name="connsiteX184" fmla="*/ 847144 w 854070"/>
                <a:gd name="connsiteY184" fmla="*/ 680897 h 907090"/>
                <a:gd name="connsiteX185" fmla="*/ 849227 w 854070"/>
                <a:gd name="connsiteY185" fmla="*/ 685065 h 907090"/>
                <a:gd name="connsiteX186" fmla="*/ 844017 w 854070"/>
                <a:gd name="connsiteY186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13142 w 854070"/>
                <a:gd name="connsiteY22" fmla="*/ 853871 h 907090"/>
                <a:gd name="connsiteX23" fmla="*/ 475448 w 854070"/>
                <a:gd name="connsiteY23" fmla="*/ 827821 h 907090"/>
                <a:gd name="connsiteX24" fmla="*/ 437639 w 854070"/>
                <a:gd name="connsiteY24" fmla="*/ 865330 h 907090"/>
                <a:gd name="connsiteX25" fmla="*/ 434513 w 854070"/>
                <a:gd name="connsiteY25" fmla="*/ 869498 h 907090"/>
                <a:gd name="connsiteX26" fmla="*/ 426177 w 854070"/>
                <a:gd name="connsiteY26" fmla="*/ 877834 h 907090"/>
                <a:gd name="connsiteX27" fmla="*/ 401169 w 854070"/>
                <a:gd name="connsiteY27" fmla="*/ 883044 h 907090"/>
                <a:gd name="connsiteX28" fmla="*/ 391791 w 854070"/>
                <a:gd name="connsiteY28" fmla="*/ 883044 h 907090"/>
                <a:gd name="connsiteX29" fmla="*/ 380329 w 854070"/>
                <a:gd name="connsiteY29" fmla="*/ 888254 h 907090"/>
                <a:gd name="connsiteX30" fmla="*/ 378245 w 854070"/>
                <a:gd name="connsiteY30" fmla="*/ 894506 h 907090"/>
                <a:gd name="connsiteX31" fmla="*/ 381371 w 854070"/>
                <a:gd name="connsiteY31" fmla="*/ 901800 h 907090"/>
                <a:gd name="connsiteX32" fmla="*/ 382413 w 854070"/>
                <a:gd name="connsiteY32" fmla="*/ 902842 h 907090"/>
                <a:gd name="connsiteX33" fmla="*/ 351153 w 854070"/>
                <a:gd name="connsiteY33" fmla="*/ 907010 h 907090"/>
                <a:gd name="connsiteX34" fmla="*/ 340733 w 854070"/>
                <a:gd name="connsiteY34" fmla="*/ 898674 h 907090"/>
                <a:gd name="connsiteX35" fmla="*/ 330313 w 854070"/>
                <a:gd name="connsiteY35" fmla="*/ 889296 h 907090"/>
                <a:gd name="connsiteX36" fmla="*/ 327187 w 854070"/>
                <a:gd name="connsiteY36" fmla="*/ 887212 h 907090"/>
                <a:gd name="connsiteX37" fmla="*/ 319893 w 854070"/>
                <a:gd name="connsiteY37" fmla="*/ 883044 h 907090"/>
                <a:gd name="connsiteX38" fmla="*/ 305305 w 854070"/>
                <a:gd name="connsiteY38" fmla="*/ 860120 h 907090"/>
                <a:gd name="connsiteX39" fmla="*/ 283426 w 854070"/>
                <a:gd name="connsiteY39" fmla="*/ 819335 h 907090"/>
                <a:gd name="connsiteX40" fmla="*/ 299651 w 854070"/>
                <a:gd name="connsiteY40" fmla="*/ 797306 h 907090"/>
                <a:gd name="connsiteX41" fmla="*/ 315133 w 854070"/>
                <a:gd name="connsiteY41" fmla="*/ 763959 h 907090"/>
                <a:gd name="connsiteX42" fmla="*/ 350111 w 854070"/>
                <a:gd name="connsiteY42" fmla="*/ 747585 h 907090"/>
                <a:gd name="connsiteX43" fmla="*/ 358447 w 854070"/>
                <a:gd name="connsiteY43" fmla="*/ 741333 h 907090"/>
                <a:gd name="connsiteX44" fmla="*/ 374077 w 854070"/>
                <a:gd name="connsiteY44" fmla="*/ 725703 h 907090"/>
                <a:gd name="connsiteX45" fmla="*/ 373035 w 854070"/>
                <a:gd name="connsiteY45" fmla="*/ 694443 h 907090"/>
                <a:gd name="connsiteX46" fmla="*/ 355321 w 854070"/>
                <a:gd name="connsiteY46" fmla="*/ 667351 h 907090"/>
                <a:gd name="connsiteX47" fmla="*/ 324061 w 854070"/>
                <a:gd name="connsiteY47" fmla="*/ 662141 h 907090"/>
                <a:gd name="connsiteX48" fmla="*/ 304263 w 854070"/>
                <a:gd name="connsiteY48" fmla="*/ 661099 h 907090"/>
                <a:gd name="connsiteX49" fmla="*/ 298011 w 854070"/>
                <a:gd name="connsiteY49" fmla="*/ 660057 h 907090"/>
                <a:gd name="connsiteX50" fmla="*/ 288633 w 854070"/>
                <a:gd name="connsiteY50" fmla="*/ 657973 h 907090"/>
                <a:gd name="connsiteX51" fmla="*/ 271961 w 854070"/>
                <a:gd name="connsiteY51" fmla="*/ 659015 h 907090"/>
                <a:gd name="connsiteX52" fmla="*/ 253205 w 854070"/>
                <a:gd name="connsiteY52" fmla="*/ 659015 h 907090"/>
                <a:gd name="connsiteX53" fmla="*/ 245911 w 854070"/>
                <a:gd name="connsiteY53" fmla="*/ 654847 h 907090"/>
                <a:gd name="connsiteX54" fmla="*/ 238618 w 854070"/>
                <a:gd name="connsiteY54" fmla="*/ 650679 h 907090"/>
                <a:gd name="connsiteX55" fmla="*/ 221945 w 854070"/>
                <a:gd name="connsiteY55" fmla="*/ 647553 h 907090"/>
                <a:gd name="connsiteX56" fmla="*/ 204231 w 854070"/>
                <a:gd name="connsiteY56" fmla="*/ 643385 h 907090"/>
                <a:gd name="connsiteX57" fmla="*/ 196938 w 854070"/>
                <a:gd name="connsiteY57" fmla="*/ 630881 h 907090"/>
                <a:gd name="connsiteX58" fmla="*/ 195896 w 854070"/>
                <a:gd name="connsiteY58" fmla="*/ 626713 h 907090"/>
                <a:gd name="connsiteX59" fmla="*/ 191728 w 854070"/>
                <a:gd name="connsiteY59" fmla="*/ 614209 h 907090"/>
                <a:gd name="connsiteX60" fmla="*/ 169846 w 854070"/>
                <a:gd name="connsiteY60" fmla="*/ 602747 h 907090"/>
                <a:gd name="connsiteX61" fmla="*/ 164636 w 854070"/>
                <a:gd name="connsiteY61" fmla="*/ 602747 h 907090"/>
                <a:gd name="connsiteX62" fmla="*/ 151090 w 854070"/>
                <a:gd name="connsiteY62" fmla="*/ 599621 h 907090"/>
                <a:gd name="connsiteX63" fmla="*/ 146922 w 854070"/>
                <a:gd name="connsiteY63" fmla="*/ 588159 h 907090"/>
                <a:gd name="connsiteX64" fmla="*/ 147964 w 854070"/>
                <a:gd name="connsiteY64" fmla="*/ 581907 h 907090"/>
                <a:gd name="connsiteX65" fmla="*/ 153174 w 854070"/>
                <a:gd name="connsiteY65" fmla="*/ 575655 h 907090"/>
                <a:gd name="connsiteX66" fmla="*/ 156300 w 854070"/>
                <a:gd name="connsiteY66" fmla="*/ 572529 h 907090"/>
                <a:gd name="connsiteX67" fmla="*/ 160468 w 854070"/>
                <a:gd name="connsiteY67" fmla="*/ 556899 h 907090"/>
                <a:gd name="connsiteX68" fmla="*/ 157342 w 854070"/>
                <a:gd name="connsiteY68" fmla="*/ 552731 h 907090"/>
                <a:gd name="connsiteX69" fmla="*/ 156300 w 854070"/>
                <a:gd name="connsiteY69" fmla="*/ 551689 h 907090"/>
                <a:gd name="connsiteX70" fmla="*/ 149006 w 854070"/>
                <a:gd name="connsiteY70" fmla="*/ 535017 h 907090"/>
                <a:gd name="connsiteX71" fmla="*/ 149006 w 854070"/>
                <a:gd name="connsiteY71" fmla="*/ 530849 h 907090"/>
                <a:gd name="connsiteX72" fmla="*/ 132634 w 854070"/>
                <a:gd name="connsiteY72" fmla="*/ 522066 h 907090"/>
                <a:gd name="connsiteX73" fmla="*/ 98727 w 854070"/>
                <a:gd name="connsiteY73" fmla="*/ 448282 h 907090"/>
                <a:gd name="connsiteX74" fmla="*/ 106438 w 854070"/>
                <a:gd name="connsiteY74" fmla="*/ 411912 h 907090"/>
                <a:gd name="connsiteX75" fmla="*/ 83360 w 854070"/>
                <a:gd name="connsiteY75" fmla="*/ 388096 h 907090"/>
                <a:gd name="connsiteX76" fmla="*/ 22924 w 854070"/>
                <a:gd name="connsiteY76" fmla="*/ 383928 h 907090"/>
                <a:gd name="connsiteX77" fmla="*/ 9678 w 854070"/>
                <a:gd name="connsiteY77" fmla="*/ 357581 h 907090"/>
                <a:gd name="connsiteX78" fmla="*/ 31260 w 854070"/>
                <a:gd name="connsiteY78" fmla="*/ 347458 h 907090"/>
                <a:gd name="connsiteX79" fmla="*/ 41680 w 854070"/>
                <a:gd name="connsiteY79" fmla="*/ 325576 h 907090"/>
                <a:gd name="connsiteX80" fmla="*/ 42722 w 854070"/>
                <a:gd name="connsiteY80" fmla="*/ 319324 h 907090"/>
                <a:gd name="connsiteX81" fmla="*/ 43764 w 854070"/>
                <a:gd name="connsiteY81" fmla="*/ 314114 h 907090"/>
                <a:gd name="connsiteX82" fmla="*/ 53142 w 854070"/>
                <a:gd name="connsiteY82" fmla="*/ 295358 h 907090"/>
                <a:gd name="connsiteX83" fmla="*/ 57310 w 854070"/>
                <a:gd name="connsiteY83" fmla="*/ 288064 h 907090"/>
                <a:gd name="connsiteX84" fmla="*/ 72940 w 854070"/>
                <a:gd name="connsiteY84" fmla="*/ 220334 h 907090"/>
                <a:gd name="connsiteX85" fmla="*/ 61478 w 854070"/>
                <a:gd name="connsiteY85" fmla="*/ 173444 h 907090"/>
                <a:gd name="connsiteX86" fmla="*/ 37512 w 854070"/>
                <a:gd name="connsiteY86" fmla="*/ 163024 h 907090"/>
                <a:gd name="connsiteX87" fmla="*/ 19798 w 854070"/>
                <a:gd name="connsiteY87" fmla="*/ 156772 h 907090"/>
                <a:gd name="connsiteX88" fmla="*/ 4168 w 854070"/>
                <a:gd name="connsiteY88" fmla="*/ 134890 h 907090"/>
                <a:gd name="connsiteX89" fmla="*/ 1042 w 854070"/>
                <a:gd name="connsiteY89" fmla="*/ 105714 h 907090"/>
                <a:gd name="connsiteX90" fmla="*/ 0 w 854070"/>
                <a:gd name="connsiteY90" fmla="*/ 76539 h 907090"/>
                <a:gd name="connsiteX91" fmla="*/ 1042 w 854070"/>
                <a:gd name="connsiteY91" fmla="*/ 67161 h 907090"/>
                <a:gd name="connsiteX92" fmla="*/ 13546 w 854070"/>
                <a:gd name="connsiteY92" fmla="*/ 60909 h 907090"/>
                <a:gd name="connsiteX93" fmla="*/ 31260 w 854070"/>
                <a:gd name="connsiteY93" fmla="*/ 57783 h 907090"/>
                <a:gd name="connsiteX94" fmla="*/ 44806 w 854070"/>
                <a:gd name="connsiteY94" fmla="*/ 53615 h 907090"/>
                <a:gd name="connsiteX95" fmla="*/ 54184 w 854070"/>
                <a:gd name="connsiteY95" fmla="*/ 41111 h 907090"/>
                <a:gd name="connsiteX96" fmla="*/ 187262 w 854070"/>
                <a:gd name="connsiteY96" fmla="*/ 25635 h 907090"/>
                <a:gd name="connsiteX97" fmla="*/ 326443 w 854070"/>
                <a:gd name="connsiteY97" fmla="*/ 14173 h 907090"/>
                <a:gd name="connsiteX98" fmla="*/ 427219 w 854070"/>
                <a:gd name="connsiteY98" fmla="*/ 2858 h 907090"/>
                <a:gd name="connsiteX99" fmla="*/ 491674 w 854070"/>
                <a:gd name="connsiteY99" fmla="*/ 14915 h 907090"/>
                <a:gd name="connsiteX100" fmla="*/ 520998 w 854070"/>
                <a:gd name="connsiteY100" fmla="*/ 774 h 907090"/>
                <a:gd name="connsiteX101" fmla="*/ 550175 w 854070"/>
                <a:gd name="connsiteY101" fmla="*/ 50489 h 907090"/>
                <a:gd name="connsiteX102" fmla="*/ 552258 w 854070"/>
                <a:gd name="connsiteY102" fmla="*/ 55699 h 907090"/>
                <a:gd name="connsiteX103" fmla="*/ 551217 w 854070"/>
                <a:gd name="connsiteY103" fmla="*/ 58825 h 907090"/>
                <a:gd name="connsiteX104" fmla="*/ 551217 w 854070"/>
                <a:gd name="connsiteY104" fmla="*/ 59867 h 907090"/>
                <a:gd name="connsiteX105" fmla="*/ 555384 w 854070"/>
                <a:gd name="connsiteY105" fmla="*/ 79665 h 907090"/>
                <a:gd name="connsiteX106" fmla="*/ 575182 w 854070"/>
                <a:gd name="connsiteY106" fmla="*/ 83832 h 907090"/>
                <a:gd name="connsiteX107" fmla="*/ 580392 w 854070"/>
                <a:gd name="connsiteY107" fmla="*/ 79665 h 907090"/>
                <a:gd name="connsiteX108" fmla="*/ 581434 w 854070"/>
                <a:gd name="connsiteY108" fmla="*/ 78622 h 907090"/>
                <a:gd name="connsiteX109" fmla="*/ 593938 w 854070"/>
                <a:gd name="connsiteY109" fmla="*/ 68203 h 907090"/>
                <a:gd name="connsiteX110" fmla="*/ 597064 w 854070"/>
                <a:gd name="connsiteY110" fmla="*/ 67161 h 907090"/>
                <a:gd name="connsiteX111" fmla="*/ 599148 w 854070"/>
                <a:gd name="connsiteY111" fmla="*/ 68203 h 907090"/>
                <a:gd name="connsiteX112" fmla="*/ 608526 w 854070"/>
                <a:gd name="connsiteY112" fmla="*/ 84875 h 907090"/>
                <a:gd name="connsiteX113" fmla="*/ 609568 w 854070"/>
                <a:gd name="connsiteY113" fmla="*/ 109882 h 907090"/>
                <a:gd name="connsiteX114" fmla="*/ 607484 w 854070"/>
                <a:gd name="connsiteY114" fmla="*/ 114050 h 907090"/>
                <a:gd name="connsiteX115" fmla="*/ 604358 w 854070"/>
                <a:gd name="connsiteY115" fmla="*/ 131764 h 907090"/>
                <a:gd name="connsiteX116" fmla="*/ 605400 w 854070"/>
                <a:gd name="connsiteY116" fmla="*/ 134890 h 907090"/>
                <a:gd name="connsiteX117" fmla="*/ 606442 w 854070"/>
                <a:gd name="connsiteY117" fmla="*/ 138016 h 907090"/>
                <a:gd name="connsiteX118" fmla="*/ 605400 w 854070"/>
                <a:gd name="connsiteY118" fmla="*/ 142184 h 907090"/>
                <a:gd name="connsiteX119" fmla="*/ 587686 w 854070"/>
                <a:gd name="connsiteY119" fmla="*/ 178654 h 907090"/>
                <a:gd name="connsiteX120" fmla="*/ 582476 w 854070"/>
                <a:gd name="connsiteY120" fmla="*/ 188032 h 907090"/>
                <a:gd name="connsiteX121" fmla="*/ 574140 w 854070"/>
                <a:gd name="connsiteY121" fmla="*/ 194284 h 907090"/>
                <a:gd name="connsiteX122" fmla="*/ 567888 w 854070"/>
                <a:gd name="connsiteY122" fmla="*/ 198452 h 907090"/>
                <a:gd name="connsiteX123" fmla="*/ 563720 w 854070"/>
                <a:gd name="connsiteY123" fmla="*/ 204704 h 907090"/>
                <a:gd name="connsiteX124" fmla="*/ 572057 w 854070"/>
                <a:gd name="connsiteY124" fmla="*/ 214082 h 907090"/>
                <a:gd name="connsiteX125" fmla="*/ 575182 w 854070"/>
                <a:gd name="connsiteY125" fmla="*/ 215124 h 907090"/>
                <a:gd name="connsiteX126" fmla="*/ 581434 w 854070"/>
                <a:gd name="connsiteY126" fmla="*/ 220334 h 907090"/>
                <a:gd name="connsiteX127" fmla="*/ 589770 w 854070"/>
                <a:gd name="connsiteY127" fmla="*/ 226586 h 907090"/>
                <a:gd name="connsiteX128" fmla="*/ 599148 w 854070"/>
                <a:gd name="connsiteY128" fmla="*/ 231796 h 907090"/>
                <a:gd name="connsiteX129" fmla="*/ 615820 w 854070"/>
                <a:gd name="connsiteY129" fmla="*/ 241174 h 907090"/>
                <a:gd name="connsiteX130" fmla="*/ 618946 w 854070"/>
                <a:gd name="connsiteY130" fmla="*/ 244300 h 907090"/>
                <a:gd name="connsiteX131" fmla="*/ 624156 w 854070"/>
                <a:gd name="connsiteY131" fmla="*/ 249510 h 907090"/>
                <a:gd name="connsiteX132" fmla="*/ 637702 w 854070"/>
                <a:gd name="connsiteY132" fmla="*/ 256804 h 907090"/>
                <a:gd name="connsiteX133" fmla="*/ 642912 w 854070"/>
                <a:gd name="connsiteY133" fmla="*/ 258888 h 907090"/>
                <a:gd name="connsiteX134" fmla="*/ 666878 w 854070"/>
                <a:gd name="connsiteY134" fmla="*/ 275560 h 907090"/>
                <a:gd name="connsiteX135" fmla="*/ 676256 w 854070"/>
                <a:gd name="connsiteY135" fmla="*/ 283896 h 907090"/>
                <a:gd name="connsiteX136" fmla="*/ 672088 w 854070"/>
                <a:gd name="connsiteY136" fmla="*/ 291190 h 907090"/>
                <a:gd name="connsiteX137" fmla="*/ 657500 w 854070"/>
                <a:gd name="connsiteY137" fmla="*/ 299526 h 907090"/>
                <a:gd name="connsiteX138" fmla="*/ 653332 w 854070"/>
                <a:gd name="connsiteY138" fmla="*/ 300568 h 907090"/>
                <a:gd name="connsiteX139" fmla="*/ 646038 w 854070"/>
                <a:gd name="connsiteY139" fmla="*/ 302652 h 907090"/>
                <a:gd name="connsiteX140" fmla="*/ 635618 w 854070"/>
                <a:gd name="connsiteY140" fmla="*/ 312030 h 907090"/>
                <a:gd name="connsiteX141" fmla="*/ 634576 w 854070"/>
                <a:gd name="connsiteY141" fmla="*/ 321408 h 907090"/>
                <a:gd name="connsiteX142" fmla="*/ 636660 w 854070"/>
                <a:gd name="connsiteY142" fmla="*/ 334954 h 907090"/>
                <a:gd name="connsiteX143" fmla="*/ 643954 w 854070"/>
                <a:gd name="connsiteY143" fmla="*/ 348500 h 907090"/>
                <a:gd name="connsiteX144" fmla="*/ 650206 w 854070"/>
                <a:gd name="connsiteY144" fmla="*/ 351626 h 907090"/>
                <a:gd name="connsiteX145" fmla="*/ 655416 w 854070"/>
                <a:gd name="connsiteY145" fmla="*/ 354752 h 907090"/>
                <a:gd name="connsiteX146" fmla="*/ 652290 w 854070"/>
                <a:gd name="connsiteY146" fmla="*/ 366214 h 907090"/>
                <a:gd name="connsiteX147" fmla="*/ 648122 w 854070"/>
                <a:gd name="connsiteY147" fmla="*/ 381844 h 907090"/>
                <a:gd name="connsiteX148" fmla="*/ 650206 w 854070"/>
                <a:gd name="connsiteY148" fmla="*/ 392264 h 907090"/>
                <a:gd name="connsiteX149" fmla="*/ 651248 w 854070"/>
                <a:gd name="connsiteY149" fmla="*/ 396432 h 907090"/>
                <a:gd name="connsiteX150" fmla="*/ 651248 w 854070"/>
                <a:gd name="connsiteY150" fmla="*/ 403726 h 907090"/>
                <a:gd name="connsiteX151" fmla="*/ 647080 w 854070"/>
                <a:gd name="connsiteY151" fmla="*/ 411019 h 907090"/>
                <a:gd name="connsiteX152" fmla="*/ 624156 w 854070"/>
                <a:gd name="connsiteY152" fmla="*/ 444363 h 907090"/>
                <a:gd name="connsiteX153" fmla="*/ 623114 w 854070"/>
                <a:gd name="connsiteY153" fmla="*/ 445405 h 907090"/>
                <a:gd name="connsiteX154" fmla="*/ 614778 w 854070"/>
                <a:gd name="connsiteY154" fmla="*/ 457909 h 907090"/>
                <a:gd name="connsiteX155" fmla="*/ 613736 w 854070"/>
                <a:gd name="connsiteY155" fmla="*/ 467287 h 907090"/>
                <a:gd name="connsiteX156" fmla="*/ 613736 w 854070"/>
                <a:gd name="connsiteY156" fmla="*/ 470413 h 907090"/>
                <a:gd name="connsiteX157" fmla="*/ 622072 w 854070"/>
                <a:gd name="connsiteY157" fmla="*/ 500631 h 907090"/>
                <a:gd name="connsiteX158" fmla="*/ 626240 w 854070"/>
                <a:gd name="connsiteY158" fmla="*/ 504799 h 907090"/>
                <a:gd name="connsiteX159" fmla="*/ 633534 w 854070"/>
                <a:gd name="connsiteY159" fmla="*/ 505841 h 907090"/>
                <a:gd name="connsiteX160" fmla="*/ 648122 w 854070"/>
                <a:gd name="connsiteY160" fmla="*/ 504799 h 907090"/>
                <a:gd name="connsiteX161" fmla="*/ 661668 w 854070"/>
                <a:gd name="connsiteY161" fmla="*/ 503757 h 907090"/>
                <a:gd name="connsiteX162" fmla="*/ 686676 w 854070"/>
                <a:gd name="connsiteY162" fmla="*/ 504799 h 907090"/>
                <a:gd name="connsiteX163" fmla="*/ 720020 w 854070"/>
                <a:gd name="connsiteY163" fmla="*/ 504799 h 907090"/>
                <a:gd name="connsiteX164" fmla="*/ 824220 w 854070"/>
                <a:gd name="connsiteY164" fmla="*/ 462078 h 907090"/>
                <a:gd name="connsiteX165" fmla="*/ 834640 w 854070"/>
                <a:gd name="connsiteY165" fmla="*/ 457909 h 907090"/>
                <a:gd name="connsiteX166" fmla="*/ 842976 w 854070"/>
                <a:gd name="connsiteY166" fmla="*/ 462078 h 907090"/>
                <a:gd name="connsiteX167" fmla="*/ 839850 w 854070"/>
                <a:gd name="connsiteY167" fmla="*/ 482917 h 907090"/>
                <a:gd name="connsiteX168" fmla="*/ 838807 w 854070"/>
                <a:gd name="connsiteY168" fmla="*/ 483959 h 907090"/>
                <a:gd name="connsiteX169" fmla="*/ 832556 w 854070"/>
                <a:gd name="connsiteY169" fmla="*/ 507925 h 907090"/>
                <a:gd name="connsiteX170" fmla="*/ 836724 w 854070"/>
                <a:gd name="connsiteY170" fmla="*/ 516261 h 907090"/>
                <a:gd name="connsiteX171" fmla="*/ 839850 w 854070"/>
                <a:gd name="connsiteY171" fmla="*/ 522513 h 907090"/>
                <a:gd name="connsiteX172" fmla="*/ 840892 w 854070"/>
                <a:gd name="connsiteY172" fmla="*/ 527723 h 907090"/>
                <a:gd name="connsiteX173" fmla="*/ 831514 w 854070"/>
                <a:gd name="connsiteY173" fmla="*/ 531891 h 907090"/>
                <a:gd name="connsiteX174" fmla="*/ 822136 w 854070"/>
                <a:gd name="connsiteY174" fmla="*/ 549605 h 907090"/>
                <a:gd name="connsiteX175" fmla="*/ 832556 w 854070"/>
                <a:gd name="connsiteY175" fmla="*/ 560025 h 907090"/>
                <a:gd name="connsiteX176" fmla="*/ 849227 w 854070"/>
                <a:gd name="connsiteY176" fmla="*/ 565235 h 907090"/>
                <a:gd name="connsiteX177" fmla="*/ 839850 w 854070"/>
                <a:gd name="connsiteY177" fmla="*/ 599621 h 907090"/>
                <a:gd name="connsiteX178" fmla="*/ 839850 w 854070"/>
                <a:gd name="connsiteY178" fmla="*/ 607957 h 907090"/>
                <a:gd name="connsiteX179" fmla="*/ 847144 w 854070"/>
                <a:gd name="connsiteY179" fmla="*/ 621503 h 907090"/>
                <a:gd name="connsiteX180" fmla="*/ 853396 w 854070"/>
                <a:gd name="connsiteY180" fmla="*/ 631923 h 907090"/>
                <a:gd name="connsiteX181" fmla="*/ 849227 w 854070"/>
                <a:gd name="connsiteY181" fmla="*/ 650679 h 907090"/>
                <a:gd name="connsiteX182" fmla="*/ 844017 w 854070"/>
                <a:gd name="connsiteY182" fmla="*/ 672561 h 907090"/>
                <a:gd name="connsiteX183" fmla="*/ 847144 w 854070"/>
                <a:gd name="connsiteY183" fmla="*/ 680897 h 907090"/>
                <a:gd name="connsiteX184" fmla="*/ 849227 w 854070"/>
                <a:gd name="connsiteY184" fmla="*/ 685065 h 907090"/>
                <a:gd name="connsiteX185" fmla="*/ 844017 w 854070"/>
                <a:gd name="connsiteY18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3376 w 854070"/>
                <a:gd name="connsiteY21" fmla="*/ 857294 h 907090"/>
                <a:gd name="connsiteX22" fmla="*/ 613142 w 854070"/>
                <a:gd name="connsiteY22" fmla="*/ 853871 h 907090"/>
                <a:gd name="connsiteX23" fmla="*/ 475448 w 854070"/>
                <a:gd name="connsiteY23" fmla="*/ 827821 h 907090"/>
                <a:gd name="connsiteX24" fmla="*/ 437639 w 854070"/>
                <a:gd name="connsiteY24" fmla="*/ 865330 h 907090"/>
                <a:gd name="connsiteX25" fmla="*/ 434513 w 854070"/>
                <a:gd name="connsiteY25" fmla="*/ 869498 h 907090"/>
                <a:gd name="connsiteX26" fmla="*/ 426177 w 854070"/>
                <a:gd name="connsiteY26" fmla="*/ 877834 h 907090"/>
                <a:gd name="connsiteX27" fmla="*/ 401169 w 854070"/>
                <a:gd name="connsiteY27" fmla="*/ 883044 h 907090"/>
                <a:gd name="connsiteX28" fmla="*/ 391791 w 854070"/>
                <a:gd name="connsiteY28" fmla="*/ 883044 h 907090"/>
                <a:gd name="connsiteX29" fmla="*/ 380329 w 854070"/>
                <a:gd name="connsiteY29" fmla="*/ 888254 h 907090"/>
                <a:gd name="connsiteX30" fmla="*/ 378245 w 854070"/>
                <a:gd name="connsiteY30" fmla="*/ 894506 h 907090"/>
                <a:gd name="connsiteX31" fmla="*/ 381371 w 854070"/>
                <a:gd name="connsiteY31" fmla="*/ 901800 h 907090"/>
                <a:gd name="connsiteX32" fmla="*/ 382413 w 854070"/>
                <a:gd name="connsiteY32" fmla="*/ 902842 h 907090"/>
                <a:gd name="connsiteX33" fmla="*/ 351153 w 854070"/>
                <a:gd name="connsiteY33" fmla="*/ 907010 h 907090"/>
                <a:gd name="connsiteX34" fmla="*/ 340733 w 854070"/>
                <a:gd name="connsiteY34" fmla="*/ 898674 h 907090"/>
                <a:gd name="connsiteX35" fmla="*/ 330313 w 854070"/>
                <a:gd name="connsiteY35" fmla="*/ 889296 h 907090"/>
                <a:gd name="connsiteX36" fmla="*/ 327187 w 854070"/>
                <a:gd name="connsiteY36" fmla="*/ 887212 h 907090"/>
                <a:gd name="connsiteX37" fmla="*/ 319893 w 854070"/>
                <a:gd name="connsiteY37" fmla="*/ 883044 h 907090"/>
                <a:gd name="connsiteX38" fmla="*/ 305305 w 854070"/>
                <a:gd name="connsiteY38" fmla="*/ 860120 h 907090"/>
                <a:gd name="connsiteX39" fmla="*/ 283426 w 854070"/>
                <a:gd name="connsiteY39" fmla="*/ 819335 h 907090"/>
                <a:gd name="connsiteX40" fmla="*/ 299651 w 854070"/>
                <a:gd name="connsiteY40" fmla="*/ 797306 h 907090"/>
                <a:gd name="connsiteX41" fmla="*/ 315133 w 854070"/>
                <a:gd name="connsiteY41" fmla="*/ 763959 h 907090"/>
                <a:gd name="connsiteX42" fmla="*/ 350111 w 854070"/>
                <a:gd name="connsiteY42" fmla="*/ 747585 h 907090"/>
                <a:gd name="connsiteX43" fmla="*/ 358447 w 854070"/>
                <a:gd name="connsiteY43" fmla="*/ 741333 h 907090"/>
                <a:gd name="connsiteX44" fmla="*/ 374077 w 854070"/>
                <a:gd name="connsiteY44" fmla="*/ 725703 h 907090"/>
                <a:gd name="connsiteX45" fmla="*/ 373035 w 854070"/>
                <a:gd name="connsiteY45" fmla="*/ 694443 h 907090"/>
                <a:gd name="connsiteX46" fmla="*/ 355321 w 854070"/>
                <a:gd name="connsiteY46" fmla="*/ 667351 h 907090"/>
                <a:gd name="connsiteX47" fmla="*/ 324061 w 854070"/>
                <a:gd name="connsiteY47" fmla="*/ 662141 h 907090"/>
                <a:gd name="connsiteX48" fmla="*/ 304263 w 854070"/>
                <a:gd name="connsiteY48" fmla="*/ 661099 h 907090"/>
                <a:gd name="connsiteX49" fmla="*/ 298011 w 854070"/>
                <a:gd name="connsiteY49" fmla="*/ 660057 h 907090"/>
                <a:gd name="connsiteX50" fmla="*/ 288633 w 854070"/>
                <a:gd name="connsiteY50" fmla="*/ 657973 h 907090"/>
                <a:gd name="connsiteX51" fmla="*/ 271961 w 854070"/>
                <a:gd name="connsiteY51" fmla="*/ 659015 h 907090"/>
                <a:gd name="connsiteX52" fmla="*/ 253205 w 854070"/>
                <a:gd name="connsiteY52" fmla="*/ 659015 h 907090"/>
                <a:gd name="connsiteX53" fmla="*/ 245911 w 854070"/>
                <a:gd name="connsiteY53" fmla="*/ 654847 h 907090"/>
                <a:gd name="connsiteX54" fmla="*/ 238618 w 854070"/>
                <a:gd name="connsiteY54" fmla="*/ 650679 h 907090"/>
                <a:gd name="connsiteX55" fmla="*/ 221945 w 854070"/>
                <a:gd name="connsiteY55" fmla="*/ 647553 h 907090"/>
                <a:gd name="connsiteX56" fmla="*/ 204231 w 854070"/>
                <a:gd name="connsiteY56" fmla="*/ 643385 h 907090"/>
                <a:gd name="connsiteX57" fmla="*/ 196938 w 854070"/>
                <a:gd name="connsiteY57" fmla="*/ 630881 h 907090"/>
                <a:gd name="connsiteX58" fmla="*/ 195896 w 854070"/>
                <a:gd name="connsiteY58" fmla="*/ 626713 h 907090"/>
                <a:gd name="connsiteX59" fmla="*/ 191728 w 854070"/>
                <a:gd name="connsiteY59" fmla="*/ 614209 h 907090"/>
                <a:gd name="connsiteX60" fmla="*/ 169846 w 854070"/>
                <a:gd name="connsiteY60" fmla="*/ 602747 h 907090"/>
                <a:gd name="connsiteX61" fmla="*/ 164636 w 854070"/>
                <a:gd name="connsiteY61" fmla="*/ 602747 h 907090"/>
                <a:gd name="connsiteX62" fmla="*/ 151090 w 854070"/>
                <a:gd name="connsiteY62" fmla="*/ 599621 h 907090"/>
                <a:gd name="connsiteX63" fmla="*/ 146922 w 854070"/>
                <a:gd name="connsiteY63" fmla="*/ 588159 h 907090"/>
                <a:gd name="connsiteX64" fmla="*/ 147964 w 854070"/>
                <a:gd name="connsiteY64" fmla="*/ 581907 h 907090"/>
                <a:gd name="connsiteX65" fmla="*/ 153174 w 854070"/>
                <a:gd name="connsiteY65" fmla="*/ 575655 h 907090"/>
                <a:gd name="connsiteX66" fmla="*/ 156300 w 854070"/>
                <a:gd name="connsiteY66" fmla="*/ 572529 h 907090"/>
                <a:gd name="connsiteX67" fmla="*/ 160468 w 854070"/>
                <a:gd name="connsiteY67" fmla="*/ 556899 h 907090"/>
                <a:gd name="connsiteX68" fmla="*/ 157342 w 854070"/>
                <a:gd name="connsiteY68" fmla="*/ 552731 h 907090"/>
                <a:gd name="connsiteX69" fmla="*/ 156300 w 854070"/>
                <a:gd name="connsiteY69" fmla="*/ 551689 h 907090"/>
                <a:gd name="connsiteX70" fmla="*/ 149006 w 854070"/>
                <a:gd name="connsiteY70" fmla="*/ 535017 h 907090"/>
                <a:gd name="connsiteX71" fmla="*/ 149006 w 854070"/>
                <a:gd name="connsiteY71" fmla="*/ 530849 h 907090"/>
                <a:gd name="connsiteX72" fmla="*/ 132634 w 854070"/>
                <a:gd name="connsiteY72" fmla="*/ 522066 h 907090"/>
                <a:gd name="connsiteX73" fmla="*/ 98727 w 854070"/>
                <a:gd name="connsiteY73" fmla="*/ 448282 h 907090"/>
                <a:gd name="connsiteX74" fmla="*/ 106438 w 854070"/>
                <a:gd name="connsiteY74" fmla="*/ 411912 h 907090"/>
                <a:gd name="connsiteX75" fmla="*/ 83360 w 854070"/>
                <a:gd name="connsiteY75" fmla="*/ 388096 h 907090"/>
                <a:gd name="connsiteX76" fmla="*/ 22924 w 854070"/>
                <a:gd name="connsiteY76" fmla="*/ 383928 h 907090"/>
                <a:gd name="connsiteX77" fmla="*/ 9678 w 854070"/>
                <a:gd name="connsiteY77" fmla="*/ 357581 h 907090"/>
                <a:gd name="connsiteX78" fmla="*/ 31260 w 854070"/>
                <a:gd name="connsiteY78" fmla="*/ 347458 h 907090"/>
                <a:gd name="connsiteX79" fmla="*/ 41680 w 854070"/>
                <a:gd name="connsiteY79" fmla="*/ 325576 h 907090"/>
                <a:gd name="connsiteX80" fmla="*/ 42722 w 854070"/>
                <a:gd name="connsiteY80" fmla="*/ 319324 h 907090"/>
                <a:gd name="connsiteX81" fmla="*/ 43764 w 854070"/>
                <a:gd name="connsiteY81" fmla="*/ 314114 h 907090"/>
                <a:gd name="connsiteX82" fmla="*/ 53142 w 854070"/>
                <a:gd name="connsiteY82" fmla="*/ 295358 h 907090"/>
                <a:gd name="connsiteX83" fmla="*/ 57310 w 854070"/>
                <a:gd name="connsiteY83" fmla="*/ 288064 h 907090"/>
                <a:gd name="connsiteX84" fmla="*/ 72940 w 854070"/>
                <a:gd name="connsiteY84" fmla="*/ 220334 h 907090"/>
                <a:gd name="connsiteX85" fmla="*/ 61478 w 854070"/>
                <a:gd name="connsiteY85" fmla="*/ 173444 h 907090"/>
                <a:gd name="connsiteX86" fmla="*/ 37512 w 854070"/>
                <a:gd name="connsiteY86" fmla="*/ 163024 h 907090"/>
                <a:gd name="connsiteX87" fmla="*/ 19798 w 854070"/>
                <a:gd name="connsiteY87" fmla="*/ 156772 h 907090"/>
                <a:gd name="connsiteX88" fmla="*/ 4168 w 854070"/>
                <a:gd name="connsiteY88" fmla="*/ 134890 h 907090"/>
                <a:gd name="connsiteX89" fmla="*/ 1042 w 854070"/>
                <a:gd name="connsiteY89" fmla="*/ 105714 h 907090"/>
                <a:gd name="connsiteX90" fmla="*/ 0 w 854070"/>
                <a:gd name="connsiteY90" fmla="*/ 76539 h 907090"/>
                <a:gd name="connsiteX91" fmla="*/ 1042 w 854070"/>
                <a:gd name="connsiteY91" fmla="*/ 67161 h 907090"/>
                <a:gd name="connsiteX92" fmla="*/ 13546 w 854070"/>
                <a:gd name="connsiteY92" fmla="*/ 60909 h 907090"/>
                <a:gd name="connsiteX93" fmla="*/ 31260 w 854070"/>
                <a:gd name="connsiteY93" fmla="*/ 57783 h 907090"/>
                <a:gd name="connsiteX94" fmla="*/ 44806 w 854070"/>
                <a:gd name="connsiteY94" fmla="*/ 53615 h 907090"/>
                <a:gd name="connsiteX95" fmla="*/ 54184 w 854070"/>
                <a:gd name="connsiteY95" fmla="*/ 41111 h 907090"/>
                <a:gd name="connsiteX96" fmla="*/ 187262 w 854070"/>
                <a:gd name="connsiteY96" fmla="*/ 25635 h 907090"/>
                <a:gd name="connsiteX97" fmla="*/ 326443 w 854070"/>
                <a:gd name="connsiteY97" fmla="*/ 14173 h 907090"/>
                <a:gd name="connsiteX98" fmla="*/ 427219 w 854070"/>
                <a:gd name="connsiteY98" fmla="*/ 2858 h 907090"/>
                <a:gd name="connsiteX99" fmla="*/ 491674 w 854070"/>
                <a:gd name="connsiteY99" fmla="*/ 14915 h 907090"/>
                <a:gd name="connsiteX100" fmla="*/ 520998 w 854070"/>
                <a:gd name="connsiteY100" fmla="*/ 774 h 907090"/>
                <a:gd name="connsiteX101" fmla="*/ 550175 w 854070"/>
                <a:gd name="connsiteY101" fmla="*/ 50489 h 907090"/>
                <a:gd name="connsiteX102" fmla="*/ 552258 w 854070"/>
                <a:gd name="connsiteY102" fmla="*/ 55699 h 907090"/>
                <a:gd name="connsiteX103" fmla="*/ 551217 w 854070"/>
                <a:gd name="connsiteY103" fmla="*/ 58825 h 907090"/>
                <a:gd name="connsiteX104" fmla="*/ 551217 w 854070"/>
                <a:gd name="connsiteY104" fmla="*/ 59867 h 907090"/>
                <a:gd name="connsiteX105" fmla="*/ 555384 w 854070"/>
                <a:gd name="connsiteY105" fmla="*/ 79665 h 907090"/>
                <a:gd name="connsiteX106" fmla="*/ 575182 w 854070"/>
                <a:gd name="connsiteY106" fmla="*/ 83832 h 907090"/>
                <a:gd name="connsiteX107" fmla="*/ 580392 w 854070"/>
                <a:gd name="connsiteY107" fmla="*/ 79665 h 907090"/>
                <a:gd name="connsiteX108" fmla="*/ 581434 w 854070"/>
                <a:gd name="connsiteY108" fmla="*/ 78622 h 907090"/>
                <a:gd name="connsiteX109" fmla="*/ 593938 w 854070"/>
                <a:gd name="connsiteY109" fmla="*/ 68203 h 907090"/>
                <a:gd name="connsiteX110" fmla="*/ 597064 w 854070"/>
                <a:gd name="connsiteY110" fmla="*/ 67161 h 907090"/>
                <a:gd name="connsiteX111" fmla="*/ 599148 w 854070"/>
                <a:gd name="connsiteY111" fmla="*/ 68203 h 907090"/>
                <a:gd name="connsiteX112" fmla="*/ 608526 w 854070"/>
                <a:gd name="connsiteY112" fmla="*/ 84875 h 907090"/>
                <a:gd name="connsiteX113" fmla="*/ 609568 w 854070"/>
                <a:gd name="connsiteY113" fmla="*/ 109882 h 907090"/>
                <a:gd name="connsiteX114" fmla="*/ 607484 w 854070"/>
                <a:gd name="connsiteY114" fmla="*/ 114050 h 907090"/>
                <a:gd name="connsiteX115" fmla="*/ 604358 w 854070"/>
                <a:gd name="connsiteY115" fmla="*/ 131764 h 907090"/>
                <a:gd name="connsiteX116" fmla="*/ 605400 w 854070"/>
                <a:gd name="connsiteY116" fmla="*/ 134890 h 907090"/>
                <a:gd name="connsiteX117" fmla="*/ 606442 w 854070"/>
                <a:gd name="connsiteY117" fmla="*/ 138016 h 907090"/>
                <a:gd name="connsiteX118" fmla="*/ 605400 w 854070"/>
                <a:gd name="connsiteY118" fmla="*/ 142184 h 907090"/>
                <a:gd name="connsiteX119" fmla="*/ 587686 w 854070"/>
                <a:gd name="connsiteY119" fmla="*/ 178654 h 907090"/>
                <a:gd name="connsiteX120" fmla="*/ 582476 w 854070"/>
                <a:gd name="connsiteY120" fmla="*/ 188032 h 907090"/>
                <a:gd name="connsiteX121" fmla="*/ 574140 w 854070"/>
                <a:gd name="connsiteY121" fmla="*/ 194284 h 907090"/>
                <a:gd name="connsiteX122" fmla="*/ 567888 w 854070"/>
                <a:gd name="connsiteY122" fmla="*/ 198452 h 907090"/>
                <a:gd name="connsiteX123" fmla="*/ 563720 w 854070"/>
                <a:gd name="connsiteY123" fmla="*/ 204704 h 907090"/>
                <a:gd name="connsiteX124" fmla="*/ 572057 w 854070"/>
                <a:gd name="connsiteY124" fmla="*/ 214082 h 907090"/>
                <a:gd name="connsiteX125" fmla="*/ 575182 w 854070"/>
                <a:gd name="connsiteY125" fmla="*/ 215124 h 907090"/>
                <a:gd name="connsiteX126" fmla="*/ 581434 w 854070"/>
                <a:gd name="connsiteY126" fmla="*/ 220334 h 907090"/>
                <a:gd name="connsiteX127" fmla="*/ 589770 w 854070"/>
                <a:gd name="connsiteY127" fmla="*/ 226586 h 907090"/>
                <a:gd name="connsiteX128" fmla="*/ 599148 w 854070"/>
                <a:gd name="connsiteY128" fmla="*/ 231796 h 907090"/>
                <a:gd name="connsiteX129" fmla="*/ 615820 w 854070"/>
                <a:gd name="connsiteY129" fmla="*/ 241174 h 907090"/>
                <a:gd name="connsiteX130" fmla="*/ 618946 w 854070"/>
                <a:gd name="connsiteY130" fmla="*/ 244300 h 907090"/>
                <a:gd name="connsiteX131" fmla="*/ 624156 w 854070"/>
                <a:gd name="connsiteY131" fmla="*/ 249510 h 907090"/>
                <a:gd name="connsiteX132" fmla="*/ 637702 w 854070"/>
                <a:gd name="connsiteY132" fmla="*/ 256804 h 907090"/>
                <a:gd name="connsiteX133" fmla="*/ 642912 w 854070"/>
                <a:gd name="connsiteY133" fmla="*/ 258888 h 907090"/>
                <a:gd name="connsiteX134" fmla="*/ 666878 w 854070"/>
                <a:gd name="connsiteY134" fmla="*/ 275560 h 907090"/>
                <a:gd name="connsiteX135" fmla="*/ 676256 w 854070"/>
                <a:gd name="connsiteY135" fmla="*/ 283896 h 907090"/>
                <a:gd name="connsiteX136" fmla="*/ 672088 w 854070"/>
                <a:gd name="connsiteY136" fmla="*/ 291190 h 907090"/>
                <a:gd name="connsiteX137" fmla="*/ 657500 w 854070"/>
                <a:gd name="connsiteY137" fmla="*/ 299526 h 907090"/>
                <a:gd name="connsiteX138" fmla="*/ 653332 w 854070"/>
                <a:gd name="connsiteY138" fmla="*/ 300568 h 907090"/>
                <a:gd name="connsiteX139" fmla="*/ 646038 w 854070"/>
                <a:gd name="connsiteY139" fmla="*/ 302652 h 907090"/>
                <a:gd name="connsiteX140" fmla="*/ 635618 w 854070"/>
                <a:gd name="connsiteY140" fmla="*/ 312030 h 907090"/>
                <a:gd name="connsiteX141" fmla="*/ 634576 w 854070"/>
                <a:gd name="connsiteY141" fmla="*/ 321408 h 907090"/>
                <a:gd name="connsiteX142" fmla="*/ 636660 w 854070"/>
                <a:gd name="connsiteY142" fmla="*/ 334954 h 907090"/>
                <a:gd name="connsiteX143" fmla="*/ 643954 w 854070"/>
                <a:gd name="connsiteY143" fmla="*/ 348500 h 907090"/>
                <a:gd name="connsiteX144" fmla="*/ 650206 w 854070"/>
                <a:gd name="connsiteY144" fmla="*/ 351626 h 907090"/>
                <a:gd name="connsiteX145" fmla="*/ 655416 w 854070"/>
                <a:gd name="connsiteY145" fmla="*/ 354752 h 907090"/>
                <a:gd name="connsiteX146" fmla="*/ 652290 w 854070"/>
                <a:gd name="connsiteY146" fmla="*/ 366214 h 907090"/>
                <a:gd name="connsiteX147" fmla="*/ 648122 w 854070"/>
                <a:gd name="connsiteY147" fmla="*/ 381844 h 907090"/>
                <a:gd name="connsiteX148" fmla="*/ 650206 w 854070"/>
                <a:gd name="connsiteY148" fmla="*/ 392264 h 907090"/>
                <a:gd name="connsiteX149" fmla="*/ 651248 w 854070"/>
                <a:gd name="connsiteY149" fmla="*/ 396432 h 907090"/>
                <a:gd name="connsiteX150" fmla="*/ 651248 w 854070"/>
                <a:gd name="connsiteY150" fmla="*/ 403726 h 907090"/>
                <a:gd name="connsiteX151" fmla="*/ 647080 w 854070"/>
                <a:gd name="connsiteY151" fmla="*/ 411019 h 907090"/>
                <a:gd name="connsiteX152" fmla="*/ 624156 w 854070"/>
                <a:gd name="connsiteY152" fmla="*/ 444363 h 907090"/>
                <a:gd name="connsiteX153" fmla="*/ 623114 w 854070"/>
                <a:gd name="connsiteY153" fmla="*/ 445405 h 907090"/>
                <a:gd name="connsiteX154" fmla="*/ 614778 w 854070"/>
                <a:gd name="connsiteY154" fmla="*/ 457909 h 907090"/>
                <a:gd name="connsiteX155" fmla="*/ 613736 w 854070"/>
                <a:gd name="connsiteY155" fmla="*/ 467287 h 907090"/>
                <a:gd name="connsiteX156" fmla="*/ 613736 w 854070"/>
                <a:gd name="connsiteY156" fmla="*/ 470413 h 907090"/>
                <a:gd name="connsiteX157" fmla="*/ 622072 w 854070"/>
                <a:gd name="connsiteY157" fmla="*/ 500631 h 907090"/>
                <a:gd name="connsiteX158" fmla="*/ 626240 w 854070"/>
                <a:gd name="connsiteY158" fmla="*/ 504799 h 907090"/>
                <a:gd name="connsiteX159" fmla="*/ 633534 w 854070"/>
                <a:gd name="connsiteY159" fmla="*/ 505841 h 907090"/>
                <a:gd name="connsiteX160" fmla="*/ 648122 w 854070"/>
                <a:gd name="connsiteY160" fmla="*/ 504799 h 907090"/>
                <a:gd name="connsiteX161" fmla="*/ 661668 w 854070"/>
                <a:gd name="connsiteY161" fmla="*/ 503757 h 907090"/>
                <a:gd name="connsiteX162" fmla="*/ 686676 w 854070"/>
                <a:gd name="connsiteY162" fmla="*/ 504799 h 907090"/>
                <a:gd name="connsiteX163" fmla="*/ 720020 w 854070"/>
                <a:gd name="connsiteY163" fmla="*/ 504799 h 907090"/>
                <a:gd name="connsiteX164" fmla="*/ 824220 w 854070"/>
                <a:gd name="connsiteY164" fmla="*/ 462078 h 907090"/>
                <a:gd name="connsiteX165" fmla="*/ 834640 w 854070"/>
                <a:gd name="connsiteY165" fmla="*/ 457909 h 907090"/>
                <a:gd name="connsiteX166" fmla="*/ 842976 w 854070"/>
                <a:gd name="connsiteY166" fmla="*/ 462078 h 907090"/>
                <a:gd name="connsiteX167" fmla="*/ 839850 w 854070"/>
                <a:gd name="connsiteY167" fmla="*/ 482917 h 907090"/>
                <a:gd name="connsiteX168" fmla="*/ 838807 w 854070"/>
                <a:gd name="connsiteY168" fmla="*/ 483959 h 907090"/>
                <a:gd name="connsiteX169" fmla="*/ 832556 w 854070"/>
                <a:gd name="connsiteY169" fmla="*/ 507925 h 907090"/>
                <a:gd name="connsiteX170" fmla="*/ 836724 w 854070"/>
                <a:gd name="connsiteY170" fmla="*/ 516261 h 907090"/>
                <a:gd name="connsiteX171" fmla="*/ 839850 w 854070"/>
                <a:gd name="connsiteY171" fmla="*/ 522513 h 907090"/>
                <a:gd name="connsiteX172" fmla="*/ 840892 w 854070"/>
                <a:gd name="connsiteY172" fmla="*/ 527723 h 907090"/>
                <a:gd name="connsiteX173" fmla="*/ 831514 w 854070"/>
                <a:gd name="connsiteY173" fmla="*/ 531891 h 907090"/>
                <a:gd name="connsiteX174" fmla="*/ 822136 w 854070"/>
                <a:gd name="connsiteY174" fmla="*/ 549605 h 907090"/>
                <a:gd name="connsiteX175" fmla="*/ 832556 w 854070"/>
                <a:gd name="connsiteY175" fmla="*/ 560025 h 907090"/>
                <a:gd name="connsiteX176" fmla="*/ 849227 w 854070"/>
                <a:gd name="connsiteY176" fmla="*/ 565235 h 907090"/>
                <a:gd name="connsiteX177" fmla="*/ 839850 w 854070"/>
                <a:gd name="connsiteY177" fmla="*/ 599621 h 907090"/>
                <a:gd name="connsiteX178" fmla="*/ 839850 w 854070"/>
                <a:gd name="connsiteY178" fmla="*/ 607957 h 907090"/>
                <a:gd name="connsiteX179" fmla="*/ 847144 w 854070"/>
                <a:gd name="connsiteY179" fmla="*/ 621503 h 907090"/>
                <a:gd name="connsiteX180" fmla="*/ 853396 w 854070"/>
                <a:gd name="connsiteY180" fmla="*/ 631923 h 907090"/>
                <a:gd name="connsiteX181" fmla="*/ 849227 w 854070"/>
                <a:gd name="connsiteY181" fmla="*/ 650679 h 907090"/>
                <a:gd name="connsiteX182" fmla="*/ 844017 w 854070"/>
                <a:gd name="connsiteY182" fmla="*/ 672561 h 907090"/>
                <a:gd name="connsiteX183" fmla="*/ 847144 w 854070"/>
                <a:gd name="connsiteY183" fmla="*/ 680897 h 907090"/>
                <a:gd name="connsiteX184" fmla="*/ 849227 w 854070"/>
                <a:gd name="connsiteY184" fmla="*/ 685065 h 907090"/>
                <a:gd name="connsiteX185" fmla="*/ 844017 w 854070"/>
                <a:gd name="connsiteY18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28387 w 854070"/>
                <a:gd name="connsiteY4" fmla="*/ 827818 h 907090"/>
                <a:gd name="connsiteX5" fmla="*/ 825262 w 854070"/>
                <a:gd name="connsiteY5" fmla="*/ 835112 h 907090"/>
                <a:gd name="connsiteX6" fmla="*/ 817968 w 854070"/>
                <a:gd name="connsiteY6" fmla="*/ 839280 h 907090"/>
                <a:gd name="connsiteX7" fmla="*/ 809632 w 854070"/>
                <a:gd name="connsiteY7" fmla="*/ 844490 h 907090"/>
                <a:gd name="connsiteX8" fmla="*/ 803380 w 854070"/>
                <a:gd name="connsiteY8" fmla="*/ 856994 h 907090"/>
                <a:gd name="connsiteX9" fmla="*/ 802338 w 854070"/>
                <a:gd name="connsiteY9" fmla="*/ 859078 h 907090"/>
                <a:gd name="connsiteX10" fmla="*/ 794002 w 854070"/>
                <a:gd name="connsiteY10" fmla="*/ 868456 h 907090"/>
                <a:gd name="connsiteX11" fmla="*/ 792960 w 854070"/>
                <a:gd name="connsiteY11" fmla="*/ 868456 h 907090"/>
                <a:gd name="connsiteX12" fmla="*/ 788792 w 854070"/>
                <a:gd name="connsiteY12" fmla="*/ 869498 h 907090"/>
                <a:gd name="connsiteX13" fmla="*/ 785666 w 854070"/>
                <a:gd name="connsiteY13" fmla="*/ 871582 h 907090"/>
                <a:gd name="connsiteX14" fmla="*/ 784624 w 854070"/>
                <a:gd name="connsiteY14" fmla="*/ 872624 h 907090"/>
                <a:gd name="connsiteX15" fmla="*/ 773162 w 854070"/>
                <a:gd name="connsiteY15" fmla="*/ 875750 h 907090"/>
                <a:gd name="connsiteX16" fmla="*/ 770036 w 854070"/>
                <a:gd name="connsiteY16" fmla="*/ 875750 h 907090"/>
                <a:gd name="connsiteX17" fmla="*/ 754406 w 854070"/>
                <a:gd name="connsiteY17" fmla="*/ 878876 h 907090"/>
                <a:gd name="connsiteX18" fmla="*/ 743986 w 854070"/>
                <a:gd name="connsiteY18" fmla="*/ 880960 h 907090"/>
                <a:gd name="connsiteX19" fmla="*/ 723146 w 854070"/>
                <a:gd name="connsiteY19" fmla="*/ 877834 h 907090"/>
                <a:gd name="connsiteX20" fmla="*/ 693376 w 854070"/>
                <a:gd name="connsiteY20" fmla="*/ 857294 h 907090"/>
                <a:gd name="connsiteX21" fmla="*/ 613142 w 854070"/>
                <a:gd name="connsiteY21" fmla="*/ 853871 h 907090"/>
                <a:gd name="connsiteX22" fmla="*/ 475448 w 854070"/>
                <a:gd name="connsiteY22" fmla="*/ 827821 h 907090"/>
                <a:gd name="connsiteX23" fmla="*/ 437639 w 854070"/>
                <a:gd name="connsiteY23" fmla="*/ 865330 h 907090"/>
                <a:gd name="connsiteX24" fmla="*/ 434513 w 854070"/>
                <a:gd name="connsiteY24" fmla="*/ 869498 h 907090"/>
                <a:gd name="connsiteX25" fmla="*/ 426177 w 854070"/>
                <a:gd name="connsiteY25" fmla="*/ 877834 h 907090"/>
                <a:gd name="connsiteX26" fmla="*/ 401169 w 854070"/>
                <a:gd name="connsiteY26" fmla="*/ 883044 h 907090"/>
                <a:gd name="connsiteX27" fmla="*/ 391791 w 854070"/>
                <a:gd name="connsiteY27" fmla="*/ 883044 h 907090"/>
                <a:gd name="connsiteX28" fmla="*/ 380329 w 854070"/>
                <a:gd name="connsiteY28" fmla="*/ 888254 h 907090"/>
                <a:gd name="connsiteX29" fmla="*/ 378245 w 854070"/>
                <a:gd name="connsiteY29" fmla="*/ 894506 h 907090"/>
                <a:gd name="connsiteX30" fmla="*/ 381371 w 854070"/>
                <a:gd name="connsiteY30" fmla="*/ 901800 h 907090"/>
                <a:gd name="connsiteX31" fmla="*/ 382413 w 854070"/>
                <a:gd name="connsiteY31" fmla="*/ 902842 h 907090"/>
                <a:gd name="connsiteX32" fmla="*/ 351153 w 854070"/>
                <a:gd name="connsiteY32" fmla="*/ 907010 h 907090"/>
                <a:gd name="connsiteX33" fmla="*/ 340733 w 854070"/>
                <a:gd name="connsiteY33" fmla="*/ 898674 h 907090"/>
                <a:gd name="connsiteX34" fmla="*/ 330313 w 854070"/>
                <a:gd name="connsiteY34" fmla="*/ 889296 h 907090"/>
                <a:gd name="connsiteX35" fmla="*/ 327187 w 854070"/>
                <a:gd name="connsiteY35" fmla="*/ 887212 h 907090"/>
                <a:gd name="connsiteX36" fmla="*/ 319893 w 854070"/>
                <a:gd name="connsiteY36" fmla="*/ 883044 h 907090"/>
                <a:gd name="connsiteX37" fmla="*/ 305305 w 854070"/>
                <a:gd name="connsiteY37" fmla="*/ 860120 h 907090"/>
                <a:gd name="connsiteX38" fmla="*/ 283426 w 854070"/>
                <a:gd name="connsiteY38" fmla="*/ 819335 h 907090"/>
                <a:gd name="connsiteX39" fmla="*/ 299651 w 854070"/>
                <a:gd name="connsiteY39" fmla="*/ 797306 h 907090"/>
                <a:gd name="connsiteX40" fmla="*/ 315133 w 854070"/>
                <a:gd name="connsiteY40" fmla="*/ 763959 h 907090"/>
                <a:gd name="connsiteX41" fmla="*/ 350111 w 854070"/>
                <a:gd name="connsiteY41" fmla="*/ 747585 h 907090"/>
                <a:gd name="connsiteX42" fmla="*/ 358447 w 854070"/>
                <a:gd name="connsiteY42" fmla="*/ 741333 h 907090"/>
                <a:gd name="connsiteX43" fmla="*/ 374077 w 854070"/>
                <a:gd name="connsiteY43" fmla="*/ 725703 h 907090"/>
                <a:gd name="connsiteX44" fmla="*/ 373035 w 854070"/>
                <a:gd name="connsiteY44" fmla="*/ 694443 h 907090"/>
                <a:gd name="connsiteX45" fmla="*/ 355321 w 854070"/>
                <a:gd name="connsiteY45" fmla="*/ 667351 h 907090"/>
                <a:gd name="connsiteX46" fmla="*/ 324061 w 854070"/>
                <a:gd name="connsiteY46" fmla="*/ 662141 h 907090"/>
                <a:gd name="connsiteX47" fmla="*/ 304263 w 854070"/>
                <a:gd name="connsiteY47" fmla="*/ 661099 h 907090"/>
                <a:gd name="connsiteX48" fmla="*/ 298011 w 854070"/>
                <a:gd name="connsiteY48" fmla="*/ 660057 h 907090"/>
                <a:gd name="connsiteX49" fmla="*/ 288633 w 854070"/>
                <a:gd name="connsiteY49" fmla="*/ 657973 h 907090"/>
                <a:gd name="connsiteX50" fmla="*/ 271961 w 854070"/>
                <a:gd name="connsiteY50" fmla="*/ 659015 h 907090"/>
                <a:gd name="connsiteX51" fmla="*/ 253205 w 854070"/>
                <a:gd name="connsiteY51" fmla="*/ 659015 h 907090"/>
                <a:gd name="connsiteX52" fmla="*/ 245911 w 854070"/>
                <a:gd name="connsiteY52" fmla="*/ 654847 h 907090"/>
                <a:gd name="connsiteX53" fmla="*/ 238618 w 854070"/>
                <a:gd name="connsiteY53" fmla="*/ 650679 h 907090"/>
                <a:gd name="connsiteX54" fmla="*/ 221945 w 854070"/>
                <a:gd name="connsiteY54" fmla="*/ 647553 h 907090"/>
                <a:gd name="connsiteX55" fmla="*/ 204231 w 854070"/>
                <a:gd name="connsiteY55" fmla="*/ 643385 h 907090"/>
                <a:gd name="connsiteX56" fmla="*/ 196938 w 854070"/>
                <a:gd name="connsiteY56" fmla="*/ 630881 h 907090"/>
                <a:gd name="connsiteX57" fmla="*/ 195896 w 854070"/>
                <a:gd name="connsiteY57" fmla="*/ 626713 h 907090"/>
                <a:gd name="connsiteX58" fmla="*/ 191728 w 854070"/>
                <a:gd name="connsiteY58" fmla="*/ 614209 h 907090"/>
                <a:gd name="connsiteX59" fmla="*/ 169846 w 854070"/>
                <a:gd name="connsiteY59" fmla="*/ 602747 h 907090"/>
                <a:gd name="connsiteX60" fmla="*/ 164636 w 854070"/>
                <a:gd name="connsiteY60" fmla="*/ 602747 h 907090"/>
                <a:gd name="connsiteX61" fmla="*/ 151090 w 854070"/>
                <a:gd name="connsiteY61" fmla="*/ 599621 h 907090"/>
                <a:gd name="connsiteX62" fmla="*/ 146922 w 854070"/>
                <a:gd name="connsiteY62" fmla="*/ 588159 h 907090"/>
                <a:gd name="connsiteX63" fmla="*/ 147964 w 854070"/>
                <a:gd name="connsiteY63" fmla="*/ 581907 h 907090"/>
                <a:gd name="connsiteX64" fmla="*/ 153174 w 854070"/>
                <a:gd name="connsiteY64" fmla="*/ 575655 h 907090"/>
                <a:gd name="connsiteX65" fmla="*/ 156300 w 854070"/>
                <a:gd name="connsiteY65" fmla="*/ 572529 h 907090"/>
                <a:gd name="connsiteX66" fmla="*/ 160468 w 854070"/>
                <a:gd name="connsiteY66" fmla="*/ 556899 h 907090"/>
                <a:gd name="connsiteX67" fmla="*/ 157342 w 854070"/>
                <a:gd name="connsiteY67" fmla="*/ 552731 h 907090"/>
                <a:gd name="connsiteX68" fmla="*/ 156300 w 854070"/>
                <a:gd name="connsiteY68" fmla="*/ 551689 h 907090"/>
                <a:gd name="connsiteX69" fmla="*/ 149006 w 854070"/>
                <a:gd name="connsiteY69" fmla="*/ 535017 h 907090"/>
                <a:gd name="connsiteX70" fmla="*/ 149006 w 854070"/>
                <a:gd name="connsiteY70" fmla="*/ 530849 h 907090"/>
                <a:gd name="connsiteX71" fmla="*/ 132634 w 854070"/>
                <a:gd name="connsiteY71" fmla="*/ 522066 h 907090"/>
                <a:gd name="connsiteX72" fmla="*/ 98727 w 854070"/>
                <a:gd name="connsiteY72" fmla="*/ 448282 h 907090"/>
                <a:gd name="connsiteX73" fmla="*/ 106438 w 854070"/>
                <a:gd name="connsiteY73" fmla="*/ 411912 h 907090"/>
                <a:gd name="connsiteX74" fmla="*/ 83360 w 854070"/>
                <a:gd name="connsiteY74" fmla="*/ 388096 h 907090"/>
                <a:gd name="connsiteX75" fmla="*/ 22924 w 854070"/>
                <a:gd name="connsiteY75" fmla="*/ 383928 h 907090"/>
                <a:gd name="connsiteX76" fmla="*/ 9678 w 854070"/>
                <a:gd name="connsiteY76" fmla="*/ 357581 h 907090"/>
                <a:gd name="connsiteX77" fmla="*/ 31260 w 854070"/>
                <a:gd name="connsiteY77" fmla="*/ 347458 h 907090"/>
                <a:gd name="connsiteX78" fmla="*/ 41680 w 854070"/>
                <a:gd name="connsiteY78" fmla="*/ 325576 h 907090"/>
                <a:gd name="connsiteX79" fmla="*/ 42722 w 854070"/>
                <a:gd name="connsiteY79" fmla="*/ 319324 h 907090"/>
                <a:gd name="connsiteX80" fmla="*/ 43764 w 854070"/>
                <a:gd name="connsiteY80" fmla="*/ 314114 h 907090"/>
                <a:gd name="connsiteX81" fmla="*/ 53142 w 854070"/>
                <a:gd name="connsiteY81" fmla="*/ 295358 h 907090"/>
                <a:gd name="connsiteX82" fmla="*/ 57310 w 854070"/>
                <a:gd name="connsiteY82" fmla="*/ 288064 h 907090"/>
                <a:gd name="connsiteX83" fmla="*/ 72940 w 854070"/>
                <a:gd name="connsiteY83" fmla="*/ 220334 h 907090"/>
                <a:gd name="connsiteX84" fmla="*/ 61478 w 854070"/>
                <a:gd name="connsiteY84" fmla="*/ 173444 h 907090"/>
                <a:gd name="connsiteX85" fmla="*/ 37512 w 854070"/>
                <a:gd name="connsiteY85" fmla="*/ 163024 h 907090"/>
                <a:gd name="connsiteX86" fmla="*/ 19798 w 854070"/>
                <a:gd name="connsiteY86" fmla="*/ 156772 h 907090"/>
                <a:gd name="connsiteX87" fmla="*/ 4168 w 854070"/>
                <a:gd name="connsiteY87" fmla="*/ 134890 h 907090"/>
                <a:gd name="connsiteX88" fmla="*/ 1042 w 854070"/>
                <a:gd name="connsiteY88" fmla="*/ 105714 h 907090"/>
                <a:gd name="connsiteX89" fmla="*/ 0 w 854070"/>
                <a:gd name="connsiteY89" fmla="*/ 76539 h 907090"/>
                <a:gd name="connsiteX90" fmla="*/ 1042 w 854070"/>
                <a:gd name="connsiteY90" fmla="*/ 67161 h 907090"/>
                <a:gd name="connsiteX91" fmla="*/ 13546 w 854070"/>
                <a:gd name="connsiteY91" fmla="*/ 60909 h 907090"/>
                <a:gd name="connsiteX92" fmla="*/ 31260 w 854070"/>
                <a:gd name="connsiteY92" fmla="*/ 57783 h 907090"/>
                <a:gd name="connsiteX93" fmla="*/ 44806 w 854070"/>
                <a:gd name="connsiteY93" fmla="*/ 53615 h 907090"/>
                <a:gd name="connsiteX94" fmla="*/ 54184 w 854070"/>
                <a:gd name="connsiteY94" fmla="*/ 41111 h 907090"/>
                <a:gd name="connsiteX95" fmla="*/ 187262 w 854070"/>
                <a:gd name="connsiteY95" fmla="*/ 25635 h 907090"/>
                <a:gd name="connsiteX96" fmla="*/ 326443 w 854070"/>
                <a:gd name="connsiteY96" fmla="*/ 14173 h 907090"/>
                <a:gd name="connsiteX97" fmla="*/ 427219 w 854070"/>
                <a:gd name="connsiteY97" fmla="*/ 2858 h 907090"/>
                <a:gd name="connsiteX98" fmla="*/ 491674 w 854070"/>
                <a:gd name="connsiteY98" fmla="*/ 14915 h 907090"/>
                <a:gd name="connsiteX99" fmla="*/ 520998 w 854070"/>
                <a:gd name="connsiteY99" fmla="*/ 774 h 907090"/>
                <a:gd name="connsiteX100" fmla="*/ 550175 w 854070"/>
                <a:gd name="connsiteY100" fmla="*/ 50489 h 907090"/>
                <a:gd name="connsiteX101" fmla="*/ 552258 w 854070"/>
                <a:gd name="connsiteY101" fmla="*/ 55699 h 907090"/>
                <a:gd name="connsiteX102" fmla="*/ 551217 w 854070"/>
                <a:gd name="connsiteY102" fmla="*/ 58825 h 907090"/>
                <a:gd name="connsiteX103" fmla="*/ 551217 w 854070"/>
                <a:gd name="connsiteY103" fmla="*/ 59867 h 907090"/>
                <a:gd name="connsiteX104" fmla="*/ 555384 w 854070"/>
                <a:gd name="connsiteY104" fmla="*/ 79665 h 907090"/>
                <a:gd name="connsiteX105" fmla="*/ 575182 w 854070"/>
                <a:gd name="connsiteY105" fmla="*/ 83832 h 907090"/>
                <a:gd name="connsiteX106" fmla="*/ 580392 w 854070"/>
                <a:gd name="connsiteY106" fmla="*/ 79665 h 907090"/>
                <a:gd name="connsiteX107" fmla="*/ 581434 w 854070"/>
                <a:gd name="connsiteY107" fmla="*/ 78622 h 907090"/>
                <a:gd name="connsiteX108" fmla="*/ 593938 w 854070"/>
                <a:gd name="connsiteY108" fmla="*/ 68203 h 907090"/>
                <a:gd name="connsiteX109" fmla="*/ 597064 w 854070"/>
                <a:gd name="connsiteY109" fmla="*/ 67161 h 907090"/>
                <a:gd name="connsiteX110" fmla="*/ 599148 w 854070"/>
                <a:gd name="connsiteY110" fmla="*/ 68203 h 907090"/>
                <a:gd name="connsiteX111" fmla="*/ 608526 w 854070"/>
                <a:gd name="connsiteY111" fmla="*/ 84875 h 907090"/>
                <a:gd name="connsiteX112" fmla="*/ 609568 w 854070"/>
                <a:gd name="connsiteY112" fmla="*/ 109882 h 907090"/>
                <a:gd name="connsiteX113" fmla="*/ 607484 w 854070"/>
                <a:gd name="connsiteY113" fmla="*/ 114050 h 907090"/>
                <a:gd name="connsiteX114" fmla="*/ 604358 w 854070"/>
                <a:gd name="connsiteY114" fmla="*/ 131764 h 907090"/>
                <a:gd name="connsiteX115" fmla="*/ 605400 w 854070"/>
                <a:gd name="connsiteY115" fmla="*/ 134890 h 907090"/>
                <a:gd name="connsiteX116" fmla="*/ 606442 w 854070"/>
                <a:gd name="connsiteY116" fmla="*/ 138016 h 907090"/>
                <a:gd name="connsiteX117" fmla="*/ 605400 w 854070"/>
                <a:gd name="connsiteY117" fmla="*/ 142184 h 907090"/>
                <a:gd name="connsiteX118" fmla="*/ 587686 w 854070"/>
                <a:gd name="connsiteY118" fmla="*/ 178654 h 907090"/>
                <a:gd name="connsiteX119" fmla="*/ 582476 w 854070"/>
                <a:gd name="connsiteY119" fmla="*/ 188032 h 907090"/>
                <a:gd name="connsiteX120" fmla="*/ 574140 w 854070"/>
                <a:gd name="connsiteY120" fmla="*/ 194284 h 907090"/>
                <a:gd name="connsiteX121" fmla="*/ 567888 w 854070"/>
                <a:gd name="connsiteY121" fmla="*/ 198452 h 907090"/>
                <a:gd name="connsiteX122" fmla="*/ 563720 w 854070"/>
                <a:gd name="connsiteY122" fmla="*/ 204704 h 907090"/>
                <a:gd name="connsiteX123" fmla="*/ 572057 w 854070"/>
                <a:gd name="connsiteY123" fmla="*/ 214082 h 907090"/>
                <a:gd name="connsiteX124" fmla="*/ 575182 w 854070"/>
                <a:gd name="connsiteY124" fmla="*/ 215124 h 907090"/>
                <a:gd name="connsiteX125" fmla="*/ 581434 w 854070"/>
                <a:gd name="connsiteY125" fmla="*/ 220334 h 907090"/>
                <a:gd name="connsiteX126" fmla="*/ 589770 w 854070"/>
                <a:gd name="connsiteY126" fmla="*/ 226586 h 907090"/>
                <a:gd name="connsiteX127" fmla="*/ 599148 w 854070"/>
                <a:gd name="connsiteY127" fmla="*/ 231796 h 907090"/>
                <a:gd name="connsiteX128" fmla="*/ 615820 w 854070"/>
                <a:gd name="connsiteY128" fmla="*/ 241174 h 907090"/>
                <a:gd name="connsiteX129" fmla="*/ 618946 w 854070"/>
                <a:gd name="connsiteY129" fmla="*/ 244300 h 907090"/>
                <a:gd name="connsiteX130" fmla="*/ 624156 w 854070"/>
                <a:gd name="connsiteY130" fmla="*/ 249510 h 907090"/>
                <a:gd name="connsiteX131" fmla="*/ 637702 w 854070"/>
                <a:gd name="connsiteY131" fmla="*/ 256804 h 907090"/>
                <a:gd name="connsiteX132" fmla="*/ 642912 w 854070"/>
                <a:gd name="connsiteY132" fmla="*/ 258888 h 907090"/>
                <a:gd name="connsiteX133" fmla="*/ 666878 w 854070"/>
                <a:gd name="connsiteY133" fmla="*/ 275560 h 907090"/>
                <a:gd name="connsiteX134" fmla="*/ 676256 w 854070"/>
                <a:gd name="connsiteY134" fmla="*/ 283896 h 907090"/>
                <a:gd name="connsiteX135" fmla="*/ 672088 w 854070"/>
                <a:gd name="connsiteY135" fmla="*/ 291190 h 907090"/>
                <a:gd name="connsiteX136" fmla="*/ 657500 w 854070"/>
                <a:gd name="connsiteY136" fmla="*/ 299526 h 907090"/>
                <a:gd name="connsiteX137" fmla="*/ 653332 w 854070"/>
                <a:gd name="connsiteY137" fmla="*/ 300568 h 907090"/>
                <a:gd name="connsiteX138" fmla="*/ 646038 w 854070"/>
                <a:gd name="connsiteY138" fmla="*/ 302652 h 907090"/>
                <a:gd name="connsiteX139" fmla="*/ 635618 w 854070"/>
                <a:gd name="connsiteY139" fmla="*/ 312030 h 907090"/>
                <a:gd name="connsiteX140" fmla="*/ 634576 w 854070"/>
                <a:gd name="connsiteY140" fmla="*/ 321408 h 907090"/>
                <a:gd name="connsiteX141" fmla="*/ 636660 w 854070"/>
                <a:gd name="connsiteY141" fmla="*/ 334954 h 907090"/>
                <a:gd name="connsiteX142" fmla="*/ 643954 w 854070"/>
                <a:gd name="connsiteY142" fmla="*/ 348500 h 907090"/>
                <a:gd name="connsiteX143" fmla="*/ 650206 w 854070"/>
                <a:gd name="connsiteY143" fmla="*/ 351626 h 907090"/>
                <a:gd name="connsiteX144" fmla="*/ 655416 w 854070"/>
                <a:gd name="connsiteY144" fmla="*/ 354752 h 907090"/>
                <a:gd name="connsiteX145" fmla="*/ 652290 w 854070"/>
                <a:gd name="connsiteY145" fmla="*/ 366214 h 907090"/>
                <a:gd name="connsiteX146" fmla="*/ 648122 w 854070"/>
                <a:gd name="connsiteY146" fmla="*/ 381844 h 907090"/>
                <a:gd name="connsiteX147" fmla="*/ 650206 w 854070"/>
                <a:gd name="connsiteY147" fmla="*/ 392264 h 907090"/>
                <a:gd name="connsiteX148" fmla="*/ 651248 w 854070"/>
                <a:gd name="connsiteY148" fmla="*/ 396432 h 907090"/>
                <a:gd name="connsiteX149" fmla="*/ 651248 w 854070"/>
                <a:gd name="connsiteY149" fmla="*/ 403726 h 907090"/>
                <a:gd name="connsiteX150" fmla="*/ 647080 w 854070"/>
                <a:gd name="connsiteY150" fmla="*/ 411019 h 907090"/>
                <a:gd name="connsiteX151" fmla="*/ 624156 w 854070"/>
                <a:gd name="connsiteY151" fmla="*/ 444363 h 907090"/>
                <a:gd name="connsiteX152" fmla="*/ 623114 w 854070"/>
                <a:gd name="connsiteY152" fmla="*/ 445405 h 907090"/>
                <a:gd name="connsiteX153" fmla="*/ 614778 w 854070"/>
                <a:gd name="connsiteY153" fmla="*/ 457909 h 907090"/>
                <a:gd name="connsiteX154" fmla="*/ 613736 w 854070"/>
                <a:gd name="connsiteY154" fmla="*/ 467287 h 907090"/>
                <a:gd name="connsiteX155" fmla="*/ 613736 w 854070"/>
                <a:gd name="connsiteY155" fmla="*/ 470413 h 907090"/>
                <a:gd name="connsiteX156" fmla="*/ 622072 w 854070"/>
                <a:gd name="connsiteY156" fmla="*/ 500631 h 907090"/>
                <a:gd name="connsiteX157" fmla="*/ 626240 w 854070"/>
                <a:gd name="connsiteY157" fmla="*/ 504799 h 907090"/>
                <a:gd name="connsiteX158" fmla="*/ 633534 w 854070"/>
                <a:gd name="connsiteY158" fmla="*/ 505841 h 907090"/>
                <a:gd name="connsiteX159" fmla="*/ 648122 w 854070"/>
                <a:gd name="connsiteY159" fmla="*/ 504799 h 907090"/>
                <a:gd name="connsiteX160" fmla="*/ 661668 w 854070"/>
                <a:gd name="connsiteY160" fmla="*/ 503757 h 907090"/>
                <a:gd name="connsiteX161" fmla="*/ 686676 w 854070"/>
                <a:gd name="connsiteY161" fmla="*/ 504799 h 907090"/>
                <a:gd name="connsiteX162" fmla="*/ 720020 w 854070"/>
                <a:gd name="connsiteY162" fmla="*/ 504799 h 907090"/>
                <a:gd name="connsiteX163" fmla="*/ 824220 w 854070"/>
                <a:gd name="connsiteY163" fmla="*/ 462078 h 907090"/>
                <a:gd name="connsiteX164" fmla="*/ 834640 w 854070"/>
                <a:gd name="connsiteY164" fmla="*/ 457909 h 907090"/>
                <a:gd name="connsiteX165" fmla="*/ 842976 w 854070"/>
                <a:gd name="connsiteY165" fmla="*/ 462078 h 907090"/>
                <a:gd name="connsiteX166" fmla="*/ 839850 w 854070"/>
                <a:gd name="connsiteY166" fmla="*/ 482917 h 907090"/>
                <a:gd name="connsiteX167" fmla="*/ 838807 w 854070"/>
                <a:gd name="connsiteY167" fmla="*/ 483959 h 907090"/>
                <a:gd name="connsiteX168" fmla="*/ 832556 w 854070"/>
                <a:gd name="connsiteY168" fmla="*/ 507925 h 907090"/>
                <a:gd name="connsiteX169" fmla="*/ 836724 w 854070"/>
                <a:gd name="connsiteY169" fmla="*/ 516261 h 907090"/>
                <a:gd name="connsiteX170" fmla="*/ 839850 w 854070"/>
                <a:gd name="connsiteY170" fmla="*/ 522513 h 907090"/>
                <a:gd name="connsiteX171" fmla="*/ 840892 w 854070"/>
                <a:gd name="connsiteY171" fmla="*/ 527723 h 907090"/>
                <a:gd name="connsiteX172" fmla="*/ 831514 w 854070"/>
                <a:gd name="connsiteY172" fmla="*/ 531891 h 907090"/>
                <a:gd name="connsiteX173" fmla="*/ 822136 w 854070"/>
                <a:gd name="connsiteY173" fmla="*/ 549605 h 907090"/>
                <a:gd name="connsiteX174" fmla="*/ 832556 w 854070"/>
                <a:gd name="connsiteY174" fmla="*/ 560025 h 907090"/>
                <a:gd name="connsiteX175" fmla="*/ 849227 w 854070"/>
                <a:gd name="connsiteY175" fmla="*/ 565235 h 907090"/>
                <a:gd name="connsiteX176" fmla="*/ 839850 w 854070"/>
                <a:gd name="connsiteY176" fmla="*/ 599621 h 907090"/>
                <a:gd name="connsiteX177" fmla="*/ 839850 w 854070"/>
                <a:gd name="connsiteY177" fmla="*/ 607957 h 907090"/>
                <a:gd name="connsiteX178" fmla="*/ 847144 w 854070"/>
                <a:gd name="connsiteY178" fmla="*/ 621503 h 907090"/>
                <a:gd name="connsiteX179" fmla="*/ 853396 w 854070"/>
                <a:gd name="connsiteY179" fmla="*/ 631923 h 907090"/>
                <a:gd name="connsiteX180" fmla="*/ 849227 w 854070"/>
                <a:gd name="connsiteY180" fmla="*/ 650679 h 907090"/>
                <a:gd name="connsiteX181" fmla="*/ 844017 w 854070"/>
                <a:gd name="connsiteY181" fmla="*/ 672561 h 907090"/>
                <a:gd name="connsiteX182" fmla="*/ 847144 w 854070"/>
                <a:gd name="connsiteY182" fmla="*/ 680897 h 907090"/>
                <a:gd name="connsiteX183" fmla="*/ 849227 w 854070"/>
                <a:gd name="connsiteY183" fmla="*/ 685065 h 907090"/>
                <a:gd name="connsiteX184" fmla="*/ 844017 w 854070"/>
                <a:gd name="connsiteY184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25262 w 854070"/>
                <a:gd name="connsiteY5" fmla="*/ 835112 h 907090"/>
                <a:gd name="connsiteX6" fmla="*/ 817968 w 854070"/>
                <a:gd name="connsiteY6" fmla="*/ 839280 h 907090"/>
                <a:gd name="connsiteX7" fmla="*/ 809632 w 854070"/>
                <a:gd name="connsiteY7" fmla="*/ 844490 h 907090"/>
                <a:gd name="connsiteX8" fmla="*/ 803380 w 854070"/>
                <a:gd name="connsiteY8" fmla="*/ 856994 h 907090"/>
                <a:gd name="connsiteX9" fmla="*/ 802338 w 854070"/>
                <a:gd name="connsiteY9" fmla="*/ 859078 h 907090"/>
                <a:gd name="connsiteX10" fmla="*/ 794002 w 854070"/>
                <a:gd name="connsiteY10" fmla="*/ 868456 h 907090"/>
                <a:gd name="connsiteX11" fmla="*/ 792960 w 854070"/>
                <a:gd name="connsiteY11" fmla="*/ 868456 h 907090"/>
                <a:gd name="connsiteX12" fmla="*/ 788792 w 854070"/>
                <a:gd name="connsiteY12" fmla="*/ 869498 h 907090"/>
                <a:gd name="connsiteX13" fmla="*/ 785666 w 854070"/>
                <a:gd name="connsiteY13" fmla="*/ 871582 h 907090"/>
                <a:gd name="connsiteX14" fmla="*/ 784624 w 854070"/>
                <a:gd name="connsiteY14" fmla="*/ 872624 h 907090"/>
                <a:gd name="connsiteX15" fmla="*/ 773162 w 854070"/>
                <a:gd name="connsiteY15" fmla="*/ 875750 h 907090"/>
                <a:gd name="connsiteX16" fmla="*/ 770036 w 854070"/>
                <a:gd name="connsiteY16" fmla="*/ 875750 h 907090"/>
                <a:gd name="connsiteX17" fmla="*/ 754406 w 854070"/>
                <a:gd name="connsiteY17" fmla="*/ 878876 h 907090"/>
                <a:gd name="connsiteX18" fmla="*/ 743986 w 854070"/>
                <a:gd name="connsiteY18" fmla="*/ 880960 h 907090"/>
                <a:gd name="connsiteX19" fmla="*/ 723146 w 854070"/>
                <a:gd name="connsiteY19" fmla="*/ 877834 h 907090"/>
                <a:gd name="connsiteX20" fmla="*/ 693376 w 854070"/>
                <a:gd name="connsiteY20" fmla="*/ 857294 h 907090"/>
                <a:gd name="connsiteX21" fmla="*/ 613142 w 854070"/>
                <a:gd name="connsiteY21" fmla="*/ 853871 h 907090"/>
                <a:gd name="connsiteX22" fmla="*/ 475448 w 854070"/>
                <a:gd name="connsiteY22" fmla="*/ 827821 h 907090"/>
                <a:gd name="connsiteX23" fmla="*/ 437639 w 854070"/>
                <a:gd name="connsiteY23" fmla="*/ 865330 h 907090"/>
                <a:gd name="connsiteX24" fmla="*/ 434513 w 854070"/>
                <a:gd name="connsiteY24" fmla="*/ 869498 h 907090"/>
                <a:gd name="connsiteX25" fmla="*/ 426177 w 854070"/>
                <a:gd name="connsiteY25" fmla="*/ 877834 h 907090"/>
                <a:gd name="connsiteX26" fmla="*/ 401169 w 854070"/>
                <a:gd name="connsiteY26" fmla="*/ 883044 h 907090"/>
                <a:gd name="connsiteX27" fmla="*/ 391791 w 854070"/>
                <a:gd name="connsiteY27" fmla="*/ 883044 h 907090"/>
                <a:gd name="connsiteX28" fmla="*/ 380329 w 854070"/>
                <a:gd name="connsiteY28" fmla="*/ 888254 h 907090"/>
                <a:gd name="connsiteX29" fmla="*/ 378245 w 854070"/>
                <a:gd name="connsiteY29" fmla="*/ 894506 h 907090"/>
                <a:gd name="connsiteX30" fmla="*/ 381371 w 854070"/>
                <a:gd name="connsiteY30" fmla="*/ 901800 h 907090"/>
                <a:gd name="connsiteX31" fmla="*/ 382413 w 854070"/>
                <a:gd name="connsiteY31" fmla="*/ 902842 h 907090"/>
                <a:gd name="connsiteX32" fmla="*/ 351153 w 854070"/>
                <a:gd name="connsiteY32" fmla="*/ 907010 h 907090"/>
                <a:gd name="connsiteX33" fmla="*/ 340733 w 854070"/>
                <a:gd name="connsiteY33" fmla="*/ 898674 h 907090"/>
                <a:gd name="connsiteX34" fmla="*/ 330313 w 854070"/>
                <a:gd name="connsiteY34" fmla="*/ 889296 h 907090"/>
                <a:gd name="connsiteX35" fmla="*/ 327187 w 854070"/>
                <a:gd name="connsiteY35" fmla="*/ 887212 h 907090"/>
                <a:gd name="connsiteX36" fmla="*/ 319893 w 854070"/>
                <a:gd name="connsiteY36" fmla="*/ 883044 h 907090"/>
                <a:gd name="connsiteX37" fmla="*/ 305305 w 854070"/>
                <a:gd name="connsiteY37" fmla="*/ 860120 h 907090"/>
                <a:gd name="connsiteX38" fmla="*/ 283426 w 854070"/>
                <a:gd name="connsiteY38" fmla="*/ 819335 h 907090"/>
                <a:gd name="connsiteX39" fmla="*/ 299651 w 854070"/>
                <a:gd name="connsiteY39" fmla="*/ 797306 h 907090"/>
                <a:gd name="connsiteX40" fmla="*/ 315133 w 854070"/>
                <a:gd name="connsiteY40" fmla="*/ 763959 h 907090"/>
                <a:gd name="connsiteX41" fmla="*/ 350111 w 854070"/>
                <a:gd name="connsiteY41" fmla="*/ 747585 h 907090"/>
                <a:gd name="connsiteX42" fmla="*/ 358447 w 854070"/>
                <a:gd name="connsiteY42" fmla="*/ 741333 h 907090"/>
                <a:gd name="connsiteX43" fmla="*/ 374077 w 854070"/>
                <a:gd name="connsiteY43" fmla="*/ 725703 h 907090"/>
                <a:gd name="connsiteX44" fmla="*/ 373035 w 854070"/>
                <a:gd name="connsiteY44" fmla="*/ 694443 h 907090"/>
                <a:gd name="connsiteX45" fmla="*/ 355321 w 854070"/>
                <a:gd name="connsiteY45" fmla="*/ 667351 h 907090"/>
                <a:gd name="connsiteX46" fmla="*/ 324061 w 854070"/>
                <a:gd name="connsiteY46" fmla="*/ 662141 h 907090"/>
                <a:gd name="connsiteX47" fmla="*/ 304263 w 854070"/>
                <a:gd name="connsiteY47" fmla="*/ 661099 h 907090"/>
                <a:gd name="connsiteX48" fmla="*/ 298011 w 854070"/>
                <a:gd name="connsiteY48" fmla="*/ 660057 h 907090"/>
                <a:gd name="connsiteX49" fmla="*/ 288633 w 854070"/>
                <a:gd name="connsiteY49" fmla="*/ 657973 h 907090"/>
                <a:gd name="connsiteX50" fmla="*/ 271961 w 854070"/>
                <a:gd name="connsiteY50" fmla="*/ 659015 h 907090"/>
                <a:gd name="connsiteX51" fmla="*/ 253205 w 854070"/>
                <a:gd name="connsiteY51" fmla="*/ 659015 h 907090"/>
                <a:gd name="connsiteX52" fmla="*/ 245911 w 854070"/>
                <a:gd name="connsiteY52" fmla="*/ 654847 h 907090"/>
                <a:gd name="connsiteX53" fmla="*/ 238618 w 854070"/>
                <a:gd name="connsiteY53" fmla="*/ 650679 h 907090"/>
                <a:gd name="connsiteX54" fmla="*/ 221945 w 854070"/>
                <a:gd name="connsiteY54" fmla="*/ 647553 h 907090"/>
                <a:gd name="connsiteX55" fmla="*/ 204231 w 854070"/>
                <a:gd name="connsiteY55" fmla="*/ 643385 h 907090"/>
                <a:gd name="connsiteX56" fmla="*/ 196938 w 854070"/>
                <a:gd name="connsiteY56" fmla="*/ 630881 h 907090"/>
                <a:gd name="connsiteX57" fmla="*/ 195896 w 854070"/>
                <a:gd name="connsiteY57" fmla="*/ 626713 h 907090"/>
                <a:gd name="connsiteX58" fmla="*/ 191728 w 854070"/>
                <a:gd name="connsiteY58" fmla="*/ 614209 h 907090"/>
                <a:gd name="connsiteX59" fmla="*/ 169846 w 854070"/>
                <a:gd name="connsiteY59" fmla="*/ 602747 h 907090"/>
                <a:gd name="connsiteX60" fmla="*/ 164636 w 854070"/>
                <a:gd name="connsiteY60" fmla="*/ 602747 h 907090"/>
                <a:gd name="connsiteX61" fmla="*/ 151090 w 854070"/>
                <a:gd name="connsiteY61" fmla="*/ 599621 h 907090"/>
                <a:gd name="connsiteX62" fmla="*/ 146922 w 854070"/>
                <a:gd name="connsiteY62" fmla="*/ 588159 h 907090"/>
                <a:gd name="connsiteX63" fmla="*/ 147964 w 854070"/>
                <a:gd name="connsiteY63" fmla="*/ 581907 h 907090"/>
                <a:gd name="connsiteX64" fmla="*/ 153174 w 854070"/>
                <a:gd name="connsiteY64" fmla="*/ 575655 h 907090"/>
                <a:gd name="connsiteX65" fmla="*/ 156300 w 854070"/>
                <a:gd name="connsiteY65" fmla="*/ 572529 h 907090"/>
                <a:gd name="connsiteX66" fmla="*/ 160468 w 854070"/>
                <a:gd name="connsiteY66" fmla="*/ 556899 h 907090"/>
                <a:gd name="connsiteX67" fmla="*/ 157342 w 854070"/>
                <a:gd name="connsiteY67" fmla="*/ 552731 h 907090"/>
                <a:gd name="connsiteX68" fmla="*/ 156300 w 854070"/>
                <a:gd name="connsiteY68" fmla="*/ 551689 h 907090"/>
                <a:gd name="connsiteX69" fmla="*/ 149006 w 854070"/>
                <a:gd name="connsiteY69" fmla="*/ 535017 h 907090"/>
                <a:gd name="connsiteX70" fmla="*/ 149006 w 854070"/>
                <a:gd name="connsiteY70" fmla="*/ 530849 h 907090"/>
                <a:gd name="connsiteX71" fmla="*/ 132634 w 854070"/>
                <a:gd name="connsiteY71" fmla="*/ 522066 h 907090"/>
                <a:gd name="connsiteX72" fmla="*/ 98727 w 854070"/>
                <a:gd name="connsiteY72" fmla="*/ 448282 h 907090"/>
                <a:gd name="connsiteX73" fmla="*/ 106438 w 854070"/>
                <a:gd name="connsiteY73" fmla="*/ 411912 h 907090"/>
                <a:gd name="connsiteX74" fmla="*/ 83360 w 854070"/>
                <a:gd name="connsiteY74" fmla="*/ 388096 h 907090"/>
                <a:gd name="connsiteX75" fmla="*/ 22924 w 854070"/>
                <a:gd name="connsiteY75" fmla="*/ 383928 h 907090"/>
                <a:gd name="connsiteX76" fmla="*/ 9678 w 854070"/>
                <a:gd name="connsiteY76" fmla="*/ 357581 h 907090"/>
                <a:gd name="connsiteX77" fmla="*/ 31260 w 854070"/>
                <a:gd name="connsiteY77" fmla="*/ 347458 h 907090"/>
                <a:gd name="connsiteX78" fmla="*/ 41680 w 854070"/>
                <a:gd name="connsiteY78" fmla="*/ 325576 h 907090"/>
                <a:gd name="connsiteX79" fmla="*/ 42722 w 854070"/>
                <a:gd name="connsiteY79" fmla="*/ 319324 h 907090"/>
                <a:gd name="connsiteX80" fmla="*/ 43764 w 854070"/>
                <a:gd name="connsiteY80" fmla="*/ 314114 h 907090"/>
                <a:gd name="connsiteX81" fmla="*/ 53142 w 854070"/>
                <a:gd name="connsiteY81" fmla="*/ 295358 h 907090"/>
                <a:gd name="connsiteX82" fmla="*/ 57310 w 854070"/>
                <a:gd name="connsiteY82" fmla="*/ 288064 h 907090"/>
                <a:gd name="connsiteX83" fmla="*/ 72940 w 854070"/>
                <a:gd name="connsiteY83" fmla="*/ 220334 h 907090"/>
                <a:gd name="connsiteX84" fmla="*/ 61478 w 854070"/>
                <a:gd name="connsiteY84" fmla="*/ 173444 h 907090"/>
                <a:gd name="connsiteX85" fmla="*/ 37512 w 854070"/>
                <a:gd name="connsiteY85" fmla="*/ 163024 h 907090"/>
                <a:gd name="connsiteX86" fmla="*/ 19798 w 854070"/>
                <a:gd name="connsiteY86" fmla="*/ 156772 h 907090"/>
                <a:gd name="connsiteX87" fmla="*/ 4168 w 854070"/>
                <a:gd name="connsiteY87" fmla="*/ 134890 h 907090"/>
                <a:gd name="connsiteX88" fmla="*/ 1042 w 854070"/>
                <a:gd name="connsiteY88" fmla="*/ 105714 h 907090"/>
                <a:gd name="connsiteX89" fmla="*/ 0 w 854070"/>
                <a:gd name="connsiteY89" fmla="*/ 76539 h 907090"/>
                <a:gd name="connsiteX90" fmla="*/ 1042 w 854070"/>
                <a:gd name="connsiteY90" fmla="*/ 67161 h 907090"/>
                <a:gd name="connsiteX91" fmla="*/ 13546 w 854070"/>
                <a:gd name="connsiteY91" fmla="*/ 60909 h 907090"/>
                <a:gd name="connsiteX92" fmla="*/ 31260 w 854070"/>
                <a:gd name="connsiteY92" fmla="*/ 57783 h 907090"/>
                <a:gd name="connsiteX93" fmla="*/ 44806 w 854070"/>
                <a:gd name="connsiteY93" fmla="*/ 53615 h 907090"/>
                <a:gd name="connsiteX94" fmla="*/ 54184 w 854070"/>
                <a:gd name="connsiteY94" fmla="*/ 41111 h 907090"/>
                <a:gd name="connsiteX95" fmla="*/ 187262 w 854070"/>
                <a:gd name="connsiteY95" fmla="*/ 25635 h 907090"/>
                <a:gd name="connsiteX96" fmla="*/ 326443 w 854070"/>
                <a:gd name="connsiteY96" fmla="*/ 14173 h 907090"/>
                <a:gd name="connsiteX97" fmla="*/ 427219 w 854070"/>
                <a:gd name="connsiteY97" fmla="*/ 2858 h 907090"/>
                <a:gd name="connsiteX98" fmla="*/ 491674 w 854070"/>
                <a:gd name="connsiteY98" fmla="*/ 14915 h 907090"/>
                <a:gd name="connsiteX99" fmla="*/ 520998 w 854070"/>
                <a:gd name="connsiteY99" fmla="*/ 774 h 907090"/>
                <a:gd name="connsiteX100" fmla="*/ 550175 w 854070"/>
                <a:gd name="connsiteY100" fmla="*/ 50489 h 907090"/>
                <a:gd name="connsiteX101" fmla="*/ 552258 w 854070"/>
                <a:gd name="connsiteY101" fmla="*/ 55699 h 907090"/>
                <a:gd name="connsiteX102" fmla="*/ 551217 w 854070"/>
                <a:gd name="connsiteY102" fmla="*/ 58825 h 907090"/>
                <a:gd name="connsiteX103" fmla="*/ 551217 w 854070"/>
                <a:gd name="connsiteY103" fmla="*/ 59867 h 907090"/>
                <a:gd name="connsiteX104" fmla="*/ 555384 w 854070"/>
                <a:gd name="connsiteY104" fmla="*/ 79665 h 907090"/>
                <a:gd name="connsiteX105" fmla="*/ 575182 w 854070"/>
                <a:gd name="connsiteY105" fmla="*/ 83832 h 907090"/>
                <a:gd name="connsiteX106" fmla="*/ 580392 w 854070"/>
                <a:gd name="connsiteY106" fmla="*/ 79665 h 907090"/>
                <a:gd name="connsiteX107" fmla="*/ 581434 w 854070"/>
                <a:gd name="connsiteY107" fmla="*/ 78622 h 907090"/>
                <a:gd name="connsiteX108" fmla="*/ 593938 w 854070"/>
                <a:gd name="connsiteY108" fmla="*/ 68203 h 907090"/>
                <a:gd name="connsiteX109" fmla="*/ 597064 w 854070"/>
                <a:gd name="connsiteY109" fmla="*/ 67161 h 907090"/>
                <a:gd name="connsiteX110" fmla="*/ 599148 w 854070"/>
                <a:gd name="connsiteY110" fmla="*/ 68203 h 907090"/>
                <a:gd name="connsiteX111" fmla="*/ 608526 w 854070"/>
                <a:gd name="connsiteY111" fmla="*/ 84875 h 907090"/>
                <a:gd name="connsiteX112" fmla="*/ 609568 w 854070"/>
                <a:gd name="connsiteY112" fmla="*/ 109882 h 907090"/>
                <a:gd name="connsiteX113" fmla="*/ 607484 w 854070"/>
                <a:gd name="connsiteY113" fmla="*/ 114050 h 907090"/>
                <a:gd name="connsiteX114" fmla="*/ 604358 w 854070"/>
                <a:gd name="connsiteY114" fmla="*/ 131764 h 907090"/>
                <a:gd name="connsiteX115" fmla="*/ 605400 w 854070"/>
                <a:gd name="connsiteY115" fmla="*/ 134890 h 907090"/>
                <a:gd name="connsiteX116" fmla="*/ 606442 w 854070"/>
                <a:gd name="connsiteY116" fmla="*/ 138016 h 907090"/>
                <a:gd name="connsiteX117" fmla="*/ 605400 w 854070"/>
                <a:gd name="connsiteY117" fmla="*/ 142184 h 907090"/>
                <a:gd name="connsiteX118" fmla="*/ 587686 w 854070"/>
                <a:gd name="connsiteY118" fmla="*/ 178654 h 907090"/>
                <a:gd name="connsiteX119" fmla="*/ 582476 w 854070"/>
                <a:gd name="connsiteY119" fmla="*/ 188032 h 907090"/>
                <a:gd name="connsiteX120" fmla="*/ 574140 w 854070"/>
                <a:gd name="connsiteY120" fmla="*/ 194284 h 907090"/>
                <a:gd name="connsiteX121" fmla="*/ 567888 w 854070"/>
                <a:gd name="connsiteY121" fmla="*/ 198452 h 907090"/>
                <a:gd name="connsiteX122" fmla="*/ 563720 w 854070"/>
                <a:gd name="connsiteY122" fmla="*/ 204704 h 907090"/>
                <a:gd name="connsiteX123" fmla="*/ 572057 w 854070"/>
                <a:gd name="connsiteY123" fmla="*/ 214082 h 907090"/>
                <a:gd name="connsiteX124" fmla="*/ 575182 w 854070"/>
                <a:gd name="connsiteY124" fmla="*/ 215124 h 907090"/>
                <a:gd name="connsiteX125" fmla="*/ 581434 w 854070"/>
                <a:gd name="connsiteY125" fmla="*/ 220334 h 907090"/>
                <a:gd name="connsiteX126" fmla="*/ 589770 w 854070"/>
                <a:gd name="connsiteY126" fmla="*/ 226586 h 907090"/>
                <a:gd name="connsiteX127" fmla="*/ 599148 w 854070"/>
                <a:gd name="connsiteY127" fmla="*/ 231796 h 907090"/>
                <a:gd name="connsiteX128" fmla="*/ 615820 w 854070"/>
                <a:gd name="connsiteY128" fmla="*/ 241174 h 907090"/>
                <a:gd name="connsiteX129" fmla="*/ 618946 w 854070"/>
                <a:gd name="connsiteY129" fmla="*/ 244300 h 907090"/>
                <a:gd name="connsiteX130" fmla="*/ 624156 w 854070"/>
                <a:gd name="connsiteY130" fmla="*/ 249510 h 907090"/>
                <a:gd name="connsiteX131" fmla="*/ 637702 w 854070"/>
                <a:gd name="connsiteY131" fmla="*/ 256804 h 907090"/>
                <a:gd name="connsiteX132" fmla="*/ 642912 w 854070"/>
                <a:gd name="connsiteY132" fmla="*/ 258888 h 907090"/>
                <a:gd name="connsiteX133" fmla="*/ 666878 w 854070"/>
                <a:gd name="connsiteY133" fmla="*/ 275560 h 907090"/>
                <a:gd name="connsiteX134" fmla="*/ 676256 w 854070"/>
                <a:gd name="connsiteY134" fmla="*/ 283896 h 907090"/>
                <a:gd name="connsiteX135" fmla="*/ 672088 w 854070"/>
                <a:gd name="connsiteY135" fmla="*/ 291190 h 907090"/>
                <a:gd name="connsiteX136" fmla="*/ 657500 w 854070"/>
                <a:gd name="connsiteY136" fmla="*/ 299526 h 907090"/>
                <a:gd name="connsiteX137" fmla="*/ 653332 w 854070"/>
                <a:gd name="connsiteY137" fmla="*/ 300568 h 907090"/>
                <a:gd name="connsiteX138" fmla="*/ 646038 w 854070"/>
                <a:gd name="connsiteY138" fmla="*/ 302652 h 907090"/>
                <a:gd name="connsiteX139" fmla="*/ 635618 w 854070"/>
                <a:gd name="connsiteY139" fmla="*/ 312030 h 907090"/>
                <a:gd name="connsiteX140" fmla="*/ 634576 w 854070"/>
                <a:gd name="connsiteY140" fmla="*/ 321408 h 907090"/>
                <a:gd name="connsiteX141" fmla="*/ 636660 w 854070"/>
                <a:gd name="connsiteY141" fmla="*/ 334954 h 907090"/>
                <a:gd name="connsiteX142" fmla="*/ 643954 w 854070"/>
                <a:gd name="connsiteY142" fmla="*/ 348500 h 907090"/>
                <a:gd name="connsiteX143" fmla="*/ 650206 w 854070"/>
                <a:gd name="connsiteY143" fmla="*/ 351626 h 907090"/>
                <a:gd name="connsiteX144" fmla="*/ 655416 w 854070"/>
                <a:gd name="connsiteY144" fmla="*/ 354752 h 907090"/>
                <a:gd name="connsiteX145" fmla="*/ 652290 w 854070"/>
                <a:gd name="connsiteY145" fmla="*/ 366214 h 907090"/>
                <a:gd name="connsiteX146" fmla="*/ 648122 w 854070"/>
                <a:gd name="connsiteY146" fmla="*/ 381844 h 907090"/>
                <a:gd name="connsiteX147" fmla="*/ 650206 w 854070"/>
                <a:gd name="connsiteY147" fmla="*/ 392264 h 907090"/>
                <a:gd name="connsiteX148" fmla="*/ 651248 w 854070"/>
                <a:gd name="connsiteY148" fmla="*/ 396432 h 907090"/>
                <a:gd name="connsiteX149" fmla="*/ 651248 w 854070"/>
                <a:gd name="connsiteY149" fmla="*/ 403726 h 907090"/>
                <a:gd name="connsiteX150" fmla="*/ 647080 w 854070"/>
                <a:gd name="connsiteY150" fmla="*/ 411019 h 907090"/>
                <a:gd name="connsiteX151" fmla="*/ 624156 w 854070"/>
                <a:gd name="connsiteY151" fmla="*/ 444363 h 907090"/>
                <a:gd name="connsiteX152" fmla="*/ 623114 w 854070"/>
                <a:gd name="connsiteY152" fmla="*/ 445405 h 907090"/>
                <a:gd name="connsiteX153" fmla="*/ 614778 w 854070"/>
                <a:gd name="connsiteY153" fmla="*/ 457909 h 907090"/>
                <a:gd name="connsiteX154" fmla="*/ 613736 w 854070"/>
                <a:gd name="connsiteY154" fmla="*/ 467287 h 907090"/>
                <a:gd name="connsiteX155" fmla="*/ 613736 w 854070"/>
                <a:gd name="connsiteY155" fmla="*/ 470413 h 907090"/>
                <a:gd name="connsiteX156" fmla="*/ 622072 w 854070"/>
                <a:gd name="connsiteY156" fmla="*/ 500631 h 907090"/>
                <a:gd name="connsiteX157" fmla="*/ 626240 w 854070"/>
                <a:gd name="connsiteY157" fmla="*/ 504799 h 907090"/>
                <a:gd name="connsiteX158" fmla="*/ 633534 w 854070"/>
                <a:gd name="connsiteY158" fmla="*/ 505841 h 907090"/>
                <a:gd name="connsiteX159" fmla="*/ 648122 w 854070"/>
                <a:gd name="connsiteY159" fmla="*/ 504799 h 907090"/>
                <a:gd name="connsiteX160" fmla="*/ 661668 w 854070"/>
                <a:gd name="connsiteY160" fmla="*/ 503757 h 907090"/>
                <a:gd name="connsiteX161" fmla="*/ 686676 w 854070"/>
                <a:gd name="connsiteY161" fmla="*/ 504799 h 907090"/>
                <a:gd name="connsiteX162" fmla="*/ 720020 w 854070"/>
                <a:gd name="connsiteY162" fmla="*/ 504799 h 907090"/>
                <a:gd name="connsiteX163" fmla="*/ 824220 w 854070"/>
                <a:gd name="connsiteY163" fmla="*/ 462078 h 907090"/>
                <a:gd name="connsiteX164" fmla="*/ 834640 w 854070"/>
                <a:gd name="connsiteY164" fmla="*/ 457909 h 907090"/>
                <a:gd name="connsiteX165" fmla="*/ 842976 w 854070"/>
                <a:gd name="connsiteY165" fmla="*/ 462078 h 907090"/>
                <a:gd name="connsiteX166" fmla="*/ 839850 w 854070"/>
                <a:gd name="connsiteY166" fmla="*/ 482917 h 907090"/>
                <a:gd name="connsiteX167" fmla="*/ 838807 w 854070"/>
                <a:gd name="connsiteY167" fmla="*/ 483959 h 907090"/>
                <a:gd name="connsiteX168" fmla="*/ 832556 w 854070"/>
                <a:gd name="connsiteY168" fmla="*/ 507925 h 907090"/>
                <a:gd name="connsiteX169" fmla="*/ 836724 w 854070"/>
                <a:gd name="connsiteY169" fmla="*/ 516261 h 907090"/>
                <a:gd name="connsiteX170" fmla="*/ 839850 w 854070"/>
                <a:gd name="connsiteY170" fmla="*/ 522513 h 907090"/>
                <a:gd name="connsiteX171" fmla="*/ 840892 w 854070"/>
                <a:gd name="connsiteY171" fmla="*/ 527723 h 907090"/>
                <a:gd name="connsiteX172" fmla="*/ 831514 w 854070"/>
                <a:gd name="connsiteY172" fmla="*/ 531891 h 907090"/>
                <a:gd name="connsiteX173" fmla="*/ 822136 w 854070"/>
                <a:gd name="connsiteY173" fmla="*/ 549605 h 907090"/>
                <a:gd name="connsiteX174" fmla="*/ 832556 w 854070"/>
                <a:gd name="connsiteY174" fmla="*/ 560025 h 907090"/>
                <a:gd name="connsiteX175" fmla="*/ 849227 w 854070"/>
                <a:gd name="connsiteY175" fmla="*/ 565235 h 907090"/>
                <a:gd name="connsiteX176" fmla="*/ 839850 w 854070"/>
                <a:gd name="connsiteY176" fmla="*/ 599621 h 907090"/>
                <a:gd name="connsiteX177" fmla="*/ 839850 w 854070"/>
                <a:gd name="connsiteY177" fmla="*/ 607957 h 907090"/>
                <a:gd name="connsiteX178" fmla="*/ 847144 w 854070"/>
                <a:gd name="connsiteY178" fmla="*/ 621503 h 907090"/>
                <a:gd name="connsiteX179" fmla="*/ 853396 w 854070"/>
                <a:gd name="connsiteY179" fmla="*/ 631923 h 907090"/>
                <a:gd name="connsiteX180" fmla="*/ 849227 w 854070"/>
                <a:gd name="connsiteY180" fmla="*/ 650679 h 907090"/>
                <a:gd name="connsiteX181" fmla="*/ 844017 w 854070"/>
                <a:gd name="connsiteY181" fmla="*/ 672561 h 907090"/>
                <a:gd name="connsiteX182" fmla="*/ 847144 w 854070"/>
                <a:gd name="connsiteY182" fmla="*/ 680897 h 907090"/>
                <a:gd name="connsiteX183" fmla="*/ 849227 w 854070"/>
                <a:gd name="connsiteY183" fmla="*/ 685065 h 907090"/>
                <a:gd name="connsiteX184" fmla="*/ 844017 w 854070"/>
                <a:gd name="connsiteY184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9632 w 854070"/>
                <a:gd name="connsiteY6" fmla="*/ 844490 h 907090"/>
                <a:gd name="connsiteX7" fmla="*/ 803380 w 854070"/>
                <a:gd name="connsiteY7" fmla="*/ 856994 h 907090"/>
                <a:gd name="connsiteX8" fmla="*/ 802338 w 854070"/>
                <a:gd name="connsiteY8" fmla="*/ 859078 h 907090"/>
                <a:gd name="connsiteX9" fmla="*/ 794002 w 854070"/>
                <a:gd name="connsiteY9" fmla="*/ 868456 h 907090"/>
                <a:gd name="connsiteX10" fmla="*/ 792960 w 854070"/>
                <a:gd name="connsiteY10" fmla="*/ 868456 h 907090"/>
                <a:gd name="connsiteX11" fmla="*/ 788792 w 854070"/>
                <a:gd name="connsiteY11" fmla="*/ 869498 h 907090"/>
                <a:gd name="connsiteX12" fmla="*/ 785666 w 854070"/>
                <a:gd name="connsiteY12" fmla="*/ 871582 h 907090"/>
                <a:gd name="connsiteX13" fmla="*/ 784624 w 854070"/>
                <a:gd name="connsiteY13" fmla="*/ 872624 h 907090"/>
                <a:gd name="connsiteX14" fmla="*/ 773162 w 854070"/>
                <a:gd name="connsiteY14" fmla="*/ 875750 h 907090"/>
                <a:gd name="connsiteX15" fmla="*/ 770036 w 854070"/>
                <a:gd name="connsiteY15" fmla="*/ 875750 h 907090"/>
                <a:gd name="connsiteX16" fmla="*/ 754406 w 854070"/>
                <a:gd name="connsiteY16" fmla="*/ 878876 h 907090"/>
                <a:gd name="connsiteX17" fmla="*/ 743986 w 854070"/>
                <a:gd name="connsiteY17" fmla="*/ 880960 h 907090"/>
                <a:gd name="connsiteX18" fmla="*/ 723146 w 854070"/>
                <a:gd name="connsiteY18" fmla="*/ 877834 h 907090"/>
                <a:gd name="connsiteX19" fmla="*/ 693376 w 854070"/>
                <a:gd name="connsiteY19" fmla="*/ 857294 h 907090"/>
                <a:gd name="connsiteX20" fmla="*/ 613142 w 854070"/>
                <a:gd name="connsiteY20" fmla="*/ 853871 h 907090"/>
                <a:gd name="connsiteX21" fmla="*/ 475448 w 854070"/>
                <a:gd name="connsiteY21" fmla="*/ 827821 h 907090"/>
                <a:gd name="connsiteX22" fmla="*/ 437639 w 854070"/>
                <a:gd name="connsiteY22" fmla="*/ 865330 h 907090"/>
                <a:gd name="connsiteX23" fmla="*/ 434513 w 854070"/>
                <a:gd name="connsiteY23" fmla="*/ 869498 h 907090"/>
                <a:gd name="connsiteX24" fmla="*/ 426177 w 854070"/>
                <a:gd name="connsiteY24" fmla="*/ 877834 h 907090"/>
                <a:gd name="connsiteX25" fmla="*/ 401169 w 854070"/>
                <a:gd name="connsiteY25" fmla="*/ 883044 h 907090"/>
                <a:gd name="connsiteX26" fmla="*/ 391791 w 854070"/>
                <a:gd name="connsiteY26" fmla="*/ 883044 h 907090"/>
                <a:gd name="connsiteX27" fmla="*/ 380329 w 854070"/>
                <a:gd name="connsiteY27" fmla="*/ 888254 h 907090"/>
                <a:gd name="connsiteX28" fmla="*/ 378245 w 854070"/>
                <a:gd name="connsiteY28" fmla="*/ 894506 h 907090"/>
                <a:gd name="connsiteX29" fmla="*/ 381371 w 854070"/>
                <a:gd name="connsiteY29" fmla="*/ 901800 h 907090"/>
                <a:gd name="connsiteX30" fmla="*/ 382413 w 854070"/>
                <a:gd name="connsiteY30" fmla="*/ 902842 h 907090"/>
                <a:gd name="connsiteX31" fmla="*/ 351153 w 854070"/>
                <a:gd name="connsiteY31" fmla="*/ 907010 h 907090"/>
                <a:gd name="connsiteX32" fmla="*/ 340733 w 854070"/>
                <a:gd name="connsiteY32" fmla="*/ 898674 h 907090"/>
                <a:gd name="connsiteX33" fmla="*/ 330313 w 854070"/>
                <a:gd name="connsiteY33" fmla="*/ 889296 h 907090"/>
                <a:gd name="connsiteX34" fmla="*/ 327187 w 854070"/>
                <a:gd name="connsiteY34" fmla="*/ 887212 h 907090"/>
                <a:gd name="connsiteX35" fmla="*/ 319893 w 854070"/>
                <a:gd name="connsiteY35" fmla="*/ 883044 h 907090"/>
                <a:gd name="connsiteX36" fmla="*/ 305305 w 854070"/>
                <a:gd name="connsiteY36" fmla="*/ 860120 h 907090"/>
                <a:gd name="connsiteX37" fmla="*/ 283426 w 854070"/>
                <a:gd name="connsiteY37" fmla="*/ 819335 h 907090"/>
                <a:gd name="connsiteX38" fmla="*/ 299651 w 854070"/>
                <a:gd name="connsiteY38" fmla="*/ 797306 h 907090"/>
                <a:gd name="connsiteX39" fmla="*/ 315133 w 854070"/>
                <a:gd name="connsiteY39" fmla="*/ 763959 h 907090"/>
                <a:gd name="connsiteX40" fmla="*/ 350111 w 854070"/>
                <a:gd name="connsiteY40" fmla="*/ 747585 h 907090"/>
                <a:gd name="connsiteX41" fmla="*/ 358447 w 854070"/>
                <a:gd name="connsiteY41" fmla="*/ 741333 h 907090"/>
                <a:gd name="connsiteX42" fmla="*/ 374077 w 854070"/>
                <a:gd name="connsiteY42" fmla="*/ 725703 h 907090"/>
                <a:gd name="connsiteX43" fmla="*/ 373035 w 854070"/>
                <a:gd name="connsiteY43" fmla="*/ 694443 h 907090"/>
                <a:gd name="connsiteX44" fmla="*/ 355321 w 854070"/>
                <a:gd name="connsiteY44" fmla="*/ 667351 h 907090"/>
                <a:gd name="connsiteX45" fmla="*/ 324061 w 854070"/>
                <a:gd name="connsiteY45" fmla="*/ 662141 h 907090"/>
                <a:gd name="connsiteX46" fmla="*/ 304263 w 854070"/>
                <a:gd name="connsiteY46" fmla="*/ 661099 h 907090"/>
                <a:gd name="connsiteX47" fmla="*/ 298011 w 854070"/>
                <a:gd name="connsiteY47" fmla="*/ 660057 h 907090"/>
                <a:gd name="connsiteX48" fmla="*/ 288633 w 854070"/>
                <a:gd name="connsiteY48" fmla="*/ 657973 h 907090"/>
                <a:gd name="connsiteX49" fmla="*/ 271961 w 854070"/>
                <a:gd name="connsiteY49" fmla="*/ 659015 h 907090"/>
                <a:gd name="connsiteX50" fmla="*/ 253205 w 854070"/>
                <a:gd name="connsiteY50" fmla="*/ 659015 h 907090"/>
                <a:gd name="connsiteX51" fmla="*/ 245911 w 854070"/>
                <a:gd name="connsiteY51" fmla="*/ 654847 h 907090"/>
                <a:gd name="connsiteX52" fmla="*/ 238618 w 854070"/>
                <a:gd name="connsiteY52" fmla="*/ 650679 h 907090"/>
                <a:gd name="connsiteX53" fmla="*/ 221945 w 854070"/>
                <a:gd name="connsiteY53" fmla="*/ 647553 h 907090"/>
                <a:gd name="connsiteX54" fmla="*/ 204231 w 854070"/>
                <a:gd name="connsiteY54" fmla="*/ 643385 h 907090"/>
                <a:gd name="connsiteX55" fmla="*/ 196938 w 854070"/>
                <a:gd name="connsiteY55" fmla="*/ 630881 h 907090"/>
                <a:gd name="connsiteX56" fmla="*/ 195896 w 854070"/>
                <a:gd name="connsiteY56" fmla="*/ 626713 h 907090"/>
                <a:gd name="connsiteX57" fmla="*/ 191728 w 854070"/>
                <a:gd name="connsiteY57" fmla="*/ 614209 h 907090"/>
                <a:gd name="connsiteX58" fmla="*/ 169846 w 854070"/>
                <a:gd name="connsiteY58" fmla="*/ 602747 h 907090"/>
                <a:gd name="connsiteX59" fmla="*/ 164636 w 854070"/>
                <a:gd name="connsiteY59" fmla="*/ 602747 h 907090"/>
                <a:gd name="connsiteX60" fmla="*/ 151090 w 854070"/>
                <a:gd name="connsiteY60" fmla="*/ 599621 h 907090"/>
                <a:gd name="connsiteX61" fmla="*/ 146922 w 854070"/>
                <a:gd name="connsiteY61" fmla="*/ 588159 h 907090"/>
                <a:gd name="connsiteX62" fmla="*/ 147964 w 854070"/>
                <a:gd name="connsiteY62" fmla="*/ 581907 h 907090"/>
                <a:gd name="connsiteX63" fmla="*/ 153174 w 854070"/>
                <a:gd name="connsiteY63" fmla="*/ 575655 h 907090"/>
                <a:gd name="connsiteX64" fmla="*/ 156300 w 854070"/>
                <a:gd name="connsiteY64" fmla="*/ 572529 h 907090"/>
                <a:gd name="connsiteX65" fmla="*/ 160468 w 854070"/>
                <a:gd name="connsiteY65" fmla="*/ 556899 h 907090"/>
                <a:gd name="connsiteX66" fmla="*/ 157342 w 854070"/>
                <a:gd name="connsiteY66" fmla="*/ 552731 h 907090"/>
                <a:gd name="connsiteX67" fmla="*/ 156300 w 854070"/>
                <a:gd name="connsiteY67" fmla="*/ 551689 h 907090"/>
                <a:gd name="connsiteX68" fmla="*/ 149006 w 854070"/>
                <a:gd name="connsiteY68" fmla="*/ 535017 h 907090"/>
                <a:gd name="connsiteX69" fmla="*/ 149006 w 854070"/>
                <a:gd name="connsiteY69" fmla="*/ 530849 h 907090"/>
                <a:gd name="connsiteX70" fmla="*/ 132634 w 854070"/>
                <a:gd name="connsiteY70" fmla="*/ 522066 h 907090"/>
                <a:gd name="connsiteX71" fmla="*/ 98727 w 854070"/>
                <a:gd name="connsiteY71" fmla="*/ 448282 h 907090"/>
                <a:gd name="connsiteX72" fmla="*/ 106438 w 854070"/>
                <a:gd name="connsiteY72" fmla="*/ 411912 h 907090"/>
                <a:gd name="connsiteX73" fmla="*/ 83360 w 854070"/>
                <a:gd name="connsiteY73" fmla="*/ 388096 h 907090"/>
                <a:gd name="connsiteX74" fmla="*/ 22924 w 854070"/>
                <a:gd name="connsiteY74" fmla="*/ 383928 h 907090"/>
                <a:gd name="connsiteX75" fmla="*/ 9678 w 854070"/>
                <a:gd name="connsiteY75" fmla="*/ 357581 h 907090"/>
                <a:gd name="connsiteX76" fmla="*/ 31260 w 854070"/>
                <a:gd name="connsiteY76" fmla="*/ 347458 h 907090"/>
                <a:gd name="connsiteX77" fmla="*/ 41680 w 854070"/>
                <a:gd name="connsiteY77" fmla="*/ 325576 h 907090"/>
                <a:gd name="connsiteX78" fmla="*/ 42722 w 854070"/>
                <a:gd name="connsiteY78" fmla="*/ 319324 h 907090"/>
                <a:gd name="connsiteX79" fmla="*/ 43764 w 854070"/>
                <a:gd name="connsiteY79" fmla="*/ 314114 h 907090"/>
                <a:gd name="connsiteX80" fmla="*/ 53142 w 854070"/>
                <a:gd name="connsiteY80" fmla="*/ 295358 h 907090"/>
                <a:gd name="connsiteX81" fmla="*/ 57310 w 854070"/>
                <a:gd name="connsiteY81" fmla="*/ 288064 h 907090"/>
                <a:gd name="connsiteX82" fmla="*/ 72940 w 854070"/>
                <a:gd name="connsiteY82" fmla="*/ 220334 h 907090"/>
                <a:gd name="connsiteX83" fmla="*/ 61478 w 854070"/>
                <a:gd name="connsiteY83" fmla="*/ 173444 h 907090"/>
                <a:gd name="connsiteX84" fmla="*/ 37512 w 854070"/>
                <a:gd name="connsiteY84" fmla="*/ 163024 h 907090"/>
                <a:gd name="connsiteX85" fmla="*/ 19798 w 854070"/>
                <a:gd name="connsiteY85" fmla="*/ 156772 h 907090"/>
                <a:gd name="connsiteX86" fmla="*/ 4168 w 854070"/>
                <a:gd name="connsiteY86" fmla="*/ 134890 h 907090"/>
                <a:gd name="connsiteX87" fmla="*/ 1042 w 854070"/>
                <a:gd name="connsiteY87" fmla="*/ 105714 h 907090"/>
                <a:gd name="connsiteX88" fmla="*/ 0 w 854070"/>
                <a:gd name="connsiteY88" fmla="*/ 76539 h 907090"/>
                <a:gd name="connsiteX89" fmla="*/ 1042 w 854070"/>
                <a:gd name="connsiteY89" fmla="*/ 67161 h 907090"/>
                <a:gd name="connsiteX90" fmla="*/ 13546 w 854070"/>
                <a:gd name="connsiteY90" fmla="*/ 60909 h 907090"/>
                <a:gd name="connsiteX91" fmla="*/ 31260 w 854070"/>
                <a:gd name="connsiteY91" fmla="*/ 57783 h 907090"/>
                <a:gd name="connsiteX92" fmla="*/ 44806 w 854070"/>
                <a:gd name="connsiteY92" fmla="*/ 53615 h 907090"/>
                <a:gd name="connsiteX93" fmla="*/ 54184 w 854070"/>
                <a:gd name="connsiteY93" fmla="*/ 41111 h 907090"/>
                <a:gd name="connsiteX94" fmla="*/ 187262 w 854070"/>
                <a:gd name="connsiteY94" fmla="*/ 25635 h 907090"/>
                <a:gd name="connsiteX95" fmla="*/ 326443 w 854070"/>
                <a:gd name="connsiteY95" fmla="*/ 14173 h 907090"/>
                <a:gd name="connsiteX96" fmla="*/ 427219 w 854070"/>
                <a:gd name="connsiteY96" fmla="*/ 2858 h 907090"/>
                <a:gd name="connsiteX97" fmla="*/ 491674 w 854070"/>
                <a:gd name="connsiteY97" fmla="*/ 14915 h 907090"/>
                <a:gd name="connsiteX98" fmla="*/ 520998 w 854070"/>
                <a:gd name="connsiteY98" fmla="*/ 774 h 907090"/>
                <a:gd name="connsiteX99" fmla="*/ 550175 w 854070"/>
                <a:gd name="connsiteY99" fmla="*/ 50489 h 907090"/>
                <a:gd name="connsiteX100" fmla="*/ 552258 w 854070"/>
                <a:gd name="connsiteY100" fmla="*/ 55699 h 907090"/>
                <a:gd name="connsiteX101" fmla="*/ 551217 w 854070"/>
                <a:gd name="connsiteY101" fmla="*/ 58825 h 907090"/>
                <a:gd name="connsiteX102" fmla="*/ 551217 w 854070"/>
                <a:gd name="connsiteY102" fmla="*/ 59867 h 907090"/>
                <a:gd name="connsiteX103" fmla="*/ 555384 w 854070"/>
                <a:gd name="connsiteY103" fmla="*/ 79665 h 907090"/>
                <a:gd name="connsiteX104" fmla="*/ 575182 w 854070"/>
                <a:gd name="connsiteY104" fmla="*/ 83832 h 907090"/>
                <a:gd name="connsiteX105" fmla="*/ 580392 w 854070"/>
                <a:gd name="connsiteY105" fmla="*/ 79665 h 907090"/>
                <a:gd name="connsiteX106" fmla="*/ 581434 w 854070"/>
                <a:gd name="connsiteY106" fmla="*/ 78622 h 907090"/>
                <a:gd name="connsiteX107" fmla="*/ 593938 w 854070"/>
                <a:gd name="connsiteY107" fmla="*/ 68203 h 907090"/>
                <a:gd name="connsiteX108" fmla="*/ 597064 w 854070"/>
                <a:gd name="connsiteY108" fmla="*/ 67161 h 907090"/>
                <a:gd name="connsiteX109" fmla="*/ 599148 w 854070"/>
                <a:gd name="connsiteY109" fmla="*/ 68203 h 907090"/>
                <a:gd name="connsiteX110" fmla="*/ 608526 w 854070"/>
                <a:gd name="connsiteY110" fmla="*/ 84875 h 907090"/>
                <a:gd name="connsiteX111" fmla="*/ 609568 w 854070"/>
                <a:gd name="connsiteY111" fmla="*/ 109882 h 907090"/>
                <a:gd name="connsiteX112" fmla="*/ 607484 w 854070"/>
                <a:gd name="connsiteY112" fmla="*/ 114050 h 907090"/>
                <a:gd name="connsiteX113" fmla="*/ 604358 w 854070"/>
                <a:gd name="connsiteY113" fmla="*/ 131764 h 907090"/>
                <a:gd name="connsiteX114" fmla="*/ 605400 w 854070"/>
                <a:gd name="connsiteY114" fmla="*/ 134890 h 907090"/>
                <a:gd name="connsiteX115" fmla="*/ 606442 w 854070"/>
                <a:gd name="connsiteY115" fmla="*/ 138016 h 907090"/>
                <a:gd name="connsiteX116" fmla="*/ 605400 w 854070"/>
                <a:gd name="connsiteY116" fmla="*/ 142184 h 907090"/>
                <a:gd name="connsiteX117" fmla="*/ 587686 w 854070"/>
                <a:gd name="connsiteY117" fmla="*/ 178654 h 907090"/>
                <a:gd name="connsiteX118" fmla="*/ 582476 w 854070"/>
                <a:gd name="connsiteY118" fmla="*/ 188032 h 907090"/>
                <a:gd name="connsiteX119" fmla="*/ 574140 w 854070"/>
                <a:gd name="connsiteY119" fmla="*/ 194284 h 907090"/>
                <a:gd name="connsiteX120" fmla="*/ 567888 w 854070"/>
                <a:gd name="connsiteY120" fmla="*/ 198452 h 907090"/>
                <a:gd name="connsiteX121" fmla="*/ 563720 w 854070"/>
                <a:gd name="connsiteY121" fmla="*/ 204704 h 907090"/>
                <a:gd name="connsiteX122" fmla="*/ 572057 w 854070"/>
                <a:gd name="connsiteY122" fmla="*/ 214082 h 907090"/>
                <a:gd name="connsiteX123" fmla="*/ 575182 w 854070"/>
                <a:gd name="connsiteY123" fmla="*/ 215124 h 907090"/>
                <a:gd name="connsiteX124" fmla="*/ 581434 w 854070"/>
                <a:gd name="connsiteY124" fmla="*/ 220334 h 907090"/>
                <a:gd name="connsiteX125" fmla="*/ 589770 w 854070"/>
                <a:gd name="connsiteY125" fmla="*/ 226586 h 907090"/>
                <a:gd name="connsiteX126" fmla="*/ 599148 w 854070"/>
                <a:gd name="connsiteY126" fmla="*/ 231796 h 907090"/>
                <a:gd name="connsiteX127" fmla="*/ 615820 w 854070"/>
                <a:gd name="connsiteY127" fmla="*/ 241174 h 907090"/>
                <a:gd name="connsiteX128" fmla="*/ 618946 w 854070"/>
                <a:gd name="connsiteY128" fmla="*/ 244300 h 907090"/>
                <a:gd name="connsiteX129" fmla="*/ 624156 w 854070"/>
                <a:gd name="connsiteY129" fmla="*/ 249510 h 907090"/>
                <a:gd name="connsiteX130" fmla="*/ 637702 w 854070"/>
                <a:gd name="connsiteY130" fmla="*/ 256804 h 907090"/>
                <a:gd name="connsiteX131" fmla="*/ 642912 w 854070"/>
                <a:gd name="connsiteY131" fmla="*/ 258888 h 907090"/>
                <a:gd name="connsiteX132" fmla="*/ 666878 w 854070"/>
                <a:gd name="connsiteY132" fmla="*/ 275560 h 907090"/>
                <a:gd name="connsiteX133" fmla="*/ 676256 w 854070"/>
                <a:gd name="connsiteY133" fmla="*/ 283896 h 907090"/>
                <a:gd name="connsiteX134" fmla="*/ 672088 w 854070"/>
                <a:gd name="connsiteY134" fmla="*/ 291190 h 907090"/>
                <a:gd name="connsiteX135" fmla="*/ 657500 w 854070"/>
                <a:gd name="connsiteY135" fmla="*/ 299526 h 907090"/>
                <a:gd name="connsiteX136" fmla="*/ 653332 w 854070"/>
                <a:gd name="connsiteY136" fmla="*/ 300568 h 907090"/>
                <a:gd name="connsiteX137" fmla="*/ 646038 w 854070"/>
                <a:gd name="connsiteY137" fmla="*/ 302652 h 907090"/>
                <a:gd name="connsiteX138" fmla="*/ 635618 w 854070"/>
                <a:gd name="connsiteY138" fmla="*/ 312030 h 907090"/>
                <a:gd name="connsiteX139" fmla="*/ 634576 w 854070"/>
                <a:gd name="connsiteY139" fmla="*/ 321408 h 907090"/>
                <a:gd name="connsiteX140" fmla="*/ 636660 w 854070"/>
                <a:gd name="connsiteY140" fmla="*/ 334954 h 907090"/>
                <a:gd name="connsiteX141" fmla="*/ 643954 w 854070"/>
                <a:gd name="connsiteY141" fmla="*/ 348500 h 907090"/>
                <a:gd name="connsiteX142" fmla="*/ 650206 w 854070"/>
                <a:gd name="connsiteY142" fmla="*/ 351626 h 907090"/>
                <a:gd name="connsiteX143" fmla="*/ 655416 w 854070"/>
                <a:gd name="connsiteY143" fmla="*/ 354752 h 907090"/>
                <a:gd name="connsiteX144" fmla="*/ 652290 w 854070"/>
                <a:gd name="connsiteY144" fmla="*/ 366214 h 907090"/>
                <a:gd name="connsiteX145" fmla="*/ 648122 w 854070"/>
                <a:gd name="connsiteY145" fmla="*/ 381844 h 907090"/>
                <a:gd name="connsiteX146" fmla="*/ 650206 w 854070"/>
                <a:gd name="connsiteY146" fmla="*/ 392264 h 907090"/>
                <a:gd name="connsiteX147" fmla="*/ 651248 w 854070"/>
                <a:gd name="connsiteY147" fmla="*/ 396432 h 907090"/>
                <a:gd name="connsiteX148" fmla="*/ 651248 w 854070"/>
                <a:gd name="connsiteY148" fmla="*/ 403726 h 907090"/>
                <a:gd name="connsiteX149" fmla="*/ 647080 w 854070"/>
                <a:gd name="connsiteY149" fmla="*/ 411019 h 907090"/>
                <a:gd name="connsiteX150" fmla="*/ 624156 w 854070"/>
                <a:gd name="connsiteY150" fmla="*/ 444363 h 907090"/>
                <a:gd name="connsiteX151" fmla="*/ 623114 w 854070"/>
                <a:gd name="connsiteY151" fmla="*/ 445405 h 907090"/>
                <a:gd name="connsiteX152" fmla="*/ 614778 w 854070"/>
                <a:gd name="connsiteY152" fmla="*/ 457909 h 907090"/>
                <a:gd name="connsiteX153" fmla="*/ 613736 w 854070"/>
                <a:gd name="connsiteY153" fmla="*/ 467287 h 907090"/>
                <a:gd name="connsiteX154" fmla="*/ 613736 w 854070"/>
                <a:gd name="connsiteY154" fmla="*/ 470413 h 907090"/>
                <a:gd name="connsiteX155" fmla="*/ 622072 w 854070"/>
                <a:gd name="connsiteY155" fmla="*/ 500631 h 907090"/>
                <a:gd name="connsiteX156" fmla="*/ 626240 w 854070"/>
                <a:gd name="connsiteY156" fmla="*/ 504799 h 907090"/>
                <a:gd name="connsiteX157" fmla="*/ 633534 w 854070"/>
                <a:gd name="connsiteY157" fmla="*/ 505841 h 907090"/>
                <a:gd name="connsiteX158" fmla="*/ 648122 w 854070"/>
                <a:gd name="connsiteY158" fmla="*/ 504799 h 907090"/>
                <a:gd name="connsiteX159" fmla="*/ 661668 w 854070"/>
                <a:gd name="connsiteY159" fmla="*/ 503757 h 907090"/>
                <a:gd name="connsiteX160" fmla="*/ 686676 w 854070"/>
                <a:gd name="connsiteY160" fmla="*/ 504799 h 907090"/>
                <a:gd name="connsiteX161" fmla="*/ 720020 w 854070"/>
                <a:gd name="connsiteY161" fmla="*/ 504799 h 907090"/>
                <a:gd name="connsiteX162" fmla="*/ 824220 w 854070"/>
                <a:gd name="connsiteY162" fmla="*/ 462078 h 907090"/>
                <a:gd name="connsiteX163" fmla="*/ 834640 w 854070"/>
                <a:gd name="connsiteY163" fmla="*/ 457909 h 907090"/>
                <a:gd name="connsiteX164" fmla="*/ 842976 w 854070"/>
                <a:gd name="connsiteY164" fmla="*/ 462078 h 907090"/>
                <a:gd name="connsiteX165" fmla="*/ 839850 w 854070"/>
                <a:gd name="connsiteY165" fmla="*/ 482917 h 907090"/>
                <a:gd name="connsiteX166" fmla="*/ 838807 w 854070"/>
                <a:gd name="connsiteY166" fmla="*/ 483959 h 907090"/>
                <a:gd name="connsiteX167" fmla="*/ 832556 w 854070"/>
                <a:gd name="connsiteY167" fmla="*/ 507925 h 907090"/>
                <a:gd name="connsiteX168" fmla="*/ 836724 w 854070"/>
                <a:gd name="connsiteY168" fmla="*/ 516261 h 907090"/>
                <a:gd name="connsiteX169" fmla="*/ 839850 w 854070"/>
                <a:gd name="connsiteY169" fmla="*/ 522513 h 907090"/>
                <a:gd name="connsiteX170" fmla="*/ 840892 w 854070"/>
                <a:gd name="connsiteY170" fmla="*/ 527723 h 907090"/>
                <a:gd name="connsiteX171" fmla="*/ 831514 w 854070"/>
                <a:gd name="connsiteY171" fmla="*/ 531891 h 907090"/>
                <a:gd name="connsiteX172" fmla="*/ 822136 w 854070"/>
                <a:gd name="connsiteY172" fmla="*/ 549605 h 907090"/>
                <a:gd name="connsiteX173" fmla="*/ 832556 w 854070"/>
                <a:gd name="connsiteY173" fmla="*/ 560025 h 907090"/>
                <a:gd name="connsiteX174" fmla="*/ 849227 w 854070"/>
                <a:gd name="connsiteY174" fmla="*/ 565235 h 907090"/>
                <a:gd name="connsiteX175" fmla="*/ 839850 w 854070"/>
                <a:gd name="connsiteY175" fmla="*/ 599621 h 907090"/>
                <a:gd name="connsiteX176" fmla="*/ 839850 w 854070"/>
                <a:gd name="connsiteY176" fmla="*/ 607957 h 907090"/>
                <a:gd name="connsiteX177" fmla="*/ 847144 w 854070"/>
                <a:gd name="connsiteY177" fmla="*/ 621503 h 907090"/>
                <a:gd name="connsiteX178" fmla="*/ 853396 w 854070"/>
                <a:gd name="connsiteY178" fmla="*/ 631923 h 907090"/>
                <a:gd name="connsiteX179" fmla="*/ 849227 w 854070"/>
                <a:gd name="connsiteY179" fmla="*/ 650679 h 907090"/>
                <a:gd name="connsiteX180" fmla="*/ 844017 w 854070"/>
                <a:gd name="connsiteY180" fmla="*/ 672561 h 907090"/>
                <a:gd name="connsiteX181" fmla="*/ 847144 w 854070"/>
                <a:gd name="connsiteY181" fmla="*/ 680897 h 907090"/>
                <a:gd name="connsiteX182" fmla="*/ 849227 w 854070"/>
                <a:gd name="connsiteY182" fmla="*/ 685065 h 907090"/>
                <a:gd name="connsiteX183" fmla="*/ 844017 w 854070"/>
                <a:gd name="connsiteY183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3380 w 854070"/>
                <a:gd name="connsiteY6" fmla="*/ 856994 h 907090"/>
                <a:gd name="connsiteX7" fmla="*/ 802338 w 854070"/>
                <a:gd name="connsiteY7" fmla="*/ 859078 h 907090"/>
                <a:gd name="connsiteX8" fmla="*/ 794002 w 854070"/>
                <a:gd name="connsiteY8" fmla="*/ 868456 h 907090"/>
                <a:gd name="connsiteX9" fmla="*/ 792960 w 854070"/>
                <a:gd name="connsiteY9" fmla="*/ 868456 h 907090"/>
                <a:gd name="connsiteX10" fmla="*/ 788792 w 854070"/>
                <a:gd name="connsiteY10" fmla="*/ 869498 h 907090"/>
                <a:gd name="connsiteX11" fmla="*/ 785666 w 854070"/>
                <a:gd name="connsiteY11" fmla="*/ 871582 h 907090"/>
                <a:gd name="connsiteX12" fmla="*/ 784624 w 854070"/>
                <a:gd name="connsiteY12" fmla="*/ 872624 h 907090"/>
                <a:gd name="connsiteX13" fmla="*/ 773162 w 854070"/>
                <a:gd name="connsiteY13" fmla="*/ 875750 h 907090"/>
                <a:gd name="connsiteX14" fmla="*/ 770036 w 854070"/>
                <a:gd name="connsiteY14" fmla="*/ 875750 h 907090"/>
                <a:gd name="connsiteX15" fmla="*/ 754406 w 854070"/>
                <a:gd name="connsiteY15" fmla="*/ 878876 h 907090"/>
                <a:gd name="connsiteX16" fmla="*/ 743986 w 854070"/>
                <a:gd name="connsiteY16" fmla="*/ 880960 h 907090"/>
                <a:gd name="connsiteX17" fmla="*/ 723146 w 854070"/>
                <a:gd name="connsiteY17" fmla="*/ 877834 h 907090"/>
                <a:gd name="connsiteX18" fmla="*/ 693376 w 854070"/>
                <a:gd name="connsiteY18" fmla="*/ 857294 h 907090"/>
                <a:gd name="connsiteX19" fmla="*/ 613142 w 854070"/>
                <a:gd name="connsiteY19" fmla="*/ 853871 h 907090"/>
                <a:gd name="connsiteX20" fmla="*/ 475448 w 854070"/>
                <a:gd name="connsiteY20" fmla="*/ 827821 h 907090"/>
                <a:gd name="connsiteX21" fmla="*/ 437639 w 854070"/>
                <a:gd name="connsiteY21" fmla="*/ 865330 h 907090"/>
                <a:gd name="connsiteX22" fmla="*/ 434513 w 854070"/>
                <a:gd name="connsiteY22" fmla="*/ 869498 h 907090"/>
                <a:gd name="connsiteX23" fmla="*/ 426177 w 854070"/>
                <a:gd name="connsiteY23" fmla="*/ 877834 h 907090"/>
                <a:gd name="connsiteX24" fmla="*/ 401169 w 854070"/>
                <a:gd name="connsiteY24" fmla="*/ 883044 h 907090"/>
                <a:gd name="connsiteX25" fmla="*/ 391791 w 854070"/>
                <a:gd name="connsiteY25" fmla="*/ 883044 h 907090"/>
                <a:gd name="connsiteX26" fmla="*/ 380329 w 854070"/>
                <a:gd name="connsiteY26" fmla="*/ 888254 h 907090"/>
                <a:gd name="connsiteX27" fmla="*/ 378245 w 854070"/>
                <a:gd name="connsiteY27" fmla="*/ 894506 h 907090"/>
                <a:gd name="connsiteX28" fmla="*/ 381371 w 854070"/>
                <a:gd name="connsiteY28" fmla="*/ 901800 h 907090"/>
                <a:gd name="connsiteX29" fmla="*/ 382413 w 854070"/>
                <a:gd name="connsiteY29" fmla="*/ 902842 h 907090"/>
                <a:gd name="connsiteX30" fmla="*/ 351153 w 854070"/>
                <a:gd name="connsiteY30" fmla="*/ 907010 h 907090"/>
                <a:gd name="connsiteX31" fmla="*/ 340733 w 854070"/>
                <a:gd name="connsiteY31" fmla="*/ 898674 h 907090"/>
                <a:gd name="connsiteX32" fmla="*/ 330313 w 854070"/>
                <a:gd name="connsiteY32" fmla="*/ 889296 h 907090"/>
                <a:gd name="connsiteX33" fmla="*/ 327187 w 854070"/>
                <a:gd name="connsiteY33" fmla="*/ 887212 h 907090"/>
                <a:gd name="connsiteX34" fmla="*/ 319893 w 854070"/>
                <a:gd name="connsiteY34" fmla="*/ 883044 h 907090"/>
                <a:gd name="connsiteX35" fmla="*/ 305305 w 854070"/>
                <a:gd name="connsiteY35" fmla="*/ 860120 h 907090"/>
                <a:gd name="connsiteX36" fmla="*/ 283426 w 854070"/>
                <a:gd name="connsiteY36" fmla="*/ 819335 h 907090"/>
                <a:gd name="connsiteX37" fmla="*/ 299651 w 854070"/>
                <a:gd name="connsiteY37" fmla="*/ 797306 h 907090"/>
                <a:gd name="connsiteX38" fmla="*/ 315133 w 854070"/>
                <a:gd name="connsiteY38" fmla="*/ 763959 h 907090"/>
                <a:gd name="connsiteX39" fmla="*/ 350111 w 854070"/>
                <a:gd name="connsiteY39" fmla="*/ 747585 h 907090"/>
                <a:gd name="connsiteX40" fmla="*/ 358447 w 854070"/>
                <a:gd name="connsiteY40" fmla="*/ 741333 h 907090"/>
                <a:gd name="connsiteX41" fmla="*/ 374077 w 854070"/>
                <a:gd name="connsiteY41" fmla="*/ 725703 h 907090"/>
                <a:gd name="connsiteX42" fmla="*/ 373035 w 854070"/>
                <a:gd name="connsiteY42" fmla="*/ 694443 h 907090"/>
                <a:gd name="connsiteX43" fmla="*/ 355321 w 854070"/>
                <a:gd name="connsiteY43" fmla="*/ 667351 h 907090"/>
                <a:gd name="connsiteX44" fmla="*/ 324061 w 854070"/>
                <a:gd name="connsiteY44" fmla="*/ 662141 h 907090"/>
                <a:gd name="connsiteX45" fmla="*/ 304263 w 854070"/>
                <a:gd name="connsiteY45" fmla="*/ 661099 h 907090"/>
                <a:gd name="connsiteX46" fmla="*/ 298011 w 854070"/>
                <a:gd name="connsiteY46" fmla="*/ 660057 h 907090"/>
                <a:gd name="connsiteX47" fmla="*/ 288633 w 854070"/>
                <a:gd name="connsiteY47" fmla="*/ 657973 h 907090"/>
                <a:gd name="connsiteX48" fmla="*/ 271961 w 854070"/>
                <a:gd name="connsiteY48" fmla="*/ 659015 h 907090"/>
                <a:gd name="connsiteX49" fmla="*/ 253205 w 854070"/>
                <a:gd name="connsiteY49" fmla="*/ 659015 h 907090"/>
                <a:gd name="connsiteX50" fmla="*/ 245911 w 854070"/>
                <a:gd name="connsiteY50" fmla="*/ 654847 h 907090"/>
                <a:gd name="connsiteX51" fmla="*/ 238618 w 854070"/>
                <a:gd name="connsiteY51" fmla="*/ 650679 h 907090"/>
                <a:gd name="connsiteX52" fmla="*/ 221945 w 854070"/>
                <a:gd name="connsiteY52" fmla="*/ 647553 h 907090"/>
                <a:gd name="connsiteX53" fmla="*/ 204231 w 854070"/>
                <a:gd name="connsiteY53" fmla="*/ 643385 h 907090"/>
                <a:gd name="connsiteX54" fmla="*/ 196938 w 854070"/>
                <a:gd name="connsiteY54" fmla="*/ 630881 h 907090"/>
                <a:gd name="connsiteX55" fmla="*/ 195896 w 854070"/>
                <a:gd name="connsiteY55" fmla="*/ 626713 h 907090"/>
                <a:gd name="connsiteX56" fmla="*/ 191728 w 854070"/>
                <a:gd name="connsiteY56" fmla="*/ 614209 h 907090"/>
                <a:gd name="connsiteX57" fmla="*/ 169846 w 854070"/>
                <a:gd name="connsiteY57" fmla="*/ 602747 h 907090"/>
                <a:gd name="connsiteX58" fmla="*/ 164636 w 854070"/>
                <a:gd name="connsiteY58" fmla="*/ 602747 h 907090"/>
                <a:gd name="connsiteX59" fmla="*/ 151090 w 854070"/>
                <a:gd name="connsiteY59" fmla="*/ 599621 h 907090"/>
                <a:gd name="connsiteX60" fmla="*/ 146922 w 854070"/>
                <a:gd name="connsiteY60" fmla="*/ 588159 h 907090"/>
                <a:gd name="connsiteX61" fmla="*/ 147964 w 854070"/>
                <a:gd name="connsiteY61" fmla="*/ 581907 h 907090"/>
                <a:gd name="connsiteX62" fmla="*/ 153174 w 854070"/>
                <a:gd name="connsiteY62" fmla="*/ 575655 h 907090"/>
                <a:gd name="connsiteX63" fmla="*/ 156300 w 854070"/>
                <a:gd name="connsiteY63" fmla="*/ 572529 h 907090"/>
                <a:gd name="connsiteX64" fmla="*/ 160468 w 854070"/>
                <a:gd name="connsiteY64" fmla="*/ 556899 h 907090"/>
                <a:gd name="connsiteX65" fmla="*/ 157342 w 854070"/>
                <a:gd name="connsiteY65" fmla="*/ 552731 h 907090"/>
                <a:gd name="connsiteX66" fmla="*/ 156300 w 854070"/>
                <a:gd name="connsiteY66" fmla="*/ 551689 h 907090"/>
                <a:gd name="connsiteX67" fmla="*/ 149006 w 854070"/>
                <a:gd name="connsiteY67" fmla="*/ 535017 h 907090"/>
                <a:gd name="connsiteX68" fmla="*/ 149006 w 854070"/>
                <a:gd name="connsiteY68" fmla="*/ 530849 h 907090"/>
                <a:gd name="connsiteX69" fmla="*/ 132634 w 854070"/>
                <a:gd name="connsiteY69" fmla="*/ 522066 h 907090"/>
                <a:gd name="connsiteX70" fmla="*/ 98727 w 854070"/>
                <a:gd name="connsiteY70" fmla="*/ 448282 h 907090"/>
                <a:gd name="connsiteX71" fmla="*/ 106438 w 854070"/>
                <a:gd name="connsiteY71" fmla="*/ 411912 h 907090"/>
                <a:gd name="connsiteX72" fmla="*/ 83360 w 854070"/>
                <a:gd name="connsiteY72" fmla="*/ 388096 h 907090"/>
                <a:gd name="connsiteX73" fmla="*/ 22924 w 854070"/>
                <a:gd name="connsiteY73" fmla="*/ 383928 h 907090"/>
                <a:gd name="connsiteX74" fmla="*/ 9678 w 854070"/>
                <a:gd name="connsiteY74" fmla="*/ 357581 h 907090"/>
                <a:gd name="connsiteX75" fmla="*/ 31260 w 854070"/>
                <a:gd name="connsiteY75" fmla="*/ 347458 h 907090"/>
                <a:gd name="connsiteX76" fmla="*/ 41680 w 854070"/>
                <a:gd name="connsiteY76" fmla="*/ 325576 h 907090"/>
                <a:gd name="connsiteX77" fmla="*/ 42722 w 854070"/>
                <a:gd name="connsiteY77" fmla="*/ 319324 h 907090"/>
                <a:gd name="connsiteX78" fmla="*/ 43764 w 854070"/>
                <a:gd name="connsiteY78" fmla="*/ 314114 h 907090"/>
                <a:gd name="connsiteX79" fmla="*/ 53142 w 854070"/>
                <a:gd name="connsiteY79" fmla="*/ 295358 h 907090"/>
                <a:gd name="connsiteX80" fmla="*/ 57310 w 854070"/>
                <a:gd name="connsiteY80" fmla="*/ 288064 h 907090"/>
                <a:gd name="connsiteX81" fmla="*/ 72940 w 854070"/>
                <a:gd name="connsiteY81" fmla="*/ 220334 h 907090"/>
                <a:gd name="connsiteX82" fmla="*/ 61478 w 854070"/>
                <a:gd name="connsiteY82" fmla="*/ 173444 h 907090"/>
                <a:gd name="connsiteX83" fmla="*/ 37512 w 854070"/>
                <a:gd name="connsiteY83" fmla="*/ 163024 h 907090"/>
                <a:gd name="connsiteX84" fmla="*/ 19798 w 854070"/>
                <a:gd name="connsiteY84" fmla="*/ 156772 h 907090"/>
                <a:gd name="connsiteX85" fmla="*/ 4168 w 854070"/>
                <a:gd name="connsiteY85" fmla="*/ 134890 h 907090"/>
                <a:gd name="connsiteX86" fmla="*/ 1042 w 854070"/>
                <a:gd name="connsiteY86" fmla="*/ 105714 h 907090"/>
                <a:gd name="connsiteX87" fmla="*/ 0 w 854070"/>
                <a:gd name="connsiteY87" fmla="*/ 76539 h 907090"/>
                <a:gd name="connsiteX88" fmla="*/ 1042 w 854070"/>
                <a:gd name="connsiteY88" fmla="*/ 67161 h 907090"/>
                <a:gd name="connsiteX89" fmla="*/ 13546 w 854070"/>
                <a:gd name="connsiteY89" fmla="*/ 60909 h 907090"/>
                <a:gd name="connsiteX90" fmla="*/ 31260 w 854070"/>
                <a:gd name="connsiteY90" fmla="*/ 57783 h 907090"/>
                <a:gd name="connsiteX91" fmla="*/ 44806 w 854070"/>
                <a:gd name="connsiteY91" fmla="*/ 53615 h 907090"/>
                <a:gd name="connsiteX92" fmla="*/ 54184 w 854070"/>
                <a:gd name="connsiteY92" fmla="*/ 41111 h 907090"/>
                <a:gd name="connsiteX93" fmla="*/ 187262 w 854070"/>
                <a:gd name="connsiteY93" fmla="*/ 25635 h 907090"/>
                <a:gd name="connsiteX94" fmla="*/ 326443 w 854070"/>
                <a:gd name="connsiteY94" fmla="*/ 14173 h 907090"/>
                <a:gd name="connsiteX95" fmla="*/ 427219 w 854070"/>
                <a:gd name="connsiteY95" fmla="*/ 2858 h 907090"/>
                <a:gd name="connsiteX96" fmla="*/ 491674 w 854070"/>
                <a:gd name="connsiteY96" fmla="*/ 14915 h 907090"/>
                <a:gd name="connsiteX97" fmla="*/ 520998 w 854070"/>
                <a:gd name="connsiteY97" fmla="*/ 774 h 907090"/>
                <a:gd name="connsiteX98" fmla="*/ 550175 w 854070"/>
                <a:gd name="connsiteY98" fmla="*/ 50489 h 907090"/>
                <a:gd name="connsiteX99" fmla="*/ 552258 w 854070"/>
                <a:gd name="connsiteY99" fmla="*/ 55699 h 907090"/>
                <a:gd name="connsiteX100" fmla="*/ 551217 w 854070"/>
                <a:gd name="connsiteY100" fmla="*/ 58825 h 907090"/>
                <a:gd name="connsiteX101" fmla="*/ 551217 w 854070"/>
                <a:gd name="connsiteY101" fmla="*/ 59867 h 907090"/>
                <a:gd name="connsiteX102" fmla="*/ 555384 w 854070"/>
                <a:gd name="connsiteY102" fmla="*/ 79665 h 907090"/>
                <a:gd name="connsiteX103" fmla="*/ 575182 w 854070"/>
                <a:gd name="connsiteY103" fmla="*/ 83832 h 907090"/>
                <a:gd name="connsiteX104" fmla="*/ 580392 w 854070"/>
                <a:gd name="connsiteY104" fmla="*/ 79665 h 907090"/>
                <a:gd name="connsiteX105" fmla="*/ 581434 w 854070"/>
                <a:gd name="connsiteY105" fmla="*/ 78622 h 907090"/>
                <a:gd name="connsiteX106" fmla="*/ 593938 w 854070"/>
                <a:gd name="connsiteY106" fmla="*/ 68203 h 907090"/>
                <a:gd name="connsiteX107" fmla="*/ 597064 w 854070"/>
                <a:gd name="connsiteY107" fmla="*/ 67161 h 907090"/>
                <a:gd name="connsiteX108" fmla="*/ 599148 w 854070"/>
                <a:gd name="connsiteY108" fmla="*/ 68203 h 907090"/>
                <a:gd name="connsiteX109" fmla="*/ 608526 w 854070"/>
                <a:gd name="connsiteY109" fmla="*/ 84875 h 907090"/>
                <a:gd name="connsiteX110" fmla="*/ 609568 w 854070"/>
                <a:gd name="connsiteY110" fmla="*/ 109882 h 907090"/>
                <a:gd name="connsiteX111" fmla="*/ 607484 w 854070"/>
                <a:gd name="connsiteY111" fmla="*/ 114050 h 907090"/>
                <a:gd name="connsiteX112" fmla="*/ 604358 w 854070"/>
                <a:gd name="connsiteY112" fmla="*/ 131764 h 907090"/>
                <a:gd name="connsiteX113" fmla="*/ 605400 w 854070"/>
                <a:gd name="connsiteY113" fmla="*/ 134890 h 907090"/>
                <a:gd name="connsiteX114" fmla="*/ 606442 w 854070"/>
                <a:gd name="connsiteY114" fmla="*/ 138016 h 907090"/>
                <a:gd name="connsiteX115" fmla="*/ 605400 w 854070"/>
                <a:gd name="connsiteY115" fmla="*/ 142184 h 907090"/>
                <a:gd name="connsiteX116" fmla="*/ 587686 w 854070"/>
                <a:gd name="connsiteY116" fmla="*/ 178654 h 907090"/>
                <a:gd name="connsiteX117" fmla="*/ 582476 w 854070"/>
                <a:gd name="connsiteY117" fmla="*/ 188032 h 907090"/>
                <a:gd name="connsiteX118" fmla="*/ 574140 w 854070"/>
                <a:gd name="connsiteY118" fmla="*/ 194284 h 907090"/>
                <a:gd name="connsiteX119" fmla="*/ 567888 w 854070"/>
                <a:gd name="connsiteY119" fmla="*/ 198452 h 907090"/>
                <a:gd name="connsiteX120" fmla="*/ 563720 w 854070"/>
                <a:gd name="connsiteY120" fmla="*/ 204704 h 907090"/>
                <a:gd name="connsiteX121" fmla="*/ 572057 w 854070"/>
                <a:gd name="connsiteY121" fmla="*/ 214082 h 907090"/>
                <a:gd name="connsiteX122" fmla="*/ 575182 w 854070"/>
                <a:gd name="connsiteY122" fmla="*/ 215124 h 907090"/>
                <a:gd name="connsiteX123" fmla="*/ 581434 w 854070"/>
                <a:gd name="connsiteY123" fmla="*/ 220334 h 907090"/>
                <a:gd name="connsiteX124" fmla="*/ 589770 w 854070"/>
                <a:gd name="connsiteY124" fmla="*/ 226586 h 907090"/>
                <a:gd name="connsiteX125" fmla="*/ 599148 w 854070"/>
                <a:gd name="connsiteY125" fmla="*/ 231796 h 907090"/>
                <a:gd name="connsiteX126" fmla="*/ 615820 w 854070"/>
                <a:gd name="connsiteY126" fmla="*/ 241174 h 907090"/>
                <a:gd name="connsiteX127" fmla="*/ 618946 w 854070"/>
                <a:gd name="connsiteY127" fmla="*/ 244300 h 907090"/>
                <a:gd name="connsiteX128" fmla="*/ 624156 w 854070"/>
                <a:gd name="connsiteY128" fmla="*/ 249510 h 907090"/>
                <a:gd name="connsiteX129" fmla="*/ 637702 w 854070"/>
                <a:gd name="connsiteY129" fmla="*/ 256804 h 907090"/>
                <a:gd name="connsiteX130" fmla="*/ 642912 w 854070"/>
                <a:gd name="connsiteY130" fmla="*/ 258888 h 907090"/>
                <a:gd name="connsiteX131" fmla="*/ 666878 w 854070"/>
                <a:gd name="connsiteY131" fmla="*/ 275560 h 907090"/>
                <a:gd name="connsiteX132" fmla="*/ 676256 w 854070"/>
                <a:gd name="connsiteY132" fmla="*/ 283896 h 907090"/>
                <a:gd name="connsiteX133" fmla="*/ 672088 w 854070"/>
                <a:gd name="connsiteY133" fmla="*/ 291190 h 907090"/>
                <a:gd name="connsiteX134" fmla="*/ 657500 w 854070"/>
                <a:gd name="connsiteY134" fmla="*/ 299526 h 907090"/>
                <a:gd name="connsiteX135" fmla="*/ 653332 w 854070"/>
                <a:gd name="connsiteY135" fmla="*/ 300568 h 907090"/>
                <a:gd name="connsiteX136" fmla="*/ 646038 w 854070"/>
                <a:gd name="connsiteY136" fmla="*/ 302652 h 907090"/>
                <a:gd name="connsiteX137" fmla="*/ 635618 w 854070"/>
                <a:gd name="connsiteY137" fmla="*/ 312030 h 907090"/>
                <a:gd name="connsiteX138" fmla="*/ 634576 w 854070"/>
                <a:gd name="connsiteY138" fmla="*/ 321408 h 907090"/>
                <a:gd name="connsiteX139" fmla="*/ 636660 w 854070"/>
                <a:gd name="connsiteY139" fmla="*/ 334954 h 907090"/>
                <a:gd name="connsiteX140" fmla="*/ 643954 w 854070"/>
                <a:gd name="connsiteY140" fmla="*/ 348500 h 907090"/>
                <a:gd name="connsiteX141" fmla="*/ 650206 w 854070"/>
                <a:gd name="connsiteY141" fmla="*/ 351626 h 907090"/>
                <a:gd name="connsiteX142" fmla="*/ 655416 w 854070"/>
                <a:gd name="connsiteY142" fmla="*/ 354752 h 907090"/>
                <a:gd name="connsiteX143" fmla="*/ 652290 w 854070"/>
                <a:gd name="connsiteY143" fmla="*/ 366214 h 907090"/>
                <a:gd name="connsiteX144" fmla="*/ 648122 w 854070"/>
                <a:gd name="connsiteY144" fmla="*/ 381844 h 907090"/>
                <a:gd name="connsiteX145" fmla="*/ 650206 w 854070"/>
                <a:gd name="connsiteY145" fmla="*/ 392264 h 907090"/>
                <a:gd name="connsiteX146" fmla="*/ 651248 w 854070"/>
                <a:gd name="connsiteY146" fmla="*/ 396432 h 907090"/>
                <a:gd name="connsiteX147" fmla="*/ 651248 w 854070"/>
                <a:gd name="connsiteY147" fmla="*/ 403726 h 907090"/>
                <a:gd name="connsiteX148" fmla="*/ 647080 w 854070"/>
                <a:gd name="connsiteY148" fmla="*/ 411019 h 907090"/>
                <a:gd name="connsiteX149" fmla="*/ 624156 w 854070"/>
                <a:gd name="connsiteY149" fmla="*/ 444363 h 907090"/>
                <a:gd name="connsiteX150" fmla="*/ 623114 w 854070"/>
                <a:gd name="connsiteY150" fmla="*/ 445405 h 907090"/>
                <a:gd name="connsiteX151" fmla="*/ 614778 w 854070"/>
                <a:gd name="connsiteY151" fmla="*/ 457909 h 907090"/>
                <a:gd name="connsiteX152" fmla="*/ 613736 w 854070"/>
                <a:gd name="connsiteY152" fmla="*/ 467287 h 907090"/>
                <a:gd name="connsiteX153" fmla="*/ 613736 w 854070"/>
                <a:gd name="connsiteY153" fmla="*/ 470413 h 907090"/>
                <a:gd name="connsiteX154" fmla="*/ 622072 w 854070"/>
                <a:gd name="connsiteY154" fmla="*/ 500631 h 907090"/>
                <a:gd name="connsiteX155" fmla="*/ 626240 w 854070"/>
                <a:gd name="connsiteY155" fmla="*/ 504799 h 907090"/>
                <a:gd name="connsiteX156" fmla="*/ 633534 w 854070"/>
                <a:gd name="connsiteY156" fmla="*/ 505841 h 907090"/>
                <a:gd name="connsiteX157" fmla="*/ 648122 w 854070"/>
                <a:gd name="connsiteY157" fmla="*/ 504799 h 907090"/>
                <a:gd name="connsiteX158" fmla="*/ 661668 w 854070"/>
                <a:gd name="connsiteY158" fmla="*/ 503757 h 907090"/>
                <a:gd name="connsiteX159" fmla="*/ 686676 w 854070"/>
                <a:gd name="connsiteY159" fmla="*/ 504799 h 907090"/>
                <a:gd name="connsiteX160" fmla="*/ 720020 w 854070"/>
                <a:gd name="connsiteY160" fmla="*/ 504799 h 907090"/>
                <a:gd name="connsiteX161" fmla="*/ 824220 w 854070"/>
                <a:gd name="connsiteY161" fmla="*/ 462078 h 907090"/>
                <a:gd name="connsiteX162" fmla="*/ 834640 w 854070"/>
                <a:gd name="connsiteY162" fmla="*/ 457909 h 907090"/>
                <a:gd name="connsiteX163" fmla="*/ 842976 w 854070"/>
                <a:gd name="connsiteY163" fmla="*/ 462078 h 907090"/>
                <a:gd name="connsiteX164" fmla="*/ 839850 w 854070"/>
                <a:gd name="connsiteY164" fmla="*/ 482917 h 907090"/>
                <a:gd name="connsiteX165" fmla="*/ 838807 w 854070"/>
                <a:gd name="connsiteY165" fmla="*/ 483959 h 907090"/>
                <a:gd name="connsiteX166" fmla="*/ 832556 w 854070"/>
                <a:gd name="connsiteY166" fmla="*/ 507925 h 907090"/>
                <a:gd name="connsiteX167" fmla="*/ 836724 w 854070"/>
                <a:gd name="connsiteY167" fmla="*/ 516261 h 907090"/>
                <a:gd name="connsiteX168" fmla="*/ 839850 w 854070"/>
                <a:gd name="connsiteY168" fmla="*/ 522513 h 907090"/>
                <a:gd name="connsiteX169" fmla="*/ 840892 w 854070"/>
                <a:gd name="connsiteY169" fmla="*/ 527723 h 907090"/>
                <a:gd name="connsiteX170" fmla="*/ 831514 w 854070"/>
                <a:gd name="connsiteY170" fmla="*/ 531891 h 907090"/>
                <a:gd name="connsiteX171" fmla="*/ 822136 w 854070"/>
                <a:gd name="connsiteY171" fmla="*/ 549605 h 907090"/>
                <a:gd name="connsiteX172" fmla="*/ 832556 w 854070"/>
                <a:gd name="connsiteY172" fmla="*/ 560025 h 907090"/>
                <a:gd name="connsiteX173" fmla="*/ 849227 w 854070"/>
                <a:gd name="connsiteY173" fmla="*/ 565235 h 907090"/>
                <a:gd name="connsiteX174" fmla="*/ 839850 w 854070"/>
                <a:gd name="connsiteY174" fmla="*/ 599621 h 907090"/>
                <a:gd name="connsiteX175" fmla="*/ 839850 w 854070"/>
                <a:gd name="connsiteY175" fmla="*/ 607957 h 907090"/>
                <a:gd name="connsiteX176" fmla="*/ 847144 w 854070"/>
                <a:gd name="connsiteY176" fmla="*/ 621503 h 907090"/>
                <a:gd name="connsiteX177" fmla="*/ 853396 w 854070"/>
                <a:gd name="connsiteY177" fmla="*/ 631923 h 907090"/>
                <a:gd name="connsiteX178" fmla="*/ 849227 w 854070"/>
                <a:gd name="connsiteY178" fmla="*/ 650679 h 907090"/>
                <a:gd name="connsiteX179" fmla="*/ 844017 w 854070"/>
                <a:gd name="connsiteY179" fmla="*/ 672561 h 907090"/>
                <a:gd name="connsiteX180" fmla="*/ 847144 w 854070"/>
                <a:gd name="connsiteY180" fmla="*/ 680897 h 907090"/>
                <a:gd name="connsiteX181" fmla="*/ 849227 w 854070"/>
                <a:gd name="connsiteY181" fmla="*/ 685065 h 907090"/>
                <a:gd name="connsiteX182" fmla="*/ 844017 w 854070"/>
                <a:gd name="connsiteY18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3380 w 854070"/>
                <a:gd name="connsiteY6" fmla="*/ 856994 h 907090"/>
                <a:gd name="connsiteX7" fmla="*/ 802338 w 854070"/>
                <a:gd name="connsiteY7" fmla="*/ 859078 h 907090"/>
                <a:gd name="connsiteX8" fmla="*/ 792960 w 854070"/>
                <a:gd name="connsiteY8" fmla="*/ 868456 h 907090"/>
                <a:gd name="connsiteX9" fmla="*/ 788792 w 854070"/>
                <a:gd name="connsiteY9" fmla="*/ 869498 h 907090"/>
                <a:gd name="connsiteX10" fmla="*/ 785666 w 854070"/>
                <a:gd name="connsiteY10" fmla="*/ 871582 h 907090"/>
                <a:gd name="connsiteX11" fmla="*/ 784624 w 854070"/>
                <a:gd name="connsiteY11" fmla="*/ 872624 h 907090"/>
                <a:gd name="connsiteX12" fmla="*/ 773162 w 854070"/>
                <a:gd name="connsiteY12" fmla="*/ 875750 h 907090"/>
                <a:gd name="connsiteX13" fmla="*/ 770036 w 854070"/>
                <a:gd name="connsiteY13" fmla="*/ 875750 h 907090"/>
                <a:gd name="connsiteX14" fmla="*/ 754406 w 854070"/>
                <a:gd name="connsiteY14" fmla="*/ 878876 h 907090"/>
                <a:gd name="connsiteX15" fmla="*/ 743986 w 854070"/>
                <a:gd name="connsiteY15" fmla="*/ 880960 h 907090"/>
                <a:gd name="connsiteX16" fmla="*/ 723146 w 854070"/>
                <a:gd name="connsiteY16" fmla="*/ 877834 h 907090"/>
                <a:gd name="connsiteX17" fmla="*/ 693376 w 854070"/>
                <a:gd name="connsiteY17" fmla="*/ 857294 h 907090"/>
                <a:gd name="connsiteX18" fmla="*/ 613142 w 854070"/>
                <a:gd name="connsiteY18" fmla="*/ 853871 h 907090"/>
                <a:gd name="connsiteX19" fmla="*/ 475448 w 854070"/>
                <a:gd name="connsiteY19" fmla="*/ 827821 h 907090"/>
                <a:gd name="connsiteX20" fmla="*/ 437639 w 854070"/>
                <a:gd name="connsiteY20" fmla="*/ 865330 h 907090"/>
                <a:gd name="connsiteX21" fmla="*/ 434513 w 854070"/>
                <a:gd name="connsiteY21" fmla="*/ 869498 h 907090"/>
                <a:gd name="connsiteX22" fmla="*/ 426177 w 854070"/>
                <a:gd name="connsiteY22" fmla="*/ 877834 h 907090"/>
                <a:gd name="connsiteX23" fmla="*/ 401169 w 854070"/>
                <a:gd name="connsiteY23" fmla="*/ 883044 h 907090"/>
                <a:gd name="connsiteX24" fmla="*/ 391791 w 854070"/>
                <a:gd name="connsiteY24" fmla="*/ 883044 h 907090"/>
                <a:gd name="connsiteX25" fmla="*/ 380329 w 854070"/>
                <a:gd name="connsiteY25" fmla="*/ 888254 h 907090"/>
                <a:gd name="connsiteX26" fmla="*/ 378245 w 854070"/>
                <a:gd name="connsiteY26" fmla="*/ 894506 h 907090"/>
                <a:gd name="connsiteX27" fmla="*/ 381371 w 854070"/>
                <a:gd name="connsiteY27" fmla="*/ 901800 h 907090"/>
                <a:gd name="connsiteX28" fmla="*/ 382413 w 854070"/>
                <a:gd name="connsiteY28" fmla="*/ 902842 h 907090"/>
                <a:gd name="connsiteX29" fmla="*/ 351153 w 854070"/>
                <a:gd name="connsiteY29" fmla="*/ 907010 h 907090"/>
                <a:gd name="connsiteX30" fmla="*/ 340733 w 854070"/>
                <a:gd name="connsiteY30" fmla="*/ 898674 h 907090"/>
                <a:gd name="connsiteX31" fmla="*/ 330313 w 854070"/>
                <a:gd name="connsiteY31" fmla="*/ 889296 h 907090"/>
                <a:gd name="connsiteX32" fmla="*/ 327187 w 854070"/>
                <a:gd name="connsiteY32" fmla="*/ 887212 h 907090"/>
                <a:gd name="connsiteX33" fmla="*/ 319893 w 854070"/>
                <a:gd name="connsiteY33" fmla="*/ 883044 h 907090"/>
                <a:gd name="connsiteX34" fmla="*/ 305305 w 854070"/>
                <a:gd name="connsiteY34" fmla="*/ 860120 h 907090"/>
                <a:gd name="connsiteX35" fmla="*/ 283426 w 854070"/>
                <a:gd name="connsiteY35" fmla="*/ 819335 h 907090"/>
                <a:gd name="connsiteX36" fmla="*/ 299651 w 854070"/>
                <a:gd name="connsiteY36" fmla="*/ 797306 h 907090"/>
                <a:gd name="connsiteX37" fmla="*/ 315133 w 854070"/>
                <a:gd name="connsiteY37" fmla="*/ 763959 h 907090"/>
                <a:gd name="connsiteX38" fmla="*/ 350111 w 854070"/>
                <a:gd name="connsiteY38" fmla="*/ 747585 h 907090"/>
                <a:gd name="connsiteX39" fmla="*/ 358447 w 854070"/>
                <a:gd name="connsiteY39" fmla="*/ 741333 h 907090"/>
                <a:gd name="connsiteX40" fmla="*/ 374077 w 854070"/>
                <a:gd name="connsiteY40" fmla="*/ 725703 h 907090"/>
                <a:gd name="connsiteX41" fmla="*/ 373035 w 854070"/>
                <a:gd name="connsiteY41" fmla="*/ 694443 h 907090"/>
                <a:gd name="connsiteX42" fmla="*/ 355321 w 854070"/>
                <a:gd name="connsiteY42" fmla="*/ 667351 h 907090"/>
                <a:gd name="connsiteX43" fmla="*/ 324061 w 854070"/>
                <a:gd name="connsiteY43" fmla="*/ 662141 h 907090"/>
                <a:gd name="connsiteX44" fmla="*/ 304263 w 854070"/>
                <a:gd name="connsiteY44" fmla="*/ 661099 h 907090"/>
                <a:gd name="connsiteX45" fmla="*/ 298011 w 854070"/>
                <a:gd name="connsiteY45" fmla="*/ 660057 h 907090"/>
                <a:gd name="connsiteX46" fmla="*/ 288633 w 854070"/>
                <a:gd name="connsiteY46" fmla="*/ 657973 h 907090"/>
                <a:gd name="connsiteX47" fmla="*/ 271961 w 854070"/>
                <a:gd name="connsiteY47" fmla="*/ 659015 h 907090"/>
                <a:gd name="connsiteX48" fmla="*/ 253205 w 854070"/>
                <a:gd name="connsiteY48" fmla="*/ 659015 h 907090"/>
                <a:gd name="connsiteX49" fmla="*/ 245911 w 854070"/>
                <a:gd name="connsiteY49" fmla="*/ 654847 h 907090"/>
                <a:gd name="connsiteX50" fmla="*/ 238618 w 854070"/>
                <a:gd name="connsiteY50" fmla="*/ 650679 h 907090"/>
                <a:gd name="connsiteX51" fmla="*/ 221945 w 854070"/>
                <a:gd name="connsiteY51" fmla="*/ 647553 h 907090"/>
                <a:gd name="connsiteX52" fmla="*/ 204231 w 854070"/>
                <a:gd name="connsiteY52" fmla="*/ 643385 h 907090"/>
                <a:gd name="connsiteX53" fmla="*/ 196938 w 854070"/>
                <a:gd name="connsiteY53" fmla="*/ 630881 h 907090"/>
                <a:gd name="connsiteX54" fmla="*/ 195896 w 854070"/>
                <a:gd name="connsiteY54" fmla="*/ 626713 h 907090"/>
                <a:gd name="connsiteX55" fmla="*/ 191728 w 854070"/>
                <a:gd name="connsiteY55" fmla="*/ 614209 h 907090"/>
                <a:gd name="connsiteX56" fmla="*/ 169846 w 854070"/>
                <a:gd name="connsiteY56" fmla="*/ 602747 h 907090"/>
                <a:gd name="connsiteX57" fmla="*/ 164636 w 854070"/>
                <a:gd name="connsiteY57" fmla="*/ 602747 h 907090"/>
                <a:gd name="connsiteX58" fmla="*/ 151090 w 854070"/>
                <a:gd name="connsiteY58" fmla="*/ 599621 h 907090"/>
                <a:gd name="connsiteX59" fmla="*/ 146922 w 854070"/>
                <a:gd name="connsiteY59" fmla="*/ 588159 h 907090"/>
                <a:gd name="connsiteX60" fmla="*/ 147964 w 854070"/>
                <a:gd name="connsiteY60" fmla="*/ 581907 h 907090"/>
                <a:gd name="connsiteX61" fmla="*/ 153174 w 854070"/>
                <a:gd name="connsiteY61" fmla="*/ 575655 h 907090"/>
                <a:gd name="connsiteX62" fmla="*/ 156300 w 854070"/>
                <a:gd name="connsiteY62" fmla="*/ 572529 h 907090"/>
                <a:gd name="connsiteX63" fmla="*/ 160468 w 854070"/>
                <a:gd name="connsiteY63" fmla="*/ 556899 h 907090"/>
                <a:gd name="connsiteX64" fmla="*/ 157342 w 854070"/>
                <a:gd name="connsiteY64" fmla="*/ 552731 h 907090"/>
                <a:gd name="connsiteX65" fmla="*/ 156300 w 854070"/>
                <a:gd name="connsiteY65" fmla="*/ 551689 h 907090"/>
                <a:gd name="connsiteX66" fmla="*/ 149006 w 854070"/>
                <a:gd name="connsiteY66" fmla="*/ 535017 h 907090"/>
                <a:gd name="connsiteX67" fmla="*/ 149006 w 854070"/>
                <a:gd name="connsiteY67" fmla="*/ 530849 h 907090"/>
                <a:gd name="connsiteX68" fmla="*/ 132634 w 854070"/>
                <a:gd name="connsiteY68" fmla="*/ 522066 h 907090"/>
                <a:gd name="connsiteX69" fmla="*/ 98727 w 854070"/>
                <a:gd name="connsiteY69" fmla="*/ 448282 h 907090"/>
                <a:gd name="connsiteX70" fmla="*/ 106438 w 854070"/>
                <a:gd name="connsiteY70" fmla="*/ 411912 h 907090"/>
                <a:gd name="connsiteX71" fmla="*/ 83360 w 854070"/>
                <a:gd name="connsiteY71" fmla="*/ 388096 h 907090"/>
                <a:gd name="connsiteX72" fmla="*/ 22924 w 854070"/>
                <a:gd name="connsiteY72" fmla="*/ 383928 h 907090"/>
                <a:gd name="connsiteX73" fmla="*/ 9678 w 854070"/>
                <a:gd name="connsiteY73" fmla="*/ 357581 h 907090"/>
                <a:gd name="connsiteX74" fmla="*/ 31260 w 854070"/>
                <a:gd name="connsiteY74" fmla="*/ 347458 h 907090"/>
                <a:gd name="connsiteX75" fmla="*/ 41680 w 854070"/>
                <a:gd name="connsiteY75" fmla="*/ 325576 h 907090"/>
                <a:gd name="connsiteX76" fmla="*/ 42722 w 854070"/>
                <a:gd name="connsiteY76" fmla="*/ 319324 h 907090"/>
                <a:gd name="connsiteX77" fmla="*/ 43764 w 854070"/>
                <a:gd name="connsiteY77" fmla="*/ 314114 h 907090"/>
                <a:gd name="connsiteX78" fmla="*/ 53142 w 854070"/>
                <a:gd name="connsiteY78" fmla="*/ 295358 h 907090"/>
                <a:gd name="connsiteX79" fmla="*/ 57310 w 854070"/>
                <a:gd name="connsiteY79" fmla="*/ 288064 h 907090"/>
                <a:gd name="connsiteX80" fmla="*/ 72940 w 854070"/>
                <a:gd name="connsiteY80" fmla="*/ 220334 h 907090"/>
                <a:gd name="connsiteX81" fmla="*/ 61478 w 854070"/>
                <a:gd name="connsiteY81" fmla="*/ 173444 h 907090"/>
                <a:gd name="connsiteX82" fmla="*/ 37512 w 854070"/>
                <a:gd name="connsiteY82" fmla="*/ 163024 h 907090"/>
                <a:gd name="connsiteX83" fmla="*/ 19798 w 854070"/>
                <a:gd name="connsiteY83" fmla="*/ 156772 h 907090"/>
                <a:gd name="connsiteX84" fmla="*/ 4168 w 854070"/>
                <a:gd name="connsiteY84" fmla="*/ 134890 h 907090"/>
                <a:gd name="connsiteX85" fmla="*/ 1042 w 854070"/>
                <a:gd name="connsiteY85" fmla="*/ 105714 h 907090"/>
                <a:gd name="connsiteX86" fmla="*/ 0 w 854070"/>
                <a:gd name="connsiteY86" fmla="*/ 76539 h 907090"/>
                <a:gd name="connsiteX87" fmla="*/ 1042 w 854070"/>
                <a:gd name="connsiteY87" fmla="*/ 67161 h 907090"/>
                <a:gd name="connsiteX88" fmla="*/ 13546 w 854070"/>
                <a:gd name="connsiteY88" fmla="*/ 60909 h 907090"/>
                <a:gd name="connsiteX89" fmla="*/ 31260 w 854070"/>
                <a:gd name="connsiteY89" fmla="*/ 57783 h 907090"/>
                <a:gd name="connsiteX90" fmla="*/ 44806 w 854070"/>
                <a:gd name="connsiteY90" fmla="*/ 53615 h 907090"/>
                <a:gd name="connsiteX91" fmla="*/ 54184 w 854070"/>
                <a:gd name="connsiteY91" fmla="*/ 41111 h 907090"/>
                <a:gd name="connsiteX92" fmla="*/ 187262 w 854070"/>
                <a:gd name="connsiteY92" fmla="*/ 25635 h 907090"/>
                <a:gd name="connsiteX93" fmla="*/ 326443 w 854070"/>
                <a:gd name="connsiteY93" fmla="*/ 14173 h 907090"/>
                <a:gd name="connsiteX94" fmla="*/ 427219 w 854070"/>
                <a:gd name="connsiteY94" fmla="*/ 2858 h 907090"/>
                <a:gd name="connsiteX95" fmla="*/ 491674 w 854070"/>
                <a:gd name="connsiteY95" fmla="*/ 14915 h 907090"/>
                <a:gd name="connsiteX96" fmla="*/ 520998 w 854070"/>
                <a:gd name="connsiteY96" fmla="*/ 774 h 907090"/>
                <a:gd name="connsiteX97" fmla="*/ 550175 w 854070"/>
                <a:gd name="connsiteY97" fmla="*/ 50489 h 907090"/>
                <a:gd name="connsiteX98" fmla="*/ 552258 w 854070"/>
                <a:gd name="connsiteY98" fmla="*/ 55699 h 907090"/>
                <a:gd name="connsiteX99" fmla="*/ 551217 w 854070"/>
                <a:gd name="connsiteY99" fmla="*/ 58825 h 907090"/>
                <a:gd name="connsiteX100" fmla="*/ 551217 w 854070"/>
                <a:gd name="connsiteY100" fmla="*/ 59867 h 907090"/>
                <a:gd name="connsiteX101" fmla="*/ 555384 w 854070"/>
                <a:gd name="connsiteY101" fmla="*/ 79665 h 907090"/>
                <a:gd name="connsiteX102" fmla="*/ 575182 w 854070"/>
                <a:gd name="connsiteY102" fmla="*/ 83832 h 907090"/>
                <a:gd name="connsiteX103" fmla="*/ 580392 w 854070"/>
                <a:gd name="connsiteY103" fmla="*/ 79665 h 907090"/>
                <a:gd name="connsiteX104" fmla="*/ 581434 w 854070"/>
                <a:gd name="connsiteY104" fmla="*/ 78622 h 907090"/>
                <a:gd name="connsiteX105" fmla="*/ 593938 w 854070"/>
                <a:gd name="connsiteY105" fmla="*/ 68203 h 907090"/>
                <a:gd name="connsiteX106" fmla="*/ 597064 w 854070"/>
                <a:gd name="connsiteY106" fmla="*/ 67161 h 907090"/>
                <a:gd name="connsiteX107" fmla="*/ 599148 w 854070"/>
                <a:gd name="connsiteY107" fmla="*/ 68203 h 907090"/>
                <a:gd name="connsiteX108" fmla="*/ 608526 w 854070"/>
                <a:gd name="connsiteY108" fmla="*/ 84875 h 907090"/>
                <a:gd name="connsiteX109" fmla="*/ 609568 w 854070"/>
                <a:gd name="connsiteY109" fmla="*/ 109882 h 907090"/>
                <a:gd name="connsiteX110" fmla="*/ 607484 w 854070"/>
                <a:gd name="connsiteY110" fmla="*/ 114050 h 907090"/>
                <a:gd name="connsiteX111" fmla="*/ 604358 w 854070"/>
                <a:gd name="connsiteY111" fmla="*/ 131764 h 907090"/>
                <a:gd name="connsiteX112" fmla="*/ 605400 w 854070"/>
                <a:gd name="connsiteY112" fmla="*/ 134890 h 907090"/>
                <a:gd name="connsiteX113" fmla="*/ 606442 w 854070"/>
                <a:gd name="connsiteY113" fmla="*/ 138016 h 907090"/>
                <a:gd name="connsiteX114" fmla="*/ 605400 w 854070"/>
                <a:gd name="connsiteY114" fmla="*/ 142184 h 907090"/>
                <a:gd name="connsiteX115" fmla="*/ 587686 w 854070"/>
                <a:gd name="connsiteY115" fmla="*/ 178654 h 907090"/>
                <a:gd name="connsiteX116" fmla="*/ 582476 w 854070"/>
                <a:gd name="connsiteY116" fmla="*/ 188032 h 907090"/>
                <a:gd name="connsiteX117" fmla="*/ 574140 w 854070"/>
                <a:gd name="connsiteY117" fmla="*/ 194284 h 907090"/>
                <a:gd name="connsiteX118" fmla="*/ 567888 w 854070"/>
                <a:gd name="connsiteY118" fmla="*/ 198452 h 907090"/>
                <a:gd name="connsiteX119" fmla="*/ 563720 w 854070"/>
                <a:gd name="connsiteY119" fmla="*/ 204704 h 907090"/>
                <a:gd name="connsiteX120" fmla="*/ 572057 w 854070"/>
                <a:gd name="connsiteY120" fmla="*/ 214082 h 907090"/>
                <a:gd name="connsiteX121" fmla="*/ 575182 w 854070"/>
                <a:gd name="connsiteY121" fmla="*/ 215124 h 907090"/>
                <a:gd name="connsiteX122" fmla="*/ 581434 w 854070"/>
                <a:gd name="connsiteY122" fmla="*/ 220334 h 907090"/>
                <a:gd name="connsiteX123" fmla="*/ 589770 w 854070"/>
                <a:gd name="connsiteY123" fmla="*/ 226586 h 907090"/>
                <a:gd name="connsiteX124" fmla="*/ 599148 w 854070"/>
                <a:gd name="connsiteY124" fmla="*/ 231796 h 907090"/>
                <a:gd name="connsiteX125" fmla="*/ 615820 w 854070"/>
                <a:gd name="connsiteY125" fmla="*/ 241174 h 907090"/>
                <a:gd name="connsiteX126" fmla="*/ 618946 w 854070"/>
                <a:gd name="connsiteY126" fmla="*/ 244300 h 907090"/>
                <a:gd name="connsiteX127" fmla="*/ 624156 w 854070"/>
                <a:gd name="connsiteY127" fmla="*/ 249510 h 907090"/>
                <a:gd name="connsiteX128" fmla="*/ 637702 w 854070"/>
                <a:gd name="connsiteY128" fmla="*/ 256804 h 907090"/>
                <a:gd name="connsiteX129" fmla="*/ 642912 w 854070"/>
                <a:gd name="connsiteY129" fmla="*/ 258888 h 907090"/>
                <a:gd name="connsiteX130" fmla="*/ 666878 w 854070"/>
                <a:gd name="connsiteY130" fmla="*/ 275560 h 907090"/>
                <a:gd name="connsiteX131" fmla="*/ 676256 w 854070"/>
                <a:gd name="connsiteY131" fmla="*/ 283896 h 907090"/>
                <a:gd name="connsiteX132" fmla="*/ 672088 w 854070"/>
                <a:gd name="connsiteY132" fmla="*/ 291190 h 907090"/>
                <a:gd name="connsiteX133" fmla="*/ 657500 w 854070"/>
                <a:gd name="connsiteY133" fmla="*/ 299526 h 907090"/>
                <a:gd name="connsiteX134" fmla="*/ 653332 w 854070"/>
                <a:gd name="connsiteY134" fmla="*/ 300568 h 907090"/>
                <a:gd name="connsiteX135" fmla="*/ 646038 w 854070"/>
                <a:gd name="connsiteY135" fmla="*/ 302652 h 907090"/>
                <a:gd name="connsiteX136" fmla="*/ 635618 w 854070"/>
                <a:gd name="connsiteY136" fmla="*/ 312030 h 907090"/>
                <a:gd name="connsiteX137" fmla="*/ 634576 w 854070"/>
                <a:gd name="connsiteY137" fmla="*/ 321408 h 907090"/>
                <a:gd name="connsiteX138" fmla="*/ 636660 w 854070"/>
                <a:gd name="connsiteY138" fmla="*/ 334954 h 907090"/>
                <a:gd name="connsiteX139" fmla="*/ 643954 w 854070"/>
                <a:gd name="connsiteY139" fmla="*/ 348500 h 907090"/>
                <a:gd name="connsiteX140" fmla="*/ 650206 w 854070"/>
                <a:gd name="connsiteY140" fmla="*/ 351626 h 907090"/>
                <a:gd name="connsiteX141" fmla="*/ 655416 w 854070"/>
                <a:gd name="connsiteY141" fmla="*/ 354752 h 907090"/>
                <a:gd name="connsiteX142" fmla="*/ 652290 w 854070"/>
                <a:gd name="connsiteY142" fmla="*/ 366214 h 907090"/>
                <a:gd name="connsiteX143" fmla="*/ 648122 w 854070"/>
                <a:gd name="connsiteY143" fmla="*/ 381844 h 907090"/>
                <a:gd name="connsiteX144" fmla="*/ 650206 w 854070"/>
                <a:gd name="connsiteY144" fmla="*/ 392264 h 907090"/>
                <a:gd name="connsiteX145" fmla="*/ 651248 w 854070"/>
                <a:gd name="connsiteY145" fmla="*/ 396432 h 907090"/>
                <a:gd name="connsiteX146" fmla="*/ 651248 w 854070"/>
                <a:gd name="connsiteY146" fmla="*/ 403726 h 907090"/>
                <a:gd name="connsiteX147" fmla="*/ 647080 w 854070"/>
                <a:gd name="connsiteY147" fmla="*/ 411019 h 907090"/>
                <a:gd name="connsiteX148" fmla="*/ 624156 w 854070"/>
                <a:gd name="connsiteY148" fmla="*/ 444363 h 907090"/>
                <a:gd name="connsiteX149" fmla="*/ 623114 w 854070"/>
                <a:gd name="connsiteY149" fmla="*/ 445405 h 907090"/>
                <a:gd name="connsiteX150" fmla="*/ 614778 w 854070"/>
                <a:gd name="connsiteY150" fmla="*/ 457909 h 907090"/>
                <a:gd name="connsiteX151" fmla="*/ 613736 w 854070"/>
                <a:gd name="connsiteY151" fmla="*/ 467287 h 907090"/>
                <a:gd name="connsiteX152" fmla="*/ 613736 w 854070"/>
                <a:gd name="connsiteY152" fmla="*/ 470413 h 907090"/>
                <a:gd name="connsiteX153" fmla="*/ 622072 w 854070"/>
                <a:gd name="connsiteY153" fmla="*/ 500631 h 907090"/>
                <a:gd name="connsiteX154" fmla="*/ 626240 w 854070"/>
                <a:gd name="connsiteY154" fmla="*/ 504799 h 907090"/>
                <a:gd name="connsiteX155" fmla="*/ 633534 w 854070"/>
                <a:gd name="connsiteY155" fmla="*/ 505841 h 907090"/>
                <a:gd name="connsiteX156" fmla="*/ 648122 w 854070"/>
                <a:gd name="connsiteY156" fmla="*/ 504799 h 907090"/>
                <a:gd name="connsiteX157" fmla="*/ 661668 w 854070"/>
                <a:gd name="connsiteY157" fmla="*/ 503757 h 907090"/>
                <a:gd name="connsiteX158" fmla="*/ 686676 w 854070"/>
                <a:gd name="connsiteY158" fmla="*/ 504799 h 907090"/>
                <a:gd name="connsiteX159" fmla="*/ 720020 w 854070"/>
                <a:gd name="connsiteY159" fmla="*/ 504799 h 907090"/>
                <a:gd name="connsiteX160" fmla="*/ 824220 w 854070"/>
                <a:gd name="connsiteY160" fmla="*/ 462078 h 907090"/>
                <a:gd name="connsiteX161" fmla="*/ 834640 w 854070"/>
                <a:gd name="connsiteY161" fmla="*/ 457909 h 907090"/>
                <a:gd name="connsiteX162" fmla="*/ 842976 w 854070"/>
                <a:gd name="connsiteY162" fmla="*/ 462078 h 907090"/>
                <a:gd name="connsiteX163" fmla="*/ 839850 w 854070"/>
                <a:gd name="connsiteY163" fmla="*/ 482917 h 907090"/>
                <a:gd name="connsiteX164" fmla="*/ 838807 w 854070"/>
                <a:gd name="connsiteY164" fmla="*/ 483959 h 907090"/>
                <a:gd name="connsiteX165" fmla="*/ 832556 w 854070"/>
                <a:gd name="connsiteY165" fmla="*/ 507925 h 907090"/>
                <a:gd name="connsiteX166" fmla="*/ 836724 w 854070"/>
                <a:gd name="connsiteY166" fmla="*/ 516261 h 907090"/>
                <a:gd name="connsiteX167" fmla="*/ 839850 w 854070"/>
                <a:gd name="connsiteY167" fmla="*/ 522513 h 907090"/>
                <a:gd name="connsiteX168" fmla="*/ 840892 w 854070"/>
                <a:gd name="connsiteY168" fmla="*/ 527723 h 907090"/>
                <a:gd name="connsiteX169" fmla="*/ 831514 w 854070"/>
                <a:gd name="connsiteY169" fmla="*/ 531891 h 907090"/>
                <a:gd name="connsiteX170" fmla="*/ 822136 w 854070"/>
                <a:gd name="connsiteY170" fmla="*/ 549605 h 907090"/>
                <a:gd name="connsiteX171" fmla="*/ 832556 w 854070"/>
                <a:gd name="connsiteY171" fmla="*/ 560025 h 907090"/>
                <a:gd name="connsiteX172" fmla="*/ 849227 w 854070"/>
                <a:gd name="connsiteY172" fmla="*/ 565235 h 907090"/>
                <a:gd name="connsiteX173" fmla="*/ 839850 w 854070"/>
                <a:gd name="connsiteY173" fmla="*/ 599621 h 907090"/>
                <a:gd name="connsiteX174" fmla="*/ 839850 w 854070"/>
                <a:gd name="connsiteY174" fmla="*/ 607957 h 907090"/>
                <a:gd name="connsiteX175" fmla="*/ 847144 w 854070"/>
                <a:gd name="connsiteY175" fmla="*/ 621503 h 907090"/>
                <a:gd name="connsiteX176" fmla="*/ 853396 w 854070"/>
                <a:gd name="connsiteY176" fmla="*/ 631923 h 907090"/>
                <a:gd name="connsiteX177" fmla="*/ 849227 w 854070"/>
                <a:gd name="connsiteY177" fmla="*/ 650679 h 907090"/>
                <a:gd name="connsiteX178" fmla="*/ 844017 w 854070"/>
                <a:gd name="connsiteY178" fmla="*/ 672561 h 907090"/>
                <a:gd name="connsiteX179" fmla="*/ 847144 w 854070"/>
                <a:gd name="connsiteY179" fmla="*/ 680897 h 907090"/>
                <a:gd name="connsiteX180" fmla="*/ 849227 w 854070"/>
                <a:gd name="connsiteY180" fmla="*/ 685065 h 907090"/>
                <a:gd name="connsiteX181" fmla="*/ 844017 w 854070"/>
                <a:gd name="connsiteY181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3380 w 854070"/>
                <a:gd name="connsiteY6" fmla="*/ 856994 h 907090"/>
                <a:gd name="connsiteX7" fmla="*/ 802338 w 854070"/>
                <a:gd name="connsiteY7" fmla="*/ 859078 h 907090"/>
                <a:gd name="connsiteX8" fmla="*/ 792960 w 854070"/>
                <a:gd name="connsiteY8" fmla="*/ 868456 h 907090"/>
                <a:gd name="connsiteX9" fmla="*/ 788792 w 854070"/>
                <a:gd name="connsiteY9" fmla="*/ 869498 h 907090"/>
                <a:gd name="connsiteX10" fmla="*/ 785666 w 854070"/>
                <a:gd name="connsiteY10" fmla="*/ 871582 h 907090"/>
                <a:gd name="connsiteX11" fmla="*/ 773162 w 854070"/>
                <a:gd name="connsiteY11" fmla="*/ 875750 h 907090"/>
                <a:gd name="connsiteX12" fmla="*/ 770036 w 854070"/>
                <a:gd name="connsiteY12" fmla="*/ 875750 h 907090"/>
                <a:gd name="connsiteX13" fmla="*/ 754406 w 854070"/>
                <a:gd name="connsiteY13" fmla="*/ 878876 h 907090"/>
                <a:gd name="connsiteX14" fmla="*/ 743986 w 854070"/>
                <a:gd name="connsiteY14" fmla="*/ 880960 h 907090"/>
                <a:gd name="connsiteX15" fmla="*/ 723146 w 854070"/>
                <a:gd name="connsiteY15" fmla="*/ 877834 h 907090"/>
                <a:gd name="connsiteX16" fmla="*/ 693376 w 854070"/>
                <a:gd name="connsiteY16" fmla="*/ 857294 h 907090"/>
                <a:gd name="connsiteX17" fmla="*/ 613142 w 854070"/>
                <a:gd name="connsiteY17" fmla="*/ 853871 h 907090"/>
                <a:gd name="connsiteX18" fmla="*/ 475448 w 854070"/>
                <a:gd name="connsiteY18" fmla="*/ 827821 h 907090"/>
                <a:gd name="connsiteX19" fmla="*/ 437639 w 854070"/>
                <a:gd name="connsiteY19" fmla="*/ 865330 h 907090"/>
                <a:gd name="connsiteX20" fmla="*/ 434513 w 854070"/>
                <a:gd name="connsiteY20" fmla="*/ 869498 h 907090"/>
                <a:gd name="connsiteX21" fmla="*/ 426177 w 854070"/>
                <a:gd name="connsiteY21" fmla="*/ 877834 h 907090"/>
                <a:gd name="connsiteX22" fmla="*/ 401169 w 854070"/>
                <a:gd name="connsiteY22" fmla="*/ 883044 h 907090"/>
                <a:gd name="connsiteX23" fmla="*/ 391791 w 854070"/>
                <a:gd name="connsiteY23" fmla="*/ 883044 h 907090"/>
                <a:gd name="connsiteX24" fmla="*/ 380329 w 854070"/>
                <a:gd name="connsiteY24" fmla="*/ 888254 h 907090"/>
                <a:gd name="connsiteX25" fmla="*/ 378245 w 854070"/>
                <a:gd name="connsiteY25" fmla="*/ 894506 h 907090"/>
                <a:gd name="connsiteX26" fmla="*/ 381371 w 854070"/>
                <a:gd name="connsiteY26" fmla="*/ 901800 h 907090"/>
                <a:gd name="connsiteX27" fmla="*/ 382413 w 854070"/>
                <a:gd name="connsiteY27" fmla="*/ 902842 h 907090"/>
                <a:gd name="connsiteX28" fmla="*/ 351153 w 854070"/>
                <a:gd name="connsiteY28" fmla="*/ 907010 h 907090"/>
                <a:gd name="connsiteX29" fmla="*/ 340733 w 854070"/>
                <a:gd name="connsiteY29" fmla="*/ 898674 h 907090"/>
                <a:gd name="connsiteX30" fmla="*/ 330313 w 854070"/>
                <a:gd name="connsiteY30" fmla="*/ 889296 h 907090"/>
                <a:gd name="connsiteX31" fmla="*/ 327187 w 854070"/>
                <a:gd name="connsiteY31" fmla="*/ 887212 h 907090"/>
                <a:gd name="connsiteX32" fmla="*/ 319893 w 854070"/>
                <a:gd name="connsiteY32" fmla="*/ 883044 h 907090"/>
                <a:gd name="connsiteX33" fmla="*/ 305305 w 854070"/>
                <a:gd name="connsiteY33" fmla="*/ 860120 h 907090"/>
                <a:gd name="connsiteX34" fmla="*/ 283426 w 854070"/>
                <a:gd name="connsiteY34" fmla="*/ 819335 h 907090"/>
                <a:gd name="connsiteX35" fmla="*/ 299651 w 854070"/>
                <a:gd name="connsiteY35" fmla="*/ 797306 h 907090"/>
                <a:gd name="connsiteX36" fmla="*/ 315133 w 854070"/>
                <a:gd name="connsiteY36" fmla="*/ 763959 h 907090"/>
                <a:gd name="connsiteX37" fmla="*/ 350111 w 854070"/>
                <a:gd name="connsiteY37" fmla="*/ 747585 h 907090"/>
                <a:gd name="connsiteX38" fmla="*/ 358447 w 854070"/>
                <a:gd name="connsiteY38" fmla="*/ 741333 h 907090"/>
                <a:gd name="connsiteX39" fmla="*/ 374077 w 854070"/>
                <a:gd name="connsiteY39" fmla="*/ 725703 h 907090"/>
                <a:gd name="connsiteX40" fmla="*/ 373035 w 854070"/>
                <a:gd name="connsiteY40" fmla="*/ 694443 h 907090"/>
                <a:gd name="connsiteX41" fmla="*/ 355321 w 854070"/>
                <a:gd name="connsiteY41" fmla="*/ 667351 h 907090"/>
                <a:gd name="connsiteX42" fmla="*/ 324061 w 854070"/>
                <a:gd name="connsiteY42" fmla="*/ 662141 h 907090"/>
                <a:gd name="connsiteX43" fmla="*/ 304263 w 854070"/>
                <a:gd name="connsiteY43" fmla="*/ 661099 h 907090"/>
                <a:gd name="connsiteX44" fmla="*/ 298011 w 854070"/>
                <a:gd name="connsiteY44" fmla="*/ 660057 h 907090"/>
                <a:gd name="connsiteX45" fmla="*/ 288633 w 854070"/>
                <a:gd name="connsiteY45" fmla="*/ 657973 h 907090"/>
                <a:gd name="connsiteX46" fmla="*/ 271961 w 854070"/>
                <a:gd name="connsiteY46" fmla="*/ 659015 h 907090"/>
                <a:gd name="connsiteX47" fmla="*/ 253205 w 854070"/>
                <a:gd name="connsiteY47" fmla="*/ 659015 h 907090"/>
                <a:gd name="connsiteX48" fmla="*/ 245911 w 854070"/>
                <a:gd name="connsiteY48" fmla="*/ 654847 h 907090"/>
                <a:gd name="connsiteX49" fmla="*/ 238618 w 854070"/>
                <a:gd name="connsiteY49" fmla="*/ 650679 h 907090"/>
                <a:gd name="connsiteX50" fmla="*/ 221945 w 854070"/>
                <a:gd name="connsiteY50" fmla="*/ 647553 h 907090"/>
                <a:gd name="connsiteX51" fmla="*/ 204231 w 854070"/>
                <a:gd name="connsiteY51" fmla="*/ 643385 h 907090"/>
                <a:gd name="connsiteX52" fmla="*/ 196938 w 854070"/>
                <a:gd name="connsiteY52" fmla="*/ 630881 h 907090"/>
                <a:gd name="connsiteX53" fmla="*/ 195896 w 854070"/>
                <a:gd name="connsiteY53" fmla="*/ 626713 h 907090"/>
                <a:gd name="connsiteX54" fmla="*/ 191728 w 854070"/>
                <a:gd name="connsiteY54" fmla="*/ 614209 h 907090"/>
                <a:gd name="connsiteX55" fmla="*/ 169846 w 854070"/>
                <a:gd name="connsiteY55" fmla="*/ 602747 h 907090"/>
                <a:gd name="connsiteX56" fmla="*/ 164636 w 854070"/>
                <a:gd name="connsiteY56" fmla="*/ 602747 h 907090"/>
                <a:gd name="connsiteX57" fmla="*/ 151090 w 854070"/>
                <a:gd name="connsiteY57" fmla="*/ 599621 h 907090"/>
                <a:gd name="connsiteX58" fmla="*/ 146922 w 854070"/>
                <a:gd name="connsiteY58" fmla="*/ 588159 h 907090"/>
                <a:gd name="connsiteX59" fmla="*/ 147964 w 854070"/>
                <a:gd name="connsiteY59" fmla="*/ 581907 h 907090"/>
                <a:gd name="connsiteX60" fmla="*/ 153174 w 854070"/>
                <a:gd name="connsiteY60" fmla="*/ 575655 h 907090"/>
                <a:gd name="connsiteX61" fmla="*/ 156300 w 854070"/>
                <a:gd name="connsiteY61" fmla="*/ 572529 h 907090"/>
                <a:gd name="connsiteX62" fmla="*/ 160468 w 854070"/>
                <a:gd name="connsiteY62" fmla="*/ 556899 h 907090"/>
                <a:gd name="connsiteX63" fmla="*/ 157342 w 854070"/>
                <a:gd name="connsiteY63" fmla="*/ 552731 h 907090"/>
                <a:gd name="connsiteX64" fmla="*/ 156300 w 854070"/>
                <a:gd name="connsiteY64" fmla="*/ 551689 h 907090"/>
                <a:gd name="connsiteX65" fmla="*/ 149006 w 854070"/>
                <a:gd name="connsiteY65" fmla="*/ 535017 h 907090"/>
                <a:gd name="connsiteX66" fmla="*/ 149006 w 854070"/>
                <a:gd name="connsiteY66" fmla="*/ 530849 h 907090"/>
                <a:gd name="connsiteX67" fmla="*/ 132634 w 854070"/>
                <a:gd name="connsiteY67" fmla="*/ 522066 h 907090"/>
                <a:gd name="connsiteX68" fmla="*/ 98727 w 854070"/>
                <a:gd name="connsiteY68" fmla="*/ 448282 h 907090"/>
                <a:gd name="connsiteX69" fmla="*/ 106438 w 854070"/>
                <a:gd name="connsiteY69" fmla="*/ 411912 h 907090"/>
                <a:gd name="connsiteX70" fmla="*/ 83360 w 854070"/>
                <a:gd name="connsiteY70" fmla="*/ 388096 h 907090"/>
                <a:gd name="connsiteX71" fmla="*/ 22924 w 854070"/>
                <a:gd name="connsiteY71" fmla="*/ 383928 h 907090"/>
                <a:gd name="connsiteX72" fmla="*/ 9678 w 854070"/>
                <a:gd name="connsiteY72" fmla="*/ 357581 h 907090"/>
                <a:gd name="connsiteX73" fmla="*/ 31260 w 854070"/>
                <a:gd name="connsiteY73" fmla="*/ 347458 h 907090"/>
                <a:gd name="connsiteX74" fmla="*/ 41680 w 854070"/>
                <a:gd name="connsiteY74" fmla="*/ 325576 h 907090"/>
                <a:gd name="connsiteX75" fmla="*/ 42722 w 854070"/>
                <a:gd name="connsiteY75" fmla="*/ 319324 h 907090"/>
                <a:gd name="connsiteX76" fmla="*/ 43764 w 854070"/>
                <a:gd name="connsiteY76" fmla="*/ 314114 h 907090"/>
                <a:gd name="connsiteX77" fmla="*/ 53142 w 854070"/>
                <a:gd name="connsiteY77" fmla="*/ 295358 h 907090"/>
                <a:gd name="connsiteX78" fmla="*/ 57310 w 854070"/>
                <a:gd name="connsiteY78" fmla="*/ 288064 h 907090"/>
                <a:gd name="connsiteX79" fmla="*/ 72940 w 854070"/>
                <a:gd name="connsiteY79" fmla="*/ 220334 h 907090"/>
                <a:gd name="connsiteX80" fmla="*/ 61478 w 854070"/>
                <a:gd name="connsiteY80" fmla="*/ 173444 h 907090"/>
                <a:gd name="connsiteX81" fmla="*/ 37512 w 854070"/>
                <a:gd name="connsiteY81" fmla="*/ 163024 h 907090"/>
                <a:gd name="connsiteX82" fmla="*/ 19798 w 854070"/>
                <a:gd name="connsiteY82" fmla="*/ 156772 h 907090"/>
                <a:gd name="connsiteX83" fmla="*/ 4168 w 854070"/>
                <a:gd name="connsiteY83" fmla="*/ 134890 h 907090"/>
                <a:gd name="connsiteX84" fmla="*/ 1042 w 854070"/>
                <a:gd name="connsiteY84" fmla="*/ 105714 h 907090"/>
                <a:gd name="connsiteX85" fmla="*/ 0 w 854070"/>
                <a:gd name="connsiteY85" fmla="*/ 76539 h 907090"/>
                <a:gd name="connsiteX86" fmla="*/ 1042 w 854070"/>
                <a:gd name="connsiteY86" fmla="*/ 67161 h 907090"/>
                <a:gd name="connsiteX87" fmla="*/ 13546 w 854070"/>
                <a:gd name="connsiteY87" fmla="*/ 60909 h 907090"/>
                <a:gd name="connsiteX88" fmla="*/ 31260 w 854070"/>
                <a:gd name="connsiteY88" fmla="*/ 57783 h 907090"/>
                <a:gd name="connsiteX89" fmla="*/ 44806 w 854070"/>
                <a:gd name="connsiteY89" fmla="*/ 53615 h 907090"/>
                <a:gd name="connsiteX90" fmla="*/ 54184 w 854070"/>
                <a:gd name="connsiteY90" fmla="*/ 41111 h 907090"/>
                <a:gd name="connsiteX91" fmla="*/ 187262 w 854070"/>
                <a:gd name="connsiteY91" fmla="*/ 25635 h 907090"/>
                <a:gd name="connsiteX92" fmla="*/ 326443 w 854070"/>
                <a:gd name="connsiteY92" fmla="*/ 14173 h 907090"/>
                <a:gd name="connsiteX93" fmla="*/ 427219 w 854070"/>
                <a:gd name="connsiteY93" fmla="*/ 2858 h 907090"/>
                <a:gd name="connsiteX94" fmla="*/ 491674 w 854070"/>
                <a:gd name="connsiteY94" fmla="*/ 14915 h 907090"/>
                <a:gd name="connsiteX95" fmla="*/ 520998 w 854070"/>
                <a:gd name="connsiteY95" fmla="*/ 774 h 907090"/>
                <a:gd name="connsiteX96" fmla="*/ 550175 w 854070"/>
                <a:gd name="connsiteY96" fmla="*/ 50489 h 907090"/>
                <a:gd name="connsiteX97" fmla="*/ 552258 w 854070"/>
                <a:gd name="connsiteY97" fmla="*/ 55699 h 907090"/>
                <a:gd name="connsiteX98" fmla="*/ 551217 w 854070"/>
                <a:gd name="connsiteY98" fmla="*/ 58825 h 907090"/>
                <a:gd name="connsiteX99" fmla="*/ 551217 w 854070"/>
                <a:gd name="connsiteY99" fmla="*/ 59867 h 907090"/>
                <a:gd name="connsiteX100" fmla="*/ 555384 w 854070"/>
                <a:gd name="connsiteY100" fmla="*/ 79665 h 907090"/>
                <a:gd name="connsiteX101" fmla="*/ 575182 w 854070"/>
                <a:gd name="connsiteY101" fmla="*/ 83832 h 907090"/>
                <a:gd name="connsiteX102" fmla="*/ 580392 w 854070"/>
                <a:gd name="connsiteY102" fmla="*/ 79665 h 907090"/>
                <a:gd name="connsiteX103" fmla="*/ 581434 w 854070"/>
                <a:gd name="connsiteY103" fmla="*/ 78622 h 907090"/>
                <a:gd name="connsiteX104" fmla="*/ 593938 w 854070"/>
                <a:gd name="connsiteY104" fmla="*/ 68203 h 907090"/>
                <a:gd name="connsiteX105" fmla="*/ 597064 w 854070"/>
                <a:gd name="connsiteY105" fmla="*/ 67161 h 907090"/>
                <a:gd name="connsiteX106" fmla="*/ 599148 w 854070"/>
                <a:gd name="connsiteY106" fmla="*/ 68203 h 907090"/>
                <a:gd name="connsiteX107" fmla="*/ 608526 w 854070"/>
                <a:gd name="connsiteY107" fmla="*/ 84875 h 907090"/>
                <a:gd name="connsiteX108" fmla="*/ 609568 w 854070"/>
                <a:gd name="connsiteY108" fmla="*/ 109882 h 907090"/>
                <a:gd name="connsiteX109" fmla="*/ 607484 w 854070"/>
                <a:gd name="connsiteY109" fmla="*/ 114050 h 907090"/>
                <a:gd name="connsiteX110" fmla="*/ 604358 w 854070"/>
                <a:gd name="connsiteY110" fmla="*/ 131764 h 907090"/>
                <a:gd name="connsiteX111" fmla="*/ 605400 w 854070"/>
                <a:gd name="connsiteY111" fmla="*/ 134890 h 907090"/>
                <a:gd name="connsiteX112" fmla="*/ 606442 w 854070"/>
                <a:gd name="connsiteY112" fmla="*/ 138016 h 907090"/>
                <a:gd name="connsiteX113" fmla="*/ 605400 w 854070"/>
                <a:gd name="connsiteY113" fmla="*/ 142184 h 907090"/>
                <a:gd name="connsiteX114" fmla="*/ 587686 w 854070"/>
                <a:gd name="connsiteY114" fmla="*/ 178654 h 907090"/>
                <a:gd name="connsiteX115" fmla="*/ 582476 w 854070"/>
                <a:gd name="connsiteY115" fmla="*/ 188032 h 907090"/>
                <a:gd name="connsiteX116" fmla="*/ 574140 w 854070"/>
                <a:gd name="connsiteY116" fmla="*/ 194284 h 907090"/>
                <a:gd name="connsiteX117" fmla="*/ 567888 w 854070"/>
                <a:gd name="connsiteY117" fmla="*/ 198452 h 907090"/>
                <a:gd name="connsiteX118" fmla="*/ 563720 w 854070"/>
                <a:gd name="connsiteY118" fmla="*/ 204704 h 907090"/>
                <a:gd name="connsiteX119" fmla="*/ 572057 w 854070"/>
                <a:gd name="connsiteY119" fmla="*/ 214082 h 907090"/>
                <a:gd name="connsiteX120" fmla="*/ 575182 w 854070"/>
                <a:gd name="connsiteY120" fmla="*/ 215124 h 907090"/>
                <a:gd name="connsiteX121" fmla="*/ 581434 w 854070"/>
                <a:gd name="connsiteY121" fmla="*/ 220334 h 907090"/>
                <a:gd name="connsiteX122" fmla="*/ 589770 w 854070"/>
                <a:gd name="connsiteY122" fmla="*/ 226586 h 907090"/>
                <a:gd name="connsiteX123" fmla="*/ 599148 w 854070"/>
                <a:gd name="connsiteY123" fmla="*/ 231796 h 907090"/>
                <a:gd name="connsiteX124" fmla="*/ 615820 w 854070"/>
                <a:gd name="connsiteY124" fmla="*/ 241174 h 907090"/>
                <a:gd name="connsiteX125" fmla="*/ 618946 w 854070"/>
                <a:gd name="connsiteY125" fmla="*/ 244300 h 907090"/>
                <a:gd name="connsiteX126" fmla="*/ 624156 w 854070"/>
                <a:gd name="connsiteY126" fmla="*/ 249510 h 907090"/>
                <a:gd name="connsiteX127" fmla="*/ 637702 w 854070"/>
                <a:gd name="connsiteY127" fmla="*/ 256804 h 907090"/>
                <a:gd name="connsiteX128" fmla="*/ 642912 w 854070"/>
                <a:gd name="connsiteY128" fmla="*/ 258888 h 907090"/>
                <a:gd name="connsiteX129" fmla="*/ 666878 w 854070"/>
                <a:gd name="connsiteY129" fmla="*/ 275560 h 907090"/>
                <a:gd name="connsiteX130" fmla="*/ 676256 w 854070"/>
                <a:gd name="connsiteY130" fmla="*/ 283896 h 907090"/>
                <a:gd name="connsiteX131" fmla="*/ 672088 w 854070"/>
                <a:gd name="connsiteY131" fmla="*/ 291190 h 907090"/>
                <a:gd name="connsiteX132" fmla="*/ 657500 w 854070"/>
                <a:gd name="connsiteY132" fmla="*/ 299526 h 907090"/>
                <a:gd name="connsiteX133" fmla="*/ 653332 w 854070"/>
                <a:gd name="connsiteY133" fmla="*/ 300568 h 907090"/>
                <a:gd name="connsiteX134" fmla="*/ 646038 w 854070"/>
                <a:gd name="connsiteY134" fmla="*/ 302652 h 907090"/>
                <a:gd name="connsiteX135" fmla="*/ 635618 w 854070"/>
                <a:gd name="connsiteY135" fmla="*/ 312030 h 907090"/>
                <a:gd name="connsiteX136" fmla="*/ 634576 w 854070"/>
                <a:gd name="connsiteY136" fmla="*/ 321408 h 907090"/>
                <a:gd name="connsiteX137" fmla="*/ 636660 w 854070"/>
                <a:gd name="connsiteY137" fmla="*/ 334954 h 907090"/>
                <a:gd name="connsiteX138" fmla="*/ 643954 w 854070"/>
                <a:gd name="connsiteY138" fmla="*/ 348500 h 907090"/>
                <a:gd name="connsiteX139" fmla="*/ 650206 w 854070"/>
                <a:gd name="connsiteY139" fmla="*/ 351626 h 907090"/>
                <a:gd name="connsiteX140" fmla="*/ 655416 w 854070"/>
                <a:gd name="connsiteY140" fmla="*/ 354752 h 907090"/>
                <a:gd name="connsiteX141" fmla="*/ 652290 w 854070"/>
                <a:gd name="connsiteY141" fmla="*/ 366214 h 907090"/>
                <a:gd name="connsiteX142" fmla="*/ 648122 w 854070"/>
                <a:gd name="connsiteY142" fmla="*/ 381844 h 907090"/>
                <a:gd name="connsiteX143" fmla="*/ 650206 w 854070"/>
                <a:gd name="connsiteY143" fmla="*/ 392264 h 907090"/>
                <a:gd name="connsiteX144" fmla="*/ 651248 w 854070"/>
                <a:gd name="connsiteY144" fmla="*/ 396432 h 907090"/>
                <a:gd name="connsiteX145" fmla="*/ 651248 w 854070"/>
                <a:gd name="connsiteY145" fmla="*/ 403726 h 907090"/>
                <a:gd name="connsiteX146" fmla="*/ 647080 w 854070"/>
                <a:gd name="connsiteY146" fmla="*/ 411019 h 907090"/>
                <a:gd name="connsiteX147" fmla="*/ 624156 w 854070"/>
                <a:gd name="connsiteY147" fmla="*/ 444363 h 907090"/>
                <a:gd name="connsiteX148" fmla="*/ 623114 w 854070"/>
                <a:gd name="connsiteY148" fmla="*/ 445405 h 907090"/>
                <a:gd name="connsiteX149" fmla="*/ 614778 w 854070"/>
                <a:gd name="connsiteY149" fmla="*/ 457909 h 907090"/>
                <a:gd name="connsiteX150" fmla="*/ 613736 w 854070"/>
                <a:gd name="connsiteY150" fmla="*/ 467287 h 907090"/>
                <a:gd name="connsiteX151" fmla="*/ 613736 w 854070"/>
                <a:gd name="connsiteY151" fmla="*/ 470413 h 907090"/>
                <a:gd name="connsiteX152" fmla="*/ 622072 w 854070"/>
                <a:gd name="connsiteY152" fmla="*/ 500631 h 907090"/>
                <a:gd name="connsiteX153" fmla="*/ 626240 w 854070"/>
                <a:gd name="connsiteY153" fmla="*/ 504799 h 907090"/>
                <a:gd name="connsiteX154" fmla="*/ 633534 w 854070"/>
                <a:gd name="connsiteY154" fmla="*/ 505841 h 907090"/>
                <a:gd name="connsiteX155" fmla="*/ 648122 w 854070"/>
                <a:gd name="connsiteY155" fmla="*/ 504799 h 907090"/>
                <a:gd name="connsiteX156" fmla="*/ 661668 w 854070"/>
                <a:gd name="connsiteY156" fmla="*/ 503757 h 907090"/>
                <a:gd name="connsiteX157" fmla="*/ 686676 w 854070"/>
                <a:gd name="connsiteY157" fmla="*/ 504799 h 907090"/>
                <a:gd name="connsiteX158" fmla="*/ 720020 w 854070"/>
                <a:gd name="connsiteY158" fmla="*/ 504799 h 907090"/>
                <a:gd name="connsiteX159" fmla="*/ 824220 w 854070"/>
                <a:gd name="connsiteY159" fmla="*/ 462078 h 907090"/>
                <a:gd name="connsiteX160" fmla="*/ 834640 w 854070"/>
                <a:gd name="connsiteY160" fmla="*/ 457909 h 907090"/>
                <a:gd name="connsiteX161" fmla="*/ 842976 w 854070"/>
                <a:gd name="connsiteY161" fmla="*/ 462078 h 907090"/>
                <a:gd name="connsiteX162" fmla="*/ 839850 w 854070"/>
                <a:gd name="connsiteY162" fmla="*/ 482917 h 907090"/>
                <a:gd name="connsiteX163" fmla="*/ 838807 w 854070"/>
                <a:gd name="connsiteY163" fmla="*/ 483959 h 907090"/>
                <a:gd name="connsiteX164" fmla="*/ 832556 w 854070"/>
                <a:gd name="connsiteY164" fmla="*/ 507925 h 907090"/>
                <a:gd name="connsiteX165" fmla="*/ 836724 w 854070"/>
                <a:gd name="connsiteY165" fmla="*/ 516261 h 907090"/>
                <a:gd name="connsiteX166" fmla="*/ 839850 w 854070"/>
                <a:gd name="connsiteY166" fmla="*/ 522513 h 907090"/>
                <a:gd name="connsiteX167" fmla="*/ 840892 w 854070"/>
                <a:gd name="connsiteY167" fmla="*/ 527723 h 907090"/>
                <a:gd name="connsiteX168" fmla="*/ 831514 w 854070"/>
                <a:gd name="connsiteY168" fmla="*/ 531891 h 907090"/>
                <a:gd name="connsiteX169" fmla="*/ 822136 w 854070"/>
                <a:gd name="connsiteY169" fmla="*/ 549605 h 907090"/>
                <a:gd name="connsiteX170" fmla="*/ 832556 w 854070"/>
                <a:gd name="connsiteY170" fmla="*/ 560025 h 907090"/>
                <a:gd name="connsiteX171" fmla="*/ 849227 w 854070"/>
                <a:gd name="connsiteY171" fmla="*/ 565235 h 907090"/>
                <a:gd name="connsiteX172" fmla="*/ 839850 w 854070"/>
                <a:gd name="connsiteY172" fmla="*/ 599621 h 907090"/>
                <a:gd name="connsiteX173" fmla="*/ 839850 w 854070"/>
                <a:gd name="connsiteY173" fmla="*/ 607957 h 907090"/>
                <a:gd name="connsiteX174" fmla="*/ 847144 w 854070"/>
                <a:gd name="connsiteY174" fmla="*/ 621503 h 907090"/>
                <a:gd name="connsiteX175" fmla="*/ 853396 w 854070"/>
                <a:gd name="connsiteY175" fmla="*/ 631923 h 907090"/>
                <a:gd name="connsiteX176" fmla="*/ 849227 w 854070"/>
                <a:gd name="connsiteY176" fmla="*/ 650679 h 907090"/>
                <a:gd name="connsiteX177" fmla="*/ 844017 w 854070"/>
                <a:gd name="connsiteY177" fmla="*/ 672561 h 907090"/>
                <a:gd name="connsiteX178" fmla="*/ 847144 w 854070"/>
                <a:gd name="connsiteY178" fmla="*/ 680897 h 907090"/>
                <a:gd name="connsiteX179" fmla="*/ 849227 w 854070"/>
                <a:gd name="connsiteY179" fmla="*/ 685065 h 907090"/>
                <a:gd name="connsiteX180" fmla="*/ 844017 w 854070"/>
                <a:gd name="connsiteY180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3380 w 854070"/>
                <a:gd name="connsiteY6" fmla="*/ 856994 h 907090"/>
                <a:gd name="connsiteX7" fmla="*/ 792960 w 854070"/>
                <a:gd name="connsiteY7" fmla="*/ 868456 h 907090"/>
                <a:gd name="connsiteX8" fmla="*/ 788792 w 854070"/>
                <a:gd name="connsiteY8" fmla="*/ 869498 h 907090"/>
                <a:gd name="connsiteX9" fmla="*/ 785666 w 854070"/>
                <a:gd name="connsiteY9" fmla="*/ 871582 h 907090"/>
                <a:gd name="connsiteX10" fmla="*/ 773162 w 854070"/>
                <a:gd name="connsiteY10" fmla="*/ 875750 h 907090"/>
                <a:gd name="connsiteX11" fmla="*/ 770036 w 854070"/>
                <a:gd name="connsiteY11" fmla="*/ 875750 h 907090"/>
                <a:gd name="connsiteX12" fmla="*/ 754406 w 854070"/>
                <a:gd name="connsiteY12" fmla="*/ 878876 h 907090"/>
                <a:gd name="connsiteX13" fmla="*/ 743986 w 854070"/>
                <a:gd name="connsiteY13" fmla="*/ 880960 h 907090"/>
                <a:gd name="connsiteX14" fmla="*/ 723146 w 854070"/>
                <a:gd name="connsiteY14" fmla="*/ 877834 h 907090"/>
                <a:gd name="connsiteX15" fmla="*/ 693376 w 854070"/>
                <a:gd name="connsiteY15" fmla="*/ 857294 h 907090"/>
                <a:gd name="connsiteX16" fmla="*/ 613142 w 854070"/>
                <a:gd name="connsiteY16" fmla="*/ 853871 h 907090"/>
                <a:gd name="connsiteX17" fmla="*/ 475448 w 854070"/>
                <a:gd name="connsiteY17" fmla="*/ 827821 h 907090"/>
                <a:gd name="connsiteX18" fmla="*/ 437639 w 854070"/>
                <a:gd name="connsiteY18" fmla="*/ 865330 h 907090"/>
                <a:gd name="connsiteX19" fmla="*/ 434513 w 854070"/>
                <a:gd name="connsiteY19" fmla="*/ 869498 h 907090"/>
                <a:gd name="connsiteX20" fmla="*/ 426177 w 854070"/>
                <a:gd name="connsiteY20" fmla="*/ 877834 h 907090"/>
                <a:gd name="connsiteX21" fmla="*/ 401169 w 854070"/>
                <a:gd name="connsiteY21" fmla="*/ 883044 h 907090"/>
                <a:gd name="connsiteX22" fmla="*/ 391791 w 854070"/>
                <a:gd name="connsiteY22" fmla="*/ 883044 h 907090"/>
                <a:gd name="connsiteX23" fmla="*/ 380329 w 854070"/>
                <a:gd name="connsiteY23" fmla="*/ 888254 h 907090"/>
                <a:gd name="connsiteX24" fmla="*/ 378245 w 854070"/>
                <a:gd name="connsiteY24" fmla="*/ 894506 h 907090"/>
                <a:gd name="connsiteX25" fmla="*/ 381371 w 854070"/>
                <a:gd name="connsiteY25" fmla="*/ 901800 h 907090"/>
                <a:gd name="connsiteX26" fmla="*/ 382413 w 854070"/>
                <a:gd name="connsiteY26" fmla="*/ 902842 h 907090"/>
                <a:gd name="connsiteX27" fmla="*/ 351153 w 854070"/>
                <a:gd name="connsiteY27" fmla="*/ 907010 h 907090"/>
                <a:gd name="connsiteX28" fmla="*/ 340733 w 854070"/>
                <a:gd name="connsiteY28" fmla="*/ 898674 h 907090"/>
                <a:gd name="connsiteX29" fmla="*/ 330313 w 854070"/>
                <a:gd name="connsiteY29" fmla="*/ 889296 h 907090"/>
                <a:gd name="connsiteX30" fmla="*/ 327187 w 854070"/>
                <a:gd name="connsiteY30" fmla="*/ 887212 h 907090"/>
                <a:gd name="connsiteX31" fmla="*/ 319893 w 854070"/>
                <a:gd name="connsiteY31" fmla="*/ 883044 h 907090"/>
                <a:gd name="connsiteX32" fmla="*/ 305305 w 854070"/>
                <a:gd name="connsiteY32" fmla="*/ 860120 h 907090"/>
                <a:gd name="connsiteX33" fmla="*/ 283426 w 854070"/>
                <a:gd name="connsiteY33" fmla="*/ 819335 h 907090"/>
                <a:gd name="connsiteX34" fmla="*/ 299651 w 854070"/>
                <a:gd name="connsiteY34" fmla="*/ 797306 h 907090"/>
                <a:gd name="connsiteX35" fmla="*/ 315133 w 854070"/>
                <a:gd name="connsiteY35" fmla="*/ 763959 h 907090"/>
                <a:gd name="connsiteX36" fmla="*/ 350111 w 854070"/>
                <a:gd name="connsiteY36" fmla="*/ 747585 h 907090"/>
                <a:gd name="connsiteX37" fmla="*/ 358447 w 854070"/>
                <a:gd name="connsiteY37" fmla="*/ 741333 h 907090"/>
                <a:gd name="connsiteX38" fmla="*/ 374077 w 854070"/>
                <a:gd name="connsiteY38" fmla="*/ 725703 h 907090"/>
                <a:gd name="connsiteX39" fmla="*/ 373035 w 854070"/>
                <a:gd name="connsiteY39" fmla="*/ 694443 h 907090"/>
                <a:gd name="connsiteX40" fmla="*/ 355321 w 854070"/>
                <a:gd name="connsiteY40" fmla="*/ 667351 h 907090"/>
                <a:gd name="connsiteX41" fmla="*/ 324061 w 854070"/>
                <a:gd name="connsiteY41" fmla="*/ 662141 h 907090"/>
                <a:gd name="connsiteX42" fmla="*/ 304263 w 854070"/>
                <a:gd name="connsiteY42" fmla="*/ 661099 h 907090"/>
                <a:gd name="connsiteX43" fmla="*/ 298011 w 854070"/>
                <a:gd name="connsiteY43" fmla="*/ 660057 h 907090"/>
                <a:gd name="connsiteX44" fmla="*/ 288633 w 854070"/>
                <a:gd name="connsiteY44" fmla="*/ 657973 h 907090"/>
                <a:gd name="connsiteX45" fmla="*/ 271961 w 854070"/>
                <a:gd name="connsiteY45" fmla="*/ 659015 h 907090"/>
                <a:gd name="connsiteX46" fmla="*/ 253205 w 854070"/>
                <a:gd name="connsiteY46" fmla="*/ 659015 h 907090"/>
                <a:gd name="connsiteX47" fmla="*/ 245911 w 854070"/>
                <a:gd name="connsiteY47" fmla="*/ 654847 h 907090"/>
                <a:gd name="connsiteX48" fmla="*/ 238618 w 854070"/>
                <a:gd name="connsiteY48" fmla="*/ 650679 h 907090"/>
                <a:gd name="connsiteX49" fmla="*/ 221945 w 854070"/>
                <a:gd name="connsiteY49" fmla="*/ 647553 h 907090"/>
                <a:gd name="connsiteX50" fmla="*/ 204231 w 854070"/>
                <a:gd name="connsiteY50" fmla="*/ 643385 h 907090"/>
                <a:gd name="connsiteX51" fmla="*/ 196938 w 854070"/>
                <a:gd name="connsiteY51" fmla="*/ 630881 h 907090"/>
                <a:gd name="connsiteX52" fmla="*/ 195896 w 854070"/>
                <a:gd name="connsiteY52" fmla="*/ 626713 h 907090"/>
                <a:gd name="connsiteX53" fmla="*/ 191728 w 854070"/>
                <a:gd name="connsiteY53" fmla="*/ 614209 h 907090"/>
                <a:gd name="connsiteX54" fmla="*/ 169846 w 854070"/>
                <a:gd name="connsiteY54" fmla="*/ 602747 h 907090"/>
                <a:gd name="connsiteX55" fmla="*/ 164636 w 854070"/>
                <a:gd name="connsiteY55" fmla="*/ 602747 h 907090"/>
                <a:gd name="connsiteX56" fmla="*/ 151090 w 854070"/>
                <a:gd name="connsiteY56" fmla="*/ 599621 h 907090"/>
                <a:gd name="connsiteX57" fmla="*/ 146922 w 854070"/>
                <a:gd name="connsiteY57" fmla="*/ 588159 h 907090"/>
                <a:gd name="connsiteX58" fmla="*/ 147964 w 854070"/>
                <a:gd name="connsiteY58" fmla="*/ 581907 h 907090"/>
                <a:gd name="connsiteX59" fmla="*/ 153174 w 854070"/>
                <a:gd name="connsiteY59" fmla="*/ 575655 h 907090"/>
                <a:gd name="connsiteX60" fmla="*/ 156300 w 854070"/>
                <a:gd name="connsiteY60" fmla="*/ 572529 h 907090"/>
                <a:gd name="connsiteX61" fmla="*/ 160468 w 854070"/>
                <a:gd name="connsiteY61" fmla="*/ 556899 h 907090"/>
                <a:gd name="connsiteX62" fmla="*/ 157342 w 854070"/>
                <a:gd name="connsiteY62" fmla="*/ 552731 h 907090"/>
                <a:gd name="connsiteX63" fmla="*/ 156300 w 854070"/>
                <a:gd name="connsiteY63" fmla="*/ 551689 h 907090"/>
                <a:gd name="connsiteX64" fmla="*/ 149006 w 854070"/>
                <a:gd name="connsiteY64" fmla="*/ 535017 h 907090"/>
                <a:gd name="connsiteX65" fmla="*/ 149006 w 854070"/>
                <a:gd name="connsiteY65" fmla="*/ 530849 h 907090"/>
                <a:gd name="connsiteX66" fmla="*/ 132634 w 854070"/>
                <a:gd name="connsiteY66" fmla="*/ 522066 h 907090"/>
                <a:gd name="connsiteX67" fmla="*/ 98727 w 854070"/>
                <a:gd name="connsiteY67" fmla="*/ 448282 h 907090"/>
                <a:gd name="connsiteX68" fmla="*/ 106438 w 854070"/>
                <a:gd name="connsiteY68" fmla="*/ 411912 h 907090"/>
                <a:gd name="connsiteX69" fmla="*/ 83360 w 854070"/>
                <a:gd name="connsiteY69" fmla="*/ 388096 h 907090"/>
                <a:gd name="connsiteX70" fmla="*/ 22924 w 854070"/>
                <a:gd name="connsiteY70" fmla="*/ 383928 h 907090"/>
                <a:gd name="connsiteX71" fmla="*/ 9678 w 854070"/>
                <a:gd name="connsiteY71" fmla="*/ 357581 h 907090"/>
                <a:gd name="connsiteX72" fmla="*/ 31260 w 854070"/>
                <a:gd name="connsiteY72" fmla="*/ 347458 h 907090"/>
                <a:gd name="connsiteX73" fmla="*/ 41680 w 854070"/>
                <a:gd name="connsiteY73" fmla="*/ 325576 h 907090"/>
                <a:gd name="connsiteX74" fmla="*/ 42722 w 854070"/>
                <a:gd name="connsiteY74" fmla="*/ 319324 h 907090"/>
                <a:gd name="connsiteX75" fmla="*/ 43764 w 854070"/>
                <a:gd name="connsiteY75" fmla="*/ 314114 h 907090"/>
                <a:gd name="connsiteX76" fmla="*/ 53142 w 854070"/>
                <a:gd name="connsiteY76" fmla="*/ 295358 h 907090"/>
                <a:gd name="connsiteX77" fmla="*/ 57310 w 854070"/>
                <a:gd name="connsiteY77" fmla="*/ 288064 h 907090"/>
                <a:gd name="connsiteX78" fmla="*/ 72940 w 854070"/>
                <a:gd name="connsiteY78" fmla="*/ 220334 h 907090"/>
                <a:gd name="connsiteX79" fmla="*/ 61478 w 854070"/>
                <a:gd name="connsiteY79" fmla="*/ 173444 h 907090"/>
                <a:gd name="connsiteX80" fmla="*/ 37512 w 854070"/>
                <a:gd name="connsiteY80" fmla="*/ 163024 h 907090"/>
                <a:gd name="connsiteX81" fmla="*/ 19798 w 854070"/>
                <a:gd name="connsiteY81" fmla="*/ 156772 h 907090"/>
                <a:gd name="connsiteX82" fmla="*/ 4168 w 854070"/>
                <a:gd name="connsiteY82" fmla="*/ 134890 h 907090"/>
                <a:gd name="connsiteX83" fmla="*/ 1042 w 854070"/>
                <a:gd name="connsiteY83" fmla="*/ 105714 h 907090"/>
                <a:gd name="connsiteX84" fmla="*/ 0 w 854070"/>
                <a:gd name="connsiteY84" fmla="*/ 76539 h 907090"/>
                <a:gd name="connsiteX85" fmla="*/ 1042 w 854070"/>
                <a:gd name="connsiteY85" fmla="*/ 67161 h 907090"/>
                <a:gd name="connsiteX86" fmla="*/ 13546 w 854070"/>
                <a:gd name="connsiteY86" fmla="*/ 60909 h 907090"/>
                <a:gd name="connsiteX87" fmla="*/ 31260 w 854070"/>
                <a:gd name="connsiteY87" fmla="*/ 57783 h 907090"/>
                <a:gd name="connsiteX88" fmla="*/ 44806 w 854070"/>
                <a:gd name="connsiteY88" fmla="*/ 53615 h 907090"/>
                <a:gd name="connsiteX89" fmla="*/ 54184 w 854070"/>
                <a:gd name="connsiteY89" fmla="*/ 41111 h 907090"/>
                <a:gd name="connsiteX90" fmla="*/ 187262 w 854070"/>
                <a:gd name="connsiteY90" fmla="*/ 25635 h 907090"/>
                <a:gd name="connsiteX91" fmla="*/ 326443 w 854070"/>
                <a:gd name="connsiteY91" fmla="*/ 14173 h 907090"/>
                <a:gd name="connsiteX92" fmla="*/ 427219 w 854070"/>
                <a:gd name="connsiteY92" fmla="*/ 2858 h 907090"/>
                <a:gd name="connsiteX93" fmla="*/ 491674 w 854070"/>
                <a:gd name="connsiteY93" fmla="*/ 14915 h 907090"/>
                <a:gd name="connsiteX94" fmla="*/ 520998 w 854070"/>
                <a:gd name="connsiteY94" fmla="*/ 774 h 907090"/>
                <a:gd name="connsiteX95" fmla="*/ 550175 w 854070"/>
                <a:gd name="connsiteY95" fmla="*/ 50489 h 907090"/>
                <a:gd name="connsiteX96" fmla="*/ 552258 w 854070"/>
                <a:gd name="connsiteY96" fmla="*/ 55699 h 907090"/>
                <a:gd name="connsiteX97" fmla="*/ 551217 w 854070"/>
                <a:gd name="connsiteY97" fmla="*/ 58825 h 907090"/>
                <a:gd name="connsiteX98" fmla="*/ 551217 w 854070"/>
                <a:gd name="connsiteY98" fmla="*/ 59867 h 907090"/>
                <a:gd name="connsiteX99" fmla="*/ 555384 w 854070"/>
                <a:gd name="connsiteY99" fmla="*/ 79665 h 907090"/>
                <a:gd name="connsiteX100" fmla="*/ 575182 w 854070"/>
                <a:gd name="connsiteY100" fmla="*/ 83832 h 907090"/>
                <a:gd name="connsiteX101" fmla="*/ 580392 w 854070"/>
                <a:gd name="connsiteY101" fmla="*/ 79665 h 907090"/>
                <a:gd name="connsiteX102" fmla="*/ 581434 w 854070"/>
                <a:gd name="connsiteY102" fmla="*/ 78622 h 907090"/>
                <a:gd name="connsiteX103" fmla="*/ 593938 w 854070"/>
                <a:gd name="connsiteY103" fmla="*/ 68203 h 907090"/>
                <a:gd name="connsiteX104" fmla="*/ 597064 w 854070"/>
                <a:gd name="connsiteY104" fmla="*/ 67161 h 907090"/>
                <a:gd name="connsiteX105" fmla="*/ 599148 w 854070"/>
                <a:gd name="connsiteY105" fmla="*/ 68203 h 907090"/>
                <a:gd name="connsiteX106" fmla="*/ 608526 w 854070"/>
                <a:gd name="connsiteY106" fmla="*/ 84875 h 907090"/>
                <a:gd name="connsiteX107" fmla="*/ 609568 w 854070"/>
                <a:gd name="connsiteY107" fmla="*/ 109882 h 907090"/>
                <a:gd name="connsiteX108" fmla="*/ 607484 w 854070"/>
                <a:gd name="connsiteY108" fmla="*/ 114050 h 907090"/>
                <a:gd name="connsiteX109" fmla="*/ 604358 w 854070"/>
                <a:gd name="connsiteY109" fmla="*/ 131764 h 907090"/>
                <a:gd name="connsiteX110" fmla="*/ 605400 w 854070"/>
                <a:gd name="connsiteY110" fmla="*/ 134890 h 907090"/>
                <a:gd name="connsiteX111" fmla="*/ 606442 w 854070"/>
                <a:gd name="connsiteY111" fmla="*/ 138016 h 907090"/>
                <a:gd name="connsiteX112" fmla="*/ 605400 w 854070"/>
                <a:gd name="connsiteY112" fmla="*/ 142184 h 907090"/>
                <a:gd name="connsiteX113" fmla="*/ 587686 w 854070"/>
                <a:gd name="connsiteY113" fmla="*/ 178654 h 907090"/>
                <a:gd name="connsiteX114" fmla="*/ 582476 w 854070"/>
                <a:gd name="connsiteY114" fmla="*/ 188032 h 907090"/>
                <a:gd name="connsiteX115" fmla="*/ 574140 w 854070"/>
                <a:gd name="connsiteY115" fmla="*/ 194284 h 907090"/>
                <a:gd name="connsiteX116" fmla="*/ 567888 w 854070"/>
                <a:gd name="connsiteY116" fmla="*/ 198452 h 907090"/>
                <a:gd name="connsiteX117" fmla="*/ 563720 w 854070"/>
                <a:gd name="connsiteY117" fmla="*/ 204704 h 907090"/>
                <a:gd name="connsiteX118" fmla="*/ 572057 w 854070"/>
                <a:gd name="connsiteY118" fmla="*/ 214082 h 907090"/>
                <a:gd name="connsiteX119" fmla="*/ 575182 w 854070"/>
                <a:gd name="connsiteY119" fmla="*/ 215124 h 907090"/>
                <a:gd name="connsiteX120" fmla="*/ 581434 w 854070"/>
                <a:gd name="connsiteY120" fmla="*/ 220334 h 907090"/>
                <a:gd name="connsiteX121" fmla="*/ 589770 w 854070"/>
                <a:gd name="connsiteY121" fmla="*/ 226586 h 907090"/>
                <a:gd name="connsiteX122" fmla="*/ 599148 w 854070"/>
                <a:gd name="connsiteY122" fmla="*/ 231796 h 907090"/>
                <a:gd name="connsiteX123" fmla="*/ 615820 w 854070"/>
                <a:gd name="connsiteY123" fmla="*/ 241174 h 907090"/>
                <a:gd name="connsiteX124" fmla="*/ 618946 w 854070"/>
                <a:gd name="connsiteY124" fmla="*/ 244300 h 907090"/>
                <a:gd name="connsiteX125" fmla="*/ 624156 w 854070"/>
                <a:gd name="connsiteY125" fmla="*/ 249510 h 907090"/>
                <a:gd name="connsiteX126" fmla="*/ 637702 w 854070"/>
                <a:gd name="connsiteY126" fmla="*/ 256804 h 907090"/>
                <a:gd name="connsiteX127" fmla="*/ 642912 w 854070"/>
                <a:gd name="connsiteY127" fmla="*/ 258888 h 907090"/>
                <a:gd name="connsiteX128" fmla="*/ 666878 w 854070"/>
                <a:gd name="connsiteY128" fmla="*/ 275560 h 907090"/>
                <a:gd name="connsiteX129" fmla="*/ 676256 w 854070"/>
                <a:gd name="connsiteY129" fmla="*/ 283896 h 907090"/>
                <a:gd name="connsiteX130" fmla="*/ 672088 w 854070"/>
                <a:gd name="connsiteY130" fmla="*/ 291190 h 907090"/>
                <a:gd name="connsiteX131" fmla="*/ 657500 w 854070"/>
                <a:gd name="connsiteY131" fmla="*/ 299526 h 907090"/>
                <a:gd name="connsiteX132" fmla="*/ 653332 w 854070"/>
                <a:gd name="connsiteY132" fmla="*/ 300568 h 907090"/>
                <a:gd name="connsiteX133" fmla="*/ 646038 w 854070"/>
                <a:gd name="connsiteY133" fmla="*/ 302652 h 907090"/>
                <a:gd name="connsiteX134" fmla="*/ 635618 w 854070"/>
                <a:gd name="connsiteY134" fmla="*/ 312030 h 907090"/>
                <a:gd name="connsiteX135" fmla="*/ 634576 w 854070"/>
                <a:gd name="connsiteY135" fmla="*/ 321408 h 907090"/>
                <a:gd name="connsiteX136" fmla="*/ 636660 w 854070"/>
                <a:gd name="connsiteY136" fmla="*/ 334954 h 907090"/>
                <a:gd name="connsiteX137" fmla="*/ 643954 w 854070"/>
                <a:gd name="connsiteY137" fmla="*/ 348500 h 907090"/>
                <a:gd name="connsiteX138" fmla="*/ 650206 w 854070"/>
                <a:gd name="connsiteY138" fmla="*/ 351626 h 907090"/>
                <a:gd name="connsiteX139" fmla="*/ 655416 w 854070"/>
                <a:gd name="connsiteY139" fmla="*/ 354752 h 907090"/>
                <a:gd name="connsiteX140" fmla="*/ 652290 w 854070"/>
                <a:gd name="connsiteY140" fmla="*/ 366214 h 907090"/>
                <a:gd name="connsiteX141" fmla="*/ 648122 w 854070"/>
                <a:gd name="connsiteY141" fmla="*/ 381844 h 907090"/>
                <a:gd name="connsiteX142" fmla="*/ 650206 w 854070"/>
                <a:gd name="connsiteY142" fmla="*/ 392264 h 907090"/>
                <a:gd name="connsiteX143" fmla="*/ 651248 w 854070"/>
                <a:gd name="connsiteY143" fmla="*/ 396432 h 907090"/>
                <a:gd name="connsiteX144" fmla="*/ 651248 w 854070"/>
                <a:gd name="connsiteY144" fmla="*/ 403726 h 907090"/>
                <a:gd name="connsiteX145" fmla="*/ 647080 w 854070"/>
                <a:gd name="connsiteY145" fmla="*/ 411019 h 907090"/>
                <a:gd name="connsiteX146" fmla="*/ 624156 w 854070"/>
                <a:gd name="connsiteY146" fmla="*/ 444363 h 907090"/>
                <a:gd name="connsiteX147" fmla="*/ 623114 w 854070"/>
                <a:gd name="connsiteY147" fmla="*/ 445405 h 907090"/>
                <a:gd name="connsiteX148" fmla="*/ 614778 w 854070"/>
                <a:gd name="connsiteY148" fmla="*/ 457909 h 907090"/>
                <a:gd name="connsiteX149" fmla="*/ 613736 w 854070"/>
                <a:gd name="connsiteY149" fmla="*/ 467287 h 907090"/>
                <a:gd name="connsiteX150" fmla="*/ 613736 w 854070"/>
                <a:gd name="connsiteY150" fmla="*/ 470413 h 907090"/>
                <a:gd name="connsiteX151" fmla="*/ 622072 w 854070"/>
                <a:gd name="connsiteY151" fmla="*/ 500631 h 907090"/>
                <a:gd name="connsiteX152" fmla="*/ 626240 w 854070"/>
                <a:gd name="connsiteY152" fmla="*/ 504799 h 907090"/>
                <a:gd name="connsiteX153" fmla="*/ 633534 w 854070"/>
                <a:gd name="connsiteY153" fmla="*/ 505841 h 907090"/>
                <a:gd name="connsiteX154" fmla="*/ 648122 w 854070"/>
                <a:gd name="connsiteY154" fmla="*/ 504799 h 907090"/>
                <a:gd name="connsiteX155" fmla="*/ 661668 w 854070"/>
                <a:gd name="connsiteY155" fmla="*/ 503757 h 907090"/>
                <a:gd name="connsiteX156" fmla="*/ 686676 w 854070"/>
                <a:gd name="connsiteY156" fmla="*/ 504799 h 907090"/>
                <a:gd name="connsiteX157" fmla="*/ 720020 w 854070"/>
                <a:gd name="connsiteY157" fmla="*/ 504799 h 907090"/>
                <a:gd name="connsiteX158" fmla="*/ 824220 w 854070"/>
                <a:gd name="connsiteY158" fmla="*/ 462078 h 907090"/>
                <a:gd name="connsiteX159" fmla="*/ 834640 w 854070"/>
                <a:gd name="connsiteY159" fmla="*/ 457909 h 907090"/>
                <a:gd name="connsiteX160" fmla="*/ 842976 w 854070"/>
                <a:gd name="connsiteY160" fmla="*/ 462078 h 907090"/>
                <a:gd name="connsiteX161" fmla="*/ 839850 w 854070"/>
                <a:gd name="connsiteY161" fmla="*/ 482917 h 907090"/>
                <a:gd name="connsiteX162" fmla="*/ 838807 w 854070"/>
                <a:gd name="connsiteY162" fmla="*/ 483959 h 907090"/>
                <a:gd name="connsiteX163" fmla="*/ 832556 w 854070"/>
                <a:gd name="connsiteY163" fmla="*/ 507925 h 907090"/>
                <a:gd name="connsiteX164" fmla="*/ 836724 w 854070"/>
                <a:gd name="connsiteY164" fmla="*/ 516261 h 907090"/>
                <a:gd name="connsiteX165" fmla="*/ 839850 w 854070"/>
                <a:gd name="connsiteY165" fmla="*/ 522513 h 907090"/>
                <a:gd name="connsiteX166" fmla="*/ 840892 w 854070"/>
                <a:gd name="connsiteY166" fmla="*/ 527723 h 907090"/>
                <a:gd name="connsiteX167" fmla="*/ 831514 w 854070"/>
                <a:gd name="connsiteY167" fmla="*/ 531891 h 907090"/>
                <a:gd name="connsiteX168" fmla="*/ 822136 w 854070"/>
                <a:gd name="connsiteY168" fmla="*/ 549605 h 907090"/>
                <a:gd name="connsiteX169" fmla="*/ 832556 w 854070"/>
                <a:gd name="connsiteY169" fmla="*/ 560025 h 907090"/>
                <a:gd name="connsiteX170" fmla="*/ 849227 w 854070"/>
                <a:gd name="connsiteY170" fmla="*/ 565235 h 907090"/>
                <a:gd name="connsiteX171" fmla="*/ 839850 w 854070"/>
                <a:gd name="connsiteY171" fmla="*/ 599621 h 907090"/>
                <a:gd name="connsiteX172" fmla="*/ 839850 w 854070"/>
                <a:gd name="connsiteY172" fmla="*/ 607957 h 907090"/>
                <a:gd name="connsiteX173" fmla="*/ 847144 w 854070"/>
                <a:gd name="connsiteY173" fmla="*/ 621503 h 907090"/>
                <a:gd name="connsiteX174" fmla="*/ 853396 w 854070"/>
                <a:gd name="connsiteY174" fmla="*/ 631923 h 907090"/>
                <a:gd name="connsiteX175" fmla="*/ 849227 w 854070"/>
                <a:gd name="connsiteY175" fmla="*/ 650679 h 907090"/>
                <a:gd name="connsiteX176" fmla="*/ 844017 w 854070"/>
                <a:gd name="connsiteY176" fmla="*/ 672561 h 907090"/>
                <a:gd name="connsiteX177" fmla="*/ 847144 w 854070"/>
                <a:gd name="connsiteY177" fmla="*/ 680897 h 907090"/>
                <a:gd name="connsiteX178" fmla="*/ 849227 w 854070"/>
                <a:gd name="connsiteY178" fmla="*/ 685065 h 907090"/>
                <a:gd name="connsiteX179" fmla="*/ 844017 w 854070"/>
                <a:gd name="connsiteY179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03380 w 854070"/>
                <a:gd name="connsiteY5" fmla="*/ 856994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85666 w 854070"/>
                <a:gd name="connsiteY8" fmla="*/ 871582 h 907090"/>
                <a:gd name="connsiteX9" fmla="*/ 773162 w 854070"/>
                <a:gd name="connsiteY9" fmla="*/ 875750 h 907090"/>
                <a:gd name="connsiteX10" fmla="*/ 770036 w 854070"/>
                <a:gd name="connsiteY10" fmla="*/ 875750 h 907090"/>
                <a:gd name="connsiteX11" fmla="*/ 754406 w 854070"/>
                <a:gd name="connsiteY11" fmla="*/ 878876 h 907090"/>
                <a:gd name="connsiteX12" fmla="*/ 743986 w 854070"/>
                <a:gd name="connsiteY12" fmla="*/ 880960 h 907090"/>
                <a:gd name="connsiteX13" fmla="*/ 723146 w 854070"/>
                <a:gd name="connsiteY13" fmla="*/ 877834 h 907090"/>
                <a:gd name="connsiteX14" fmla="*/ 693376 w 854070"/>
                <a:gd name="connsiteY14" fmla="*/ 857294 h 907090"/>
                <a:gd name="connsiteX15" fmla="*/ 613142 w 854070"/>
                <a:gd name="connsiteY15" fmla="*/ 853871 h 907090"/>
                <a:gd name="connsiteX16" fmla="*/ 475448 w 854070"/>
                <a:gd name="connsiteY16" fmla="*/ 827821 h 907090"/>
                <a:gd name="connsiteX17" fmla="*/ 437639 w 854070"/>
                <a:gd name="connsiteY17" fmla="*/ 865330 h 907090"/>
                <a:gd name="connsiteX18" fmla="*/ 434513 w 854070"/>
                <a:gd name="connsiteY18" fmla="*/ 869498 h 907090"/>
                <a:gd name="connsiteX19" fmla="*/ 426177 w 854070"/>
                <a:gd name="connsiteY19" fmla="*/ 877834 h 907090"/>
                <a:gd name="connsiteX20" fmla="*/ 401169 w 854070"/>
                <a:gd name="connsiteY20" fmla="*/ 883044 h 907090"/>
                <a:gd name="connsiteX21" fmla="*/ 391791 w 854070"/>
                <a:gd name="connsiteY21" fmla="*/ 883044 h 907090"/>
                <a:gd name="connsiteX22" fmla="*/ 380329 w 854070"/>
                <a:gd name="connsiteY22" fmla="*/ 888254 h 907090"/>
                <a:gd name="connsiteX23" fmla="*/ 378245 w 854070"/>
                <a:gd name="connsiteY23" fmla="*/ 894506 h 907090"/>
                <a:gd name="connsiteX24" fmla="*/ 381371 w 854070"/>
                <a:gd name="connsiteY24" fmla="*/ 901800 h 907090"/>
                <a:gd name="connsiteX25" fmla="*/ 382413 w 854070"/>
                <a:gd name="connsiteY25" fmla="*/ 902842 h 907090"/>
                <a:gd name="connsiteX26" fmla="*/ 351153 w 854070"/>
                <a:gd name="connsiteY26" fmla="*/ 907010 h 907090"/>
                <a:gd name="connsiteX27" fmla="*/ 340733 w 854070"/>
                <a:gd name="connsiteY27" fmla="*/ 898674 h 907090"/>
                <a:gd name="connsiteX28" fmla="*/ 330313 w 854070"/>
                <a:gd name="connsiteY28" fmla="*/ 889296 h 907090"/>
                <a:gd name="connsiteX29" fmla="*/ 327187 w 854070"/>
                <a:gd name="connsiteY29" fmla="*/ 887212 h 907090"/>
                <a:gd name="connsiteX30" fmla="*/ 319893 w 854070"/>
                <a:gd name="connsiteY30" fmla="*/ 883044 h 907090"/>
                <a:gd name="connsiteX31" fmla="*/ 305305 w 854070"/>
                <a:gd name="connsiteY31" fmla="*/ 860120 h 907090"/>
                <a:gd name="connsiteX32" fmla="*/ 283426 w 854070"/>
                <a:gd name="connsiteY32" fmla="*/ 819335 h 907090"/>
                <a:gd name="connsiteX33" fmla="*/ 299651 w 854070"/>
                <a:gd name="connsiteY33" fmla="*/ 797306 h 907090"/>
                <a:gd name="connsiteX34" fmla="*/ 315133 w 854070"/>
                <a:gd name="connsiteY34" fmla="*/ 763959 h 907090"/>
                <a:gd name="connsiteX35" fmla="*/ 350111 w 854070"/>
                <a:gd name="connsiteY35" fmla="*/ 747585 h 907090"/>
                <a:gd name="connsiteX36" fmla="*/ 358447 w 854070"/>
                <a:gd name="connsiteY36" fmla="*/ 741333 h 907090"/>
                <a:gd name="connsiteX37" fmla="*/ 374077 w 854070"/>
                <a:gd name="connsiteY37" fmla="*/ 725703 h 907090"/>
                <a:gd name="connsiteX38" fmla="*/ 373035 w 854070"/>
                <a:gd name="connsiteY38" fmla="*/ 694443 h 907090"/>
                <a:gd name="connsiteX39" fmla="*/ 355321 w 854070"/>
                <a:gd name="connsiteY39" fmla="*/ 667351 h 907090"/>
                <a:gd name="connsiteX40" fmla="*/ 324061 w 854070"/>
                <a:gd name="connsiteY40" fmla="*/ 662141 h 907090"/>
                <a:gd name="connsiteX41" fmla="*/ 304263 w 854070"/>
                <a:gd name="connsiteY41" fmla="*/ 661099 h 907090"/>
                <a:gd name="connsiteX42" fmla="*/ 298011 w 854070"/>
                <a:gd name="connsiteY42" fmla="*/ 660057 h 907090"/>
                <a:gd name="connsiteX43" fmla="*/ 288633 w 854070"/>
                <a:gd name="connsiteY43" fmla="*/ 657973 h 907090"/>
                <a:gd name="connsiteX44" fmla="*/ 271961 w 854070"/>
                <a:gd name="connsiteY44" fmla="*/ 659015 h 907090"/>
                <a:gd name="connsiteX45" fmla="*/ 253205 w 854070"/>
                <a:gd name="connsiteY45" fmla="*/ 659015 h 907090"/>
                <a:gd name="connsiteX46" fmla="*/ 245911 w 854070"/>
                <a:gd name="connsiteY46" fmla="*/ 654847 h 907090"/>
                <a:gd name="connsiteX47" fmla="*/ 238618 w 854070"/>
                <a:gd name="connsiteY47" fmla="*/ 650679 h 907090"/>
                <a:gd name="connsiteX48" fmla="*/ 221945 w 854070"/>
                <a:gd name="connsiteY48" fmla="*/ 647553 h 907090"/>
                <a:gd name="connsiteX49" fmla="*/ 204231 w 854070"/>
                <a:gd name="connsiteY49" fmla="*/ 643385 h 907090"/>
                <a:gd name="connsiteX50" fmla="*/ 196938 w 854070"/>
                <a:gd name="connsiteY50" fmla="*/ 630881 h 907090"/>
                <a:gd name="connsiteX51" fmla="*/ 195896 w 854070"/>
                <a:gd name="connsiteY51" fmla="*/ 626713 h 907090"/>
                <a:gd name="connsiteX52" fmla="*/ 191728 w 854070"/>
                <a:gd name="connsiteY52" fmla="*/ 614209 h 907090"/>
                <a:gd name="connsiteX53" fmla="*/ 169846 w 854070"/>
                <a:gd name="connsiteY53" fmla="*/ 602747 h 907090"/>
                <a:gd name="connsiteX54" fmla="*/ 164636 w 854070"/>
                <a:gd name="connsiteY54" fmla="*/ 602747 h 907090"/>
                <a:gd name="connsiteX55" fmla="*/ 151090 w 854070"/>
                <a:gd name="connsiteY55" fmla="*/ 599621 h 907090"/>
                <a:gd name="connsiteX56" fmla="*/ 146922 w 854070"/>
                <a:gd name="connsiteY56" fmla="*/ 588159 h 907090"/>
                <a:gd name="connsiteX57" fmla="*/ 147964 w 854070"/>
                <a:gd name="connsiteY57" fmla="*/ 581907 h 907090"/>
                <a:gd name="connsiteX58" fmla="*/ 153174 w 854070"/>
                <a:gd name="connsiteY58" fmla="*/ 575655 h 907090"/>
                <a:gd name="connsiteX59" fmla="*/ 156300 w 854070"/>
                <a:gd name="connsiteY59" fmla="*/ 572529 h 907090"/>
                <a:gd name="connsiteX60" fmla="*/ 160468 w 854070"/>
                <a:gd name="connsiteY60" fmla="*/ 556899 h 907090"/>
                <a:gd name="connsiteX61" fmla="*/ 157342 w 854070"/>
                <a:gd name="connsiteY61" fmla="*/ 552731 h 907090"/>
                <a:gd name="connsiteX62" fmla="*/ 156300 w 854070"/>
                <a:gd name="connsiteY62" fmla="*/ 551689 h 907090"/>
                <a:gd name="connsiteX63" fmla="*/ 149006 w 854070"/>
                <a:gd name="connsiteY63" fmla="*/ 535017 h 907090"/>
                <a:gd name="connsiteX64" fmla="*/ 149006 w 854070"/>
                <a:gd name="connsiteY64" fmla="*/ 530849 h 907090"/>
                <a:gd name="connsiteX65" fmla="*/ 132634 w 854070"/>
                <a:gd name="connsiteY65" fmla="*/ 522066 h 907090"/>
                <a:gd name="connsiteX66" fmla="*/ 98727 w 854070"/>
                <a:gd name="connsiteY66" fmla="*/ 448282 h 907090"/>
                <a:gd name="connsiteX67" fmla="*/ 106438 w 854070"/>
                <a:gd name="connsiteY67" fmla="*/ 411912 h 907090"/>
                <a:gd name="connsiteX68" fmla="*/ 83360 w 854070"/>
                <a:gd name="connsiteY68" fmla="*/ 388096 h 907090"/>
                <a:gd name="connsiteX69" fmla="*/ 22924 w 854070"/>
                <a:gd name="connsiteY69" fmla="*/ 383928 h 907090"/>
                <a:gd name="connsiteX70" fmla="*/ 9678 w 854070"/>
                <a:gd name="connsiteY70" fmla="*/ 357581 h 907090"/>
                <a:gd name="connsiteX71" fmla="*/ 31260 w 854070"/>
                <a:gd name="connsiteY71" fmla="*/ 347458 h 907090"/>
                <a:gd name="connsiteX72" fmla="*/ 41680 w 854070"/>
                <a:gd name="connsiteY72" fmla="*/ 325576 h 907090"/>
                <a:gd name="connsiteX73" fmla="*/ 42722 w 854070"/>
                <a:gd name="connsiteY73" fmla="*/ 319324 h 907090"/>
                <a:gd name="connsiteX74" fmla="*/ 43764 w 854070"/>
                <a:gd name="connsiteY74" fmla="*/ 314114 h 907090"/>
                <a:gd name="connsiteX75" fmla="*/ 53142 w 854070"/>
                <a:gd name="connsiteY75" fmla="*/ 295358 h 907090"/>
                <a:gd name="connsiteX76" fmla="*/ 57310 w 854070"/>
                <a:gd name="connsiteY76" fmla="*/ 288064 h 907090"/>
                <a:gd name="connsiteX77" fmla="*/ 72940 w 854070"/>
                <a:gd name="connsiteY77" fmla="*/ 220334 h 907090"/>
                <a:gd name="connsiteX78" fmla="*/ 61478 w 854070"/>
                <a:gd name="connsiteY78" fmla="*/ 173444 h 907090"/>
                <a:gd name="connsiteX79" fmla="*/ 37512 w 854070"/>
                <a:gd name="connsiteY79" fmla="*/ 163024 h 907090"/>
                <a:gd name="connsiteX80" fmla="*/ 19798 w 854070"/>
                <a:gd name="connsiteY80" fmla="*/ 156772 h 907090"/>
                <a:gd name="connsiteX81" fmla="*/ 4168 w 854070"/>
                <a:gd name="connsiteY81" fmla="*/ 134890 h 907090"/>
                <a:gd name="connsiteX82" fmla="*/ 1042 w 854070"/>
                <a:gd name="connsiteY82" fmla="*/ 105714 h 907090"/>
                <a:gd name="connsiteX83" fmla="*/ 0 w 854070"/>
                <a:gd name="connsiteY83" fmla="*/ 76539 h 907090"/>
                <a:gd name="connsiteX84" fmla="*/ 1042 w 854070"/>
                <a:gd name="connsiteY84" fmla="*/ 67161 h 907090"/>
                <a:gd name="connsiteX85" fmla="*/ 13546 w 854070"/>
                <a:gd name="connsiteY85" fmla="*/ 60909 h 907090"/>
                <a:gd name="connsiteX86" fmla="*/ 31260 w 854070"/>
                <a:gd name="connsiteY86" fmla="*/ 57783 h 907090"/>
                <a:gd name="connsiteX87" fmla="*/ 44806 w 854070"/>
                <a:gd name="connsiteY87" fmla="*/ 53615 h 907090"/>
                <a:gd name="connsiteX88" fmla="*/ 54184 w 854070"/>
                <a:gd name="connsiteY88" fmla="*/ 41111 h 907090"/>
                <a:gd name="connsiteX89" fmla="*/ 187262 w 854070"/>
                <a:gd name="connsiteY89" fmla="*/ 25635 h 907090"/>
                <a:gd name="connsiteX90" fmla="*/ 326443 w 854070"/>
                <a:gd name="connsiteY90" fmla="*/ 14173 h 907090"/>
                <a:gd name="connsiteX91" fmla="*/ 427219 w 854070"/>
                <a:gd name="connsiteY91" fmla="*/ 2858 h 907090"/>
                <a:gd name="connsiteX92" fmla="*/ 491674 w 854070"/>
                <a:gd name="connsiteY92" fmla="*/ 14915 h 907090"/>
                <a:gd name="connsiteX93" fmla="*/ 520998 w 854070"/>
                <a:gd name="connsiteY93" fmla="*/ 774 h 907090"/>
                <a:gd name="connsiteX94" fmla="*/ 550175 w 854070"/>
                <a:gd name="connsiteY94" fmla="*/ 50489 h 907090"/>
                <a:gd name="connsiteX95" fmla="*/ 552258 w 854070"/>
                <a:gd name="connsiteY95" fmla="*/ 55699 h 907090"/>
                <a:gd name="connsiteX96" fmla="*/ 551217 w 854070"/>
                <a:gd name="connsiteY96" fmla="*/ 58825 h 907090"/>
                <a:gd name="connsiteX97" fmla="*/ 551217 w 854070"/>
                <a:gd name="connsiteY97" fmla="*/ 59867 h 907090"/>
                <a:gd name="connsiteX98" fmla="*/ 555384 w 854070"/>
                <a:gd name="connsiteY98" fmla="*/ 79665 h 907090"/>
                <a:gd name="connsiteX99" fmla="*/ 575182 w 854070"/>
                <a:gd name="connsiteY99" fmla="*/ 83832 h 907090"/>
                <a:gd name="connsiteX100" fmla="*/ 580392 w 854070"/>
                <a:gd name="connsiteY100" fmla="*/ 79665 h 907090"/>
                <a:gd name="connsiteX101" fmla="*/ 581434 w 854070"/>
                <a:gd name="connsiteY101" fmla="*/ 78622 h 907090"/>
                <a:gd name="connsiteX102" fmla="*/ 593938 w 854070"/>
                <a:gd name="connsiteY102" fmla="*/ 68203 h 907090"/>
                <a:gd name="connsiteX103" fmla="*/ 597064 w 854070"/>
                <a:gd name="connsiteY103" fmla="*/ 67161 h 907090"/>
                <a:gd name="connsiteX104" fmla="*/ 599148 w 854070"/>
                <a:gd name="connsiteY104" fmla="*/ 68203 h 907090"/>
                <a:gd name="connsiteX105" fmla="*/ 608526 w 854070"/>
                <a:gd name="connsiteY105" fmla="*/ 84875 h 907090"/>
                <a:gd name="connsiteX106" fmla="*/ 609568 w 854070"/>
                <a:gd name="connsiteY106" fmla="*/ 109882 h 907090"/>
                <a:gd name="connsiteX107" fmla="*/ 607484 w 854070"/>
                <a:gd name="connsiteY107" fmla="*/ 114050 h 907090"/>
                <a:gd name="connsiteX108" fmla="*/ 604358 w 854070"/>
                <a:gd name="connsiteY108" fmla="*/ 131764 h 907090"/>
                <a:gd name="connsiteX109" fmla="*/ 605400 w 854070"/>
                <a:gd name="connsiteY109" fmla="*/ 134890 h 907090"/>
                <a:gd name="connsiteX110" fmla="*/ 606442 w 854070"/>
                <a:gd name="connsiteY110" fmla="*/ 138016 h 907090"/>
                <a:gd name="connsiteX111" fmla="*/ 605400 w 854070"/>
                <a:gd name="connsiteY111" fmla="*/ 142184 h 907090"/>
                <a:gd name="connsiteX112" fmla="*/ 587686 w 854070"/>
                <a:gd name="connsiteY112" fmla="*/ 178654 h 907090"/>
                <a:gd name="connsiteX113" fmla="*/ 582476 w 854070"/>
                <a:gd name="connsiteY113" fmla="*/ 188032 h 907090"/>
                <a:gd name="connsiteX114" fmla="*/ 574140 w 854070"/>
                <a:gd name="connsiteY114" fmla="*/ 194284 h 907090"/>
                <a:gd name="connsiteX115" fmla="*/ 567888 w 854070"/>
                <a:gd name="connsiteY115" fmla="*/ 198452 h 907090"/>
                <a:gd name="connsiteX116" fmla="*/ 563720 w 854070"/>
                <a:gd name="connsiteY116" fmla="*/ 204704 h 907090"/>
                <a:gd name="connsiteX117" fmla="*/ 572057 w 854070"/>
                <a:gd name="connsiteY117" fmla="*/ 214082 h 907090"/>
                <a:gd name="connsiteX118" fmla="*/ 575182 w 854070"/>
                <a:gd name="connsiteY118" fmla="*/ 215124 h 907090"/>
                <a:gd name="connsiteX119" fmla="*/ 581434 w 854070"/>
                <a:gd name="connsiteY119" fmla="*/ 220334 h 907090"/>
                <a:gd name="connsiteX120" fmla="*/ 589770 w 854070"/>
                <a:gd name="connsiteY120" fmla="*/ 226586 h 907090"/>
                <a:gd name="connsiteX121" fmla="*/ 599148 w 854070"/>
                <a:gd name="connsiteY121" fmla="*/ 231796 h 907090"/>
                <a:gd name="connsiteX122" fmla="*/ 615820 w 854070"/>
                <a:gd name="connsiteY122" fmla="*/ 241174 h 907090"/>
                <a:gd name="connsiteX123" fmla="*/ 618946 w 854070"/>
                <a:gd name="connsiteY123" fmla="*/ 244300 h 907090"/>
                <a:gd name="connsiteX124" fmla="*/ 624156 w 854070"/>
                <a:gd name="connsiteY124" fmla="*/ 249510 h 907090"/>
                <a:gd name="connsiteX125" fmla="*/ 637702 w 854070"/>
                <a:gd name="connsiteY125" fmla="*/ 256804 h 907090"/>
                <a:gd name="connsiteX126" fmla="*/ 642912 w 854070"/>
                <a:gd name="connsiteY126" fmla="*/ 258888 h 907090"/>
                <a:gd name="connsiteX127" fmla="*/ 666878 w 854070"/>
                <a:gd name="connsiteY127" fmla="*/ 275560 h 907090"/>
                <a:gd name="connsiteX128" fmla="*/ 676256 w 854070"/>
                <a:gd name="connsiteY128" fmla="*/ 283896 h 907090"/>
                <a:gd name="connsiteX129" fmla="*/ 672088 w 854070"/>
                <a:gd name="connsiteY129" fmla="*/ 291190 h 907090"/>
                <a:gd name="connsiteX130" fmla="*/ 657500 w 854070"/>
                <a:gd name="connsiteY130" fmla="*/ 299526 h 907090"/>
                <a:gd name="connsiteX131" fmla="*/ 653332 w 854070"/>
                <a:gd name="connsiteY131" fmla="*/ 300568 h 907090"/>
                <a:gd name="connsiteX132" fmla="*/ 646038 w 854070"/>
                <a:gd name="connsiteY132" fmla="*/ 302652 h 907090"/>
                <a:gd name="connsiteX133" fmla="*/ 635618 w 854070"/>
                <a:gd name="connsiteY133" fmla="*/ 312030 h 907090"/>
                <a:gd name="connsiteX134" fmla="*/ 634576 w 854070"/>
                <a:gd name="connsiteY134" fmla="*/ 321408 h 907090"/>
                <a:gd name="connsiteX135" fmla="*/ 636660 w 854070"/>
                <a:gd name="connsiteY135" fmla="*/ 334954 h 907090"/>
                <a:gd name="connsiteX136" fmla="*/ 643954 w 854070"/>
                <a:gd name="connsiteY136" fmla="*/ 348500 h 907090"/>
                <a:gd name="connsiteX137" fmla="*/ 650206 w 854070"/>
                <a:gd name="connsiteY137" fmla="*/ 351626 h 907090"/>
                <a:gd name="connsiteX138" fmla="*/ 655416 w 854070"/>
                <a:gd name="connsiteY138" fmla="*/ 354752 h 907090"/>
                <a:gd name="connsiteX139" fmla="*/ 652290 w 854070"/>
                <a:gd name="connsiteY139" fmla="*/ 366214 h 907090"/>
                <a:gd name="connsiteX140" fmla="*/ 648122 w 854070"/>
                <a:gd name="connsiteY140" fmla="*/ 381844 h 907090"/>
                <a:gd name="connsiteX141" fmla="*/ 650206 w 854070"/>
                <a:gd name="connsiteY141" fmla="*/ 392264 h 907090"/>
                <a:gd name="connsiteX142" fmla="*/ 651248 w 854070"/>
                <a:gd name="connsiteY142" fmla="*/ 396432 h 907090"/>
                <a:gd name="connsiteX143" fmla="*/ 651248 w 854070"/>
                <a:gd name="connsiteY143" fmla="*/ 403726 h 907090"/>
                <a:gd name="connsiteX144" fmla="*/ 647080 w 854070"/>
                <a:gd name="connsiteY144" fmla="*/ 411019 h 907090"/>
                <a:gd name="connsiteX145" fmla="*/ 624156 w 854070"/>
                <a:gd name="connsiteY145" fmla="*/ 444363 h 907090"/>
                <a:gd name="connsiteX146" fmla="*/ 623114 w 854070"/>
                <a:gd name="connsiteY146" fmla="*/ 445405 h 907090"/>
                <a:gd name="connsiteX147" fmla="*/ 614778 w 854070"/>
                <a:gd name="connsiteY147" fmla="*/ 457909 h 907090"/>
                <a:gd name="connsiteX148" fmla="*/ 613736 w 854070"/>
                <a:gd name="connsiteY148" fmla="*/ 467287 h 907090"/>
                <a:gd name="connsiteX149" fmla="*/ 613736 w 854070"/>
                <a:gd name="connsiteY149" fmla="*/ 470413 h 907090"/>
                <a:gd name="connsiteX150" fmla="*/ 622072 w 854070"/>
                <a:gd name="connsiteY150" fmla="*/ 500631 h 907090"/>
                <a:gd name="connsiteX151" fmla="*/ 626240 w 854070"/>
                <a:gd name="connsiteY151" fmla="*/ 504799 h 907090"/>
                <a:gd name="connsiteX152" fmla="*/ 633534 w 854070"/>
                <a:gd name="connsiteY152" fmla="*/ 505841 h 907090"/>
                <a:gd name="connsiteX153" fmla="*/ 648122 w 854070"/>
                <a:gd name="connsiteY153" fmla="*/ 504799 h 907090"/>
                <a:gd name="connsiteX154" fmla="*/ 661668 w 854070"/>
                <a:gd name="connsiteY154" fmla="*/ 503757 h 907090"/>
                <a:gd name="connsiteX155" fmla="*/ 686676 w 854070"/>
                <a:gd name="connsiteY155" fmla="*/ 504799 h 907090"/>
                <a:gd name="connsiteX156" fmla="*/ 720020 w 854070"/>
                <a:gd name="connsiteY156" fmla="*/ 504799 h 907090"/>
                <a:gd name="connsiteX157" fmla="*/ 824220 w 854070"/>
                <a:gd name="connsiteY157" fmla="*/ 462078 h 907090"/>
                <a:gd name="connsiteX158" fmla="*/ 834640 w 854070"/>
                <a:gd name="connsiteY158" fmla="*/ 457909 h 907090"/>
                <a:gd name="connsiteX159" fmla="*/ 842976 w 854070"/>
                <a:gd name="connsiteY159" fmla="*/ 462078 h 907090"/>
                <a:gd name="connsiteX160" fmla="*/ 839850 w 854070"/>
                <a:gd name="connsiteY160" fmla="*/ 482917 h 907090"/>
                <a:gd name="connsiteX161" fmla="*/ 838807 w 854070"/>
                <a:gd name="connsiteY161" fmla="*/ 483959 h 907090"/>
                <a:gd name="connsiteX162" fmla="*/ 832556 w 854070"/>
                <a:gd name="connsiteY162" fmla="*/ 507925 h 907090"/>
                <a:gd name="connsiteX163" fmla="*/ 836724 w 854070"/>
                <a:gd name="connsiteY163" fmla="*/ 516261 h 907090"/>
                <a:gd name="connsiteX164" fmla="*/ 839850 w 854070"/>
                <a:gd name="connsiteY164" fmla="*/ 522513 h 907090"/>
                <a:gd name="connsiteX165" fmla="*/ 840892 w 854070"/>
                <a:gd name="connsiteY165" fmla="*/ 527723 h 907090"/>
                <a:gd name="connsiteX166" fmla="*/ 831514 w 854070"/>
                <a:gd name="connsiteY166" fmla="*/ 531891 h 907090"/>
                <a:gd name="connsiteX167" fmla="*/ 822136 w 854070"/>
                <a:gd name="connsiteY167" fmla="*/ 549605 h 907090"/>
                <a:gd name="connsiteX168" fmla="*/ 832556 w 854070"/>
                <a:gd name="connsiteY168" fmla="*/ 560025 h 907090"/>
                <a:gd name="connsiteX169" fmla="*/ 849227 w 854070"/>
                <a:gd name="connsiteY169" fmla="*/ 565235 h 907090"/>
                <a:gd name="connsiteX170" fmla="*/ 839850 w 854070"/>
                <a:gd name="connsiteY170" fmla="*/ 599621 h 907090"/>
                <a:gd name="connsiteX171" fmla="*/ 839850 w 854070"/>
                <a:gd name="connsiteY171" fmla="*/ 607957 h 907090"/>
                <a:gd name="connsiteX172" fmla="*/ 847144 w 854070"/>
                <a:gd name="connsiteY172" fmla="*/ 621503 h 907090"/>
                <a:gd name="connsiteX173" fmla="*/ 853396 w 854070"/>
                <a:gd name="connsiteY173" fmla="*/ 631923 h 907090"/>
                <a:gd name="connsiteX174" fmla="*/ 849227 w 854070"/>
                <a:gd name="connsiteY174" fmla="*/ 650679 h 907090"/>
                <a:gd name="connsiteX175" fmla="*/ 844017 w 854070"/>
                <a:gd name="connsiteY175" fmla="*/ 672561 h 907090"/>
                <a:gd name="connsiteX176" fmla="*/ 847144 w 854070"/>
                <a:gd name="connsiteY176" fmla="*/ 680897 h 907090"/>
                <a:gd name="connsiteX177" fmla="*/ 849227 w 854070"/>
                <a:gd name="connsiteY177" fmla="*/ 685065 h 907090"/>
                <a:gd name="connsiteX178" fmla="*/ 844017 w 854070"/>
                <a:gd name="connsiteY17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803380 w 854070"/>
                <a:gd name="connsiteY5" fmla="*/ 856994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85666 w 854070"/>
                <a:gd name="connsiteY8" fmla="*/ 871582 h 907090"/>
                <a:gd name="connsiteX9" fmla="*/ 773162 w 854070"/>
                <a:gd name="connsiteY9" fmla="*/ 875750 h 907090"/>
                <a:gd name="connsiteX10" fmla="*/ 770036 w 854070"/>
                <a:gd name="connsiteY10" fmla="*/ 875750 h 907090"/>
                <a:gd name="connsiteX11" fmla="*/ 754406 w 854070"/>
                <a:gd name="connsiteY11" fmla="*/ 878876 h 907090"/>
                <a:gd name="connsiteX12" fmla="*/ 743986 w 854070"/>
                <a:gd name="connsiteY12" fmla="*/ 880960 h 907090"/>
                <a:gd name="connsiteX13" fmla="*/ 723146 w 854070"/>
                <a:gd name="connsiteY13" fmla="*/ 877834 h 907090"/>
                <a:gd name="connsiteX14" fmla="*/ 693376 w 854070"/>
                <a:gd name="connsiteY14" fmla="*/ 857294 h 907090"/>
                <a:gd name="connsiteX15" fmla="*/ 613142 w 854070"/>
                <a:gd name="connsiteY15" fmla="*/ 853871 h 907090"/>
                <a:gd name="connsiteX16" fmla="*/ 475448 w 854070"/>
                <a:gd name="connsiteY16" fmla="*/ 827821 h 907090"/>
                <a:gd name="connsiteX17" fmla="*/ 437639 w 854070"/>
                <a:gd name="connsiteY17" fmla="*/ 865330 h 907090"/>
                <a:gd name="connsiteX18" fmla="*/ 434513 w 854070"/>
                <a:gd name="connsiteY18" fmla="*/ 869498 h 907090"/>
                <a:gd name="connsiteX19" fmla="*/ 426177 w 854070"/>
                <a:gd name="connsiteY19" fmla="*/ 877834 h 907090"/>
                <a:gd name="connsiteX20" fmla="*/ 401169 w 854070"/>
                <a:gd name="connsiteY20" fmla="*/ 883044 h 907090"/>
                <a:gd name="connsiteX21" fmla="*/ 391791 w 854070"/>
                <a:gd name="connsiteY21" fmla="*/ 883044 h 907090"/>
                <a:gd name="connsiteX22" fmla="*/ 380329 w 854070"/>
                <a:gd name="connsiteY22" fmla="*/ 888254 h 907090"/>
                <a:gd name="connsiteX23" fmla="*/ 378245 w 854070"/>
                <a:gd name="connsiteY23" fmla="*/ 894506 h 907090"/>
                <a:gd name="connsiteX24" fmla="*/ 381371 w 854070"/>
                <a:gd name="connsiteY24" fmla="*/ 901800 h 907090"/>
                <a:gd name="connsiteX25" fmla="*/ 382413 w 854070"/>
                <a:gd name="connsiteY25" fmla="*/ 902842 h 907090"/>
                <a:gd name="connsiteX26" fmla="*/ 351153 w 854070"/>
                <a:gd name="connsiteY26" fmla="*/ 907010 h 907090"/>
                <a:gd name="connsiteX27" fmla="*/ 340733 w 854070"/>
                <a:gd name="connsiteY27" fmla="*/ 898674 h 907090"/>
                <a:gd name="connsiteX28" fmla="*/ 330313 w 854070"/>
                <a:gd name="connsiteY28" fmla="*/ 889296 h 907090"/>
                <a:gd name="connsiteX29" fmla="*/ 327187 w 854070"/>
                <a:gd name="connsiteY29" fmla="*/ 887212 h 907090"/>
                <a:gd name="connsiteX30" fmla="*/ 319893 w 854070"/>
                <a:gd name="connsiteY30" fmla="*/ 883044 h 907090"/>
                <a:gd name="connsiteX31" fmla="*/ 305305 w 854070"/>
                <a:gd name="connsiteY31" fmla="*/ 860120 h 907090"/>
                <a:gd name="connsiteX32" fmla="*/ 283426 w 854070"/>
                <a:gd name="connsiteY32" fmla="*/ 819335 h 907090"/>
                <a:gd name="connsiteX33" fmla="*/ 299651 w 854070"/>
                <a:gd name="connsiteY33" fmla="*/ 797306 h 907090"/>
                <a:gd name="connsiteX34" fmla="*/ 315133 w 854070"/>
                <a:gd name="connsiteY34" fmla="*/ 763959 h 907090"/>
                <a:gd name="connsiteX35" fmla="*/ 350111 w 854070"/>
                <a:gd name="connsiteY35" fmla="*/ 747585 h 907090"/>
                <a:gd name="connsiteX36" fmla="*/ 358447 w 854070"/>
                <a:gd name="connsiteY36" fmla="*/ 741333 h 907090"/>
                <a:gd name="connsiteX37" fmla="*/ 374077 w 854070"/>
                <a:gd name="connsiteY37" fmla="*/ 725703 h 907090"/>
                <a:gd name="connsiteX38" fmla="*/ 373035 w 854070"/>
                <a:gd name="connsiteY38" fmla="*/ 694443 h 907090"/>
                <a:gd name="connsiteX39" fmla="*/ 355321 w 854070"/>
                <a:gd name="connsiteY39" fmla="*/ 667351 h 907090"/>
                <a:gd name="connsiteX40" fmla="*/ 324061 w 854070"/>
                <a:gd name="connsiteY40" fmla="*/ 662141 h 907090"/>
                <a:gd name="connsiteX41" fmla="*/ 304263 w 854070"/>
                <a:gd name="connsiteY41" fmla="*/ 661099 h 907090"/>
                <a:gd name="connsiteX42" fmla="*/ 298011 w 854070"/>
                <a:gd name="connsiteY42" fmla="*/ 660057 h 907090"/>
                <a:gd name="connsiteX43" fmla="*/ 288633 w 854070"/>
                <a:gd name="connsiteY43" fmla="*/ 657973 h 907090"/>
                <a:gd name="connsiteX44" fmla="*/ 271961 w 854070"/>
                <a:gd name="connsiteY44" fmla="*/ 659015 h 907090"/>
                <a:gd name="connsiteX45" fmla="*/ 253205 w 854070"/>
                <a:gd name="connsiteY45" fmla="*/ 659015 h 907090"/>
                <a:gd name="connsiteX46" fmla="*/ 245911 w 854070"/>
                <a:gd name="connsiteY46" fmla="*/ 654847 h 907090"/>
                <a:gd name="connsiteX47" fmla="*/ 238618 w 854070"/>
                <a:gd name="connsiteY47" fmla="*/ 650679 h 907090"/>
                <a:gd name="connsiteX48" fmla="*/ 221945 w 854070"/>
                <a:gd name="connsiteY48" fmla="*/ 647553 h 907090"/>
                <a:gd name="connsiteX49" fmla="*/ 204231 w 854070"/>
                <a:gd name="connsiteY49" fmla="*/ 643385 h 907090"/>
                <a:gd name="connsiteX50" fmla="*/ 196938 w 854070"/>
                <a:gd name="connsiteY50" fmla="*/ 630881 h 907090"/>
                <a:gd name="connsiteX51" fmla="*/ 195896 w 854070"/>
                <a:gd name="connsiteY51" fmla="*/ 626713 h 907090"/>
                <a:gd name="connsiteX52" fmla="*/ 191728 w 854070"/>
                <a:gd name="connsiteY52" fmla="*/ 614209 h 907090"/>
                <a:gd name="connsiteX53" fmla="*/ 169846 w 854070"/>
                <a:gd name="connsiteY53" fmla="*/ 602747 h 907090"/>
                <a:gd name="connsiteX54" fmla="*/ 164636 w 854070"/>
                <a:gd name="connsiteY54" fmla="*/ 602747 h 907090"/>
                <a:gd name="connsiteX55" fmla="*/ 151090 w 854070"/>
                <a:gd name="connsiteY55" fmla="*/ 599621 h 907090"/>
                <a:gd name="connsiteX56" fmla="*/ 146922 w 854070"/>
                <a:gd name="connsiteY56" fmla="*/ 588159 h 907090"/>
                <a:gd name="connsiteX57" fmla="*/ 147964 w 854070"/>
                <a:gd name="connsiteY57" fmla="*/ 581907 h 907090"/>
                <a:gd name="connsiteX58" fmla="*/ 153174 w 854070"/>
                <a:gd name="connsiteY58" fmla="*/ 575655 h 907090"/>
                <a:gd name="connsiteX59" fmla="*/ 156300 w 854070"/>
                <a:gd name="connsiteY59" fmla="*/ 572529 h 907090"/>
                <a:gd name="connsiteX60" fmla="*/ 160468 w 854070"/>
                <a:gd name="connsiteY60" fmla="*/ 556899 h 907090"/>
                <a:gd name="connsiteX61" fmla="*/ 157342 w 854070"/>
                <a:gd name="connsiteY61" fmla="*/ 552731 h 907090"/>
                <a:gd name="connsiteX62" fmla="*/ 156300 w 854070"/>
                <a:gd name="connsiteY62" fmla="*/ 551689 h 907090"/>
                <a:gd name="connsiteX63" fmla="*/ 149006 w 854070"/>
                <a:gd name="connsiteY63" fmla="*/ 535017 h 907090"/>
                <a:gd name="connsiteX64" fmla="*/ 149006 w 854070"/>
                <a:gd name="connsiteY64" fmla="*/ 530849 h 907090"/>
                <a:gd name="connsiteX65" fmla="*/ 132634 w 854070"/>
                <a:gd name="connsiteY65" fmla="*/ 522066 h 907090"/>
                <a:gd name="connsiteX66" fmla="*/ 98727 w 854070"/>
                <a:gd name="connsiteY66" fmla="*/ 448282 h 907090"/>
                <a:gd name="connsiteX67" fmla="*/ 106438 w 854070"/>
                <a:gd name="connsiteY67" fmla="*/ 411912 h 907090"/>
                <a:gd name="connsiteX68" fmla="*/ 83360 w 854070"/>
                <a:gd name="connsiteY68" fmla="*/ 388096 h 907090"/>
                <a:gd name="connsiteX69" fmla="*/ 22924 w 854070"/>
                <a:gd name="connsiteY69" fmla="*/ 383928 h 907090"/>
                <a:gd name="connsiteX70" fmla="*/ 9678 w 854070"/>
                <a:gd name="connsiteY70" fmla="*/ 357581 h 907090"/>
                <a:gd name="connsiteX71" fmla="*/ 31260 w 854070"/>
                <a:gd name="connsiteY71" fmla="*/ 347458 h 907090"/>
                <a:gd name="connsiteX72" fmla="*/ 41680 w 854070"/>
                <a:gd name="connsiteY72" fmla="*/ 325576 h 907090"/>
                <a:gd name="connsiteX73" fmla="*/ 42722 w 854070"/>
                <a:gd name="connsiteY73" fmla="*/ 319324 h 907090"/>
                <a:gd name="connsiteX74" fmla="*/ 43764 w 854070"/>
                <a:gd name="connsiteY74" fmla="*/ 314114 h 907090"/>
                <a:gd name="connsiteX75" fmla="*/ 53142 w 854070"/>
                <a:gd name="connsiteY75" fmla="*/ 295358 h 907090"/>
                <a:gd name="connsiteX76" fmla="*/ 57310 w 854070"/>
                <a:gd name="connsiteY76" fmla="*/ 288064 h 907090"/>
                <a:gd name="connsiteX77" fmla="*/ 72940 w 854070"/>
                <a:gd name="connsiteY77" fmla="*/ 220334 h 907090"/>
                <a:gd name="connsiteX78" fmla="*/ 61478 w 854070"/>
                <a:gd name="connsiteY78" fmla="*/ 173444 h 907090"/>
                <a:gd name="connsiteX79" fmla="*/ 37512 w 854070"/>
                <a:gd name="connsiteY79" fmla="*/ 163024 h 907090"/>
                <a:gd name="connsiteX80" fmla="*/ 19798 w 854070"/>
                <a:gd name="connsiteY80" fmla="*/ 156772 h 907090"/>
                <a:gd name="connsiteX81" fmla="*/ 4168 w 854070"/>
                <a:gd name="connsiteY81" fmla="*/ 134890 h 907090"/>
                <a:gd name="connsiteX82" fmla="*/ 1042 w 854070"/>
                <a:gd name="connsiteY82" fmla="*/ 105714 h 907090"/>
                <a:gd name="connsiteX83" fmla="*/ 0 w 854070"/>
                <a:gd name="connsiteY83" fmla="*/ 76539 h 907090"/>
                <a:gd name="connsiteX84" fmla="*/ 1042 w 854070"/>
                <a:gd name="connsiteY84" fmla="*/ 67161 h 907090"/>
                <a:gd name="connsiteX85" fmla="*/ 13546 w 854070"/>
                <a:gd name="connsiteY85" fmla="*/ 60909 h 907090"/>
                <a:gd name="connsiteX86" fmla="*/ 31260 w 854070"/>
                <a:gd name="connsiteY86" fmla="*/ 57783 h 907090"/>
                <a:gd name="connsiteX87" fmla="*/ 44806 w 854070"/>
                <a:gd name="connsiteY87" fmla="*/ 53615 h 907090"/>
                <a:gd name="connsiteX88" fmla="*/ 54184 w 854070"/>
                <a:gd name="connsiteY88" fmla="*/ 41111 h 907090"/>
                <a:gd name="connsiteX89" fmla="*/ 187262 w 854070"/>
                <a:gd name="connsiteY89" fmla="*/ 25635 h 907090"/>
                <a:gd name="connsiteX90" fmla="*/ 326443 w 854070"/>
                <a:gd name="connsiteY90" fmla="*/ 14173 h 907090"/>
                <a:gd name="connsiteX91" fmla="*/ 427219 w 854070"/>
                <a:gd name="connsiteY91" fmla="*/ 2858 h 907090"/>
                <a:gd name="connsiteX92" fmla="*/ 491674 w 854070"/>
                <a:gd name="connsiteY92" fmla="*/ 14915 h 907090"/>
                <a:gd name="connsiteX93" fmla="*/ 520998 w 854070"/>
                <a:gd name="connsiteY93" fmla="*/ 774 h 907090"/>
                <a:gd name="connsiteX94" fmla="*/ 550175 w 854070"/>
                <a:gd name="connsiteY94" fmla="*/ 50489 h 907090"/>
                <a:gd name="connsiteX95" fmla="*/ 552258 w 854070"/>
                <a:gd name="connsiteY95" fmla="*/ 55699 h 907090"/>
                <a:gd name="connsiteX96" fmla="*/ 551217 w 854070"/>
                <a:gd name="connsiteY96" fmla="*/ 58825 h 907090"/>
                <a:gd name="connsiteX97" fmla="*/ 551217 w 854070"/>
                <a:gd name="connsiteY97" fmla="*/ 59867 h 907090"/>
                <a:gd name="connsiteX98" fmla="*/ 555384 w 854070"/>
                <a:gd name="connsiteY98" fmla="*/ 79665 h 907090"/>
                <a:gd name="connsiteX99" fmla="*/ 575182 w 854070"/>
                <a:gd name="connsiteY99" fmla="*/ 83832 h 907090"/>
                <a:gd name="connsiteX100" fmla="*/ 580392 w 854070"/>
                <a:gd name="connsiteY100" fmla="*/ 79665 h 907090"/>
                <a:gd name="connsiteX101" fmla="*/ 581434 w 854070"/>
                <a:gd name="connsiteY101" fmla="*/ 78622 h 907090"/>
                <a:gd name="connsiteX102" fmla="*/ 593938 w 854070"/>
                <a:gd name="connsiteY102" fmla="*/ 68203 h 907090"/>
                <a:gd name="connsiteX103" fmla="*/ 597064 w 854070"/>
                <a:gd name="connsiteY103" fmla="*/ 67161 h 907090"/>
                <a:gd name="connsiteX104" fmla="*/ 599148 w 854070"/>
                <a:gd name="connsiteY104" fmla="*/ 68203 h 907090"/>
                <a:gd name="connsiteX105" fmla="*/ 608526 w 854070"/>
                <a:gd name="connsiteY105" fmla="*/ 84875 h 907090"/>
                <a:gd name="connsiteX106" fmla="*/ 609568 w 854070"/>
                <a:gd name="connsiteY106" fmla="*/ 109882 h 907090"/>
                <a:gd name="connsiteX107" fmla="*/ 607484 w 854070"/>
                <a:gd name="connsiteY107" fmla="*/ 114050 h 907090"/>
                <a:gd name="connsiteX108" fmla="*/ 604358 w 854070"/>
                <a:gd name="connsiteY108" fmla="*/ 131764 h 907090"/>
                <a:gd name="connsiteX109" fmla="*/ 605400 w 854070"/>
                <a:gd name="connsiteY109" fmla="*/ 134890 h 907090"/>
                <a:gd name="connsiteX110" fmla="*/ 606442 w 854070"/>
                <a:gd name="connsiteY110" fmla="*/ 138016 h 907090"/>
                <a:gd name="connsiteX111" fmla="*/ 605400 w 854070"/>
                <a:gd name="connsiteY111" fmla="*/ 142184 h 907090"/>
                <a:gd name="connsiteX112" fmla="*/ 587686 w 854070"/>
                <a:gd name="connsiteY112" fmla="*/ 178654 h 907090"/>
                <a:gd name="connsiteX113" fmla="*/ 582476 w 854070"/>
                <a:gd name="connsiteY113" fmla="*/ 188032 h 907090"/>
                <a:gd name="connsiteX114" fmla="*/ 574140 w 854070"/>
                <a:gd name="connsiteY114" fmla="*/ 194284 h 907090"/>
                <a:gd name="connsiteX115" fmla="*/ 567888 w 854070"/>
                <a:gd name="connsiteY115" fmla="*/ 198452 h 907090"/>
                <a:gd name="connsiteX116" fmla="*/ 563720 w 854070"/>
                <a:gd name="connsiteY116" fmla="*/ 204704 h 907090"/>
                <a:gd name="connsiteX117" fmla="*/ 572057 w 854070"/>
                <a:gd name="connsiteY117" fmla="*/ 214082 h 907090"/>
                <a:gd name="connsiteX118" fmla="*/ 575182 w 854070"/>
                <a:gd name="connsiteY118" fmla="*/ 215124 h 907090"/>
                <a:gd name="connsiteX119" fmla="*/ 581434 w 854070"/>
                <a:gd name="connsiteY119" fmla="*/ 220334 h 907090"/>
                <a:gd name="connsiteX120" fmla="*/ 589770 w 854070"/>
                <a:gd name="connsiteY120" fmla="*/ 226586 h 907090"/>
                <a:gd name="connsiteX121" fmla="*/ 599148 w 854070"/>
                <a:gd name="connsiteY121" fmla="*/ 231796 h 907090"/>
                <a:gd name="connsiteX122" fmla="*/ 615820 w 854070"/>
                <a:gd name="connsiteY122" fmla="*/ 241174 h 907090"/>
                <a:gd name="connsiteX123" fmla="*/ 618946 w 854070"/>
                <a:gd name="connsiteY123" fmla="*/ 244300 h 907090"/>
                <a:gd name="connsiteX124" fmla="*/ 624156 w 854070"/>
                <a:gd name="connsiteY124" fmla="*/ 249510 h 907090"/>
                <a:gd name="connsiteX125" fmla="*/ 637702 w 854070"/>
                <a:gd name="connsiteY125" fmla="*/ 256804 h 907090"/>
                <a:gd name="connsiteX126" fmla="*/ 642912 w 854070"/>
                <a:gd name="connsiteY126" fmla="*/ 258888 h 907090"/>
                <a:gd name="connsiteX127" fmla="*/ 666878 w 854070"/>
                <a:gd name="connsiteY127" fmla="*/ 275560 h 907090"/>
                <a:gd name="connsiteX128" fmla="*/ 676256 w 854070"/>
                <a:gd name="connsiteY128" fmla="*/ 283896 h 907090"/>
                <a:gd name="connsiteX129" fmla="*/ 672088 w 854070"/>
                <a:gd name="connsiteY129" fmla="*/ 291190 h 907090"/>
                <a:gd name="connsiteX130" fmla="*/ 657500 w 854070"/>
                <a:gd name="connsiteY130" fmla="*/ 299526 h 907090"/>
                <a:gd name="connsiteX131" fmla="*/ 653332 w 854070"/>
                <a:gd name="connsiteY131" fmla="*/ 300568 h 907090"/>
                <a:gd name="connsiteX132" fmla="*/ 646038 w 854070"/>
                <a:gd name="connsiteY132" fmla="*/ 302652 h 907090"/>
                <a:gd name="connsiteX133" fmla="*/ 635618 w 854070"/>
                <a:gd name="connsiteY133" fmla="*/ 312030 h 907090"/>
                <a:gd name="connsiteX134" fmla="*/ 634576 w 854070"/>
                <a:gd name="connsiteY134" fmla="*/ 321408 h 907090"/>
                <a:gd name="connsiteX135" fmla="*/ 636660 w 854070"/>
                <a:gd name="connsiteY135" fmla="*/ 334954 h 907090"/>
                <a:gd name="connsiteX136" fmla="*/ 643954 w 854070"/>
                <a:gd name="connsiteY136" fmla="*/ 348500 h 907090"/>
                <a:gd name="connsiteX137" fmla="*/ 650206 w 854070"/>
                <a:gd name="connsiteY137" fmla="*/ 351626 h 907090"/>
                <a:gd name="connsiteX138" fmla="*/ 655416 w 854070"/>
                <a:gd name="connsiteY138" fmla="*/ 354752 h 907090"/>
                <a:gd name="connsiteX139" fmla="*/ 652290 w 854070"/>
                <a:gd name="connsiteY139" fmla="*/ 366214 h 907090"/>
                <a:gd name="connsiteX140" fmla="*/ 648122 w 854070"/>
                <a:gd name="connsiteY140" fmla="*/ 381844 h 907090"/>
                <a:gd name="connsiteX141" fmla="*/ 650206 w 854070"/>
                <a:gd name="connsiteY141" fmla="*/ 392264 h 907090"/>
                <a:gd name="connsiteX142" fmla="*/ 651248 w 854070"/>
                <a:gd name="connsiteY142" fmla="*/ 396432 h 907090"/>
                <a:gd name="connsiteX143" fmla="*/ 651248 w 854070"/>
                <a:gd name="connsiteY143" fmla="*/ 403726 h 907090"/>
                <a:gd name="connsiteX144" fmla="*/ 647080 w 854070"/>
                <a:gd name="connsiteY144" fmla="*/ 411019 h 907090"/>
                <a:gd name="connsiteX145" fmla="*/ 624156 w 854070"/>
                <a:gd name="connsiteY145" fmla="*/ 444363 h 907090"/>
                <a:gd name="connsiteX146" fmla="*/ 623114 w 854070"/>
                <a:gd name="connsiteY146" fmla="*/ 445405 h 907090"/>
                <a:gd name="connsiteX147" fmla="*/ 614778 w 854070"/>
                <a:gd name="connsiteY147" fmla="*/ 457909 h 907090"/>
                <a:gd name="connsiteX148" fmla="*/ 613736 w 854070"/>
                <a:gd name="connsiteY148" fmla="*/ 467287 h 907090"/>
                <a:gd name="connsiteX149" fmla="*/ 613736 w 854070"/>
                <a:gd name="connsiteY149" fmla="*/ 470413 h 907090"/>
                <a:gd name="connsiteX150" fmla="*/ 622072 w 854070"/>
                <a:gd name="connsiteY150" fmla="*/ 500631 h 907090"/>
                <a:gd name="connsiteX151" fmla="*/ 626240 w 854070"/>
                <a:gd name="connsiteY151" fmla="*/ 504799 h 907090"/>
                <a:gd name="connsiteX152" fmla="*/ 633534 w 854070"/>
                <a:gd name="connsiteY152" fmla="*/ 505841 h 907090"/>
                <a:gd name="connsiteX153" fmla="*/ 648122 w 854070"/>
                <a:gd name="connsiteY153" fmla="*/ 504799 h 907090"/>
                <a:gd name="connsiteX154" fmla="*/ 661668 w 854070"/>
                <a:gd name="connsiteY154" fmla="*/ 503757 h 907090"/>
                <a:gd name="connsiteX155" fmla="*/ 686676 w 854070"/>
                <a:gd name="connsiteY155" fmla="*/ 504799 h 907090"/>
                <a:gd name="connsiteX156" fmla="*/ 720020 w 854070"/>
                <a:gd name="connsiteY156" fmla="*/ 504799 h 907090"/>
                <a:gd name="connsiteX157" fmla="*/ 824220 w 854070"/>
                <a:gd name="connsiteY157" fmla="*/ 462078 h 907090"/>
                <a:gd name="connsiteX158" fmla="*/ 834640 w 854070"/>
                <a:gd name="connsiteY158" fmla="*/ 457909 h 907090"/>
                <a:gd name="connsiteX159" fmla="*/ 842976 w 854070"/>
                <a:gd name="connsiteY159" fmla="*/ 462078 h 907090"/>
                <a:gd name="connsiteX160" fmla="*/ 839850 w 854070"/>
                <a:gd name="connsiteY160" fmla="*/ 482917 h 907090"/>
                <a:gd name="connsiteX161" fmla="*/ 838807 w 854070"/>
                <a:gd name="connsiteY161" fmla="*/ 483959 h 907090"/>
                <a:gd name="connsiteX162" fmla="*/ 832556 w 854070"/>
                <a:gd name="connsiteY162" fmla="*/ 507925 h 907090"/>
                <a:gd name="connsiteX163" fmla="*/ 836724 w 854070"/>
                <a:gd name="connsiteY163" fmla="*/ 516261 h 907090"/>
                <a:gd name="connsiteX164" fmla="*/ 839850 w 854070"/>
                <a:gd name="connsiteY164" fmla="*/ 522513 h 907090"/>
                <a:gd name="connsiteX165" fmla="*/ 840892 w 854070"/>
                <a:gd name="connsiteY165" fmla="*/ 527723 h 907090"/>
                <a:gd name="connsiteX166" fmla="*/ 831514 w 854070"/>
                <a:gd name="connsiteY166" fmla="*/ 531891 h 907090"/>
                <a:gd name="connsiteX167" fmla="*/ 822136 w 854070"/>
                <a:gd name="connsiteY167" fmla="*/ 549605 h 907090"/>
                <a:gd name="connsiteX168" fmla="*/ 832556 w 854070"/>
                <a:gd name="connsiteY168" fmla="*/ 560025 h 907090"/>
                <a:gd name="connsiteX169" fmla="*/ 849227 w 854070"/>
                <a:gd name="connsiteY169" fmla="*/ 565235 h 907090"/>
                <a:gd name="connsiteX170" fmla="*/ 839850 w 854070"/>
                <a:gd name="connsiteY170" fmla="*/ 599621 h 907090"/>
                <a:gd name="connsiteX171" fmla="*/ 839850 w 854070"/>
                <a:gd name="connsiteY171" fmla="*/ 607957 h 907090"/>
                <a:gd name="connsiteX172" fmla="*/ 847144 w 854070"/>
                <a:gd name="connsiteY172" fmla="*/ 621503 h 907090"/>
                <a:gd name="connsiteX173" fmla="*/ 853396 w 854070"/>
                <a:gd name="connsiteY173" fmla="*/ 631923 h 907090"/>
                <a:gd name="connsiteX174" fmla="*/ 849227 w 854070"/>
                <a:gd name="connsiteY174" fmla="*/ 650679 h 907090"/>
                <a:gd name="connsiteX175" fmla="*/ 844017 w 854070"/>
                <a:gd name="connsiteY175" fmla="*/ 672561 h 907090"/>
                <a:gd name="connsiteX176" fmla="*/ 847144 w 854070"/>
                <a:gd name="connsiteY176" fmla="*/ 680897 h 907090"/>
                <a:gd name="connsiteX177" fmla="*/ 849227 w 854070"/>
                <a:gd name="connsiteY177" fmla="*/ 685065 h 907090"/>
                <a:gd name="connsiteX178" fmla="*/ 844017 w 854070"/>
                <a:gd name="connsiteY17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85666 w 854070"/>
                <a:gd name="connsiteY8" fmla="*/ 871582 h 907090"/>
                <a:gd name="connsiteX9" fmla="*/ 773162 w 854070"/>
                <a:gd name="connsiteY9" fmla="*/ 875750 h 907090"/>
                <a:gd name="connsiteX10" fmla="*/ 770036 w 854070"/>
                <a:gd name="connsiteY10" fmla="*/ 875750 h 907090"/>
                <a:gd name="connsiteX11" fmla="*/ 754406 w 854070"/>
                <a:gd name="connsiteY11" fmla="*/ 878876 h 907090"/>
                <a:gd name="connsiteX12" fmla="*/ 743986 w 854070"/>
                <a:gd name="connsiteY12" fmla="*/ 880960 h 907090"/>
                <a:gd name="connsiteX13" fmla="*/ 723146 w 854070"/>
                <a:gd name="connsiteY13" fmla="*/ 877834 h 907090"/>
                <a:gd name="connsiteX14" fmla="*/ 693376 w 854070"/>
                <a:gd name="connsiteY14" fmla="*/ 857294 h 907090"/>
                <a:gd name="connsiteX15" fmla="*/ 613142 w 854070"/>
                <a:gd name="connsiteY15" fmla="*/ 853871 h 907090"/>
                <a:gd name="connsiteX16" fmla="*/ 475448 w 854070"/>
                <a:gd name="connsiteY16" fmla="*/ 827821 h 907090"/>
                <a:gd name="connsiteX17" fmla="*/ 437639 w 854070"/>
                <a:gd name="connsiteY17" fmla="*/ 865330 h 907090"/>
                <a:gd name="connsiteX18" fmla="*/ 434513 w 854070"/>
                <a:gd name="connsiteY18" fmla="*/ 869498 h 907090"/>
                <a:gd name="connsiteX19" fmla="*/ 426177 w 854070"/>
                <a:gd name="connsiteY19" fmla="*/ 877834 h 907090"/>
                <a:gd name="connsiteX20" fmla="*/ 401169 w 854070"/>
                <a:gd name="connsiteY20" fmla="*/ 883044 h 907090"/>
                <a:gd name="connsiteX21" fmla="*/ 391791 w 854070"/>
                <a:gd name="connsiteY21" fmla="*/ 883044 h 907090"/>
                <a:gd name="connsiteX22" fmla="*/ 380329 w 854070"/>
                <a:gd name="connsiteY22" fmla="*/ 888254 h 907090"/>
                <a:gd name="connsiteX23" fmla="*/ 378245 w 854070"/>
                <a:gd name="connsiteY23" fmla="*/ 894506 h 907090"/>
                <a:gd name="connsiteX24" fmla="*/ 381371 w 854070"/>
                <a:gd name="connsiteY24" fmla="*/ 901800 h 907090"/>
                <a:gd name="connsiteX25" fmla="*/ 382413 w 854070"/>
                <a:gd name="connsiteY25" fmla="*/ 902842 h 907090"/>
                <a:gd name="connsiteX26" fmla="*/ 351153 w 854070"/>
                <a:gd name="connsiteY26" fmla="*/ 907010 h 907090"/>
                <a:gd name="connsiteX27" fmla="*/ 340733 w 854070"/>
                <a:gd name="connsiteY27" fmla="*/ 898674 h 907090"/>
                <a:gd name="connsiteX28" fmla="*/ 330313 w 854070"/>
                <a:gd name="connsiteY28" fmla="*/ 889296 h 907090"/>
                <a:gd name="connsiteX29" fmla="*/ 327187 w 854070"/>
                <a:gd name="connsiteY29" fmla="*/ 887212 h 907090"/>
                <a:gd name="connsiteX30" fmla="*/ 319893 w 854070"/>
                <a:gd name="connsiteY30" fmla="*/ 883044 h 907090"/>
                <a:gd name="connsiteX31" fmla="*/ 305305 w 854070"/>
                <a:gd name="connsiteY31" fmla="*/ 860120 h 907090"/>
                <a:gd name="connsiteX32" fmla="*/ 283426 w 854070"/>
                <a:gd name="connsiteY32" fmla="*/ 819335 h 907090"/>
                <a:gd name="connsiteX33" fmla="*/ 299651 w 854070"/>
                <a:gd name="connsiteY33" fmla="*/ 797306 h 907090"/>
                <a:gd name="connsiteX34" fmla="*/ 315133 w 854070"/>
                <a:gd name="connsiteY34" fmla="*/ 763959 h 907090"/>
                <a:gd name="connsiteX35" fmla="*/ 350111 w 854070"/>
                <a:gd name="connsiteY35" fmla="*/ 747585 h 907090"/>
                <a:gd name="connsiteX36" fmla="*/ 358447 w 854070"/>
                <a:gd name="connsiteY36" fmla="*/ 741333 h 907090"/>
                <a:gd name="connsiteX37" fmla="*/ 374077 w 854070"/>
                <a:gd name="connsiteY37" fmla="*/ 725703 h 907090"/>
                <a:gd name="connsiteX38" fmla="*/ 373035 w 854070"/>
                <a:gd name="connsiteY38" fmla="*/ 694443 h 907090"/>
                <a:gd name="connsiteX39" fmla="*/ 355321 w 854070"/>
                <a:gd name="connsiteY39" fmla="*/ 667351 h 907090"/>
                <a:gd name="connsiteX40" fmla="*/ 324061 w 854070"/>
                <a:gd name="connsiteY40" fmla="*/ 662141 h 907090"/>
                <a:gd name="connsiteX41" fmla="*/ 304263 w 854070"/>
                <a:gd name="connsiteY41" fmla="*/ 661099 h 907090"/>
                <a:gd name="connsiteX42" fmla="*/ 298011 w 854070"/>
                <a:gd name="connsiteY42" fmla="*/ 660057 h 907090"/>
                <a:gd name="connsiteX43" fmla="*/ 288633 w 854070"/>
                <a:gd name="connsiteY43" fmla="*/ 657973 h 907090"/>
                <a:gd name="connsiteX44" fmla="*/ 271961 w 854070"/>
                <a:gd name="connsiteY44" fmla="*/ 659015 h 907090"/>
                <a:gd name="connsiteX45" fmla="*/ 253205 w 854070"/>
                <a:gd name="connsiteY45" fmla="*/ 659015 h 907090"/>
                <a:gd name="connsiteX46" fmla="*/ 245911 w 854070"/>
                <a:gd name="connsiteY46" fmla="*/ 654847 h 907090"/>
                <a:gd name="connsiteX47" fmla="*/ 238618 w 854070"/>
                <a:gd name="connsiteY47" fmla="*/ 650679 h 907090"/>
                <a:gd name="connsiteX48" fmla="*/ 221945 w 854070"/>
                <a:gd name="connsiteY48" fmla="*/ 647553 h 907090"/>
                <a:gd name="connsiteX49" fmla="*/ 204231 w 854070"/>
                <a:gd name="connsiteY49" fmla="*/ 643385 h 907090"/>
                <a:gd name="connsiteX50" fmla="*/ 196938 w 854070"/>
                <a:gd name="connsiteY50" fmla="*/ 630881 h 907090"/>
                <a:gd name="connsiteX51" fmla="*/ 195896 w 854070"/>
                <a:gd name="connsiteY51" fmla="*/ 626713 h 907090"/>
                <a:gd name="connsiteX52" fmla="*/ 191728 w 854070"/>
                <a:gd name="connsiteY52" fmla="*/ 614209 h 907090"/>
                <a:gd name="connsiteX53" fmla="*/ 169846 w 854070"/>
                <a:gd name="connsiteY53" fmla="*/ 602747 h 907090"/>
                <a:gd name="connsiteX54" fmla="*/ 164636 w 854070"/>
                <a:gd name="connsiteY54" fmla="*/ 602747 h 907090"/>
                <a:gd name="connsiteX55" fmla="*/ 151090 w 854070"/>
                <a:gd name="connsiteY55" fmla="*/ 599621 h 907090"/>
                <a:gd name="connsiteX56" fmla="*/ 146922 w 854070"/>
                <a:gd name="connsiteY56" fmla="*/ 588159 h 907090"/>
                <a:gd name="connsiteX57" fmla="*/ 147964 w 854070"/>
                <a:gd name="connsiteY57" fmla="*/ 581907 h 907090"/>
                <a:gd name="connsiteX58" fmla="*/ 153174 w 854070"/>
                <a:gd name="connsiteY58" fmla="*/ 575655 h 907090"/>
                <a:gd name="connsiteX59" fmla="*/ 156300 w 854070"/>
                <a:gd name="connsiteY59" fmla="*/ 572529 h 907090"/>
                <a:gd name="connsiteX60" fmla="*/ 160468 w 854070"/>
                <a:gd name="connsiteY60" fmla="*/ 556899 h 907090"/>
                <a:gd name="connsiteX61" fmla="*/ 157342 w 854070"/>
                <a:gd name="connsiteY61" fmla="*/ 552731 h 907090"/>
                <a:gd name="connsiteX62" fmla="*/ 156300 w 854070"/>
                <a:gd name="connsiteY62" fmla="*/ 551689 h 907090"/>
                <a:gd name="connsiteX63" fmla="*/ 149006 w 854070"/>
                <a:gd name="connsiteY63" fmla="*/ 535017 h 907090"/>
                <a:gd name="connsiteX64" fmla="*/ 149006 w 854070"/>
                <a:gd name="connsiteY64" fmla="*/ 530849 h 907090"/>
                <a:gd name="connsiteX65" fmla="*/ 132634 w 854070"/>
                <a:gd name="connsiteY65" fmla="*/ 522066 h 907090"/>
                <a:gd name="connsiteX66" fmla="*/ 98727 w 854070"/>
                <a:gd name="connsiteY66" fmla="*/ 448282 h 907090"/>
                <a:gd name="connsiteX67" fmla="*/ 106438 w 854070"/>
                <a:gd name="connsiteY67" fmla="*/ 411912 h 907090"/>
                <a:gd name="connsiteX68" fmla="*/ 83360 w 854070"/>
                <a:gd name="connsiteY68" fmla="*/ 388096 h 907090"/>
                <a:gd name="connsiteX69" fmla="*/ 22924 w 854070"/>
                <a:gd name="connsiteY69" fmla="*/ 383928 h 907090"/>
                <a:gd name="connsiteX70" fmla="*/ 9678 w 854070"/>
                <a:gd name="connsiteY70" fmla="*/ 357581 h 907090"/>
                <a:gd name="connsiteX71" fmla="*/ 31260 w 854070"/>
                <a:gd name="connsiteY71" fmla="*/ 347458 h 907090"/>
                <a:gd name="connsiteX72" fmla="*/ 41680 w 854070"/>
                <a:gd name="connsiteY72" fmla="*/ 325576 h 907090"/>
                <a:gd name="connsiteX73" fmla="*/ 42722 w 854070"/>
                <a:gd name="connsiteY73" fmla="*/ 319324 h 907090"/>
                <a:gd name="connsiteX74" fmla="*/ 43764 w 854070"/>
                <a:gd name="connsiteY74" fmla="*/ 314114 h 907090"/>
                <a:gd name="connsiteX75" fmla="*/ 53142 w 854070"/>
                <a:gd name="connsiteY75" fmla="*/ 295358 h 907090"/>
                <a:gd name="connsiteX76" fmla="*/ 57310 w 854070"/>
                <a:gd name="connsiteY76" fmla="*/ 288064 h 907090"/>
                <a:gd name="connsiteX77" fmla="*/ 72940 w 854070"/>
                <a:gd name="connsiteY77" fmla="*/ 220334 h 907090"/>
                <a:gd name="connsiteX78" fmla="*/ 61478 w 854070"/>
                <a:gd name="connsiteY78" fmla="*/ 173444 h 907090"/>
                <a:gd name="connsiteX79" fmla="*/ 37512 w 854070"/>
                <a:gd name="connsiteY79" fmla="*/ 163024 h 907090"/>
                <a:gd name="connsiteX80" fmla="*/ 19798 w 854070"/>
                <a:gd name="connsiteY80" fmla="*/ 156772 h 907090"/>
                <a:gd name="connsiteX81" fmla="*/ 4168 w 854070"/>
                <a:gd name="connsiteY81" fmla="*/ 134890 h 907090"/>
                <a:gd name="connsiteX82" fmla="*/ 1042 w 854070"/>
                <a:gd name="connsiteY82" fmla="*/ 105714 h 907090"/>
                <a:gd name="connsiteX83" fmla="*/ 0 w 854070"/>
                <a:gd name="connsiteY83" fmla="*/ 76539 h 907090"/>
                <a:gd name="connsiteX84" fmla="*/ 1042 w 854070"/>
                <a:gd name="connsiteY84" fmla="*/ 67161 h 907090"/>
                <a:gd name="connsiteX85" fmla="*/ 13546 w 854070"/>
                <a:gd name="connsiteY85" fmla="*/ 60909 h 907090"/>
                <a:gd name="connsiteX86" fmla="*/ 31260 w 854070"/>
                <a:gd name="connsiteY86" fmla="*/ 57783 h 907090"/>
                <a:gd name="connsiteX87" fmla="*/ 44806 w 854070"/>
                <a:gd name="connsiteY87" fmla="*/ 53615 h 907090"/>
                <a:gd name="connsiteX88" fmla="*/ 54184 w 854070"/>
                <a:gd name="connsiteY88" fmla="*/ 41111 h 907090"/>
                <a:gd name="connsiteX89" fmla="*/ 187262 w 854070"/>
                <a:gd name="connsiteY89" fmla="*/ 25635 h 907090"/>
                <a:gd name="connsiteX90" fmla="*/ 326443 w 854070"/>
                <a:gd name="connsiteY90" fmla="*/ 14173 h 907090"/>
                <a:gd name="connsiteX91" fmla="*/ 427219 w 854070"/>
                <a:gd name="connsiteY91" fmla="*/ 2858 h 907090"/>
                <a:gd name="connsiteX92" fmla="*/ 491674 w 854070"/>
                <a:gd name="connsiteY92" fmla="*/ 14915 h 907090"/>
                <a:gd name="connsiteX93" fmla="*/ 520998 w 854070"/>
                <a:gd name="connsiteY93" fmla="*/ 774 h 907090"/>
                <a:gd name="connsiteX94" fmla="*/ 550175 w 854070"/>
                <a:gd name="connsiteY94" fmla="*/ 50489 h 907090"/>
                <a:gd name="connsiteX95" fmla="*/ 552258 w 854070"/>
                <a:gd name="connsiteY95" fmla="*/ 55699 h 907090"/>
                <a:gd name="connsiteX96" fmla="*/ 551217 w 854070"/>
                <a:gd name="connsiteY96" fmla="*/ 58825 h 907090"/>
                <a:gd name="connsiteX97" fmla="*/ 551217 w 854070"/>
                <a:gd name="connsiteY97" fmla="*/ 59867 h 907090"/>
                <a:gd name="connsiteX98" fmla="*/ 555384 w 854070"/>
                <a:gd name="connsiteY98" fmla="*/ 79665 h 907090"/>
                <a:gd name="connsiteX99" fmla="*/ 575182 w 854070"/>
                <a:gd name="connsiteY99" fmla="*/ 83832 h 907090"/>
                <a:gd name="connsiteX100" fmla="*/ 580392 w 854070"/>
                <a:gd name="connsiteY100" fmla="*/ 79665 h 907090"/>
                <a:gd name="connsiteX101" fmla="*/ 581434 w 854070"/>
                <a:gd name="connsiteY101" fmla="*/ 78622 h 907090"/>
                <a:gd name="connsiteX102" fmla="*/ 593938 w 854070"/>
                <a:gd name="connsiteY102" fmla="*/ 68203 h 907090"/>
                <a:gd name="connsiteX103" fmla="*/ 597064 w 854070"/>
                <a:gd name="connsiteY103" fmla="*/ 67161 h 907090"/>
                <a:gd name="connsiteX104" fmla="*/ 599148 w 854070"/>
                <a:gd name="connsiteY104" fmla="*/ 68203 h 907090"/>
                <a:gd name="connsiteX105" fmla="*/ 608526 w 854070"/>
                <a:gd name="connsiteY105" fmla="*/ 84875 h 907090"/>
                <a:gd name="connsiteX106" fmla="*/ 609568 w 854070"/>
                <a:gd name="connsiteY106" fmla="*/ 109882 h 907090"/>
                <a:gd name="connsiteX107" fmla="*/ 607484 w 854070"/>
                <a:gd name="connsiteY107" fmla="*/ 114050 h 907090"/>
                <a:gd name="connsiteX108" fmla="*/ 604358 w 854070"/>
                <a:gd name="connsiteY108" fmla="*/ 131764 h 907090"/>
                <a:gd name="connsiteX109" fmla="*/ 605400 w 854070"/>
                <a:gd name="connsiteY109" fmla="*/ 134890 h 907090"/>
                <a:gd name="connsiteX110" fmla="*/ 606442 w 854070"/>
                <a:gd name="connsiteY110" fmla="*/ 138016 h 907090"/>
                <a:gd name="connsiteX111" fmla="*/ 605400 w 854070"/>
                <a:gd name="connsiteY111" fmla="*/ 142184 h 907090"/>
                <a:gd name="connsiteX112" fmla="*/ 587686 w 854070"/>
                <a:gd name="connsiteY112" fmla="*/ 178654 h 907090"/>
                <a:gd name="connsiteX113" fmla="*/ 582476 w 854070"/>
                <a:gd name="connsiteY113" fmla="*/ 188032 h 907090"/>
                <a:gd name="connsiteX114" fmla="*/ 574140 w 854070"/>
                <a:gd name="connsiteY114" fmla="*/ 194284 h 907090"/>
                <a:gd name="connsiteX115" fmla="*/ 567888 w 854070"/>
                <a:gd name="connsiteY115" fmla="*/ 198452 h 907090"/>
                <a:gd name="connsiteX116" fmla="*/ 563720 w 854070"/>
                <a:gd name="connsiteY116" fmla="*/ 204704 h 907090"/>
                <a:gd name="connsiteX117" fmla="*/ 572057 w 854070"/>
                <a:gd name="connsiteY117" fmla="*/ 214082 h 907090"/>
                <a:gd name="connsiteX118" fmla="*/ 575182 w 854070"/>
                <a:gd name="connsiteY118" fmla="*/ 215124 h 907090"/>
                <a:gd name="connsiteX119" fmla="*/ 581434 w 854070"/>
                <a:gd name="connsiteY119" fmla="*/ 220334 h 907090"/>
                <a:gd name="connsiteX120" fmla="*/ 589770 w 854070"/>
                <a:gd name="connsiteY120" fmla="*/ 226586 h 907090"/>
                <a:gd name="connsiteX121" fmla="*/ 599148 w 854070"/>
                <a:gd name="connsiteY121" fmla="*/ 231796 h 907090"/>
                <a:gd name="connsiteX122" fmla="*/ 615820 w 854070"/>
                <a:gd name="connsiteY122" fmla="*/ 241174 h 907090"/>
                <a:gd name="connsiteX123" fmla="*/ 618946 w 854070"/>
                <a:gd name="connsiteY123" fmla="*/ 244300 h 907090"/>
                <a:gd name="connsiteX124" fmla="*/ 624156 w 854070"/>
                <a:gd name="connsiteY124" fmla="*/ 249510 h 907090"/>
                <a:gd name="connsiteX125" fmla="*/ 637702 w 854070"/>
                <a:gd name="connsiteY125" fmla="*/ 256804 h 907090"/>
                <a:gd name="connsiteX126" fmla="*/ 642912 w 854070"/>
                <a:gd name="connsiteY126" fmla="*/ 258888 h 907090"/>
                <a:gd name="connsiteX127" fmla="*/ 666878 w 854070"/>
                <a:gd name="connsiteY127" fmla="*/ 275560 h 907090"/>
                <a:gd name="connsiteX128" fmla="*/ 676256 w 854070"/>
                <a:gd name="connsiteY128" fmla="*/ 283896 h 907090"/>
                <a:gd name="connsiteX129" fmla="*/ 672088 w 854070"/>
                <a:gd name="connsiteY129" fmla="*/ 291190 h 907090"/>
                <a:gd name="connsiteX130" fmla="*/ 657500 w 854070"/>
                <a:gd name="connsiteY130" fmla="*/ 299526 h 907090"/>
                <a:gd name="connsiteX131" fmla="*/ 653332 w 854070"/>
                <a:gd name="connsiteY131" fmla="*/ 300568 h 907090"/>
                <a:gd name="connsiteX132" fmla="*/ 646038 w 854070"/>
                <a:gd name="connsiteY132" fmla="*/ 302652 h 907090"/>
                <a:gd name="connsiteX133" fmla="*/ 635618 w 854070"/>
                <a:gd name="connsiteY133" fmla="*/ 312030 h 907090"/>
                <a:gd name="connsiteX134" fmla="*/ 634576 w 854070"/>
                <a:gd name="connsiteY134" fmla="*/ 321408 h 907090"/>
                <a:gd name="connsiteX135" fmla="*/ 636660 w 854070"/>
                <a:gd name="connsiteY135" fmla="*/ 334954 h 907090"/>
                <a:gd name="connsiteX136" fmla="*/ 643954 w 854070"/>
                <a:gd name="connsiteY136" fmla="*/ 348500 h 907090"/>
                <a:gd name="connsiteX137" fmla="*/ 650206 w 854070"/>
                <a:gd name="connsiteY137" fmla="*/ 351626 h 907090"/>
                <a:gd name="connsiteX138" fmla="*/ 655416 w 854070"/>
                <a:gd name="connsiteY138" fmla="*/ 354752 h 907090"/>
                <a:gd name="connsiteX139" fmla="*/ 652290 w 854070"/>
                <a:gd name="connsiteY139" fmla="*/ 366214 h 907090"/>
                <a:gd name="connsiteX140" fmla="*/ 648122 w 854070"/>
                <a:gd name="connsiteY140" fmla="*/ 381844 h 907090"/>
                <a:gd name="connsiteX141" fmla="*/ 650206 w 854070"/>
                <a:gd name="connsiteY141" fmla="*/ 392264 h 907090"/>
                <a:gd name="connsiteX142" fmla="*/ 651248 w 854070"/>
                <a:gd name="connsiteY142" fmla="*/ 396432 h 907090"/>
                <a:gd name="connsiteX143" fmla="*/ 651248 w 854070"/>
                <a:gd name="connsiteY143" fmla="*/ 403726 h 907090"/>
                <a:gd name="connsiteX144" fmla="*/ 647080 w 854070"/>
                <a:gd name="connsiteY144" fmla="*/ 411019 h 907090"/>
                <a:gd name="connsiteX145" fmla="*/ 624156 w 854070"/>
                <a:gd name="connsiteY145" fmla="*/ 444363 h 907090"/>
                <a:gd name="connsiteX146" fmla="*/ 623114 w 854070"/>
                <a:gd name="connsiteY146" fmla="*/ 445405 h 907090"/>
                <a:gd name="connsiteX147" fmla="*/ 614778 w 854070"/>
                <a:gd name="connsiteY147" fmla="*/ 457909 h 907090"/>
                <a:gd name="connsiteX148" fmla="*/ 613736 w 854070"/>
                <a:gd name="connsiteY148" fmla="*/ 467287 h 907090"/>
                <a:gd name="connsiteX149" fmla="*/ 613736 w 854070"/>
                <a:gd name="connsiteY149" fmla="*/ 470413 h 907090"/>
                <a:gd name="connsiteX150" fmla="*/ 622072 w 854070"/>
                <a:gd name="connsiteY150" fmla="*/ 500631 h 907090"/>
                <a:gd name="connsiteX151" fmla="*/ 626240 w 854070"/>
                <a:gd name="connsiteY151" fmla="*/ 504799 h 907090"/>
                <a:gd name="connsiteX152" fmla="*/ 633534 w 854070"/>
                <a:gd name="connsiteY152" fmla="*/ 505841 h 907090"/>
                <a:gd name="connsiteX153" fmla="*/ 648122 w 854070"/>
                <a:gd name="connsiteY153" fmla="*/ 504799 h 907090"/>
                <a:gd name="connsiteX154" fmla="*/ 661668 w 854070"/>
                <a:gd name="connsiteY154" fmla="*/ 503757 h 907090"/>
                <a:gd name="connsiteX155" fmla="*/ 686676 w 854070"/>
                <a:gd name="connsiteY155" fmla="*/ 504799 h 907090"/>
                <a:gd name="connsiteX156" fmla="*/ 720020 w 854070"/>
                <a:gd name="connsiteY156" fmla="*/ 504799 h 907090"/>
                <a:gd name="connsiteX157" fmla="*/ 824220 w 854070"/>
                <a:gd name="connsiteY157" fmla="*/ 462078 h 907090"/>
                <a:gd name="connsiteX158" fmla="*/ 834640 w 854070"/>
                <a:gd name="connsiteY158" fmla="*/ 457909 h 907090"/>
                <a:gd name="connsiteX159" fmla="*/ 842976 w 854070"/>
                <a:gd name="connsiteY159" fmla="*/ 462078 h 907090"/>
                <a:gd name="connsiteX160" fmla="*/ 839850 w 854070"/>
                <a:gd name="connsiteY160" fmla="*/ 482917 h 907090"/>
                <a:gd name="connsiteX161" fmla="*/ 838807 w 854070"/>
                <a:gd name="connsiteY161" fmla="*/ 483959 h 907090"/>
                <a:gd name="connsiteX162" fmla="*/ 832556 w 854070"/>
                <a:gd name="connsiteY162" fmla="*/ 507925 h 907090"/>
                <a:gd name="connsiteX163" fmla="*/ 836724 w 854070"/>
                <a:gd name="connsiteY163" fmla="*/ 516261 h 907090"/>
                <a:gd name="connsiteX164" fmla="*/ 839850 w 854070"/>
                <a:gd name="connsiteY164" fmla="*/ 522513 h 907090"/>
                <a:gd name="connsiteX165" fmla="*/ 840892 w 854070"/>
                <a:gd name="connsiteY165" fmla="*/ 527723 h 907090"/>
                <a:gd name="connsiteX166" fmla="*/ 831514 w 854070"/>
                <a:gd name="connsiteY166" fmla="*/ 531891 h 907090"/>
                <a:gd name="connsiteX167" fmla="*/ 822136 w 854070"/>
                <a:gd name="connsiteY167" fmla="*/ 549605 h 907090"/>
                <a:gd name="connsiteX168" fmla="*/ 832556 w 854070"/>
                <a:gd name="connsiteY168" fmla="*/ 560025 h 907090"/>
                <a:gd name="connsiteX169" fmla="*/ 849227 w 854070"/>
                <a:gd name="connsiteY169" fmla="*/ 565235 h 907090"/>
                <a:gd name="connsiteX170" fmla="*/ 839850 w 854070"/>
                <a:gd name="connsiteY170" fmla="*/ 599621 h 907090"/>
                <a:gd name="connsiteX171" fmla="*/ 839850 w 854070"/>
                <a:gd name="connsiteY171" fmla="*/ 607957 h 907090"/>
                <a:gd name="connsiteX172" fmla="*/ 847144 w 854070"/>
                <a:gd name="connsiteY172" fmla="*/ 621503 h 907090"/>
                <a:gd name="connsiteX173" fmla="*/ 853396 w 854070"/>
                <a:gd name="connsiteY173" fmla="*/ 631923 h 907090"/>
                <a:gd name="connsiteX174" fmla="*/ 849227 w 854070"/>
                <a:gd name="connsiteY174" fmla="*/ 650679 h 907090"/>
                <a:gd name="connsiteX175" fmla="*/ 844017 w 854070"/>
                <a:gd name="connsiteY175" fmla="*/ 672561 h 907090"/>
                <a:gd name="connsiteX176" fmla="*/ 847144 w 854070"/>
                <a:gd name="connsiteY176" fmla="*/ 680897 h 907090"/>
                <a:gd name="connsiteX177" fmla="*/ 849227 w 854070"/>
                <a:gd name="connsiteY177" fmla="*/ 685065 h 907090"/>
                <a:gd name="connsiteX178" fmla="*/ 844017 w 854070"/>
                <a:gd name="connsiteY17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73162 w 854070"/>
                <a:gd name="connsiteY8" fmla="*/ 875750 h 907090"/>
                <a:gd name="connsiteX9" fmla="*/ 770036 w 854070"/>
                <a:gd name="connsiteY9" fmla="*/ 875750 h 907090"/>
                <a:gd name="connsiteX10" fmla="*/ 754406 w 854070"/>
                <a:gd name="connsiteY10" fmla="*/ 878876 h 907090"/>
                <a:gd name="connsiteX11" fmla="*/ 743986 w 854070"/>
                <a:gd name="connsiteY11" fmla="*/ 880960 h 907090"/>
                <a:gd name="connsiteX12" fmla="*/ 723146 w 854070"/>
                <a:gd name="connsiteY12" fmla="*/ 877834 h 907090"/>
                <a:gd name="connsiteX13" fmla="*/ 693376 w 854070"/>
                <a:gd name="connsiteY13" fmla="*/ 857294 h 907090"/>
                <a:gd name="connsiteX14" fmla="*/ 613142 w 854070"/>
                <a:gd name="connsiteY14" fmla="*/ 853871 h 907090"/>
                <a:gd name="connsiteX15" fmla="*/ 475448 w 854070"/>
                <a:gd name="connsiteY15" fmla="*/ 827821 h 907090"/>
                <a:gd name="connsiteX16" fmla="*/ 437639 w 854070"/>
                <a:gd name="connsiteY16" fmla="*/ 865330 h 907090"/>
                <a:gd name="connsiteX17" fmla="*/ 434513 w 854070"/>
                <a:gd name="connsiteY17" fmla="*/ 869498 h 907090"/>
                <a:gd name="connsiteX18" fmla="*/ 426177 w 854070"/>
                <a:gd name="connsiteY18" fmla="*/ 877834 h 907090"/>
                <a:gd name="connsiteX19" fmla="*/ 401169 w 854070"/>
                <a:gd name="connsiteY19" fmla="*/ 883044 h 907090"/>
                <a:gd name="connsiteX20" fmla="*/ 391791 w 854070"/>
                <a:gd name="connsiteY20" fmla="*/ 883044 h 907090"/>
                <a:gd name="connsiteX21" fmla="*/ 380329 w 854070"/>
                <a:gd name="connsiteY21" fmla="*/ 888254 h 907090"/>
                <a:gd name="connsiteX22" fmla="*/ 378245 w 854070"/>
                <a:gd name="connsiteY22" fmla="*/ 894506 h 907090"/>
                <a:gd name="connsiteX23" fmla="*/ 381371 w 854070"/>
                <a:gd name="connsiteY23" fmla="*/ 901800 h 907090"/>
                <a:gd name="connsiteX24" fmla="*/ 382413 w 854070"/>
                <a:gd name="connsiteY24" fmla="*/ 902842 h 907090"/>
                <a:gd name="connsiteX25" fmla="*/ 351153 w 854070"/>
                <a:gd name="connsiteY25" fmla="*/ 907010 h 907090"/>
                <a:gd name="connsiteX26" fmla="*/ 340733 w 854070"/>
                <a:gd name="connsiteY26" fmla="*/ 898674 h 907090"/>
                <a:gd name="connsiteX27" fmla="*/ 330313 w 854070"/>
                <a:gd name="connsiteY27" fmla="*/ 889296 h 907090"/>
                <a:gd name="connsiteX28" fmla="*/ 327187 w 854070"/>
                <a:gd name="connsiteY28" fmla="*/ 887212 h 907090"/>
                <a:gd name="connsiteX29" fmla="*/ 319893 w 854070"/>
                <a:gd name="connsiteY29" fmla="*/ 883044 h 907090"/>
                <a:gd name="connsiteX30" fmla="*/ 305305 w 854070"/>
                <a:gd name="connsiteY30" fmla="*/ 860120 h 907090"/>
                <a:gd name="connsiteX31" fmla="*/ 283426 w 854070"/>
                <a:gd name="connsiteY31" fmla="*/ 819335 h 907090"/>
                <a:gd name="connsiteX32" fmla="*/ 299651 w 854070"/>
                <a:gd name="connsiteY32" fmla="*/ 797306 h 907090"/>
                <a:gd name="connsiteX33" fmla="*/ 315133 w 854070"/>
                <a:gd name="connsiteY33" fmla="*/ 763959 h 907090"/>
                <a:gd name="connsiteX34" fmla="*/ 350111 w 854070"/>
                <a:gd name="connsiteY34" fmla="*/ 747585 h 907090"/>
                <a:gd name="connsiteX35" fmla="*/ 358447 w 854070"/>
                <a:gd name="connsiteY35" fmla="*/ 741333 h 907090"/>
                <a:gd name="connsiteX36" fmla="*/ 374077 w 854070"/>
                <a:gd name="connsiteY36" fmla="*/ 725703 h 907090"/>
                <a:gd name="connsiteX37" fmla="*/ 373035 w 854070"/>
                <a:gd name="connsiteY37" fmla="*/ 694443 h 907090"/>
                <a:gd name="connsiteX38" fmla="*/ 355321 w 854070"/>
                <a:gd name="connsiteY38" fmla="*/ 667351 h 907090"/>
                <a:gd name="connsiteX39" fmla="*/ 324061 w 854070"/>
                <a:gd name="connsiteY39" fmla="*/ 662141 h 907090"/>
                <a:gd name="connsiteX40" fmla="*/ 304263 w 854070"/>
                <a:gd name="connsiteY40" fmla="*/ 661099 h 907090"/>
                <a:gd name="connsiteX41" fmla="*/ 298011 w 854070"/>
                <a:gd name="connsiteY41" fmla="*/ 660057 h 907090"/>
                <a:gd name="connsiteX42" fmla="*/ 288633 w 854070"/>
                <a:gd name="connsiteY42" fmla="*/ 657973 h 907090"/>
                <a:gd name="connsiteX43" fmla="*/ 271961 w 854070"/>
                <a:gd name="connsiteY43" fmla="*/ 659015 h 907090"/>
                <a:gd name="connsiteX44" fmla="*/ 253205 w 854070"/>
                <a:gd name="connsiteY44" fmla="*/ 659015 h 907090"/>
                <a:gd name="connsiteX45" fmla="*/ 245911 w 854070"/>
                <a:gd name="connsiteY45" fmla="*/ 654847 h 907090"/>
                <a:gd name="connsiteX46" fmla="*/ 238618 w 854070"/>
                <a:gd name="connsiteY46" fmla="*/ 650679 h 907090"/>
                <a:gd name="connsiteX47" fmla="*/ 221945 w 854070"/>
                <a:gd name="connsiteY47" fmla="*/ 647553 h 907090"/>
                <a:gd name="connsiteX48" fmla="*/ 204231 w 854070"/>
                <a:gd name="connsiteY48" fmla="*/ 643385 h 907090"/>
                <a:gd name="connsiteX49" fmla="*/ 196938 w 854070"/>
                <a:gd name="connsiteY49" fmla="*/ 630881 h 907090"/>
                <a:gd name="connsiteX50" fmla="*/ 195896 w 854070"/>
                <a:gd name="connsiteY50" fmla="*/ 626713 h 907090"/>
                <a:gd name="connsiteX51" fmla="*/ 191728 w 854070"/>
                <a:gd name="connsiteY51" fmla="*/ 614209 h 907090"/>
                <a:gd name="connsiteX52" fmla="*/ 169846 w 854070"/>
                <a:gd name="connsiteY52" fmla="*/ 602747 h 907090"/>
                <a:gd name="connsiteX53" fmla="*/ 164636 w 854070"/>
                <a:gd name="connsiteY53" fmla="*/ 602747 h 907090"/>
                <a:gd name="connsiteX54" fmla="*/ 151090 w 854070"/>
                <a:gd name="connsiteY54" fmla="*/ 599621 h 907090"/>
                <a:gd name="connsiteX55" fmla="*/ 146922 w 854070"/>
                <a:gd name="connsiteY55" fmla="*/ 588159 h 907090"/>
                <a:gd name="connsiteX56" fmla="*/ 147964 w 854070"/>
                <a:gd name="connsiteY56" fmla="*/ 581907 h 907090"/>
                <a:gd name="connsiteX57" fmla="*/ 153174 w 854070"/>
                <a:gd name="connsiteY57" fmla="*/ 575655 h 907090"/>
                <a:gd name="connsiteX58" fmla="*/ 156300 w 854070"/>
                <a:gd name="connsiteY58" fmla="*/ 572529 h 907090"/>
                <a:gd name="connsiteX59" fmla="*/ 160468 w 854070"/>
                <a:gd name="connsiteY59" fmla="*/ 556899 h 907090"/>
                <a:gd name="connsiteX60" fmla="*/ 157342 w 854070"/>
                <a:gd name="connsiteY60" fmla="*/ 552731 h 907090"/>
                <a:gd name="connsiteX61" fmla="*/ 156300 w 854070"/>
                <a:gd name="connsiteY61" fmla="*/ 551689 h 907090"/>
                <a:gd name="connsiteX62" fmla="*/ 149006 w 854070"/>
                <a:gd name="connsiteY62" fmla="*/ 535017 h 907090"/>
                <a:gd name="connsiteX63" fmla="*/ 149006 w 854070"/>
                <a:gd name="connsiteY63" fmla="*/ 530849 h 907090"/>
                <a:gd name="connsiteX64" fmla="*/ 132634 w 854070"/>
                <a:gd name="connsiteY64" fmla="*/ 522066 h 907090"/>
                <a:gd name="connsiteX65" fmla="*/ 98727 w 854070"/>
                <a:gd name="connsiteY65" fmla="*/ 448282 h 907090"/>
                <a:gd name="connsiteX66" fmla="*/ 106438 w 854070"/>
                <a:gd name="connsiteY66" fmla="*/ 411912 h 907090"/>
                <a:gd name="connsiteX67" fmla="*/ 83360 w 854070"/>
                <a:gd name="connsiteY67" fmla="*/ 388096 h 907090"/>
                <a:gd name="connsiteX68" fmla="*/ 22924 w 854070"/>
                <a:gd name="connsiteY68" fmla="*/ 383928 h 907090"/>
                <a:gd name="connsiteX69" fmla="*/ 9678 w 854070"/>
                <a:gd name="connsiteY69" fmla="*/ 357581 h 907090"/>
                <a:gd name="connsiteX70" fmla="*/ 31260 w 854070"/>
                <a:gd name="connsiteY70" fmla="*/ 347458 h 907090"/>
                <a:gd name="connsiteX71" fmla="*/ 41680 w 854070"/>
                <a:gd name="connsiteY71" fmla="*/ 325576 h 907090"/>
                <a:gd name="connsiteX72" fmla="*/ 42722 w 854070"/>
                <a:gd name="connsiteY72" fmla="*/ 319324 h 907090"/>
                <a:gd name="connsiteX73" fmla="*/ 43764 w 854070"/>
                <a:gd name="connsiteY73" fmla="*/ 314114 h 907090"/>
                <a:gd name="connsiteX74" fmla="*/ 53142 w 854070"/>
                <a:gd name="connsiteY74" fmla="*/ 295358 h 907090"/>
                <a:gd name="connsiteX75" fmla="*/ 57310 w 854070"/>
                <a:gd name="connsiteY75" fmla="*/ 288064 h 907090"/>
                <a:gd name="connsiteX76" fmla="*/ 72940 w 854070"/>
                <a:gd name="connsiteY76" fmla="*/ 220334 h 907090"/>
                <a:gd name="connsiteX77" fmla="*/ 61478 w 854070"/>
                <a:gd name="connsiteY77" fmla="*/ 173444 h 907090"/>
                <a:gd name="connsiteX78" fmla="*/ 37512 w 854070"/>
                <a:gd name="connsiteY78" fmla="*/ 163024 h 907090"/>
                <a:gd name="connsiteX79" fmla="*/ 19798 w 854070"/>
                <a:gd name="connsiteY79" fmla="*/ 156772 h 907090"/>
                <a:gd name="connsiteX80" fmla="*/ 4168 w 854070"/>
                <a:gd name="connsiteY80" fmla="*/ 134890 h 907090"/>
                <a:gd name="connsiteX81" fmla="*/ 1042 w 854070"/>
                <a:gd name="connsiteY81" fmla="*/ 105714 h 907090"/>
                <a:gd name="connsiteX82" fmla="*/ 0 w 854070"/>
                <a:gd name="connsiteY82" fmla="*/ 76539 h 907090"/>
                <a:gd name="connsiteX83" fmla="*/ 1042 w 854070"/>
                <a:gd name="connsiteY83" fmla="*/ 67161 h 907090"/>
                <a:gd name="connsiteX84" fmla="*/ 13546 w 854070"/>
                <a:gd name="connsiteY84" fmla="*/ 60909 h 907090"/>
                <a:gd name="connsiteX85" fmla="*/ 31260 w 854070"/>
                <a:gd name="connsiteY85" fmla="*/ 57783 h 907090"/>
                <a:gd name="connsiteX86" fmla="*/ 44806 w 854070"/>
                <a:gd name="connsiteY86" fmla="*/ 53615 h 907090"/>
                <a:gd name="connsiteX87" fmla="*/ 54184 w 854070"/>
                <a:gd name="connsiteY87" fmla="*/ 41111 h 907090"/>
                <a:gd name="connsiteX88" fmla="*/ 187262 w 854070"/>
                <a:gd name="connsiteY88" fmla="*/ 25635 h 907090"/>
                <a:gd name="connsiteX89" fmla="*/ 326443 w 854070"/>
                <a:gd name="connsiteY89" fmla="*/ 14173 h 907090"/>
                <a:gd name="connsiteX90" fmla="*/ 427219 w 854070"/>
                <a:gd name="connsiteY90" fmla="*/ 2858 h 907090"/>
                <a:gd name="connsiteX91" fmla="*/ 491674 w 854070"/>
                <a:gd name="connsiteY91" fmla="*/ 14915 h 907090"/>
                <a:gd name="connsiteX92" fmla="*/ 520998 w 854070"/>
                <a:gd name="connsiteY92" fmla="*/ 774 h 907090"/>
                <a:gd name="connsiteX93" fmla="*/ 550175 w 854070"/>
                <a:gd name="connsiteY93" fmla="*/ 50489 h 907090"/>
                <a:gd name="connsiteX94" fmla="*/ 552258 w 854070"/>
                <a:gd name="connsiteY94" fmla="*/ 55699 h 907090"/>
                <a:gd name="connsiteX95" fmla="*/ 551217 w 854070"/>
                <a:gd name="connsiteY95" fmla="*/ 58825 h 907090"/>
                <a:gd name="connsiteX96" fmla="*/ 551217 w 854070"/>
                <a:gd name="connsiteY96" fmla="*/ 59867 h 907090"/>
                <a:gd name="connsiteX97" fmla="*/ 555384 w 854070"/>
                <a:gd name="connsiteY97" fmla="*/ 79665 h 907090"/>
                <a:gd name="connsiteX98" fmla="*/ 575182 w 854070"/>
                <a:gd name="connsiteY98" fmla="*/ 83832 h 907090"/>
                <a:gd name="connsiteX99" fmla="*/ 580392 w 854070"/>
                <a:gd name="connsiteY99" fmla="*/ 79665 h 907090"/>
                <a:gd name="connsiteX100" fmla="*/ 581434 w 854070"/>
                <a:gd name="connsiteY100" fmla="*/ 78622 h 907090"/>
                <a:gd name="connsiteX101" fmla="*/ 593938 w 854070"/>
                <a:gd name="connsiteY101" fmla="*/ 68203 h 907090"/>
                <a:gd name="connsiteX102" fmla="*/ 597064 w 854070"/>
                <a:gd name="connsiteY102" fmla="*/ 67161 h 907090"/>
                <a:gd name="connsiteX103" fmla="*/ 599148 w 854070"/>
                <a:gd name="connsiteY103" fmla="*/ 68203 h 907090"/>
                <a:gd name="connsiteX104" fmla="*/ 608526 w 854070"/>
                <a:gd name="connsiteY104" fmla="*/ 84875 h 907090"/>
                <a:gd name="connsiteX105" fmla="*/ 609568 w 854070"/>
                <a:gd name="connsiteY105" fmla="*/ 109882 h 907090"/>
                <a:gd name="connsiteX106" fmla="*/ 607484 w 854070"/>
                <a:gd name="connsiteY106" fmla="*/ 114050 h 907090"/>
                <a:gd name="connsiteX107" fmla="*/ 604358 w 854070"/>
                <a:gd name="connsiteY107" fmla="*/ 131764 h 907090"/>
                <a:gd name="connsiteX108" fmla="*/ 605400 w 854070"/>
                <a:gd name="connsiteY108" fmla="*/ 134890 h 907090"/>
                <a:gd name="connsiteX109" fmla="*/ 606442 w 854070"/>
                <a:gd name="connsiteY109" fmla="*/ 138016 h 907090"/>
                <a:gd name="connsiteX110" fmla="*/ 605400 w 854070"/>
                <a:gd name="connsiteY110" fmla="*/ 142184 h 907090"/>
                <a:gd name="connsiteX111" fmla="*/ 587686 w 854070"/>
                <a:gd name="connsiteY111" fmla="*/ 178654 h 907090"/>
                <a:gd name="connsiteX112" fmla="*/ 582476 w 854070"/>
                <a:gd name="connsiteY112" fmla="*/ 188032 h 907090"/>
                <a:gd name="connsiteX113" fmla="*/ 574140 w 854070"/>
                <a:gd name="connsiteY113" fmla="*/ 194284 h 907090"/>
                <a:gd name="connsiteX114" fmla="*/ 567888 w 854070"/>
                <a:gd name="connsiteY114" fmla="*/ 198452 h 907090"/>
                <a:gd name="connsiteX115" fmla="*/ 563720 w 854070"/>
                <a:gd name="connsiteY115" fmla="*/ 204704 h 907090"/>
                <a:gd name="connsiteX116" fmla="*/ 572057 w 854070"/>
                <a:gd name="connsiteY116" fmla="*/ 214082 h 907090"/>
                <a:gd name="connsiteX117" fmla="*/ 575182 w 854070"/>
                <a:gd name="connsiteY117" fmla="*/ 215124 h 907090"/>
                <a:gd name="connsiteX118" fmla="*/ 581434 w 854070"/>
                <a:gd name="connsiteY118" fmla="*/ 220334 h 907090"/>
                <a:gd name="connsiteX119" fmla="*/ 589770 w 854070"/>
                <a:gd name="connsiteY119" fmla="*/ 226586 h 907090"/>
                <a:gd name="connsiteX120" fmla="*/ 599148 w 854070"/>
                <a:gd name="connsiteY120" fmla="*/ 231796 h 907090"/>
                <a:gd name="connsiteX121" fmla="*/ 615820 w 854070"/>
                <a:gd name="connsiteY121" fmla="*/ 241174 h 907090"/>
                <a:gd name="connsiteX122" fmla="*/ 618946 w 854070"/>
                <a:gd name="connsiteY122" fmla="*/ 244300 h 907090"/>
                <a:gd name="connsiteX123" fmla="*/ 624156 w 854070"/>
                <a:gd name="connsiteY123" fmla="*/ 249510 h 907090"/>
                <a:gd name="connsiteX124" fmla="*/ 637702 w 854070"/>
                <a:gd name="connsiteY124" fmla="*/ 256804 h 907090"/>
                <a:gd name="connsiteX125" fmla="*/ 642912 w 854070"/>
                <a:gd name="connsiteY125" fmla="*/ 258888 h 907090"/>
                <a:gd name="connsiteX126" fmla="*/ 666878 w 854070"/>
                <a:gd name="connsiteY126" fmla="*/ 275560 h 907090"/>
                <a:gd name="connsiteX127" fmla="*/ 676256 w 854070"/>
                <a:gd name="connsiteY127" fmla="*/ 283896 h 907090"/>
                <a:gd name="connsiteX128" fmla="*/ 672088 w 854070"/>
                <a:gd name="connsiteY128" fmla="*/ 291190 h 907090"/>
                <a:gd name="connsiteX129" fmla="*/ 657500 w 854070"/>
                <a:gd name="connsiteY129" fmla="*/ 299526 h 907090"/>
                <a:gd name="connsiteX130" fmla="*/ 653332 w 854070"/>
                <a:gd name="connsiteY130" fmla="*/ 300568 h 907090"/>
                <a:gd name="connsiteX131" fmla="*/ 646038 w 854070"/>
                <a:gd name="connsiteY131" fmla="*/ 302652 h 907090"/>
                <a:gd name="connsiteX132" fmla="*/ 635618 w 854070"/>
                <a:gd name="connsiteY132" fmla="*/ 312030 h 907090"/>
                <a:gd name="connsiteX133" fmla="*/ 634576 w 854070"/>
                <a:gd name="connsiteY133" fmla="*/ 321408 h 907090"/>
                <a:gd name="connsiteX134" fmla="*/ 636660 w 854070"/>
                <a:gd name="connsiteY134" fmla="*/ 334954 h 907090"/>
                <a:gd name="connsiteX135" fmla="*/ 643954 w 854070"/>
                <a:gd name="connsiteY135" fmla="*/ 348500 h 907090"/>
                <a:gd name="connsiteX136" fmla="*/ 650206 w 854070"/>
                <a:gd name="connsiteY136" fmla="*/ 351626 h 907090"/>
                <a:gd name="connsiteX137" fmla="*/ 655416 w 854070"/>
                <a:gd name="connsiteY137" fmla="*/ 354752 h 907090"/>
                <a:gd name="connsiteX138" fmla="*/ 652290 w 854070"/>
                <a:gd name="connsiteY138" fmla="*/ 366214 h 907090"/>
                <a:gd name="connsiteX139" fmla="*/ 648122 w 854070"/>
                <a:gd name="connsiteY139" fmla="*/ 381844 h 907090"/>
                <a:gd name="connsiteX140" fmla="*/ 650206 w 854070"/>
                <a:gd name="connsiteY140" fmla="*/ 392264 h 907090"/>
                <a:gd name="connsiteX141" fmla="*/ 651248 w 854070"/>
                <a:gd name="connsiteY141" fmla="*/ 396432 h 907090"/>
                <a:gd name="connsiteX142" fmla="*/ 651248 w 854070"/>
                <a:gd name="connsiteY142" fmla="*/ 403726 h 907090"/>
                <a:gd name="connsiteX143" fmla="*/ 647080 w 854070"/>
                <a:gd name="connsiteY143" fmla="*/ 411019 h 907090"/>
                <a:gd name="connsiteX144" fmla="*/ 624156 w 854070"/>
                <a:gd name="connsiteY144" fmla="*/ 444363 h 907090"/>
                <a:gd name="connsiteX145" fmla="*/ 623114 w 854070"/>
                <a:gd name="connsiteY145" fmla="*/ 445405 h 907090"/>
                <a:gd name="connsiteX146" fmla="*/ 614778 w 854070"/>
                <a:gd name="connsiteY146" fmla="*/ 457909 h 907090"/>
                <a:gd name="connsiteX147" fmla="*/ 613736 w 854070"/>
                <a:gd name="connsiteY147" fmla="*/ 467287 h 907090"/>
                <a:gd name="connsiteX148" fmla="*/ 613736 w 854070"/>
                <a:gd name="connsiteY148" fmla="*/ 470413 h 907090"/>
                <a:gd name="connsiteX149" fmla="*/ 622072 w 854070"/>
                <a:gd name="connsiteY149" fmla="*/ 500631 h 907090"/>
                <a:gd name="connsiteX150" fmla="*/ 626240 w 854070"/>
                <a:gd name="connsiteY150" fmla="*/ 504799 h 907090"/>
                <a:gd name="connsiteX151" fmla="*/ 633534 w 854070"/>
                <a:gd name="connsiteY151" fmla="*/ 505841 h 907090"/>
                <a:gd name="connsiteX152" fmla="*/ 648122 w 854070"/>
                <a:gd name="connsiteY152" fmla="*/ 504799 h 907090"/>
                <a:gd name="connsiteX153" fmla="*/ 661668 w 854070"/>
                <a:gd name="connsiteY153" fmla="*/ 503757 h 907090"/>
                <a:gd name="connsiteX154" fmla="*/ 686676 w 854070"/>
                <a:gd name="connsiteY154" fmla="*/ 504799 h 907090"/>
                <a:gd name="connsiteX155" fmla="*/ 720020 w 854070"/>
                <a:gd name="connsiteY155" fmla="*/ 504799 h 907090"/>
                <a:gd name="connsiteX156" fmla="*/ 824220 w 854070"/>
                <a:gd name="connsiteY156" fmla="*/ 462078 h 907090"/>
                <a:gd name="connsiteX157" fmla="*/ 834640 w 854070"/>
                <a:gd name="connsiteY157" fmla="*/ 457909 h 907090"/>
                <a:gd name="connsiteX158" fmla="*/ 842976 w 854070"/>
                <a:gd name="connsiteY158" fmla="*/ 462078 h 907090"/>
                <a:gd name="connsiteX159" fmla="*/ 839850 w 854070"/>
                <a:gd name="connsiteY159" fmla="*/ 482917 h 907090"/>
                <a:gd name="connsiteX160" fmla="*/ 838807 w 854070"/>
                <a:gd name="connsiteY160" fmla="*/ 483959 h 907090"/>
                <a:gd name="connsiteX161" fmla="*/ 832556 w 854070"/>
                <a:gd name="connsiteY161" fmla="*/ 507925 h 907090"/>
                <a:gd name="connsiteX162" fmla="*/ 836724 w 854070"/>
                <a:gd name="connsiteY162" fmla="*/ 516261 h 907090"/>
                <a:gd name="connsiteX163" fmla="*/ 839850 w 854070"/>
                <a:gd name="connsiteY163" fmla="*/ 522513 h 907090"/>
                <a:gd name="connsiteX164" fmla="*/ 840892 w 854070"/>
                <a:gd name="connsiteY164" fmla="*/ 527723 h 907090"/>
                <a:gd name="connsiteX165" fmla="*/ 831514 w 854070"/>
                <a:gd name="connsiteY165" fmla="*/ 531891 h 907090"/>
                <a:gd name="connsiteX166" fmla="*/ 822136 w 854070"/>
                <a:gd name="connsiteY166" fmla="*/ 549605 h 907090"/>
                <a:gd name="connsiteX167" fmla="*/ 832556 w 854070"/>
                <a:gd name="connsiteY167" fmla="*/ 560025 h 907090"/>
                <a:gd name="connsiteX168" fmla="*/ 849227 w 854070"/>
                <a:gd name="connsiteY168" fmla="*/ 565235 h 907090"/>
                <a:gd name="connsiteX169" fmla="*/ 839850 w 854070"/>
                <a:gd name="connsiteY169" fmla="*/ 599621 h 907090"/>
                <a:gd name="connsiteX170" fmla="*/ 839850 w 854070"/>
                <a:gd name="connsiteY170" fmla="*/ 607957 h 907090"/>
                <a:gd name="connsiteX171" fmla="*/ 847144 w 854070"/>
                <a:gd name="connsiteY171" fmla="*/ 621503 h 907090"/>
                <a:gd name="connsiteX172" fmla="*/ 853396 w 854070"/>
                <a:gd name="connsiteY172" fmla="*/ 631923 h 907090"/>
                <a:gd name="connsiteX173" fmla="*/ 849227 w 854070"/>
                <a:gd name="connsiteY173" fmla="*/ 650679 h 907090"/>
                <a:gd name="connsiteX174" fmla="*/ 844017 w 854070"/>
                <a:gd name="connsiteY174" fmla="*/ 672561 h 907090"/>
                <a:gd name="connsiteX175" fmla="*/ 847144 w 854070"/>
                <a:gd name="connsiteY175" fmla="*/ 680897 h 907090"/>
                <a:gd name="connsiteX176" fmla="*/ 849227 w 854070"/>
                <a:gd name="connsiteY176" fmla="*/ 685065 h 907090"/>
                <a:gd name="connsiteX177" fmla="*/ 844017 w 854070"/>
                <a:gd name="connsiteY177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70036 w 854070"/>
                <a:gd name="connsiteY8" fmla="*/ 875750 h 907090"/>
                <a:gd name="connsiteX9" fmla="*/ 754406 w 854070"/>
                <a:gd name="connsiteY9" fmla="*/ 878876 h 907090"/>
                <a:gd name="connsiteX10" fmla="*/ 743986 w 854070"/>
                <a:gd name="connsiteY10" fmla="*/ 880960 h 907090"/>
                <a:gd name="connsiteX11" fmla="*/ 723146 w 854070"/>
                <a:gd name="connsiteY11" fmla="*/ 877834 h 907090"/>
                <a:gd name="connsiteX12" fmla="*/ 693376 w 854070"/>
                <a:gd name="connsiteY12" fmla="*/ 857294 h 907090"/>
                <a:gd name="connsiteX13" fmla="*/ 613142 w 854070"/>
                <a:gd name="connsiteY13" fmla="*/ 853871 h 907090"/>
                <a:gd name="connsiteX14" fmla="*/ 475448 w 854070"/>
                <a:gd name="connsiteY14" fmla="*/ 827821 h 907090"/>
                <a:gd name="connsiteX15" fmla="*/ 437639 w 854070"/>
                <a:gd name="connsiteY15" fmla="*/ 865330 h 907090"/>
                <a:gd name="connsiteX16" fmla="*/ 434513 w 854070"/>
                <a:gd name="connsiteY16" fmla="*/ 869498 h 907090"/>
                <a:gd name="connsiteX17" fmla="*/ 426177 w 854070"/>
                <a:gd name="connsiteY17" fmla="*/ 877834 h 907090"/>
                <a:gd name="connsiteX18" fmla="*/ 401169 w 854070"/>
                <a:gd name="connsiteY18" fmla="*/ 883044 h 907090"/>
                <a:gd name="connsiteX19" fmla="*/ 391791 w 854070"/>
                <a:gd name="connsiteY19" fmla="*/ 883044 h 907090"/>
                <a:gd name="connsiteX20" fmla="*/ 380329 w 854070"/>
                <a:gd name="connsiteY20" fmla="*/ 888254 h 907090"/>
                <a:gd name="connsiteX21" fmla="*/ 378245 w 854070"/>
                <a:gd name="connsiteY21" fmla="*/ 894506 h 907090"/>
                <a:gd name="connsiteX22" fmla="*/ 381371 w 854070"/>
                <a:gd name="connsiteY22" fmla="*/ 901800 h 907090"/>
                <a:gd name="connsiteX23" fmla="*/ 382413 w 854070"/>
                <a:gd name="connsiteY23" fmla="*/ 902842 h 907090"/>
                <a:gd name="connsiteX24" fmla="*/ 351153 w 854070"/>
                <a:gd name="connsiteY24" fmla="*/ 907010 h 907090"/>
                <a:gd name="connsiteX25" fmla="*/ 340733 w 854070"/>
                <a:gd name="connsiteY25" fmla="*/ 898674 h 907090"/>
                <a:gd name="connsiteX26" fmla="*/ 330313 w 854070"/>
                <a:gd name="connsiteY26" fmla="*/ 889296 h 907090"/>
                <a:gd name="connsiteX27" fmla="*/ 327187 w 854070"/>
                <a:gd name="connsiteY27" fmla="*/ 887212 h 907090"/>
                <a:gd name="connsiteX28" fmla="*/ 319893 w 854070"/>
                <a:gd name="connsiteY28" fmla="*/ 883044 h 907090"/>
                <a:gd name="connsiteX29" fmla="*/ 305305 w 854070"/>
                <a:gd name="connsiteY29" fmla="*/ 860120 h 907090"/>
                <a:gd name="connsiteX30" fmla="*/ 283426 w 854070"/>
                <a:gd name="connsiteY30" fmla="*/ 819335 h 907090"/>
                <a:gd name="connsiteX31" fmla="*/ 299651 w 854070"/>
                <a:gd name="connsiteY31" fmla="*/ 797306 h 907090"/>
                <a:gd name="connsiteX32" fmla="*/ 315133 w 854070"/>
                <a:gd name="connsiteY32" fmla="*/ 763959 h 907090"/>
                <a:gd name="connsiteX33" fmla="*/ 350111 w 854070"/>
                <a:gd name="connsiteY33" fmla="*/ 747585 h 907090"/>
                <a:gd name="connsiteX34" fmla="*/ 358447 w 854070"/>
                <a:gd name="connsiteY34" fmla="*/ 741333 h 907090"/>
                <a:gd name="connsiteX35" fmla="*/ 374077 w 854070"/>
                <a:gd name="connsiteY35" fmla="*/ 725703 h 907090"/>
                <a:gd name="connsiteX36" fmla="*/ 373035 w 854070"/>
                <a:gd name="connsiteY36" fmla="*/ 694443 h 907090"/>
                <a:gd name="connsiteX37" fmla="*/ 355321 w 854070"/>
                <a:gd name="connsiteY37" fmla="*/ 667351 h 907090"/>
                <a:gd name="connsiteX38" fmla="*/ 324061 w 854070"/>
                <a:gd name="connsiteY38" fmla="*/ 662141 h 907090"/>
                <a:gd name="connsiteX39" fmla="*/ 304263 w 854070"/>
                <a:gd name="connsiteY39" fmla="*/ 661099 h 907090"/>
                <a:gd name="connsiteX40" fmla="*/ 298011 w 854070"/>
                <a:gd name="connsiteY40" fmla="*/ 660057 h 907090"/>
                <a:gd name="connsiteX41" fmla="*/ 288633 w 854070"/>
                <a:gd name="connsiteY41" fmla="*/ 657973 h 907090"/>
                <a:gd name="connsiteX42" fmla="*/ 271961 w 854070"/>
                <a:gd name="connsiteY42" fmla="*/ 659015 h 907090"/>
                <a:gd name="connsiteX43" fmla="*/ 253205 w 854070"/>
                <a:gd name="connsiteY43" fmla="*/ 659015 h 907090"/>
                <a:gd name="connsiteX44" fmla="*/ 245911 w 854070"/>
                <a:gd name="connsiteY44" fmla="*/ 654847 h 907090"/>
                <a:gd name="connsiteX45" fmla="*/ 238618 w 854070"/>
                <a:gd name="connsiteY45" fmla="*/ 650679 h 907090"/>
                <a:gd name="connsiteX46" fmla="*/ 221945 w 854070"/>
                <a:gd name="connsiteY46" fmla="*/ 647553 h 907090"/>
                <a:gd name="connsiteX47" fmla="*/ 204231 w 854070"/>
                <a:gd name="connsiteY47" fmla="*/ 643385 h 907090"/>
                <a:gd name="connsiteX48" fmla="*/ 196938 w 854070"/>
                <a:gd name="connsiteY48" fmla="*/ 630881 h 907090"/>
                <a:gd name="connsiteX49" fmla="*/ 195896 w 854070"/>
                <a:gd name="connsiteY49" fmla="*/ 626713 h 907090"/>
                <a:gd name="connsiteX50" fmla="*/ 191728 w 854070"/>
                <a:gd name="connsiteY50" fmla="*/ 614209 h 907090"/>
                <a:gd name="connsiteX51" fmla="*/ 169846 w 854070"/>
                <a:gd name="connsiteY51" fmla="*/ 602747 h 907090"/>
                <a:gd name="connsiteX52" fmla="*/ 164636 w 854070"/>
                <a:gd name="connsiteY52" fmla="*/ 602747 h 907090"/>
                <a:gd name="connsiteX53" fmla="*/ 151090 w 854070"/>
                <a:gd name="connsiteY53" fmla="*/ 599621 h 907090"/>
                <a:gd name="connsiteX54" fmla="*/ 146922 w 854070"/>
                <a:gd name="connsiteY54" fmla="*/ 588159 h 907090"/>
                <a:gd name="connsiteX55" fmla="*/ 147964 w 854070"/>
                <a:gd name="connsiteY55" fmla="*/ 581907 h 907090"/>
                <a:gd name="connsiteX56" fmla="*/ 153174 w 854070"/>
                <a:gd name="connsiteY56" fmla="*/ 575655 h 907090"/>
                <a:gd name="connsiteX57" fmla="*/ 156300 w 854070"/>
                <a:gd name="connsiteY57" fmla="*/ 572529 h 907090"/>
                <a:gd name="connsiteX58" fmla="*/ 160468 w 854070"/>
                <a:gd name="connsiteY58" fmla="*/ 556899 h 907090"/>
                <a:gd name="connsiteX59" fmla="*/ 157342 w 854070"/>
                <a:gd name="connsiteY59" fmla="*/ 552731 h 907090"/>
                <a:gd name="connsiteX60" fmla="*/ 156300 w 854070"/>
                <a:gd name="connsiteY60" fmla="*/ 551689 h 907090"/>
                <a:gd name="connsiteX61" fmla="*/ 149006 w 854070"/>
                <a:gd name="connsiteY61" fmla="*/ 535017 h 907090"/>
                <a:gd name="connsiteX62" fmla="*/ 149006 w 854070"/>
                <a:gd name="connsiteY62" fmla="*/ 530849 h 907090"/>
                <a:gd name="connsiteX63" fmla="*/ 132634 w 854070"/>
                <a:gd name="connsiteY63" fmla="*/ 522066 h 907090"/>
                <a:gd name="connsiteX64" fmla="*/ 98727 w 854070"/>
                <a:gd name="connsiteY64" fmla="*/ 448282 h 907090"/>
                <a:gd name="connsiteX65" fmla="*/ 106438 w 854070"/>
                <a:gd name="connsiteY65" fmla="*/ 411912 h 907090"/>
                <a:gd name="connsiteX66" fmla="*/ 83360 w 854070"/>
                <a:gd name="connsiteY66" fmla="*/ 388096 h 907090"/>
                <a:gd name="connsiteX67" fmla="*/ 22924 w 854070"/>
                <a:gd name="connsiteY67" fmla="*/ 383928 h 907090"/>
                <a:gd name="connsiteX68" fmla="*/ 9678 w 854070"/>
                <a:gd name="connsiteY68" fmla="*/ 357581 h 907090"/>
                <a:gd name="connsiteX69" fmla="*/ 31260 w 854070"/>
                <a:gd name="connsiteY69" fmla="*/ 347458 h 907090"/>
                <a:gd name="connsiteX70" fmla="*/ 41680 w 854070"/>
                <a:gd name="connsiteY70" fmla="*/ 325576 h 907090"/>
                <a:gd name="connsiteX71" fmla="*/ 42722 w 854070"/>
                <a:gd name="connsiteY71" fmla="*/ 319324 h 907090"/>
                <a:gd name="connsiteX72" fmla="*/ 43764 w 854070"/>
                <a:gd name="connsiteY72" fmla="*/ 314114 h 907090"/>
                <a:gd name="connsiteX73" fmla="*/ 53142 w 854070"/>
                <a:gd name="connsiteY73" fmla="*/ 295358 h 907090"/>
                <a:gd name="connsiteX74" fmla="*/ 57310 w 854070"/>
                <a:gd name="connsiteY74" fmla="*/ 288064 h 907090"/>
                <a:gd name="connsiteX75" fmla="*/ 72940 w 854070"/>
                <a:gd name="connsiteY75" fmla="*/ 220334 h 907090"/>
                <a:gd name="connsiteX76" fmla="*/ 61478 w 854070"/>
                <a:gd name="connsiteY76" fmla="*/ 173444 h 907090"/>
                <a:gd name="connsiteX77" fmla="*/ 37512 w 854070"/>
                <a:gd name="connsiteY77" fmla="*/ 163024 h 907090"/>
                <a:gd name="connsiteX78" fmla="*/ 19798 w 854070"/>
                <a:gd name="connsiteY78" fmla="*/ 156772 h 907090"/>
                <a:gd name="connsiteX79" fmla="*/ 4168 w 854070"/>
                <a:gd name="connsiteY79" fmla="*/ 134890 h 907090"/>
                <a:gd name="connsiteX80" fmla="*/ 1042 w 854070"/>
                <a:gd name="connsiteY80" fmla="*/ 105714 h 907090"/>
                <a:gd name="connsiteX81" fmla="*/ 0 w 854070"/>
                <a:gd name="connsiteY81" fmla="*/ 76539 h 907090"/>
                <a:gd name="connsiteX82" fmla="*/ 1042 w 854070"/>
                <a:gd name="connsiteY82" fmla="*/ 67161 h 907090"/>
                <a:gd name="connsiteX83" fmla="*/ 13546 w 854070"/>
                <a:gd name="connsiteY83" fmla="*/ 60909 h 907090"/>
                <a:gd name="connsiteX84" fmla="*/ 31260 w 854070"/>
                <a:gd name="connsiteY84" fmla="*/ 57783 h 907090"/>
                <a:gd name="connsiteX85" fmla="*/ 44806 w 854070"/>
                <a:gd name="connsiteY85" fmla="*/ 53615 h 907090"/>
                <a:gd name="connsiteX86" fmla="*/ 54184 w 854070"/>
                <a:gd name="connsiteY86" fmla="*/ 41111 h 907090"/>
                <a:gd name="connsiteX87" fmla="*/ 187262 w 854070"/>
                <a:gd name="connsiteY87" fmla="*/ 25635 h 907090"/>
                <a:gd name="connsiteX88" fmla="*/ 326443 w 854070"/>
                <a:gd name="connsiteY88" fmla="*/ 14173 h 907090"/>
                <a:gd name="connsiteX89" fmla="*/ 427219 w 854070"/>
                <a:gd name="connsiteY89" fmla="*/ 2858 h 907090"/>
                <a:gd name="connsiteX90" fmla="*/ 491674 w 854070"/>
                <a:gd name="connsiteY90" fmla="*/ 14915 h 907090"/>
                <a:gd name="connsiteX91" fmla="*/ 520998 w 854070"/>
                <a:gd name="connsiteY91" fmla="*/ 774 h 907090"/>
                <a:gd name="connsiteX92" fmla="*/ 550175 w 854070"/>
                <a:gd name="connsiteY92" fmla="*/ 50489 h 907090"/>
                <a:gd name="connsiteX93" fmla="*/ 552258 w 854070"/>
                <a:gd name="connsiteY93" fmla="*/ 55699 h 907090"/>
                <a:gd name="connsiteX94" fmla="*/ 551217 w 854070"/>
                <a:gd name="connsiteY94" fmla="*/ 58825 h 907090"/>
                <a:gd name="connsiteX95" fmla="*/ 551217 w 854070"/>
                <a:gd name="connsiteY95" fmla="*/ 59867 h 907090"/>
                <a:gd name="connsiteX96" fmla="*/ 555384 w 854070"/>
                <a:gd name="connsiteY96" fmla="*/ 79665 h 907090"/>
                <a:gd name="connsiteX97" fmla="*/ 575182 w 854070"/>
                <a:gd name="connsiteY97" fmla="*/ 83832 h 907090"/>
                <a:gd name="connsiteX98" fmla="*/ 580392 w 854070"/>
                <a:gd name="connsiteY98" fmla="*/ 79665 h 907090"/>
                <a:gd name="connsiteX99" fmla="*/ 581434 w 854070"/>
                <a:gd name="connsiteY99" fmla="*/ 78622 h 907090"/>
                <a:gd name="connsiteX100" fmla="*/ 593938 w 854070"/>
                <a:gd name="connsiteY100" fmla="*/ 68203 h 907090"/>
                <a:gd name="connsiteX101" fmla="*/ 597064 w 854070"/>
                <a:gd name="connsiteY101" fmla="*/ 67161 h 907090"/>
                <a:gd name="connsiteX102" fmla="*/ 599148 w 854070"/>
                <a:gd name="connsiteY102" fmla="*/ 68203 h 907090"/>
                <a:gd name="connsiteX103" fmla="*/ 608526 w 854070"/>
                <a:gd name="connsiteY103" fmla="*/ 84875 h 907090"/>
                <a:gd name="connsiteX104" fmla="*/ 609568 w 854070"/>
                <a:gd name="connsiteY104" fmla="*/ 109882 h 907090"/>
                <a:gd name="connsiteX105" fmla="*/ 607484 w 854070"/>
                <a:gd name="connsiteY105" fmla="*/ 114050 h 907090"/>
                <a:gd name="connsiteX106" fmla="*/ 604358 w 854070"/>
                <a:gd name="connsiteY106" fmla="*/ 131764 h 907090"/>
                <a:gd name="connsiteX107" fmla="*/ 605400 w 854070"/>
                <a:gd name="connsiteY107" fmla="*/ 134890 h 907090"/>
                <a:gd name="connsiteX108" fmla="*/ 606442 w 854070"/>
                <a:gd name="connsiteY108" fmla="*/ 138016 h 907090"/>
                <a:gd name="connsiteX109" fmla="*/ 605400 w 854070"/>
                <a:gd name="connsiteY109" fmla="*/ 142184 h 907090"/>
                <a:gd name="connsiteX110" fmla="*/ 587686 w 854070"/>
                <a:gd name="connsiteY110" fmla="*/ 178654 h 907090"/>
                <a:gd name="connsiteX111" fmla="*/ 582476 w 854070"/>
                <a:gd name="connsiteY111" fmla="*/ 188032 h 907090"/>
                <a:gd name="connsiteX112" fmla="*/ 574140 w 854070"/>
                <a:gd name="connsiteY112" fmla="*/ 194284 h 907090"/>
                <a:gd name="connsiteX113" fmla="*/ 567888 w 854070"/>
                <a:gd name="connsiteY113" fmla="*/ 198452 h 907090"/>
                <a:gd name="connsiteX114" fmla="*/ 563720 w 854070"/>
                <a:gd name="connsiteY114" fmla="*/ 204704 h 907090"/>
                <a:gd name="connsiteX115" fmla="*/ 572057 w 854070"/>
                <a:gd name="connsiteY115" fmla="*/ 214082 h 907090"/>
                <a:gd name="connsiteX116" fmla="*/ 575182 w 854070"/>
                <a:gd name="connsiteY116" fmla="*/ 215124 h 907090"/>
                <a:gd name="connsiteX117" fmla="*/ 581434 w 854070"/>
                <a:gd name="connsiteY117" fmla="*/ 220334 h 907090"/>
                <a:gd name="connsiteX118" fmla="*/ 589770 w 854070"/>
                <a:gd name="connsiteY118" fmla="*/ 226586 h 907090"/>
                <a:gd name="connsiteX119" fmla="*/ 599148 w 854070"/>
                <a:gd name="connsiteY119" fmla="*/ 231796 h 907090"/>
                <a:gd name="connsiteX120" fmla="*/ 615820 w 854070"/>
                <a:gd name="connsiteY120" fmla="*/ 241174 h 907090"/>
                <a:gd name="connsiteX121" fmla="*/ 618946 w 854070"/>
                <a:gd name="connsiteY121" fmla="*/ 244300 h 907090"/>
                <a:gd name="connsiteX122" fmla="*/ 624156 w 854070"/>
                <a:gd name="connsiteY122" fmla="*/ 249510 h 907090"/>
                <a:gd name="connsiteX123" fmla="*/ 637702 w 854070"/>
                <a:gd name="connsiteY123" fmla="*/ 256804 h 907090"/>
                <a:gd name="connsiteX124" fmla="*/ 642912 w 854070"/>
                <a:gd name="connsiteY124" fmla="*/ 258888 h 907090"/>
                <a:gd name="connsiteX125" fmla="*/ 666878 w 854070"/>
                <a:gd name="connsiteY125" fmla="*/ 275560 h 907090"/>
                <a:gd name="connsiteX126" fmla="*/ 676256 w 854070"/>
                <a:gd name="connsiteY126" fmla="*/ 283896 h 907090"/>
                <a:gd name="connsiteX127" fmla="*/ 672088 w 854070"/>
                <a:gd name="connsiteY127" fmla="*/ 291190 h 907090"/>
                <a:gd name="connsiteX128" fmla="*/ 657500 w 854070"/>
                <a:gd name="connsiteY128" fmla="*/ 299526 h 907090"/>
                <a:gd name="connsiteX129" fmla="*/ 653332 w 854070"/>
                <a:gd name="connsiteY129" fmla="*/ 300568 h 907090"/>
                <a:gd name="connsiteX130" fmla="*/ 646038 w 854070"/>
                <a:gd name="connsiteY130" fmla="*/ 302652 h 907090"/>
                <a:gd name="connsiteX131" fmla="*/ 635618 w 854070"/>
                <a:gd name="connsiteY131" fmla="*/ 312030 h 907090"/>
                <a:gd name="connsiteX132" fmla="*/ 634576 w 854070"/>
                <a:gd name="connsiteY132" fmla="*/ 321408 h 907090"/>
                <a:gd name="connsiteX133" fmla="*/ 636660 w 854070"/>
                <a:gd name="connsiteY133" fmla="*/ 334954 h 907090"/>
                <a:gd name="connsiteX134" fmla="*/ 643954 w 854070"/>
                <a:gd name="connsiteY134" fmla="*/ 348500 h 907090"/>
                <a:gd name="connsiteX135" fmla="*/ 650206 w 854070"/>
                <a:gd name="connsiteY135" fmla="*/ 351626 h 907090"/>
                <a:gd name="connsiteX136" fmla="*/ 655416 w 854070"/>
                <a:gd name="connsiteY136" fmla="*/ 354752 h 907090"/>
                <a:gd name="connsiteX137" fmla="*/ 652290 w 854070"/>
                <a:gd name="connsiteY137" fmla="*/ 366214 h 907090"/>
                <a:gd name="connsiteX138" fmla="*/ 648122 w 854070"/>
                <a:gd name="connsiteY138" fmla="*/ 381844 h 907090"/>
                <a:gd name="connsiteX139" fmla="*/ 650206 w 854070"/>
                <a:gd name="connsiteY139" fmla="*/ 392264 h 907090"/>
                <a:gd name="connsiteX140" fmla="*/ 651248 w 854070"/>
                <a:gd name="connsiteY140" fmla="*/ 396432 h 907090"/>
                <a:gd name="connsiteX141" fmla="*/ 651248 w 854070"/>
                <a:gd name="connsiteY141" fmla="*/ 403726 h 907090"/>
                <a:gd name="connsiteX142" fmla="*/ 647080 w 854070"/>
                <a:gd name="connsiteY142" fmla="*/ 411019 h 907090"/>
                <a:gd name="connsiteX143" fmla="*/ 624156 w 854070"/>
                <a:gd name="connsiteY143" fmla="*/ 444363 h 907090"/>
                <a:gd name="connsiteX144" fmla="*/ 623114 w 854070"/>
                <a:gd name="connsiteY144" fmla="*/ 445405 h 907090"/>
                <a:gd name="connsiteX145" fmla="*/ 614778 w 854070"/>
                <a:gd name="connsiteY145" fmla="*/ 457909 h 907090"/>
                <a:gd name="connsiteX146" fmla="*/ 613736 w 854070"/>
                <a:gd name="connsiteY146" fmla="*/ 467287 h 907090"/>
                <a:gd name="connsiteX147" fmla="*/ 613736 w 854070"/>
                <a:gd name="connsiteY147" fmla="*/ 470413 h 907090"/>
                <a:gd name="connsiteX148" fmla="*/ 622072 w 854070"/>
                <a:gd name="connsiteY148" fmla="*/ 500631 h 907090"/>
                <a:gd name="connsiteX149" fmla="*/ 626240 w 854070"/>
                <a:gd name="connsiteY149" fmla="*/ 504799 h 907090"/>
                <a:gd name="connsiteX150" fmla="*/ 633534 w 854070"/>
                <a:gd name="connsiteY150" fmla="*/ 505841 h 907090"/>
                <a:gd name="connsiteX151" fmla="*/ 648122 w 854070"/>
                <a:gd name="connsiteY151" fmla="*/ 504799 h 907090"/>
                <a:gd name="connsiteX152" fmla="*/ 661668 w 854070"/>
                <a:gd name="connsiteY152" fmla="*/ 503757 h 907090"/>
                <a:gd name="connsiteX153" fmla="*/ 686676 w 854070"/>
                <a:gd name="connsiteY153" fmla="*/ 504799 h 907090"/>
                <a:gd name="connsiteX154" fmla="*/ 720020 w 854070"/>
                <a:gd name="connsiteY154" fmla="*/ 504799 h 907090"/>
                <a:gd name="connsiteX155" fmla="*/ 824220 w 854070"/>
                <a:gd name="connsiteY155" fmla="*/ 462078 h 907090"/>
                <a:gd name="connsiteX156" fmla="*/ 834640 w 854070"/>
                <a:gd name="connsiteY156" fmla="*/ 457909 h 907090"/>
                <a:gd name="connsiteX157" fmla="*/ 842976 w 854070"/>
                <a:gd name="connsiteY157" fmla="*/ 462078 h 907090"/>
                <a:gd name="connsiteX158" fmla="*/ 839850 w 854070"/>
                <a:gd name="connsiteY158" fmla="*/ 482917 h 907090"/>
                <a:gd name="connsiteX159" fmla="*/ 838807 w 854070"/>
                <a:gd name="connsiteY159" fmla="*/ 483959 h 907090"/>
                <a:gd name="connsiteX160" fmla="*/ 832556 w 854070"/>
                <a:gd name="connsiteY160" fmla="*/ 507925 h 907090"/>
                <a:gd name="connsiteX161" fmla="*/ 836724 w 854070"/>
                <a:gd name="connsiteY161" fmla="*/ 516261 h 907090"/>
                <a:gd name="connsiteX162" fmla="*/ 839850 w 854070"/>
                <a:gd name="connsiteY162" fmla="*/ 522513 h 907090"/>
                <a:gd name="connsiteX163" fmla="*/ 840892 w 854070"/>
                <a:gd name="connsiteY163" fmla="*/ 527723 h 907090"/>
                <a:gd name="connsiteX164" fmla="*/ 831514 w 854070"/>
                <a:gd name="connsiteY164" fmla="*/ 531891 h 907090"/>
                <a:gd name="connsiteX165" fmla="*/ 822136 w 854070"/>
                <a:gd name="connsiteY165" fmla="*/ 549605 h 907090"/>
                <a:gd name="connsiteX166" fmla="*/ 832556 w 854070"/>
                <a:gd name="connsiteY166" fmla="*/ 560025 h 907090"/>
                <a:gd name="connsiteX167" fmla="*/ 849227 w 854070"/>
                <a:gd name="connsiteY167" fmla="*/ 565235 h 907090"/>
                <a:gd name="connsiteX168" fmla="*/ 839850 w 854070"/>
                <a:gd name="connsiteY168" fmla="*/ 599621 h 907090"/>
                <a:gd name="connsiteX169" fmla="*/ 839850 w 854070"/>
                <a:gd name="connsiteY169" fmla="*/ 607957 h 907090"/>
                <a:gd name="connsiteX170" fmla="*/ 847144 w 854070"/>
                <a:gd name="connsiteY170" fmla="*/ 621503 h 907090"/>
                <a:gd name="connsiteX171" fmla="*/ 853396 w 854070"/>
                <a:gd name="connsiteY171" fmla="*/ 631923 h 907090"/>
                <a:gd name="connsiteX172" fmla="*/ 849227 w 854070"/>
                <a:gd name="connsiteY172" fmla="*/ 650679 h 907090"/>
                <a:gd name="connsiteX173" fmla="*/ 844017 w 854070"/>
                <a:gd name="connsiteY173" fmla="*/ 672561 h 907090"/>
                <a:gd name="connsiteX174" fmla="*/ 847144 w 854070"/>
                <a:gd name="connsiteY174" fmla="*/ 680897 h 907090"/>
                <a:gd name="connsiteX175" fmla="*/ 849227 w 854070"/>
                <a:gd name="connsiteY175" fmla="*/ 685065 h 907090"/>
                <a:gd name="connsiteX176" fmla="*/ 844017 w 854070"/>
                <a:gd name="connsiteY176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70036 w 854070"/>
                <a:gd name="connsiteY8" fmla="*/ 875750 h 907090"/>
                <a:gd name="connsiteX9" fmla="*/ 743986 w 854070"/>
                <a:gd name="connsiteY9" fmla="*/ 880960 h 907090"/>
                <a:gd name="connsiteX10" fmla="*/ 723146 w 854070"/>
                <a:gd name="connsiteY10" fmla="*/ 877834 h 907090"/>
                <a:gd name="connsiteX11" fmla="*/ 693376 w 854070"/>
                <a:gd name="connsiteY11" fmla="*/ 857294 h 907090"/>
                <a:gd name="connsiteX12" fmla="*/ 613142 w 854070"/>
                <a:gd name="connsiteY12" fmla="*/ 853871 h 907090"/>
                <a:gd name="connsiteX13" fmla="*/ 475448 w 854070"/>
                <a:gd name="connsiteY13" fmla="*/ 827821 h 907090"/>
                <a:gd name="connsiteX14" fmla="*/ 437639 w 854070"/>
                <a:gd name="connsiteY14" fmla="*/ 865330 h 907090"/>
                <a:gd name="connsiteX15" fmla="*/ 434513 w 854070"/>
                <a:gd name="connsiteY15" fmla="*/ 869498 h 907090"/>
                <a:gd name="connsiteX16" fmla="*/ 426177 w 854070"/>
                <a:gd name="connsiteY16" fmla="*/ 877834 h 907090"/>
                <a:gd name="connsiteX17" fmla="*/ 401169 w 854070"/>
                <a:gd name="connsiteY17" fmla="*/ 883044 h 907090"/>
                <a:gd name="connsiteX18" fmla="*/ 391791 w 854070"/>
                <a:gd name="connsiteY18" fmla="*/ 883044 h 907090"/>
                <a:gd name="connsiteX19" fmla="*/ 380329 w 854070"/>
                <a:gd name="connsiteY19" fmla="*/ 888254 h 907090"/>
                <a:gd name="connsiteX20" fmla="*/ 378245 w 854070"/>
                <a:gd name="connsiteY20" fmla="*/ 894506 h 907090"/>
                <a:gd name="connsiteX21" fmla="*/ 381371 w 854070"/>
                <a:gd name="connsiteY21" fmla="*/ 901800 h 907090"/>
                <a:gd name="connsiteX22" fmla="*/ 382413 w 854070"/>
                <a:gd name="connsiteY22" fmla="*/ 902842 h 907090"/>
                <a:gd name="connsiteX23" fmla="*/ 351153 w 854070"/>
                <a:gd name="connsiteY23" fmla="*/ 907010 h 907090"/>
                <a:gd name="connsiteX24" fmla="*/ 340733 w 854070"/>
                <a:gd name="connsiteY24" fmla="*/ 898674 h 907090"/>
                <a:gd name="connsiteX25" fmla="*/ 330313 w 854070"/>
                <a:gd name="connsiteY25" fmla="*/ 889296 h 907090"/>
                <a:gd name="connsiteX26" fmla="*/ 327187 w 854070"/>
                <a:gd name="connsiteY26" fmla="*/ 887212 h 907090"/>
                <a:gd name="connsiteX27" fmla="*/ 319893 w 854070"/>
                <a:gd name="connsiteY27" fmla="*/ 883044 h 907090"/>
                <a:gd name="connsiteX28" fmla="*/ 305305 w 854070"/>
                <a:gd name="connsiteY28" fmla="*/ 860120 h 907090"/>
                <a:gd name="connsiteX29" fmla="*/ 283426 w 854070"/>
                <a:gd name="connsiteY29" fmla="*/ 819335 h 907090"/>
                <a:gd name="connsiteX30" fmla="*/ 299651 w 854070"/>
                <a:gd name="connsiteY30" fmla="*/ 797306 h 907090"/>
                <a:gd name="connsiteX31" fmla="*/ 315133 w 854070"/>
                <a:gd name="connsiteY31" fmla="*/ 763959 h 907090"/>
                <a:gd name="connsiteX32" fmla="*/ 350111 w 854070"/>
                <a:gd name="connsiteY32" fmla="*/ 747585 h 907090"/>
                <a:gd name="connsiteX33" fmla="*/ 358447 w 854070"/>
                <a:gd name="connsiteY33" fmla="*/ 741333 h 907090"/>
                <a:gd name="connsiteX34" fmla="*/ 374077 w 854070"/>
                <a:gd name="connsiteY34" fmla="*/ 725703 h 907090"/>
                <a:gd name="connsiteX35" fmla="*/ 373035 w 854070"/>
                <a:gd name="connsiteY35" fmla="*/ 694443 h 907090"/>
                <a:gd name="connsiteX36" fmla="*/ 355321 w 854070"/>
                <a:gd name="connsiteY36" fmla="*/ 667351 h 907090"/>
                <a:gd name="connsiteX37" fmla="*/ 324061 w 854070"/>
                <a:gd name="connsiteY37" fmla="*/ 662141 h 907090"/>
                <a:gd name="connsiteX38" fmla="*/ 304263 w 854070"/>
                <a:gd name="connsiteY38" fmla="*/ 661099 h 907090"/>
                <a:gd name="connsiteX39" fmla="*/ 298011 w 854070"/>
                <a:gd name="connsiteY39" fmla="*/ 660057 h 907090"/>
                <a:gd name="connsiteX40" fmla="*/ 288633 w 854070"/>
                <a:gd name="connsiteY40" fmla="*/ 657973 h 907090"/>
                <a:gd name="connsiteX41" fmla="*/ 271961 w 854070"/>
                <a:gd name="connsiteY41" fmla="*/ 659015 h 907090"/>
                <a:gd name="connsiteX42" fmla="*/ 253205 w 854070"/>
                <a:gd name="connsiteY42" fmla="*/ 659015 h 907090"/>
                <a:gd name="connsiteX43" fmla="*/ 245911 w 854070"/>
                <a:gd name="connsiteY43" fmla="*/ 654847 h 907090"/>
                <a:gd name="connsiteX44" fmla="*/ 238618 w 854070"/>
                <a:gd name="connsiteY44" fmla="*/ 650679 h 907090"/>
                <a:gd name="connsiteX45" fmla="*/ 221945 w 854070"/>
                <a:gd name="connsiteY45" fmla="*/ 647553 h 907090"/>
                <a:gd name="connsiteX46" fmla="*/ 204231 w 854070"/>
                <a:gd name="connsiteY46" fmla="*/ 643385 h 907090"/>
                <a:gd name="connsiteX47" fmla="*/ 196938 w 854070"/>
                <a:gd name="connsiteY47" fmla="*/ 630881 h 907090"/>
                <a:gd name="connsiteX48" fmla="*/ 195896 w 854070"/>
                <a:gd name="connsiteY48" fmla="*/ 626713 h 907090"/>
                <a:gd name="connsiteX49" fmla="*/ 191728 w 854070"/>
                <a:gd name="connsiteY49" fmla="*/ 614209 h 907090"/>
                <a:gd name="connsiteX50" fmla="*/ 169846 w 854070"/>
                <a:gd name="connsiteY50" fmla="*/ 602747 h 907090"/>
                <a:gd name="connsiteX51" fmla="*/ 164636 w 854070"/>
                <a:gd name="connsiteY51" fmla="*/ 602747 h 907090"/>
                <a:gd name="connsiteX52" fmla="*/ 151090 w 854070"/>
                <a:gd name="connsiteY52" fmla="*/ 599621 h 907090"/>
                <a:gd name="connsiteX53" fmla="*/ 146922 w 854070"/>
                <a:gd name="connsiteY53" fmla="*/ 588159 h 907090"/>
                <a:gd name="connsiteX54" fmla="*/ 147964 w 854070"/>
                <a:gd name="connsiteY54" fmla="*/ 581907 h 907090"/>
                <a:gd name="connsiteX55" fmla="*/ 153174 w 854070"/>
                <a:gd name="connsiteY55" fmla="*/ 575655 h 907090"/>
                <a:gd name="connsiteX56" fmla="*/ 156300 w 854070"/>
                <a:gd name="connsiteY56" fmla="*/ 572529 h 907090"/>
                <a:gd name="connsiteX57" fmla="*/ 160468 w 854070"/>
                <a:gd name="connsiteY57" fmla="*/ 556899 h 907090"/>
                <a:gd name="connsiteX58" fmla="*/ 157342 w 854070"/>
                <a:gd name="connsiteY58" fmla="*/ 552731 h 907090"/>
                <a:gd name="connsiteX59" fmla="*/ 156300 w 854070"/>
                <a:gd name="connsiteY59" fmla="*/ 551689 h 907090"/>
                <a:gd name="connsiteX60" fmla="*/ 149006 w 854070"/>
                <a:gd name="connsiteY60" fmla="*/ 535017 h 907090"/>
                <a:gd name="connsiteX61" fmla="*/ 149006 w 854070"/>
                <a:gd name="connsiteY61" fmla="*/ 530849 h 907090"/>
                <a:gd name="connsiteX62" fmla="*/ 132634 w 854070"/>
                <a:gd name="connsiteY62" fmla="*/ 522066 h 907090"/>
                <a:gd name="connsiteX63" fmla="*/ 98727 w 854070"/>
                <a:gd name="connsiteY63" fmla="*/ 448282 h 907090"/>
                <a:gd name="connsiteX64" fmla="*/ 106438 w 854070"/>
                <a:gd name="connsiteY64" fmla="*/ 411912 h 907090"/>
                <a:gd name="connsiteX65" fmla="*/ 83360 w 854070"/>
                <a:gd name="connsiteY65" fmla="*/ 388096 h 907090"/>
                <a:gd name="connsiteX66" fmla="*/ 22924 w 854070"/>
                <a:gd name="connsiteY66" fmla="*/ 383928 h 907090"/>
                <a:gd name="connsiteX67" fmla="*/ 9678 w 854070"/>
                <a:gd name="connsiteY67" fmla="*/ 357581 h 907090"/>
                <a:gd name="connsiteX68" fmla="*/ 31260 w 854070"/>
                <a:gd name="connsiteY68" fmla="*/ 347458 h 907090"/>
                <a:gd name="connsiteX69" fmla="*/ 41680 w 854070"/>
                <a:gd name="connsiteY69" fmla="*/ 325576 h 907090"/>
                <a:gd name="connsiteX70" fmla="*/ 42722 w 854070"/>
                <a:gd name="connsiteY70" fmla="*/ 319324 h 907090"/>
                <a:gd name="connsiteX71" fmla="*/ 43764 w 854070"/>
                <a:gd name="connsiteY71" fmla="*/ 314114 h 907090"/>
                <a:gd name="connsiteX72" fmla="*/ 53142 w 854070"/>
                <a:gd name="connsiteY72" fmla="*/ 295358 h 907090"/>
                <a:gd name="connsiteX73" fmla="*/ 57310 w 854070"/>
                <a:gd name="connsiteY73" fmla="*/ 288064 h 907090"/>
                <a:gd name="connsiteX74" fmla="*/ 72940 w 854070"/>
                <a:gd name="connsiteY74" fmla="*/ 220334 h 907090"/>
                <a:gd name="connsiteX75" fmla="*/ 61478 w 854070"/>
                <a:gd name="connsiteY75" fmla="*/ 173444 h 907090"/>
                <a:gd name="connsiteX76" fmla="*/ 37512 w 854070"/>
                <a:gd name="connsiteY76" fmla="*/ 163024 h 907090"/>
                <a:gd name="connsiteX77" fmla="*/ 19798 w 854070"/>
                <a:gd name="connsiteY77" fmla="*/ 156772 h 907090"/>
                <a:gd name="connsiteX78" fmla="*/ 4168 w 854070"/>
                <a:gd name="connsiteY78" fmla="*/ 134890 h 907090"/>
                <a:gd name="connsiteX79" fmla="*/ 1042 w 854070"/>
                <a:gd name="connsiteY79" fmla="*/ 105714 h 907090"/>
                <a:gd name="connsiteX80" fmla="*/ 0 w 854070"/>
                <a:gd name="connsiteY80" fmla="*/ 76539 h 907090"/>
                <a:gd name="connsiteX81" fmla="*/ 1042 w 854070"/>
                <a:gd name="connsiteY81" fmla="*/ 67161 h 907090"/>
                <a:gd name="connsiteX82" fmla="*/ 13546 w 854070"/>
                <a:gd name="connsiteY82" fmla="*/ 60909 h 907090"/>
                <a:gd name="connsiteX83" fmla="*/ 31260 w 854070"/>
                <a:gd name="connsiteY83" fmla="*/ 57783 h 907090"/>
                <a:gd name="connsiteX84" fmla="*/ 44806 w 854070"/>
                <a:gd name="connsiteY84" fmla="*/ 53615 h 907090"/>
                <a:gd name="connsiteX85" fmla="*/ 54184 w 854070"/>
                <a:gd name="connsiteY85" fmla="*/ 41111 h 907090"/>
                <a:gd name="connsiteX86" fmla="*/ 187262 w 854070"/>
                <a:gd name="connsiteY86" fmla="*/ 25635 h 907090"/>
                <a:gd name="connsiteX87" fmla="*/ 326443 w 854070"/>
                <a:gd name="connsiteY87" fmla="*/ 14173 h 907090"/>
                <a:gd name="connsiteX88" fmla="*/ 427219 w 854070"/>
                <a:gd name="connsiteY88" fmla="*/ 2858 h 907090"/>
                <a:gd name="connsiteX89" fmla="*/ 491674 w 854070"/>
                <a:gd name="connsiteY89" fmla="*/ 14915 h 907090"/>
                <a:gd name="connsiteX90" fmla="*/ 520998 w 854070"/>
                <a:gd name="connsiteY90" fmla="*/ 774 h 907090"/>
                <a:gd name="connsiteX91" fmla="*/ 550175 w 854070"/>
                <a:gd name="connsiteY91" fmla="*/ 50489 h 907090"/>
                <a:gd name="connsiteX92" fmla="*/ 552258 w 854070"/>
                <a:gd name="connsiteY92" fmla="*/ 55699 h 907090"/>
                <a:gd name="connsiteX93" fmla="*/ 551217 w 854070"/>
                <a:gd name="connsiteY93" fmla="*/ 58825 h 907090"/>
                <a:gd name="connsiteX94" fmla="*/ 551217 w 854070"/>
                <a:gd name="connsiteY94" fmla="*/ 59867 h 907090"/>
                <a:gd name="connsiteX95" fmla="*/ 555384 w 854070"/>
                <a:gd name="connsiteY95" fmla="*/ 79665 h 907090"/>
                <a:gd name="connsiteX96" fmla="*/ 575182 w 854070"/>
                <a:gd name="connsiteY96" fmla="*/ 83832 h 907090"/>
                <a:gd name="connsiteX97" fmla="*/ 580392 w 854070"/>
                <a:gd name="connsiteY97" fmla="*/ 79665 h 907090"/>
                <a:gd name="connsiteX98" fmla="*/ 581434 w 854070"/>
                <a:gd name="connsiteY98" fmla="*/ 78622 h 907090"/>
                <a:gd name="connsiteX99" fmla="*/ 593938 w 854070"/>
                <a:gd name="connsiteY99" fmla="*/ 68203 h 907090"/>
                <a:gd name="connsiteX100" fmla="*/ 597064 w 854070"/>
                <a:gd name="connsiteY100" fmla="*/ 67161 h 907090"/>
                <a:gd name="connsiteX101" fmla="*/ 599148 w 854070"/>
                <a:gd name="connsiteY101" fmla="*/ 68203 h 907090"/>
                <a:gd name="connsiteX102" fmla="*/ 608526 w 854070"/>
                <a:gd name="connsiteY102" fmla="*/ 84875 h 907090"/>
                <a:gd name="connsiteX103" fmla="*/ 609568 w 854070"/>
                <a:gd name="connsiteY103" fmla="*/ 109882 h 907090"/>
                <a:gd name="connsiteX104" fmla="*/ 607484 w 854070"/>
                <a:gd name="connsiteY104" fmla="*/ 114050 h 907090"/>
                <a:gd name="connsiteX105" fmla="*/ 604358 w 854070"/>
                <a:gd name="connsiteY105" fmla="*/ 131764 h 907090"/>
                <a:gd name="connsiteX106" fmla="*/ 605400 w 854070"/>
                <a:gd name="connsiteY106" fmla="*/ 134890 h 907090"/>
                <a:gd name="connsiteX107" fmla="*/ 606442 w 854070"/>
                <a:gd name="connsiteY107" fmla="*/ 138016 h 907090"/>
                <a:gd name="connsiteX108" fmla="*/ 605400 w 854070"/>
                <a:gd name="connsiteY108" fmla="*/ 142184 h 907090"/>
                <a:gd name="connsiteX109" fmla="*/ 587686 w 854070"/>
                <a:gd name="connsiteY109" fmla="*/ 178654 h 907090"/>
                <a:gd name="connsiteX110" fmla="*/ 582476 w 854070"/>
                <a:gd name="connsiteY110" fmla="*/ 188032 h 907090"/>
                <a:gd name="connsiteX111" fmla="*/ 574140 w 854070"/>
                <a:gd name="connsiteY111" fmla="*/ 194284 h 907090"/>
                <a:gd name="connsiteX112" fmla="*/ 567888 w 854070"/>
                <a:gd name="connsiteY112" fmla="*/ 198452 h 907090"/>
                <a:gd name="connsiteX113" fmla="*/ 563720 w 854070"/>
                <a:gd name="connsiteY113" fmla="*/ 204704 h 907090"/>
                <a:gd name="connsiteX114" fmla="*/ 572057 w 854070"/>
                <a:gd name="connsiteY114" fmla="*/ 214082 h 907090"/>
                <a:gd name="connsiteX115" fmla="*/ 575182 w 854070"/>
                <a:gd name="connsiteY115" fmla="*/ 215124 h 907090"/>
                <a:gd name="connsiteX116" fmla="*/ 581434 w 854070"/>
                <a:gd name="connsiteY116" fmla="*/ 220334 h 907090"/>
                <a:gd name="connsiteX117" fmla="*/ 589770 w 854070"/>
                <a:gd name="connsiteY117" fmla="*/ 226586 h 907090"/>
                <a:gd name="connsiteX118" fmla="*/ 599148 w 854070"/>
                <a:gd name="connsiteY118" fmla="*/ 231796 h 907090"/>
                <a:gd name="connsiteX119" fmla="*/ 615820 w 854070"/>
                <a:gd name="connsiteY119" fmla="*/ 241174 h 907090"/>
                <a:gd name="connsiteX120" fmla="*/ 618946 w 854070"/>
                <a:gd name="connsiteY120" fmla="*/ 244300 h 907090"/>
                <a:gd name="connsiteX121" fmla="*/ 624156 w 854070"/>
                <a:gd name="connsiteY121" fmla="*/ 249510 h 907090"/>
                <a:gd name="connsiteX122" fmla="*/ 637702 w 854070"/>
                <a:gd name="connsiteY122" fmla="*/ 256804 h 907090"/>
                <a:gd name="connsiteX123" fmla="*/ 642912 w 854070"/>
                <a:gd name="connsiteY123" fmla="*/ 258888 h 907090"/>
                <a:gd name="connsiteX124" fmla="*/ 666878 w 854070"/>
                <a:gd name="connsiteY124" fmla="*/ 275560 h 907090"/>
                <a:gd name="connsiteX125" fmla="*/ 676256 w 854070"/>
                <a:gd name="connsiteY125" fmla="*/ 283896 h 907090"/>
                <a:gd name="connsiteX126" fmla="*/ 672088 w 854070"/>
                <a:gd name="connsiteY126" fmla="*/ 291190 h 907090"/>
                <a:gd name="connsiteX127" fmla="*/ 657500 w 854070"/>
                <a:gd name="connsiteY127" fmla="*/ 299526 h 907090"/>
                <a:gd name="connsiteX128" fmla="*/ 653332 w 854070"/>
                <a:gd name="connsiteY128" fmla="*/ 300568 h 907090"/>
                <a:gd name="connsiteX129" fmla="*/ 646038 w 854070"/>
                <a:gd name="connsiteY129" fmla="*/ 302652 h 907090"/>
                <a:gd name="connsiteX130" fmla="*/ 635618 w 854070"/>
                <a:gd name="connsiteY130" fmla="*/ 312030 h 907090"/>
                <a:gd name="connsiteX131" fmla="*/ 634576 w 854070"/>
                <a:gd name="connsiteY131" fmla="*/ 321408 h 907090"/>
                <a:gd name="connsiteX132" fmla="*/ 636660 w 854070"/>
                <a:gd name="connsiteY132" fmla="*/ 334954 h 907090"/>
                <a:gd name="connsiteX133" fmla="*/ 643954 w 854070"/>
                <a:gd name="connsiteY133" fmla="*/ 348500 h 907090"/>
                <a:gd name="connsiteX134" fmla="*/ 650206 w 854070"/>
                <a:gd name="connsiteY134" fmla="*/ 351626 h 907090"/>
                <a:gd name="connsiteX135" fmla="*/ 655416 w 854070"/>
                <a:gd name="connsiteY135" fmla="*/ 354752 h 907090"/>
                <a:gd name="connsiteX136" fmla="*/ 652290 w 854070"/>
                <a:gd name="connsiteY136" fmla="*/ 366214 h 907090"/>
                <a:gd name="connsiteX137" fmla="*/ 648122 w 854070"/>
                <a:gd name="connsiteY137" fmla="*/ 381844 h 907090"/>
                <a:gd name="connsiteX138" fmla="*/ 650206 w 854070"/>
                <a:gd name="connsiteY138" fmla="*/ 392264 h 907090"/>
                <a:gd name="connsiteX139" fmla="*/ 651248 w 854070"/>
                <a:gd name="connsiteY139" fmla="*/ 396432 h 907090"/>
                <a:gd name="connsiteX140" fmla="*/ 651248 w 854070"/>
                <a:gd name="connsiteY140" fmla="*/ 403726 h 907090"/>
                <a:gd name="connsiteX141" fmla="*/ 647080 w 854070"/>
                <a:gd name="connsiteY141" fmla="*/ 411019 h 907090"/>
                <a:gd name="connsiteX142" fmla="*/ 624156 w 854070"/>
                <a:gd name="connsiteY142" fmla="*/ 444363 h 907090"/>
                <a:gd name="connsiteX143" fmla="*/ 623114 w 854070"/>
                <a:gd name="connsiteY143" fmla="*/ 445405 h 907090"/>
                <a:gd name="connsiteX144" fmla="*/ 614778 w 854070"/>
                <a:gd name="connsiteY144" fmla="*/ 457909 h 907090"/>
                <a:gd name="connsiteX145" fmla="*/ 613736 w 854070"/>
                <a:gd name="connsiteY145" fmla="*/ 467287 h 907090"/>
                <a:gd name="connsiteX146" fmla="*/ 613736 w 854070"/>
                <a:gd name="connsiteY146" fmla="*/ 470413 h 907090"/>
                <a:gd name="connsiteX147" fmla="*/ 622072 w 854070"/>
                <a:gd name="connsiteY147" fmla="*/ 500631 h 907090"/>
                <a:gd name="connsiteX148" fmla="*/ 626240 w 854070"/>
                <a:gd name="connsiteY148" fmla="*/ 504799 h 907090"/>
                <a:gd name="connsiteX149" fmla="*/ 633534 w 854070"/>
                <a:gd name="connsiteY149" fmla="*/ 505841 h 907090"/>
                <a:gd name="connsiteX150" fmla="*/ 648122 w 854070"/>
                <a:gd name="connsiteY150" fmla="*/ 504799 h 907090"/>
                <a:gd name="connsiteX151" fmla="*/ 661668 w 854070"/>
                <a:gd name="connsiteY151" fmla="*/ 503757 h 907090"/>
                <a:gd name="connsiteX152" fmla="*/ 686676 w 854070"/>
                <a:gd name="connsiteY152" fmla="*/ 504799 h 907090"/>
                <a:gd name="connsiteX153" fmla="*/ 720020 w 854070"/>
                <a:gd name="connsiteY153" fmla="*/ 504799 h 907090"/>
                <a:gd name="connsiteX154" fmla="*/ 824220 w 854070"/>
                <a:gd name="connsiteY154" fmla="*/ 462078 h 907090"/>
                <a:gd name="connsiteX155" fmla="*/ 834640 w 854070"/>
                <a:gd name="connsiteY155" fmla="*/ 457909 h 907090"/>
                <a:gd name="connsiteX156" fmla="*/ 842976 w 854070"/>
                <a:gd name="connsiteY156" fmla="*/ 462078 h 907090"/>
                <a:gd name="connsiteX157" fmla="*/ 839850 w 854070"/>
                <a:gd name="connsiteY157" fmla="*/ 482917 h 907090"/>
                <a:gd name="connsiteX158" fmla="*/ 838807 w 854070"/>
                <a:gd name="connsiteY158" fmla="*/ 483959 h 907090"/>
                <a:gd name="connsiteX159" fmla="*/ 832556 w 854070"/>
                <a:gd name="connsiteY159" fmla="*/ 507925 h 907090"/>
                <a:gd name="connsiteX160" fmla="*/ 836724 w 854070"/>
                <a:gd name="connsiteY160" fmla="*/ 516261 h 907090"/>
                <a:gd name="connsiteX161" fmla="*/ 839850 w 854070"/>
                <a:gd name="connsiteY161" fmla="*/ 522513 h 907090"/>
                <a:gd name="connsiteX162" fmla="*/ 840892 w 854070"/>
                <a:gd name="connsiteY162" fmla="*/ 527723 h 907090"/>
                <a:gd name="connsiteX163" fmla="*/ 831514 w 854070"/>
                <a:gd name="connsiteY163" fmla="*/ 531891 h 907090"/>
                <a:gd name="connsiteX164" fmla="*/ 822136 w 854070"/>
                <a:gd name="connsiteY164" fmla="*/ 549605 h 907090"/>
                <a:gd name="connsiteX165" fmla="*/ 832556 w 854070"/>
                <a:gd name="connsiteY165" fmla="*/ 560025 h 907090"/>
                <a:gd name="connsiteX166" fmla="*/ 849227 w 854070"/>
                <a:gd name="connsiteY166" fmla="*/ 565235 h 907090"/>
                <a:gd name="connsiteX167" fmla="*/ 839850 w 854070"/>
                <a:gd name="connsiteY167" fmla="*/ 599621 h 907090"/>
                <a:gd name="connsiteX168" fmla="*/ 839850 w 854070"/>
                <a:gd name="connsiteY168" fmla="*/ 607957 h 907090"/>
                <a:gd name="connsiteX169" fmla="*/ 847144 w 854070"/>
                <a:gd name="connsiteY169" fmla="*/ 621503 h 907090"/>
                <a:gd name="connsiteX170" fmla="*/ 853396 w 854070"/>
                <a:gd name="connsiteY170" fmla="*/ 631923 h 907090"/>
                <a:gd name="connsiteX171" fmla="*/ 849227 w 854070"/>
                <a:gd name="connsiteY171" fmla="*/ 650679 h 907090"/>
                <a:gd name="connsiteX172" fmla="*/ 844017 w 854070"/>
                <a:gd name="connsiteY172" fmla="*/ 672561 h 907090"/>
                <a:gd name="connsiteX173" fmla="*/ 847144 w 854070"/>
                <a:gd name="connsiteY173" fmla="*/ 680897 h 907090"/>
                <a:gd name="connsiteX174" fmla="*/ 849227 w 854070"/>
                <a:gd name="connsiteY174" fmla="*/ 685065 h 907090"/>
                <a:gd name="connsiteX175" fmla="*/ 844017 w 854070"/>
                <a:gd name="connsiteY17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70036 w 854070"/>
                <a:gd name="connsiteY7" fmla="*/ 875750 h 907090"/>
                <a:gd name="connsiteX8" fmla="*/ 743986 w 854070"/>
                <a:gd name="connsiteY8" fmla="*/ 880960 h 907090"/>
                <a:gd name="connsiteX9" fmla="*/ 723146 w 854070"/>
                <a:gd name="connsiteY9" fmla="*/ 877834 h 907090"/>
                <a:gd name="connsiteX10" fmla="*/ 693376 w 854070"/>
                <a:gd name="connsiteY10" fmla="*/ 857294 h 907090"/>
                <a:gd name="connsiteX11" fmla="*/ 613142 w 854070"/>
                <a:gd name="connsiteY11" fmla="*/ 853871 h 907090"/>
                <a:gd name="connsiteX12" fmla="*/ 475448 w 854070"/>
                <a:gd name="connsiteY12" fmla="*/ 827821 h 907090"/>
                <a:gd name="connsiteX13" fmla="*/ 437639 w 854070"/>
                <a:gd name="connsiteY13" fmla="*/ 865330 h 907090"/>
                <a:gd name="connsiteX14" fmla="*/ 434513 w 854070"/>
                <a:gd name="connsiteY14" fmla="*/ 869498 h 907090"/>
                <a:gd name="connsiteX15" fmla="*/ 426177 w 854070"/>
                <a:gd name="connsiteY15" fmla="*/ 877834 h 907090"/>
                <a:gd name="connsiteX16" fmla="*/ 401169 w 854070"/>
                <a:gd name="connsiteY16" fmla="*/ 883044 h 907090"/>
                <a:gd name="connsiteX17" fmla="*/ 391791 w 854070"/>
                <a:gd name="connsiteY17" fmla="*/ 883044 h 907090"/>
                <a:gd name="connsiteX18" fmla="*/ 380329 w 854070"/>
                <a:gd name="connsiteY18" fmla="*/ 888254 h 907090"/>
                <a:gd name="connsiteX19" fmla="*/ 378245 w 854070"/>
                <a:gd name="connsiteY19" fmla="*/ 894506 h 907090"/>
                <a:gd name="connsiteX20" fmla="*/ 381371 w 854070"/>
                <a:gd name="connsiteY20" fmla="*/ 901800 h 907090"/>
                <a:gd name="connsiteX21" fmla="*/ 382413 w 854070"/>
                <a:gd name="connsiteY21" fmla="*/ 902842 h 907090"/>
                <a:gd name="connsiteX22" fmla="*/ 351153 w 854070"/>
                <a:gd name="connsiteY22" fmla="*/ 907010 h 907090"/>
                <a:gd name="connsiteX23" fmla="*/ 340733 w 854070"/>
                <a:gd name="connsiteY23" fmla="*/ 898674 h 907090"/>
                <a:gd name="connsiteX24" fmla="*/ 330313 w 854070"/>
                <a:gd name="connsiteY24" fmla="*/ 889296 h 907090"/>
                <a:gd name="connsiteX25" fmla="*/ 327187 w 854070"/>
                <a:gd name="connsiteY25" fmla="*/ 887212 h 907090"/>
                <a:gd name="connsiteX26" fmla="*/ 319893 w 854070"/>
                <a:gd name="connsiteY26" fmla="*/ 883044 h 907090"/>
                <a:gd name="connsiteX27" fmla="*/ 305305 w 854070"/>
                <a:gd name="connsiteY27" fmla="*/ 860120 h 907090"/>
                <a:gd name="connsiteX28" fmla="*/ 283426 w 854070"/>
                <a:gd name="connsiteY28" fmla="*/ 819335 h 907090"/>
                <a:gd name="connsiteX29" fmla="*/ 299651 w 854070"/>
                <a:gd name="connsiteY29" fmla="*/ 797306 h 907090"/>
                <a:gd name="connsiteX30" fmla="*/ 315133 w 854070"/>
                <a:gd name="connsiteY30" fmla="*/ 763959 h 907090"/>
                <a:gd name="connsiteX31" fmla="*/ 350111 w 854070"/>
                <a:gd name="connsiteY31" fmla="*/ 747585 h 907090"/>
                <a:gd name="connsiteX32" fmla="*/ 358447 w 854070"/>
                <a:gd name="connsiteY32" fmla="*/ 741333 h 907090"/>
                <a:gd name="connsiteX33" fmla="*/ 374077 w 854070"/>
                <a:gd name="connsiteY33" fmla="*/ 725703 h 907090"/>
                <a:gd name="connsiteX34" fmla="*/ 373035 w 854070"/>
                <a:gd name="connsiteY34" fmla="*/ 694443 h 907090"/>
                <a:gd name="connsiteX35" fmla="*/ 355321 w 854070"/>
                <a:gd name="connsiteY35" fmla="*/ 667351 h 907090"/>
                <a:gd name="connsiteX36" fmla="*/ 324061 w 854070"/>
                <a:gd name="connsiteY36" fmla="*/ 662141 h 907090"/>
                <a:gd name="connsiteX37" fmla="*/ 304263 w 854070"/>
                <a:gd name="connsiteY37" fmla="*/ 661099 h 907090"/>
                <a:gd name="connsiteX38" fmla="*/ 298011 w 854070"/>
                <a:gd name="connsiteY38" fmla="*/ 660057 h 907090"/>
                <a:gd name="connsiteX39" fmla="*/ 288633 w 854070"/>
                <a:gd name="connsiteY39" fmla="*/ 657973 h 907090"/>
                <a:gd name="connsiteX40" fmla="*/ 271961 w 854070"/>
                <a:gd name="connsiteY40" fmla="*/ 659015 h 907090"/>
                <a:gd name="connsiteX41" fmla="*/ 253205 w 854070"/>
                <a:gd name="connsiteY41" fmla="*/ 659015 h 907090"/>
                <a:gd name="connsiteX42" fmla="*/ 245911 w 854070"/>
                <a:gd name="connsiteY42" fmla="*/ 654847 h 907090"/>
                <a:gd name="connsiteX43" fmla="*/ 238618 w 854070"/>
                <a:gd name="connsiteY43" fmla="*/ 650679 h 907090"/>
                <a:gd name="connsiteX44" fmla="*/ 221945 w 854070"/>
                <a:gd name="connsiteY44" fmla="*/ 647553 h 907090"/>
                <a:gd name="connsiteX45" fmla="*/ 204231 w 854070"/>
                <a:gd name="connsiteY45" fmla="*/ 643385 h 907090"/>
                <a:gd name="connsiteX46" fmla="*/ 196938 w 854070"/>
                <a:gd name="connsiteY46" fmla="*/ 630881 h 907090"/>
                <a:gd name="connsiteX47" fmla="*/ 195896 w 854070"/>
                <a:gd name="connsiteY47" fmla="*/ 626713 h 907090"/>
                <a:gd name="connsiteX48" fmla="*/ 191728 w 854070"/>
                <a:gd name="connsiteY48" fmla="*/ 614209 h 907090"/>
                <a:gd name="connsiteX49" fmla="*/ 169846 w 854070"/>
                <a:gd name="connsiteY49" fmla="*/ 602747 h 907090"/>
                <a:gd name="connsiteX50" fmla="*/ 164636 w 854070"/>
                <a:gd name="connsiteY50" fmla="*/ 602747 h 907090"/>
                <a:gd name="connsiteX51" fmla="*/ 151090 w 854070"/>
                <a:gd name="connsiteY51" fmla="*/ 599621 h 907090"/>
                <a:gd name="connsiteX52" fmla="*/ 146922 w 854070"/>
                <a:gd name="connsiteY52" fmla="*/ 588159 h 907090"/>
                <a:gd name="connsiteX53" fmla="*/ 147964 w 854070"/>
                <a:gd name="connsiteY53" fmla="*/ 581907 h 907090"/>
                <a:gd name="connsiteX54" fmla="*/ 153174 w 854070"/>
                <a:gd name="connsiteY54" fmla="*/ 575655 h 907090"/>
                <a:gd name="connsiteX55" fmla="*/ 156300 w 854070"/>
                <a:gd name="connsiteY55" fmla="*/ 572529 h 907090"/>
                <a:gd name="connsiteX56" fmla="*/ 160468 w 854070"/>
                <a:gd name="connsiteY56" fmla="*/ 556899 h 907090"/>
                <a:gd name="connsiteX57" fmla="*/ 157342 w 854070"/>
                <a:gd name="connsiteY57" fmla="*/ 552731 h 907090"/>
                <a:gd name="connsiteX58" fmla="*/ 156300 w 854070"/>
                <a:gd name="connsiteY58" fmla="*/ 551689 h 907090"/>
                <a:gd name="connsiteX59" fmla="*/ 149006 w 854070"/>
                <a:gd name="connsiteY59" fmla="*/ 535017 h 907090"/>
                <a:gd name="connsiteX60" fmla="*/ 149006 w 854070"/>
                <a:gd name="connsiteY60" fmla="*/ 530849 h 907090"/>
                <a:gd name="connsiteX61" fmla="*/ 132634 w 854070"/>
                <a:gd name="connsiteY61" fmla="*/ 522066 h 907090"/>
                <a:gd name="connsiteX62" fmla="*/ 98727 w 854070"/>
                <a:gd name="connsiteY62" fmla="*/ 448282 h 907090"/>
                <a:gd name="connsiteX63" fmla="*/ 106438 w 854070"/>
                <a:gd name="connsiteY63" fmla="*/ 411912 h 907090"/>
                <a:gd name="connsiteX64" fmla="*/ 83360 w 854070"/>
                <a:gd name="connsiteY64" fmla="*/ 388096 h 907090"/>
                <a:gd name="connsiteX65" fmla="*/ 22924 w 854070"/>
                <a:gd name="connsiteY65" fmla="*/ 383928 h 907090"/>
                <a:gd name="connsiteX66" fmla="*/ 9678 w 854070"/>
                <a:gd name="connsiteY66" fmla="*/ 357581 h 907090"/>
                <a:gd name="connsiteX67" fmla="*/ 31260 w 854070"/>
                <a:gd name="connsiteY67" fmla="*/ 347458 h 907090"/>
                <a:gd name="connsiteX68" fmla="*/ 41680 w 854070"/>
                <a:gd name="connsiteY68" fmla="*/ 325576 h 907090"/>
                <a:gd name="connsiteX69" fmla="*/ 42722 w 854070"/>
                <a:gd name="connsiteY69" fmla="*/ 319324 h 907090"/>
                <a:gd name="connsiteX70" fmla="*/ 43764 w 854070"/>
                <a:gd name="connsiteY70" fmla="*/ 314114 h 907090"/>
                <a:gd name="connsiteX71" fmla="*/ 53142 w 854070"/>
                <a:gd name="connsiteY71" fmla="*/ 295358 h 907090"/>
                <a:gd name="connsiteX72" fmla="*/ 57310 w 854070"/>
                <a:gd name="connsiteY72" fmla="*/ 288064 h 907090"/>
                <a:gd name="connsiteX73" fmla="*/ 72940 w 854070"/>
                <a:gd name="connsiteY73" fmla="*/ 220334 h 907090"/>
                <a:gd name="connsiteX74" fmla="*/ 61478 w 854070"/>
                <a:gd name="connsiteY74" fmla="*/ 173444 h 907090"/>
                <a:gd name="connsiteX75" fmla="*/ 37512 w 854070"/>
                <a:gd name="connsiteY75" fmla="*/ 163024 h 907090"/>
                <a:gd name="connsiteX76" fmla="*/ 19798 w 854070"/>
                <a:gd name="connsiteY76" fmla="*/ 156772 h 907090"/>
                <a:gd name="connsiteX77" fmla="*/ 4168 w 854070"/>
                <a:gd name="connsiteY77" fmla="*/ 134890 h 907090"/>
                <a:gd name="connsiteX78" fmla="*/ 1042 w 854070"/>
                <a:gd name="connsiteY78" fmla="*/ 105714 h 907090"/>
                <a:gd name="connsiteX79" fmla="*/ 0 w 854070"/>
                <a:gd name="connsiteY79" fmla="*/ 76539 h 907090"/>
                <a:gd name="connsiteX80" fmla="*/ 1042 w 854070"/>
                <a:gd name="connsiteY80" fmla="*/ 67161 h 907090"/>
                <a:gd name="connsiteX81" fmla="*/ 13546 w 854070"/>
                <a:gd name="connsiteY81" fmla="*/ 60909 h 907090"/>
                <a:gd name="connsiteX82" fmla="*/ 31260 w 854070"/>
                <a:gd name="connsiteY82" fmla="*/ 57783 h 907090"/>
                <a:gd name="connsiteX83" fmla="*/ 44806 w 854070"/>
                <a:gd name="connsiteY83" fmla="*/ 53615 h 907090"/>
                <a:gd name="connsiteX84" fmla="*/ 54184 w 854070"/>
                <a:gd name="connsiteY84" fmla="*/ 41111 h 907090"/>
                <a:gd name="connsiteX85" fmla="*/ 187262 w 854070"/>
                <a:gd name="connsiteY85" fmla="*/ 25635 h 907090"/>
                <a:gd name="connsiteX86" fmla="*/ 326443 w 854070"/>
                <a:gd name="connsiteY86" fmla="*/ 14173 h 907090"/>
                <a:gd name="connsiteX87" fmla="*/ 427219 w 854070"/>
                <a:gd name="connsiteY87" fmla="*/ 2858 h 907090"/>
                <a:gd name="connsiteX88" fmla="*/ 491674 w 854070"/>
                <a:gd name="connsiteY88" fmla="*/ 14915 h 907090"/>
                <a:gd name="connsiteX89" fmla="*/ 520998 w 854070"/>
                <a:gd name="connsiteY89" fmla="*/ 774 h 907090"/>
                <a:gd name="connsiteX90" fmla="*/ 550175 w 854070"/>
                <a:gd name="connsiteY90" fmla="*/ 50489 h 907090"/>
                <a:gd name="connsiteX91" fmla="*/ 552258 w 854070"/>
                <a:gd name="connsiteY91" fmla="*/ 55699 h 907090"/>
                <a:gd name="connsiteX92" fmla="*/ 551217 w 854070"/>
                <a:gd name="connsiteY92" fmla="*/ 58825 h 907090"/>
                <a:gd name="connsiteX93" fmla="*/ 551217 w 854070"/>
                <a:gd name="connsiteY93" fmla="*/ 59867 h 907090"/>
                <a:gd name="connsiteX94" fmla="*/ 555384 w 854070"/>
                <a:gd name="connsiteY94" fmla="*/ 79665 h 907090"/>
                <a:gd name="connsiteX95" fmla="*/ 575182 w 854070"/>
                <a:gd name="connsiteY95" fmla="*/ 83832 h 907090"/>
                <a:gd name="connsiteX96" fmla="*/ 580392 w 854070"/>
                <a:gd name="connsiteY96" fmla="*/ 79665 h 907090"/>
                <a:gd name="connsiteX97" fmla="*/ 581434 w 854070"/>
                <a:gd name="connsiteY97" fmla="*/ 78622 h 907090"/>
                <a:gd name="connsiteX98" fmla="*/ 593938 w 854070"/>
                <a:gd name="connsiteY98" fmla="*/ 68203 h 907090"/>
                <a:gd name="connsiteX99" fmla="*/ 597064 w 854070"/>
                <a:gd name="connsiteY99" fmla="*/ 67161 h 907090"/>
                <a:gd name="connsiteX100" fmla="*/ 599148 w 854070"/>
                <a:gd name="connsiteY100" fmla="*/ 68203 h 907090"/>
                <a:gd name="connsiteX101" fmla="*/ 608526 w 854070"/>
                <a:gd name="connsiteY101" fmla="*/ 84875 h 907090"/>
                <a:gd name="connsiteX102" fmla="*/ 609568 w 854070"/>
                <a:gd name="connsiteY102" fmla="*/ 109882 h 907090"/>
                <a:gd name="connsiteX103" fmla="*/ 607484 w 854070"/>
                <a:gd name="connsiteY103" fmla="*/ 114050 h 907090"/>
                <a:gd name="connsiteX104" fmla="*/ 604358 w 854070"/>
                <a:gd name="connsiteY104" fmla="*/ 131764 h 907090"/>
                <a:gd name="connsiteX105" fmla="*/ 605400 w 854070"/>
                <a:gd name="connsiteY105" fmla="*/ 134890 h 907090"/>
                <a:gd name="connsiteX106" fmla="*/ 606442 w 854070"/>
                <a:gd name="connsiteY106" fmla="*/ 138016 h 907090"/>
                <a:gd name="connsiteX107" fmla="*/ 605400 w 854070"/>
                <a:gd name="connsiteY107" fmla="*/ 142184 h 907090"/>
                <a:gd name="connsiteX108" fmla="*/ 587686 w 854070"/>
                <a:gd name="connsiteY108" fmla="*/ 178654 h 907090"/>
                <a:gd name="connsiteX109" fmla="*/ 582476 w 854070"/>
                <a:gd name="connsiteY109" fmla="*/ 188032 h 907090"/>
                <a:gd name="connsiteX110" fmla="*/ 574140 w 854070"/>
                <a:gd name="connsiteY110" fmla="*/ 194284 h 907090"/>
                <a:gd name="connsiteX111" fmla="*/ 567888 w 854070"/>
                <a:gd name="connsiteY111" fmla="*/ 198452 h 907090"/>
                <a:gd name="connsiteX112" fmla="*/ 563720 w 854070"/>
                <a:gd name="connsiteY112" fmla="*/ 204704 h 907090"/>
                <a:gd name="connsiteX113" fmla="*/ 572057 w 854070"/>
                <a:gd name="connsiteY113" fmla="*/ 214082 h 907090"/>
                <a:gd name="connsiteX114" fmla="*/ 575182 w 854070"/>
                <a:gd name="connsiteY114" fmla="*/ 215124 h 907090"/>
                <a:gd name="connsiteX115" fmla="*/ 581434 w 854070"/>
                <a:gd name="connsiteY115" fmla="*/ 220334 h 907090"/>
                <a:gd name="connsiteX116" fmla="*/ 589770 w 854070"/>
                <a:gd name="connsiteY116" fmla="*/ 226586 h 907090"/>
                <a:gd name="connsiteX117" fmla="*/ 599148 w 854070"/>
                <a:gd name="connsiteY117" fmla="*/ 231796 h 907090"/>
                <a:gd name="connsiteX118" fmla="*/ 615820 w 854070"/>
                <a:gd name="connsiteY118" fmla="*/ 241174 h 907090"/>
                <a:gd name="connsiteX119" fmla="*/ 618946 w 854070"/>
                <a:gd name="connsiteY119" fmla="*/ 244300 h 907090"/>
                <a:gd name="connsiteX120" fmla="*/ 624156 w 854070"/>
                <a:gd name="connsiteY120" fmla="*/ 249510 h 907090"/>
                <a:gd name="connsiteX121" fmla="*/ 637702 w 854070"/>
                <a:gd name="connsiteY121" fmla="*/ 256804 h 907090"/>
                <a:gd name="connsiteX122" fmla="*/ 642912 w 854070"/>
                <a:gd name="connsiteY122" fmla="*/ 258888 h 907090"/>
                <a:gd name="connsiteX123" fmla="*/ 666878 w 854070"/>
                <a:gd name="connsiteY123" fmla="*/ 275560 h 907090"/>
                <a:gd name="connsiteX124" fmla="*/ 676256 w 854070"/>
                <a:gd name="connsiteY124" fmla="*/ 283896 h 907090"/>
                <a:gd name="connsiteX125" fmla="*/ 672088 w 854070"/>
                <a:gd name="connsiteY125" fmla="*/ 291190 h 907090"/>
                <a:gd name="connsiteX126" fmla="*/ 657500 w 854070"/>
                <a:gd name="connsiteY126" fmla="*/ 299526 h 907090"/>
                <a:gd name="connsiteX127" fmla="*/ 653332 w 854070"/>
                <a:gd name="connsiteY127" fmla="*/ 300568 h 907090"/>
                <a:gd name="connsiteX128" fmla="*/ 646038 w 854070"/>
                <a:gd name="connsiteY128" fmla="*/ 302652 h 907090"/>
                <a:gd name="connsiteX129" fmla="*/ 635618 w 854070"/>
                <a:gd name="connsiteY129" fmla="*/ 312030 h 907090"/>
                <a:gd name="connsiteX130" fmla="*/ 634576 w 854070"/>
                <a:gd name="connsiteY130" fmla="*/ 321408 h 907090"/>
                <a:gd name="connsiteX131" fmla="*/ 636660 w 854070"/>
                <a:gd name="connsiteY131" fmla="*/ 334954 h 907090"/>
                <a:gd name="connsiteX132" fmla="*/ 643954 w 854070"/>
                <a:gd name="connsiteY132" fmla="*/ 348500 h 907090"/>
                <a:gd name="connsiteX133" fmla="*/ 650206 w 854070"/>
                <a:gd name="connsiteY133" fmla="*/ 351626 h 907090"/>
                <a:gd name="connsiteX134" fmla="*/ 655416 w 854070"/>
                <a:gd name="connsiteY134" fmla="*/ 354752 h 907090"/>
                <a:gd name="connsiteX135" fmla="*/ 652290 w 854070"/>
                <a:gd name="connsiteY135" fmla="*/ 366214 h 907090"/>
                <a:gd name="connsiteX136" fmla="*/ 648122 w 854070"/>
                <a:gd name="connsiteY136" fmla="*/ 381844 h 907090"/>
                <a:gd name="connsiteX137" fmla="*/ 650206 w 854070"/>
                <a:gd name="connsiteY137" fmla="*/ 392264 h 907090"/>
                <a:gd name="connsiteX138" fmla="*/ 651248 w 854070"/>
                <a:gd name="connsiteY138" fmla="*/ 396432 h 907090"/>
                <a:gd name="connsiteX139" fmla="*/ 651248 w 854070"/>
                <a:gd name="connsiteY139" fmla="*/ 403726 h 907090"/>
                <a:gd name="connsiteX140" fmla="*/ 647080 w 854070"/>
                <a:gd name="connsiteY140" fmla="*/ 411019 h 907090"/>
                <a:gd name="connsiteX141" fmla="*/ 624156 w 854070"/>
                <a:gd name="connsiteY141" fmla="*/ 444363 h 907090"/>
                <a:gd name="connsiteX142" fmla="*/ 623114 w 854070"/>
                <a:gd name="connsiteY142" fmla="*/ 445405 h 907090"/>
                <a:gd name="connsiteX143" fmla="*/ 614778 w 854070"/>
                <a:gd name="connsiteY143" fmla="*/ 457909 h 907090"/>
                <a:gd name="connsiteX144" fmla="*/ 613736 w 854070"/>
                <a:gd name="connsiteY144" fmla="*/ 467287 h 907090"/>
                <a:gd name="connsiteX145" fmla="*/ 613736 w 854070"/>
                <a:gd name="connsiteY145" fmla="*/ 470413 h 907090"/>
                <a:gd name="connsiteX146" fmla="*/ 622072 w 854070"/>
                <a:gd name="connsiteY146" fmla="*/ 500631 h 907090"/>
                <a:gd name="connsiteX147" fmla="*/ 626240 w 854070"/>
                <a:gd name="connsiteY147" fmla="*/ 504799 h 907090"/>
                <a:gd name="connsiteX148" fmla="*/ 633534 w 854070"/>
                <a:gd name="connsiteY148" fmla="*/ 505841 h 907090"/>
                <a:gd name="connsiteX149" fmla="*/ 648122 w 854070"/>
                <a:gd name="connsiteY149" fmla="*/ 504799 h 907090"/>
                <a:gd name="connsiteX150" fmla="*/ 661668 w 854070"/>
                <a:gd name="connsiteY150" fmla="*/ 503757 h 907090"/>
                <a:gd name="connsiteX151" fmla="*/ 686676 w 854070"/>
                <a:gd name="connsiteY151" fmla="*/ 504799 h 907090"/>
                <a:gd name="connsiteX152" fmla="*/ 720020 w 854070"/>
                <a:gd name="connsiteY152" fmla="*/ 504799 h 907090"/>
                <a:gd name="connsiteX153" fmla="*/ 824220 w 854070"/>
                <a:gd name="connsiteY153" fmla="*/ 462078 h 907090"/>
                <a:gd name="connsiteX154" fmla="*/ 834640 w 854070"/>
                <a:gd name="connsiteY154" fmla="*/ 457909 h 907090"/>
                <a:gd name="connsiteX155" fmla="*/ 842976 w 854070"/>
                <a:gd name="connsiteY155" fmla="*/ 462078 h 907090"/>
                <a:gd name="connsiteX156" fmla="*/ 839850 w 854070"/>
                <a:gd name="connsiteY156" fmla="*/ 482917 h 907090"/>
                <a:gd name="connsiteX157" fmla="*/ 838807 w 854070"/>
                <a:gd name="connsiteY157" fmla="*/ 483959 h 907090"/>
                <a:gd name="connsiteX158" fmla="*/ 832556 w 854070"/>
                <a:gd name="connsiteY158" fmla="*/ 507925 h 907090"/>
                <a:gd name="connsiteX159" fmla="*/ 836724 w 854070"/>
                <a:gd name="connsiteY159" fmla="*/ 516261 h 907090"/>
                <a:gd name="connsiteX160" fmla="*/ 839850 w 854070"/>
                <a:gd name="connsiteY160" fmla="*/ 522513 h 907090"/>
                <a:gd name="connsiteX161" fmla="*/ 840892 w 854070"/>
                <a:gd name="connsiteY161" fmla="*/ 527723 h 907090"/>
                <a:gd name="connsiteX162" fmla="*/ 831514 w 854070"/>
                <a:gd name="connsiteY162" fmla="*/ 531891 h 907090"/>
                <a:gd name="connsiteX163" fmla="*/ 822136 w 854070"/>
                <a:gd name="connsiteY163" fmla="*/ 549605 h 907090"/>
                <a:gd name="connsiteX164" fmla="*/ 832556 w 854070"/>
                <a:gd name="connsiteY164" fmla="*/ 560025 h 907090"/>
                <a:gd name="connsiteX165" fmla="*/ 849227 w 854070"/>
                <a:gd name="connsiteY165" fmla="*/ 565235 h 907090"/>
                <a:gd name="connsiteX166" fmla="*/ 839850 w 854070"/>
                <a:gd name="connsiteY166" fmla="*/ 599621 h 907090"/>
                <a:gd name="connsiteX167" fmla="*/ 839850 w 854070"/>
                <a:gd name="connsiteY167" fmla="*/ 607957 h 907090"/>
                <a:gd name="connsiteX168" fmla="*/ 847144 w 854070"/>
                <a:gd name="connsiteY168" fmla="*/ 621503 h 907090"/>
                <a:gd name="connsiteX169" fmla="*/ 853396 w 854070"/>
                <a:gd name="connsiteY169" fmla="*/ 631923 h 907090"/>
                <a:gd name="connsiteX170" fmla="*/ 849227 w 854070"/>
                <a:gd name="connsiteY170" fmla="*/ 650679 h 907090"/>
                <a:gd name="connsiteX171" fmla="*/ 844017 w 854070"/>
                <a:gd name="connsiteY171" fmla="*/ 672561 h 907090"/>
                <a:gd name="connsiteX172" fmla="*/ 847144 w 854070"/>
                <a:gd name="connsiteY172" fmla="*/ 680897 h 907090"/>
                <a:gd name="connsiteX173" fmla="*/ 849227 w 854070"/>
                <a:gd name="connsiteY173" fmla="*/ 685065 h 907090"/>
                <a:gd name="connsiteX174" fmla="*/ 844017 w 854070"/>
                <a:gd name="connsiteY174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70036 w 854070"/>
                <a:gd name="connsiteY6" fmla="*/ 875750 h 907090"/>
                <a:gd name="connsiteX7" fmla="*/ 743986 w 854070"/>
                <a:gd name="connsiteY7" fmla="*/ 880960 h 907090"/>
                <a:gd name="connsiteX8" fmla="*/ 723146 w 854070"/>
                <a:gd name="connsiteY8" fmla="*/ 877834 h 907090"/>
                <a:gd name="connsiteX9" fmla="*/ 693376 w 854070"/>
                <a:gd name="connsiteY9" fmla="*/ 857294 h 907090"/>
                <a:gd name="connsiteX10" fmla="*/ 613142 w 854070"/>
                <a:gd name="connsiteY10" fmla="*/ 853871 h 907090"/>
                <a:gd name="connsiteX11" fmla="*/ 475448 w 854070"/>
                <a:gd name="connsiteY11" fmla="*/ 827821 h 907090"/>
                <a:gd name="connsiteX12" fmla="*/ 437639 w 854070"/>
                <a:gd name="connsiteY12" fmla="*/ 865330 h 907090"/>
                <a:gd name="connsiteX13" fmla="*/ 434513 w 854070"/>
                <a:gd name="connsiteY13" fmla="*/ 869498 h 907090"/>
                <a:gd name="connsiteX14" fmla="*/ 426177 w 854070"/>
                <a:gd name="connsiteY14" fmla="*/ 877834 h 907090"/>
                <a:gd name="connsiteX15" fmla="*/ 401169 w 854070"/>
                <a:gd name="connsiteY15" fmla="*/ 883044 h 907090"/>
                <a:gd name="connsiteX16" fmla="*/ 391791 w 854070"/>
                <a:gd name="connsiteY16" fmla="*/ 883044 h 907090"/>
                <a:gd name="connsiteX17" fmla="*/ 380329 w 854070"/>
                <a:gd name="connsiteY17" fmla="*/ 888254 h 907090"/>
                <a:gd name="connsiteX18" fmla="*/ 378245 w 854070"/>
                <a:gd name="connsiteY18" fmla="*/ 894506 h 907090"/>
                <a:gd name="connsiteX19" fmla="*/ 381371 w 854070"/>
                <a:gd name="connsiteY19" fmla="*/ 901800 h 907090"/>
                <a:gd name="connsiteX20" fmla="*/ 382413 w 854070"/>
                <a:gd name="connsiteY20" fmla="*/ 902842 h 907090"/>
                <a:gd name="connsiteX21" fmla="*/ 351153 w 854070"/>
                <a:gd name="connsiteY21" fmla="*/ 907010 h 907090"/>
                <a:gd name="connsiteX22" fmla="*/ 340733 w 854070"/>
                <a:gd name="connsiteY22" fmla="*/ 898674 h 907090"/>
                <a:gd name="connsiteX23" fmla="*/ 330313 w 854070"/>
                <a:gd name="connsiteY23" fmla="*/ 889296 h 907090"/>
                <a:gd name="connsiteX24" fmla="*/ 327187 w 854070"/>
                <a:gd name="connsiteY24" fmla="*/ 887212 h 907090"/>
                <a:gd name="connsiteX25" fmla="*/ 319893 w 854070"/>
                <a:gd name="connsiteY25" fmla="*/ 883044 h 907090"/>
                <a:gd name="connsiteX26" fmla="*/ 305305 w 854070"/>
                <a:gd name="connsiteY26" fmla="*/ 860120 h 907090"/>
                <a:gd name="connsiteX27" fmla="*/ 283426 w 854070"/>
                <a:gd name="connsiteY27" fmla="*/ 819335 h 907090"/>
                <a:gd name="connsiteX28" fmla="*/ 299651 w 854070"/>
                <a:gd name="connsiteY28" fmla="*/ 797306 h 907090"/>
                <a:gd name="connsiteX29" fmla="*/ 315133 w 854070"/>
                <a:gd name="connsiteY29" fmla="*/ 763959 h 907090"/>
                <a:gd name="connsiteX30" fmla="*/ 350111 w 854070"/>
                <a:gd name="connsiteY30" fmla="*/ 747585 h 907090"/>
                <a:gd name="connsiteX31" fmla="*/ 358447 w 854070"/>
                <a:gd name="connsiteY31" fmla="*/ 741333 h 907090"/>
                <a:gd name="connsiteX32" fmla="*/ 374077 w 854070"/>
                <a:gd name="connsiteY32" fmla="*/ 725703 h 907090"/>
                <a:gd name="connsiteX33" fmla="*/ 373035 w 854070"/>
                <a:gd name="connsiteY33" fmla="*/ 694443 h 907090"/>
                <a:gd name="connsiteX34" fmla="*/ 355321 w 854070"/>
                <a:gd name="connsiteY34" fmla="*/ 667351 h 907090"/>
                <a:gd name="connsiteX35" fmla="*/ 324061 w 854070"/>
                <a:gd name="connsiteY35" fmla="*/ 662141 h 907090"/>
                <a:gd name="connsiteX36" fmla="*/ 304263 w 854070"/>
                <a:gd name="connsiteY36" fmla="*/ 661099 h 907090"/>
                <a:gd name="connsiteX37" fmla="*/ 298011 w 854070"/>
                <a:gd name="connsiteY37" fmla="*/ 660057 h 907090"/>
                <a:gd name="connsiteX38" fmla="*/ 288633 w 854070"/>
                <a:gd name="connsiteY38" fmla="*/ 657973 h 907090"/>
                <a:gd name="connsiteX39" fmla="*/ 271961 w 854070"/>
                <a:gd name="connsiteY39" fmla="*/ 659015 h 907090"/>
                <a:gd name="connsiteX40" fmla="*/ 253205 w 854070"/>
                <a:gd name="connsiteY40" fmla="*/ 659015 h 907090"/>
                <a:gd name="connsiteX41" fmla="*/ 245911 w 854070"/>
                <a:gd name="connsiteY41" fmla="*/ 654847 h 907090"/>
                <a:gd name="connsiteX42" fmla="*/ 238618 w 854070"/>
                <a:gd name="connsiteY42" fmla="*/ 650679 h 907090"/>
                <a:gd name="connsiteX43" fmla="*/ 221945 w 854070"/>
                <a:gd name="connsiteY43" fmla="*/ 647553 h 907090"/>
                <a:gd name="connsiteX44" fmla="*/ 204231 w 854070"/>
                <a:gd name="connsiteY44" fmla="*/ 643385 h 907090"/>
                <a:gd name="connsiteX45" fmla="*/ 196938 w 854070"/>
                <a:gd name="connsiteY45" fmla="*/ 630881 h 907090"/>
                <a:gd name="connsiteX46" fmla="*/ 195896 w 854070"/>
                <a:gd name="connsiteY46" fmla="*/ 626713 h 907090"/>
                <a:gd name="connsiteX47" fmla="*/ 191728 w 854070"/>
                <a:gd name="connsiteY47" fmla="*/ 614209 h 907090"/>
                <a:gd name="connsiteX48" fmla="*/ 169846 w 854070"/>
                <a:gd name="connsiteY48" fmla="*/ 602747 h 907090"/>
                <a:gd name="connsiteX49" fmla="*/ 164636 w 854070"/>
                <a:gd name="connsiteY49" fmla="*/ 602747 h 907090"/>
                <a:gd name="connsiteX50" fmla="*/ 151090 w 854070"/>
                <a:gd name="connsiteY50" fmla="*/ 599621 h 907090"/>
                <a:gd name="connsiteX51" fmla="*/ 146922 w 854070"/>
                <a:gd name="connsiteY51" fmla="*/ 588159 h 907090"/>
                <a:gd name="connsiteX52" fmla="*/ 147964 w 854070"/>
                <a:gd name="connsiteY52" fmla="*/ 581907 h 907090"/>
                <a:gd name="connsiteX53" fmla="*/ 153174 w 854070"/>
                <a:gd name="connsiteY53" fmla="*/ 575655 h 907090"/>
                <a:gd name="connsiteX54" fmla="*/ 156300 w 854070"/>
                <a:gd name="connsiteY54" fmla="*/ 572529 h 907090"/>
                <a:gd name="connsiteX55" fmla="*/ 160468 w 854070"/>
                <a:gd name="connsiteY55" fmla="*/ 556899 h 907090"/>
                <a:gd name="connsiteX56" fmla="*/ 157342 w 854070"/>
                <a:gd name="connsiteY56" fmla="*/ 552731 h 907090"/>
                <a:gd name="connsiteX57" fmla="*/ 156300 w 854070"/>
                <a:gd name="connsiteY57" fmla="*/ 551689 h 907090"/>
                <a:gd name="connsiteX58" fmla="*/ 149006 w 854070"/>
                <a:gd name="connsiteY58" fmla="*/ 535017 h 907090"/>
                <a:gd name="connsiteX59" fmla="*/ 149006 w 854070"/>
                <a:gd name="connsiteY59" fmla="*/ 530849 h 907090"/>
                <a:gd name="connsiteX60" fmla="*/ 132634 w 854070"/>
                <a:gd name="connsiteY60" fmla="*/ 522066 h 907090"/>
                <a:gd name="connsiteX61" fmla="*/ 98727 w 854070"/>
                <a:gd name="connsiteY61" fmla="*/ 448282 h 907090"/>
                <a:gd name="connsiteX62" fmla="*/ 106438 w 854070"/>
                <a:gd name="connsiteY62" fmla="*/ 411912 h 907090"/>
                <a:gd name="connsiteX63" fmla="*/ 83360 w 854070"/>
                <a:gd name="connsiteY63" fmla="*/ 388096 h 907090"/>
                <a:gd name="connsiteX64" fmla="*/ 22924 w 854070"/>
                <a:gd name="connsiteY64" fmla="*/ 383928 h 907090"/>
                <a:gd name="connsiteX65" fmla="*/ 9678 w 854070"/>
                <a:gd name="connsiteY65" fmla="*/ 357581 h 907090"/>
                <a:gd name="connsiteX66" fmla="*/ 31260 w 854070"/>
                <a:gd name="connsiteY66" fmla="*/ 347458 h 907090"/>
                <a:gd name="connsiteX67" fmla="*/ 41680 w 854070"/>
                <a:gd name="connsiteY67" fmla="*/ 325576 h 907090"/>
                <a:gd name="connsiteX68" fmla="*/ 42722 w 854070"/>
                <a:gd name="connsiteY68" fmla="*/ 319324 h 907090"/>
                <a:gd name="connsiteX69" fmla="*/ 43764 w 854070"/>
                <a:gd name="connsiteY69" fmla="*/ 314114 h 907090"/>
                <a:gd name="connsiteX70" fmla="*/ 53142 w 854070"/>
                <a:gd name="connsiteY70" fmla="*/ 295358 h 907090"/>
                <a:gd name="connsiteX71" fmla="*/ 57310 w 854070"/>
                <a:gd name="connsiteY71" fmla="*/ 288064 h 907090"/>
                <a:gd name="connsiteX72" fmla="*/ 72940 w 854070"/>
                <a:gd name="connsiteY72" fmla="*/ 220334 h 907090"/>
                <a:gd name="connsiteX73" fmla="*/ 61478 w 854070"/>
                <a:gd name="connsiteY73" fmla="*/ 173444 h 907090"/>
                <a:gd name="connsiteX74" fmla="*/ 37512 w 854070"/>
                <a:gd name="connsiteY74" fmla="*/ 163024 h 907090"/>
                <a:gd name="connsiteX75" fmla="*/ 19798 w 854070"/>
                <a:gd name="connsiteY75" fmla="*/ 156772 h 907090"/>
                <a:gd name="connsiteX76" fmla="*/ 4168 w 854070"/>
                <a:gd name="connsiteY76" fmla="*/ 134890 h 907090"/>
                <a:gd name="connsiteX77" fmla="*/ 1042 w 854070"/>
                <a:gd name="connsiteY77" fmla="*/ 105714 h 907090"/>
                <a:gd name="connsiteX78" fmla="*/ 0 w 854070"/>
                <a:gd name="connsiteY78" fmla="*/ 76539 h 907090"/>
                <a:gd name="connsiteX79" fmla="*/ 1042 w 854070"/>
                <a:gd name="connsiteY79" fmla="*/ 67161 h 907090"/>
                <a:gd name="connsiteX80" fmla="*/ 13546 w 854070"/>
                <a:gd name="connsiteY80" fmla="*/ 60909 h 907090"/>
                <a:gd name="connsiteX81" fmla="*/ 31260 w 854070"/>
                <a:gd name="connsiteY81" fmla="*/ 57783 h 907090"/>
                <a:gd name="connsiteX82" fmla="*/ 44806 w 854070"/>
                <a:gd name="connsiteY82" fmla="*/ 53615 h 907090"/>
                <a:gd name="connsiteX83" fmla="*/ 54184 w 854070"/>
                <a:gd name="connsiteY83" fmla="*/ 41111 h 907090"/>
                <a:gd name="connsiteX84" fmla="*/ 187262 w 854070"/>
                <a:gd name="connsiteY84" fmla="*/ 25635 h 907090"/>
                <a:gd name="connsiteX85" fmla="*/ 326443 w 854070"/>
                <a:gd name="connsiteY85" fmla="*/ 14173 h 907090"/>
                <a:gd name="connsiteX86" fmla="*/ 427219 w 854070"/>
                <a:gd name="connsiteY86" fmla="*/ 2858 h 907090"/>
                <a:gd name="connsiteX87" fmla="*/ 491674 w 854070"/>
                <a:gd name="connsiteY87" fmla="*/ 14915 h 907090"/>
                <a:gd name="connsiteX88" fmla="*/ 520998 w 854070"/>
                <a:gd name="connsiteY88" fmla="*/ 774 h 907090"/>
                <a:gd name="connsiteX89" fmla="*/ 550175 w 854070"/>
                <a:gd name="connsiteY89" fmla="*/ 50489 h 907090"/>
                <a:gd name="connsiteX90" fmla="*/ 552258 w 854070"/>
                <a:gd name="connsiteY90" fmla="*/ 55699 h 907090"/>
                <a:gd name="connsiteX91" fmla="*/ 551217 w 854070"/>
                <a:gd name="connsiteY91" fmla="*/ 58825 h 907090"/>
                <a:gd name="connsiteX92" fmla="*/ 551217 w 854070"/>
                <a:gd name="connsiteY92" fmla="*/ 59867 h 907090"/>
                <a:gd name="connsiteX93" fmla="*/ 555384 w 854070"/>
                <a:gd name="connsiteY93" fmla="*/ 79665 h 907090"/>
                <a:gd name="connsiteX94" fmla="*/ 575182 w 854070"/>
                <a:gd name="connsiteY94" fmla="*/ 83832 h 907090"/>
                <a:gd name="connsiteX95" fmla="*/ 580392 w 854070"/>
                <a:gd name="connsiteY95" fmla="*/ 79665 h 907090"/>
                <a:gd name="connsiteX96" fmla="*/ 581434 w 854070"/>
                <a:gd name="connsiteY96" fmla="*/ 78622 h 907090"/>
                <a:gd name="connsiteX97" fmla="*/ 593938 w 854070"/>
                <a:gd name="connsiteY97" fmla="*/ 68203 h 907090"/>
                <a:gd name="connsiteX98" fmla="*/ 597064 w 854070"/>
                <a:gd name="connsiteY98" fmla="*/ 67161 h 907090"/>
                <a:gd name="connsiteX99" fmla="*/ 599148 w 854070"/>
                <a:gd name="connsiteY99" fmla="*/ 68203 h 907090"/>
                <a:gd name="connsiteX100" fmla="*/ 608526 w 854070"/>
                <a:gd name="connsiteY100" fmla="*/ 84875 h 907090"/>
                <a:gd name="connsiteX101" fmla="*/ 609568 w 854070"/>
                <a:gd name="connsiteY101" fmla="*/ 109882 h 907090"/>
                <a:gd name="connsiteX102" fmla="*/ 607484 w 854070"/>
                <a:gd name="connsiteY102" fmla="*/ 114050 h 907090"/>
                <a:gd name="connsiteX103" fmla="*/ 604358 w 854070"/>
                <a:gd name="connsiteY103" fmla="*/ 131764 h 907090"/>
                <a:gd name="connsiteX104" fmla="*/ 605400 w 854070"/>
                <a:gd name="connsiteY104" fmla="*/ 134890 h 907090"/>
                <a:gd name="connsiteX105" fmla="*/ 606442 w 854070"/>
                <a:gd name="connsiteY105" fmla="*/ 138016 h 907090"/>
                <a:gd name="connsiteX106" fmla="*/ 605400 w 854070"/>
                <a:gd name="connsiteY106" fmla="*/ 142184 h 907090"/>
                <a:gd name="connsiteX107" fmla="*/ 587686 w 854070"/>
                <a:gd name="connsiteY107" fmla="*/ 178654 h 907090"/>
                <a:gd name="connsiteX108" fmla="*/ 582476 w 854070"/>
                <a:gd name="connsiteY108" fmla="*/ 188032 h 907090"/>
                <a:gd name="connsiteX109" fmla="*/ 574140 w 854070"/>
                <a:gd name="connsiteY109" fmla="*/ 194284 h 907090"/>
                <a:gd name="connsiteX110" fmla="*/ 567888 w 854070"/>
                <a:gd name="connsiteY110" fmla="*/ 198452 h 907090"/>
                <a:gd name="connsiteX111" fmla="*/ 563720 w 854070"/>
                <a:gd name="connsiteY111" fmla="*/ 204704 h 907090"/>
                <a:gd name="connsiteX112" fmla="*/ 572057 w 854070"/>
                <a:gd name="connsiteY112" fmla="*/ 214082 h 907090"/>
                <a:gd name="connsiteX113" fmla="*/ 575182 w 854070"/>
                <a:gd name="connsiteY113" fmla="*/ 215124 h 907090"/>
                <a:gd name="connsiteX114" fmla="*/ 581434 w 854070"/>
                <a:gd name="connsiteY114" fmla="*/ 220334 h 907090"/>
                <a:gd name="connsiteX115" fmla="*/ 589770 w 854070"/>
                <a:gd name="connsiteY115" fmla="*/ 226586 h 907090"/>
                <a:gd name="connsiteX116" fmla="*/ 599148 w 854070"/>
                <a:gd name="connsiteY116" fmla="*/ 231796 h 907090"/>
                <a:gd name="connsiteX117" fmla="*/ 615820 w 854070"/>
                <a:gd name="connsiteY117" fmla="*/ 241174 h 907090"/>
                <a:gd name="connsiteX118" fmla="*/ 618946 w 854070"/>
                <a:gd name="connsiteY118" fmla="*/ 244300 h 907090"/>
                <a:gd name="connsiteX119" fmla="*/ 624156 w 854070"/>
                <a:gd name="connsiteY119" fmla="*/ 249510 h 907090"/>
                <a:gd name="connsiteX120" fmla="*/ 637702 w 854070"/>
                <a:gd name="connsiteY120" fmla="*/ 256804 h 907090"/>
                <a:gd name="connsiteX121" fmla="*/ 642912 w 854070"/>
                <a:gd name="connsiteY121" fmla="*/ 258888 h 907090"/>
                <a:gd name="connsiteX122" fmla="*/ 666878 w 854070"/>
                <a:gd name="connsiteY122" fmla="*/ 275560 h 907090"/>
                <a:gd name="connsiteX123" fmla="*/ 676256 w 854070"/>
                <a:gd name="connsiteY123" fmla="*/ 283896 h 907090"/>
                <a:gd name="connsiteX124" fmla="*/ 672088 w 854070"/>
                <a:gd name="connsiteY124" fmla="*/ 291190 h 907090"/>
                <a:gd name="connsiteX125" fmla="*/ 657500 w 854070"/>
                <a:gd name="connsiteY125" fmla="*/ 299526 h 907090"/>
                <a:gd name="connsiteX126" fmla="*/ 653332 w 854070"/>
                <a:gd name="connsiteY126" fmla="*/ 300568 h 907090"/>
                <a:gd name="connsiteX127" fmla="*/ 646038 w 854070"/>
                <a:gd name="connsiteY127" fmla="*/ 302652 h 907090"/>
                <a:gd name="connsiteX128" fmla="*/ 635618 w 854070"/>
                <a:gd name="connsiteY128" fmla="*/ 312030 h 907090"/>
                <a:gd name="connsiteX129" fmla="*/ 634576 w 854070"/>
                <a:gd name="connsiteY129" fmla="*/ 321408 h 907090"/>
                <a:gd name="connsiteX130" fmla="*/ 636660 w 854070"/>
                <a:gd name="connsiteY130" fmla="*/ 334954 h 907090"/>
                <a:gd name="connsiteX131" fmla="*/ 643954 w 854070"/>
                <a:gd name="connsiteY131" fmla="*/ 348500 h 907090"/>
                <a:gd name="connsiteX132" fmla="*/ 650206 w 854070"/>
                <a:gd name="connsiteY132" fmla="*/ 351626 h 907090"/>
                <a:gd name="connsiteX133" fmla="*/ 655416 w 854070"/>
                <a:gd name="connsiteY133" fmla="*/ 354752 h 907090"/>
                <a:gd name="connsiteX134" fmla="*/ 652290 w 854070"/>
                <a:gd name="connsiteY134" fmla="*/ 366214 h 907090"/>
                <a:gd name="connsiteX135" fmla="*/ 648122 w 854070"/>
                <a:gd name="connsiteY135" fmla="*/ 381844 h 907090"/>
                <a:gd name="connsiteX136" fmla="*/ 650206 w 854070"/>
                <a:gd name="connsiteY136" fmla="*/ 392264 h 907090"/>
                <a:gd name="connsiteX137" fmla="*/ 651248 w 854070"/>
                <a:gd name="connsiteY137" fmla="*/ 396432 h 907090"/>
                <a:gd name="connsiteX138" fmla="*/ 651248 w 854070"/>
                <a:gd name="connsiteY138" fmla="*/ 403726 h 907090"/>
                <a:gd name="connsiteX139" fmla="*/ 647080 w 854070"/>
                <a:gd name="connsiteY139" fmla="*/ 411019 h 907090"/>
                <a:gd name="connsiteX140" fmla="*/ 624156 w 854070"/>
                <a:gd name="connsiteY140" fmla="*/ 444363 h 907090"/>
                <a:gd name="connsiteX141" fmla="*/ 623114 w 854070"/>
                <a:gd name="connsiteY141" fmla="*/ 445405 h 907090"/>
                <a:gd name="connsiteX142" fmla="*/ 614778 w 854070"/>
                <a:gd name="connsiteY142" fmla="*/ 457909 h 907090"/>
                <a:gd name="connsiteX143" fmla="*/ 613736 w 854070"/>
                <a:gd name="connsiteY143" fmla="*/ 467287 h 907090"/>
                <a:gd name="connsiteX144" fmla="*/ 613736 w 854070"/>
                <a:gd name="connsiteY144" fmla="*/ 470413 h 907090"/>
                <a:gd name="connsiteX145" fmla="*/ 622072 w 854070"/>
                <a:gd name="connsiteY145" fmla="*/ 500631 h 907090"/>
                <a:gd name="connsiteX146" fmla="*/ 626240 w 854070"/>
                <a:gd name="connsiteY146" fmla="*/ 504799 h 907090"/>
                <a:gd name="connsiteX147" fmla="*/ 633534 w 854070"/>
                <a:gd name="connsiteY147" fmla="*/ 505841 h 907090"/>
                <a:gd name="connsiteX148" fmla="*/ 648122 w 854070"/>
                <a:gd name="connsiteY148" fmla="*/ 504799 h 907090"/>
                <a:gd name="connsiteX149" fmla="*/ 661668 w 854070"/>
                <a:gd name="connsiteY149" fmla="*/ 503757 h 907090"/>
                <a:gd name="connsiteX150" fmla="*/ 686676 w 854070"/>
                <a:gd name="connsiteY150" fmla="*/ 504799 h 907090"/>
                <a:gd name="connsiteX151" fmla="*/ 720020 w 854070"/>
                <a:gd name="connsiteY151" fmla="*/ 504799 h 907090"/>
                <a:gd name="connsiteX152" fmla="*/ 824220 w 854070"/>
                <a:gd name="connsiteY152" fmla="*/ 462078 h 907090"/>
                <a:gd name="connsiteX153" fmla="*/ 834640 w 854070"/>
                <a:gd name="connsiteY153" fmla="*/ 457909 h 907090"/>
                <a:gd name="connsiteX154" fmla="*/ 842976 w 854070"/>
                <a:gd name="connsiteY154" fmla="*/ 462078 h 907090"/>
                <a:gd name="connsiteX155" fmla="*/ 839850 w 854070"/>
                <a:gd name="connsiteY155" fmla="*/ 482917 h 907090"/>
                <a:gd name="connsiteX156" fmla="*/ 838807 w 854070"/>
                <a:gd name="connsiteY156" fmla="*/ 483959 h 907090"/>
                <a:gd name="connsiteX157" fmla="*/ 832556 w 854070"/>
                <a:gd name="connsiteY157" fmla="*/ 507925 h 907090"/>
                <a:gd name="connsiteX158" fmla="*/ 836724 w 854070"/>
                <a:gd name="connsiteY158" fmla="*/ 516261 h 907090"/>
                <a:gd name="connsiteX159" fmla="*/ 839850 w 854070"/>
                <a:gd name="connsiteY159" fmla="*/ 522513 h 907090"/>
                <a:gd name="connsiteX160" fmla="*/ 840892 w 854070"/>
                <a:gd name="connsiteY160" fmla="*/ 527723 h 907090"/>
                <a:gd name="connsiteX161" fmla="*/ 831514 w 854070"/>
                <a:gd name="connsiteY161" fmla="*/ 531891 h 907090"/>
                <a:gd name="connsiteX162" fmla="*/ 822136 w 854070"/>
                <a:gd name="connsiteY162" fmla="*/ 549605 h 907090"/>
                <a:gd name="connsiteX163" fmla="*/ 832556 w 854070"/>
                <a:gd name="connsiteY163" fmla="*/ 560025 h 907090"/>
                <a:gd name="connsiteX164" fmla="*/ 849227 w 854070"/>
                <a:gd name="connsiteY164" fmla="*/ 565235 h 907090"/>
                <a:gd name="connsiteX165" fmla="*/ 839850 w 854070"/>
                <a:gd name="connsiteY165" fmla="*/ 599621 h 907090"/>
                <a:gd name="connsiteX166" fmla="*/ 839850 w 854070"/>
                <a:gd name="connsiteY166" fmla="*/ 607957 h 907090"/>
                <a:gd name="connsiteX167" fmla="*/ 847144 w 854070"/>
                <a:gd name="connsiteY167" fmla="*/ 621503 h 907090"/>
                <a:gd name="connsiteX168" fmla="*/ 853396 w 854070"/>
                <a:gd name="connsiteY168" fmla="*/ 631923 h 907090"/>
                <a:gd name="connsiteX169" fmla="*/ 849227 w 854070"/>
                <a:gd name="connsiteY169" fmla="*/ 650679 h 907090"/>
                <a:gd name="connsiteX170" fmla="*/ 844017 w 854070"/>
                <a:gd name="connsiteY170" fmla="*/ 672561 h 907090"/>
                <a:gd name="connsiteX171" fmla="*/ 847144 w 854070"/>
                <a:gd name="connsiteY171" fmla="*/ 680897 h 907090"/>
                <a:gd name="connsiteX172" fmla="*/ 849227 w 854070"/>
                <a:gd name="connsiteY172" fmla="*/ 685065 h 907090"/>
                <a:gd name="connsiteX173" fmla="*/ 844017 w 854070"/>
                <a:gd name="connsiteY173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43986 w 854070"/>
                <a:gd name="connsiteY7" fmla="*/ 880960 h 907090"/>
                <a:gd name="connsiteX8" fmla="*/ 723146 w 854070"/>
                <a:gd name="connsiteY8" fmla="*/ 877834 h 907090"/>
                <a:gd name="connsiteX9" fmla="*/ 693376 w 854070"/>
                <a:gd name="connsiteY9" fmla="*/ 857294 h 907090"/>
                <a:gd name="connsiteX10" fmla="*/ 613142 w 854070"/>
                <a:gd name="connsiteY10" fmla="*/ 853871 h 907090"/>
                <a:gd name="connsiteX11" fmla="*/ 475448 w 854070"/>
                <a:gd name="connsiteY11" fmla="*/ 827821 h 907090"/>
                <a:gd name="connsiteX12" fmla="*/ 437639 w 854070"/>
                <a:gd name="connsiteY12" fmla="*/ 865330 h 907090"/>
                <a:gd name="connsiteX13" fmla="*/ 434513 w 854070"/>
                <a:gd name="connsiteY13" fmla="*/ 869498 h 907090"/>
                <a:gd name="connsiteX14" fmla="*/ 426177 w 854070"/>
                <a:gd name="connsiteY14" fmla="*/ 877834 h 907090"/>
                <a:gd name="connsiteX15" fmla="*/ 401169 w 854070"/>
                <a:gd name="connsiteY15" fmla="*/ 883044 h 907090"/>
                <a:gd name="connsiteX16" fmla="*/ 391791 w 854070"/>
                <a:gd name="connsiteY16" fmla="*/ 883044 h 907090"/>
                <a:gd name="connsiteX17" fmla="*/ 380329 w 854070"/>
                <a:gd name="connsiteY17" fmla="*/ 888254 h 907090"/>
                <a:gd name="connsiteX18" fmla="*/ 378245 w 854070"/>
                <a:gd name="connsiteY18" fmla="*/ 894506 h 907090"/>
                <a:gd name="connsiteX19" fmla="*/ 381371 w 854070"/>
                <a:gd name="connsiteY19" fmla="*/ 901800 h 907090"/>
                <a:gd name="connsiteX20" fmla="*/ 382413 w 854070"/>
                <a:gd name="connsiteY20" fmla="*/ 902842 h 907090"/>
                <a:gd name="connsiteX21" fmla="*/ 351153 w 854070"/>
                <a:gd name="connsiteY21" fmla="*/ 907010 h 907090"/>
                <a:gd name="connsiteX22" fmla="*/ 340733 w 854070"/>
                <a:gd name="connsiteY22" fmla="*/ 898674 h 907090"/>
                <a:gd name="connsiteX23" fmla="*/ 330313 w 854070"/>
                <a:gd name="connsiteY23" fmla="*/ 889296 h 907090"/>
                <a:gd name="connsiteX24" fmla="*/ 327187 w 854070"/>
                <a:gd name="connsiteY24" fmla="*/ 887212 h 907090"/>
                <a:gd name="connsiteX25" fmla="*/ 319893 w 854070"/>
                <a:gd name="connsiteY25" fmla="*/ 883044 h 907090"/>
                <a:gd name="connsiteX26" fmla="*/ 305305 w 854070"/>
                <a:gd name="connsiteY26" fmla="*/ 860120 h 907090"/>
                <a:gd name="connsiteX27" fmla="*/ 283426 w 854070"/>
                <a:gd name="connsiteY27" fmla="*/ 819335 h 907090"/>
                <a:gd name="connsiteX28" fmla="*/ 299651 w 854070"/>
                <a:gd name="connsiteY28" fmla="*/ 797306 h 907090"/>
                <a:gd name="connsiteX29" fmla="*/ 315133 w 854070"/>
                <a:gd name="connsiteY29" fmla="*/ 763959 h 907090"/>
                <a:gd name="connsiteX30" fmla="*/ 350111 w 854070"/>
                <a:gd name="connsiteY30" fmla="*/ 747585 h 907090"/>
                <a:gd name="connsiteX31" fmla="*/ 358447 w 854070"/>
                <a:gd name="connsiteY31" fmla="*/ 741333 h 907090"/>
                <a:gd name="connsiteX32" fmla="*/ 374077 w 854070"/>
                <a:gd name="connsiteY32" fmla="*/ 725703 h 907090"/>
                <a:gd name="connsiteX33" fmla="*/ 373035 w 854070"/>
                <a:gd name="connsiteY33" fmla="*/ 694443 h 907090"/>
                <a:gd name="connsiteX34" fmla="*/ 355321 w 854070"/>
                <a:gd name="connsiteY34" fmla="*/ 667351 h 907090"/>
                <a:gd name="connsiteX35" fmla="*/ 324061 w 854070"/>
                <a:gd name="connsiteY35" fmla="*/ 662141 h 907090"/>
                <a:gd name="connsiteX36" fmla="*/ 304263 w 854070"/>
                <a:gd name="connsiteY36" fmla="*/ 661099 h 907090"/>
                <a:gd name="connsiteX37" fmla="*/ 298011 w 854070"/>
                <a:gd name="connsiteY37" fmla="*/ 660057 h 907090"/>
                <a:gd name="connsiteX38" fmla="*/ 288633 w 854070"/>
                <a:gd name="connsiteY38" fmla="*/ 657973 h 907090"/>
                <a:gd name="connsiteX39" fmla="*/ 271961 w 854070"/>
                <a:gd name="connsiteY39" fmla="*/ 659015 h 907090"/>
                <a:gd name="connsiteX40" fmla="*/ 253205 w 854070"/>
                <a:gd name="connsiteY40" fmla="*/ 659015 h 907090"/>
                <a:gd name="connsiteX41" fmla="*/ 245911 w 854070"/>
                <a:gd name="connsiteY41" fmla="*/ 654847 h 907090"/>
                <a:gd name="connsiteX42" fmla="*/ 238618 w 854070"/>
                <a:gd name="connsiteY42" fmla="*/ 650679 h 907090"/>
                <a:gd name="connsiteX43" fmla="*/ 221945 w 854070"/>
                <a:gd name="connsiteY43" fmla="*/ 647553 h 907090"/>
                <a:gd name="connsiteX44" fmla="*/ 204231 w 854070"/>
                <a:gd name="connsiteY44" fmla="*/ 643385 h 907090"/>
                <a:gd name="connsiteX45" fmla="*/ 196938 w 854070"/>
                <a:gd name="connsiteY45" fmla="*/ 630881 h 907090"/>
                <a:gd name="connsiteX46" fmla="*/ 195896 w 854070"/>
                <a:gd name="connsiteY46" fmla="*/ 626713 h 907090"/>
                <a:gd name="connsiteX47" fmla="*/ 191728 w 854070"/>
                <a:gd name="connsiteY47" fmla="*/ 614209 h 907090"/>
                <a:gd name="connsiteX48" fmla="*/ 169846 w 854070"/>
                <a:gd name="connsiteY48" fmla="*/ 602747 h 907090"/>
                <a:gd name="connsiteX49" fmla="*/ 164636 w 854070"/>
                <a:gd name="connsiteY49" fmla="*/ 602747 h 907090"/>
                <a:gd name="connsiteX50" fmla="*/ 151090 w 854070"/>
                <a:gd name="connsiteY50" fmla="*/ 599621 h 907090"/>
                <a:gd name="connsiteX51" fmla="*/ 146922 w 854070"/>
                <a:gd name="connsiteY51" fmla="*/ 588159 h 907090"/>
                <a:gd name="connsiteX52" fmla="*/ 147964 w 854070"/>
                <a:gd name="connsiteY52" fmla="*/ 581907 h 907090"/>
                <a:gd name="connsiteX53" fmla="*/ 153174 w 854070"/>
                <a:gd name="connsiteY53" fmla="*/ 575655 h 907090"/>
                <a:gd name="connsiteX54" fmla="*/ 156300 w 854070"/>
                <a:gd name="connsiteY54" fmla="*/ 572529 h 907090"/>
                <a:gd name="connsiteX55" fmla="*/ 160468 w 854070"/>
                <a:gd name="connsiteY55" fmla="*/ 556899 h 907090"/>
                <a:gd name="connsiteX56" fmla="*/ 157342 w 854070"/>
                <a:gd name="connsiteY56" fmla="*/ 552731 h 907090"/>
                <a:gd name="connsiteX57" fmla="*/ 156300 w 854070"/>
                <a:gd name="connsiteY57" fmla="*/ 551689 h 907090"/>
                <a:gd name="connsiteX58" fmla="*/ 149006 w 854070"/>
                <a:gd name="connsiteY58" fmla="*/ 535017 h 907090"/>
                <a:gd name="connsiteX59" fmla="*/ 149006 w 854070"/>
                <a:gd name="connsiteY59" fmla="*/ 530849 h 907090"/>
                <a:gd name="connsiteX60" fmla="*/ 132634 w 854070"/>
                <a:gd name="connsiteY60" fmla="*/ 522066 h 907090"/>
                <a:gd name="connsiteX61" fmla="*/ 98727 w 854070"/>
                <a:gd name="connsiteY61" fmla="*/ 448282 h 907090"/>
                <a:gd name="connsiteX62" fmla="*/ 106438 w 854070"/>
                <a:gd name="connsiteY62" fmla="*/ 411912 h 907090"/>
                <a:gd name="connsiteX63" fmla="*/ 83360 w 854070"/>
                <a:gd name="connsiteY63" fmla="*/ 388096 h 907090"/>
                <a:gd name="connsiteX64" fmla="*/ 22924 w 854070"/>
                <a:gd name="connsiteY64" fmla="*/ 383928 h 907090"/>
                <a:gd name="connsiteX65" fmla="*/ 9678 w 854070"/>
                <a:gd name="connsiteY65" fmla="*/ 357581 h 907090"/>
                <a:gd name="connsiteX66" fmla="*/ 31260 w 854070"/>
                <a:gd name="connsiteY66" fmla="*/ 347458 h 907090"/>
                <a:gd name="connsiteX67" fmla="*/ 41680 w 854070"/>
                <a:gd name="connsiteY67" fmla="*/ 325576 h 907090"/>
                <a:gd name="connsiteX68" fmla="*/ 42722 w 854070"/>
                <a:gd name="connsiteY68" fmla="*/ 319324 h 907090"/>
                <a:gd name="connsiteX69" fmla="*/ 43764 w 854070"/>
                <a:gd name="connsiteY69" fmla="*/ 314114 h 907090"/>
                <a:gd name="connsiteX70" fmla="*/ 53142 w 854070"/>
                <a:gd name="connsiteY70" fmla="*/ 295358 h 907090"/>
                <a:gd name="connsiteX71" fmla="*/ 57310 w 854070"/>
                <a:gd name="connsiteY71" fmla="*/ 288064 h 907090"/>
                <a:gd name="connsiteX72" fmla="*/ 72940 w 854070"/>
                <a:gd name="connsiteY72" fmla="*/ 220334 h 907090"/>
                <a:gd name="connsiteX73" fmla="*/ 61478 w 854070"/>
                <a:gd name="connsiteY73" fmla="*/ 173444 h 907090"/>
                <a:gd name="connsiteX74" fmla="*/ 37512 w 854070"/>
                <a:gd name="connsiteY74" fmla="*/ 163024 h 907090"/>
                <a:gd name="connsiteX75" fmla="*/ 19798 w 854070"/>
                <a:gd name="connsiteY75" fmla="*/ 156772 h 907090"/>
                <a:gd name="connsiteX76" fmla="*/ 4168 w 854070"/>
                <a:gd name="connsiteY76" fmla="*/ 134890 h 907090"/>
                <a:gd name="connsiteX77" fmla="*/ 1042 w 854070"/>
                <a:gd name="connsiteY77" fmla="*/ 105714 h 907090"/>
                <a:gd name="connsiteX78" fmla="*/ 0 w 854070"/>
                <a:gd name="connsiteY78" fmla="*/ 76539 h 907090"/>
                <a:gd name="connsiteX79" fmla="*/ 1042 w 854070"/>
                <a:gd name="connsiteY79" fmla="*/ 67161 h 907090"/>
                <a:gd name="connsiteX80" fmla="*/ 13546 w 854070"/>
                <a:gd name="connsiteY80" fmla="*/ 60909 h 907090"/>
                <a:gd name="connsiteX81" fmla="*/ 31260 w 854070"/>
                <a:gd name="connsiteY81" fmla="*/ 57783 h 907090"/>
                <a:gd name="connsiteX82" fmla="*/ 44806 w 854070"/>
                <a:gd name="connsiteY82" fmla="*/ 53615 h 907090"/>
                <a:gd name="connsiteX83" fmla="*/ 54184 w 854070"/>
                <a:gd name="connsiteY83" fmla="*/ 41111 h 907090"/>
                <a:gd name="connsiteX84" fmla="*/ 187262 w 854070"/>
                <a:gd name="connsiteY84" fmla="*/ 25635 h 907090"/>
                <a:gd name="connsiteX85" fmla="*/ 326443 w 854070"/>
                <a:gd name="connsiteY85" fmla="*/ 14173 h 907090"/>
                <a:gd name="connsiteX86" fmla="*/ 427219 w 854070"/>
                <a:gd name="connsiteY86" fmla="*/ 2858 h 907090"/>
                <a:gd name="connsiteX87" fmla="*/ 491674 w 854070"/>
                <a:gd name="connsiteY87" fmla="*/ 14915 h 907090"/>
                <a:gd name="connsiteX88" fmla="*/ 520998 w 854070"/>
                <a:gd name="connsiteY88" fmla="*/ 774 h 907090"/>
                <a:gd name="connsiteX89" fmla="*/ 550175 w 854070"/>
                <a:gd name="connsiteY89" fmla="*/ 50489 h 907090"/>
                <a:gd name="connsiteX90" fmla="*/ 552258 w 854070"/>
                <a:gd name="connsiteY90" fmla="*/ 55699 h 907090"/>
                <a:gd name="connsiteX91" fmla="*/ 551217 w 854070"/>
                <a:gd name="connsiteY91" fmla="*/ 58825 h 907090"/>
                <a:gd name="connsiteX92" fmla="*/ 551217 w 854070"/>
                <a:gd name="connsiteY92" fmla="*/ 59867 h 907090"/>
                <a:gd name="connsiteX93" fmla="*/ 555384 w 854070"/>
                <a:gd name="connsiteY93" fmla="*/ 79665 h 907090"/>
                <a:gd name="connsiteX94" fmla="*/ 575182 w 854070"/>
                <a:gd name="connsiteY94" fmla="*/ 83832 h 907090"/>
                <a:gd name="connsiteX95" fmla="*/ 580392 w 854070"/>
                <a:gd name="connsiteY95" fmla="*/ 79665 h 907090"/>
                <a:gd name="connsiteX96" fmla="*/ 581434 w 854070"/>
                <a:gd name="connsiteY96" fmla="*/ 78622 h 907090"/>
                <a:gd name="connsiteX97" fmla="*/ 593938 w 854070"/>
                <a:gd name="connsiteY97" fmla="*/ 68203 h 907090"/>
                <a:gd name="connsiteX98" fmla="*/ 597064 w 854070"/>
                <a:gd name="connsiteY98" fmla="*/ 67161 h 907090"/>
                <a:gd name="connsiteX99" fmla="*/ 599148 w 854070"/>
                <a:gd name="connsiteY99" fmla="*/ 68203 h 907090"/>
                <a:gd name="connsiteX100" fmla="*/ 608526 w 854070"/>
                <a:gd name="connsiteY100" fmla="*/ 84875 h 907090"/>
                <a:gd name="connsiteX101" fmla="*/ 609568 w 854070"/>
                <a:gd name="connsiteY101" fmla="*/ 109882 h 907090"/>
                <a:gd name="connsiteX102" fmla="*/ 607484 w 854070"/>
                <a:gd name="connsiteY102" fmla="*/ 114050 h 907090"/>
                <a:gd name="connsiteX103" fmla="*/ 604358 w 854070"/>
                <a:gd name="connsiteY103" fmla="*/ 131764 h 907090"/>
                <a:gd name="connsiteX104" fmla="*/ 605400 w 854070"/>
                <a:gd name="connsiteY104" fmla="*/ 134890 h 907090"/>
                <a:gd name="connsiteX105" fmla="*/ 606442 w 854070"/>
                <a:gd name="connsiteY105" fmla="*/ 138016 h 907090"/>
                <a:gd name="connsiteX106" fmla="*/ 605400 w 854070"/>
                <a:gd name="connsiteY106" fmla="*/ 142184 h 907090"/>
                <a:gd name="connsiteX107" fmla="*/ 587686 w 854070"/>
                <a:gd name="connsiteY107" fmla="*/ 178654 h 907090"/>
                <a:gd name="connsiteX108" fmla="*/ 582476 w 854070"/>
                <a:gd name="connsiteY108" fmla="*/ 188032 h 907090"/>
                <a:gd name="connsiteX109" fmla="*/ 574140 w 854070"/>
                <a:gd name="connsiteY109" fmla="*/ 194284 h 907090"/>
                <a:gd name="connsiteX110" fmla="*/ 567888 w 854070"/>
                <a:gd name="connsiteY110" fmla="*/ 198452 h 907090"/>
                <a:gd name="connsiteX111" fmla="*/ 563720 w 854070"/>
                <a:gd name="connsiteY111" fmla="*/ 204704 h 907090"/>
                <a:gd name="connsiteX112" fmla="*/ 572057 w 854070"/>
                <a:gd name="connsiteY112" fmla="*/ 214082 h 907090"/>
                <a:gd name="connsiteX113" fmla="*/ 575182 w 854070"/>
                <a:gd name="connsiteY113" fmla="*/ 215124 h 907090"/>
                <a:gd name="connsiteX114" fmla="*/ 581434 w 854070"/>
                <a:gd name="connsiteY114" fmla="*/ 220334 h 907090"/>
                <a:gd name="connsiteX115" fmla="*/ 589770 w 854070"/>
                <a:gd name="connsiteY115" fmla="*/ 226586 h 907090"/>
                <a:gd name="connsiteX116" fmla="*/ 599148 w 854070"/>
                <a:gd name="connsiteY116" fmla="*/ 231796 h 907090"/>
                <a:gd name="connsiteX117" fmla="*/ 615820 w 854070"/>
                <a:gd name="connsiteY117" fmla="*/ 241174 h 907090"/>
                <a:gd name="connsiteX118" fmla="*/ 618946 w 854070"/>
                <a:gd name="connsiteY118" fmla="*/ 244300 h 907090"/>
                <a:gd name="connsiteX119" fmla="*/ 624156 w 854070"/>
                <a:gd name="connsiteY119" fmla="*/ 249510 h 907090"/>
                <a:gd name="connsiteX120" fmla="*/ 637702 w 854070"/>
                <a:gd name="connsiteY120" fmla="*/ 256804 h 907090"/>
                <a:gd name="connsiteX121" fmla="*/ 642912 w 854070"/>
                <a:gd name="connsiteY121" fmla="*/ 258888 h 907090"/>
                <a:gd name="connsiteX122" fmla="*/ 666878 w 854070"/>
                <a:gd name="connsiteY122" fmla="*/ 275560 h 907090"/>
                <a:gd name="connsiteX123" fmla="*/ 676256 w 854070"/>
                <a:gd name="connsiteY123" fmla="*/ 283896 h 907090"/>
                <a:gd name="connsiteX124" fmla="*/ 672088 w 854070"/>
                <a:gd name="connsiteY124" fmla="*/ 291190 h 907090"/>
                <a:gd name="connsiteX125" fmla="*/ 657500 w 854070"/>
                <a:gd name="connsiteY125" fmla="*/ 299526 h 907090"/>
                <a:gd name="connsiteX126" fmla="*/ 653332 w 854070"/>
                <a:gd name="connsiteY126" fmla="*/ 300568 h 907090"/>
                <a:gd name="connsiteX127" fmla="*/ 646038 w 854070"/>
                <a:gd name="connsiteY127" fmla="*/ 302652 h 907090"/>
                <a:gd name="connsiteX128" fmla="*/ 635618 w 854070"/>
                <a:gd name="connsiteY128" fmla="*/ 312030 h 907090"/>
                <a:gd name="connsiteX129" fmla="*/ 634576 w 854070"/>
                <a:gd name="connsiteY129" fmla="*/ 321408 h 907090"/>
                <a:gd name="connsiteX130" fmla="*/ 636660 w 854070"/>
                <a:gd name="connsiteY130" fmla="*/ 334954 h 907090"/>
                <a:gd name="connsiteX131" fmla="*/ 643954 w 854070"/>
                <a:gd name="connsiteY131" fmla="*/ 348500 h 907090"/>
                <a:gd name="connsiteX132" fmla="*/ 650206 w 854070"/>
                <a:gd name="connsiteY132" fmla="*/ 351626 h 907090"/>
                <a:gd name="connsiteX133" fmla="*/ 655416 w 854070"/>
                <a:gd name="connsiteY133" fmla="*/ 354752 h 907090"/>
                <a:gd name="connsiteX134" fmla="*/ 652290 w 854070"/>
                <a:gd name="connsiteY134" fmla="*/ 366214 h 907090"/>
                <a:gd name="connsiteX135" fmla="*/ 648122 w 854070"/>
                <a:gd name="connsiteY135" fmla="*/ 381844 h 907090"/>
                <a:gd name="connsiteX136" fmla="*/ 650206 w 854070"/>
                <a:gd name="connsiteY136" fmla="*/ 392264 h 907090"/>
                <a:gd name="connsiteX137" fmla="*/ 651248 w 854070"/>
                <a:gd name="connsiteY137" fmla="*/ 396432 h 907090"/>
                <a:gd name="connsiteX138" fmla="*/ 651248 w 854070"/>
                <a:gd name="connsiteY138" fmla="*/ 403726 h 907090"/>
                <a:gd name="connsiteX139" fmla="*/ 647080 w 854070"/>
                <a:gd name="connsiteY139" fmla="*/ 411019 h 907090"/>
                <a:gd name="connsiteX140" fmla="*/ 624156 w 854070"/>
                <a:gd name="connsiteY140" fmla="*/ 444363 h 907090"/>
                <a:gd name="connsiteX141" fmla="*/ 623114 w 854070"/>
                <a:gd name="connsiteY141" fmla="*/ 445405 h 907090"/>
                <a:gd name="connsiteX142" fmla="*/ 614778 w 854070"/>
                <a:gd name="connsiteY142" fmla="*/ 457909 h 907090"/>
                <a:gd name="connsiteX143" fmla="*/ 613736 w 854070"/>
                <a:gd name="connsiteY143" fmla="*/ 467287 h 907090"/>
                <a:gd name="connsiteX144" fmla="*/ 613736 w 854070"/>
                <a:gd name="connsiteY144" fmla="*/ 470413 h 907090"/>
                <a:gd name="connsiteX145" fmla="*/ 622072 w 854070"/>
                <a:gd name="connsiteY145" fmla="*/ 500631 h 907090"/>
                <a:gd name="connsiteX146" fmla="*/ 626240 w 854070"/>
                <a:gd name="connsiteY146" fmla="*/ 504799 h 907090"/>
                <a:gd name="connsiteX147" fmla="*/ 633534 w 854070"/>
                <a:gd name="connsiteY147" fmla="*/ 505841 h 907090"/>
                <a:gd name="connsiteX148" fmla="*/ 648122 w 854070"/>
                <a:gd name="connsiteY148" fmla="*/ 504799 h 907090"/>
                <a:gd name="connsiteX149" fmla="*/ 661668 w 854070"/>
                <a:gd name="connsiteY149" fmla="*/ 503757 h 907090"/>
                <a:gd name="connsiteX150" fmla="*/ 686676 w 854070"/>
                <a:gd name="connsiteY150" fmla="*/ 504799 h 907090"/>
                <a:gd name="connsiteX151" fmla="*/ 720020 w 854070"/>
                <a:gd name="connsiteY151" fmla="*/ 504799 h 907090"/>
                <a:gd name="connsiteX152" fmla="*/ 824220 w 854070"/>
                <a:gd name="connsiteY152" fmla="*/ 462078 h 907090"/>
                <a:gd name="connsiteX153" fmla="*/ 834640 w 854070"/>
                <a:gd name="connsiteY153" fmla="*/ 457909 h 907090"/>
                <a:gd name="connsiteX154" fmla="*/ 842976 w 854070"/>
                <a:gd name="connsiteY154" fmla="*/ 462078 h 907090"/>
                <a:gd name="connsiteX155" fmla="*/ 839850 w 854070"/>
                <a:gd name="connsiteY155" fmla="*/ 482917 h 907090"/>
                <a:gd name="connsiteX156" fmla="*/ 838807 w 854070"/>
                <a:gd name="connsiteY156" fmla="*/ 483959 h 907090"/>
                <a:gd name="connsiteX157" fmla="*/ 832556 w 854070"/>
                <a:gd name="connsiteY157" fmla="*/ 507925 h 907090"/>
                <a:gd name="connsiteX158" fmla="*/ 836724 w 854070"/>
                <a:gd name="connsiteY158" fmla="*/ 516261 h 907090"/>
                <a:gd name="connsiteX159" fmla="*/ 839850 w 854070"/>
                <a:gd name="connsiteY159" fmla="*/ 522513 h 907090"/>
                <a:gd name="connsiteX160" fmla="*/ 840892 w 854070"/>
                <a:gd name="connsiteY160" fmla="*/ 527723 h 907090"/>
                <a:gd name="connsiteX161" fmla="*/ 831514 w 854070"/>
                <a:gd name="connsiteY161" fmla="*/ 531891 h 907090"/>
                <a:gd name="connsiteX162" fmla="*/ 822136 w 854070"/>
                <a:gd name="connsiteY162" fmla="*/ 549605 h 907090"/>
                <a:gd name="connsiteX163" fmla="*/ 832556 w 854070"/>
                <a:gd name="connsiteY163" fmla="*/ 560025 h 907090"/>
                <a:gd name="connsiteX164" fmla="*/ 849227 w 854070"/>
                <a:gd name="connsiteY164" fmla="*/ 565235 h 907090"/>
                <a:gd name="connsiteX165" fmla="*/ 839850 w 854070"/>
                <a:gd name="connsiteY165" fmla="*/ 599621 h 907090"/>
                <a:gd name="connsiteX166" fmla="*/ 839850 w 854070"/>
                <a:gd name="connsiteY166" fmla="*/ 607957 h 907090"/>
                <a:gd name="connsiteX167" fmla="*/ 847144 w 854070"/>
                <a:gd name="connsiteY167" fmla="*/ 621503 h 907090"/>
                <a:gd name="connsiteX168" fmla="*/ 853396 w 854070"/>
                <a:gd name="connsiteY168" fmla="*/ 631923 h 907090"/>
                <a:gd name="connsiteX169" fmla="*/ 849227 w 854070"/>
                <a:gd name="connsiteY169" fmla="*/ 650679 h 907090"/>
                <a:gd name="connsiteX170" fmla="*/ 844017 w 854070"/>
                <a:gd name="connsiteY170" fmla="*/ 672561 h 907090"/>
                <a:gd name="connsiteX171" fmla="*/ 847144 w 854070"/>
                <a:gd name="connsiteY171" fmla="*/ 680897 h 907090"/>
                <a:gd name="connsiteX172" fmla="*/ 849227 w 854070"/>
                <a:gd name="connsiteY172" fmla="*/ 685065 h 907090"/>
                <a:gd name="connsiteX173" fmla="*/ 844017 w 854070"/>
                <a:gd name="connsiteY173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7639 w 854070"/>
                <a:gd name="connsiteY11" fmla="*/ 865330 h 907090"/>
                <a:gd name="connsiteX12" fmla="*/ 434513 w 854070"/>
                <a:gd name="connsiteY12" fmla="*/ 869498 h 907090"/>
                <a:gd name="connsiteX13" fmla="*/ 426177 w 854070"/>
                <a:gd name="connsiteY13" fmla="*/ 877834 h 907090"/>
                <a:gd name="connsiteX14" fmla="*/ 401169 w 854070"/>
                <a:gd name="connsiteY14" fmla="*/ 883044 h 907090"/>
                <a:gd name="connsiteX15" fmla="*/ 391791 w 854070"/>
                <a:gd name="connsiteY15" fmla="*/ 883044 h 907090"/>
                <a:gd name="connsiteX16" fmla="*/ 380329 w 854070"/>
                <a:gd name="connsiteY16" fmla="*/ 888254 h 907090"/>
                <a:gd name="connsiteX17" fmla="*/ 378245 w 854070"/>
                <a:gd name="connsiteY17" fmla="*/ 894506 h 907090"/>
                <a:gd name="connsiteX18" fmla="*/ 381371 w 854070"/>
                <a:gd name="connsiteY18" fmla="*/ 901800 h 907090"/>
                <a:gd name="connsiteX19" fmla="*/ 382413 w 854070"/>
                <a:gd name="connsiteY19" fmla="*/ 902842 h 907090"/>
                <a:gd name="connsiteX20" fmla="*/ 351153 w 854070"/>
                <a:gd name="connsiteY20" fmla="*/ 907010 h 907090"/>
                <a:gd name="connsiteX21" fmla="*/ 340733 w 854070"/>
                <a:gd name="connsiteY21" fmla="*/ 898674 h 907090"/>
                <a:gd name="connsiteX22" fmla="*/ 330313 w 854070"/>
                <a:gd name="connsiteY22" fmla="*/ 889296 h 907090"/>
                <a:gd name="connsiteX23" fmla="*/ 327187 w 854070"/>
                <a:gd name="connsiteY23" fmla="*/ 887212 h 907090"/>
                <a:gd name="connsiteX24" fmla="*/ 319893 w 854070"/>
                <a:gd name="connsiteY24" fmla="*/ 883044 h 907090"/>
                <a:gd name="connsiteX25" fmla="*/ 305305 w 854070"/>
                <a:gd name="connsiteY25" fmla="*/ 860120 h 907090"/>
                <a:gd name="connsiteX26" fmla="*/ 283426 w 854070"/>
                <a:gd name="connsiteY26" fmla="*/ 819335 h 907090"/>
                <a:gd name="connsiteX27" fmla="*/ 299651 w 854070"/>
                <a:gd name="connsiteY27" fmla="*/ 797306 h 907090"/>
                <a:gd name="connsiteX28" fmla="*/ 315133 w 854070"/>
                <a:gd name="connsiteY28" fmla="*/ 763959 h 907090"/>
                <a:gd name="connsiteX29" fmla="*/ 350111 w 854070"/>
                <a:gd name="connsiteY29" fmla="*/ 747585 h 907090"/>
                <a:gd name="connsiteX30" fmla="*/ 358447 w 854070"/>
                <a:gd name="connsiteY30" fmla="*/ 741333 h 907090"/>
                <a:gd name="connsiteX31" fmla="*/ 374077 w 854070"/>
                <a:gd name="connsiteY31" fmla="*/ 725703 h 907090"/>
                <a:gd name="connsiteX32" fmla="*/ 373035 w 854070"/>
                <a:gd name="connsiteY32" fmla="*/ 694443 h 907090"/>
                <a:gd name="connsiteX33" fmla="*/ 355321 w 854070"/>
                <a:gd name="connsiteY33" fmla="*/ 667351 h 907090"/>
                <a:gd name="connsiteX34" fmla="*/ 324061 w 854070"/>
                <a:gd name="connsiteY34" fmla="*/ 662141 h 907090"/>
                <a:gd name="connsiteX35" fmla="*/ 304263 w 854070"/>
                <a:gd name="connsiteY35" fmla="*/ 661099 h 907090"/>
                <a:gd name="connsiteX36" fmla="*/ 298011 w 854070"/>
                <a:gd name="connsiteY36" fmla="*/ 660057 h 907090"/>
                <a:gd name="connsiteX37" fmla="*/ 288633 w 854070"/>
                <a:gd name="connsiteY37" fmla="*/ 657973 h 907090"/>
                <a:gd name="connsiteX38" fmla="*/ 271961 w 854070"/>
                <a:gd name="connsiteY38" fmla="*/ 659015 h 907090"/>
                <a:gd name="connsiteX39" fmla="*/ 253205 w 854070"/>
                <a:gd name="connsiteY39" fmla="*/ 659015 h 907090"/>
                <a:gd name="connsiteX40" fmla="*/ 245911 w 854070"/>
                <a:gd name="connsiteY40" fmla="*/ 654847 h 907090"/>
                <a:gd name="connsiteX41" fmla="*/ 238618 w 854070"/>
                <a:gd name="connsiteY41" fmla="*/ 650679 h 907090"/>
                <a:gd name="connsiteX42" fmla="*/ 221945 w 854070"/>
                <a:gd name="connsiteY42" fmla="*/ 647553 h 907090"/>
                <a:gd name="connsiteX43" fmla="*/ 204231 w 854070"/>
                <a:gd name="connsiteY43" fmla="*/ 643385 h 907090"/>
                <a:gd name="connsiteX44" fmla="*/ 196938 w 854070"/>
                <a:gd name="connsiteY44" fmla="*/ 630881 h 907090"/>
                <a:gd name="connsiteX45" fmla="*/ 195896 w 854070"/>
                <a:gd name="connsiteY45" fmla="*/ 626713 h 907090"/>
                <a:gd name="connsiteX46" fmla="*/ 191728 w 854070"/>
                <a:gd name="connsiteY46" fmla="*/ 614209 h 907090"/>
                <a:gd name="connsiteX47" fmla="*/ 169846 w 854070"/>
                <a:gd name="connsiteY47" fmla="*/ 602747 h 907090"/>
                <a:gd name="connsiteX48" fmla="*/ 164636 w 854070"/>
                <a:gd name="connsiteY48" fmla="*/ 602747 h 907090"/>
                <a:gd name="connsiteX49" fmla="*/ 151090 w 854070"/>
                <a:gd name="connsiteY49" fmla="*/ 599621 h 907090"/>
                <a:gd name="connsiteX50" fmla="*/ 146922 w 854070"/>
                <a:gd name="connsiteY50" fmla="*/ 588159 h 907090"/>
                <a:gd name="connsiteX51" fmla="*/ 147964 w 854070"/>
                <a:gd name="connsiteY51" fmla="*/ 581907 h 907090"/>
                <a:gd name="connsiteX52" fmla="*/ 153174 w 854070"/>
                <a:gd name="connsiteY52" fmla="*/ 575655 h 907090"/>
                <a:gd name="connsiteX53" fmla="*/ 156300 w 854070"/>
                <a:gd name="connsiteY53" fmla="*/ 572529 h 907090"/>
                <a:gd name="connsiteX54" fmla="*/ 160468 w 854070"/>
                <a:gd name="connsiteY54" fmla="*/ 556899 h 907090"/>
                <a:gd name="connsiteX55" fmla="*/ 157342 w 854070"/>
                <a:gd name="connsiteY55" fmla="*/ 552731 h 907090"/>
                <a:gd name="connsiteX56" fmla="*/ 156300 w 854070"/>
                <a:gd name="connsiteY56" fmla="*/ 551689 h 907090"/>
                <a:gd name="connsiteX57" fmla="*/ 149006 w 854070"/>
                <a:gd name="connsiteY57" fmla="*/ 535017 h 907090"/>
                <a:gd name="connsiteX58" fmla="*/ 149006 w 854070"/>
                <a:gd name="connsiteY58" fmla="*/ 530849 h 907090"/>
                <a:gd name="connsiteX59" fmla="*/ 132634 w 854070"/>
                <a:gd name="connsiteY59" fmla="*/ 522066 h 907090"/>
                <a:gd name="connsiteX60" fmla="*/ 98727 w 854070"/>
                <a:gd name="connsiteY60" fmla="*/ 448282 h 907090"/>
                <a:gd name="connsiteX61" fmla="*/ 106438 w 854070"/>
                <a:gd name="connsiteY61" fmla="*/ 411912 h 907090"/>
                <a:gd name="connsiteX62" fmla="*/ 83360 w 854070"/>
                <a:gd name="connsiteY62" fmla="*/ 388096 h 907090"/>
                <a:gd name="connsiteX63" fmla="*/ 22924 w 854070"/>
                <a:gd name="connsiteY63" fmla="*/ 383928 h 907090"/>
                <a:gd name="connsiteX64" fmla="*/ 9678 w 854070"/>
                <a:gd name="connsiteY64" fmla="*/ 357581 h 907090"/>
                <a:gd name="connsiteX65" fmla="*/ 31260 w 854070"/>
                <a:gd name="connsiteY65" fmla="*/ 347458 h 907090"/>
                <a:gd name="connsiteX66" fmla="*/ 41680 w 854070"/>
                <a:gd name="connsiteY66" fmla="*/ 325576 h 907090"/>
                <a:gd name="connsiteX67" fmla="*/ 42722 w 854070"/>
                <a:gd name="connsiteY67" fmla="*/ 319324 h 907090"/>
                <a:gd name="connsiteX68" fmla="*/ 43764 w 854070"/>
                <a:gd name="connsiteY68" fmla="*/ 314114 h 907090"/>
                <a:gd name="connsiteX69" fmla="*/ 53142 w 854070"/>
                <a:gd name="connsiteY69" fmla="*/ 295358 h 907090"/>
                <a:gd name="connsiteX70" fmla="*/ 57310 w 854070"/>
                <a:gd name="connsiteY70" fmla="*/ 288064 h 907090"/>
                <a:gd name="connsiteX71" fmla="*/ 72940 w 854070"/>
                <a:gd name="connsiteY71" fmla="*/ 220334 h 907090"/>
                <a:gd name="connsiteX72" fmla="*/ 61478 w 854070"/>
                <a:gd name="connsiteY72" fmla="*/ 173444 h 907090"/>
                <a:gd name="connsiteX73" fmla="*/ 37512 w 854070"/>
                <a:gd name="connsiteY73" fmla="*/ 163024 h 907090"/>
                <a:gd name="connsiteX74" fmla="*/ 19798 w 854070"/>
                <a:gd name="connsiteY74" fmla="*/ 156772 h 907090"/>
                <a:gd name="connsiteX75" fmla="*/ 4168 w 854070"/>
                <a:gd name="connsiteY75" fmla="*/ 134890 h 907090"/>
                <a:gd name="connsiteX76" fmla="*/ 1042 w 854070"/>
                <a:gd name="connsiteY76" fmla="*/ 105714 h 907090"/>
                <a:gd name="connsiteX77" fmla="*/ 0 w 854070"/>
                <a:gd name="connsiteY77" fmla="*/ 76539 h 907090"/>
                <a:gd name="connsiteX78" fmla="*/ 1042 w 854070"/>
                <a:gd name="connsiteY78" fmla="*/ 67161 h 907090"/>
                <a:gd name="connsiteX79" fmla="*/ 13546 w 854070"/>
                <a:gd name="connsiteY79" fmla="*/ 60909 h 907090"/>
                <a:gd name="connsiteX80" fmla="*/ 31260 w 854070"/>
                <a:gd name="connsiteY80" fmla="*/ 57783 h 907090"/>
                <a:gd name="connsiteX81" fmla="*/ 44806 w 854070"/>
                <a:gd name="connsiteY81" fmla="*/ 53615 h 907090"/>
                <a:gd name="connsiteX82" fmla="*/ 54184 w 854070"/>
                <a:gd name="connsiteY82" fmla="*/ 41111 h 907090"/>
                <a:gd name="connsiteX83" fmla="*/ 187262 w 854070"/>
                <a:gd name="connsiteY83" fmla="*/ 25635 h 907090"/>
                <a:gd name="connsiteX84" fmla="*/ 326443 w 854070"/>
                <a:gd name="connsiteY84" fmla="*/ 14173 h 907090"/>
                <a:gd name="connsiteX85" fmla="*/ 427219 w 854070"/>
                <a:gd name="connsiteY85" fmla="*/ 2858 h 907090"/>
                <a:gd name="connsiteX86" fmla="*/ 491674 w 854070"/>
                <a:gd name="connsiteY86" fmla="*/ 14915 h 907090"/>
                <a:gd name="connsiteX87" fmla="*/ 520998 w 854070"/>
                <a:gd name="connsiteY87" fmla="*/ 774 h 907090"/>
                <a:gd name="connsiteX88" fmla="*/ 550175 w 854070"/>
                <a:gd name="connsiteY88" fmla="*/ 50489 h 907090"/>
                <a:gd name="connsiteX89" fmla="*/ 552258 w 854070"/>
                <a:gd name="connsiteY89" fmla="*/ 55699 h 907090"/>
                <a:gd name="connsiteX90" fmla="*/ 551217 w 854070"/>
                <a:gd name="connsiteY90" fmla="*/ 58825 h 907090"/>
                <a:gd name="connsiteX91" fmla="*/ 551217 w 854070"/>
                <a:gd name="connsiteY91" fmla="*/ 59867 h 907090"/>
                <a:gd name="connsiteX92" fmla="*/ 555384 w 854070"/>
                <a:gd name="connsiteY92" fmla="*/ 79665 h 907090"/>
                <a:gd name="connsiteX93" fmla="*/ 575182 w 854070"/>
                <a:gd name="connsiteY93" fmla="*/ 83832 h 907090"/>
                <a:gd name="connsiteX94" fmla="*/ 580392 w 854070"/>
                <a:gd name="connsiteY94" fmla="*/ 79665 h 907090"/>
                <a:gd name="connsiteX95" fmla="*/ 581434 w 854070"/>
                <a:gd name="connsiteY95" fmla="*/ 78622 h 907090"/>
                <a:gd name="connsiteX96" fmla="*/ 593938 w 854070"/>
                <a:gd name="connsiteY96" fmla="*/ 68203 h 907090"/>
                <a:gd name="connsiteX97" fmla="*/ 597064 w 854070"/>
                <a:gd name="connsiteY97" fmla="*/ 67161 h 907090"/>
                <a:gd name="connsiteX98" fmla="*/ 599148 w 854070"/>
                <a:gd name="connsiteY98" fmla="*/ 68203 h 907090"/>
                <a:gd name="connsiteX99" fmla="*/ 608526 w 854070"/>
                <a:gd name="connsiteY99" fmla="*/ 84875 h 907090"/>
                <a:gd name="connsiteX100" fmla="*/ 609568 w 854070"/>
                <a:gd name="connsiteY100" fmla="*/ 109882 h 907090"/>
                <a:gd name="connsiteX101" fmla="*/ 607484 w 854070"/>
                <a:gd name="connsiteY101" fmla="*/ 114050 h 907090"/>
                <a:gd name="connsiteX102" fmla="*/ 604358 w 854070"/>
                <a:gd name="connsiteY102" fmla="*/ 131764 h 907090"/>
                <a:gd name="connsiteX103" fmla="*/ 605400 w 854070"/>
                <a:gd name="connsiteY103" fmla="*/ 134890 h 907090"/>
                <a:gd name="connsiteX104" fmla="*/ 606442 w 854070"/>
                <a:gd name="connsiteY104" fmla="*/ 138016 h 907090"/>
                <a:gd name="connsiteX105" fmla="*/ 605400 w 854070"/>
                <a:gd name="connsiteY105" fmla="*/ 142184 h 907090"/>
                <a:gd name="connsiteX106" fmla="*/ 587686 w 854070"/>
                <a:gd name="connsiteY106" fmla="*/ 178654 h 907090"/>
                <a:gd name="connsiteX107" fmla="*/ 582476 w 854070"/>
                <a:gd name="connsiteY107" fmla="*/ 188032 h 907090"/>
                <a:gd name="connsiteX108" fmla="*/ 574140 w 854070"/>
                <a:gd name="connsiteY108" fmla="*/ 194284 h 907090"/>
                <a:gd name="connsiteX109" fmla="*/ 567888 w 854070"/>
                <a:gd name="connsiteY109" fmla="*/ 198452 h 907090"/>
                <a:gd name="connsiteX110" fmla="*/ 563720 w 854070"/>
                <a:gd name="connsiteY110" fmla="*/ 204704 h 907090"/>
                <a:gd name="connsiteX111" fmla="*/ 572057 w 854070"/>
                <a:gd name="connsiteY111" fmla="*/ 214082 h 907090"/>
                <a:gd name="connsiteX112" fmla="*/ 575182 w 854070"/>
                <a:gd name="connsiteY112" fmla="*/ 215124 h 907090"/>
                <a:gd name="connsiteX113" fmla="*/ 581434 w 854070"/>
                <a:gd name="connsiteY113" fmla="*/ 220334 h 907090"/>
                <a:gd name="connsiteX114" fmla="*/ 589770 w 854070"/>
                <a:gd name="connsiteY114" fmla="*/ 226586 h 907090"/>
                <a:gd name="connsiteX115" fmla="*/ 599148 w 854070"/>
                <a:gd name="connsiteY115" fmla="*/ 231796 h 907090"/>
                <a:gd name="connsiteX116" fmla="*/ 615820 w 854070"/>
                <a:gd name="connsiteY116" fmla="*/ 241174 h 907090"/>
                <a:gd name="connsiteX117" fmla="*/ 618946 w 854070"/>
                <a:gd name="connsiteY117" fmla="*/ 244300 h 907090"/>
                <a:gd name="connsiteX118" fmla="*/ 624156 w 854070"/>
                <a:gd name="connsiteY118" fmla="*/ 249510 h 907090"/>
                <a:gd name="connsiteX119" fmla="*/ 637702 w 854070"/>
                <a:gd name="connsiteY119" fmla="*/ 256804 h 907090"/>
                <a:gd name="connsiteX120" fmla="*/ 642912 w 854070"/>
                <a:gd name="connsiteY120" fmla="*/ 258888 h 907090"/>
                <a:gd name="connsiteX121" fmla="*/ 666878 w 854070"/>
                <a:gd name="connsiteY121" fmla="*/ 275560 h 907090"/>
                <a:gd name="connsiteX122" fmla="*/ 676256 w 854070"/>
                <a:gd name="connsiteY122" fmla="*/ 283896 h 907090"/>
                <a:gd name="connsiteX123" fmla="*/ 672088 w 854070"/>
                <a:gd name="connsiteY123" fmla="*/ 291190 h 907090"/>
                <a:gd name="connsiteX124" fmla="*/ 657500 w 854070"/>
                <a:gd name="connsiteY124" fmla="*/ 299526 h 907090"/>
                <a:gd name="connsiteX125" fmla="*/ 653332 w 854070"/>
                <a:gd name="connsiteY125" fmla="*/ 300568 h 907090"/>
                <a:gd name="connsiteX126" fmla="*/ 646038 w 854070"/>
                <a:gd name="connsiteY126" fmla="*/ 302652 h 907090"/>
                <a:gd name="connsiteX127" fmla="*/ 635618 w 854070"/>
                <a:gd name="connsiteY127" fmla="*/ 312030 h 907090"/>
                <a:gd name="connsiteX128" fmla="*/ 634576 w 854070"/>
                <a:gd name="connsiteY128" fmla="*/ 321408 h 907090"/>
                <a:gd name="connsiteX129" fmla="*/ 636660 w 854070"/>
                <a:gd name="connsiteY129" fmla="*/ 334954 h 907090"/>
                <a:gd name="connsiteX130" fmla="*/ 643954 w 854070"/>
                <a:gd name="connsiteY130" fmla="*/ 348500 h 907090"/>
                <a:gd name="connsiteX131" fmla="*/ 650206 w 854070"/>
                <a:gd name="connsiteY131" fmla="*/ 351626 h 907090"/>
                <a:gd name="connsiteX132" fmla="*/ 655416 w 854070"/>
                <a:gd name="connsiteY132" fmla="*/ 354752 h 907090"/>
                <a:gd name="connsiteX133" fmla="*/ 652290 w 854070"/>
                <a:gd name="connsiteY133" fmla="*/ 366214 h 907090"/>
                <a:gd name="connsiteX134" fmla="*/ 648122 w 854070"/>
                <a:gd name="connsiteY134" fmla="*/ 381844 h 907090"/>
                <a:gd name="connsiteX135" fmla="*/ 650206 w 854070"/>
                <a:gd name="connsiteY135" fmla="*/ 392264 h 907090"/>
                <a:gd name="connsiteX136" fmla="*/ 651248 w 854070"/>
                <a:gd name="connsiteY136" fmla="*/ 396432 h 907090"/>
                <a:gd name="connsiteX137" fmla="*/ 651248 w 854070"/>
                <a:gd name="connsiteY137" fmla="*/ 403726 h 907090"/>
                <a:gd name="connsiteX138" fmla="*/ 647080 w 854070"/>
                <a:gd name="connsiteY138" fmla="*/ 411019 h 907090"/>
                <a:gd name="connsiteX139" fmla="*/ 624156 w 854070"/>
                <a:gd name="connsiteY139" fmla="*/ 444363 h 907090"/>
                <a:gd name="connsiteX140" fmla="*/ 623114 w 854070"/>
                <a:gd name="connsiteY140" fmla="*/ 445405 h 907090"/>
                <a:gd name="connsiteX141" fmla="*/ 614778 w 854070"/>
                <a:gd name="connsiteY141" fmla="*/ 457909 h 907090"/>
                <a:gd name="connsiteX142" fmla="*/ 613736 w 854070"/>
                <a:gd name="connsiteY142" fmla="*/ 467287 h 907090"/>
                <a:gd name="connsiteX143" fmla="*/ 613736 w 854070"/>
                <a:gd name="connsiteY143" fmla="*/ 470413 h 907090"/>
                <a:gd name="connsiteX144" fmla="*/ 622072 w 854070"/>
                <a:gd name="connsiteY144" fmla="*/ 500631 h 907090"/>
                <a:gd name="connsiteX145" fmla="*/ 626240 w 854070"/>
                <a:gd name="connsiteY145" fmla="*/ 504799 h 907090"/>
                <a:gd name="connsiteX146" fmla="*/ 633534 w 854070"/>
                <a:gd name="connsiteY146" fmla="*/ 505841 h 907090"/>
                <a:gd name="connsiteX147" fmla="*/ 648122 w 854070"/>
                <a:gd name="connsiteY147" fmla="*/ 504799 h 907090"/>
                <a:gd name="connsiteX148" fmla="*/ 661668 w 854070"/>
                <a:gd name="connsiteY148" fmla="*/ 503757 h 907090"/>
                <a:gd name="connsiteX149" fmla="*/ 686676 w 854070"/>
                <a:gd name="connsiteY149" fmla="*/ 504799 h 907090"/>
                <a:gd name="connsiteX150" fmla="*/ 720020 w 854070"/>
                <a:gd name="connsiteY150" fmla="*/ 504799 h 907090"/>
                <a:gd name="connsiteX151" fmla="*/ 824220 w 854070"/>
                <a:gd name="connsiteY151" fmla="*/ 462078 h 907090"/>
                <a:gd name="connsiteX152" fmla="*/ 834640 w 854070"/>
                <a:gd name="connsiteY152" fmla="*/ 457909 h 907090"/>
                <a:gd name="connsiteX153" fmla="*/ 842976 w 854070"/>
                <a:gd name="connsiteY153" fmla="*/ 462078 h 907090"/>
                <a:gd name="connsiteX154" fmla="*/ 839850 w 854070"/>
                <a:gd name="connsiteY154" fmla="*/ 482917 h 907090"/>
                <a:gd name="connsiteX155" fmla="*/ 838807 w 854070"/>
                <a:gd name="connsiteY155" fmla="*/ 483959 h 907090"/>
                <a:gd name="connsiteX156" fmla="*/ 832556 w 854070"/>
                <a:gd name="connsiteY156" fmla="*/ 507925 h 907090"/>
                <a:gd name="connsiteX157" fmla="*/ 836724 w 854070"/>
                <a:gd name="connsiteY157" fmla="*/ 516261 h 907090"/>
                <a:gd name="connsiteX158" fmla="*/ 839850 w 854070"/>
                <a:gd name="connsiteY158" fmla="*/ 522513 h 907090"/>
                <a:gd name="connsiteX159" fmla="*/ 840892 w 854070"/>
                <a:gd name="connsiteY159" fmla="*/ 527723 h 907090"/>
                <a:gd name="connsiteX160" fmla="*/ 831514 w 854070"/>
                <a:gd name="connsiteY160" fmla="*/ 531891 h 907090"/>
                <a:gd name="connsiteX161" fmla="*/ 822136 w 854070"/>
                <a:gd name="connsiteY161" fmla="*/ 549605 h 907090"/>
                <a:gd name="connsiteX162" fmla="*/ 832556 w 854070"/>
                <a:gd name="connsiteY162" fmla="*/ 560025 h 907090"/>
                <a:gd name="connsiteX163" fmla="*/ 849227 w 854070"/>
                <a:gd name="connsiteY163" fmla="*/ 565235 h 907090"/>
                <a:gd name="connsiteX164" fmla="*/ 839850 w 854070"/>
                <a:gd name="connsiteY164" fmla="*/ 599621 h 907090"/>
                <a:gd name="connsiteX165" fmla="*/ 839850 w 854070"/>
                <a:gd name="connsiteY165" fmla="*/ 607957 h 907090"/>
                <a:gd name="connsiteX166" fmla="*/ 847144 w 854070"/>
                <a:gd name="connsiteY166" fmla="*/ 621503 h 907090"/>
                <a:gd name="connsiteX167" fmla="*/ 853396 w 854070"/>
                <a:gd name="connsiteY167" fmla="*/ 631923 h 907090"/>
                <a:gd name="connsiteX168" fmla="*/ 849227 w 854070"/>
                <a:gd name="connsiteY168" fmla="*/ 650679 h 907090"/>
                <a:gd name="connsiteX169" fmla="*/ 844017 w 854070"/>
                <a:gd name="connsiteY169" fmla="*/ 672561 h 907090"/>
                <a:gd name="connsiteX170" fmla="*/ 847144 w 854070"/>
                <a:gd name="connsiteY170" fmla="*/ 680897 h 907090"/>
                <a:gd name="connsiteX171" fmla="*/ 849227 w 854070"/>
                <a:gd name="connsiteY171" fmla="*/ 685065 h 907090"/>
                <a:gd name="connsiteX172" fmla="*/ 844017 w 854070"/>
                <a:gd name="connsiteY17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7639 w 854070"/>
                <a:gd name="connsiteY11" fmla="*/ 865330 h 907090"/>
                <a:gd name="connsiteX12" fmla="*/ 434513 w 854070"/>
                <a:gd name="connsiteY12" fmla="*/ 869498 h 907090"/>
                <a:gd name="connsiteX13" fmla="*/ 426177 w 854070"/>
                <a:gd name="connsiteY13" fmla="*/ 877834 h 907090"/>
                <a:gd name="connsiteX14" fmla="*/ 401169 w 854070"/>
                <a:gd name="connsiteY14" fmla="*/ 883044 h 907090"/>
                <a:gd name="connsiteX15" fmla="*/ 391791 w 854070"/>
                <a:gd name="connsiteY15" fmla="*/ 883044 h 907090"/>
                <a:gd name="connsiteX16" fmla="*/ 380329 w 854070"/>
                <a:gd name="connsiteY16" fmla="*/ 888254 h 907090"/>
                <a:gd name="connsiteX17" fmla="*/ 378245 w 854070"/>
                <a:gd name="connsiteY17" fmla="*/ 894506 h 907090"/>
                <a:gd name="connsiteX18" fmla="*/ 381371 w 854070"/>
                <a:gd name="connsiteY18" fmla="*/ 901800 h 907090"/>
                <a:gd name="connsiteX19" fmla="*/ 382413 w 854070"/>
                <a:gd name="connsiteY19" fmla="*/ 902842 h 907090"/>
                <a:gd name="connsiteX20" fmla="*/ 351153 w 854070"/>
                <a:gd name="connsiteY20" fmla="*/ 907010 h 907090"/>
                <a:gd name="connsiteX21" fmla="*/ 340733 w 854070"/>
                <a:gd name="connsiteY21" fmla="*/ 898674 h 907090"/>
                <a:gd name="connsiteX22" fmla="*/ 330313 w 854070"/>
                <a:gd name="connsiteY22" fmla="*/ 889296 h 907090"/>
                <a:gd name="connsiteX23" fmla="*/ 327187 w 854070"/>
                <a:gd name="connsiteY23" fmla="*/ 887212 h 907090"/>
                <a:gd name="connsiteX24" fmla="*/ 319893 w 854070"/>
                <a:gd name="connsiteY24" fmla="*/ 883044 h 907090"/>
                <a:gd name="connsiteX25" fmla="*/ 305305 w 854070"/>
                <a:gd name="connsiteY25" fmla="*/ 860120 h 907090"/>
                <a:gd name="connsiteX26" fmla="*/ 283426 w 854070"/>
                <a:gd name="connsiteY26" fmla="*/ 819335 h 907090"/>
                <a:gd name="connsiteX27" fmla="*/ 299651 w 854070"/>
                <a:gd name="connsiteY27" fmla="*/ 797306 h 907090"/>
                <a:gd name="connsiteX28" fmla="*/ 315133 w 854070"/>
                <a:gd name="connsiteY28" fmla="*/ 763959 h 907090"/>
                <a:gd name="connsiteX29" fmla="*/ 350111 w 854070"/>
                <a:gd name="connsiteY29" fmla="*/ 747585 h 907090"/>
                <a:gd name="connsiteX30" fmla="*/ 358447 w 854070"/>
                <a:gd name="connsiteY30" fmla="*/ 741333 h 907090"/>
                <a:gd name="connsiteX31" fmla="*/ 374077 w 854070"/>
                <a:gd name="connsiteY31" fmla="*/ 725703 h 907090"/>
                <a:gd name="connsiteX32" fmla="*/ 373035 w 854070"/>
                <a:gd name="connsiteY32" fmla="*/ 694443 h 907090"/>
                <a:gd name="connsiteX33" fmla="*/ 355321 w 854070"/>
                <a:gd name="connsiteY33" fmla="*/ 667351 h 907090"/>
                <a:gd name="connsiteX34" fmla="*/ 324061 w 854070"/>
                <a:gd name="connsiteY34" fmla="*/ 662141 h 907090"/>
                <a:gd name="connsiteX35" fmla="*/ 304263 w 854070"/>
                <a:gd name="connsiteY35" fmla="*/ 661099 h 907090"/>
                <a:gd name="connsiteX36" fmla="*/ 298011 w 854070"/>
                <a:gd name="connsiteY36" fmla="*/ 660057 h 907090"/>
                <a:gd name="connsiteX37" fmla="*/ 288633 w 854070"/>
                <a:gd name="connsiteY37" fmla="*/ 657973 h 907090"/>
                <a:gd name="connsiteX38" fmla="*/ 271961 w 854070"/>
                <a:gd name="connsiteY38" fmla="*/ 659015 h 907090"/>
                <a:gd name="connsiteX39" fmla="*/ 253205 w 854070"/>
                <a:gd name="connsiteY39" fmla="*/ 659015 h 907090"/>
                <a:gd name="connsiteX40" fmla="*/ 245911 w 854070"/>
                <a:gd name="connsiteY40" fmla="*/ 654847 h 907090"/>
                <a:gd name="connsiteX41" fmla="*/ 238618 w 854070"/>
                <a:gd name="connsiteY41" fmla="*/ 650679 h 907090"/>
                <a:gd name="connsiteX42" fmla="*/ 221945 w 854070"/>
                <a:gd name="connsiteY42" fmla="*/ 647553 h 907090"/>
                <a:gd name="connsiteX43" fmla="*/ 204231 w 854070"/>
                <a:gd name="connsiteY43" fmla="*/ 643385 h 907090"/>
                <a:gd name="connsiteX44" fmla="*/ 196938 w 854070"/>
                <a:gd name="connsiteY44" fmla="*/ 630881 h 907090"/>
                <a:gd name="connsiteX45" fmla="*/ 195896 w 854070"/>
                <a:gd name="connsiteY45" fmla="*/ 626713 h 907090"/>
                <a:gd name="connsiteX46" fmla="*/ 191728 w 854070"/>
                <a:gd name="connsiteY46" fmla="*/ 614209 h 907090"/>
                <a:gd name="connsiteX47" fmla="*/ 169846 w 854070"/>
                <a:gd name="connsiteY47" fmla="*/ 602747 h 907090"/>
                <a:gd name="connsiteX48" fmla="*/ 164636 w 854070"/>
                <a:gd name="connsiteY48" fmla="*/ 602747 h 907090"/>
                <a:gd name="connsiteX49" fmla="*/ 151090 w 854070"/>
                <a:gd name="connsiteY49" fmla="*/ 599621 h 907090"/>
                <a:gd name="connsiteX50" fmla="*/ 146922 w 854070"/>
                <a:gd name="connsiteY50" fmla="*/ 588159 h 907090"/>
                <a:gd name="connsiteX51" fmla="*/ 147964 w 854070"/>
                <a:gd name="connsiteY51" fmla="*/ 581907 h 907090"/>
                <a:gd name="connsiteX52" fmla="*/ 153174 w 854070"/>
                <a:gd name="connsiteY52" fmla="*/ 575655 h 907090"/>
                <a:gd name="connsiteX53" fmla="*/ 156300 w 854070"/>
                <a:gd name="connsiteY53" fmla="*/ 572529 h 907090"/>
                <a:gd name="connsiteX54" fmla="*/ 160468 w 854070"/>
                <a:gd name="connsiteY54" fmla="*/ 556899 h 907090"/>
                <a:gd name="connsiteX55" fmla="*/ 157342 w 854070"/>
                <a:gd name="connsiteY55" fmla="*/ 552731 h 907090"/>
                <a:gd name="connsiteX56" fmla="*/ 156300 w 854070"/>
                <a:gd name="connsiteY56" fmla="*/ 551689 h 907090"/>
                <a:gd name="connsiteX57" fmla="*/ 149006 w 854070"/>
                <a:gd name="connsiteY57" fmla="*/ 535017 h 907090"/>
                <a:gd name="connsiteX58" fmla="*/ 149006 w 854070"/>
                <a:gd name="connsiteY58" fmla="*/ 530849 h 907090"/>
                <a:gd name="connsiteX59" fmla="*/ 132634 w 854070"/>
                <a:gd name="connsiteY59" fmla="*/ 522066 h 907090"/>
                <a:gd name="connsiteX60" fmla="*/ 98727 w 854070"/>
                <a:gd name="connsiteY60" fmla="*/ 448282 h 907090"/>
                <a:gd name="connsiteX61" fmla="*/ 106438 w 854070"/>
                <a:gd name="connsiteY61" fmla="*/ 411912 h 907090"/>
                <a:gd name="connsiteX62" fmla="*/ 83360 w 854070"/>
                <a:gd name="connsiteY62" fmla="*/ 388096 h 907090"/>
                <a:gd name="connsiteX63" fmla="*/ 22924 w 854070"/>
                <a:gd name="connsiteY63" fmla="*/ 383928 h 907090"/>
                <a:gd name="connsiteX64" fmla="*/ 9678 w 854070"/>
                <a:gd name="connsiteY64" fmla="*/ 357581 h 907090"/>
                <a:gd name="connsiteX65" fmla="*/ 31260 w 854070"/>
                <a:gd name="connsiteY65" fmla="*/ 347458 h 907090"/>
                <a:gd name="connsiteX66" fmla="*/ 41680 w 854070"/>
                <a:gd name="connsiteY66" fmla="*/ 325576 h 907090"/>
                <a:gd name="connsiteX67" fmla="*/ 42722 w 854070"/>
                <a:gd name="connsiteY67" fmla="*/ 319324 h 907090"/>
                <a:gd name="connsiteX68" fmla="*/ 43764 w 854070"/>
                <a:gd name="connsiteY68" fmla="*/ 314114 h 907090"/>
                <a:gd name="connsiteX69" fmla="*/ 53142 w 854070"/>
                <a:gd name="connsiteY69" fmla="*/ 295358 h 907090"/>
                <a:gd name="connsiteX70" fmla="*/ 57310 w 854070"/>
                <a:gd name="connsiteY70" fmla="*/ 288064 h 907090"/>
                <a:gd name="connsiteX71" fmla="*/ 72940 w 854070"/>
                <a:gd name="connsiteY71" fmla="*/ 220334 h 907090"/>
                <a:gd name="connsiteX72" fmla="*/ 61478 w 854070"/>
                <a:gd name="connsiteY72" fmla="*/ 173444 h 907090"/>
                <a:gd name="connsiteX73" fmla="*/ 37512 w 854070"/>
                <a:gd name="connsiteY73" fmla="*/ 163024 h 907090"/>
                <a:gd name="connsiteX74" fmla="*/ 19798 w 854070"/>
                <a:gd name="connsiteY74" fmla="*/ 156772 h 907090"/>
                <a:gd name="connsiteX75" fmla="*/ 4168 w 854070"/>
                <a:gd name="connsiteY75" fmla="*/ 134890 h 907090"/>
                <a:gd name="connsiteX76" fmla="*/ 1042 w 854070"/>
                <a:gd name="connsiteY76" fmla="*/ 105714 h 907090"/>
                <a:gd name="connsiteX77" fmla="*/ 0 w 854070"/>
                <a:gd name="connsiteY77" fmla="*/ 76539 h 907090"/>
                <a:gd name="connsiteX78" fmla="*/ 1042 w 854070"/>
                <a:gd name="connsiteY78" fmla="*/ 67161 h 907090"/>
                <a:gd name="connsiteX79" fmla="*/ 13546 w 854070"/>
                <a:gd name="connsiteY79" fmla="*/ 60909 h 907090"/>
                <a:gd name="connsiteX80" fmla="*/ 31260 w 854070"/>
                <a:gd name="connsiteY80" fmla="*/ 57783 h 907090"/>
                <a:gd name="connsiteX81" fmla="*/ 44806 w 854070"/>
                <a:gd name="connsiteY81" fmla="*/ 53615 h 907090"/>
                <a:gd name="connsiteX82" fmla="*/ 54184 w 854070"/>
                <a:gd name="connsiteY82" fmla="*/ 41111 h 907090"/>
                <a:gd name="connsiteX83" fmla="*/ 187262 w 854070"/>
                <a:gd name="connsiteY83" fmla="*/ 25635 h 907090"/>
                <a:gd name="connsiteX84" fmla="*/ 326443 w 854070"/>
                <a:gd name="connsiteY84" fmla="*/ 14173 h 907090"/>
                <a:gd name="connsiteX85" fmla="*/ 427219 w 854070"/>
                <a:gd name="connsiteY85" fmla="*/ 2858 h 907090"/>
                <a:gd name="connsiteX86" fmla="*/ 491674 w 854070"/>
                <a:gd name="connsiteY86" fmla="*/ 14915 h 907090"/>
                <a:gd name="connsiteX87" fmla="*/ 520998 w 854070"/>
                <a:gd name="connsiteY87" fmla="*/ 774 h 907090"/>
                <a:gd name="connsiteX88" fmla="*/ 550175 w 854070"/>
                <a:gd name="connsiteY88" fmla="*/ 50489 h 907090"/>
                <a:gd name="connsiteX89" fmla="*/ 552258 w 854070"/>
                <a:gd name="connsiteY89" fmla="*/ 55699 h 907090"/>
                <a:gd name="connsiteX90" fmla="*/ 551217 w 854070"/>
                <a:gd name="connsiteY90" fmla="*/ 58825 h 907090"/>
                <a:gd name="connsiteX91" fmla="*/ 551217 w 854070"/>
                <a:gd name="connsiteY91" fmla="*/ 59867 h 907090"/>
                <a:gd name="connsiteX92" fmla="*/ 555384 w 854070"/>
                <a:gd name="connsiteY92" fmla="*/ 79665 h 907090"/>
                <a:gd name="connsiteX93" fmla="*/ 575182 w 854070"/>
                <a:gd name="connsiteY93" fmla="*/ 83832 h 907090"/>
                <a:gd name="connsiteX94" fmla="*/ 580392 w 854070"/>
                <a:gd name="connsiteY94" fmla="*/ 79665 h 907090"/>
                <a:gd name="connsiteX95" fmla="*/ 581434 w 854070"/>
                <a:gd name="connsiteY95" fmla="*/ 78622 h 907090"/>
                <a:gd name="connsiteX96" fmla="*/ 593938 w 854070"/>
                <a:gd name="connsiteY96" fmla="*/ 68203 h 907090"/>
                <a:gd name="connsiteX97" fmla="*/ 597064 w 854070"/>
                <a:gd name="connsiteY97" fmla="*/ 67161 h 907090"/>
                <a:gd name="connsiteX98" fmla="*/ 599148 w 854070"/>
                <a:gd name="connsiteY98" fmla="*/ 68203 h 907090"/>
                <a:gd name="connsiteX99" fmla="*/ 608526 w 854070"/>
                <a:gd name="connsiteY99" fmla="*/ 84875 h 907090"/>
                <a:gd name="connsiteX100" fmla="*/ 609568 w 854070"/>
                <a:gd name="connsiteY100" fmla="*/ 109882 h 907090"/>
                <a:gd name="connsiteX101" fmla="*/ 607484 w 854070"/>
                <a:gd name="connsiteY101" fmla="*/ 114050 h 907090"/>
                <a:gd name="connsiteX102" fmla="*/ 604358 w 854070"/>
                <a:gd name="connsiteY102" fmla="*/ 131764 h 907090"/>
                <a:gd name="connsiteX103" fmla="*/ 605400 w 854070"/>
                <a:gd name="connsiteY103" fmla="*/ 134890 h 907090"/>
                <a:gd name="connsiteX104" fmla="*/ 606442 w 854070"/>
                <a:gd name="connsiteY104" fmla="*/ 138016 h 907090"/>
                <a:gd name="connsiteX105" fmla="*/ 605400 w 854070"/>
                <a:gd name="connsiteY105" fmla="*/ 142184 h 907090"/>
                <a:gd name="connsiteX106" fmla="*/ 587686 w 854070"/>
                <a:gd name="connsiteY106" fmla="*/ 178654 h 907090"/>
                <a:gd name="connsiteX107" fmla="*/ 582476 w 854070"/>
                <a:gd name="connsiteY107" fmla="*/ 188032 h 907090"/>
                <a:gd name="connsiteX108" fmla="*/ 574140 w 854070"/>
                <a:gd name="connsiteY108" fmla="*/ 194284 h 907090"/>
                <a:gd name="connsiteX109" fmla="*/ 567888 w 854070"/>
                <a:gd name="connsiteY109" fmla="*/ 198452 h 907090"/>
                <a:gd name="connsiteX110" fmla="*/ 563720 w 854070"/>
                <a:gd name="connsiteY110" fmla="*/ 204704 h 907090"/>
                <a:gd name="connsiteX111" fmla="*/ 572057 w 854070"/>
                <a:gd name="connsiteY111" fmla="*/ 214082 h 907090"/>
                <a:gd name="connsiteX112" fmla="*/ 575182 w 854070"/>
                <a:gd name="connsiteY112" fmla="*/ 215124 h 907090"/>
                <a:gd name="connsiteX113" fmla="*/ 581434 w 854070"/>
                <a:gd name="connsiteY113" fmla="*/ 220334 h 907090"/>
                <a:gd name="connsiteX114" fmla="*/ 589770 w 854070"/>
                <a:gd name="connsiteY114" fmla="*/ 226586 h 907090"/>
                <a:gd name="connsiteX115" fmla="*/ 599148 w 854070"/>
                <a:gd name="connsiteY115" fmla="*/ 231796 h 907090"/>
                <a:gd name="connsiteX116" fmla="*/ 615820 w 854070"/>
                <a:gd name="connsiteY116" fmla="*/ 241174 h 907090"/>
                <a:gd name="connsiteX117" fmla="*/ 618946 w 854070"/>
                <a:gd name="connsiteY117" fmla="*/ 244300 h 907090"/>
                <a:gd name="connsiteX118" fmla="*/ 624156 w 854070"/>
                <a:gd name="connsiteY118" fmla="*/ 249510 h 907090"/>
                <a:gd name="connsiteX119" fmla="*/ 637702 w 854070"/>
                <a:gd name="connsiteY119" fmla="*/ 256804 h 907090"/>
                <a:gd name="connsiteX120" fmla="*/ 642912 w 854070"/>
                <a:gd name="connsiteY120" fmla="*/ 258888 h 907090"/>
                <a:gd name="connsiteX121" fmla="*/ 666878 w 854070"/>
                <a:gd name="connsiteY121" fmla="*/ 275560 h 907090"/>
                <a:gd name="connsiteX122" fmla="*/ 676256 w 854070"/>
                <a:gd name="connsiteY122" fmla="*/ 283896 h 907090"/>
                <a:gd name="connsiteX123" fmla="*/ 672088 w 854070"/>
                <a:gd name="connsiteY123" fmla="*/ 291190 h 907090"/>
                <a:gd name="connsiteX124" fmla="*/ 657500 w 854070"/>
                <a:gd name="connsiteY124" fmla="*/ 299526 h 907090"/>
                <a:gd name="connsiteX125" fmla="*/ 653332 w 854070"/>
                <a:gd name="connsiteY125" fmla="*/ 300568 h 907090"/>
                <a:gd name="connsiteX126" fmla="*/ 646038 w 854070"/>
                <a:gd name="connsiteY126" fmla="*/ 302652 h 907090"/>
                <a:gd name="connsiteX127" fmla="*/ 635618 w 854070"/>
                <a:gd name="connsiteY127" fmla="*/ 312030 h 907090"/>
                <a:gd name="connsiteX128" fmla="*/ 634576 w 854070"/>
                <a:gd name="connsiteY128" fmla="*/ 321408 h 907090"/>
                <a:gd name="connsiteX129" fmla="*/ 636660 w 854070"/>
                <a:gd name="connsiteY129" fmla="*/ 334954 h 907090"/>
                <a:gd name="connsiteX130" fmla="*/ 643954 w 854070"/>
                <a:gd name="connsiteY130" fmla="*/ 348500 h 907090"/>
                <a:gd name="connsiteX131" fmla="*/ 650206 w 854070"/>
                <a:gd name="connsiteY131" fmla="*/ 351626 h 907090"/>
                <a:gd name="connsiteX132" fmla="*/ 655416 w 854070"/>
                <a:gd name="connsiteY132" fmla="*/ 354752 h 907090"/>
                <a:gd name="connsiteX133" fmla="*/ 652290 w 854070"/>
                <a:gd name="connsiteY133" fmla="*/ 366214 h 907090"/>
                <a:gd name="connsiteX134" fmla="*/ 648122 w 854070"/>
                <a:gd name="connsiteY134" fmla="*/ 381844 h 907090"/>
                <a:gd name="connsiteX135" fmla="*/ 650206 w 854070"/>
                <a:gd name="connsiteY135" fmla="*/ 392264 h 907090"/>
                <a:gd name="connsiteX136" fmla="*/ 651248 w 854070"/>
                <a:gd name="connsiteY136" fmla="*/ 396432 h 907090"/>
                <a:gd name="connsiteX137" fmla="*/ 651248 w 854070"/>
                <a:gd name="connsiteY137" fmla="*/ 403726 h 907090"/>
                <a:gd name="connsiteX138" fmla="*/ 647080 w 854070"/>
                <a:gd name="connsiteY138" fmla="*/ 411019 h 907090"/>
                <a:gd name="connsiteX139" fmla="*/ 624156 w 854070"/>
                <a:gd name="connsiteY139" fmla="*/ 444363 h 907090"/>
                <a:gd name="connsiteX140" fmla="*/ 623114 w 854070"/>
                <a:gd name="connsiteY140" fmla="*/ 445405 h 907090"/>
                <a:gd name="connsiteX141" fmla="*/ 614778 w 854070"/>
                <a:gd name="connsiteY141" fmla="*/ 457909 h 907090"/>
                <a:gd name="connsiteX142" fmla="*/ 613736 w 854070"/>
                <a:gd name="connsiteY142" fmla="*/ 467287 h 907090"/>
                <a:gd name="connsiteX143" fmla="*/ 613736 w 854070"/>
                <a:gd name="connsiteY143" fmla="*/ 470413 h 907090"/>
                <a:gd name="connsiteX144" fmla="*/ 622072 w 854070"/>
                <a:gd name="connsiteY144" fmla="*/ 500631 h 907090"/>
                <a:gd name="connsiteX145" fmla="*/ 626240 w 854070"/>
                <a:gd name="connsiteY145" fmla="*/ 504799 h 907090"/>
                <a:gd name="connsiteX146" fmla="*/ 633534 w 854070"/>
                <a:gd name="connsiteY146" fmla="*/ 505841 h 907090"/>
                <a:gd name="connsiteX147" fmla="*/ 648122 w 854070"/>
                <a:gd name="connsiteY147" fmla="*/ 504799 h 907090"/>
                <a:gd name="connsiteX148" fmla="*/ 661668 w 854070"/>
                <a:gd name="connsiteY148" fmla="*/ 503757 h 907090"/>
                <a:gd name="connsiteX149" fmla="*/ 686676 w 854070"/>
                <a:gd name="connsiteY149" fmla="*/ 504799 h 907090"/>
                <a:gd name="connsiteX150" fmla="*/ 720020 w 854070"/>
                <a:gd name="connsiteY150" fmla="*/ 504799 h 907090"/>
                <a:gd name="connsiteX151" fmla="*/ 824220 w 854070"/>
                <a:gd name="connsiteY151" fmla="*/ 462078 h 907090"/>
                <a:gd name="connsiteX152" fmla="*/ 834640 w 854070"/>
                <a:gd name="connsiteY152" fmla="*/ 457909 h 907090"/>
                <a:gd name="connsiteX153" fmla="*/ 842976 w 854070"/>
                <a:gd name="connsiteY153" fmla="*/ 462078 h 907090"/>
                <a:gd name="connsiteX154" fmla="*/ 839850 w 854070"/>
                <a:gd name="connsiteY154" fmla="*/ 482917 h 907090"/>
                <a:gd name="connsiteX155" fmla="*/ 838807 w 854070"/>
                <a:gd name="connsiteY155" fmla="*/ 483959 h 907090"/>
                <a:gd name="connsiteX156" fmla="*/ 832556 w 854070"/>
                <a:gd name="connsiteY156" fmla="*/ 507925 h 907090"/>
                <a:gd name="connsiteX157" fmla="*/ 836724 w 854070"/>
                <a:gd name="connsiteY157" fmla="*/ 516261 h 907090"/>
                <a:gd name="connsiteX158" fmla="*/ 839850 w 854070"/>
                <a:gd name="connsiteY158" fmla="*/ 522513 h 907090"/>
                <a:gd name="connsiteX159" fmla="*/ 840892 w 854070"/>
                <a:gd name="connsiteY159" fmla="*/ 527723 h 907090"/>
                <a:gd name="connsiteX160" fmla="*/ 831514 w 854070"/>
                <a:gd name="connsiteY160" fmla="*/ 531891 h 907090"/>
                <a:gd name="connsiteX161" fmla="*/ 822136 w 854070"/>
                <a:gd name="connsiteY161" fmla="*/ 549605 h 907090"/>
                <a:gd name="connsiteX162" fmla="*/ 832556 w 854070"/>
                <a:gd name="connsiteY162" fmla="*/ 560025 h 907090"/>
                <a:gd name="connsiteX163" fmla="*/ 849227 w 854070"/>
                <a:gd name="connsiteY163" fmla="*/ 565235 h 907090"/>
                <a:gd name="connsiteX164" fmla="*/ 839850 w 854070"/>
                <a:gd name="connsiteY164" fmla="*/ 599621 h 907090"/>
                <a:gd name="connsiteX165" fmla="*/ 839850 w 854070"/>
                <a:gd name="connsiteY165" fmla="*/ 607957 h 907090"/>
                <a:gd name="connsiteX166" fmla="*/ 847144 w 854070"/>
                <a:gd name="connsiteY166" fmla="*/ 621503 h 907090"/>
                <a:gd name="connsiteX167" fmla="*/ 853396 w 854070"/>
                <a:gd name="connsiteY167" fmla="*/ 631923 h 907090"/>
                <a:gd name="connsiteX168" fmla="*/ 849227 w 854070"/>
                <a:gd name="connsiteY168" fmla="*/ 650679 h 907090"/>
                <a:gd name="connsiteX169" fmla="*/ 844017 w 854070"/>
                <a:gd name="connsiteY169" fmla="*/ 672561 h 907090"/>
                <a:gd name="connsiteX170" fmla="*/ 847144 w 854070"/>
                <a:gd name="connsiteY170" fmla="*/ 680897 h 907090"/>
                <a:gd name="connsiteX171" fmla="*/ 849227 w 854070"/>
                <a:gd name="connsiteY171" fmla="*/ 685065 h 907090"/>
                <a:gd name="connsiteX172" fmla="*/ 844017 w 854070"/>
                <a:gd name="connsiteY17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7639 w 854070"/>
                <a:gd name="connsiteY11" fmla="*/ 865330 h 907090"/>
                <a:gd name="connsiteX12" fmla="*/ 434513 w 854070"/>
                <a:gd name="connsiteY12" fmla="*/ 869498 h 907090"/>
                <a:gd name="connsiteX13" fmla="*/ 401169 w 854070"/>
                <a:gd name="connsiteY13" fmla="*/ 883044 h 907090"/>
                <a:gd name="connsiteX14" fmla="*/ 391791 w 854070"/>
                <a:gd name="connsiteY14" fmla="*/ 883044 h 907090"/>
                <a:gd name="connsiteX15" fmla="*/ 380329 w 854070"/>
                <a:gd name="connsiteY15" fmla="*/ 888254 h 907090"/>
                <a:gd name="connsiteX16" fmla="*/ 378245 w 854070"/>
                <a:gd name="connsiteY16" fmla="*/ 894506 h 907090"/>
                <a:gd name="connsiteX17" fmla="*/ 381371 w 854070"/>
                <a:gd name="connsiteY17" fmla="*/ 901800 h 907090"/>
                <a:gd name="connsiteX18" fmla="*/ 382413 w 854070"/>
                <a:gd name="connsiteY18" fmla="*/ 902842 h 907090"/>
                <a:gd name="connsiteX19" fmla="*/ 351153 w 854070"/>
                <a:gd name="connsiteY19" fmla="*/ 907010 h 907090"/>
                <a:gd name="connsiteX20" fmla="*/ 340733 w 854070"/>
                <a:gd name="connsiteY20" fmla="*/ 898674 h 907090"/>
                <a:gd name="connsiteX21" fmla="*/ 330313 w 854070"/>
                <a:gd name="connsiteY21" fmla="*/ 889296 h 907090"/>
                <a:gd name="connsiteX22" fmla="*/ 327187 w 854070"/>
                <a:gd name="connsiteY22" fmla="*/ 887212 h 907090"/>
                <a:gd name="connsiteX23" fmla="*/ 319893 w 854070"/>
                <a:gd name="connsiteY23" fmla="*/ 883044 h 907090"/>
                <a:gd name="connsiteX24" fmla="*/ 305305 w 854070"/>
                <a:gd name="connsiteY24" fmla="*/ 860120 h 907090"/>
                <a:gd name="connsiteX25" fmla="*/ 283426 w 854070"/>
                <a:gd name="connsiteY25" fmla="*/ 819335 h 907090"/>
                <a:gd name="connsiteX26" fmla="*/ 299651 w 854070"/>
                <a:gd name="connsiteY26" fmla="*/ 797306 h 907090"/>
                <a:gd name="connsiteX27" fmla="*/ 315133 w 854070"/>
                <a:gd name="connsiteY27" fmla="*/ 763959 h 907090"/>
                <a:gd name="connsiteX28" fmla="*/ 350111 w 854070"/>
                <a:gd name="connsiteY28" fmla="*/ 747585 h 907090"/>
                <a:gd name="connsiteX29" fmla="*/ 358447 w 854070"/>
                <a:gd name="connsiteY29" fmla="*/ 741333 h 907090"/>
                <a:gd name="connsiteX30" fmla="*/ 374077 w 854070"/>
                <a:gd name="connsiteY30" fmla="*/ 725703 h 907090"/>
                <a:gd name="connsiteX31" fmla="*/ 373035 w 854070"/>
                <a:gd name="connsiteY31" fmla="*/ 694443 h 907090"/>
                <a:gd name="connsiteX32" fmla="*/ 355321 w 854070"/>
                <a:gd name="connsiteY32" fmla="*/ 667351 h 907090"/>
                <a:gd name="connsiteX33" fmla="*/ 324061 w 854070"/>
                <a:gd name="connsiteY33" fmla="*/ 662141 h 907090"/>
                <a:gd name="connsiteX34" fmla="*/ 304263 w 854070"/>
                <a:gd name="connsiteY34" fmla="*/ 661099 h 907090"/>
                <a:gd name="connsiteX35" fmla="*/ 298011 w 854070"/>
                <a:gd name="connsiteY35" fmla="*/ 660057 h 907090"/>
                <a:gd name="connsiteX36" fmla="*/ 288633 w 854070"/>
                <a:gd name="connsiteY36" fmla="*/ 657973 h 907090"/>
                <a:gd name="connsiteX37" fmla="*/ 271961 w 854070"/>
                <a:gd name="connsiteY37" fmla="*/ 659015 h 907090"/>
                <a:gd name="connsiteX38" fmla="*/ 253205 w 854070"/>
                <a:gd name="connsiteY38" fmla="*/ 659015 h 907090"/>
                <a:gd name="connsiteX39" fmla="*/ 245911 w 854070"/>
                <a:gd name="connsiteY39" fmla="*/ 654847 h 907090"/>
                <a:gd name="connsiteX40" fmla="*/ 238618 w 854070"/>
                <a:gd name="connsiteY40" fmla="*/ 650679 h 907090"/>
                <a:gd name="connsiteX41" fmla="*/ 221945 w 854070"/>
                <a:gd name="connsiteY41" fmla="*/ 647553 h 907090"/>
                <a:gd name="connsiteX42" fmla="*/ 204231 w 854070"/>
                <a:gd name="connsiteY42" fmla="*/ 643385 h 907090"/>
                <a:gd name="connsiteX43" fmla="*/ 196938 w 854070"/>
                <a:gd name="connsiteY43" fmla="*/ 630881 h 907090"/>
                <a:gd name="connsiteX44" fmla="*/ 195896 w 854070"/>
                <a:gd name="connsiteY44" fmla="*/ 626713 h 907090"/>
                <a:gd name="connsiteX45" fmla="*/ 191728 w 854070"/>
                <a:gd name="connsiteY45" fmla="*/ 614209 h 907090"/>
                <a:gd name="connsiteX46" fmla="*/ 169846 w 854070"/>
                <a:gd name="connsiteY46" fmla="*/ 602747 h 907090"/>
                <a:gd name="connsiteX47" fmla="*/ 164636 w 854070"/>
                <a:gd name="connsiteY47" fmla="*/ 602747 h 907090"/>
                <a:gd name="connsiteX48" fmla="*/ 151090 w 854070"/>
                <a:gd name="connsiteY48" fmla="*/ 599621 h 907090"/>
                <a:gd name="connsiteX49" fmla="*/ 146922 w 854070"/>
                <a:gd name="connsiteY49" fmla="*/ 588159 h 907090"/>
                <a:gd name="connsiteX50" fmla="*/ 147964 w 854070"/>
                <a:gd name="connsiteY50" fmla="*/ 581907 h 907090"/>
                <a:gd name="connsiteX51" fmla="*/ 153174 w 854070"/>
                <a:gd name="connsiteY51" fmla="*/ 575655 h 907090"/>
                <a:gd name="connsiteX52" fmla="*/ 156300 w 854070"/>
                <a:gd name="connsiteY52" fmla="*/ 572529 h 907090"/>
                <a:gd name="connsiteX53" fmla="*/ 160468 w 854070"/>
                <a:gd name="connsiteY53" fmla="*/ 556899 h 907090"/>
                <a:gd name="connsiteX54" fmla="*/ 157342 w 854070"/>
                <a:gd name="connsiteY54" fmla="*/ 552731 h 907090"/>
                <a:gd name="connsiteX55" fmla="*/ 156300 w 854070"/>
                <a:gd name="connsiteY55" fmla="*/ 551689 h 907090"/>
                <a:gd name="connsiteX56" fmla="*/ 149006 w 854070"/>
                <a:gd name="connsiteY56" fmla="*/ 535017 h 907090"/>
                <a:gd name="connsiteX57" fmla="*/ 149006 w 854070"/>
                <a:gd name="connsiteY57" fmla="*/ 530849 h 907090"/>
                <a:gd name="connsiteX58" fmla="*/ 132634 w 854070"/>
                <a:gd name="connsiteY58" fmla="*/ 522066 h 907090"/>
                <a:gd name="connsiteX59" fmla="*/ 98727 w 854070"/>
                <a:gd name="connsiteY59" fmla="*/ 448282 h 907090"/>
                <a:gd name="connsiteX60" fmla="*/ 106438 w 854070"/>
                <a:gd name="connsiteY60" fmla="*/ 411912 h 907090"/>
                <a:gd name="connsiteX61" fmla="*/ 83360 w 854070"/>
                <a:gd name="connsiteY61" fmla="*/ 388096 h 907090"/>
                <a:gd name="connsiteX62" fmla="*/ 22924 w 854070"/>
                <a:gd name="connsiteY62" fmla="*/ 383928 h 907090"/>
                <a:gd name="connsiteX63" fmla="*/ 9678 w 854070"/>
                <a:gd name="connsiteY63" fmla="*/ 357581 h 907090"/>
                <a:gd name="connsiteX64" fmla="*/ 31260 w 854070"/>
                <a:gd name="connsiteY64" fmla="*/ 347458 h 907090"/>
                <a:gd name="connsiteX65" fmla="*/ 41680 w 854070"/>
                <a:gd name="connsiteY65" fmla="*/ 325576 h 907090"/>
                <a:gd name="connsiteX66" fmla="*/ 42722 w 854070"/>
                <a:gd name="connsiteY66" fmla="*/ 319324 h 907090"/>
                <a:gd name="connsiteX67" fmla="*/ 43764 w 854070"/>
                <a:gd name="connsiteY67" fmla="*/ 314114 h 907090"/>
                <a:gd name="connsiteX68" fmla="*/ 53142 w 854070"/>
                <a:gd name="connsiteY68" fmla="*/ 295358 h 907090"/>
                <a:gd name="connsiteX69" fmla="*/ 57310 w 854070"/>
                <a:gd name="connsiteY69" fmla="*/ 288064 h 907090"/>
                <a:gd name="connsiteX70" fmla="*/ 72940 w 854070"/>
                <a:gd name="connsiteY70" fmla="*/ 220334 h 907090"/>
                <a:gd name="connsiteX71" fmla="*/ 61478 w 854070"/>
                <a:gd name="connsiteY71" fmla="*/ 173444 h 907090"/>
                <a:gd name="connsiteX72" fmla="*/ 37512 w 854070"/>
                <a:gd name="connsiteY72" fmla="*/ 163024 h 907090"/>
                <a:gd name="connsiteX73" fmla="*/ 19798 w 854070"/>
                <a:gd name="connsiteY73" fmla="*/ 156772 h 907090"/>
                <a:gd name="connsiteX74" fmla="*/ 4168 w 854070"/>
                <a:gd name="connsiteY74" fmla="*/ 134890 h 907090"/>
                <a:gd name="connsiteX75" fmla="*/ 1042 w 854070"/>
                <a:gd name="connsiteY75" fmla="*/ 105714 h 907090"/>
                <a:gd name="connsiteX76" fmla="*/ 0 w 854070"/>
                <a:gd name="connsiteY76" fmla="*/ 76539 h 907090"/>
                <a:gd name="connsiteX77" fmla="*/ 1042 w 854070"/>
                <a:gd name="connsiteY77" fmla="*/ 67161 h 907090"/>
                <a:gd name="connsiteX78" fmla="*/ 13546 w 854070"/>
                <a:gd name="connsiteY78" fmla="*/ 60909 h 907090"/>
                <a:gd name="connsiteX79" fmla="*/ 31260 w 854070"/>
                <a:gd name="connsiteY79" fmla="*/ 57783 h 907090"/>
                <a:gd name="connsiteX80" fmla="*/ 44806 w 854070"/>
                <a:gd name="connsiteY80" fmla="*/ 53615 h 907090"/>
                <a:gd name="connsiteX81" fmla="*/ 54184 w 854070"/>
                <a:gd name="connsiteY81" fmla="*/ 41111 h 907090"/>
                <a:gd name="connsiteX82" fmla="*/ 187262 w 854070"/>
                <a:gd name="connsiteY82" fmla="*/ 25635 h 907090"/>
                <a:gd name="connsiteX83" fmla="*/ 326443 w 854070"/>
                <a:gd name="connsiteY83" fmla="*/ 14173 h 907090"/>
                <a:gd name="connsiteX84" fmla="*/ 427219 w 854070"/>
                <a:gd name="connsiteY84" fmla="*/ 2858 h 907090"/>
                <a:gd name="connsiteX85" fmla="*/ 491674 w 854070"/>
                <a:gd name="connsiteY85" fmla="*/ 14915 h 907090"/>
                <a:gd name="connsiteX86" fmla="*/ 520998 w 854070"/>
                <a:gd name="connsiteY86" fmla="*/ 774 h 907090"/>
                <a:gd name="connsiteX87" fmla="*/ 550175 w 854070"/>
                <a:gd name="connsiteY87" fmla="*/ 50489 h 907090"/>
                <a:gd name="connsiteX88" fmla="*/ 552258 w 854070"/>
                <a:gd name="connsiteY88" fmla="*/ 55699 h 907090"/>
                <a:gd name="connsiteX89" fmla="*/ 551217 w 854070"/>
                <a:gd name="connsiteY89" fmla="*/ 58825 h 907090"/>
                <a:gd name="connsiteX90" fmla="*/ 551217 w 854070"/>
                <a:gd name="connsiteY90" fmla="*/ 59867 h 907090"/>
                <a:gd name="connsiteX91" fmla="*/ 555384 w 854070"/>
                <a:gd name="connsiteY91" fmla="*/ 79665 h 907090"/>
                <a:gd name="connsiteX92" fmla="*/ 575182 w 854070"/>
                <a:gd name="connsiteY92" fmla="*/ 83832 h 907090"/>
                <a:gd name="connsiteX93" fmla="*/ 580392 w 854070"/>
                <a:gd name="connsiteY93" fmla="*/ 79665 h 907090"/>
                <a:gd name="connsiteX94" fmla="*/ 581434 w 854070"/>
                <a:gd name="connsiteY94" fmla="*/ 78622 h 907090"/>
                <a:gd name="connsiteX95" fmla="*/ 593938 w 854070"/>
                <a:gd name="connsiteY95" fmla="*/ 68203 h 907090"/>
                <a:gd name="connsiteX96" fmla="*/ 597064 w 854070"/>
                <a:gd name="connsiteY96" fmla="*/ 67161 h 907090"/>
                <a:gd name="connsiteX97" fmla="*/ 599148 w 854070"/>
                <a:gd name="connsiteY97" fmla="*/ 68203 h 907090"/>
                <a:gd name="connsiteX98" fmla="*/ 608526 w 854070"/>
                <a:gd name="connsiteY98" fmla="*/ 84875 h 907090"/>
                <a:gd name="connsiteX99" fmla="*/ 609568 w 854070"/>
                <a:gd name="connsiteY99" fmla="*/ 109882 h 907090"/>
                <a:gd name="connsiteX100" fmla="*/ 607484 w 854070"/>
                <a:gd name="connsiteY100" fmla="*/ 114050 h 907090"/>
                <a:gd name="connsiteX101" fmla="*/ 604358 w 854070"/>
                <a:gd name="connsiteY101" fmla="*/ 131764 h 907090"/>
                <a:gd name="connsiteX102" fmla="*/ 605400 w 854070"/>
                <a:gd name="connsiteY102" fmla="*/ 134890 h 907090"/>
                <a:gd name="connsiteX103" fmla="*/ 606442 w 854070"/>
                <a:gd name="connsiteY103" fmla="*/ 138016 h 907090"/>
                <a:gd name="connsiteX104" fmla="*/ 605400 w 854070"/>
                <a:gd name="connsiteY104" fmla="*/ 142184 h 907090"/>
                <a:gd name="connsiteX105" fmla="*/ 587686 w 854070"/>
                <a:gd name="connsiteY105" fmla="*/ 178654 h 907090"/>
                <a:gd name="connsiteX106" fmla="*/ 582476 w 854070"/>
                <a:gd name="connsiteY106" fmla="*/ 188032 h 907090"/>
                <a:gd name="connsiteX107" fmla="*/ 574140 w 854070"/>
                <a:gd name="connsiteY107" fmla="*/ 194284 h 907090"/>
                <a:gd name="connsiteX108" fmla="*/ 567888 w 854070"/>
                <a:gd name="connsiteY108" fmla="*/ 198452 h 907090"/>
                <a:gd name="connsiteX109" fmla="*/ 563720 w 854070"/>
                <a:gd name="connsiteY109" fmla="*/ 204704 h 907090"/>
                <a:gd name="connsiteX110" fmla="*/ 572057 w 854070"/>
                <a:gd name="connsiteY110" fmla="*/ 214082 h 907090"/>
                <a:gd name="connsiteX111" fmla="*/ 575182 w 854070"/>
                <a:gd name="connsiteY111" fmla="*/ 215124 h 907090"/>
                <a:gd name="connsiteX112" fmla="*/ 581434 w 854070"/>
                <a:gd name="connsiteY112" fmla="*/ 220334 h 907090"/>
                <a:gd name="connsiteX113" fmla="*/ 589770 w 854070"/>
                <a:gd name="connsiteY113" fmla="*/ 226586 h 907090"/>
                <a:gd name="connsiteX114" fmla="*/ 599148 w 854070"/>
                <a:gd name="connsiteY114" fmla="*/ 231796 h 907090"/>
                <a:gd name="connsiteX115" fmla="*/ 615820 w 854070"/>
                <a:gd name="connsiteY115" fmla="*/ 241174 h 907090"/>
                <a:gd name="connsiteX116" fmla="*/ 618946 w 854070"/>
                <a:gd name="connsiteY116" fmla="*/ 244300 h 907090"/>
                <a:gd name="connsiteX117" fmla="*/ 624156 w 854070"/>
                <a:gd name="connsiteY117" fmla="*/ 249510 h 907090"/>
                <a:gd name="connsiteX118" fmla="*/ 637702 w 854070"/>
                <a:gd name="connsiteY118" fmla="*/ 256804 h 907090"/>
                <a:gd name="connsiteX119" fmla="*/ 642912 w 854070"/>
                <a:gd name="connsiteY119" fmla="*/ 258888 h 907090"/>
                <a:gd name="connsiteX120" fmla="*/ 666878 w 854070"/>
                <a:gd name="connsiteY120" fmla="*/ 275560 h 907090"/>
                <a:gd name="connsiteX121" fmla="*/ 676256 w 854070"/>
                <a:gd name="connsiteY121" fmla="*/ 283896 h 907090"/>
                <a:gd name="connsiteX122" fmla="*/ 672088 w 854070"/>
                <a:gd name="connsiteY122" fmla="*/ 291190 h 907090"/>
                <a:gd name="connsiteX123" fmla="*/ 657500 w 854070"/>
                <a:gd name="connsiteY123" fmla="*/ 299526 h 907090"/>
                <a:gd name="connsiteX124" fmla="*/ 653332 w 854070"/>
                <a:gd name="connsiteY124" fmla="*/ 300568 h 907090"/>
                <a:gd name="connsiteX125" fmla="*/ 646038 w 854070"/>
                <a:gd name="connsiteY125" fmla="*/ 302652 h 907090"/>
                <a:gd name="connsiteX126" fmla="*/ 635618 w 854070"/>
                <a:gd name="connsiteY126" fmla="*/ 312030 h 907090"/>
                <a:gd name="connsiteX127" fmla="*/ 634576 w 854070"/>
                <a:gd name="connsiteY127" fmla="*/ 321408 h 907090"/>
                <a:gd name="connsiteX128" fmla="*/ 636660 w 854070"/>
                <a:gd name="connsiteY128" fmla="*/ 334954 h 907090"/>
                <a:gd name="connsiteX129" fmla="*/ 643954 w 854070"/>
                <a:gd name="connsiteY129" fmla="*/ 348500 h 907090"/>
                <a:gd name="connsiteX130" fmla="*/ 650206 w 854070"/>
                <a:gd name="connsiteY130" fmla="*/ 351626 h 907090"/>
                <a:gd name="connsiteX131" fmla="*/ 655416 w 854070"/>
                <a:gd name="connsiteY131" fmla="*/ 354752 h 907090"/>
                <a:gd name="connsiteX132" fmla="*/ 652290 w 854070"/>
                <a:gd name="connsiteY132" fmla="*/ 366214 h 907090"/>
                <a:gd name="connsiteX133" fmla="*/ 648122 w 854070"/>
                <a:gd name="connsiteY133" fmla="*/ 381844 h 907090"/>
                <a:gd name="connsiteX134" fmla="*/ 650206 w 854070"/>
                <a:gd name="connsiteY134" fmla="*/ 392264 h 907090"/>
                <a:gd name="connsiteX135" fmla="*/ 651248 w 854070"/>
                <a:gd name="connsiteY135" fmla="*/ 396432 h 907090"/>
                <a:gd name="connsiteX136" fmla="*/ 651248 w 854070"/>
                <a:gd name="connsiteY136" fmla="*/ 403726 h 907090"/>
                <a:gd name="connsiteX137" fmla="*/ 647080 w 854070"/>
                <a:gd name="connsiteY137" fmla="*/ 411019 h 907090"/>
                <a:gd name="connsiteX138" fmla="*/ 624156 w 854070"/>
                <a:gd name="connsiteY138" fmla="*/ 444363 h 907090"/>
                <a:gd name="connsiteX139" fmla="*/ 623114 w 854070"/>
                <a:gd name="connsiteY139" fmla="*/ 445405 h 907090"/>
                <a:gd name="connsiteX140" fmla="*/ 614778 w 854070"/>
                <a:gd name="connsiteY140" fmla="*/ 457909 h 907090"/>
                <a:gd name="connsiteX141" fmla="*/ 613736 w 854070"/>
                <a:gd name="connsiteY141" fmla="*/ 467287 h 907090"/>
                <a:gd name="connsiteX142" fmla="*/ 613736 w 854070"/>
                <a:gd name="connsiteY142" fmla="*/ 470413 h 907090"/>
                <a:gd name="connsiteX143" fmla="*/ 622072 w 854070"/>
                <a:gd name="connsiteY143" fmla="*/ 500631 h 907090"/>
                <a:gd name="connsiteX144" fmla="*/ 626240 w 854070"/>
                <a:gd name="connsiteY144" fmla="*/ 504799 h 907090"/>
                <a:gd name="connsiteX145" fmla="*/ 633534 w 854070"/>
                <a:gd name="connsiteY145" fmla="*/ 505841 h 907090"/>
                <a:gd name="connsiteX146" fmla="*/ 648122 w 854070"/>
                <a:gd name="connsiteY146" fmla="*/ 504799 h 907090"/>
                <a:gd name="connsiteX147" fmla="*/ 661668 w 854070"/>
                <a:gd name="connsiteY147" fmla="*/ 503757 h 907090"/>
                <a:gd name="connsiteX148" fmla="*/ 686676 w 854070"/>
                <a:gd name="connsiteY148" fmla="*/ 504799 h 907090"/>
                <a:gd name="connsiteX149" fmla="*/ 720020 w 854070"/>
                <a:gd name="connsiteY149" fmla="*/ 504799 h 907090"/>
                <a:gd name="connsiteX150" fmla="*/ 824220 w 854070"/>
                <a:gd name="connsiteY150" fmla="*/ 462078 h 907090"/>
                <a:gd name="connsiteX151" fmla="*/ 834640 w 854070"/>
                <a:gd name="connsiteY151" fmla="*/ 457909 h 907090"/>
                <a:gd name="connsiteX152" fmla="*/ 842976 w 854070"/>
                <a:gd name="connsiteY152" fmla="*/ 462078 h 907090"/>
                <a:gd name="connsiteX153" fmla="*/ 839850 w 854070"/>
                <a:gd name="connsiteY153" fmla="*/ 482917 h 907090"/>
                <a:gd name="connsiteX154" fmla="*/ 838807 w 854070"/>
                <a:gd name="connsiteY154" fmla="*/ 483959 h 907090"/>
                <a:gd name="connsiteX155" fmla="*/ 832556 w 854070"/>
                <a:gd name="connsiteY155" fmla="*/ 507925 h 907090"/>
                <a:gd name="connsiteX156" fmla="*/ 836724 w 854070"/>
                <a:gd name="connsiteY156" fmla="*/ 516261 h 907090"/>
                <a:gd name="connsiteX157" fmla="*/ 839850 w 854070"/>
                <a:gd name="connsiteY157" fmla="*/ 522513 h 907090"/>
                <a:gd name="connsiteX158" fmla="*/ 840892 w 854070"/>
                <a:gd name="connsiteY158" fmla="*/ 527723 h 907090"/>
                <a:gd name="connsiteX159" fmla="*/ 831514 w 854070"/>
                <a:gd name="connsiteY159" fmla="*/ 531891 h 907090"/>
                <a:gd name="connsiteX160" fmla="*/ 822136 w 854070"/>
                <a:gd name="connsiteY160" fmla="*/ 549605 h 907090"/>
                <a:gd name="connsiteX161" fmla="*/ 832556 w 854070"/>
                <a:gd name="connsiteY161" fmla="*/ 560025 h 907090"/>
                <a:gd name="connsiteX162" fmla="*/ 849227 w 854070"/>
                <a:gd name="connsiteY162" fmla="*/ 565235 h 907090"/>
                <a:gd name="connsiteX163" fmla="*/ 839850 w 854070"/>
                <a:gd name="connsiteY163" fmla="*/ 599621 h 907090"/>
                <a:gd name="connsiteX164" fmla="*/ 839850 w 854070"/>
                <a:gd name="connsiteY164" fmla="*/ 607957 h 907090"/>
                <a:gd name="connsiteX165" fmla="*/ 847144 w 854070"/>
                <a:gd name="connsiteY165" fmla="*/ 621503 h 907090"/>
                <a:gd name="connsiteX166" fmla="*/ 853396 w 854070"/>
                <a:gd name="connsiteY166" fmla="*/ 631923 h 907090"/>
                <a:gd name="connsiteX167" fmla="*/ 849227 w 854070"/>
                <a:gd name="connsiteY167" fmla="*/ 650679 h 907090"/>
                <a:gd name="connsiteX168" fmla="*/ 844017 w 854070"/>
                <a:gd name="connsiteY168" fmla="*/ 672561 h 907090"/>
                <a:gd name="connsiteX169" fmla="*/ 847144 w 854070"/>
                <a:gd name="connsiteY169" fmla="*/ 680897 h 907090"/>
                <a:gd name="connsiteX170" fmla="*/ 849227 w 854070"/>
                <a:gd name="connsiteY170" fmla="*/ 685065 h 907090"/>
                <a:gd name="connsiteX171" fmla="*/ 844017 w 854070"/>
                <a:gd name="connsiteY171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7639 w 854070"/>
                <a:gd name="connsiteY11" fmla="*/ 865330 h 907090"/>
                <a:gd name="connsiteX12" fmla="*/ 401169 w 854070"/>
                <a:gd name="connsiteY12" fmla="*/ 883044 h 907090"/>
                <a:gd name="connsiteX13" fmla="*/ 391791 w 854070"/>
                <a:gd name="connsiteY13" fmla="*/ 883044 h 907090"/>
                <a:gd name="connsiteX14" fmla="*/ 380329 w 854070"/>
                <a:gd name="connsiteY14" fmla="*/ 888254 h 907090"/>
                <a:gd name="connsiteX15" fmla="*/ 378245 w 854070"/>
                <a:gd name="connsiteY15" fmla="*/ 894506 h 907090"/>
                <a:gd name="connsiteX16" fmla="*/ 381371 w 854070"/>
                <a:gd name="connsiteY16" fmla="*/ 901800 h 907090"/>
                <a:gd name="connsiteX17" fmla="*/ 382413 w 854070"/>
                <a:gd name="connsiteY17" fmla="*/ 902842 h 907090"/>
                <a:gd name="connsiteX18" fmla="*/ 351153 w 854070"/>
                <a:gd name="connsiteY18" fmla="*/ 907010 h 907090"/>
                <a:gd name="connsiteX19" fmla="*/ 340733 w 854070"/>
                <a:gd name="connsiteY19" fmla="*/ 898674 h 907090"/>
                <a:gd name="connsiteX20" fmla="*/ 330313 w 854070"/>
                <a:gd name="connsiteY20" fmla="*/ 889296 h 907090"/>
                <a:gd name="connsiteX21" fmla="*/ 327187 w 854070"/>
                <a:gd name="connsiteY21" fmla="*/ 887212 h 907090"/>
                <a:gd name="connsiteX22" fmla="*/ 319893 w 854070"/>
                <a:gd name="connsiteY22" fmla="*/ 883044 h 907090"/>
                <a:gd name="connsiteX23" fmla="*/ 305305 w 854070"/>
                <a:gd name="connsiteY23" fmla="*/ 860120 h 907090"/>
                <a:gd name="connsiteX24" fmla="*/ 283426 w 854070"/>
                <a:gd name="connsiteY24" fmla="*/ 819335 h 907090"/>
                <a:gd name="connsiteX25" fmla="*/ 299651 w 854070"/>
                <a:gd name="connsiteY25" fmla="*/ 797306 h 907090"/>
                <a:gd name="connsiteX26" fmla="*/ 315133 w 854070"/>
                <a:gd name="connsiteY26" fmla="*/ 763959 h 907090"/>
                <a:gd name="connsiteX27" fmla="*/ 350111 w 854070"/>
                <a:gd name="connsiteY27" fmla="*/ 747585 h 907090"/>
                <a:gd name="connsiteX28" fmla="*/ 358447 w 854070"/>
                <a:gd name="connsiteY28" fmla="*/ 741333 h 907090"/>
                <a:gd name="connsiteX29" fmla="*/ 374077 w 854070"/>
                <a:gd name="connsiteY29" fmla="*/ 725703 h 907090"/>
                <a:gd name="connsiteX30" fmla="*/ 373035 w 854070"/>
                <a:gd name="connsiteY30" fmla="*/ 694443 h 907090"/>
                <a:gd name="connsiteX31" fmla="*/ 355321 w 854070"/>
                <a:gd name="connsiteY31" fmla="*/ 667351 h 907090"/>
                <a:gd name="connsiteX32" fmla="*/ 324061 w 854070"/>
                <a:gd name="connsiteY32" fmla="*/ 662141 h 907090"/>
                <a:gd name="connsiteX33" fmla="*/ 304263 w 854070"/>
                <a:gd name="connsiteY33" fmla="*/ 661099 h 907090"/>
                <a:gd name="connsiteX34" fmla="*/ 298011 w 854070"/>
                <a:gd name="connsiteY34" fmla="*/ 660057 h 907090"/>
                <a:gd name="connsiteX35" fmla="*/ 288633 w 854070"/>
                <a:gd name="connsiteY35" fmla="*/ 657973 h 907090"/>
                <a:gd name="connsiteX36" fmla="*/ 271961 w 854070"/>
                <a:gd name="connsiteY36" fmla="*/ 659015 h 907090"/>
                <a:gd name="connsiteX37" fmla="*/ 253205 w 854070"/>
                <a:gd name="connsiteY37" fmla="*/ 659015 h 907090"/>
                <a:gd name="connsiteX38" fmla="*/ 245911 w 854070"/>
                <a:gd name="connsiteY38" fmla="*/ 654847 h 907090"/>
                <a:gd name="connsiteX39" fmla="*/ 238618 w 854070"/>
                <a:gd name="connsiteY39" fmla="*/ 650679 h 907090"/>
                <a:gd name="connsiteX40" fmla="*/ 221945 w 854070"/>
                <a:gd name="connsiteY40" fmla="*/ 647553 h 907090"/>
                <a:gd name="connsiteX41" fmla="*/ 204231 w 854070"/>
                <a:gd name="connsiteY41" fmla="*/ 643385 h 907090"/>
                <a:gd name="connsiteX42" fmla="*/ 196938 w 854070"/>
                <a:gd name="connsiteY42" fmla="*/ 630881 h 907090"/>
                <a:gd name="connsiteX43" fmla="*/ 195896 w 854070"/>
                <a:gd name="connsiteY43" fmla="*/ 626713 h 907090"/>
                <a:gd name="connsiteX44" fmla="*/ 191728 w 854070"/>
                <a:gd name="connsiteY44" fmla="*/ 614209 h 907090"/>
                <a:gd name="connsiteX45" fmla="*/ 169846 w 854070"/>
                <a:gd name="connsiteY45" fmla="*/ 602747 h 907090"/>
                <a:gd name="connsiteX46" fmla="*/ 164636 w 854070"/>
                <a:gd name="connsiteY46" fmla="*/ 602747 h 907090"/>
                <a:gd name="connsiteX47" fmla="*/ 151090 w 854070"/>
                <a:gd name="connsiteY47" fmla="*/ 599621 h 907090"/>
                <a:gd name="connsiteX48" fmla="*/ 146922 w 854070"/>
                <a:gd name="connsiteY48" fmla="*/ 588159 h 907090"/>
                <a:gd name="connsiteX49" fmla="*/ 147964 w 854070"/>
                <a:gd name="connsiteY49" fmla="*/ 581907 h 907090"/>
                <a:gd name="connsiteX50" fmla="*/ 153174 w 854070"/>
                <a:gd name="connsiteY50" fmla="*/ 575655 h 907090"/>
                <a:gd name="connsiteX51" fmla="*/ 156300 w 854070"/>
                <a:gd name="connsiteY51" fmla="*/ 572529 h 907090"/>
                <a:gd name="connsiteX52" fmla="*/ 160468 w 854070"/>
                <a:gd name="connsiteY52" fmla="*/ 556899 h 907090"/>
                <a:gd name="connsiteX53" fmla="*/ 157342 w 854070"/>
                <a:gd name="connsiteY53" fmla="*/ 552731 h 907090"/>
                <a:gd name="connsiteX54" fmla="*/ 156300 w 854070"/>
                <a:gd name="connsiteY54" fmla="*/ 551689 h 907090"/>
                <a:gd name="connsiteX55" fmla="*/ 149006 w 854070"/>
                <a:gd name="connsiteY55" fmla="*/ 535017 h 907090"/>
                <a:gd name="connsiteX56" fmla="*/ 149006 w 854070"/>
                <a:gd name="connsiteY56" fmla="*/ 530849 h 907090"/>
                <a:gd name="connsiteX57" fmla="*/ 132634 w 854070"/>
                <a:gd name="connsiteY57" fmla="*/ 522066 h 907090"/>
                <a:gd name="connsiteX58" fmla="*/ 98727 w 854070"/>
                <a:gd name="connsiteY58" fmla="*/ 448282 h 907090"/>
                <a:gd name="connsiteX59" fmla="*/ 106438 w 854070"/>
                <a:gd name="connsiteY59" fmla="*/ 411912 h 907090"/>
                <a:gd name="connsiteX60" fmla="*/ 83360 w 854070"/>
                <a:gd name="connsiteY60" fmla="*/ 388096 h 907090"/>
                <a:gd name="connsiteX61" fmla="*/ 22924 w 854070"/>
                <a:gd name="connsiteY61" fmla="*/ 383928 h 907090"/>
                <a:gd name="connsiteX62" fmla="*/ 9678 w 854070"/>
                <a:gd name="connsiteY62" fmla="*/ 357581 h 907090"/>
                <a:gd name="connsiteX63" fmla="*/ 31260 w 854070"/>
                <a:gd name="connsiteY63" fmla="*/ 347458 h 907090"/>
                <a:gd name="connsiteX64" fmla="*/ 41680 w 854070"/>
                <a:gd name="connsiteY64" fmla="*/ 325576 h 907090"/>
                <a:gd name="connsiteX65" fmla="*/ 42722 w 854070"/>
                <a:gd name="connsiteY65" fmla="*/ 319324 h 907090"/>
                <a:gd name="connsiteX66" fmla="*/ 43764 w 854070"/>
                <a:gd name="connsiteY66" fmla="*/ 314114 h 907090"/>
                <a:gd name="connsiteX67" fmla="*/ 53142 w 854070"/>
                <a:gd name="connsiteY67" fmla="*/ 295358 h 907090"/>
                <a:gd name="connsiteX68" fmla="*/ 57310 w 854070"/>
                <a:gd name="connsiteY68" fmla="*/ 288064 h 907090"/>
                <a:gd name="connsiteX69" fmla="*/ 72940 w 854070"/>
                <a:gd name="connsiteY69" fmla="*/ 220334 h 907090"/>
                <a:gd name="connsiteX70" fmla="*/ 61478 w 854070"/>
                <a:gd name="connsiteY70" fmla="*/ 173444 h 907090"/>
                <a:gd name="connsiteX71" fmla="*/ 37512 w 854070"/>
                <a:gd name="connsiteY71" fmla="*/ 163024 h 907090"/>
                <a:gd name="connsiteX72" fmla="*/ 19798 w 854070"/>
                <a:gd name="connsiteY72" fmla="*/ 156772 h 907090"/>
                <a:gd name="connsiteX73" fmla="*/ 4168 w 854070"/>
                <a:gd name="connsiteY73" fmla="*/ 134890 h 907090"/>
                <a:gd name="connsiteX74" fmla="*/ 1042 w 854070"/>
                <a:gd name="connsiteY74" fmla="*/ 105714 h 907090"/>
                <a:gd name="connsiteX75" fmla="*/ 0 w 854070"/>
                <a:gd name="connsiteY75" fmla="*/ 76539 h 907090"/>
                <a:gd name="connsiteX76" fmla="*/ 1042 w 854070"/>
                <a:gd name="connsiteY76" fmla="*/ 67161 h 907090"/>
                <a:gd name="connsiteX77" fmla="*/ 13546 w 854070"/>
                <a:gd name="connsiteY77" fmla="*/ 60909 h 907090"/>
                <a:gd name="connsiteX78" fmla="*/ 31260 w 854070"/>
                <a:gd name="connsiteY78" fmla="*/ 57783 h 907090"/>
                <a:gd name="connsiteX79" fmla="*/ 44806 w 854070"/>
                <a:gd name="connsiteY79" fmla="*/ 53615 h 907090"/>
                <a:gd name="connsiteX80" fmla="*/ 54184 w 854070"/>
                <a:gd name="connsiteY80" fmla="*/ 41111 h 907090"/>
                <a:gd name="connsiteX81" fmla="*/ 187262 w 854070"/>
                <a:gd name="connsiteY81" fmla="*/ 25635 h 907090"/>
                <a:gd name="connsiteX82" fmla="*/ 326443 w 854070"/>
                <a:gd name="connsiteY82" fmla="*/ 14173 h 907090"/>
                <a:gd name="connsiteX83" fmla="*/ 427219 w 854070"/>
                <a:gd name="connsiteY83" fmla="*/ 2858 h 907090"/>
                <a:gd name="connsiteX84" fmla="*/ 491674 w 854070"/>
                <a:gd name="connsiteY84" fmla="*/ 14915 h 907090"/>
                <a:gd name="connsiteX85" fmla="*/ 520998 w 854070"/>
                <a:gd name="connsiteY85" fmla="*/ 774 h 907090"/>
                <a:gd name="connsiteX86" fmla="*/ 550175 w 854070"/>
                <a:gd name="connsiteY86" fmla="*/ 50489 h 907090"/>
                <a:gd name="connsiteX87" fmla="*/ 552258 w 854070"/>
                <a:gd name="connsiteY87" fmla="*/ 55699 h 907090"/>
                <a:gd name="connsiteX88" fmla="*/ 551217 w 854070"/>
                <a:gd name="connsiteY88" fmla="*/ 58825 h 907090"/>
                <a:gd name="connsiteX89" fmla="*/ 551217 w 854070"/>
                <a:gd name="connsiteY89" fmla="*/ 59867 h 907090"/>
                <a:gd name="connsiteX90" fmla="*/ 555384 w 854070"/>
                <a:gd name="connsiteY90" fmla="*/ 79665 h 907090"/>
                <a:gd name="connsiteX91" fmla="*/ 575182 w 854070"/>
                <a:gd name="connsiteY91" fmla="*/ 83832 h 907090"/>
                <a:gd name="connsiteX92" fmla="*/ 580392 w 854070"/>
                <a:gd name="connsiteY92" fmla="*/ 79665 h 907090"/>
                <a:gd name="connsiteX93" fmla="*/ 581434 w 854070"/>
                <a:gd name="connsiteY93" fmla="*/ 78622 h 907090"/>
                <a:gd name="connsiteX94" fmla="*/ 593938 w 854070"/>
                <a:gd name="connsiteY94" fmla="*/ 68203 h 907090"/>
                <a:gd name="connsiteX95" fmla="*/ 597064 w 854070"/>
                <a:gd name="connsiteY95" fmla="*/ 67161 h 907090"/>
                <a:gd name="connsiteX96" fmla="*/ 599148 w 854070"/>
                <a:gd name="connsiteY96" fmla="*/ 68203 h 907090"/>
                <a:gd name="connsiteX97" fmla="*/ 608526 w 854070"/>
                <a:gd name="connsiteY97" fmla="*/ 84875 h 907090"/>
                <a:gd name="connsiteX98" fmla="*/ 609568 w 854070"/>
                <a:gd name="connsiteY98" fmla="*/ 109882 h 907090"/>
                <a:gd name="connsiteX99" fmla="*/ 607484 w 854070"/>
                <a:gd name="connsiteY99" fmla="*/ 114050 h 907090"/>
                <a:gd name="connsiteX100" fmla="*/ 604358 w 854070"/>
                <a:gd name="connsiteY100" fmla="*/ 131764 h 907090"/>
                <a:gd name="connsiteX101" fmla="*/ 605400 w 854070"/>
                <a:gd name="connsiteY101" fmla="*/ 134890 h 907090"/>
                <a:gd name="connsiteX102" fmla="*/ 606442 w 854070"/>
                <a:gd name="connsiteY102" fmla="*/ 138016 h 907090"/>
                <a:gd name="connsiteX103" fmla="*/ 605400 w 854070"/>
                <a:gd name="connsiteY103" fmla="*/ 142184 h 907090"/>
                <a:gd name="connsiteX104" fmla="*/ 587686 w 854070"/>
                <a:gd name="connsiteY104" fmla="*/ 178654 h 907090"/>
                <a:gd name="connsiteX105" fmla="*/ 582476 w 854070"/>
                <a:gd name="connsiteY105" fmla="*/ 188032 h 907090"/>
                <a:gd name="connsiteX106" fmla="*/ 574140 w 854070"/>
                <a:gd name="connsiteY106" fmla="*/ 194284 h 907090"/>
                <a:gd name="connsiteX107" fmla="*/ 567888 w 854070"/>
                <a:gd name="connsiteY107" fmla="*/ 198452 h 907090"/>
                <a:gd name="connsiteX108" fmla="*/ 563720 w 854070"/>
                <a:gd name="connsiteY108" fmla="*/ 204704 h 907090"/>
                <a:gd name="connsiteX109" fmla="*/ 572057 w 854070"/>
                <a:gd name="connsiteY109" fmla="*/ 214082 h 907090"/>
                <a:gd name="connsiteX110" fmla="*/ 575182 w 854070"/>
                <a:gd name="connsiteY110" fmla="*/ 215124 h 907090"/>
                <a:gd name="connsiteX111" fmla="*/ 581434 w 854070"/>
                <a:gd name="connsiteY111" fmla="*/ 220334 h 907090"/>
                <a:gd name="connsiteX112" fmla="*/ 589770 w 854070"/>
                <a:gd name="connsiteY112" fmla="*/ 226586 h 907090"/>
                <a:gd name="connsiteX113" fmla="*/ 599148 w 854070"/>
                <a:gd name="connsiteY113" fmla="*/ 231796 h 907090"/>
                <a:gd name="connsiteX114" fmla="*/ 615820 w 854070"/>
                <a:gd name="connsiteY114" fmla="*/ 241174 h 907090"/>
                <a:gd name="connsiteX115" fmla="*/ 618946 w 854070"/>
                <a:gd name="connsiteY115" fmla="*/ 244300 h 907090"/>
                <a:gd name="connsiteX116" fmla="*/ 624156 w 854070"/>
                <a:gd name="connsiteY116" fmla="*/ 249510 h 907090"/>
                <a:gd name="connsiteX117" fmla="*/ 637702 w 854070"/>
                <a:gd name="connsiteY117" fmla="*/ 256804 h 907090"/>
                <a:gd name="connsiteX118" fmla="*/ 642912 w 854070"/>
                <a:gd name="connsiteY118" fmla="*/ 258888 h 907090"/>
                <a:gd name="connsiteX119" fmla="*/ 666878 w 854070"/>
                <a:gd name="connsiteY119" fmla="*/ 275560 h 907090"/>
                <a:gd name="connsiteX120" fmla="*/ 676256 w 854070"/>
                <a:gd name="connsiteY120" fmla="*/ 283896 h 907090"/>
                <a:gd name="connsiteX121" fmla="*/ 672088 w 854070"/>
                <a:gd name="connsiteY121" fmla="*/ 291190 h 907090"/>
                <a:gd name="connsiteX122" fmla="*/ 657500 w 854070"/>
                <a:gd name="connsiteY122" fmla="*/ 299526 h 907090"/>
                <a:gd name="connsiteX123" fmla="*/ 653332 w 854070"/>
                <a:gd name="connsiteY123" fmla="*/ 300568 h 907090"/>
                <a:gd name="connsiteX124" fmla="*/ 646038 w 854070"/>
                <a:gd name="connsiteY124" fmla="*/ 302652 h 907090"/>
                <a:gd name="connsiteX125" fmla="*/ 635618 w 854070"/>
                <a:gd name="connsiteY125" fmla="*/ 312030 h 907090"/>
                <a:gd name="connsiteX126" fmla="*/ 634576 w 854070"/>
                <a:gd name="connsiteY126" fmla="*/ 321408 h 907090"/>
                <a:gd name="connsiteX127" fmla="*/ 636660 w 854070"/>
                <a:gd name="connsiteY127" fmla="*/ 334954 h 907090"/>
                <a:gd name="connsiteX128" fmla="*/ 643954 w 854070"/>
                <a:gd name="connsiteY128" fmla="*/ 348500 h 907090"/>
                <a:gd name="connsiteX129" fmla="*/ 650206 w 854070"/>
                <a:gd name="connsiteY129" fmla="*/ 351626 h 907090"/>
                <a:gd name="connsiteX130" fmla="*/ 655416 w 854070"/>
                <a:gd name="connsiteY130" fmla="*/ 354752 h 907090"/>
                <a:gd name="connsiteX131" fmla="*/ 652290 w 854070"/>
                <a:gd name="connsiteY131" fmla="*/ 366214 h 907090"/>
                <a:gd name="connsiteX132" fmla="*/ 648122 w 854070"/>
                <a:gd name="connsiteY132" fmla="*/ 381844 h 907090"/>
                <a:gd name="connsiteX133" fmla="*/ 650206 w 854070"/>
                <a:gd name="connsiteY133" fmla="*/ 392264 h 907090"/>
                <a:gd name="connsiteX134" fmla="*/ 651248 w 854070"/>
                <a:gd name="connsiteY134" fmla="*/ 396432 h 907090"/>
                <a:gd name="connsiteX135" fmla="*/ 651248 w 854070"/>
                <a:gd name="connsiteY135" fmla="*/ 403726 h 907090"/>
                <a:gd name="connsiteX136" fmla="*/ 647080 w 854070"/>
                <a:gd name="connsiteY136" fmla="*/ 411019 h 907090"/>
                <a:gd name="connsiteX137" fmla="*/ 624156 w 854070"/>
                <a:gd name="connsiteY137" fmla="*/ 444363 h 907090"/>
                <a:gd name="connsiteX138" fmla="*/ 623114 w 854070"/>
                <a:gd name="connsiteY138" fmla="*/ 445405 h 907090"/>
                <a:gd name="connsiteX139" fmla="*/ 614778 w 854070"/>
                <a:gd name="connsiteY139" fmla="*/ 457909 h 907090"/>
                <a:gd name="connsiteX140" fmla="*/ 613736 w 854070"/>
                <a:gd name="connsiteY140" fmla="*/ 467287 h 907090"/>
                <a:gd name="connsiteX141" fmla="*/ 613736 w 854070"/>
                <a:gd name="connsiteY141" fmla="*/ 470413 h 907090"/>
                <a:gd name="connsiteX142" fmla="*/ 622072 w 854070"/>
                <a:gd name="connsiteY142" fmla="*/ 500631 h 907090"/>
                <a:gd name="connsiteX143" fmla="*/ 626240 w 854070"/>
                <a:gd name="connsiteY143" fmla="*/ 504799 h 907090"/>
                <a:gd name="connsiteX144" fmla="*/ 633534 w 854070"/>
                <a:gd name="connsiteY144" fmla="*/ 505841 h 907090"/>
                <a:gd name="connsiteX145" fmla="*/ 648122 w 854070"/>
                <a:gd name="connsiteY145" fmla="*/ 504799 h 907090"/>
                <a:gd name="connsiteX146" fmla="*/ 661668 w 854070"/>
                <a:gd name="connsiteY146" fmla="*/ 503757 h 907090"/>
                <a:gd name="connsiteX147" fmla="*/ 686676 w 854070"/>
                <a:gd name="connsiteY147" fmla="*/ 504799 h 907090"/>
                <a:gd name="connsiteX148" fmla="*/ 720020 w 854070"/>
                <a:gd name="connsiteY148" fmla="*/ 504799 h 907090"/>
                <a:gd name="connsiteX149" fmla="*/ 824220 w 854070"/>
                <a:gd name="connsiteY149" fmla="*/ 462078 h 907090"/>
                <a:gd name="connsiteX150" fmla="*/ 834640 w 854070"/>
                <a:gd name="connsiteY150" fmla="*/ 457909 h 907090"/>
                <a:gd name="connsiteX151" fmla="*/ 842976 w 854070"/>
                <a:gd name="connsiteY151" fmla="*/ 462078 h 907090"/>
                <a:gd name="connsiteX152" fmla="*/ 839850 w 854070"/>
                <a:gd name="connsiteY152" fmla="*/ 482917 h 907090"/>
                <a:gd name="connsiteX153" fmla="*/ 838807 w 854070"/>
                <a:gd name="connsiteY153" fmla="*/ 483959 h 907090"/>
                <a:gd name="connsiteX154" fmla="*/ 832556 w 854070"/>
                <a:gd name="connsiteY154" fmla="*/ 507925 h 907090"/>
                <a:gd name="connsiteX155" fmla="*/ 836724 w 854070"/>
                <a:gd name="connsiteY155" fmla="*/ 516261 h 907090"/>
                <a:gd name="connsiteX156" fmla="*/ 839850 w 854070"/>
                <a:gd name="connsiteY156" fmla="*/ 522513 h 907090"/>
                <a:gd name="connsiteX157" fmla="*/ 840892 w 854070"/>
                <a:gd name="connsiteY157" fmla="*/ 527723 h 907090"/>
                <a:gd name="connsiteX158" fmla="*/ 831514 w 854070"/>
                <a:gd name="connsiteY158" fmla="*/ 531891 h 907090"/>
                <a:gd name="connsiteX159" fmla="*/ 822136 w 854070"/>
                <a:gd name="connsiteY159" fmla="*/ 549605 h 907090"/>
                <a:gd name="connsiteX160" fmla="*/ 832556 w 854070"/>
                <a:gd name="connsiteY160" fmla="*/ 560025 h 907090"/>
                <a:gd name="connsiteX161" fmla="*/ 849227 w 854070"/>
                <a:gd name="connsiteY161" fmla="*/ 565235 h 907090"/>
                <a:gd name="connsiteX162" fmla="*/ 839850 w 854070"/>
                <a:gd name="connsiteY162" fmla="*/ 599621 h 907090"/>
                <a:gd name="connsiteX163" fmla="*/ 839850 w 854070"/>
                <a:gd name="connsiteY163" fmla="*/ 607957 h 907090"/>
                <a:gd name="connsiteX164" fmla="*/ 847144 w 854070"/>
                <a:gd name="connsiteY164" fmla="*/ 621503 h 907090"/>
                <a:gd name="connsiteX165" fmla="*/ 853396 w 854070"/>
                <a:gd name="connsiteY165" fmla="*/ 631923 h 907090"/>
                <a:gd name="connsiteX166" fmla="*/ 849227 w 854070"/>
                <a:gd name="connsiteY166" fmla="*/ 650679 h 907090"/>
                <a:gd name="connsiteX167" fmla="*/ 844017 w 854070"/>
                <a:gd name="connsiteY167" fmla="*/ 672561 h 907090"/>
                <a:gd name="connsiteX168" fmla="*/ 847144 w 854070"/>
                <a:gd name="connsiteY168" fmla="*/ 680897 h 907090"/>
                <a:gd name="connsiteX169" fmla="*/ 849227 w 854070"/>
                <a:gd name="connsiteY169" fmla="*/ 685065 h 907090"/>
                <a:gd name="connsiteX170" fmla="*/ 844017 w 854070"/>
                <a:gd name="connsiteY170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0495 w 854070"/>
                <a:gd name="connsiteY11" fmla="*/ 848661 h 907090"/>
                <a:gd name="connsiteX12" fmla="*/ 401169 w 854070"/>
                <a:gd name="connsiteY12" fmla="*/ 883044 h 907090"/>
                <a:gd name="connsiteX13" fmla="*/ 391791 w 854070"/>
                <a:gd name="connsiteY13" fmla="*/ 883044 h 907090"/>
                <a:gd name="connsiteX14" fmla="*/ 380329 w 854070"/>
                <a:gd name="connsiteY14" fmla="*/ 888254 h 907090"/>
                <a:gd name="connsiteX15" fmla="*/ 378245 w 854070"/>
                <a:gd name="connsiteY15" fmla="*/ 894506 h 907090"/>
                <a:gd name="connsiteX16" fmla="*/ 381371 w 854070"/>
                <a:gd name="connsiteY16" fmla="*/ 901800 h 907090"/>
                <a:gd name="connsiteX17" fmla="*/ 382413 w 854070"/>
                <a:gd name="connsiteY17" fmla="*/ 902842 h 907090"/>
                <a:gd name="connsiteX18" fmla="*/ 351153 w 854070"/>
                <a:gd name="connsiteY18" fmla="*/ 907010 h 907090"/>
                <a:gd name="connsiteX19" fmla="*/ 340733 w 854070"/>
                <a:gd name="connsiteY19" fmla="*/ 898674 h 907090"/>
                <a:gd name="connsiteX20" fmla="*/ 330313 w 854070"/>
                <a:gd name="connsiteY20" fmla="*/ 889296 h 907090"/>
                <a:gd name="connsiteX21" fmla="*/ 327187 w 854070"/>
                <a:gd name="connsiteY21" fmla="*/ 887212 h 907090"/>
                <a:gd name="connsiteX22" fmla="*/ 319893 w 854070"/>
                <a:gd name="connsiteY22" fmla="*/ 883044 h 907090"/>
                <a:gd name="connsiteX23" fmla="*/ 305305 w 854070"/>
                <a:gd name="connsiteY23" fmla="*/ 860120 h 907090"/>
                <a:gd name="connsiteX24" fmla="*/ 283426 w 854070"/>
                <a:gd name="connsiteY24" fmla="*/ 819335 h 907090"/>
                <a:gd name="connsiteX25" fmla="*/ 299651 w 854070"/>
                <a:gd name="connsiteY25" fmla="*/ 797306 h 907090"/>
                <a:gd name="connsiteX26" fmla="*/ 315133 w 854070"/>
                <a:gd name="connsiteY26" fmla="*/ 763959 h 907090"/>
                <a:gd name="connsiteX27" fmla="*/ 350111 w 854070"/>
                <a:gd name="connsiteY27" fmla="*/ 747585 h 907090"/>
                <a:gd name="connsiteX28" fmla="*/ 358447 w 854070"/>
                <a:gd name="connsiteY28" fmla="*/ 741333 h 907090"/>
                <a:gd name="connsiteX29" fmla="*/ 374077 w 854070"/>
                <a:gd name="connsiteY29" fmla="*/ 725703 h 907090"/>
                <a:gd name="connsiteX30" fmla="*/ 373035 w 854070"/>
                <a:gd name="connsiteY30" fmla="*/ 694443 h 907090"/>
                <a:gd name="connsiteX31" fmla="*/ 355321 w 854070"/>
                <a:gd name="connsiteY31" fmla="*/ 667351 h 907090"/>
                <a:gd name="connsiteX32" fmla="*/ 324061 w 854070"/>
                <a:gd name="connsiteY32" fmla="*/ 662141 h 907090"/>
                <a:gd name="connsiteX33" fmla="*/ 304263 w 854070"/>
                <a:gd name="connsiteY33" fmla="*/ 661099 h 907090"/>
                <a:gd name="connsiteX34" fmla="*/ 298011 w 854070"/>
                <a:gd name="connsiteY34" fmla="*/ 660057 h 907090"/>
                <a:gd name="connsiteX35" fmla="*/ 288633 w 854070"/>
                <a:gd name="connsiteY35" fmla="*/ 657973 h 907090"/>
                <a:gd name="connsiteX36" fmla="*/ 271961 w 854070"/>
                <a:gd name="connsiteY36" fmla="*/ 659015 h 907090"/>
                <a:gd name="connsiteX37" fmla="*/ 253205 w 854070"/>
                <a:gd name="connsiteY37" fmla="*/ 659015 h 907090"/>
                <a:gd name="connsiteX38" fmla="*/ 245911 w 854070"/>
                <a:gd name="connsiteY38" fmla="*/ 654847 h 907090"/>
                <a:gd name="connsiteX39" fmla="*/ 238618 w 854070"/>
                <a:gd name="connsiteY39" fmla="*/ 650679 h 907090"/>
                <a:gd name="connsiteX40" fmla="*/ 221945 w 854070"/>
                <a:gd name="connsiteY40" fmla="*/ 647553 h 907090"/>
                <a:gd name="connsiteX41" fmla="*/ 204231 w 854070"/>
                <a:gd name="connsiteY41" fmla="*/ 643385 h 907090"/>
                <a:gd name="connsiteX42" fmla="*/ 196938 w 854070"/>
                <a:gd name="connsiteY42" fmla="*/ 630881 h 907090"/>
                <a:gd name="connsiteX43" fmla="*/ 195896 w 854070"/>
                <a:gd name="connsiteY43" fmla="*/ 626713 h 907090"/>
                <a:gd name="connsiteX44" fmla="*/ 191728 w 854070"/>
                <a:gd name="connsiteY44" fmla="*/ 614209 h 907090"/>
                <a:gd name="connsiteX45" fmla="*/ 169846 w 854070"/>
                <a:gd name="connsiteY45" fmla="*/ 602747 h 907090"/>
                <a:gd name="connsiteX46" fmla="*/ 164636 w 854070"/>
                <a:gd name="connsiteY46" fmla="*/ 602747 h 907090"/>
                <a:gd name="connsiteX47" fmla="*/ 151090 w 854070"/>
                <a:gd name="connsiteY47" fmla="*/ 599621 h 907090"/>
                <a:gd name="connsiteX48" fmla="*/ 146922 w 854070"/>
                <a:gd name="connsiteY48" fmla="*/ 588159 h 907090"/>
                <a:gd name="connsiteX49" fmla="*/ 147964 w 854070"/>
                <a:gd name="connsiteY49" fmla="*/ 581907 h 907090"/>
                <a:gd name="connsiteX50" fmla="*/ 153174 w 854070"/>
                <a:gd name="connsiteY50" fmla="*/ 575655 h 907090"/>
                <a:gd name="connsiteX51" fmla="*/ 156300 w 854070"/>
                <a:gd name="connsiteY51" fmla="*/ 572529 h 907090"/>
                <a:gd name="connsiteX52" fmla="*/ 160468 w 854070"/>
                <a:gd name="connsiteY52" fmla="*/ 556899 h 907090"/>
                <a:gd name="connsiteX53" fmla="*/ 157342 w 854070"/>
                <a:gd name="connsiteY53" fmla="*/ 552731 h 907090"/>
                <a:gd name="connsiteX54" fmla="*/ 156300 w 854070"/>
                <a:gd name="connsiteY54" fmla="*/ 551689 h 907090"/>
                <a:gd name="connsiteX55" fmla="*/ 149006 w 854070"/>
                <a:gd name="connsiteY55" fmla="*/ 535017 h 907090"/>
                <a:gd name="connsiteX56" fmla="*/ 149006 w 854070"/>
                <a:gd name="connsiteY56" fmla="*/ 530849 h 907090"/>
                <a:gd name="connsiteX57" fmla="*/ 132634 w 854070"/>
                <a:gd name="connsiteY57" fmla="*/ 522066 h 907090"/>
                <a:gd name="connsiteX58" fmla="*/ 98727 w 854070"/>
                <a:gd name="connsiteY58" fmla="*/ 448282 h 907090"/>
                <a:gd name="connsiteX59" fmla="*/ 106438 w 854070"/>
                <a:gd name="connsiteY59" fmla="*/ 411912 h 907090"/>
                <a:gd name="connsiteX60" fmla="*/ 83360 w 854070"/>
                <a:gd name="connsiteY60" fmla="*/ 388096 h 907090"/>
                <a:gd name="connsiteX61" fmla="*/ 22924 w 854070"/>
                <a:gd name="connsiteY61" fmla="*/ 383928 h 907090"/>
                <a:gd name="connsiteX62" fmla="*/ 9678 w 854070"/>
                <a:gd name="connsiteY62" fmla="*/ 357581 h 907090"/>
                <a:gd name="connsiteX63" fmla="*/ 31260 w 854070"/>
                <a:gd name="connsiteY63" fmla="*/ 347458 h 907090"/>
                <a:gd name="connsiteX64" fmla="*/ 41680 w 854070"/>
                <a:gd name="connsiteY64" fmla="*/ 325576 h 907090"/>
                <a:gd name="connsiteX65" fmla="*/ 42722 w 854070"/>
                <a:gd name="connsiteY65" fmla="*/ 319324 h 907090"/>
                <a:gd name="connsiteX66" fmla="*/ 43764 w 854070"/>
                <a:gd name="connsiteY66" fmla="*/ 314114 h 907090"/>
                <a:gd name="connsiteX67" fmla="*/ 53142 w 854070"/>
                <a:gd name="connsiteY67" fmla="*/ 295358 h 907090"/>
                <a:gd name="connsiteX68" fmla="*/ 57310 w 854070"/>
                <a:gd name="connsiteY68" fmla="*/ 288064 h 907090"/>
                <a:gd name="connsiteX69" fmla="*/ 72940 w 854070"/>
                <a:gd name="connsiteY69" fmla="*/ 220334 h 907090"/>
                <a:gd name="connsiteX70" fmla="*/ 61478 w 854070"/>
                <a:gd name="connsiteY70" fmla="*/ 173444 h 907090"/>
                <a:gd name="connsiteX71" fmla="*/ 37512 w 854070"/>
                <a:gd name="connsiteY71" fmla="*/ 163024 h 907090"/>
                <a:gd name="connsiteX72" fmla="*/ 19798 w 854070"/>
                <a:gd name="connsiteY72" fmla="*/ 156772 h 907090"/>
                <a:gd name="connsiteX73" fmla="*/ 4168 w 854070"/>
                <a:gd name="connsiteY73" fmla="*/ 134890 h 907090"/>
                <a:gd name="connsiteX74" fmla="*/ 1042 w 854070"/>
                <a:gd name="connsiteY74" fmla="*/ 105714 h 907090"/>
                <a:gd name="connsiteX75" fmla="*/ 0 w 854070"/>
                <a:gd name="connsiteY75" fmla="*/ 76539 h 907090"/>
                <a:gd name="connsiteX76" fmla="*/ 1042 w 854070"/>
                <a:gd name="connsiteY76" fmla="*/ 67161 h 907090"/>
                <a:gd name="connsiteX77" fmla="*/ 13546 w 854070"/>
                <a:gd name="connsiteY77" fmla="*/ 60909 h 907090"/>
                <a:gd name="connsiteX78" fmla="*/ 31260 w 854070"/>
                <a:gd name="connsiteY78" fmla="*/ 57783 h 907090"/>
                <a:gd name="connsiteX79" fmla="*/ 44806 w 854070"/>
                <a:gd name="connsiteY79" fmla="*/ 53615 h 907090"/>
                <a:gd name="connsiteX80" fmla="*/ 54184 w 854070"/>
                <a:gd name="connsiteY80" fmla="*/ 41111 h 907090"/>
                <a:gd name="connsiteX81" fmla="*/ 187262 w 854070"/>
                <a:gd name="connsiteY81" fmla="*/ 25635 h 907090"/>
                <a:gd name="connsiteX82" fmla="*/ 326443 w 854070"/>
                <a:gd name="connsiteY82" fmla="*/ 14173 h 907090"/>
                <a:gd name="connsiteX83" fmla="*/ 427219 w 854070"/>
                <a:gd name="connsiteY83" fmla="*/ 2858 h 907090"/>
                <a:gd name="connsiteX84" fmla="*/ 491674 w 854070"/>
                <a:gd name="connsiteY84" fmla="*/ 14915 h 907090"/>
                <a:gd name="connsiteX85" fmla="*/ 520998 w 854070"/>
                <a:gd name="connsiteY85" fmla="*/ 774 h 907090"/>
                <a:gd name="connsiteX86" fmla="*/ 550175 w 854070"/>
                <a:gd name="connsiteY86" fmla="*/ 50489 h 907090"/>
                <a:gd name="connsiteX87" fmla="*/ 552258 w 854070"/>
                <a:gd name="connsiteY87" fmla="*/ 55699 h 907090"/>
                <a:gd name="connsiteX88" fmla="*/ 551217 w 854070"/>
                <a:gd name="connsiteY88" fmla="*/ 58825 h 907090"/>
                <a:gd name="connsiteX89" fmla="*/ 551217 w 854070"/>
                <a:gd name="connsiteY89" fmla="*/ 59867 h 907090"/>
                <a:gd name="connsiteX90" fmla="*/ 555384 w 854070"/>
                <a:gd name="connsiteY90" fmla="*/ 79665 h 907090"/>
                <a:gd name="connsiteX91" fmla="*/ 575182 w 854070"/>
                <a:gd name="connsiteY91" fmla="*/ 83832 h 907090"/>
                <a:gd name="connsiteX92" fmla="*/ 580392 w 854070"/>
                <a:gd name="connsiteY92" fmla="*/ 79665 h 907090"/>
                <a:gd name="connsiteX93" fmla="*/ 581434 w 854070"/>
                <a:gd name="connsiteY93" fmla="*/ 78622 h 907090"/>
                <a:gd name="connsiteX94" fmla="*/ 593938 w 854070"/>
                <a:gd name="connsiteY94" fmla="*/ 68203 h 907090"/>
                <a:gd name="connsiteX95" fmla="*/ 597064 w 854070"/>
                <a:gd name="connsiteY95" fmla="*/ 67161 h 907090"/>
                <a:gd name="connsiteX96" fmla="*/ 599148 w 854070"/>
                <a:gd name="connsiteY96" fmla="*/ 68203 h 907090"/>
                <a:gd name="connsiteX97" fmla="*/ 608526 w 854070"/>
                <a:gd name="connsiteY97" fmla="*/ 84875 h 907090"/>
                <a:gd name="connsiteX98" fmla="*/ 609568 w 854070"/>
                <a:gd name="connsiteY98" fmla="*/ 109882 h 907090"/>
                <a:gd name="connsiteX99" fmla="*/ 607484 w 854070"/>
                <a:gd name="connsiteY99" fmla="*/ 114050 h 907090"/>
                <a:gd name="connsiteX100" fmla="*/ 604358 w 854070"/>
                <a:gd name="connsiteY100" fmla="*/ 131764 h 907090"/>
                <a:gd name="connsiteX101" fmla="*/ 605400 w 854070"/>
                <a:gd name="connsiteY101" fmla="*/ 134890 h 907090"/>
                <a:gd name="connsiteX102" fmla="*/ 606442 w 854070"/>
                <a:gd name="connsiteY102" fmla="*/ 138016 h 907090"/>
                <a:gd name="connsiteX103" fmla="*/ 605400 w 854070"/>
                <a:gd name="connsiteY103" fmla="*/ 142184 h 907090"/>
                <a:gd name="connsiteX104" fmla="*/ 587686 w 854070"/>
                <a:gd name="connsiteY104" fmla="*/ 178654 h 907090"/>
                <a:gd name="connsiteX105" fmla="*/ 582476 w 854070"/>
                <a:gd name="connsiteY105" fmla="*/ 188032 h 907090"/>
                <a:gd name="connsiteX106" fmla="*/ 574140 w 854070"/>
                <a:gd name="connsiteY106" fmla="*/ 194284 h 907090"/>
                <a:gd name="connsiteX107" fmla="*/ 567888 w 854070"/>
                <a:gd name="connsiteY107" fmla="*/ 198452 h 907090"/>
                <a:gd name="connsiteX108" fmla="*/ 563720 w 854070"/>
                <a:gd name="connsiteY108" fmla="*/ 204704 h 907090"/>
                <a:gd name="connsiteX109" fmla="*/ 572057 w 854070"/>
                <a:gd name="connsiteY109" fmla="*/ 214082 h 907090"/>
                <a:gd name="connsiteX110" fmla="*/ 575182 w 854070"/>
                <a:gd name="connsiteY110" fmla="*/ 215124 h 907090"/>
                <a:gd name="connsiteX111" fmla="*/ 581434 w 854070"/>
                <a:gd name="connsiteY111" fmla="*/ 220334 h 907090"/>
                <a:gd name="connsiteX112" fmla="*/ 589770 w 854070"/>
                <a:gd name="connsiteY112" fmla="*/ 226586 h 907090"/>
                <a:gd name="connsiteX113" fmla="*/ 599148 w 854070"/>
                <a:gd name="connsiteY113" fmla="*/ 231796 h 907090"/>
                <a:gd name="connsiteX114" fmla="*/ 615820 w 854070"/>
                <a:gd name="connsiteY114" fmla="*/ 241174 h 907090"/>
                <a:gd name="connsiteX115" fmla="*/ 618946 w 854070"/>
                <a:gd name="connsiteY115" fmla="*/ 244300 h 907090"/>
                <a:gd name="connsiteX116" fmla="*/ 624156 w 854070"/>
                <a:gd name="connsiteY116" fmla="*/ 249510 h 907090"/>
                <a:gd name="connsiteX117" fmla="*/ 637702 w 854070"/>
                <a:gd name="connsiteY117" fmla="*/ 256804 h 907090"/>
                <a:gd name="connsiteX118" fmla="*/ 642912 w 854070"/>
                <a:gd name="connsiteY118" fmla="*/ 258888 h 907090"/>
                <a:gd name="connsiteX119" fmla="*/ 666878 w 854070"/>
                <a:gd name="connsiteY119" fmla="*/ 275560 h 907090"/>
                <a:gd name="connsiteX120" fmla="*/ 676256 w 854070"/>
                <a:gd name="connsiteY120" fmla="*/ 283896 h 907090"/>
                <a:gd name="connsiteX121" fmla="*/ 672088 w 854070"/>
                <a:gd name="connsiteY121" fmla="*/ 291190 h 907090"/>
                <a:gd name="connsiteX122" fmla="*/ 657500 w 854070"/>
                <a:gd name="connsiteY122" fmla="*/ 299526 h 907090"/>
                <a:gd name="connsiteX123" fmla="*/ 653332 w 854070"/>
                <a:gd name="connsiteY123" fmla="*/ 300568 h 907090"/>
                <a:gd name="connsiteX124" fmla="*/ 646038 w 854070"/>
                <a:gd name="connsiteY124" fmla="*/ 302652 h 907090"/>
                <a:gd name="connsiteX125" fmla="*/ 635618 w 854070"/>
                <a:gd name="connsiteY125" fmla="*/ 312030 h 907090"/>
                <a:gd name="connsiteX126" fmla="*/ 634576 w 854070"/>
                <a:gd name="connsiteY126" fmla="*/ 321408 h 907090"/>
                <a:gd name="connsiteX127" fmla="*/ 636660 w 854070"/>
                <a:gd name="connsiteY127" fmla="*/ 334954 h 907090"/>
                <a:gd name="connsiteX128" fmla="*/ 643954 w 854070"/>
                <a:gd name="connsiteY128" fmla="*/ 348500 h 907090"/>
                <a:gd name="connsiteX129" fmla="*/ 650206 w 854070"/>
                <a:gd name="connsiteY129" fmla="*/ 351626 h 907090"/>
                <a:gd name="connsiteX130" fmla="*/ 655416 w 854070"/>
                <a:gd name="connsiteY130" fmla="*/ 354752 h 907090"/>
                <a:gd name="connsiteX131" fmla="*/ 652290 w 854070"/>
                <a:gd name="connsiteY131" fmla="*/ 366214 h 907090"/>
                <a:gd name="connsiteX132" fmla="*/ 648122 w 854070"/>
                <a:gd name="connsiteY132" fmla="*/ 381844 h 907090"/>
                <a:gd name="connsiteX133" fmla="*/ 650206 w 854070"/>
                <a:gd name="connsiteY133" fmla="*/ 392264 h 907090"/>
                <a:gd name="connsiteX134" fmla="*/ 651248 w 854070"/>
                <a:gd name="connsiteY134" fmla="*/ 396432 h 907090"/>
                <a:gd name="connsiteX135" fmla="*/ 651248 w 854070"/>
                <a:gd name="connsiteY135" fmla="*/ 403726 h 907090"/>
                <a:gd name="connsiteX136" fmla="*/ 647080 w 854070"/>
                <a:gd name="connsiteY136" fmla="*/ 411019 h 907090"/>
                <a:gd name="connsiteX137" fmla="*/ 624156 w 854070"/>
                <a:gd name="connsiteY137" fmla="*/ 444363 h 907090"/>
                <a:gd name="connsiteX138" fmla="*/ 623114 w 854070"/>
                <a:gd name="connsiteY138" fmla="*/ 445405 h 907090"/>
                <a:gd name="connsiteX139" fmla="*/ 614778 w 854070"/>
                <a:gd name="connsiteY139" fmla="*/ 457909 h 907090"/>
                <a:gd name="connsiteX140" fmla="*/ 613736 w 854070"/>
                <a:gd name="connsiteY140" fmla="*/ 467287 h 907090"/>
                <a:gd name="connsiteX141" fmla="*/ 613736 w 854070"/>
                <a:gd name="connsiteY141" fmla="*/ 470413 h 907090"/>
                <a:gd name="connsiteX142" fmla="*/ 622072 w 854070"/>
                <a:gd name="connsiteY142" fmla="*/ 500631 h 907090"/>
                <a:gd name="connsiteX143" fmla="*/ 626240 w 854070"/>
                <a:gd name="connsiteY143" fmla="*/ 504799 h 907090"/>
                <a:gd name="connsiteX144" fmla="*/ 633534 w 854070"/>
                <a:gd name="connsiteY144" fmla="*/ 505841 h 907090"/>
                <a:gd name="connsiteX145" fmla="*/ 648122 w 854070"/>
                <a:gd name="connsiteY145" fmla="*/ 504799 h 907090"/>
                <a:gd name="connsiteX146" fmla="*/ 661668 w 854070"/>
                <a:gd name="connsiteY146" fmla="*/ 503757 h 907090"/>
                <a:gd name="connsiteX147" fmla="*/ 686676 w 854070"/>
                <a:gd name="connsiteY147" fmla="*/ 504799 h 907090"/>
                <a:gd name="connsiteX148" fmla="*/ 720020 w 854070"/>
                <a:gd name="connsiteY148" fmla="*/ 504799 h 907090"/>
                <a:gd name="connsiteX149" fmla="*/ 824220 w 854070"/>
                <a:gd name="connsiteY149" fmla="*/ 462078 h 907090"/>
                <a:gd name="connsiteX150" fmla="*/ 834640 w 854070"/>
                <a:gd name="connsiteY150" fmla="*/ 457909 h 907090"/>
                <a:gd name="connsiteX151" fmla="*/ 842976 w 854070"/>
                <a:gd name="connsiteY151" fmla="*/ 462078 h 907090"/>
                <a:gd name="connsiteX152" fmla="*/ 839850 w 854070"/>
                <a:gd name="connsiteY152" fmla="*/ 482917 h 907090"/>
                <a:gd name="connsiteX153" fmla="*/ 838807 w 854070"/>
                <a:gd name="connsiteY153" fmla="*/ 483959 h 907090"/>
                <a:gd name="connsiteX154" fmla="*/ 832556 w 854070"/>
                <a:gd name="connsiteY154" fmla="*/ 507925 h 907090"/>
                <a:gd name="connsiteX155" fmla="*/ 836724 w 854070"/>
                <a:gd name="connsiteY155" fmla="*/ 516261 h 907090"/>
                <a:gd name="connsiteX156" fmla="*/ 839850 w 854070"/>
                <a:gd name="connsiteY156" fmla="*/ 522513 h 907090"/>
                <a:gd name="connsiteX157" fmla="*/ 840892 w 854070"/>
                <a:gd name="connsiteY157" fmla="*/ 527723 h 907090"/>
                <a:gd name="connsiteX158" fmla="*/ 831514 w 854070"/>
                <a:gd name="connsiteY158" fmla="*/ 531891 h 907090"/>
                <a:gd name="connsiteX159" fmla="*/ 822136 w 854070"/>
                <a:gd name="connsiteY159" fmla="*/ 549605 h 907090"/>
                <a:gd name="connsiteX160" fmla="*/ 832556 w 854070"/>
                <a:gd name="connsiteY160" fmla="*/ 560025 h 907090"/>
                <a:gd name="connsiteX161" fmla="*/ 849227 w 854070"/>
                <a:gd name="connsiteY161" fmla="*/ 565235 h 907090"/>
                <a:gd name="connsiteX162" fmla="*/ 839850 w 854070"/>
                <a:gd name="connsiteY162" fmla="*/ 599621 h 907090"/>
                <a:gd name="connsiteX163" fmla="*/ 839850 w 854070"/>
                <a:gd name="connsiteY163" fmla="*/ 607957 h 907090"/>
                <a:gd name="connsiteX164" fmla="*/ 847144 w 854070"/>
                <a:gd name="connsiteY164" fmla="*/ 621503 h 907090"/>
                <a:gd name="connsiteX165" fmla="*/ 853396 w 854070"/>
                <a:gd name="connsiteY165" fmla="*/ 631923 h 907090"/>
                <a:gd name="connsiteX166" fmla="*/ 849227 w 854070"/>
                <a:gd name="connsiteY166" fmla="*/ 650679 h 907090"/>
                <a:gd name="connsiteX167" fmla="*/ 844017 w 854070"/>
                <a:gd name="connsiteY167" fmla="*/ 672561 h 907090"/>
                <a:gd name="connsiteX168" fmla="*/ 847144 w 854070"/>
                <a:gd name="connsiteY168" fmla="*/ 680897 h 907090"/>
                <a:gd name="connsiteX169" fmla="*/ 849227 w 854070"/>
                <a:gd name="connsiteY169" fmla="*/ 685065 h 907090"/>
                <a:gd name="connsiteX170" fmla="*/ 844017 w 854070"/>
                <a:gd name="connsiteY170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0495 w 854070"/>
                <a:gd name="connsiteY11" fmla="*/ 848661 h 907090"/>
                <a:gd name="connsiteX12" fmla="*/ 401169 w 854070"/>
                <a:gd name="connsiteY12" fmla="*/ 883044 h 907090"/>
                <a:gd name="connsiteX13" fmla="*/ 380329 w 854070"/>
                <a:gd name="connsiteY13" fmla="*/ 888254 h 907090"/>
                <a:gd name="connsiteX14" fmla="*/ 378245 w 854070"/>
                <a:gd name="connsiteY14" fmla="*/ 894506 h 907090"/>
                <a:gd name="connsiteX15" fmla="*/ 381371 w 854070"/>
                <a:gd name="connsiteY15" fmla="*/ 901800 h 907090"/>
                <a:gd name="connsiteX16" fmla="*/ 382413 w 854070"/>
                <a:gd name="connsiteY16" fmla="*/ 902842 h 907090"/>
                <a:gd name="connsiteX17" fmla="*/ 351153 w 854070"/>
                <a:gd name="connsiteY17" fmla="*/ 907010 h 907090"/>
                <a:gd name="connsiteX18" fmla="*/ 340733 w 854070"/>
                <a:gd name="connsiteY18" fmla="*/ 898674 h 907090"/>
                <a:gd name="connsiteX19" fmla="*/ 330313 w 854070"/>
                <a:gd name="connsiteY19" fmla="*/ 889296 h 907090"/>
                <a:gd name="connsiteX20" fmla="*/ 327187 w 854070"/>
                <a:gd name="connsiteY20" fmla="*/ 887212 h 907090"/>
                <a:gd name="connsiteX21" fmla="*/ 319893 w 854070"/>
                <a:gd name="connsiteY21" fmla="*/ 883044 h 907090"/>
                <a:gd name="connsiteX22" fmla="*/ 305305 w 854070"/>
                <a:gd name="connsiteY22" fmla="*/ 860120 h 907090"/>
                <a:gd name="connsiteX23" fmla="*/ 283426 w 854070"/>
                <a:gd name="connsiteY23" fmla="*/ 819335 h 907090"/>
                <a:gd name="connsiteX24" fmla="*/ 299651 w 854070"/>
                <a:gd name="connsiteY24" fmla="*/ 797306 h 907090"/>
                <a:gd name="connsiteX25" fmla="*/ 315133 w 854070"/>
                <a:gd name="connsiteY25" fmla="*/ 763959 h 907090"/>
                <a:gd name="connsiteX26" fmla="*/ 350111 w 854070"/>
                <a:gd name="connsiteY26" fmla="*/ 747585 h 907090"/>
                <a:gd name="connsiteX27" fmla="*/ 358447 w 854070"/>
                <a:gd name="connsiteY27" fmla="*/ 741333 h 907090"/>
                <a:gd name="connsiteX28" fmla="*/ 374077 w 854070"/>
                <a:gd name="connsiteY28" fmla="*/ 725703 h 907090"/>
                <a:gd name="connsiteX29" fmla="*/ 373035 w 854070"/>
                <a:gd name="connsiteY29" fmla="*/ 694443 h 907090"/>
                <a:gd name="connsiteX30" fmla="*/ 355321 w 854070"/>
                <a:gd name="connsiteY30" fmla="*/ 667351 h 907090"/>
                <a:gd name="connsiteX31" fmla="*/ 324061 w 854070"/>
                <a:gd name="connsiteY31" fmla="*/ 662141 h 907090"/>
                <a:gd name="connsiteX32" fmla="*/ 304263 w 854070"/>
                <a:gd name="connsiteY32" fmla="*/ 661099 h 907090"/>
                <a:gd name="connsiteX33" fmla="*/ 298011 w 854070"/>
                <a:gd name="connsiteY33" fmla="*/ 660057 h 907090"/>
                <a:gd name="connsiteX34" fmla="*/ 288633 w 854070"/>
                <a:gd name="connsiteY34" fmla="*/ 657973 h 907090"/>
                <a:gd name="connsiteX35" fmla="*/ 271961 w 854070"/>
                <a:gd name="connsiteY35" fmla="*/ 659015 h 907090"/>
                <a:gd name="connsiteX36" fmla="*/ 253205 w 854070"/>
                <a:gd name="connsiteY36" fmla="*/ 659015 h 907090"/>
                <a:gd name="connsiteX37" fmla="*/ 245911 w 854070"/>
                <a:gd name="connsiteY37" fmla="*/ 654847 h 907090"/>
                <a:gd name="connsiteX38" fmla="*/ 238618 w 854070"/>
                <a:gd name="connsiteY38" fmla="*/ 650679 h 907090"/>
                <a:gd name="connsiteX39" fmla="*/ 221945 w 854070"/>
                <a:gd name="connsiteY39" fmla="*/ 647553 h 907090"/>
                <a:gd name="connsiteX40" fmla="*/ 204231 w 854070"/>
                <a:gd name="connsiteY40" fmla="*/ 643385 h 907090"/>
                <a:gd name="connsiteX41" fmla="*/ 196938 w 854070"/>
                <a:gd name="connsiteY41" fmla="*/ 630881 h 907090"/>
                <a:gd name="connsiteX42" fmla="*/ 195896 w 854070"/>
                <a:gd name="connsiteY42" fmla="*/ 626713 h 907090"/>
                <a:gd name="connsiteX43" fmla="*/ 191728 w 854070"/>
                <a:gd name="connsiteY43" fmla="*/ 614209 h 907090"/>
                <a:gd name="connsiteX44" fmla="*/ 169846 w 854070"/>
                <a:gd name="connsiteY44" fmla="*/ 602747 h 907090"/>
                <a:gd name="connsiteX45" fmla="*/ 164636 w 854070"/>
                <a:gd name="connsiteY45" fmla="*/ 602747 h 907090"/>
                <a:gd name="connsiteX46" fmla="*/ 151090 w 854070"/>
                <a:gd name="connsiteY46" fmla="*/ 599621 h 907090"/>
                <a:gd name="connsiteX47" fmla="*/ 146922 w 854070"/>
                <a:gd name="connsiteY47" fmla="*/ 588159 h 907090"/>
                <a:gd name="connsiteX48" fmla="*/ 147964 w 854070"/>
                <a:gd name="connsiteY48" fmla="*/ 581907 h 907090"/>
                <a:gd name="connsiteX49" fmla="*/ 153174 w 854070"/>
                <a:gd name="connsiteY49" fmla="*/ 575655 h 907090"/>
                <a:gd name="connsiteX50" fmla="*/ 156300 w 854070"/>
                <a:gd name="connsiteY50" fmla="*/ 572529 h 907090"/>
                <a:gd name="connsiteX51" fmla="*/ 160468 w 854070"/>
                <a:gd name="connsiteY51" fmla="*/ 556899 h 907090"/>
                <a:gd name="connsiteX52" fmla="*/ 157342 w 854070"/>
                <a:gd name="connsiteY52" fmla="*/ 552731 h 907090"/>
                <a:gd name="connsiteX53" fmla="*/ 156300 w 854070"/>
                <a:gd name="connsiteY53" fmla="*/ 551689 h 907090"/>
                <a:gd name="connsiteX54" fmla="*/ 149006 w 854070"/>
                <a:gd name="connsiteY54" fmla="*/ 535017 h 907090"/>
                <a:gd name="connsiteX55" fmla="*/ 149006 w 854070"/>
                <a:gd name="connsiteY55" fmla="*/ 530849 h 907090"/>
                <a:gd name="connsiteX56" fmla="*/ 132634 w 854070"/>
                <a:gd name="connsiteY56" fmla="*/ 522066 h 907090"/>
                <a:gd name="connsiteX57" fmla="*/ 98727 w 854070"/>
                <a:gd name="connsiteY57" fmla="*/ 448282 h 907090"/>
                <a:gd name="connsiteX58" fmla="*/ 106438 w 854070"/>
                <a:gd name="connsiteY58" fmla="*/ 411912 h 907090"/>
                <a:gd name="connsiteX59" fmla="*/ 83360 w 854070"/>
                <a:gd name="connsiteY59" fmla="*/ 388096 h 907090"/>
                <a:gd name="connsiteX60" fmla="*/ 22924 w 854070"/>
                <a:gd name="connsiteY60" fmla="*/ 383928 h 907090"/>
                <a:gd name="connsiteX61" fmla="*/ 9678 w 854070"/>
                <a:gd name="connsiteY61" fmla="*/ 357581 h 907090"/>
                <a:gd name="connsiteX62" fmla="*/ 31260 w 854070"/>
                <a:gd name="connsiteY62" fmla="*/ 347458 h 907090"/>
                <a:gd name="connsiteX63" fmla="*/ 41680 w 854070"/>
                <a:gd name="connsiteY63" fmla="*/ 325576 h 907090"/>
                <a:gd name="connsiteX64" fmla="*/ 42722 w 854070"/>
                <a:gd name="connsiteY64" fmla="*/ 319324 h 907090"/>
                <a:gd name="connsiteX65" fmla="*/ 43764 w 854070"/>
                <a:gd name="connsiteY65" fmla="*/ 314114 h 907090"/>
                <a:gd name="connsiteX66" fmla="*/ 53142 w 854070"/>
                <a:gd name="connsiteY66" fmla="*/ 295358 h 907090"/>
                <a:gd name="connsiteX67" fmla="*/ 57310 w 854070"/>
                <a:gd name="connsiteY67" fmla="*/ 288064 h 907090"/>
                <a:gd name="connsiteX68" fmla="*/ 72940 w 854070"/>
                <a:gd name="connsiteY68" fmla="*/ 220334 h 907090"/>
                <a:gd name="connsiteX69" fmla="*/ 61478 w 854070"/>
                <a:gd name="connsiteY69" fmla="*/ 173444 h 907090"/>
                <a:gd name="connsiteX70" fmla="*/ 37512 w 854070"/>
                <a:gd name="connsiteY70" fmla="*/ 163024 h 907090"/>
                <a:gd name="connsiteX71" fmla="*/ 19798 w 854070"/>
                <a:gd name="connsiteY71" fmla="*/ 156772 h 907090"/>
                <a:gd name="connsiteX72" fmla="*/ 4168 w 854070"/>
                <a:gd name="connsiteY72" fmla="*/ 134890 h 907090"/>
                <a:gd name="connsiteX73" fmla="*/ 1042 w 854070"/>
                <a:gd name="connsiteY73" fmla="*/ 105714 h 907090"/>
                <a:gd name="connsiteX74" fmla="*/ 0 w 854070"/>
                <a:gd name="connsiteY74" fmla="*/ 76539 h 907090"/>
                <a:gd name="connsiteX75" fmla="*/ 1042 w 854070"/>
                <a:gd name="connsiteY75" fmla="*/ 67161 h 907090"/>
                <a:gd name="connsiteX76" fmla="*/ 13546 w 854070"/>
                <a:gd name="connsiteY76" fmla="*/ 60909 h 907090"/>
                <a:gd name="connsiteX77" fmla="*/ 31260 w 854070"/>
                <a:gd name="connsiteY77" fmla="*/ 57783 h 907090"/>
                <a:gd name="connsiteX78" fmla="*/ 44806 w 854070"/>
                <a:gd name="connsiteY78" fmla="*/ 53615 h 907090"/>
                <a:gd name="connsiteX79" fmla="*/ 54184 w 854070"/>
                <a:gd name="connsiteY79" fmla="*/ 41111 h 907090"/>
                <a:gd name="connsiteX80" fmla="*/ 187262 w 854070"/>
                <a:gd name="connsiteY80" fmla="*/ 25635 h 907090"/>
                <a:gd name="connsiteX81" fmla="*/ 326443 w 854070"/>
                <a:gd name="connsiteY81" fmla="*/ 14173 h 907090"/>
                <a:gd name="connsiteX82" fmla="*/ 427219 w 854070"/>
                <a:gd name="connsiteY82" fmla="*/ 2858 h 907090"/>
                <a:gd name="connsiteX83" fmla="*/ 491674 w 854070"/>
                <a:gd name="connsiteY83" fmla="*/ 14915 h 907090"/>
                <a:gd name="connsiteX84" fmla="*/ 520998 w 854070"/>
                <a:gd name="connsiteY84" fmla="*/ 774 h 907090"/>
                <a:gd name="connsiteX85" fmla="*/ 550175 w 854070"/>
                <a:gd name="connsiteY85" fmla="*/ 50489 h 907090"/>
                <a:gd name="connsiteX86" fmla="*/ 552258 w 854070"/>
                <a:gd name="connsiteY86" fmla="*/ 55699 h 907090"/>
                <a:gd name="connsiteX87" fmla="*/ 551217 w 854070"/>
                <a:gd name="connsiteY87" fmla="*/ 58825 h 907090"/>
                <a:gd name="connsiteX88" fmla="*/ 551217 w 854070"/>
                <a:gd name="connsiteY88" fmla="*/ 59867 h 907090"/>
                <a:gd name="connsiteX89" fmla="*/ 555384 w 854070"/>
                <a:gd name="connsiteY89" fmla="*/ 79665 h 907090"/>
                <a:gd name="connsiteX90" fmla="*/ 575182 w 854070"/>
                <a:gd name="connsiteY90" fmla="*/ 83832 h 907090"/>
                <a:gd name="connsiteX91" fmla="*/ 580392 w 854070"/>
                <a:gd name="connsiteY91" fmla="*/ 79665 h 907090"/>
                <a:gd name="connsiteX92" fmla="*/ 581434 w 854070"/>
                <a:gd name="connsiteY92" fmla="*/ 78622 h 907090"/>
                <a:gd name="connsiteX93" fmla="*/ 593938 w 854070"/>
                <a:gd name="connsiteY93" fmla="*/ 68203 h 907090"/>
                <a:gd name="connsiteX94" fmla="*/ 597064 w 854070"/>
                <a:gd name="connsiteY94" fmla="*/ 67161 h 907090"/>
                <a:gd name="connsiteX95" fmla="*/ 599148 w 854070"/>
                <a:gd name="connsiteY95" fmla="*/ 68203 h 907090"/>
                <a:gd name="connsiteX96" fmla="*/ 608526 w 854070"/>
                <a:gd name="connsiteY96" fmla="*/ 84875 h 907090"/>
                <a:gd name="connsiteX97" fmla="*/ 609568 w 854070"/>
                <a:gd name="connsiteY97" fmla="*/ 109882 h 907090"/>
                <a:gd name="connsiteX98" fmla="*/ 607484 w 854070"/>
                <a:gd name="connsiteY98" fmla="*/ 114050 h 907090"/>
                <a:gd name="connsiteX99" fmla="*/ 604358 w 854070"/>
                <a:gd name="connsiteY99" fmla="*/ 131764 h 907090"/>
                <a:gd name="connsiteX100" fmla="*/ 605400 w 854070"/>
                <a:gd name="connsiteY100" fmla="*/ 134890 h 907090"/>
                <a:gd name="connsiteX101" fmla="*/ 606442 w 854070"/>
                <a:gd name="connsiteY101" fmla="*/ 138016 h 907090"/>
                <a:gd name="connsiteX102" fmla="*/ 605400 w 854070"/>
                <a:gd name="connsiteY102" fmla="*/ 142184 h 907090"/>
                <a:gd name="connsiteX103" fmla="*/ 587686 w 854070"/>
                <a:gd name="connsiteY103" fmla="*/ 178654 h 907090"/>
                <a:gd name="connsiteX104" fmla="*/ 582476 w 854070"/>
                <a:gd name="connsiteY104" fmla="*/ 188032 h 907090"/>
                <a:gd name="connsiteX105" fmla="*/ 574140 w 854070"/>
                <a:gd name="connsiteY105" fmla="*/ 194284 h 907090"/>
                <a:gd name="connsiteX106" fmla="*/ 567888 w 854070"/>
                <a:gd name="connsiteY106" fmla="*/ 198452 h 907090"/>
                <a:gd name="connsiteX107" fmla="*/ 563720 w 854070"/>
                <a:gd name="connsiteY107" fmla="*/ 204704 h 907090"/>
                <a:gd name="connsiteX108" fmla="*/ 572057 w 854070"/>
                <a:gd name="connsiteY108" fmla="*/ 214082 h 907090"/>
                <a:gd name="connsiteX109" fmla="*/ 575182 w 854070"/>
                <a:gd name="connsiteY109" fmla="*/ 215124 h 907090"/>
                <a:gd name="connsiteX110" fmla="*/ 581434 w 854070"/>
                <a:gd name="connsiteY110" fmla="*/ 220334 h 907090"/>
                <a:gd name="connsiteX111" fmla="*/ 589770 w 854070"/>
                <a:gd name="connsiteY111" fmla="*/ 226586 h 907090"/>
                <a:gd name="connsiteX112" fmla="*/ 599148 w 854070"/>
                <a:gd name="connsiteY112" fmla="*/ 231796 h 907090"/>
                <a:gd name="connsiteX113" fmla="*/ 615820 w 854070"/>
                <a:gd name="connsiteY113" fmla="*/ 241174 h 907090"/>
                <a:gd name="connsiteX114" fmla="*/ 618946 w 854070"/>
                <a:gd name="connsiteY114" fmla="*/ 244300 h 907090"/>
                <a:gd name="connsiteX115" fmla="*/ 624156 w 854070"/>
                <a:gd name="connsiteY115" fmla="*/ 249510 h 907090"/>
                <a:gd name="connsiteX116" fmla="*/ 637702 w 854070"/>
                <a:gd name="connsiteY116" fmla="*/ 256804 h 907090"/>
                <a:gd name="connsiteX117" fmla="*/ 642912 w 854070"/>
                <a:gd name="connsiteY117" fmla="*/ 258888 h 907090"/>
                <a:gd name="connsiteX118" fmla="*/ 666878 w 854070"/>
                <a:gd name="connsiteY118" fmla="*/ 275560 h 907090"/>
                <a:gd name="connsiteX119" fmla="*/ 676256 w 854070"/>
                <a:gd name="connsiteY119" fmla="*/ 283896 h 907090"/>
                <a:gd name="connsiteX120" fmla="*/ 672088 w 854070"/>
                <a:gd name="connsiteY120" fmla="*/ 291190 h 907090"/>
                <a:gd name="connsiteX121" fmla="*/ 657500 w 854070"/>
                <a:gd name="connsiteY121" fmla="*/ 299526 h 907090"/>
                <a:gd name="connsiteX122" fmla="*/ 653332 w 854070"/>
                <a:gd name="connsiteY122" fmla="*/ 300568 h 907090"/>
                <a:gd name="connsiteX123" fmla="*/ 646038 w 854070"/>
                <a:gd name="connsiteY123" fmla="*/ 302652 h 907090"/>
                <a:gd name="connsiteX124" fmla="*/ 635618 w 854070"/>
                <a:gd name="connsiteY124" fmla="*/ 312030 h 907090"/>
                <a:gd name="connsiteX125" fmla="*/ 634576 w 854070"/>
                <a:gd name="connsiteY125" fmla="*/ 321408 h 907090"/>
                <a:gd name="connsiteX126" fmla="*/ 636660 w 854070"/>
                <a:gd name="connsiteY126" fmla="*/ 334954 h 907090"/>
                <a:gd name="connsiteX127" fmla="*/ 643954 w 854070"/>
                <a:gd name="connsiteY127" fmla="*/ 348500 h 907090"/>
                <a:gd name="connsiteX128" fmla="*/ 650206 w 854070"/>
                <a:gd name="connsiteY128" fmla="*/ 351626 h 907090"/>
                <a:gd name="connsiteX129" fmla="*/ 655416 w 854070"/>
                <a:gd name="connsiteY129" fmla="*/ 354752 h 907090"/>
                <a:gd name="connsiteX130" fmla="*/ 652290 w 854070"/>
                <a:gd name="connsiteY130" fmla="*/ 366214 h 907090"/>
                <a:gd name="connsiteX131" fmla="*/ 648122 w 854070"/>
                <a:gd name="connsiteY131" fmla="*/ 381844 h 907090"/>
                <a:gd name="connsiteX132" fmla="*/ 650206 w 854070"/>
                <a:gd name="connsiteY132" fmla="*/ 392264 h 907090"/>
                <a:gd name="connsiteX133" fmla="*/ 651248 w 854070"/>
                <a:gd name="connsiteY133" fmla="*/ 396432 h 907090"/>
                <a:gd name="connsiteX134" fmla="*/ 651248 w 854070"/>
                <a:gd name="connsiteY134" fmla="*/ 403726 h 907090"/>
                <a:gd name="connsiteX135" fmla="*/ 647080 w 854070"/>
                <a:gd name="connsiteY135" fmla="*/ 411019 h 907090"/>
                <a:gd name="connsiteX136" fmla="*/ 624156 w 854070"/>
                <a:gd name="connsiteY136" fmla="*/ 444363 h 907090"/>
                <a:gd name="connsiteX137" fmla="*/ 623114 w 854070"/>
                <a:gd name="connsiteY137" fmla="*/ 445405 h 907090"/>
                <a:gd name="connsiteX138" fmla="*/ 614778 w 854070"/>
                <a:gd name="connsiteY138" fmla="*/ 457909 h 907090"/>
                <a:gd name="connsiteX139" fmla="*/ 613736 w 854070"/>
                <a:gd name="connsiteY139" fmla="*/ 467287 h 907090"/>
                <a:gd name="connsiteX140" fmla="*/ 613736 w 854070"/>
                <a:gd name="connsiteY140" fmla="*/ 470413 h 907090"/>
                <a:gd name="connsiteX141" fmla="*/ 622072 w 854070"/>
                <a:gd name="connsiteY141" fmla="*/ 500631 h 907090"/>
                <a:gd name="connsiteX142" fmla="*/ 626240 w 854070"/>
                <a:gd name="connsiteY142" fmla="*/ 504799 h 907090"/>
                <a:gd name="connsiteX143" fmla="*/ 633534 w 854070"/>
                <a:gd name="connsiteY143" fmla="*/ 505841 h 907090"/>
                <a:gd name="connsiteX144" fmla="*/ 648122 w 854070"/>
                <a:gd name="connsiteY144" fmla="*/ 504799 h 907090"/>
                <a:gd name="connsiteX145" fmla="*/ 661668 w 854070"/>
                <a:gd name="connsiteY145" fmla="*/ 503757 h 907090"/>
                <a:gd name="connsiteX146" fmla="*/ 686676 w 854070"/>
                <a:gd name="connsiteY146" fmla="*/ 504799 h 907090"/>
                <a:gd name="connsiteX147" fmla="*/ 720020 w 854070"/>
                <a:gd name="connsiteY147" fmla="*/ 504799 h 907090"/>
                <a:gd name="connsiteX148" fmla="*/ 824220 w 854070"/>
                <a:gd name="connsiteY148" fmla="*/ 462078 h 907090"/>
                <a:gd name="connsiteX149" fmla="*/ 834640 w 854070"/>
                <a:gd name="connsiteY149" fmla="*/ 457909 h 907090"/>
                <a:gd name="connsiteX150" fmla="*/ 842976 w 854070"/>
                <a:gd name="connsiteY150" fmla="*/ 462078 h 907090"/>
                <a:gd name="connsiteX151" fmla="*/ 839850 w 854070"/>
                <a:gd name="connsiteY151" fmla="*/ 482917 h 907090"/>
                <a:gd name="connsiteX152" fmla="*/ 838807 w 854070"/>
                <a:gd name="connsiteY152" fmla="*/ 483959 h 907090"/>
                <a:gd name="connsiteX153" fmla="*/ 832556 w 854070"/>
                <a:gd name="connsiteY153" fmla="*/ 507925 h 907090"/>
                <a:gd name="connsiteX154" fmla="*/ 836724 w 854070"/>
                <a:gd name="connsiteY154" fmla="*/ 516261 h 907090"/>
                <a:gd name="connsiteX155" fmla="*/ 839850 w 854070"/>
                <a:gd name="connsiteY155" fmla="*/ 522513 h 907090"/>
                <a:gd name="connsiteX156" fmla="*/ 840892 w 854070"/>
                <a:gd name="connsiteY156" fmla="*/ 527723 h 907090"/>
                <a:gd name="connsiteX157" fmla="*/ 831514 w 854070"/>
                <a:gd name="connsiteY157" fmla="*/ 531891 h 907090"/>
                <a:gd name="connsiteX158" fmla="*/ 822136 w 854070"/>
                <a:gd name="connsiteY158" fmla="*/ 549605 h 907090"/>
                <a:gd name="connsiteX159" fmla="*/ 832556 w 854070"/>
                <a:gd name="connsiteY159" fmla="*/ 560025 h 907090"/>
                <a:gd name="connsiteX160" fmla="*/ 849227 w 854070"/>
                <a:gd name="connsiteY160" fmla="*/ 565235 h 907090"/>
                <a:gd name="connsiteX161" fmla="*/ 839850 w 854070"/>
                <a:gd name="connsiteY161" fmla="*/ 599621 h 907090"/>
                <a:gd name="connsiteX162" fmla="*/ 839850 w 854070"/>
                <a:gd name="connsiteY162" fmla="*/ 607957 h 907090"/>
                <a:gd name="connsiteX163" fmla="*/ 847144 w 854070"/>
                <a:gd name="connsiteY163" fmla="*/ 621503 h 907090"/>
                <a:gd name="connsiteX164" fmla="*/ 853396 w 854070"/>
                <a:gd name="connsiteY164" fmla="*/ 631923 h 907090"/>
                <a:gd name="connsiteX165" fmla="*/ 849227 w 854070"/>
                <a:gd name="connsiteY165" fmla="*/ 650679 h 907090"/>
                <a:gd name="connsiteX166" fmla="*/ 844017 w 854070"/>
                <a:gd name="connsiteY166" fmla="*/ 672561 h 907090"/>
                <a:gd name="connsiteX167" fmla="*/ 847144 w 854070"/>
                <a:gd name="connsiteY167" fmla="*/ 680897 h 907090"/>
                <a:gd name="connsiteX168" fmla="*/ 849227 w 854070"/>
                <a:gd name="connsiteY168" fmla="*/ 685065 h 907090"/>
                <a:gd name="connsiteX169" fmla="*/ 844017 w 854070"/>
                <a:gd name="connsiteY169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0495 w 854070"/>
                <a:gd name="connsiteY11" fmla="*/ 848661 h 907090"/>
                <a:gd name="connsiteX12" fmla="*/ 391644 w 854070"/>
                <a:gd name="connsiteY12" fmla="*/ 861613 h 907090"/>
                <a:gd name="connsiteX13" fmla="*/ 380329 w 854070"/>
                <a:gd name="connsiteY13" fmla="*/ 888254 h 907090"/>
                <a:gd name="connsiteX14" fmla="*/ 378245 w 854070"/>
                <a:gd name="connsiteY14" fmla="*/ 894506 h 907090"/>
                <a:gd name="connsiteX15" fmla="*/ 381371 w 854070"/>
                <a:gd name="connsiteY15" fmla="*/ 901800 h 907090"/>
                <a:gd name="connsiteX16" fmla="*/ 382413 w 854070"/>
                <a:gd name="connsiteY16" fmla="*/ 902842 h 907090"/>
                <a:gd name="connsiteX17" fmla="*/ 351153 w 854070"/>
                <a:gd name="connsiteY17" fmla="*/ 907010 h 907090"/>
                <a:gd name="connsiteX18" fmla="*/ 340733 w 854070"/>
                <a:gd name="connsiteY18" fmla="*/ 898674 h 907090"/>
                <a:gd name="connsiteX19" fmla="*/ 330313 w 854070"/>
                <a:gd name="connsiteY19" fmla="*/ 889296 h 907090"/>
                <a:gd name="connsiteX20" fmla="*/ 327187 w 854070"/>
                <a:gd name="connsiteY20" fmla="*/ 887212 h 907090"/>
                <a:gd name="connsiteX21" fmla="*/ 319893 w 854070"/>
                <a:gd name="connsiteY21" fmla="*/ 883044 h 907090"/>
                <a:gd name="connsiteX22" fmla="*/ 305305 w 854070"/>
                <a:gd name="connsiteY22" fmla="*/ 860120 h 907090"/>
                <a:gd name="connsiteX23" fmla="*/ 283426 w 854070"/>
                <a:gd name="connsiteY23" fmla="*/ 819335 h 907090"/>
                <a:gd name="connsiteX24" fmla="*/ 299651 w 854070"/>
                <a:gd name="connsiteY24" fmla="*/ 797306 h 907090"/>
                <a:gd name="connsiteX25" fmla="*/ 315133 w 854070"/>
                <a:gd name="connsiteY25" fmla="*/ 763959 h 907090"/>
                <a:gd name="connsiteX26" fmla="*/ 350111 w 854070"/>
                <a:gd name="connsiteY26" fmla="*/ 747585 h 907090"/>
                <a:gd name="connsiteX27" fmla="*/ 358447 w 854070"/>
                <a:gd name="connsiteY27" fmla="*/ 741333 h 907090"/>
                <a:gd name="connsiteX28" fmla="*/ 374077 w 854070"/>
                <a:gd name="connsiteY28" fmla="*/ 725703 h 907090"/>
                <a:gd name="connsiteX29" fmla="*/ 373035 w 854070"/>
                <a:gd name="connsiteY29" fmla="*/ 694443 h 907090"/>
                <a:gd name="connsiteX30" fmla="*/ 355321 w 854070"/>
                <a:gd name="connsiteY30" fmla="*/ 667351 h 907090"/>
                <a:gd name="connsiteX31" fmla="*/ 324061 w 854070"/>
                <a:gd name="connsiteY31" fmla="*/ 662141 h 907090"/>
                <a:gd name="connsiteX32" fmla="*/ 304263 w 854070"/>
                <a:gd name="connsiteY32" fmla="*/ 661099 h 907090"/>
                <a:gd name="connsiteX33" fmla="*/ 298011 w 854070"/>
                <a:gd name="connsiteY33" fmla="*/ 660057 h 907090"/>
                <a:gd name="connsiteX34" fmla="*/ 288633 w 854070"/>
                <a:gd name="connsiteY34" fmla="*/ 657973 h 907090"/>
                <a:gd name="connsiteX35" fmla="*/ 271961 w 854070"/>
                <a:gd name="connsiteY35" fmla="*/ 659015 h 907090"/>
                <a:gd name="connsiteX36" fmla="*/ 253205 w 854070"/>
                <a:gd name="connsiteY36" fmla="*/ 659015 h 907090"/>
                <a:gd name="connsiteX37" fmla="*/ 245911 w 854070"/>
                <a:gd name="connsiteY37" fmla="*/ 654847 h 907090"/>
                <a:gd name="connsiteX38" fmla="*/ 238618 w 854070"/>
                <a:gd name="connsiteY38" fmla="*/ 650679 h 907090"/>
                <a:gd name="connsiteX39" fmla="*/ 221945 w 854070"/>
                <a:gd name="connsiteY39" fmla="*/ 647553 h 907090"/>
                <a:gd name="connsiteX40" fmla="*/ 204231 w 854070"/>
                <a:gd name="connsiteY40" fmla="*/ 643385 h 907090"/>
                <a:gd name="connsiteX41" fmla="*/ 196938 w 854070"/>
                <a:gd name="connsiteY41" fmla="*/ 630881 h 907090"/>
                <a:gd name="connsiteX42" fmla="*/ 195896 w 854070"/>
                <a:gd name="connsiteY42" fmla="*/ 626713 h 907090"/>
                <a:gd name="connsiteX43" fmla="*/ 191728 w 854070"/>
                <a:gd name="connsiteY43" fmla="*/ 614209 h 907090"/>
                <a:gd name="connsiteX44" fmla="*/ 169846 w 854070"/>
                <a:gd name="connsiteY44" fmla="*/ 602747 h 907090"/>
                <a:gd name="connsiteX45" fmla="*/ 164636 w 854070"/>
                <a:gd name="connsiteY45" fmla="*/ 602747 h 907090"/>
                <a:gd name="connsiteX46" fmla="*/ 151090 w 854070"/>
                <a:gd name="connsiteY46" fmla="*/ 599621 h 907090"/>
                <a:gd name="connsiteX47" fmla="*/ 146922 w 854070"/>
                <a:gd name="connsiteY47" fmla="*/ 588159 h 907090"/>
                <a:gd name="connsiteX48" fmla="*/ 147964 w 854070"/>
                <a:gd name="connsiteY48" fmla="*/ 581907 h 907090"/>
                <a:gd name="connsiteX49" fmla="*/ 153174 w 854070"/>
                <a:gd name="connsiteY49" fmla="*/ 575655 h 907090"/>
                <a:gd name="connsiteX50" fmla="*/ 156300 w 854070"/>
                <a:gd name="connsiteY50" fmla="*/ 572529 h 907090"/>
                <a:gd name="connsiteX51" fmla="*/ 160468 w 854070"/>
                <a:gd name="connsiteY51" fmla="*/ 556899 h 907090"/>
                <a:gd name="connsiteX52" fmla="*/ 157342 w 854070"/>
                <a:gd name="connsiteY52" fmla="*/ 552731 h 907090"/>
                <a:gd name="connsiteX53" fmla="*/ 156300 w 854070"/>
                <a:gd name="connsiteY53" fmla="*/ 551689 h 907090"/>
                <a:gd name="connsiteX54" fmla="*/ 149006 w 854070"/>
                <a:gd name="connsiteY54" fmla="*/ 535017 h 907090"/>
                <a:gd name="connsiteX55" fmla="*/ 149006 w 854070"/>
                <a:gd name="connsiteY55" fmla="*/ 530849 h 907090"/>
                <a:gd name="connsiteX56" fmla="*/ 132634 w 854070"/>
                <a:gd name="connsiteY56" fmla="*/ 522066 h 907090"/>
                <a:gd name="connsiteX57" fmla="*/ 98727 w 854070"/>
                <a:gd name="connsiteY57" fmla="*/ 448282 h 907090"/>
                <a:gd name="connsiteX58" fmla="*/ 106438 w 854070"/>
                <a:gd name="connsiteY58" fmla="*/ 411912 h 907090"/>
                <a:gd name="connsiteX59" fmla="*/ 83360 w 854070"/>
                <a:gd name="connsiteY59" fmla="*/ 388096 h 907090"/>
                <a:gd name="connsiteX60" fmla="*/ 22924 w 854070"/>
                <a:gd name="connsiteY60" fmla="*/ 383928 h 907090"/>
                <a:gd name="connsiteX61" fmla="*/ 9678 w 854070"/>
                <a:gd name="connsiteY61" fmla="*/ 357581 h 907090"/>
                <a:gd name="connsiteX62" fmla="*/ 31260 w 854070"/>
                <a:gd name="connsiteY62" fmla="*/ 347458 h 907090"/>
                <a:gd name="connsiteX63" fmla="*/ 41680 w 854070"/>
                <a:gd name="connsiteY63" fmla="*/ 325576 h 907090"/>
                <a:gd name="connsiteX64" fmla="*/ 42722 w 854070"/>
                <a:gd name="connsiteY64" fmla="*/ 319324 h 907090"/>
                <a:gd name="connsiteX65" fmla="*/ 43764 w 854070"/>
                <a:gd name="connsiteY65" fmla="*/ 314114 h 907090"/>
                <a:gd name="connsiteX66" fmla="*/ 53142 w 854070"/>
                <a:gd name="connsiteY66" fmla="*/ 295358 h 907090"/>
                <a:gd name="connsiteX67" fmla="*/ 57310 w 854070"/>
                <a:gd name="connsiteY67" fmla="*/ 288064 h 907090"/>
                <a:gd name="connsiteX68" fmla="*/ 72940 w 854070"/>
                <a:gd name="connsiteY68" fmla="*/ 220334 h 907090"/>
                <a:gd name="connsiteX69" fmla="*/ 61478 w 854070"/>
                <a:gd name="connsiteY69" fmla="*/ 173444 h 907090"/>
                <a:gd name="connsiteX70" fmla="*/ 37512 w 854070"/>
                <a:gd name="connsiteY70" fmla="*/ 163024 h 907090"/>
                <a:gd name="connsiteX71" fmla="*/ 19798 w 854070"/>
                <a:gd name="connsiteY71" fmla="*/ 156772 h 907090"/>
                <a:gd name="connsiteX72" fmla="*/ 4168 w 854070"/>
                <a:gd name="connsiteY72" fmla="*/ 134890 h 907090"/>
                <a:gd name="connsiteX73" fmla="*/ 1042 w 854070"/>
                <a:gd name="connsiteY73" fmla="*/ 105714 h 907090"/>
                <a:gd name="connsiteX74" fmla="*/ 0 w 854070"/>
                <a:gd name="connsiteY74" fmla="*/ 76539 h 907090"/>
                <a:gd name="connsiteX75" fmla="*/ 1042 w 854070"/>
                <a:gd name="connsiteY75" fmla="*/ 67161 h 907090"/>
                <a:gd name="connsiteX76" fmla="*/ 13546 w 854070"/>
                <a:gd name="connsiteY76" fmla="*/ 60909 h 907090"/>
                <a:gd name="connsiteX77" fmla="*/ 31260 w 854070"/>
                <a:gd name="connsiteY77" fmla="*/ 57783 h 907090"/>
                <a:gd name="connsiteX78" fmla="*/ 44806 w 854070"/>
                <a:gd name="connsiteY78" fmla="*/ 53615 h 907090"/>
                <a:gd name="connsiteX79" fmla="*/ 54184 w 854070"/>
                <a:gd name="connsiteY79" fmla="*/ 41111 h 907090"/>
                <a:gd name="connsiteX80" fmla="*/ 187262 w 854070"/>
                <a:gd name="connsiteY80" fmla="*/ 25635 h 907090"/>
                <a:gd name="connsiteX81" fmla="*/ 326443 w 854070"/>
                <a:gd name="connsiteY81" fmla="*/ 14173 h 907090"/>
                <a:gd name="connsiteX82" fmla="*/ 427219 w 854070"/>
                <a:gd name="connsiteY82" fmla="*/ 2858 h 907090"/>
                <a:gd name="connsiteX83" fmla="*/ 491674 w 854070"/>
                <a:gd name="connsiteY83" fmla="*/ 14915 h 907090"/>
                <a:gd name="connsiteX84" fmla="*/ 520998 w 854070"/>
                <a:gd name="connsiteY84" fmla="*/ 774 h 907090"/>
                <a:gd name="connsiteX85" fmla="*/ 550175 w 854070"/>
                <a:gd name="connsiteY85" fmla="*/ 50489 h 907090"/>
                <a:gd name="connsiteX86" fmla="*/ 552258 w 854070"/>
                <a:gd name="connsiteY86" fmla="*/ 55699 h 907090"/>
                <a:gd name="connsiteX87" fmla="*/ 551217 w 854070"/>
                <a:gd name="connsiteY87" fmla="*/ 58825 h 907090"/>
                <a:gd name="connsiteX88" fmla="*/ 551217 w 854070"/>
                <a:gd name="connsiteY88" fmla="*/ 59867 h 907090"/>
                <a:gd name="connsiteX89" fmla="*/ 555384 w 854070"/>
                <a:gd name="connsiteY89" fmla="*/ 79665 h 907090"/>
                <a:gd name="connsiteX90" fmla="*/ 575182 w 854070"/>
                <a:gd name="connsiteY90" fmla="*/ 83832 h 907090"/>
                <a:gd name="connsiteX91" fmla="*/ 580392 w 854070"/>
                <a:gd name="connsiteY91" fmla="*/ 79665 h 907090"/>
                <a:gd name="connsiteX92" fmla="*/ 581434 w 854070"/>
                <a:gd name="connsiteY92" fmla="*/ 78622 h 907090"/>
                <a:gd name="connsiteX93" fmla="*/ 593938 w 854070"/>
                <a:gd name="connsiteY93" fmla="*/ 68203 h 907090"/>
                <a:gd name="connsiteX94" fmla="*/ 597064 w 854070"/>
                <a:gd name="connsiteY94" fmla="*/ 67161 h 907090"/>
                <a:gd name="connsiteX95" fmla="*/ 599148 w 854070"/>
                <a:gd name="connsiteY95" fmla="*/ 68203 h 907090"/>
                <a:gd name="connsiteX96" fmla="*/ 608526 w 854070"/>
                <a:gd name="connsiteY96" fmla="*/ 84875 h 907090"/>
                <a:gd name="connsiteX97" fmla="*/ 609568 w 854070"/>
                <a:gd name="connsiteY97" fmla="*/ 109882 h 907090"/>
                <a:gd name="connsiteX98" fmla="*/ 607484 w 854070"/>
                <a:gd name="connsiteY98" fmla="*/ 114050 h 907090"/>
                <a:gd name="connsiteX99" fmla="*/ 604358 w 854070"/>
                <a:gd name="connsiteY99" fmla="*/ 131764 h 907090"/>
                <a:gd name="connsiteX100" fmla="*/ 605400 w 854070"/>
                <a:gd name="connsiteY100" fmla="*/ 134890 h 907090"/>
                <a:gd name="connsiteX101" fmla="*/ 606442 w 854070"/>
                <a:gd name="connsiteY101" fmla="*/ 138016 h 907090"/>
                <a:gd name="connsiteX102" fmla="*/ 605400 w 854070"/>
                <a:gd name="connsiteY102" fmla="*/ 142184 h 907090"/>
                <a:gd name="connsiteX103" fmla="*/ 587686 w 854070"/>
                <a:gd name="connsiteY103" fmla="*/ 178654 h 907090"/>
                <a:gd name="connsiteX104" fmla="*/ 582476 w 854070"/>
                <a:gd name="connsiteY104" fmla="*/ 188032 h 907090"/>
                <a:gd name="connsiteX105" fmla="*/ 574140 w 854070"/>
                <a:gd name="connsiteY105" fmla="*/ 194284 h 907090"/>
                <a:gd name="connsiteX106" fmla="*/ 567888 w 854070"/>
                <a:gd name="connsiteY106" fmla="*/ 198452 h 907090"/>
                <a:gd name="connsiteX107" fmla="*/ 563720 w 854070"/>
                <a:gd name="connsiteY107" fmla="*/ 204704 h 907090"/>
                <a:gd name="connsiteX108" fmla="*/ 572057 w 854070"/>
                <a:gd name="connsiteY108" fmla="*/ 214082 h 907090"/>
                <a:gd name="connsiteX109" fmla="*/ 575182 w 854070"/>
                <a:gd name="connsiteY109" fmla="*/ 215124 h 907090"/>
                <a:gd name="connsiteX110" fmla="*/ 581434 w 854070"/>
                <a:gd name="connsiteY110" fmla="*/ 220334 h 907090"/>
                <a:gd name="connsiteX111" fmla="*/ 589770 w 854070"/>
                <a:gd name="connsiteY111" fmla="*/ 226586 h 907090"/>
                <a:gd name="connsiteX112" fmla="*/ 599148 w 854070"/>
                <a:gd name="connsiteY112" fmla="*/ 231796 h 907090"/>
                <a:gd name="connsiteX113" fmla="*/ 615820 w 854070"/>
                <a:gd name="connsiteY113" fmla="*/ 241174 h 907090"/>
                <a:gd name="connsiteX114" fmla="*/ 618946 w 854070"/>
                <a:gd name="connsiteY114" fmla="*/ 244300 h 907090"/>
                <a:gd name="connsiteX115" fmla="*/ 624156 w 854070"/>
                <a:gd name="connsiteY115" fmla="*/ 249510 h 907090"/>
                <a:gd name="connsiteX116" fmla="*/ 637702 w 854070"/>
                <a:gd name="connsiteY116" fmla="*/ 256804 h 907090"/>
                <a:gd name="connsiteX117" fmla="*/ 642912 w 854070"/>
                <a:gd name="connsiteY117" fmla="*/ 258888 h 907090"/>
                <a:gd name="connsiteX118" fmla="*/ 666878 w 854070"/>
                <a:gd name="connsiteY118" fmla="*/ 275560 h 907090"/>
                <a:gd name="connsiteX119" fmla="*/ 676256 w 854070"/>
                <a:gd name="connsiteY119" fmla="*/ 283896 h 907090"/>
                <a:gd name="connsiteX120" fmla="*/ 672088 w 854070"/>
                <a:gd name="connsiteY120" fmla="*/ 291190 h 907090"/>
                <a:gd name="connsiteX121" fmla="*/ 657500 w 854070"/>
                <a:gd name="connsiteY121" fmla="*/ 299526 h 907090"/>
                <a:gd name="connsiteX122" fmla="*/ 653332 w 854070"/>
                <a:gd name="connsiteY122" fmla="*/ 300568 h 907090"/>
                <a:gd name="connsiteX123" fmla="*/ 646038 w 854070"/>
                <a:gd name="connsiteY123" fmla="*/ 302652 h 907090"/>
                <a:gd name="connsiteX124" fmla="*/ 635618 w 854070"/>
                <a:gd name="connsiteY124" fmla="*/ 312030 h 907090"/>
                <a:gd name="connsiteX125" fmla="*/ 634576 w 854070"/>
                <a:gd name="connsiteY125" fmla="*/ 321408 h 907090"/>
                <a:gd name="connsiteX126" fmla="*/ 636660 w 854070"/>
                <a:gd name="connsiteY126" fmla="*/ 334954 h 907090"/>
                <a:gd name="connsiteX127" fmla="*/ 643954 w 854070"/>
                <a:gd name="connsiteY127" fmla="*/ 348500 h 907090"/>
                <a:gd name="connsiteX128" fmla="*/ 650206 w 854070"/>
                <a:gd name="connsiteY128" fmla="*/ 351626 h 907090"/>
                <a:gd name="connsiteX129" fmla="*/ 655416 w 854070"/>
                <a:gd name="connsiteY129" fmla="*/ 354752 h 907090"/>
                <a:gd name="connsiteX130" fmla="*/ 652290 w 854070"/>
                <a:gd name="connsiteY130" fmla="*/ 366214 h 907090"/>
                <a:gd name="connsiteX131" fmla="*/ 648122 w 854070"/>
                <a:gd name="connsiteY131" fmla="*/ 381844 h 907090"/>
                <a:gd name="connsiteX132" fmla="*/ 650206 w 854070"/>
                <a:gd name="connsiteY132" fmla="*/ 392264 h 907090"/>
                <a:gd name="connsiteX133" fmla="*/ 651248 w 854070"/>
                <a:gd name="connsiteY133" fmla="*/ 396432 h 907090"/>
                <a:gd name="connsiteX134" fmla="*/ 651248 w 854070"/>
                <a:gd name="connsiteY134" fmla="*/ 403726 h 907090"/>
                <a:gd name="connsiteX135" fmla="*/ 647080 w 854070"/>
                <a:gd name="connsiteY135" fmla="*/ 411019 h 907090"/>
                <a:gd name="connsiteX136" fmla="*/ 624156 w 854070"/>
                <a:gd name="connsiteY136" fmla="*/ 444363 h 907090"/>
                <a:gd name="connsiteX137" fmla="*/ 623114 w 854070"/>
                <a:gd name="connsiteY137" fmla="*/ 445405 h 907090"/>
                <a:gd name="connsiteX138" fmla="*/ 614778 w 854070"/>
                <a:gd name="connsiteY138" fmla="*/ 457909 h 907090"/>
                <a:gd name="connsiteX139" fmla="*/ 613736 w 854070"/>
                <a:gd name="connsiteY139" fmla="*/ 467287 h 907090"/>
                <a:gd name="connsiteX140" fmla="*/ 613736 w 854070"/>
                <a:gd name="connsiteY140" fmla="*/ 470413 h 907090"/>
                <a:gd name="connsiteX141" fmla="*/ 622072 w 854070"/>
                <a:gd name="connsiteY141" fmla="*/ 500631 h 907090"/>
                <a:gd name="connsiteX142" fmla="*/ 626240 w 854070"/>
                <a:gd name="connsiteY142" fmla="*/ 504799 h 907090"/>
                <a:gd name="connsiteX143" fmla="*/ 633534 w 854070"/>
                <a:gd name="connsiteY143" fmla="*/ 505841 h 907090"/>
                <a:gd name="connsiteX144" fmla="*/ 648122 w 854070"/>
                <a:gd name="connsiteY144" fmla="*/ 504799 h 907090"/>
                <a:gd name="connsiteX145" fmla="*/ 661668 w 854070"/>
                <a:gd name="connsiteY145" fmla="*/ 503757 h 907090"/>
                <a:gd name="connsiteX146" fmla="*/ 686676 w 854070"/>
                <a:gd name="connsiteY146" fmla="*/ 504799 h 907090"/>
                <a:gd name="connsiteX147" fmla="*/ 720020 w 854070"/>
                <a:gd name="connsiteY147" fmla="*/ 504799 h 907090"/>
                <a:gd name="connsiteX148" fmla="*/ 824220 w 854070"/>
                <a:gd name="connsiteY148" fmla="*/ 462078 h 907090"/>
                <a:gd name="connsiteX149" fmla="*/ 834640 w 854070"/>
                <a:gd name="connsiteY149" fmla="*/ 457909 h 907090"/>
                <a:gd name="connsiteX150" fmla="*/ 842976 w 854070"/>
                <a:gd name="connsiteY150" fmla="*/ 462078 h 907090"/>
                <a:gd name="connsiteX151" fmla="*/ 839850 w 854070"/>
                <a:gd name="connsiteY151" fmla="*/ 482917 h 907090"/>
                <a:gd name="connsiteX152" fmla="*/ 838807 w 854070"/>
                <a:gd name="connsiteY152" fmla="*/ 483959 h 907090"/>
                <a:gd name="connsiteX153" fmla="*/ 832556 w 854070"/>
                <a:gd name="connsiteY153" fmla="*/ 507925 h 907090"/>
                <a:gd name="connsiteX154" fmla="*/ 836724 w 854070"/>
                <a:gd name="connsiteY154" fmla="*/ 516261 h 907090"/>
                <a:gd name="connsiteX155" fmla="*/ 839850 w 854070"/>
                <a:gd name="connsiteY155" fmla="*/ 522513 h 907090"/>
                <a:gd name="connsiteX156" fmla="*/ 840892 w 854070"/>
                <a:gd name="connsiteY156" fmla="*/ 527723 h 907090"/>
                <a:gd name="connsiteX157" fmla="*/ 831514 w 854070"/>
                <a:gd name="connsiteY157" fmla="*/ 531891 h 907090"/>
                <a:gd name="connsiteX158" fmla="*/ 822136 w 854070"/>
                <a:gd name="connsiteY158" fmla="*/ 549605 h 907090"/>
                <a:gd name="connsiteX159" fmla="*/ 832556 w 854070"/>
                <a:gd name="connsiteY159" fmla="*/ 560025 h 907090"/>
                <a:gd name="connsiteX160" fmla="*/ 849227 w 854070"/>
                <a:gd name="connsiteY160" fmla="*/ 565235 h 907090"/>
                <a:gd name="connsiteX161" fmla="*/ 839850 w 854070"/>
                <a:gd name="connsiteY161" fmla="*/ 599621 h 907090"/>
                <a:gd name="connsiteX162" fmla="*/ 839850 w 854070"/>
                <a:gd name="connsiteY162" fmla="*/ 607957 h 907090"/>
                <a:gd name="connsiteX163" fmla="*/ 847144 w 854070"/>
                <a:gd name="connsiteY163" fmla="*/ 621503 h 907090"/>
                <a:gd name="connsiteX164" fmla="*/ 853396 w 854070"/>
                <a:gd name="connsiteY164" fmla="*/ 631923 h 907090"/>
                <a:gd name="connsiteX165" fmla="*/ 849227 w 854070"/>
                <a:gd name="connsiteY165" fmla="*/ 650679 h 907090"/>
                <a:gd name="connsiteX166" fmla="*/ 844017 w 854070"/>
                <a:gd name="connsiteY166" fmla="*/ 672561 h 907090"/>
                <a:gd name="connsiteX167" fmla="*/ 847144 w 854070"/>
                <a:gd name="connsiteY167" fmla="*/ 680897 h 907090"/>
                <a:gd name="connsiteX168" fmla="*/ 849227 w 854070"/>
                <a:gd name="connsiteY168" fmla="*/ 685065 h 907090"/>
                <a:gd name="connsiteX169" fmla="*/ 844017 w 854070"/>
                <a:gd name="connsiteY169" fmla="*/ 697569 h 90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854070" h="907090">
                  <a:moveTo>
                    <a:pt x="844017" y="697569"/>
                  </a:moveTo>
                  <a:lnTo>
                    <a:pt x="844017" y="700695"/>
                  </a:lnTo>
                  <a:cubicBezTo>
                    <a:pt x="840892" y="703821"/>
                    <a:pt x="839850" y="707989"/>
                    <a:pt x="838807" y="712157"/>
                  </a:cubicBezTo>
                  <a:cubicBezTo>
                    <a:pt x="835682" y="725703"/>
                    <a:pt x="829580" y="737909"/>
                    <a:pt x="830622" y="751456"/>
                  </a:cubicBezTo>
                  <a:cubicBezTo>
                    <a:pt x="828885" y="770733"/>
                    <a:pt x="823327" y="802365"/>
                    <a:pt x="821243" y="815911"/>
                  </a:cubicBezTo>
                  <a:cubicBezTo>
                    <a:pt x="816703" y="833501"/>
                    <a:pt x="799760" y="826409"/>
                    <a:pt x="793855" y="833182"/>
                  </a:cubicBezTo>
                  <a:cubicBezTo>
                    <a:pt x="785320" y="843155"/>
                    <a:pt x="779440" y="854021"/>
                    <a:pt x="767655" y="861463"/>
                  </a:cubicBezTo>
                  <a:cubicBezTo>
                    <a:pt x="755870" y="868905"/>
                    <a:pt x="735526" y="878529"/>
                    <a:pt x="723146" y="877834"/>
                  </a:cubicBezTo>
                  <a:cubicBezTo>
                    <a:pt x="715852" y="872624"/>
                    <a:pt x="711710" y="861288"/>
                    <a:pt x="693376" y="857294"/>
                  </a:cubicBezTo>
                  <a:cubicBezTo>
                    <a:pt x="675042" y="853300"/>
                    <a:pt x="639887" y="855012"/>
                    <a:pt x="613142" y="853871"/>
                  </a:cubicBezTo>
                  <a:cubicBezTo>
                    <a:pt x="585752" y="846404"/>
                    <a:pt x="505492" y="828689"/>
                    <a:pt x="475448" y="827821"/>
                  </a:cubicBezTo>
                  <a:cubicBezTo>
                    <a:pt x="461902" y="830947"/>
                    <a:pt x="438831" y="837199"/>
                    <a:pt x="430495" y="848661"/>
                  </a:cubicBezTo>
                  <a:cubicBezTo>
                    <a:pt x="418115" y="857865"/>
                    <a:pt x="400005" y="855014"/>
                    <a:pt x="391644" y="861613"/>
                  </a:cubicBezTo>
                  <a:cubicBezTo>
                    <a:pt x="383283" y="868212"/>
                    <a:pt x="384150" y="886344"/>
                    <a:pt x="380329" y="888254"/>
                  </a:cubicBezTo>
                  <a:cubicBezTo>
                    <a:pt x="379287" y="890338"/>
                    <a:pt x="378245" y="892422"/>
                    <a:pt x="378245" y="894506"/>
                  </a:cubicBezTo>
                  <a:cubicBezTo>
                    <a:pt x="378245" y="897632"/>
                    <a:pt x="380329" y="899716"/>
                    <a:pt x="381371" y="901800"/>
                  </a:cubicBezTo>
                  <a:cubicBezTo>
                    <a:pt x="381718" y="902147"/>
                    <a:pt x="387449" y="901974"/>
                    <a:pt x="382413" y="902842"/>
                  </a:cubicBezTo>
                  <a:cubicBezTo>
                    <a:pt x="377377" y="903710"/>
                    <a:pt x="358100" y="907705"/>
                    <a:pt x="351153" y="907010"/>
                  </a:cubicBezTo>
                  <a:cubicBezTo>
                    <a:pt x="344206" y="906315"/>
                    <a:pt x="343859" y="901800"/>
                    <a:pt x="340733" y="898674"/>
                  </a:cubicBezTo>
                  <a:cubicBezTo>
                    <a:pt x="337607" y="895548"/>
                    <a:pt x="334481" y="892422"/>
                    <a:pt x="330313" y="889296"/>
                  </a:cubicBezTo>
                  <a:cubicBezTo>
                    <a:pt x="329271" y="888254"/>
                    <a:pt x="328229" y="888254"/>
                    <a:pt x="327187" y="887212"/>
                  </a:cubicBezTo>
                  <a:cubicBezTo>
                    <a:pt x="325103" y="886170"/>
                    <a:pt x="321977" y="884086"/>
                    <a:pt x="319893" y="883044"/>
                  </a:cubicBezTo>
                  <a:cubicBezTo>
                    <a:pt x="311557" y="876792"/>
                    <a:pt x="307389" y="866372"/>
                    <a:pt x="305305" y="860120"/>
                  </a:cubicBezTo>
                  <a:cubicBezTo>
                    <a:pt x="299227" y="849502"/>
                    <a:pt x="284368" y="829804"/>
                    <a:pt x="283426" y="819335"/>
                  </a:cubicBezTo>
                  <a:cubicBezTo>
                    <a:pt x="282484" y="808866"/>
                    <a:pt x="294367" y="806535"/>
                    <a:pt x="299651" y="797306"/>
                  </a:cubicBezTo>
                  <a:cubicBezTo>
                    <a:pt x="304935" y="788077"/>
                    <a:pt x="306723" y="772246"/>
                    <a:pt x="315133" y="763959"/>
                  </a:cubicBezTo>
                  <a:cubicBezTo>
                    <a:pt x="323543" y="755672"/>
                    <a:pt x="343859" y="751752"/>
                    <a:pt x="350111" y="747585"/>
                  </a:cubicBezTo>
                  <a:cubicBezTo>
                    <a:pt x="352195" y="745500"/>
                    <a:pt x="355321" y="743417"/>
                    <a:pt x="358447" y="741333"/>
                  </a:cubicBezTo>
                  <a:cubicBezTo>
                    <a:pt x="364699" y="737165"/>
                    <a:pt x="369909" y="732997"/>
                    <a:pt x="374077" y="725703"/>
                  </a:cubicBezTo>
                  <a:cubicBezTo>
                    <a:pt x="379287" y="715283"/>
                    <a:pt x="376161" y="703821"/>
                    <a:pt x="373035" y="694443"/>
                  </a:cubicBezTo>
                  <a:cubicBezTo>
                    <a:pt x="369909" y="684023"/>
                    <a:pt x="364699" y="673603"/>
                    <a:pt x="355321" y="667351"/>
                  </a:cubicBezTo>
                  <a:cubicBezTo>
                    <a:pt x="345943" y="661099"/>
                    <a:pt x="334481" y="661099"/>
                    <a:pt x="324061" y="662141"/>
                  </a:cubicBezTo>
                  <a:cubicBezTo>
                    <a:pt x="317809" y="662141"/>
                    <a:pt x="310515" y="662141"/>
                    <a:pt x="304263" y="661099"/>
                  </a:cubicBezTo>
                  <a:cubicBezTo>
                    <a:pt x="302179" y="661099"/>
                    <a:pt x="300095" y="660057"/>
                    <a:pt x="298011" y="660057"/>
                  </a:cubicBezTo>
                  <a:cubicBezTo>
                    <a:pt x="294885" y="659015"/>
                    <a:pt x="291759" y="657973"/>
                    <a:pt x="288633" y="657973"/>
                  </a:cubicBezTo>
                  <a:cubicBezTo>
                    <a:pt x="283423" y="656931"/>
                    <a:pt x="277171" y="657973"/>
                    <a:pt x="271961" y="659015"/>
                  </a:cubicBezTo>
                  <a:cubicBezTo>
                    <a:pt x="265709" y="660057"/>
                    <a:pt x="258415" y="661099"/>
                    <a:pt x="253205" y="659015"/>
                  </a:cubicBezTo>
                  <a:cubicBezTo>
                    <a:pt x="251121" y="657973"/>
                    <a:pt x="249037" y="656931"/>
                    <a:pt x="245911" y="654847"/>
                  </a:cubicBezTo>
                  <a:cubicBezTo>
                    <a:pt x="243827" y="653805"/>
                    <a:pt x="241743" y="651721"/>
                    <a:pt x="238618" y="650679"/>
                  </a:cubicBezTo>
                  <a:cubicBezTo>
                    <a:pt x="233408" y="648595"/>
                    <a:pt x="227155" y="648595"/>
                    <a:pt x="221945" y="647553"/>
                  </a:cubicBezTo>
                  <a:cubicBezTo>
                    <a:pt x="214651" y="647553"/>
                    <a:pt x="208399" y="646511"/>
                    <a:pt x="204231" y="643385"/>
                  </a:cubicBezTo>
                  <a:cubicBezTo>
                    <a:pt x="201106" y="641301"/>
                    <a:pt x="199021" y="637133"/>
                    <a:pt x="196938" y="630881"/>
                  </a:cubicBezTo>
                  <a:cubicBezTo>
                    <a:pt x="196938" y="629839"/>
                    <a:pt x="195896" y="627755"/>
                    <a:pt x="195896" y="626713"/>
                  </a:cubicBezTo>
                  <a:cubicBezTo>
                    <a:pt x="194854" y="622545"/>
                    <a:pt x="193811" y="618377"/>
                    <a:pt x="191728" y="614209"/>
                  </a:cubicBezTo>
                  <a:cubicBezTo>
                    <a:pt x="186518" y="605873"/>
                    <a:pt x="178182" y="603789"/>
                    <a:pt x="169846" y="602747"/>
                  </a:cubicBezTo>
                  <a:lnTo>
                    <a:pt x="164636" y="602747"/>
                  </a:lnTo>
                  <a:cubicBezTo>
                    <a:pt x="159426" y="602747"/>
                    <a:pt x="154216" y="601705"/>
                    <a:pt x="151090" y="599621"/>
                  </a:cubicBezTo>
                  <a:cubicBezTo>
                    <a:pt x="146922" y="596495"/>
                    <a:pt x="146922" y="590243"/>
                    <a:pt x="146922" y="588159"/>
                  </a:cubicBezTo>
                  <a:cubicBezTo>
                    <a:pt x="146922" y="586075"/>
                    <a:pt x="146922" y="583991"/>
                    <a:pt x="147964" y="581907"/>
                  </a:cubicBezTo>
                  <a:cubicBezTo>
                    <a:pt x="149006" y="579823"/>
                    <a:pt x="151090" y="577739"/>
                    <a:pt x="153174" y="575655"/>
                  </a:cubicBezTo>
                  <a:lnTo>
                    <a:pt x="156300" y="572529"/>
                  </a:lnTo>
                  <a:cubicBezTo>
                    <a:pt x="160468" y="568361"/>
                    <a:pt x="163594" y="563151"/>
                    <a:pt x="160468" y="556899"/>
                  </a:cubicBezTo>
                  <a:cubicBezTo>
                    <a:pt x="159426" y="554815"/>
                    <a:pt x="158384" y="553773"/>
                    <a:pt x="157342" y="552731"/>
                  </a:cubicBezTo>
                  <a:lnTo>
                    <a:pt x="156300" y="551689"/>
                  </a:lnTo>
                  <a:cubicBezTo>
                    <a:pt x="152132" y="547521"/>
                    <a:pt x="150048" y="541269"/>
                    <a:pt x="149006" y="535017"/>
                  </a:cubicBezTo>
                  <a:lnTo>
                    <a:pt x="149006" y="530849"/>
                  </a:lnTo>
                  <a:cubicBezTo>
                    <a:pt x="149006" y="526681"/>
                    <a:pt x="141014" y="535827"/>
                    <a:pt x="132634" y="522066"/>
                  </a:cubicBezTo>
                  <a:cubicBezTo>
                    <a:pt x="124254" y="508305"/>
                    <a:pt x="105474" y="465847"/>
                    <a:pt x="98727" y="448282"/>
                  </a:cubicBezTo>
                  <a:cubicBezTo>
                    <a:pt x="91980" y="430717"/>
                    <a:pt x="112571" y="427102"/>
                    <a:pt x="106438" y="411912"/>
                  </a:cubicBezTo>
                  <a:cubicBezTo>
                    <a:pt x="100305" y="396722"/>
                    <a:pt x="97279" y="392760"/>
                    <a:pt x="83360" y="388096"/>
                  </a:cubicBezTo>
                  <a:cubicBezTo>
                    <a:pt x="69441" y="383432"/>
                    <a:pt x="41680" y="383928"/>
                    <a:pt x="22924" y="383928"/>
                  </a:cubicBezTo>
                  <a:cubicBezTo>
                    <a:pt x="23271" y="375939"/>
                    <a:pt x="9331" y="365570"/>
                    <a:pt x="9678" y="357581"/>
                  </a:cubicBezTo>
                  <a:cubicBezTo>
                    <a:pt x="11762" y="353413"/>
                    <a:pt x="28134" y="351626"/>
                    <a:pt x="31260" y="347458"/>
                  </a:cubicBezTo>
                  <a:cubicBezTo>
                    <a:pt x="35428" y="341206"/>
                    <a:pt x="39596" y="333912"/>
                    <a:pt x="41680" y="325576"/>
                  </a:cubicBezTo>
                  <a:cubicBezTo>
                    <a:pt x="41680" y="323492"/>
                    <a:pt x="42722" y="321408"/>
                    <a:pt x="42722" y="319324"/>
                  </a:cubicBezTo>
                  <a:cubicBezTo>
                    <a:pt x="42722" y="317240"/>
                    <a:pt x="42722" y="315156"/>
                    <a:pt x="43764" y="314114"/>
                  </a:cubicBezTo>
                  <a:cubicBezTo>
                    <a:pt x="44806" y="307862"/>
                    <a:pt x="48974" y="301610"/>
                    <a:pt x="53142" y="295358"/>
                  </a:cubicBezTo>
                  <a:cubicBezTo>
                    <a:pt x="54184" y="293274"/>
                    <a:pt x="56268" y="290148"/>
                    <a:pt x="57310" y="288064"/>
                  </a:cubicBezTo>
                  <a:cubicBezTo>
                    <a:pt x="68772" y="267224"/>
                    <a:pt x="71898" y="243258"/>
                    <a:pt x="72940" y="220334"/>
                  </a:cubicBezTo>
                  <a:cubicBezTo>
                    <a:pt x="73982" y="204704"/>
                    <a:pt x="75024" y="186990"/>
                    <a:pt x="61478" y="173444"/>
                  </a:cubicBezTo>
                  <a:cubicBezTo>
                    <a:pt x="55226" y="167192"/>
                    <a:pt x="45848" y="165108"/>
                    <a:pt x="37512" y="163024"/>
                  </a:cubicBezTo>
                  <a:cubicBezTo>
                    <a:pt x="31260" y="161982"/>
                    <a:pt x="25008" y="159898"/>
                    <a:pt x="19798" y="156772"/>
                  </a:cubicBezTo>
                  <a:cubicBezTo>
                    <a:pt x="12504" y="152604"/>
                    <a:pt x="7294" y="144268"/>
                    <a:pt x="4168" y="134890"/>
                  </a:cubicBezTo>
                  <a:cubicBezTo>
                    <a:pt x="1042" y="125512"/>
                    <a:pt x="1042" y="116134"/>
                    <a:pt x="1042" y="105714"/>
                  </a:cubicBezTo>
                  <a:cubicBezTo>
                    <a:pt x="695" y="95989"/>
                    <a:pt x="347" y="86264"/>
                    <a:pt x="0" y="76539"/>
                  </a:cubicBezTo>
                  <a:cubicBezTo>
                    <a:pt x="0" y="73413"/>
                    <a:pt x="0" y="70287"/>
                    <a:pt x="1042" y="67161"/>
                  </a:cubicBezTo>
                  <a:cubicBezTo>
                    <a:pt x="3126" y="62993"/>
                    <a:pt x="8336" y="61951"/>
                    <a:pt x="13546" y="60909"/>
                  </a:cubicBezTo>
                  <a:cubicBezTo>
                    <a:pt x="18756" y="59867"/>
                    <a:pt x="25008" y="58825"/>
                    <a:pt x="31260" y="57783"/>
                  </a:cubicBezTo>
                  <a:cubicBezTo>
                    <a:pt x="35428" y="56741"/>
                    <a:pt x="40638" y="56741"/>
                    <a:pt x="44806" y="53615"/>
                  </a:cubicBezTo>
                  <a:cubicBezTo>
                    <a:pt x="50016" y="50489"/>
                    <a:pt x="52100" y="46321"/>
                    <a:pt x="54184" y="41111"/>
                  </a:cubicBezTo>
                  <a:lnTo>
                    <a:pt x="187262" y="25635"/>
                  </a:lnTo>
                  <a:cubicBezTo>
                    <a:pt x="232639" y="21145"/>
                    <a:pt x="295481" y="13157"/>
                    <a:pt x="326443" y="14173"/>
                  </a:cubicBezTo>
                  <a:cubicBezTo>
                    <a:pt x="360035" y="10401"/>
                    <a:pt x="399681" y="2734"/>
                    <a:pt x="427219" y="2858"/>
                  </a:cubicBezTo>
                  <a:cubicBezTo>
                    <a:pt x="454757" y="2982"/>
                    <a:pt x="476044" y="15262"/>
                    <a:pt x="491674" y="14915"/>
                  </a:cubicBezTo>
                  <a:cubicBezTo>
                    <a:pt x="507304" y="14568"/>
                    <a:pt x="513629" y="-3964"/>
                    <a:pt x="520998" y="774"/>
                  </a:cubicBezTo>
                  <a:cubicBezTo>
                    <a:pt x="534545" y="9110"/>
                    <a:pt x="542880" y="37985"/>
                    <a:pt x="550175" y="50489"/>
                  </a:cubicBezTo>
                  <a:cubicBezTo>
                    <a:pt x="551217" y="52573"/>
                    <a:pt x="552258" y="54657"/>
                    <a:pt x="552258" y="55699"/>
                  </a:cubicBezTo>
                  <a:cubicBezTo>
                    <a:pt x="552258" y="56741"/>
                    <a:pt x="552258" y="57783"/>
                    <a:pt x="551217" y="58825"/>
                  </a:cubicBezTo>
                  <a:lnTo>
                    <a:pt x="551217" y="59867"/>
                  </a:lnTo>
                  <a:cubicBezTo>
                    <a:pt x="549132" y="67161"/>
                    <a:pt x="551217" y="74455"/>
                    <a:pt x="555384" y="79665"/>
                  </a:cubicBezTo>
                  <a:cubicBezTo>
                    <a:pt x="560594" y="84875"/>
                    <a:pt x="568930" y="86958"/>
                    <a:pt x="575182" y="83832"/>
                  </a:cubicBezTo>
                  <a:cubicBezTo>
                    <a:pt x="577266" y="82791"/>
                    <a:pt x="579350" y="80707"/>
                    <a:pt x="580392" y="79665"/>
                  </a:cubicBezTo>
                  <a:lnTo>
                    <a:pt x="581434" y="78622"/>
                  </a:lnTo>
                  <a:cubicBezTo>
                    <a:pt x="585602" y="74455"/>
                    <a:pt x="589770" y="71329"/>
                    <a:pt x="593938" y="68203"/>
                  </a:cubicBezTo>
                  <a:cubicBezTo>
                    <a:pt x="594980" y="67161"/>
                    <a:pt x="596022" y="67161"/>
                    <a:pt x="597064" y="67161"/>
                  </a:cubicBezTo>
                  <a:cubicBezTo>
                    <a:pt x="598106" y="67161"/>
                    <a:pt x="598106" y="68203"/>
                    <a:pt x="599148" y="68203"/>
                  </a:cubicBezTo>
                  <a:cubicBezTo>
                    <a:pt x="603316" y="71329"/>
                    <a:pt x="606442" y="76539"/>
                    <a:pt x="608526" y="84875"/>
                  </a:cubicBezTo>
                  <a:cubicBezTo>
                    <a:pt x="610610" y="93211"/>
                    <a:pt x="611652" y="102588"/>
                    <a:pt x="609568" y="109882"/>
                  </a:cubicBezTo>
                  <a:cubicBezTo>
                    <a:pt x="609568" y="110924"/>
                    <a:pt x="608526" y="113008"/>
                    <a:pt x="607484" y="114050"/>
                  </a:cubicBezTo>
                  <a:cubicBezTo>
                    <a:pt x="605400" y="119260"/>
                    <a:pt x="602274" y="125512"/>
                    <a:pt x="604358" y="131764"/>
                  </a:cubicBezTo>
                  <a:cubicBezTo>
                    <a:pt x="604358" y="132806"/>
                    <a:pt x="605400" y="133848"/>
                    <a:pt x="605400" y="134890"/>
                  </a:cubicBezTo>
                  <a:cubicBezTo>
                    <a:pt x="606442" y="135932"/>
                    <a:pt x="606442" y="136974"/>
                    <a:pt x="606442" y="138016"/>
                  </a:cubicBezTo>
                  <a:cubicBezTo>
                    <a:pt x="606442" y="139058"/>
                    <a:pt x="605400" y="141142"/>
                    <a:pt x="605400" y="142184"/>
                  </a:cubicBezTo>
                  <a:lnTo>
                    <a:pt x="587686" y="178654"/>
                  </a:lnTo>
                  <a:cubicBezTo>
                    <a:pt x="586644" y="181780"/>
                    <a:pt x="584560" y="185948"/>
                    <a:pt x="582476" y="188032"/>
                  </a:cubicBezTo>
                  <a:cubicBezTo>
                    <a:pt x="580392" y="190116"/>
                    <a:pt x="577266" y="192200"/>
                    <a:pt x="574140" y="194284"/>
                  </a:cubicBezTo>
                  <a:cubicBezTo>
                    <a:pt x="572057" y="195326"/>
                    <a:pt x="569972" y="197410"/>
                    <a:pt x="567888" y="198452"/>
                  </a:cubicBezTo>
                  <a:cubicBezTo>
                    <a:pt x="565804" y="199494"/>
                    <a:pt x="563720" y="201578"/>
                    <a:pt x="563720" y="204704"/>
                  </a:cubicBezTo>
                  <a:cubicBezTo>
                    <a:pt x="562678" y="210956"/>
                    <a:pt x="568930" y="213040"/>
                    <a:pt x="572057" y="214082"/>
                  </a:cubicBezTo>
                  <a:cubicBezTo>
                    <a:pt x="573098" y="214082"/>
                    <a:pt x="574140" y="215124"/>
                    <a:pt x="575182" y="215124"/>
                  </a:cubicBezTo>
                  <a:cubicBezTo>
                    <a:pt x="577266" y="216166"/>
                    <a:pt x="579350" y="218250"/>
                    <a:pt x="581434" y="220334"/>
                  </a:cubicBezTo>
                  <a:cubicBezTo>
                    <a:pt x="583518" y="222418"/>
                    <a:pt x="586644" y="225544"/>
                    <a:pt x="589770" y="226586"/>
                  </a:cubicBezTo>
                  <a:cubicBezTo>
                    <a:pt x="592896" y="228670"/>
                    <a:pt x="596022" y="229712"/>
                    <a:pt x="599148" y="231796"/>
                  </a:cubicBezTo>
                  <a:cubicBezTo>
                    <a:pt x="605400" y="234922"/>
                    <a:pt x="610610" y="237006"/>
                    <a:pt x="615820" y="241174"/>
                  </a:cubicBezTo>
                  <a:lnTo>
                    <a:pt x="618946" y="244300"/>
                  </a:lnTo>
                  <a:cubicBezTo>
                    <a:pt x="619988" y="246384"/>
                    <a:pt x="622072" y="247426"/>
                    <a:pt x="624156" y="249510"/>
                  </a:cubicBezTo>
                  <a:cubicBezTo>
                    <a:pt x="628324" y="252636"/>
                    <a:pt x="632492" y="254720"/>
                    <a:pt x="637702" y="256804"/>
                  </a:cubicBezTo>
                  <a:cubicBezTo>
                    <a:pt x="639786" y="257846"/>
                    <a:pt x="640828" y="257846"/>
                    <a:pt x="642912" y="258888"/>
                  </a:cubicBezTo>
                  <a:cubicBezTo>
                    <a:pt x="651248" y="263056"/>
                    <a:pt x="658542" y="268266"/>
                    <a:pt x="666878" y="275560"/>
                  </a:cubicBezTo>
                  <a:cubicBezTo>
                    <a:pt x="670004" y="278686"/>
                    <a:pt x="673130" y="280770"/>
                    <a:pt x="676256" y="283896"/>
                  </a:cubicBezTo>
                  <a:cubicBezTo>
                    <a:pt x="675214" y="287022"/>
                    <a:pt x="674172" y="289106"/>
                    <a:pt x="672088" y="291190"/>
                  </a:cubicBezTo>
                  <a:cubicBezTo>
                    <a:pt x="668962" y="295358"/>
                    <a:pt x="663752" y="298484"/>
                    <a:pt x="657500" y="299526"/>
                  </a:cubicBezTo>
                  <a:cubicBezTo>
                    <a:pt x="656458" y="300568"/>
                    <a:pt x="654374" y="300568"/>
                    <a:pt x="653332" y="300568"/>
                  </a:cubicBezTo>
                  <a:cubicBezTo>
                    <a:pt x="650206" y="300568"/>
                    <a:pt x="648122" y="301610"/>
                    <a:pt x="646038" y="302652"/>
                  </a:cubicBezTo>
                  <a:cubicBezTo>
                    <a:pt x="640828" y="304736"/>
                    <a:pt x="636660" y="307862"/>
                    <a:pt x="635618" y="312030"/>
                  </a:cubicBezTo>
                  <a:cubicBezTo>
                    <a:pt x="634576" y="315156"/>
                    <a:pt x="634576" y="318282"/>
                    <a:pt x="634576" y="321408"/>
                  </a:cubicBezTo>
                  <a:cubicBezTo>
                    <a:pt x="634576" y="325576"/>
                    <a:pt x="635618" y="330786"/>
                    <a:pt x="636660" y="334954"/>
                  </a:cubicBezTo>
                  <a:cubicBezTo>
                    <a:pt x="637702" y="340164"/>
                    <a:pt x="638744" y="345374"/>
                    <a:pt x="643954" y="348500"/>
                  </a:cubicBezTo>
                  <a:lnTo>
                    <a:pt x="650206" y="351626"/>
                  </a:lnTo>
                  <a:cubicBezTo>
                    <a:pt x="652290" y="352668"/>
                    <a:pt x="654374" y="353710"/>
                    <a:pt x="655416" y="354752"/>
                  </a:cubicBezTo>
                  <a:cubicBezTo>
                    <a:pt x="655416" y="359962"/>
                    <a:pt x="655416" y="362046"/>
                    <a:pt x="652290" y="366214"/>
                  </a:cubicBezTo>
                  <a:cubicBezTo>
                    <a:pt x="648122" y="371424"/>
                    <a:pt x="647080" y="376634"/>
                    <a:pt x="648122" y="381844"/>
                  </a:cubicBezTo>
                  <a:cubicBezTo>
                    <a:pt x="648122" y="384969"/>
                    <a:pt x="649164" y="388096"/>
                    <a:pt x="650206" y="392264"/>
                  </a:cubicBezTo>
                  <a:cubicBezTo>
                    <a:pt x="650206" y="394348"/>
                    <a:pt x="651248" y="395389"/>
                    <a:pt x="651248" y="396432"/>
                  </a:cubicBezTo>
                  <a:cubicBezTo>
                    <a:pt x="651248" y="398516"/>
                    <a:pt x="652290" y="401641"/>
                    <a:pt x="651248" y="403726"/>
                  </a:cubicBezTo>
                  <a:cubicBezTo>
                    <a:pt x="650206" y="405809"/>
                    <a:pt x="649164" y="408936"/>
                    <a:pt x="647080" y="411019"/>
                  </a:cubicBezTo>
                  <a:cubicBezTo>
                    <a:pt x="639786" y="422481"/>
                    <a:pt x="632492" y="432901"/>
                    <a:pt x="624156" y="444363"/>
                  </a:cubicBezTo>
                  <a:lnTo>
                    <a:pt x="623114" y="445405"/>
                  </a:lnTo>
                  <a:cubicBezTo>
                    <a:pt x="619988" y="449573"/>
                    <a:pt x="616862" y="452699"/>
                    <a:pt x="614778" y="457909"/>
                  </a:cubicBezTo>
                  <a:cubicBezTo>
                    <a:pt x="613736" y="461035"/>
                    <a:pt x="613736" y="464161"/>
                    <a:pt x="613736" y="467287"/>
                  </a:cubicBezTo>
                  <a:lnTo>
                    <a:pt x="613736" y="470413"/>
                  </a:lnTo>
                  <a:cubicBezTo>
                    <a:pt x="613736" y="478749"/>
                    <a:pt x="613736" y="490211"/>
                    <a:pt x="622072" y="500631"/>
                  </a:cubicBezTo>
                  <a:cubicBezTo>
                    <a:pt x="623114" y="501673"/>
                    <a:pt x="624156" y="503757"/>
                    <a:pt x="626240" y="504799"/>
                  </a:cubicBezTo>
                  <a:cubicBezTo>
                    <a:pt x="628324" y="505841"/>
                    <a:pt x="631450" y="505841"/>
                    <a:pt x="633534" y="505841"/>
                  </a:cubicBezTo>
                  <a:cubicBezTo>
                    <a:pt x="638744" y="505841"/>
                    <a:pt x="642912" y="505841"/>
                    <a:pt x="648122" y="504799"/>
                  </a:cubicBezTo>
                  <a:cubicBezTo>
                    <a:pt x="652290" y="504799"/>
                    <a:pt x="657500" y="503757"/>
                    <a:pt x="661668" y="503757"/>
                  </a:cubicBezTo>
                  <a:cubicBezTo>
                    <a:pt x="670004" y="503757"/>
                    <a:pt x="678340" y="503757"/>
                    <a:pt x="686676" y="504799"/>
                  </a:cubicBezTo>
                  <a:cubicBezTo>
                    <a:pt x="698138" y="504799"/>
                    <a:pt x="709600" y="505841"/>
                    <a:pt x="720020" y="504799"/>
                  </a:cubicBezTo>
                  <a:cubicBezTo>
                    <a:pt x="759616" y="501673"/>
                    <a:pt x="794002" y="480833"/>
                    <a:pt x="824220" y="462078"/>
                  </a:cubicBezTo>
                  <a:cubicBezTo>
                    <a:pt x="827346" y="459993"/>
                    <a:pt x="831514" y="457909"/>
                    <a:pt x="834640" y="457909"/>
                  </a:cubicBezTo>
                  <a:cubicBezTo>
                    <a:pt x="837766" y="457909"/>
                    <a:pt x="840892" y="458951"/>
                    <a:pt x="842976" y="462078"/>
                  </a:cubicBezTo>
                  <a:cubicBezTo>
                    <a:pt x="846102" y="466245"/>
                    <a:pt x="845059" y="473539"/>
                    <a:pt x="839850" y="482917"/>
                  </a:cubicBezTo>
                  <a:lnTo>
                    <a:pt x="838807" y="483959"/>
                  </a:lnTo>
                  <a:cubicBezTo>
                    <a:pt x="834640" y="491253"/>
                    <a:pt x="830472" y="499589"/>
                    <a:pt x="832556" y="507925"/>
                  </a:cubicBezTo>
                  <a:cubicBezTo>
                    <a:pt x="833597" y="511051"/>
                    <a:pt x="834640" y="513135"/>
                    <a:pt x="836724" y="516261"/>
                  </a:cubicBezTo>
                  <a:lnTo>
                    <a:pt x="839850" y="522513"/>
                  </a:lnTo>
                  <a:cubicBezTo>
                    <a:pt x="839850" y="524597"/>
                    <a:pt x="840892" y="525639"/>
                    <a:pt x="840892" y="527723"/>
                  </a:cubicBezTo>
                  <a:cubicBezTo>
                    <a:pt x="837766" y="528765"/>
                    <a:pt x="834640" y="530849"/>
                    <a:pt x="831514" y="531891"/>
                  </a:cubicBezTo>
                  <a:cubicBezTo>
                    <a:pt x="826304" y="535017"/>
                    <a:pt x="820052" y="542311"/>
                    <a:pt x="822136" y="549605"/>
                  </a:cubicBezTo>
                  <a:cubicBezTo>
                    <a:pt x="823177" y="553773"/>
                    <a:pt x="826304" y="556899"/>
                    <a:pt x="832556" y="560025"/>
                  </a:cubicBezTo>
                  <a:cubicBezTo>
                    <a:pt x="837766" y="563151"/>
                    <a:pt x="842976" y="564193"/>
                    <a:pt x="849227" y="565235"/>
                  </a:cubicBezTo>
                  <a:cubicBezTo>
                    <a:pt x="842976" y="575655"/>
                    <a:pt x="840892" y="588159"/>
                    <a:pt x="839850" y="599621"/>
                  </a:cubicBezTo>
                  <a:lnTo>
                    <a:pt x="839850" y="607957"/>
                  </a:lnTo>
                  <a:cubicBezTo>
                    <a:pt x="840892" y="613167"/>
                    <a:pt x="844017" y="617335"/>
                    <a:pt x="847144" y="621503"/>
                  </a:cubicBezTo>
                  <a:cubicBezTo>
                    <a:pt x="850269" y="624629"/>
                    <a:pt x="852354" y="627755"/>
                    <a:pt x="853396" y="631923"/>
                  </a:cubicBezTo>
                  <a:cubicBezTo>
                    <a:pt x="855479" y="638175"/>
                    <a:pt x="852354" y="644427"/>
                    <a:pt x="849227" y="650679"/>
                  </a:cubicBezTo>
                  <a:cubicBezTo>
                    <a:pt x="846102" y="656931"/>
                    <a:pt x="841934" y="665267"/>
                    <a:pt x="844017" y="672561"/>
                  </a:cubicBezTo>
                  <a:cubicBezTo>
                    <a:pt x="844017" y="675687"/>
                    <a:pt x="846102" y="678813"/>
                    <a:pt x="847144" y="680897"/>
                  </a:cubicBezTo>
                  <a:cubicBezTo>
                    <a:pt x="848186" y="681939"/>
                    <a:pt x="848186" y="684023"/>
                    <a:pt x="849227" y="685065"/>
                  </a:cubicBezTo>
                  <a:cubicBezTo>
                    <a:pt x="842976" y="687149"/>
                    <a:pt x="844017" y="692359"/>
                    <a:pt x="844017" y="697569"/>
                  </a:cubicBezTo>
                  <a:close/>
                </a:path>
              </a:pathLst>
            </a:custGeom>
            <a:solidFill>
              <a:schemeClr val="accent4">
                <a:alpha val="33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7179">
              <a:extLst>
                <a:ext uri="{FF2B5EF4-FFF2-40B4-BE49-F238E27FC236}">
                  <a16:creationId xmlns:a16="http://schemas.microsoft.com/office/drawing/2014/main" id="{04238AB2-DDBC-4C29-8FF4-4DC9596E2CEE}"/>
                </a:ext>
              </a:extLst>
            </p:cNvPr>
            <p:cNvSpPr/>
            <p:nvPr/>
          </p:nvSpPr>
          <p:spPr>
            <a:xfrm>
              <a:off x="6192178" y="3429005"/>
              <a:ext cx="978832" cy="1155092"/>
            </a:xfrm>
            <a:custGeom>
              <a:avLst/>
              <a:gdLst>
                <a:gd name="connsiteX0" fmla="*/ 699701 w 979477"/>
                <a:gd name="connsiteY0" fmla="*/ 680215 h 1177456"/>
                <a:gd name="connsiteX1" fmla="*/ 672609 w 979477"/>
                <a:gd name="connsiteY1" fmla="*/ 698970 h 1177456"/>
                <a:gd name="connsiteX2" fmla="*/ 671567 w 979477"/>
                <a:gd name="connsiteY2" fmla="*/ 716685 h 1177456"/>
                <a:gd name="connsiteX3" fmla="*/ 671567 w 979477"/>
                <a:gd name="connsiteY3" fmla="*/ 719810 h 1177456"/>
                <a:gd name="connsiteX4" fmla="*/ 671567 w 979477"/>
                <a:gd name="connsiteY4" fmla="*/ 734398 h 1177456"/>
                <a:gd name="connsiteX5" fmla="*/ 644475 w 979477"/>
                <a:gd name="connsiteY5" fmla="*/ 775036 h 1177456"/>
                <a:gd name="connsiteX6" fmla="*/ 603837 w 979477"/>
                <a:gd name="connsiteY6" fmla="*/ 802128 h 1177456"/>
                <a:gd name="connsiteX7" fmla="*/ 595501 w 979477"/>
                <a:gd name="connsiteY7" fmla="*/ 805254 h 1177456"/>
                <a:gd name="connsiteX8" fmla="*/ 578829 w 979477"/>
                <a:gd name="connsiteY8" fmla="*/ 812548 h 1177456"/>
                <a:gd name="connsiteX9" fmla="*/ 567367 w 979477"/>
                <a:gd name="connsiteY9" fmla="*/ 828178 h 1177456"/>
                <a:gd name="connsiteX10" fmla="*/ 562157 w 979477"/>
                <a:gd name="connsiteY10" fmla="*/ 837556 h 1177456"/>
                <a:gd name="connsiteX11" fmla="*/ 542360 w 979477"/>
                <a:gd name="connsiteY11" fmla="*/ 850060 h 1177456"/>
                <a:gd name="connsiteX12" fmla="*/ 538191 w 979477"/>
                <a:gd name="connsiteY12" fmla="*/ 851102 h 1177456"/>
                <a:gd name="connsiteX13" fmla="*/ 524645 w 979477"/>
                <a:gd name="connsiteY13" fmla="*/ 856312 h 1177456"/>
                <a:gd name="connsiteX14" fmla="*/ 522561 w 979477"/>
                <a:gd name="connsiteY14" fmla="*/ 858396 h 1177456"/>
                <a:gd name="connsiteX15" fmla="*/ 519435 w 979477"/>
                <a:gd name="connsiteY15" fmla="*/ 861522 h 1177456"/>
                <a:gd name="connsiteX16" fmla="*/ 514226 w 979477"/>
                <a:gd name="connsiteY16" fmla="*/ 862564 h 1177456"/>
                <a:gd name="connsiteX17" fmla="*/ 511100 w 979477"/>
                <a:gd name="connsiteY17" fmla="*/ 862564 h 1177456"/>
                <a:gd name="connsiteX18" fmla="*/ 497553 w 979477"/>
                <a:gd name="connsiteY18" fmla="*/ 868816 h 1177456"/>
                <a:gd name="connsiteX19" fmla="*/ 489217 w 979477"/>
                <a:gd name="connsiteY19" fmla="*/ 872984 h 1177456"/>
                <a:gd name="connsiteX20" fmla="*/ 481923 w 979477"/>
                <a:gd name="connsiteY20" fmla="*/ 874026 h 1177456"/>
                <a:gd name="connsiteX21" fmla="*/ 472546 w 979477"/>
                <a:gd name="connsiteY21" fmla="*/ 876110 h 1177456"/>
                <a:gd name="connsiteX22" fmla="*/ 457957 w 979477"/>
                <a:gd name="connsiteY22" fmla="*/ 887572 h 1177456"/>
                <a:gd name="connsiteX23" fmla="*/ 448580 w 979477"/>
                <a:gd name="connsiteY23" fmla="*/ 901118 h 1177456"/>
                <a:gd name="connsiteX24" fmla="*/ 446496 w 979477"/>
                <a:gd name="connsiteY24" fmla="*/ 906328 h 1177456"/>
                <a:gd name="connsiteX25" fmla="*/ 442327 w 979477"/>
                <a:gd name="connsiteY25" fmla="*/ 914664 h 1177456"/>
                <a:gd name="connsiteX26" fmla="*/ 439202 w 979477"/>
                <a:gd name="connsiteY26" fmla="*/ 917790 h 1177456"/>
                <a:gd name="connsiteX27" fmla="*/ 438160 w 979477"/>
                <a:gd name="connsiteY27" fmla="*/ 918832 h 1177456"/>
                <a:gd name="connsiteX28" fmla="*/ 435033 w 979477"/>
                <a:gd name="connsiteY28" fmla="*/ 920916 h 1177456"/>
                <a:gd name="connsiteX29" fmla="*/ 430866 w 979477"/>
                <a:gd name="connsiteY29" fmla="*/ 924042 h 1177456"/>
                <a:gd name="connsiteX30" fmla="*/ 413152 w 979477"/>
                <a:gd name="connsiteY30" fmla="*/ 920916 h 1177456"/>
                <a:gd name="connsiteX31" fmla="*/ 398563 w 979477"/>
                <a:gd name="connsiteY31" fmla="*/ 907370 h 1177456"/>
                <a:gd name="connsiteX32" fmla="*/ 379808 w 979477"/>
                <a:gd name="connsiteY32" fmla="*/ 887572 h 1177456"/>
                <a:gd name="connsiteX33" fmla="*/ 375640 w 979477"/>
                <a:gd name="connsiteY33" fmla="*/ 882362 h 1177456"/>
                <a:gd name="connsiteX34" fmla="*/ 374598 w 979477"/>
                <a:gd name="connsiteY34" fmla="*/ 878194 h 1177456"/>
                <a:gd name="connsiteX35" fmla="*/ 373556 w 979477"/>
                <a:gd name="connsiteY35" fmla="*/ 875068 h 1177456"/>
                <a:gd name="connsiteX36" fmla="*/ 361052 w 979477"/>
                <a:gd name="connsiteY36" fmla="*/ 859438 h 1177456"/>
                <a:gd name="connsiteX37" fmla="*/ 343338 w 979477"/>
                <a:gd name="connsiteY37" fmla="*/ 854228 h 1177456"/>
                <a:gd name="connsiteX38" fmla="*/ 342296 w 979477"/>
                <a:gd name="connsiteY38" fmla="*/ 854228 h 1177456"/>
                <a:gd name="connsiteX39" fmla="*/ 335002 w 979477"/>
                <a:gd name="connsiteY39" fmla="*/ 852144 h 1177456"/>
                <a:gd name="connsiteX40" fmla="*/ 329792 w 979477"/>
                <a:gd name="connsiteY40" fmla="*/ 847976 h 1177456"/>
                <a:gd name="connsiteX41" fmla="*/ 328750 w 979477"/>
                <a:gd name="connsiteY41" fmla="*/ 846934 h 1177456"/>
                <a:gd name="connsiteX42" fmla="*/ 311036 w 979477"/>
                <a:gd name="connsiteY42" fmla="*/ 839640 h 1177456"/>
                <a:gd name="connsiteX43" fmla="*/ 298532 w 979477"/>
                <a:gd name="connsiteY43" fmla="*/ 845892 h 1177456"/>
                <a:gd name="connsiteX44" fmla="*/ 276650 w 979477"/>
                <a:gd name="connsiteY44" fmla="*/ 866732 h 1177456"/>
                <a:gd name="connsiteX45" fmla="*/ 270398 w 979477"/>
                <a:gd name="connsiteY45" fmla="*/ 880278 h 1177456"/>
                <a:gd name="connsiteX46" fmla="*/ 268314 w 979477"/>
                <a:gd name="connsiteY46" fmla="*/ 886530 h 1177456"/>
                <a:gd name="connsiteX47" fmla="*/ 265188 w 979477"/>
                <a:gd name="connsiteY47" fmla="*/ 895908 h 1177456"/>
                <a:gd name="connsiteX48" fmla="*/ 265188 w 979477"/>
                <a:gd name="connsiteY48" fmla="*/ 912580 h 1177456"/>
                <a:gd name="connsiteX49" fmla="*/ 267272 w 979477"/>
                <a:gd name="connsiteY49" fmla="*/ 926126 h 1177456"/>
                <a:gd name="connsiteX50" fmla="*/ 269356 w 979477"/>
                <a:gd name="connsiteY50" fmla="*/ 933420 h 1177456"/>
                <a:gd name="connsiteX51" fmla="*/ 272482 w 979477"/>
                <a:gd name="connsiteY51" fmla="*/ 944882 h 1177456"/>
                <a:gd name="connsiteX52" fmla="*/ 266230 w 979477"/>
                <a:gd name="connsiteY52" fmla="*/ 958428 h 1177456"/>
                <a:gd name="connsiteX53" fmla="*/ 257894 w 979477"/>
                <a:gd name="connsiteY53" fmla="*/ 959470 h 1177456"/>
                <a:gd name="connsiteX54" fmla="*/ 253726 w 979477"/>
                <a:gd name="connsiteY54" fmla="*/ 959470 h 1177456"/>
                <a:gd name="connsiteX55" fmla="*/ 230802 w 979477"/>
                <a:gd name="connsiteY55" fmla="*/ 977184 h 1177456"/>
                <a:gd name="connsiteX56" fmla="*/ 237054 w 979477"/>
                <a:gd name="connsiteY56" fmla="*/ 1005317 h 1177456"/>
                <a:gd name="connsiteX57" fmla="*/ 243306 w 979477"/>
                <a:gd name="connsiteY57" fmla="*/ 1010527 h 1177456"/>
                <a:gd name="connsiteX58" fmla="*/ 249558 w 979477"/>
                <a:gd name="connsiteY58" fmla="*/ 1015737 h 1177456"/>
                <a:gd name="connsiteX59" fmla="*/ 253726 w 979477"/>
                <a:gd name="connsiteY59" fmla="*/ 1036577 h 1177456"/>
                <a:gd name="connsiteX60" fmla="*/ 253726 w 979477"/>
                <a:gd name="connsiteY60" fmla="*/ 1038661 h 1177456"/>
                <a:gd name="connsiteX61" fmla="*/ 262062 w 979477"/>
                <a:gd name="connsiteY61" fmla="*/ 1064711 h 1177456"/>
                <a:gd name="connsiteX62" fmla="*/ 269356 w 979477"/>
                <a:gd name="connsiteY62" fmla="*/ 1070963 h 1177456"/>
                <a:gd name="connsiteX63" fmla="*/ 275608 w 979477"/>
                <a:gd name="connsiteY63" fmla="*/ 1076173 h 1177456"/>
                <a:gd name="connsiteX64" fmla="*/ 281860 w 979477"/>
                <a:gd name="connsiteY64" fmla="*/ 1092845 h 1177456"/>
                <a:gd name="connsiteX65" fmla="*/ 284986 w 979477"/>
                <a:gd name="connsiteY65" fmla="*/ 1114727 h 1177456"/>
                <a:gd name="connsiteX66" fmla="*/ 284986 w 979477"/>
                <a:gd name="connsiteY66" fmla="*/ 1120979 h 1177456"/>
                <a:gd name="connsiteX67" fmla="*/ 279776 w 979477"/>
                <a:gd name="connsiteY67" fmla="*/ 1125147 h 1177456"/>
                <a:gd name="connsiteX68" fmla="*/ 272482 w 979477"/>
                <a:gd name="connsiteY68" fmla="*/ 1127231 h 1177456"/>
                <a:gd name="connsiteX69" fmla="*/ 268314 w 979477"/>
                <a:gd name="connsiteY69" fmla="*/ 1125147 h 1177456"/>
                <a:gd name="connsiteX70" fmla="*/ 264146 w 979477"/>
                <a:gd name="connsiteY70" fmla="*/ 1122021 h 1177456"/>
                <a:gd name="connsiteX71" fmla="*/ 250600 w 979477"/>
                <a:gd name="connsiteY71" fmla="*/ 1122021 h 1177456"/>
                <a:gd name="connsiteX72" fmla="*/ 242264 w 979477"/>
                <a:gd name="connsiteY72" fmla="*/ 1126189 h 1177456"/>
                <a:gd name="connsiteX73" fmla="*/ 238096 w 979477"/>
                <a:gd name="connsiteY73" fmla="*/ 1135567 h 1177456"/>
                <a:gd name="connsiteX74" fmla="*/ 243306 w 979477"/>
                <a:gd name="connsiteY74" fmla="*/ 1144945 h 1177456"/>
                <a:gd name="connsiteX75" fmla="*/ 250600 w 979477"/>
                <a:gd name="connsiteY75" fmla="*/ 1148071 h 1177456"/>
                <a:gd name="connsiteX76" fmla="*/ 251642 w 979477"/>
                <a:gd name="connsiteY76" fmla="*/ 1148071 h 1177456"/>
                <a:gd name="connsiteX77" fmla="*/ 276650 w 979477"/>
                <a:gd name="connsiteY77" fmla="*/ 1163701 h 1177456"/>
                <a:gd name="connsiteX78" fmla="*/ 278734 w 979477"/>
                <a:gd name="connsiteY78" fmla="*/ 1165785 h 1177456"/>
                <a:gd name="connsiteX79" fmla="*/ 273524 w 979477"/>
                <a:gd name="connsiteY79" fmla="*/ 1169953 h 1177456"/>
                <a:gd name="connsiteX80" fmla="*/ 250600 w 979477"/>
                <a:gd name="connsiteY80" fmla="*/ 1168911 h 1177456"/>
                <a:gd name="connsiteX81" fmla="*/ 249558 w 979477"/>
                <a:gd name="connsiteY81" fmla="*/ 1168911 h 1177456"/>
                <a:gd name="connsiteX82" fmla="*/ 243306 w 979477"/>
                <a:gd name="connsiteY82" fmla="*/ 1166827 h 1177456"/>
                <a:gd name="connsiteX83" fmla="*/ 237054 w 979477"/>
                <a:gd name="connsiteY83" fmla="*/ 1166827 h 1177456"/>
                <a:gd name="connsiteX84" fmla="*/ 236012 w 979477"/>
                <a:gd name="connsiteY84" fmla="*/ 1166827 h 1177456"/>
                <a:gd name="connsiteX85" fmla="*/ 218298 w 979477"/>
                <a:gd name="connsiteY85" fmla="*/ 1165785 h 1177456"/>
                <a:gd name="connsiteX86" fmla="*/ 208920 w 979477"/>
                <a:gd name="connsiteY86" fmla="*/ 1162659 h 1177456"/>
                <a:gd name="connsiteX87" fmla="*/ 197458 w 979477"/>
                <a:gd name="connsiteY87" fmla="*/ 1159533 h 1177456"/>
                <a:gd name="connsiteX88" fmla="*/ 197458 w 979477"/>
                <a:gd name="connsiteY88" fmla="*/ 1152239 h 1177456"/>
                <a:gd name="connsiteX89" fmla="*/ 199542 w 979477"/>
                <a:gd name="connsiteY89" fmla="*/ 1147029 h 1177456"/>
                <a:gd name="connsiteX90" fmla="*/ 200584 w 979477"/>
                <a:gd name="connsiteY90" fmla="*/ 1143903 h 1177456"/>
                <a:gd name="connsiteX91" fmla="*/ 196416 w 979477"/>
                <a:gd name="connsiteY91" fmla="*/ 1114727 h 1177456"/>
                <a:gd name="connsiteX92" fmla="*/ 193290 w 979477"/>
                <a:gd name="connsiteY92" fmla="*/ 1110559 h 1177456"/>
                <a:gd name="connsiteX93" fmla="*/ 188080 w 979477"/>
                <a:gd name="connsiteY93" fmla="*/ 1102223 h 1177456"/>
                <a:gd name="connsiteX94" fmla="*/ 191206 w 979477"/>
                <a:gd name="connsiteY94" fmla="*/ 1087635 h 1177456"/>
                <a:gd name="connsiteX95" fmla="*/ 192248 w 979477"/>
                <a:gd name="connsiteY95" fmla="*/ 1085551 h 1177456"/>
                <a:gd name="connsiteX96" fmla="*/ 196416 w 979477"/>
                <a:gd name="connsiteY96" fmla="*/ 1070963 h 1177456"/>
                <a:gd name="connsiteX97" fmla="*/ 195374 w 979477"/>
                <a:gd name="connsiteY97" fmla="*/ 1059501 h 1177456"/>
                <a:gd name="connsiteX98" fmla="*/ 194332 w 979477"/>
                <a:gd name="connsiteY98" fmla="*/ 1054291 h 1177456"/>
                <a:gd name="connsiteX99" fmla="*/ 195374 w 979477"/>
                <a:gd name="connsiteY99" fmla="*/ 1045956 h 1177456"/>
                <a:gd name="connsiteX100" fmla="*/ 198500 w 979477"/>
                <a:gd name="connsiteY100" fmla="*/ 1042829 h 1177456"/>
                <a:gd name="connsiteX101" fmla="*/ 201626 w 979477"/>
                <a:gd name="connsiteY101" fmla="*/ 1038661 h 1177456"/>
                <a:gd name="connsiteX102" fmla="*/ 196416 w 979477"/>
                <a:gd name="connsiteY102" fmla="*/ 1013654 h 1177456"/>
                <a:gd name="connsiteX103" fmla="*/ 193290 w 979477"/>
                <a:gd name="connsiteY103" fmla="*/ 1009486 h 1177456"/>
                <a:gd name="connsiteX104" fmla="*/ 184954 w 979477"/>
                <a:gd name="connsiteY104" fmla="*/ 994897 h 1177456"/>
                <a:gd name="connsiteX105" fmla="*/ 190164 w 979477"/>
                <a:gd name="connsiteY105" fmla="*/ 975100 h 1177456"/>
                <a:gd name="connsiteX106" fmla="*/ 194332 w 979477"/>
                <a:gd name="connsiteY106" fmla="*/ 965722 h 1177456"/>
                <a:gd name="connsiteX107" fmla="*/ 191206 w 979477"/>
                <a:gd name="connsiteY107" fmla="*/ 952176 h 1177456"/>
                <a:gd name="connsiteX108" fmla="*/ 181828 w 979477"/>
                <a:gd name="connsiteY108" fmla="*/ 938630 h 1177456"/>
                <a:gd name="connsiteX109" fmla="*/ 167240 w 979477"/>
                <a:gd name="connsiteY109" fmla="*/ 931336 h 1177456"/>
                <a:gd name="connsiteX110" fmla="*/ 152652 w 979477"/>
                <a:gd name="connsiteY110" fmla="*/ 924042 h 1177456"/>
                <a:gd name="connsiteX111" fmla="*/ 150568 w 979477"/>
                <a:gd name="connsiteY111" fmla="*/ 920916 h 1177456"/>
                <a:gd name="connsiteX112" fmla="*/ 144317 w 979477"/>
                <a:gd name="connsiteY112" fmla="*/ 913622 h 1177456"/>
                <a:gd name="connsiteX113" fmla="*/ 134938 w 979477"/>
                <a:gd name="connsiteY113" fmla="*/ 912580 h 1177456"/>
                <a:gd name="connsiteX114" fmla="*/ 128687 w 979477"/>
                <a:gd name="connsiteY114" fmla="*/ 912580 h 1177456"/>
                <a:gd name="connsiteX115" fmla="*/ 125560 w 979477"/>
                <a:gd name="connsiteY115" fmla="*/ 908412 h 1177456"/>
                <a:gd name="connsiteX116" fmla="*/ 108888 w 979477"/>
                <a:gd name="connsiteY116" fmla="*/ 875068 h 1177456"/>
                <a:gd name="connsiteX117" fmla="*/ 97427 w 979477"/>
                <a:gd name="connsiteY117" fmla="*/ 862564 h 1177456"/>
                <a:gd name="connsiteX118" fmla="*/ 90133 w 979477"/>
                <a:gd name="connsiteY118" fmla="*/ 860480 h 1177456"/>
                <a:gd name="connsiteX119" fmla="*/ 83881 w 979477"/>
                <a:gd name="connsiteY119" fmla="*/ 858396 h 1177456"/>
                <a:gd name="connsiteX120" fmla="*/ 76587 w 979477"/>
                <a:gd name="connsiteY120" fmla="*/ 849018 h 1177456"/>
                <a:gd name="connsiteX121" fmla="*/ 71377 w 979477"/>
                <a:gd name="connsiteY121" fmla="*/ 840682 h 1177456"/>
                <a:gd name="connsiteX122" fmla="*/ 63041 w 979477"/>
                <a:gd name="connsiteY122" fmla="*/ 836514 h 1177456"/>
                <a:gd name="connsiteX123" fmla="*/ 60957 w 979477"/>
                <a:gd name="connsiteY123" fmla="*/ 836514 h 1177456"/>
                <a:gd name="connsiteX124" fmla="*/ 51579 w 979477"/>
                <a:gd name="connsiteY124" fmla="*/ 830262 h 1177456"/>
                <a:gd name="connsiteX125" fmla="*/ 48453 w 979477"/>
                <a:gd name="connsiteY125" fmla="*/ 827136 h 1177456"/>
                <a:gd name="connsiteX126" fmla="*/ 45327 w 979477"/>
                <a:gd name="connsiteY126" fmla="*/ 824010 h 1177456"/>
                <a:gd name="connsiteX127" fmla="*/ 42201 w 979477"/>
                <a:gd name="connsiteY127" fmla="*/ 819842 h 1177456"/>
                <a:gd name="connsiteX128" fmla="*/ 41159 w 979477"/>
                <a:gd name="connsiteY128" fmla="*/ 818800 h 1177456"/>
                <a:gd name="connsiteX129" fmla="*/ 27613 w 979477"/>
                <a:gd name="connsiteY129" fmla="*/ 803170 h 1177456"/>
                <a:gd name="connsiteX130" fmla="*/ 23445 w 979477"/>
                <a:gd name="connsiteY130" fmla="*/ 801086 h 1177456"/>
                <a:gd name="connsiteX131" fmla="*/ 19277 w 979477"/>
                <a:gd name="connsiteY131" fmla="*/ 799002 h 1177456"/>
                <a:gd name="connsiteX132" fmla="*/ 7815 w 979477"/>
                <a:gd name="connsiteY132" fmla="*/ 786498 h 1177456"/>
                <a:gd name="connsiteX133" fmla="*/ 16151 w 979477"/>
                <a:gd name="connsiteY133" fmla="*/ 782330 h 1177456"/>
                <a:gd name="connsiteX134" fmla="*/ 31781 w 979477"/>
                <a:gd name="connsiteY134" fmla="*/ 756280 h 1177456"/>
                <a:gd name="connsiteX135" fmla="*/ 33865 w 979477"/>
                <a:gd name="connsiteY135" fmla="*/ 747944 h 1177456"/>
                <a:gd name="connsiteX136" fmla="*/ 40117 w 979477"/>
                <a:gd name="connsiteY136" fmla="*/ 728146 h 1177456"/>
                <a:gd name="connsiteX137" fmla="*/ 46369 w 979477"/>
                <a:gd name="connsiteY137" fmla="*/ 719810 h 1177456"/>
                <a:gd name="connsiteX138" fmla="*/ 55747 w 979477"/>
                <a:gd name="connsiteY138" fmla="*/ 715642 h 1177456"/>
                <a:gd name="connsiteX139" fmla="*/ 61999 w 979477"/>
                <a:gd name="connsiteY139" fmla="*/ 713559 h 1177456"/>
                <a:gd name="connsiteX140" fmla="*/ 74503 w 979477"/>
                <a:gd name="connsiteY140" fmla="*/ 708349 h 1177456"/>
                <a:gd name="connsiteX141" fmla="*/ 84923 w 979477"/>
                <a:gd name="connsiteY141" fmla="*/ 691677 h 1177456"/>
                <a:gd name="connsiteX142" fmla="*/ 84923 w 979477"/>
                <a:gd name="connsiteY142" fmla="*/ 688550 h 1177456"/>
                <a:gd name="connsiteX143" fmla="*/ 87007 w 979477"/>
                <a:gd name="connsiteY143" fmla="*/ 681257 h 1177456"/>
                <a:gd name="connsiteX144" fmla="*/ 99511 w 979477"/>
                <a:gd name="connsiteY144" fmla="*/ 677089 h 1177456"/>
                <a:gd name="connsiteX145" fmla="*/ 101595 w 979477"/>
                <a:gd name="connsiteY145" fmla="*/ 677089 h 1177456"/>
                <a:gd name="connsiteX146" fmla="*/ 117225 w 979477"/>
                <a:gd name="connsiteY146" fmla="*/ 675005 h 1177456"/>
                <a:gd name="connsiteX147" fmla="*/ 126603 w 979477"/>
                <a:gd name="connsiteY147" fmla="*/ 664585 h 1177456"/>
                <a:gd name="connsiteX148" fmla="*/ 128687 w 979477"/>
                <a:gd name="connsiteY148" fmla="*/ 661459 h 1177456"/>
                <a:gd name="connsiteX149" fmla="*/ 140148 w 979477"/>
                <a:gd name="connsiteY149" fmla="*/ 648955 h 1177456"/>
                <a:gd name="connsiteX150" fmla="*/ 146400 w 979477"/>
                <a:gd name="connsiteY150" fmla="*/ 642703 h 1177456"/>
                <a:gd name="connsiteX151" fmla="*/ 157862 w 979477"/>
                <a:gd name="connsiteY151" fmla="*/ 617695 h 1177456"/>
                <a:gd name="connsiteX152" fmla="*/ 155778 w 979477"/>
                <a:gd name="connsiteY152" fmla="*/ 606233 h 1177456"/>
                <a:gd name="connsiteX153" fmla="*/ 154737 w 979477"/>
                <a:gd name="connsiteY153" fmla="*/ 604149 h 1177456"/>
                <a:gd name="connsiteX154" fmla="*/ 150568 w 979477"/>
                <a:gd name="connsiteY154" fmla="*/ 579141 h 1177456"/>
                <a:gd name="connsiteX155" fmla="*/ 150568 w 979477"/>
                <a:gd name="connsiteY155" fmla="*/ 565595 h 1177456"/>
                <a:gd name="connsiteX156" fmla="*/ 155778 w 979477"/>
                <a:gd name="connsiteY156" fmla="*/ 555175 h 1177456"/>
                <a:gd name="connsiteX157" fmla="*/ 167240 w 979477"/>
                <a:gd name="connsiteY157" fmla="*/ 543713 h 1177456"/>
                <a:gd name="connsiteX158" fmla="*/ 177660 w 979477"/>
                <a:gd name="connsiteY158" fmla="*/ 539545 h 1177456"/>
                <a:gd name="connsiteX159" fmla="*/ 195374 w 979477"/>
                <a:gd name="connsiteY159" fmla="*/ 529125 h 1177456"/>
                <a:gd name="connsiteX160" fmla="*/ 200584 w 979477"/>
                <a:gd name="connsiteY160" fmla="*/ 519747 h 1177456"/>
                <a:gd name="connsiteX161" fmla="*/ 205794 w 979477"/>
                <a:gd name="connsiteY161" fmla="*/ 511411 h 1177456"/>
                <a:gd name="connsiteX162" fmla="*/ 238096 w 979477"/>
                <a:gd name="connsiteY162" fmla="*/ 505159 h 1177456"/>
                <a:gd name="connsiteX163" fmla="*/ 245390 w 979477"/>
                <a:gd name="connsiteY163" fmla="*/ 505159 h 1177456"/>
                <a:gd name="connsiteX164" fmla="*/ 251642 w 979477"/>
                <a:gd name="connsiteY164" fmla="*/ 499949 h 1177456"/>
                <a:gd name="connsiteX165" fmla="*/ 254768 w 979477"/>
                <a:gd name="connsiteY165" fmla="*/ 496823 h 1177456"/>
                <a:gd name="connsiteX166" fmla="*/ 262062 w 979477"/>
                <a:gd name="connsiteY166" fmla="*/ 497865 h 1177456"/>
                <a:gd name="connsiteX167" fmla="*/ 267272 w 979477"/>
                <a:gd name="connsiteY167" fmla="*/ 498907 h 1177456"/>
                <a:gd name="connsiteX168" fmla="*/ 284986 w 979477"/>
                <a:gd name="connsiteY168" fmla="*/ 491613 h 1177456"/>
                <a:gd name="connsiteX169" fmla="*/ 288112 w 979477"/>
                <a:gd name="connsiteY169" fmla="*/ 474941 h 1177456"/>
                <a:gd name="connsiteX170" fmla="*/ 288112 w 979477"/>
                <a:gd name="connsiteY170" fmla="*/ 466605 h 1177456"/>
                <a:gd name="connsiteX171" fmla="*/ 307910 w 979477"/>
                <a:gd name="connsiteY171" fmla="*/ 443681 h 1177456"/>
                <a:gd name="connsiteX172" fmla="*/ 318330 w 979477"/>
                <a:gd name="connsiteY172" fmla="*/ 438471 h 1177456"/>
                <a:gd name="connsiteX173" fmla="*/ 338128 w 979477"/>
                <a:gd name="connsiteY173" fmla="*/ 427009 h 1177456"/>
                <a:gd name="connsiteX174" fmla="*/ 355842 w 979477"/>
                <a:gd name="connsiteY174" fmla="*/ 406169 h 1177456"/>
                <a:gd name="connsiteX175" fmla="*/ 377724 w 979477"/>
                <a:gd name="connsiteY175" fmla="*/ 383246 h 1177456"/>
                <a:gd name="connsiteX176" fmla="*/ 400648 w 979477"/>
                <a:gd name="connsiteY176" fmla="*/ 376993 h 1177456"/>
                <a:gd name="connsiteX177" fmla="*/ 416278 w 979477"/>
                <a:gd name="connsiteY177" fmla="*/ 373867 h 1177456"/>
                <a:gd name="connsiteX178" fmla="*/ 428782 w 979477"/>
                <a:gd name="connsiteY178" fmla="*/ 368657 h 1177456"/>
                <a:gd name="connsiteX179" fmla="*/ 445453 w 979477"/>
                <a:gd name="connsiteY179" fmla="*/ 362406 h 1177456"/>
                <a:gd name="connsiteX180" fmla="*/ 459000 w 979477"/>
                <a:gd name="connsiteY180" fmla="*/ 361364 h 1177456"/>
                <a:gd name="connsiteX181" fmla="*/ 485050 w 979477"/>
                <a:gd name="connsiteY181" fmla="*/ 355111 h 1177456"/>
                <a:gd name="connsiteX182" fmla="*/ 497553 w 979477"/>
                <a:gd name="connsiteY182" fmla="*/ 338440 h 1177456"/>
                <a:gd name="connsiteX183" fmla="*/ 515267 w 979477"/>
                <a:gd name="connsiteY183" fmla="*/ 320726 h 1177456"/>
                <a:gd name="connsiteX184" fmla="*/ 520477 w 979477"/>
                <a:gd name="connsiteY184" fmla="*/ 320726 h 1177456"/>
                <a:gd name="connsiteX185" fmla="*/ 536107 w 979477"/>
                <a:gd name="connsiteY185" fmla="*/ 315516 h 1177456"/>
                <a:gd name="connsiteX186" fmla="*/ 538191 w 979477"/>
                <a:gd name="connsiteY186" fmla="*/ 309264 h 1177456"/>
                <a:gd name="connsiteX187" fmla="*/ 539233 w 979477"/>
                <a:gd name="connsiteY187" fmla="*/ 305096 h 1177456"/>
                <a:gd name="connsiteX188" fmla="*/ 547570 w 979477"/>
                <a:gd name="connsiteY188" fmla="*/ 300928 h 1177456"/>
                <a:gd name="connsiteX189" fmla="*/ 555905 w 979477"/>
                <a:gd name="connsiteY189" fmla="*/ 297802 h 1177456"/>
                <a:gd name="connsiteX190" fmla="*/ 564241 w 979477"/>
                <a:gd name="connsiteY190" fmla="*/ 285298 h 1177456"/>
                <a:gd name="connsiteX191" fmla="*/ 565283 w 979477"/>
                <a:gd name="connsiteY191" fmla="*/ 282172 h 1177456"/>
                <a:gd name="connsiteX192" fmla="*/ 573619 w 979477"/>
                <a:gd name="connsiteY192" fmla="*/ 268626 h 1177456"/>
                <a:gd name="connsiteX193" fmla="*/ 578829 w 979477"/>
                <a:gd name="connsiteY193" fmla="*/ 261332 h 1177456"/>
                <a:gd name="connsiteX194" fmla="*/ 589249 w 979477"/>
                <a:gd name="connsiteY194" fmla="*/ 238408 h 1177456"/>
                <a:gd name="connsiteX195" fmla="*/ 590291 w 979477"/>
                <a:gd name="connsiteY195" fmla="*/ 235282 h 1177456"/>
                <a:gd name="connsiteX196" fmla="*/ 597585 w 979477"/>
                <a:gd name="connsiteY196" fmla="*/ 219652 h 1177456"/>
                <a:gd name="connsiteX197" fmla="*/ 606963 w 979477"/>
                <a:gd name="connsiteY197" fmla="*/ 215484 h 1177456"/>
                <a:gd name="connsiteX198" fmla="*/ 620509 w 979477"/>
                <a:gd name="connsiteY198" fmla="*/ 207148 h 1177456"/>
                <a:gd name="connsiteX199" fmla="*/ 623635 w 979477"/>
                <a:gd name="connsiteY199" fmla="*/ 191518 h 1177456"/>
                <a:gd name="connsiteX200" fmla="*/ 623635 w 979477"/>
                <a:gd name="connsiteY200" fmla="*/ 188392 h 1177456"/>
                <a:gd name="connsiteX201" fmla="*/ 638223 w 979477"/>
                <a:gd name="connsiteY201" fmla="*/ 159216 h 1177456"/>
                <a:gd name="connsiteX202" fmla="*/ 652811 w 979477"/>
                <a:gd name="connsiteY202" fmla="*/ 150880 h 1177456"/>
                <a:gd name="connsiteX203" fmla="*/ 668441 w 979477"/>
                <a:gd name="connsiteY203" fmla="*/ 143586 h 1177456"/>
                <a:gd name="connsiteX204" fmla="*/ 672609 w 979477"/>
                <a:gd name="connsiteY204" fmla="*/ 141502 h 1177456"/>
                <a:gd name="connsiteX205" fmla="*/ 680945 w 979477"/>
                <a:gd name="connsiteY205" fmla="*/ 138376 h 1177456"/>
                <a:gd name="connsiteX206" fmla="*/ 680945 w 979477"/>
                <a:gd name="connsiteY206" fmla="*/ 138376 h 1177456"/>
                <a:gd name="connsiteX207" fmla="*/ 695533 w 979477"/>
                <a:gd name="connsiteY207" fmla="*/ 148796 h 1177456"/>
                <a:gd name="connsiteX208" fmla="*/ 697617 w 979477"/>
                <a:gd name="connsiteY208" fmla="*/ 151922 h 1177456"/>
                <a:gd name="connsiteX209" fmla="*/ 722625 w 979477"/>
                <a:gd name="connsiteY209" fmla="*/ 168594 h 1177456"/>
                <a:gd name="connsiteX210" fmla="*/ 735129 w 979477"/>
                <a:gd name="connsiteY210" fmla="*/ 170678 h 1177456"/>
                <a:gd name="connsiteX211" fmla="*/ 754927 w 979477"/>
                <a:gd name="connsiteY211" fmla="*/ 146712 h 1177456"/>
                <a:gd name="connsiteX212" fmla="*/ 755969 w 979477"/>
                <a:gd name="connsiteY212" fmla="*/ 135250 h 1177456"/>
                <a:gd name="connsiteX213" fmla="*/ 759095 w 979477"/>
                <a:gd name="connsiteY213" fmla="*/ 117536 h 1177456"/>
                <a:gd name="connsiteX214" fmla="*/ 772641 w 979477"/>
                <a:gd name="connsiteY214" fmla="*/ 98780 h 1177456"/>
                <a:gd name="connsiteX215" fmla="*/ 786186 w 979477"/>
                <a:gd name="connsiteY215" fmla="*/ 78982 h 1177456"/>
                <a:gd name="connsiteX216" fmla="*/ 787229 w 979477"/>
                <a:gd name="connsiteY216" fmla="*/ 74814 h 1177456"/>
                <a:gd name="connsiteX217" fmla="*/ 789312 w 979477"/>
                <a:gd name="connsiteY217" fmla="*/ 68562 h 1177456"/>
                <a:gd name="connsiteX218" fmla="*/ 795565 w 979477"/>
                <a:gd name="connsiteY218" fmla="*/ 63352 h 1177456"/>
                <a:gd name="connsiteX219" fmla="*/ 803901 w 979477"/>
                <a:gd name="connsiteY219" fmla="*/ 67520 h 1177456"/>
                <a:gd name="connsiteX220" fmla="*/ 812236 w 979477"/>
                <a:gd name="connsiteY220" fmla="*/ 72730 h 1177456"/>
                <a:gd name="connsiteX221" fmla="*/ 833076 w 979477"/>
                <a:gd name="connsiteY221" fmla="*/ 65437 h 1177456"/>
                <a:gd name="connsiteX222" fmla="*/ 834119 w 979477"/>
                <a:gd name="connsiteY222" fmla="*/ 64394 h 1177456"/>
                <a:gd name="connsiteX223" fmla="*/ 841412 w 979477"/>
                <a:gd name="connsiteY223" fmla="*/ 58142 h 1177456"/>
                <a:gd name="connsiteX224" fmla="*/ 850790 w 979477"/>
                <a:gd name="connsiteY224" fmla="*/ 50848 h 1177456"/>
                <a:gd name="connsiteX225" fmla="*/ 850790 w 979477"/>
                <a:gd name="connsiteY225" fmla="*/ 50848 h 1177456"/>
                <a:gd name="connsiteX226" fmla="*/ 856000 w 979477"/>
                <a:gd name="connsiteY226" fmla="*/ 47722 h 1177456"/>
                <a:gd name="connsiteX227" fmla="*/ 857042 w 979477"/>
                <a:gd name="connsiteY227" fmla="*/ 46681 h 1177456"/>
                <a:gd name="connsiteX228" fmla="*/ 871630 w 979477"/>
                <a:gd name="connsiteY228" fmla="*/ 37302 h 1177456"/>
                <a:gd name="connsiteX229" fmla="*/ 878924 w 979477"/>
                <a:gd name="connsiteY229" fmla="*/ 23757 h 1177456"/>
                <a:gd name="connsiteX230" fmla="*/ 889344 w 979477"/>
                <a:gd name="connsiteY230" fmla="*/ 9169 h 1177456"/>
                <a:gd name="connsiteX231" fmla="*/ 904974 w 979477"/>
                <a:gd name="connsiteY231" fmla="*/ 10211 h 1177456"/>
                <a:gd name="connsiteX232" fmla="*/ 913310 w 979477"/>
                <a:gd name="connsiteY232" fmla="*/ 15421 h 1177456"/>
                <a:gd name="connsiteX233" fmla="*/ 920604 w 979477"/>
                <a:gd name="connsiteY233" fmla="*/ 19589 h 1177456"/>
                <a:gd name="connsiteX234" fmla="*/ 931024 w 979477"/>
                <a:gd name="connsiteY234" fmla="*/ 23757 h 1177456"/>
                <a:gd name="connsiteX235" fmla="*/ 938318 w 979477"/>
                <a:gd name="connsiteY235" fmla="*/ 26882 h 1177456"/>
                <a:gd name="connsiteX236" fmla="*/ 954990 w 979477"/>
                <a:gd name="connsiteY236" fmla="*/ 36261 h 1177456"/>
                <a:gd name="connsiteX237" fmla="*/ 971662 w 979477"/>
                <a:gd name="connsiteY237" fmla="*/ 46681 h 1177456"/>
                <a:gd name="connsiteX238" fmla="*/ 981040 w 979477"/>
                <a:gd name="connsiteY238" fmla="*/ 56058 h 1177456"/>
                <a:gd name="connsiteX239" fmla="*/ 979998 w 979477"/>
                <a:gd name="connsiteY239" fmla="*/ 67520 h 1177456"/>
                <a:gd name="connsiteX240" fmla="*/ 970620 w 979477"/>
                <a:gd name="connsiteY240" fmla="*/ 76898 h 1177456"/>
                <a:gd name="connsiteX241" fmla="*/ 935192 w 979477"/>
                <a:gd name="connsiteY241" fmla="*/ 97738 h 1177456"/>
                <a:gd name="connsiteX242" fmla="*/ 927898 w 979477"/>
                <a:gd name="connsiteY242" fmla="*/ 100864 h 1177456"/>
                <a:gd name="connsiteX243" fmla="*/ 909142 w 979477"/>
                <a:gd name="connsiteY243" fmla="*/ 111284 h 1177456"/>
                <a:gd name="connsiteX244" fmla="*/ 890386 w 979477"/>
                <a:gd name="connsiteY244" fmla="*/ 131082 h 1177456"/>
                <a:gd name="connsiteX245" fmla="*/ 889344 w 979477"/>
                <a:gd name="connsiteY245" fmla="*/ 132124 h 1177456"/>
                <a:gd name="connsiteX246" fmla="*/ 869546 w 979477"/>
                <a:gd name="connsiteY246" fmla="*/ 146712 h 1177456"/>
                <a:gd name="connsiteX247" fmla="*/ 869546 w 979477"/>
                <a:gd name="connsiteY247" fmla="*/ 146712 h 1177456"/>
                <a:gd name="connsiteX248" fmla="*/ 862252 w 979477"/>
                <a:gd name="connsiteY248" fmla="*/ 144628 h 1177456"/>
                <a:gd name="connsiteX249" fmla="*/ 856000 w 979477"/>
                <a:gd name="connsiteY249" fmla="*/ 143586 h 1177456"/>
                <a:gd name="connsiteX250" fmla="*/ 829950 w 979477"/>
                <a:gd name="connsiteY250" fmla="*/ 158174 h 1177456"/>
                <a:gd name="connsiteX251" fmla="*/ 826825 w 979477"/>
                <a:gd name="connsiteY251" fmla="*/ 187350 h 1177456"/>
                <a:gd name="connsiteX252" fmla="*/ 827866 w 979477"/>
                <a:gd name="connsiteY252" fmla="*/ 190476 h 1177456"/>
                <a:gd name="connsiteX253" fmla="*/ 827866 w 979477"/>
                <a:gd name="connsiteY253" fmla="*/ 207148 h 1177456"/>
                <a:gd name="connsiteX254" fmla="*/ 811195 w 979477"/>
                <a:gd name="connsiteY254" fmla="*/ 214442 h 1177456"/>
                <a:gd name="connsiteX255" fmla="*/ 804942 w 979477"/>
                <a:gd name="connsiteY255" fmla="*/ 214442 h 1177456"/>
                <a:gd name="connsiteX256" fmla="*/ 788271 w 979477"/>
                <a:gd name="connsiteY256" fmla="*/ 215484 h 1177456"/>
                <a:gd name="connsiteX257" fmla="*/ 766389 w 979477"/>
                <a:gd name="connsiteY257" fmla="*/ 234240 h 1177456"/>
                <a:gd name="connsiteX258" fmla="*/ 760137 w 979477"/>
                <a:gd name="connsiteY258" fmla="*/ 241534 h 1177456"/>
                <a:gd name="connsiteX259" fmla="*/ 750759 w 979477"/>
                <a:gd name="connsiteY259" fmla="*/ 250912 h 1177456"/>
                <a:gd name="connsiteX260" fmla="*/ 738255 w 979477"/>
                <a:gd name="connsiteY260" fmla="*/ 262374 h 1177456"/>
                <a:gd name="connsiteX261" fmla="*/ 732002 w 979477"/>
                <a:gd name="connsiteY261" fmla="*/ 271752 h 1177456"/>
                <a:gd name="connsiteX262" fmla="*/ 721583 w 979477"/>
                <a:gd name="connsiteY262" fmla="*/ 285298 h 1177456"/>
                <a:gd name="connsiteX263" fmla="*/ 717415 w 979477"/>
                <a:gd name="connsiteY263" fmla="*/ 288424 h 1177456"/>
                <a:gd name="connsiteX264" fmla="*/ 709079 w 979477"/>
                <a:gd name="connsiteY264" fmla="*/ 294676 h 1177456"/>
                <a:gd name="connsiteX265" fmla="*/ 702827 w 979477"/>
                <a:gd name="connsiteY265" fmla="*/ 314474 h 1177456"/>
                <a:gd name="connsiteX266" fmla="*/ 702827 w 979477"/>
                <a:gd name="connsiteY266" fmla="*/ 317600 h 1177456"/>
                <a:gd name="connsiteX267" fmla="*/ 677819 w 979477"/>
                <a:gd name="connsiteY267" fmla="*/ 346776 h 1177456"/>
                <a:gd name="connsiteX268" fmla="*/ 670525 w 979477"/>
                <a:gd name="connsiteY268" fmla="*/ 351986 h 1177456"/>
                <a:gd name="connsiteX269" fmla="*/ 661147 w 979477"/>
                <a:gd name="connsiteY269" fmla="*/ 360321 h 1177456"/>
                <a:gd name="connsiteX270" fmla="*/ 655937 w 979477"/>
                <a:gd name="connsiteY270" fmla="*/ 368657 h 1177456"/>
                <a:gd name="connsiteX271" fmla="*/ 652811 w 979477"/>
                <a:gd name="connsiteY271" fmla="*/ 373867 h 1177456"/>
                <a:gd name="connsiteX272" fmla="*/ 619467 w 979477"/>
                <a:gd name="connsiteY272" fmla="*/ 393666 h 1177456"/>
                <a:gd name="connsiteX273" fmla="*/ 616341 w 979477"/>
                <a:gd name="connsiteY273" fmla="*/ 394707 h 1177456"/>
                <a:gd name="connsiteX274" fmla="*/ 578829 w 979477"/>
                <a:gd name="connsiteY274" fmla="*/ 430135 h 1177456"/>
                <a:gd name="connsiteX275" fmla="*/ 580913 w 979477"/>
                <a:gd name="connsiteY275" fmla="*/ 439513 h 1177456"/>
                <a:gd name="connsiteX276" fmla="*/ 590291 w 979477"/>
                <a:gd name="connsiteY276" fmla="*/ 454101 h 1177456"/>
                <a:gd name="connsiteX277" fmla="*/ 606963 w 979477"/>
                <a:gd name="connsiteY277" fmla="*/ 459311 h 1177456"/>
                <a:gd name="connsiteX278" fmla="*/ 613215 w 979477"/>
                <a:gd name="connsiteY278" fmla="*/ 458269 h 1177456"/>
                <a:gd name="connsiteX279" fmla="*/ 615299 w 979477"/>
                <a:gd name="connsiteY279" fmla="*/ 457227 h 1177456"/>
                <a:gd name="connsiteX280" fmla="*/ 634055 w 979477"/>
                <a:gd name="connsiteY280" fmla="*/ 457227 h 1177456"/>
                <a:gd name="connsiteX281" fmla="*/ 636139 w 979477"/>
                <a:gd name="connsiteY281" fmla="*/ 457227 h 1177456"/>
                <a:gd name="connsiteX282" fmla="*/ 648643 w 979477"/>
                <a:gd name="connsiteY282" fmla="*/ 458269 h 1177456"/>
                <a:gd name="connsiteX283" fmla="*/ 660105 w 979477"/>
                <a:gd name="connsiteY283" fmla="*/ 459311 h 1177456"/>
                <a:gd name="connsiteX284" fmla="*/ 670525 w 979477"/>
                <a:gd name="connsiteY284" fmla="*/ 462437 h 1177456"/>
                <a:gd name="connsiteX285" fmla="*/ 679903 w 979477"/>
                <a:gd name="connsiteY285" fmla="*/ 469731 h 1177456"/>
                <a:gd name="connsiteX286" fmla="*/ 683029 w 979477"/>
                <a:gd name="connsiteY286" fmla="*/ 472857 h 1177456"/>
                <a:gd name="connsiteX287" fmla="*/ 692407 w 979477"/>
                <a:gd name="connsiteY287" fmla="*/ 482235 h 1177456"/>
                <a:gd name="connsiteX288" fmla="*/ 708037 w 979477"/>
                <a:gd name="connsiteY288" fmla="*/ 499949 h 1177456"/>
                <a:gd name="connsiteX289" fmla="*/ 709079 w 979477"/>
                <a:gd name="connsiteY289" fmla="*/ 500991 h 1177456"/>
                <a:gd name="connsiteX290" fmla="*/ 708037 w 979477"/>
                <a:gd name="connsiteY290" fmla="*/ 503075 h 1177456"/>
                <a:gd name="connsiteX291" fmla="*/ 689281 w 979477"/>
                <a:gd name="connsiteY291" fmla="*/ 537461 h 1177456"/>
                <a:gd name="connsiteX292" fmla="*/ 687197 w 979477"/>
                <a:gd name="connsiteY292" fmla="*/ 546839 h 1177456"/>
                <a:gd name="connsiteX293" fmla="*/ 689281 w 979477"/>
                <a:gd name="connsiteY293" fmla="*/ 554133 h 1177456"/>
                <a:gd name="connsiteX294" fmla="*/ 695533 w 979477"/>
                <a:gd name="connsiteY294" fmla="*/ 565595 h 1177456"/>
                <a:gd name="connsiteX295" fmla="*/ 697617 w 979477"/>
                <a:gd name="connsiteY295" fmla="*/ 567679 h 1177456"/>
                <a:gd name="connsiteX296" fmla="*/ 700743 w 979477"/>
                <a:gd name="connsiteY296" fmla="*/ 570805 h 1177456"/>
                <a:gd name="connsiteX297" fmla="*/ 700743 w 979477"/>
                <a:gd name="connsiteY297" fmla="*/ 576015 h 1177456"/>
                <a:gd name="connsiteX298" fmla="*/ 698659 w 979477"/>
                <a:gd name="connsiteY298" fmla="*/ 588519 h 1177456"/>
                <a:gd name="connsiteX299" fmla="*/ 697617 w 979477"/>
                <a:gd name="connsiteY299" fmla="*/ 590603 h 1177456"/>
                <a:gd name="connsiteX300" fmla="*/ 696575 w 979477"/>
                <a:gd name="connsiteY300" fmla="*/ 596855 h 1177456"/>
                <a:gd name="connsiteX301" fmla="*/ 697617 w 979477"/>
                <a:gd name="connsiteY301" fmla="*/ 605191 h 1177456"/>
                <a:gd name="connsiteX302" fmla="*/ 697617 w 979477"/>
                <a:gd name="connsiteY302" fmla="*/ 606233 h 1177456"/>
                <a:gd name="connsiteX303" fmla="*/ 701785 w 979477"/>
                <a:gd name="connsiteY303" fmla="*/ 617695 h 1177456"/>
                <a:gd name="connsiteX304" fmla="*/ 708037 w 979477"/>
                <a:gd name="connsiteY304" fmla="*/ 626031 h 1177456"/>
                <a:gd name="connsiteX305" fmla="*/ 709079 w 979477"/>
                <a:gd name="connsiteY305" fmla="*/ 627073 h 1177456"/>
                <a:gd name="connsiteX306" fmla="*/ 718457 w 979477"/>
                <a:gd name="connsiteY306" fmla="*/ 641661 h 1177456"/>
                <a:gd name="connsiteX307" fmla="*/ 720541 w 979477"/>
                <a:gd name="connsiteY307" fmla="*/ 657291 h 1177456"/>
                <a:gd name="connsiteX308" fmla="*/ 717415 w 979477"/>
                <a:gd name="connsiteY308" fmla="*/ 665627 h 1177456"/>
                <a:gd name="connsiteX309" fmla="*/ 715331 w 979477"/>
                <a:gd name="connsiteY309" fmla="*/ 669795 h 1177456"/>
                <a:gd name="connsiteX310" fmla="*/ 699701 w 979477"/>
                <a:gd name="connsiteY310" fmla="*/ 680215 h 1177456"/>
                <a:gd name="connsiteX0" fmla="*/ 691886 w 973909"/>
                <a:gd name="connsiteY0" fmla="*/ 672400 h 1163590"/>
                <a:gd name="connsiteX1" fmla="*/ 664794 w 973909"/>
                <a:gd name="connsiteY1" fmla="*/ 691155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3752 w 973909"/>
                <a:gd name="connsiteY4" fmla="*/ 726583 h 1163590"/>
                <a:gd name="connsiteX5" fmla="*/ 636660 w 973909"/>
                <a:gd name="connsiteY5" fmla="*/ 767221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63815 w 973909"/>
                <a:gd name="connsiteY227" fmla="*/ 29487 h 1163590"/>
                <a:gd name="connsiteX228" fmla="*/ 871109 w 973909"/>
                <a:gd name="connsiteY228" fmla="*/ 15942 h 1163590"/>
                <a:gd name="connsiteX229" fmla="*/ 881529 w 973909"/>
                <a:gd name="connsiteY229" fmla="*/ 1354 h 1163590"/>
                <a:gd name="connsiteX230" fmla="*/ 897159 w 973909"/>
                <a:gd name="connsiteY230" fmla="*/ 2396 h 1163590"/>
                <a:gd name="connsiteX231" fmla="*/ 905495 w 973909"/>
                <a:gd name="connsiteY231" fmla="*/ 7606 h 1163590"/>
                <a:gd name="connsiteX232" fmla="*/ 912789 w 973909"/>
                <a:gd name="connsiteY232" fmla="*/ 11774 h 1163590"/>
                <a:gd name="connsiteX233" fmla="*/ 923209 w 973909"/>
                <a:gd name="connsiteY233" fmla="*/ 15942 h 1163590"/>
                <a:gd name="connsiteX234" fmla="*/ 930503 w 973909"/>
                <a:gd name="connsiteY234" fmla="*/ 19067 h 1163590"/>
                <a:gd name="connsiteX235" fmla="*/ 947175 w 973909"/>
                <a:gd name="connsiteY235" fmla="*/ 28446 h 1163590"/>
                <a:gd name="connsiteX236" fmla="*/ 963847 w 973909"/>
                <a:gd name="connsiteY236" fmla="*/ 38866 h 1163590"/>
                <a:gd name="connsiteX237" fmla="*/ 973225 w 973909"/>
                <a:gd name="connsiteY237" fmla="*/ 48243 h 1163590"/>
                <a:gd name="connsiteX238" fmla="*/ 972183 w 973909"/>
                <a:gd name="connsiteY238" fmla="*/ 59705 h 1163590"/>
                <a:gd name="connsiteX239" fmla="*/ 962805 w 973909"/>
                <a:gd name="connsiteY239" fmla="*/ 69083 h 1163590"/>
                <a:gd name="connsiteX240" fmla="*/ 927377 w 973909"/>
                <a:gd name="connsiteY240" fmla="*/ 89923 h 1163590"/>
                <a:gd name="connsiteX241" fmla="*/ 920083 w 973909"/>
                <a:gd name="connsiteY241" fmla="*/ 93049 h 1163590"/>
                <a:gd name="connsiteX242" fmla="*/ 901327 w 973909"/>
                <a:gd name="connsiteY242" fmla="*/ 103469 h 1163590"/>
                <a:gd name="connsiteX243" fmla="*/ 882571 w 973909"/>
                <a:gd name="connsiteY243" fmla="*/ 123267 h 1163590"/>
                <a:gd name="connsiteX244" fmla="*/ 881529 w 973909"/>
                <a:gd name="connsiteY244" fmla="*/ 124309 h 1163590"/>
                <a:gd name="connsiteX245" fmla="*/ 861731 w 973909"/>
                <a:gd name="connsiteY245" fmla="*/ 138897 h 1163590"/>
                <a:gd name="connsiteX246" fmla="*/ 861731 w 973909"/>
                <a:gd name="connsiteY246" fmla="*/ 138897 h 1163590"/>
                <a:gd name="connsiteX247" fmla="*/ 854437 w 973909"/>
                <a:gd name="connsiteY247" fmla="*/ 136813 h 1163590"/>
                <a:gd name="connsiteX248" fmla="*/ 848185 w 973909"/>
                <a:gd name="connsiteY248" fmla="*/ 135771 h 1163590"/>
                <a:gd name="connsiteX249" fmla="*/ 822135 w 973909"/>
                <a:gd name="connsiteY249" fmla="*/ 150359 h 1163590"/>
                <a:gd name="connsiteX250" fmla="*/ 819010 w 973909"/>
                <a:gd name="connsiteY250" fmla="*/ 179535 h 1163590"/>
                <a:gd name="connsiteX251" fmla="*/ 820051 w 973909"/>
                <a:gd name="connsiteY251" fmla="*/ 182661 h 1163590"/>
                <a:gd name="connsiteX252" fmla="*/ 820051 w 973909"/>
                <a:gd name="connsiteY252" fmla="*/ 199333 h 1163590"/>
                <a:gd name="connsiteX253" fmla="*/ 803380 w 973909"/>
                <a:gd name="connsiteY253" fmla="*/ 206627 h 1163590"/>
                <a:gd name="connsiteX254" fmla="*/ 797127 w 973909"/>
                <a:gd name="connsiteY254" fmla="*/ 206627 h 1163590"/>
                <a:gd name="connsiteX255" fmla="*/ 780456 w 973909"/>
                <a:gd name="connsiteY255" fmla="*/ 207669 h 1163590"/>
                <a:gd name="connsiteX256" fmla="*/ 758574 w 973909"/>
                <a:gd name="connsiteY256" fmla="*/ 226425 h 1163590"/>
                <a:gd name="connsiteX257" fmla="*/ 752322 w 973909"/>
                <a:gd name="connsiteY257" fmla="*/ 233719 h 1163590"/>
                <a:gd name="connsiteX258" fmla="*/ 742944 w 973909"/>
                <a:gd name="connsiteY258" fmla="*/ 243097 h 1163590"/>
                <a:gd name="connsiteX259" fmla="*/ 730440 w 973909"/>
                <a:gd name="connsiteY259" fmla="*/ 254559 h 1163590"/>
                <a:gd name="connsiteX260" fmla="*/ 724187 w 973909"/>
                <a:gd name="connsiteY260" fmla="*/ 263937 h 1163590"/>
                <a:gd name="connsiteX261" fmla="*/ 713768 w 973909"/>
                <a:gd name="connsiteY261" fmla="*/ 277483 h 1163590"/>
                <a:gd name="connsiteX262" fmla="*/ 709600 w 973909"/>
                <a:gd name="connsiteY262" fmla="*/ 280609 h 1163590"/>
                <a:gd name="connsiteX263" fmla="*/ 701264 w 973909"/>
                <a:gd name="connsiteY263" fmla="*/ 286861 h 1163590"/>
                <a:gd name="connsiteX264" fmla="*/ 695012 w 973909"/>
                <a:gd name="connsiteY264" fmla="*/ 306659 h 1163590"/>
                <a:gd name="connsiteX265" fmla="*/ 695012 w 973909"/>
                <a:gd name="connsiteY265" fmla="*/ 309785 h 1163590"/>
                <a:gd name="connsiteX266" fmla="*/ 670004 w 973909"/>
                <a:gd name="connsiteY266" fmla="*/ 338961 h 1163590"/>
                <a:gd name="connsiteX267" fmla="*/ 662710 w 973909"/>
                <a:gd name="connsiteY267" fmla="*/ 344171 h 1163590"/>
                <a:gd name="connsiteX268" fmla="*/ 653332 w 973909"/>
                <a:gd name="connsiteY268" fmla="*/ 352506 h 1163590"/>
                <a:gd name="connsiteX269" fmla="*/ 648122 w 973909"/>
                <a:gd name="connsiteY269" fmla="*/ 360842 h 1163590"/>
                <a:gd name="connsiteX270" fmla="*/ 644996 w 973909"/>
                <a:gd name="connsiteY270" fmla="*/ 366052 h 1163590"/>
                <a:gd name="connsiteX271" fmla="*/ 611652 w 973909"/>
                <a:gd name="connsiteY271" fmla="*/ 385851 h 1163590"/>
                <a:gd name="connsiteX272" fmla="*/ 608526 w 973909"/>
                <a:gd name="connsiteY272" fmla="*/ 386892 h 1163590"/>
                <a:gd name="connsiteX273" fmla="*/ 571014 w 973909"/>
                <a:gd name="connsiteY273" fmla="*/ 422320 h 1163590"/>
                <a:gd name="connsiteX274" fmla="*/ 573098 w 973909"/>
                <a:gd name="connsiteY274" fmla="*/ 431698 h 1163590"/>
                <a:gd name="connsiteX275" fmla="*/ 582476 w 973909"/>
                <a:gd name="connsiteY275" fmla="*/ 446286 h 1163590"/>
                <a:gd name="connsiteX276" fmla="*/ 599148 w 973909"/>
                <a:gd name="connsiteY276" fmla="*/ 451496 h 1163590"/>
                <a:gd name="connsiteX277" fmla="*/ 605400 w 973909"/>
                <a:gd name="connsiteY277" fmla="*/ 450454 h 1163590"/>
                <a:gd name="connsiteX278" fmla="*/ 607484 w 973909"/>
                <a:gd name="connsiteY278" fmla="*/ 449412 h 1163590"/>
                <a:gd name="connsiteX279" fmla="*/ 626240 w 973909"/>
                <a:gd name="connsiteY279" fmla="*/ 449412 h 1163590"/>
                <a:gd name="connsiteX280" fmla="*/ 628324 w 973909"/>
                <a:gd name="connsiteY280" fmla="*/ 449412 h 1163590"/>
                <a:gd name="connsiteX281" fmla="*/ 640828 w 973909"/>
                <a:gd name="connsiteY281" fmla="*/ 450454 h 1163590"/>
                <a:gd name="connsiteX282" fmla="*/ 652290 w 973909"/>
                <a:gd name="connsiteY282" fmla="*/ 451496 h 1163590"/>
                <a:gd name="connsiteX283" fmla="*/ 662710 w 973909"/>
                <a:gd name="connsiteY283" fmla="*/ 454622 h 1163590"/>
                <a:gd name="connsiteX284" fmla="*/ 672088 w 973909"/>
                <a:gd name="connsiteY284" fmla="*/ 461916 h 1163590"/>
                <a:gd name="connsiteX285" fmla="*/ 675214 w 973909"/>
                <a:gd name="connsiteY285" fmla="*/ 465042 h 1163590"/>
                <a:gd name="connsiteX286" fmla="*/ 684592 w 973909"/>
                <a:gd name="connsiteY286" fmla="*/ 474420 h 1163590"/>
                <a:gd name="connsiteX287" fmla="*/ 700222 w 973909"/>
                <a:gd name="connsiteY287" fmla="*/ 492134 h 1163590"/>
                <a:gd name="connsiteX288" fmla="*/ 701264 w 973909"/>
                <a:gd name="connsiteY288" fmla="*/ 493176 h 1163590"/>
                <a:gd name="connsiteX289" fmla="*/ 700222 w 973909"/>
                <a:gd name="connsiteY289" fmla="*/ 495260 h 1163590"/>
                <a:gd name="connsiteX290" fmla="*/ 681466 w 973909"/>
                <a:gd name="connsiteY290" fmla="*/ 529646 h 1163590"/>
                <a:gd name="connsiteX291" fmla="*/ 679382 w 973909"/>
                <a:gd name="connsiteY291" fmla="*/ 539024 h 1163590"/>
                <a:gd name="connsiteX292" fmla="*/ 681466 w 973909"/>
                <a:gd name="connsiteY292" fmla="*/ 546318 h 1163590"/>
                <a:gd name="connsiteX293" fmla="*/ 687718 w 973909"/>
                <a:gd name="connsiteY293" fmla="*/ 557780 h 1163590"/>
                <a:gd name="connsiteX294" fmla="*/ 689802 w 973909"/>
                <a:gd name="connsiteY294" fmla="*/ 559864 h 1163590"/>
                <a:gd name="connsiteX295" fmla="*/ 692928 w 973909"/>
                <a:gd name="connsiteY295" fmla="*/ 562990 h 1163590"/>
                <a:gd name="connsiteX296" fmla="*/ 692928 w 973909"/>
                <a:gd name="connsiteY296" fmla="*/ 568200 h 1163590"/>
                <a:gd name="connsiteX297" fmla="*/ 690844 w 973909"/>
                <a:gd name="connsiteY297" fmla="*/ 580704 h 1163590"/>
                <a:gd name="connsiteX298" fmla="*/ 689802 w 973909"/>
                <a:gd name="connsiteY298" fmla="*/ 582788 h 1163590"/>
                <a:gd name="connsiteX299" fmla="*/ 688760 w 973909"/>
                <a:gd name="connsiteY299" fmla="*/ 589040 h 1163590"/>
                <a:gd name="connsiteX300" fmla="*/ 689802 w 973909"/>
                <a:gd name="connsiteY300" fmla="*/ 597376 h 1163590"/>
                <a:gd name="connsiteX301" fmla="*/ 689802 w 973909"/>
                <a:gd name="connsiteY301" fmla="*/ 598418 h 1163590"/>
                <a:gd name="connsiteX302" fmla="*/ 693970 w 973909"/>
                <a:gd name="connsiteY302" fmla="*/ 609880 h 1163590"/>
                <a:gd name="connsiteX303" fmla="*/ 700222 w 973909"/>
                <a:gd name="connsiteY303" fmla="*/ 618216 h 1163590"/>
                <a:gd name="connsiteX304" fmla="*/ 701264 w 973909"/>
                <a:gd name="connsiteY304" fmla="*/ 619258 h 1163590"/>
                <a:gd name="connsiteX305" fmla="*/ 710642 w 973909"/>
                <a:gd name="connsiteY305" fmla="*/ 633846 h 1163590"/>
                <a:gd name="connsiteX306" fmla="*/ 712726 w 973909"/>
                <a:gd name="connsiteY306" fmla="*/ 649476 h 1163590"/>
                <a:gd name="connsiteX307" fmla="*/ 709600 w 973909"/>
                <a:gd name="connsiteY307" fmla="*/ 657812 h 1163590"/>
                <a:gd name="connsiteX308" fmla="*/ 707516 w 973909"/>
                <a:gd name="connsiteY308" fmla="*/ 661980 h 1163590"/>
                <a:gd name="connsiteX309" fmla="*/ 691886 w 973909"/>
                <a:gd name="connsiteY309" fmla="*/ 672400 h 1163590"/>
                <a:gd name="connsiteX0" fmla="*/ 691886 w 973909"/>
                <a:gd name="connsiteY0" fmla="*/ 672400 h 1163590"/>
                <a:gd name="connsiteX1" fmla="*/ 664794 w 973909"/>
                <a:gd name="connsiteY1" fmla="*/ 691155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3752 w 973909"/>
                <a:gd name="connsiteY4" fmla="*/ 726583 h 1163590"/>
                <a:gd name="connsiteX5" fmla="*/ 636660 w 973909"/>
                <a:gd name="connsiteY5" fmla="*/ 767221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71109 w 973909"/>
                <a:gd name="connsiteY227" fmla="*/ 15942 h 1163590"/>
                <a:gd name="connsiteX228" fmla="*/ 881529 w 973909"/>
                <a:gd name="connsiteY228" fmla="*/ 1354 h 1163590"/>
                <a:gd name="connsiteX229" fmla="*/ 897159 w 973909"/>
                <a:gd name="connsiteY229" fmla="*/ 2396 h 1163590"/>
                <a:gd name="connsiteX230" fmla="*/ 905495 w 973909"/>
                <a:gd name="connsiteY230" fmla="*/ 7606 h 1163590"/>
                <a:gd name="connsiteX231" fmla="*/ 912789 w 973909"/>
                <a:gd name="connsiteY231" fmla="*/ 11774 h 1163590"/>
                <a:gd name="connsiteX232" fmla="*/ 923209 w 973909"/>
                <a:gd name="connsiteY232" fmla="*/ 15942 h 1163590"/>
                <a:gd name="connsiteX233" fmla="*/ 930503 w 973909"/>
                <a:gd name="connsiteY233" fmla="*/ 19067 h 1163590"/>
                <a:gd name="connsiteX234" fmla="*/ 947175 w 973909"/>
                <a:gd name="connsiteY234" fmla="*/ 28446 h 1163590"/>
                <a:gd name="connsiteX235" fmla="*/ 963847 w 973909"/>
                <a:gd name="connsiteY235" fmla="*/ 38866 h 1163590"/>
                <a:gd name="connsiteX236" fmla="*/ 973225 w 973909"/>
                <a:gd name="connsiteY236" fmla="*/ 48243 h 1163590"/>
                <a:gd name="connsiteX237" fmla="*/ 972183 w 973909"/>
                <a:gd name="connsiteY237" fmla="*/ 59705 h 1163590"/>
                <a:gd name="connsiteX238" fmla="*/ 962805 w 973909"/>
                <a:gd name="connsiteY238" fmla="*/ 69083 h 1163590"/>
                <a:gd name="connsiteX239" fmla="*/ 927377 w 973909"/>
                <a:gd name="connsiteY239" fmla="*/ 89923 h 1163590"/>
                <a:gd name="connsiteX240" fmla="*/ 920083 w 973909"/>
                <a:gd name="connsiteY240" fmla="*/ 93049 h 1163590"/>
                <a:gd name="connsiteX241" fmla="*/ 901327 w 973909"/>
                <a:gd name="connsiteY241" fmla="*/ 103469 h 1163590"/>
                <a:gd name="connsiteX242" fmla="*/ 882571 w 973909"/>
                <a:gd name="connsiteY242" fmla="*/ 123267 h 1163590"/>
                <a:gd name="connsiteX243" fmla="*/ 881529 w 973909"/>
                <a:gd name="connsiteY243" fmla="*/ 124309 h 1163590"/>
                <a:gd name="connsiteX244" fmla="*/ 861731 w 973909"/>
                <a:gd name="connsiteY244" fmla="*/ 138897 h 1163590"/>
                <a:gd name="connsiteX245" fmla="*/ 861731 w 973909"/>
                <a:gd name="connsiteY245" fmla="*/ 138897 h 1163590"/>
                <a:gd name="connsiteX246" fmla="*/ 854437 w 973909"/>
                <a:gd name="connsiteY246" fmla="*/ 136813 h 1163590"/>
                <a:gd name="connsiteX247" fmla="*/ 848185 w 973909"/>
                <a:gd name="connsiteY247" fmla="*/ 135771 h 1163590"/>
                <a:gd name="connsiteX248" fmla="*/ 822135 w 973909"/>
                <a:gd name="connsiteY248" fmla="*/ 150359 h 1163590"/>
                <a:gd name="connsiteX249" fmla="*/ 819010 w 973909"/>
                <a:gd name="connsiteY249" fmla="*/ 179535 h 1163590"/>
                <a:gd name="connsiteX250" fmla="*/ 820051 w 973909"/>
                <a:gd name="connsiteY250" fmla="*/ 182661 h 1163590"/>
                <a:gd name="connsiteX251" fmla="*/ 820051 w 973909"/>
                <a:gd name="connsiteY251" fmla="*/ 199333 h 1163590"/>
                <a:gd name="connsiteX252" fmla="*/ 803380 w 973909"/>
                <a:gd name="connsiteY252" fmla="*/ 206627 h 1163590"/>
                <a:gd name="connsiteX253" fmla="*/ 797127 w 973909"/>
                <a:gd name="connsiteY253" fmla="*/ 206627 h 1163590"/>
                <a:gd name="connsiteX254" fmla="*/ 780456 w 973909"/>
                <a:gd name="connsiteY254" fmla="*/ 207669 h 1163590"/>
                <a:gd name="connsiteX255" fmla="*/ 758574 w 973909"/>
                <a:gd name="connsiteY255" fmla="*/ 226425 h 1163590"/>
                <a:gd name="connsiteX256" fmla="*/ 752322 w 973909"/>
                <a:gd name="connsiteY256" fmla="*/ 233719 h 1163590"/>
                <a:gd name="connsiteX257" fmla="*/ 742944 w 973909"/>
                <a:gd name="connsiteY257" fmla="*/ 243097 h 1163590"/>
                <a:gd name="connsiteX258" fmla="*/ 730440 w 973909"/>
                <a:gd name="connsiteY258" fmla="*/ 254559 h 1163590"/>
                <a:gd name="connsiteX259" fmla="*/ 724187 w 973909"/>
                <a:gd name="connsiteY259" fmla="*/ 263937 h 1163590"/>
                <a:gd name="connsiteX260" fmla="*/ 713768 w 973909"/>
                <a:gd name="connsiteY260" fmla="*/ 277483 h 1163590"/>
                <a:gd name="connsiteX261" fmla="*/ 709600 w 973909"/>
                <a:gd name="connsiteY261" fmla="*/ 280609 h 1163590"/>
                <a:gd name="connsiteX262" fmla="*/ 701264 w 973909"/>
                <a:gd name="connsiteY262" fmla="*/ 286861 h 1163590"/>
                <a:gd name="connsiteX263" fmla="*/ 695012 w 973909"/>
                <a:gd name="connsiteY263" fmla="*/ 306659 h 1163590"/>
                <a:gd name="connsiteX264" fmla="*/ 695012 w 973909"/>
                <a:gd name="connsiteY264" fmla="*/ 309785 h 1163590"/>
                <a:gd name="connsiteX265" fmla="*/ 670004 w 973909"/>
                <a:gd name="connsiteY265" fmla="*/ 338961 h 1163590"/>
                <a:gd name="connsiteX266" fmla="*/ 662710 w 973909"/>
                <a:gd name="connsiteY266" fmla="*/ 344171 h 1163590"/>
                <a:gd name="connsiteX267" fmla="*/ 653332 w 973909"/>
                <a:gd name="connsiteY267" fmla="*/ 352506 h 1163590"/>
                <a:gd name="connsiteX268" fmla="*/ 648122 w 973909"/>
                <a:gd name="connsiteY268" fmla="*/ 360842 h 1163590"/>
                <a:gd name="connsiteX269" fmla="*/ 644996 w 973909"/>
                <a:gd name="connsiteY269" fmla="*/ 366052 h 1163590"/>
                <a:gd name="connsiteX270" fmla="*/ 611652 w 973909"/>
                <a:gd name="connsiteY270" fmla="*/ 385851 h 1163590"/>
                <a:gd name="connsiteX271" fmla="*/ 608526 w 973909"/>
                <a:gd name="connsiteY271" fmla="*/ 386892 h 1163590"/>
                <a:gd name="connsiteX272" fmla="*/ 571014 w 973909"/>
                <a:gd name="connsiteY272" fmla="*/ 422320 h 1163590"/>
                <a:gd name="connsiteX273" fmla="*/ 573098 w 973909"/>
                <a:gd name="connsiteY273" fmla="*/ 431698 h 1163590"/>
                <a:gd name="connsiteX274" fmla="*/ 582476 w 973909"/>
                <a:gd name="connsiteY274" fmla="*/ 446286 h 1163590"/>
                <a:gd name="connsiteX275" fmla="*/ 599148 w 973909"/>
                <a:gd name="connsiteY275" fmla="*/ 451496 h 1163590"/>
                <a:gd name="connsiteX276" fmla="*/ 605400 w 973909"/>
                <a:gd name="connsiteY276" fmla="*/ 450454 h 1163590"/>
                <a:gd name="connsiteX277" fmla="*/ 607484 w 973909"/>
                <a:gd name="connsiteY277" fmla="*/ 449412 h 1163590"/>
                <a:gd name="connsiteX278" fmla="*/ 626240 w 973909"/>
                <a:gd name="connsiteY278" fmla="*/ 449412 h 1163590"/>
                <a:gd name="connsiteX279" fmla="*/ 628324 w 973909"/>
                <a:gd name="connsiteY279" fmla="*/ 449412 h 1163590"/>
                <a:gd name="connsiteX280" fmla="*/ 640828 w 973909"/>
                <a:gd name="connsiteY280" fmla="*/ 450454 h 1163590"/>
                <a:gd name="connsiteX281" fmla="*/ 652290 w 973909"/>
                <a:gd name="connsiteY281" fmla="*/ 451496 h 1163590"/>
                <a:gd name="connsiteX282" fmla="*/ 662710 w 973909"/>
                <a:gd name="connsiteY282" fmla="*/ 454622 h 1163590"/>
                <a:gd name="connsiteX283" fmla="*/ 672088 w 973909"/>
                <a:gd name="connsiteY283" fmla="*/ 461916 h 1163590"/>
                <a:gd name="connsiteX284" fmla="*/ 675214 w 973909"/>
                <a:gd name="connsiteY284" fmla="*/ 465042 h 1163590"/>
                <a:gd name="connsiteX285" fmla="*/ 684592 w 973909"/>
                <a:gd name="connsiteY285" fmla="*/ 474420 h 1163590"/>
                <a:gd name="connsiteX286" fmla="*/ 700222 w 973909"/>
                <a:gd name="connsiteY286" fmla="*/ 492134 h 1163590"/>
                <a:gd name="connsiteX287" fmla="*/ 701264 w 973909"/>
                <a:gd name="connsiteY287" fmla="*/ 493176 h 1163590"/>
                <a:gd name="connsiteX288" fmla="*/ 700222 w 973909"/>
                <a:gd name="connsiteY288" fmla="*/ 495260 h 1163590"/>
                <a:gd name="connsiteX289" fmla="*/ 681466 w 973909"/>
                <a:gd name="connsiteY289" fmla="*/ 529646 h 1163590"/>
                <a:gd name="connsiteX290" fmla="*/ 679382 w 973909"/>
                <a:gd name="connsiteY290" fmla="*/ 539024 h 1163590"/>
                <a:gd name="connsiteX291" fmla="*/ 681466 w 973909"/>
                <a:gd name="connsiteY291" fmla="*/ 546318 h 1163590"/>
                <a:gd name="connsiteX292" fmla="*/ 687718 w 973909"/>
                <a:gd name="connsiteY292" fmla="*/ 557780 h 1163590"/>
                <a:gd name="connsiteX293" fmla="*/ 689802 w 973909"/>
                <a:gd name="connsiteY293" fmla="*/ 559864 h 1163590"/>
                <a:gd name="connsiteX294" fmla="*/ 692928 w 973909"/>
                <a:gd name="connsiteY294" fmla="*/ 562990 h 1163590"/>
                <a:gd name="connsiteX295" fmla="*/ 692928 w 973909"/>
                <a:gd name="connsiteY295" fmla="*/ 568200 h 1163590"/>
                <a:gd name="connsiteX296" fmla="*/ 690844 w 973909"/>
                <a:gd name="connsiteY296" fmla="*/ 580704 h 1163590"/>
                <a:gd name="connsiteX297" fmla="*/ 689802 w 973909"/>
                <a:gd name="connsiteY297" fmla="*/ 582788 h 1163590"/>
                <a:gd name="connsiteX298" fmla="*/ 688760 w 973909"/>
                <a:gd name="connsiteY298" fmla="*/ 589040 h 1163590"/>
                <a:gd name="connsiteX299" fmla="*/ 689802 w 973909"/>
                <a:gd name="connsiteY299" fmla="*/ 597376 h 1163590"/>
                <a:gd name="connsiteX300" fmla="*/ 689802 w 973909"/>
                <a:gd name="connsiteY300" fmla="*/ 598418 h 1163590"/>
                <a:gd name="connsiteX301" fmla="*/ 693970 w 973909"/>
                <a:gd name="connsiteY301" fmla="*/ 609880 h 1163590"/>
                <a:gd name="connsiteX302" fmla="*/ 700222 w 973909"/>
                <a:gd name="connsiteY302" fmla="*/ 618216 h 1163590"/>
                <a:gd name="connsiteX303" fmla="*/ 701264 w 973909"/>
                <a:gd name="connsiteY303" fmla="*/ 619258 h 1163590"/>
                <a:gd name="connsiteX304" fmla="*/ 710642 w 973909"/>
                <a:gd name="connsiteY304" fmla="*/ 633846 h 1163590"/>
                <a:gd name="connsiteX305" fmla="*/ 712726 w 973909"/>
                <a:gd name="connsiteY305" fmla="*/ 649476 h 1163590"/>
                <a:gd name="connsiteX306" fmla="*/ 709600 w 973909"/>
                <a:gd name="connsiteY306" fmla="*/ 657812 h 1163590"/>
                <a:gd name="connsiteX307" fmla="*/ 707516 w 973909"/>
                <a:gd name="connsiteY307" fmla="*/ 661980 h 1163590"/>
                <a:gd name="connsiteX308" fmla="*/ 691886 w 973909"/>
                <a:gd name="connsiteY308" fmla="*/ 672400 h 1163590"/>
                <a:gd name="connsiteX0" fmla="*/ 691886 w 973909"/>
                <a:gd name="connsiteY0" fmla="*/ 672400 h 1163590"/>
                <a:gd name="connsiteX1" fmla="*/ 664794 w 973909"/>
                <a:gd name="connsiteY1" fmla="*/ 691155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3752 w 973909"/>
                <a:gd name="connsiteY4" fmla="*/ 726583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71109 w 973909"/>
                <a:gd name="connsiteY227" fmla="*/ 15942 h 1163590"/>
                <a:gd name="connsiteX228" fmla="*/ 881529 w 973909"/>
                <a:gd name="connsiteY228" fmla="*/ 1354 h 1163590"/>
                <a:gd name="connsiteX229" fmla="*/ 897159 w 973909"/>
                <a:gd name="connsiteY229" fmla="*/ 2396 h 1163590"/>
                <a:gd name="connsiteX230" fmla="*/ 905495 w 973909"/>
                <a:gd name="connsiteY230" fmla="*/ 7606 h 1163590"/>
                <a:gd name="connsiteX231" fmla="*/ 912789 w 973909"/>
                <a:gd name="connsiteY231" fmla="*/ 11774 h 1163590"/>
                <a:gd name="connsiteX232" fmla="*/ 923209 w 973909"/>
                <a:gd name="connsiteY232" fmla="*/ 15942 h 1163590"/>
                <a:gd name="connsiteX233" fmla="*/ 930503 w 973909"/>
                <a:gd name="connsiteY233" fmla="*/ 19067 h 1163590"/>
                <a:gd name="connsiteX234" fmla="*/ 947175 w 973909"/>
                <a:gd name="connsiteY234" fmla="*/ 28446 h 1163590"/>
                <a:gd name="connsiteX235" fmla="*/ 963847 w 973909"/>
                <a:gd name="connsiteY235" fmla="*/ 38866 h 1163590"/>
                <a:gd name="connsiteX236" fmla="*/ 973225 w 973909"/>
                <a:gd name="connsiteY236" fmla="*/ 48243 h 1163590"/>
                <a:gd name="connsiteX237" fmla="*/ 972183 w 973909"/>
                <a:gd name="connsiteY237" fmla="*/ 59705 h 1163590"/>
                <a:gd name="connsiteX238" fmla="*/ 962805 w 973909"/>
                <a:gd name="connsiteY238" fmla="*/ 69083 h 1163590"/>
                <a:gd name="connsiteX239" fmla="*/ 927377 w 973909"/>
                <a:gd name="connsiteY239" fmla="*/ 89923 h 1163590"/>
                <a:gd name="connsiteX240" fmla="*/ 920083 w 973909"/>
                <a:gd name="connsiteY240" fmla="*/ 93049 h 1163590"/>
                <a:gd name="connsiteX241" fmla="*/ 901327 w 973909"/>
                <a:gd name="connsiteY241" fmla="*/ 103469 h 1163590"/>
                <a:gd name="connsiteX242" fmla="*/ 882571 w 973909"/>
                <a:gd name="connsiteY242" fmla="*/ 123267 h 1163590"/>
                <a:gd name="connsiteX243" fmla="*/ 881529 w 973909"/>
                <a:gd name="connsiteY243" fmla="*/ 124309 h 1163590"/>
                <a:gd name="connsiteX244" fmla="*/ 861731 w 973909"/>
                <a:gd name="connsiteY244" fmla="*/ 138897 h 1163590"/>
                <a:gd name="connsiteX245" fmla="*/ 861731 w 973909"/>
                <a:gd name="connsiteY245" fmla="*/ 138897 h 1163590"/>
                <a:gd name="connsiteX246" fmla="*/ 854437 w 973909"/>
                <a:gd name="connsiteY246" fmla="*/ 136813 h 1163590"/>
                <a:gd name="connsiteX247" fmla="*/ 848185 w 973909"/>
                <a:gd name="connsiteY247" fmla="*/ 135771 h 1163590"/>
                <a:gd name="connsiteX248" fmla="*/ 822135 w 973909"/>
                <a:gd name="connsiteY248" fmla="*/ 150359 h 1163590"/>
                <a:gd name="connsiteX249" fmla="*/ 819010 w 973909"/>
                <a:gd name="connsiteY249" fmla="*/ 179535 h 1163590"/>
                <a:gd name="connsiteX250" fmla="*/ 820051 w 973909"/>
                <a:gd name="connsiteY250" fmla="*/ 182661 h 1163590"/>
                <a:gd name="connsiteX251" fmla="*/ 820051 w 973909"/>
                <a:gd name="connsiteY251" fmla="*/ 199333 h 1163590"/>
                <a:gd name="connsiteX252" fmla="*/ 803380 w 973909"/>
                <a:gd name="connsiteY252" fmla="*/ 206627 h 1163590"/>
                <a:gd name="connsiteX253" fmla="*/ 797127 w 973909"/>
                <a:gd name="connsiteY253" fmla="*/ 206627 h 1163590"/>
                <a:gd name="connsiteX254" fmla="*/ 780456 w 973909"/>
                <a:gd name="connsiteY254" fmla="*/ 207669 h 1163590"/>
                <a:gd name="connsiteX255" fmla="*/ 758574 w 973909"/>
                <a:gd name="connsiteY255" fmla="*/ 226425 h 1163590"/>
                <a:gd name="connsiteX256" fmla="*/ 752322 w 973909"/>
                <a:gd name="connsiteY256" fmla="*/ 233719 h 1163590"/>
                <a:gd name="connsiteX257" fmla="*/ 742944 w 973909"/>
                <a:gd name="connsiteY257" fmla="*/ 243097 h 1163590"/>
                <a:gd name="connsiteX258" fmla="*/ 730440 w 973909"/>
                <a:gd name="connsiteY258" fmla="*/ 254559 h 1163590"/>
                <a:gd name="connsiteX259" fmla="*/ 724187 w 973909"/>
                <a:gd name="connsiteY259" fmla="*/ 263937 h 1163590"/>
                <a:gd name="connsiteX260" fmla="*/ 713768 w 973909"/>
                <a:gd name="connsiteY260" fmla="*/ 277483 h 1163590"/>
                <a:gd name="connsiteX261" fmla="*/ 709600 w 973909"/>
                <a:gd name="connsiteY261" fmla="*/ 280609 h 1163590"/>
                <a:gd name="connsiteX262" fmla="*/ 701264 w 973909"/>
                <a:gd name="connsiteY262" fmla="*/ 286861 h 1163590"/>
                <a:gd name="connsiteX263" fmla="*/ 695012 w 973909"/>
                <a:gd name="connsiteY263" fmla="*/ 306659 h 1163590"/>
                <a:gd name="connsiteX264" fmla="*/ 695012 w 973909"/>
                <a:gd name="connsiteY264" fmla="*/ 309785 h 1163590"/>
                <a:gd name="connsiteX265" fmla="*/ 670004 w 973909"/>
                <a:gd name="connsiteY265" fmla="*/ 338961 h 1163590"/>
                <a:gd name="connsiteX266" fmla="*/ 662710 w 973909"/>
                <a:gd name="connsiteY266" fmla="*/ 344171 h 1163590"/>
                <a:gd name="connsiteX267" fmla="*/ 653332 w 973909"/>
                <a:gd name="connsiteY267" fmla="*/ 352506 h 1163590"/>
                <a:gd name="connsiteX268" fmla="*/ 648122 w 973909"/>
                <a:gd name="connsiteY268" fmla="*/ 360842 h 1163590"/>
                <a:gd name="connsiteX269" fmla="*/ 644996 w 973909"/>
                <a:gd name="connsiteY269" fmla="*/ 366052 h 1163590"/>
                <a:gd name="connsiteX270" fmla="*/ 611652 w 973909"/>
                <a:gd name="connsiteY270" fmla="*/ 385851 h 1163590"/>
                <a:gd name="connsiteX271" fmla="*/ 608526 w 973909"/>
                <a:gd name="connsiteY271" fmla="*/ 386892 h 1163590"/>
                <a:gd name="connsiteX272" fmla="*/ 571014 w 973909"/>
                <a:gd name="connsiteY272" fmla="*/ 422320 h 1163590"/>
                <a:gd name="connsiteX273" fmla="*/ 573098 w 973909"/>
                <a:gd name="connsiteY273" fmla="*/ 431698 h 1163590"/>
                <a:gd name="connsiteX274" fmla="*/ 582476 w 973909"/>
                <a:gd name="connsiteY274" fmla="*/ 446286 h 1163590"/>
                <a:gd name="connsiteX275" fmla="*/ 599148 w 973909"/>
                <a:gd name="connsiteY275" fmla="*/ 451496 h 1163590"/>
                <a:gd name="connsiteX276" fmla="*/ 605400 w 973909"/>
                <a:gd name="connsiteY276" fmla="*/ 450454 h 1163590"/>
                <a:gd name="connsiteX277" fmla="*/ 607484 w 973909"/>
                <a:gd name="connsiteY277" fmla="*/ 449412 h 1163590"/>
                <a:gd name="connsiteX278" fmla="*/ 626240 w 973909"/>
                <a:gd name="connsiteY278" fmla="*/ 449412 h 1163590"/>
                <a:gd name="connsiteX279" fmla="*/ 628324 w 973909"/>
                <a:gd name="connsiteY279" fmla="*/ 449412 h 1163590"/>
                <a:gd name="connsiteX280" fmla="*/ 640828 w 973909"/>
                <a:gd name="connsiteY280" fmla="*/ 450454 h 1163590"/>
                <a:gd name="connsiteX281" fmla="*/ 652290 w 973909"/>
                <a:gd name="connsiteY281" fmla="*/ 451496 h 1163590"/>
                <a:gd name="connsiteX282" fmla="*/ 662710 w 973909"/>
                <a:gd name="connsiteY282" fmla="*/ 454622 h 1163590"/>
                <a:gd name="connsiteX283" fmla="*/ 672088 w 973909"/>
                <a:gd name="connsiteY283" fmla="*/ 461916 h 1163590"/>
                <a:gd name="connsiteX284" fmla="*/ 675214 w 973909"/>
                <a:gd name="connsiteY284" fmla="*/ 465042 h 1163590"/>
                <a:gd name="connsiteX285" fmla="*/ 684592 w 973909"/>
                <a:gd name="connsiteY285" fmla="*/ 474420 h 1163590"/>
                <a:gd name="connsiteX286" fmla="*/ 700222 w 973909"/>
                <a:gd name="connsiteY286" fmla="*/ 492134 h 1163590"/>
                <a:gd name="connsiteX287" fmla="*/ 701264 w 973909"/>
                <a:gd name="connsiteY287" fmla="*/ 493176 h 1163590"/>
                <a:gd name="connsiteX288" fmla="*/ 700222 w 973909"/>
                <a:gd name="connsiteY288" fmla="*/ 495260 h 1163590"/>
                <a:gd name="connsiteX289" fmla="*/ 681466 w 973909"/>
                <a:gd name="connsiteY289" fmla="*/ 529646 h 1163590"/>
                <a:gd name="connsiteX290" fmla="*/ 679382 w 973909"/>
                <a:gd name="connsiteY290" fmla="*/ 539024 h 1163590"/>
                <a:gd name="connsiteX291" fmla="*/ 681466 w 973909"/>
                <a:gd name="connsiteY291" fmla="*/ 546318 h 1163590"/>
                <a:gd name="connsiteX292" fmla="*/ 687718 w 973909"/>
                <a:gd name="connsiteY292" fmla="*/ 557780 h 1163590"/>
                <a:gd name="connsiteX293" fmla="*/ 689802 w 973909"/>
                <a:gd name="connsiteY293" fmla="*/ 559864 h 1163590"/>
                <a:gd name="connsiteX294" fmla="*/ 692928 w 973909"/>
                <a:gd name="connsiteY294" fmla="*/ 562990 h 1163590"/>
                <a:gd name="connsiteX295" fmla="*/ 692928 w 973909"/>
                <a:gd name="connsiteY295" fmla="*/ 568200 h 1163590"/>
                <a:gd name="connsiteX296" fmla="*/ 690844 w 973909"/>
                <a:gd name="connsiteY296" fmla="*/ 580704 h 1163590"/>
                <a:gd name="connsiteX297" fmla="*/ 689802 w 973909"/>
                <a:gd name="connsiteY297" fmla="*/ 582788 h 1163590"/>
                <a:gd name="connsiteX298" fmla="*/ 688760 w 973909"/>
                <a:gd name="connsiteY298" fmla="*/ 589040 h 1163590"/>
                <a:gd name="connsiteX299" fmla="*/ 689802 w 973909"/>
                <a:gd name="connsiteY299" fmla="*/ 597376 h 1163590"/>
                <a:gd name="connsiteX300" fmla="*/ 689802 w 973909"/>
                <a:gd name="connsiteY300" fmla="*/ 598418 h 1163590"/>
                <a:gd name="connsiteX301" fmla="*/ 693970 w 973909"/>
                <a:gd name="connsiteY301" fmla="*/ 609880 h 1163590"/>
                <a:gd name="connsiteX302" fmla="*/ 700222 w 973909"/>
                <a:gd name="connsiteY302" fmla="*/ 618216 h 1163590"/>
                <a:gd name="connsiteX303" fmla="*/ 701264 w 973909"/>
                <a:gd name="connsiteY303" fmla="*/ 619258 h 1163590"/>
                <a:gd name="connsiteX304" fmla="*/ 710642 w 973909"/>
                <a:gd name="connsiteY304" fmla="*/ 633846 h 1163590"/>
                <a:gd name="connsiteX305" fmla="*/ 712726 w 973909"/>
                <a:gd name="connsiteY305" fmla="*/ 649476 h 1163590"/>
                <a:gd name="connsiteX306" fmla="*/ 709600 w 973909"/>
                <a:gd name="connsiteY306" fmla="*/ 657812 h 1163590"/>
                <a:gd name="connsiteX307" fmla="*/ 707516 w 973909"/>
                <a:gd name="connsiteY307" fmla="*/ 661980 h 1163590"/>
                <a:gd name="connsiteX308" fmla="*/ 691886 w 973909"/>
                <a:gd name="connsiteY308" fmla="*/ 672400 h 1163590"/>
                <a:gd name="connsiteX0" fmla="*/ 691886 w 973909"/>
                <a:gd name="connsiteY0" fmla="*/ 672400 h 1163590"/>
                <a:gd name="connsiteX1" fmla="*/ 664794 w 973909"/>
                <a:gd name="connsiteY1" fmla="*/ 691155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71109 w 973909"/>
                <a:gd name="connsiteY227" fmla="*/ 15942 h 1163590"/>
                <a:gd name="connsiteX228" fmla="*/ 881529 w 973909"/>
                <a:gd name="connsiteY228" fmla="*/ 1354 h 1163590"/>
                <a:gd name="connsiteX229" fmla="*/ 897159 w 973909"/>
                <a:gd name="connsiteY229" fmla="*/ 2396 h 1163590"/>
                <a:gd name="connsiteX230" fmla="*/ 905495 w 973909"/>
                <a:gd name="connsiteY230" fmla="*/ 7606 h 1163590"/>
                <a:gd name="connsiteX231" fmla="*/ 912789 w 973909"/>
                <a:gd name="connsiteY231" fmla="*/ 11774 h 1163590"/>
                <a:gd name="connsiteX232" fmla="*/ 923209 w 973909"/>
                <a:gd name="connsiteY232" fmla="*/ 15942 h 1163590"/>
                <a:gd name="connsiteX233" fmla="*/ 930503 w 973909"/>
                <a:gd name="connsiteY233" fmla="*/ 19067 h 1163590"/>
                <a:gd name="connsiteX234" fmla="*/ 947175 w 973909"/>
                <a:gd name="connsiteY234" fmla="*/ 28446 h 1163590"/>
                <a:gd name="connsiteX235" fmla="*/ 963847 w 973909"/>
                <a:gd name="connsiteY235" fmla="*/ 38866 h 1163590"/>
                <a:gd name="connsiteX236" fmla="*/ 973225 w 973909"/>
                <a:gd name="connsiteY236" fmla="*/ 48243 h 1163590"/>
                <a:gd name="connsiteX237" fmla="*/ 972183 w 973909"/>
                <a:gd name="connsiteY237" fmla="*/ 59705 h 1163590"/>
                <a:gd name="connsiteX238" fmla="*/ 962805 w 973909"/>
                <a:gd name="connsiteY238" fmla="*/ 69083 h 1163590"/>
                <a:gd name="connsiteX239" fmla="*/ 927377 w 973909"/>
                <a:gd name="connsiteY239" fmla="*/ 89923 h 1163590"/>
                <a:gd name="connsiteX240" fmla="*/ 920083 w 973909"/>
                <a:gd name="connsiteY240" fmla="*/ 93049 h 1163590"/>
                <a:gd name="connsiteX241" fmla="*/ 901327 w 973909"/>
                <a:gd name="connsiteY241" fmla="*/ 103469 h 1163590"/>
                <a:gd name="connsiteX242" fmla="*/ 882571 w 973909"/>
                <a:gd name="connsiteY242" fmla="*/ 123267 h 1163590"/>
                <a:gd name="connsiteX243" fmla="*/ 881529 w 973909"/>
                <a:gd name="connsiteY243" fmla="*/ 124309 h 1163590"/>
                <a:gd name="connsiteX244" fmla="*/ 861731 w 973909"/>
                <a:gd name="connsiteY244" fmla="*/ 138897 h 1163590"/>
                <a:gd name="connsiteX245" fmla="*/ 861731 w 973909"/>
                <a:gd name="connsiteY245" fmla="*/ 138897 h 1163590"/>
                <a:gd name="connsiteX246" fmla="*/ 854437 w 973909"/>
                <a:gd name="connsiteY246" fmla="*/ 136813 h 1163590"/>
                <a:gd name="connsiteX247" fmla="*/ 848185 w 973909"/>
                <a:gd name="connsiteY247" fmla="*/ 135771 h 1163590"/>
                <a:gd name="connsiteX248" fmla="*/ 822135 w 973909"/>
                <a:gd name="connsiteY248" fmla="*/ 150359 h 1163590"/>
                <a:gd name="connsiteX249" fmla="*/ 819010 w 973909"/>
                <a:gd name="connsiteY249" fmla="*/ 179535 h 1163590"/>
                <a:gd name="connsiteX250" fmla="*/ 820051 w 973909"/>
                <a:gd name="connsiteY250" fmla="*/ 182661 h 1163590"/>
                <a:gd name="connsiteX251" fmla="*/ 820051 w 973909"/>
                <a:gd name="connsiteY251" fmla="*/ 199333 h 1163590"/>
                <a:gd name="connsiteX252" fmla="*/ 803380 w 973909"/>
                <a:gd name="connsiteY252" fmla="*/ 206627 h 1163590"/>
                <a:gd name="connsiteX253" fmla="*/ 797127 w 973909"/>
                <a:gd name="connsiteY253" fmla="*/ 206627 h 1163590"/>
                <a:gd name="connsiteX254" fmla="*/ 780456 w 973909"/>
                <a:gd name="connsiteY254" fmla="*/ 207669 h 1163590"/>
                <a:gd name="connsiteX255" fmla="*/ 758574 w 973909"/>
                <a:gd name="connsiteY255" fmla="*/ 226425 h 1163590"/>
                <a:gd name="connsiteX256" fmla="*/ 752322 w 973909"/>
                <a:gd name="connsiteY256" fmla="*/ 233719 h 1163590"/>
                <a:gd name="connsiteX257" fmla="*/ 742944 w 973909"/>
                <a:gd name="connsiteY257" fmla="*/ 243097 h 1163590"/>
                <a:gd name="connsiteX258" fmla="*/ 730440 w 973909"/>
                <a:gd name="connsiteY258" fmla="*/ 254559 h 1163590"/>
                <a:gd name="connsiteX259" fmla="*/ 724187 w 973909"/>
                <a:gd name="connsiteY259" fmla="*/ 263937 h 1163590"/>
                <a:gd name="connsiteX260" fmla="*/ 713768 w 973909"/>
                <a:gd name="connsiteY260" fmla="*/ 277483 h 1163590"/>
                <a:gd name="connsiteX261" fmla="*/ 709600 w 973909"/>
                <a:gd name="connsiteY261" fmla="*/ 280609 h 1163590"/>
                <a:gd name="connsiteX262" fmla="*/ 701264 w 973909"/>
                <a:gd name="connsiteY262" fmla="*/ 286861 h 1163590"/>
                <a:gd name="connsiteX263" fmla="*/ 695012 w 973909"/>
                <a:gd name="connsiteY263" fmla="*/ 306659 h 1163590"/>
                <a:gd name="connsiteX264" fmla="*/ 695012 w 973909"/>
                <a:gd name="connsiteY264" fmla="*/ 309785 h 1163590"/>
                <a:gd name="connsiteX265" fmla="*/ 670004 w 973909"/>
                <a:gd name="connsiteY265" fmla="*/ 338961 h 1163590"/>
                <a:gd name="connsiteX266" fmla="*/ 662710 w 973909"/>
                <a:gd name="connsiteY266" fmla="*/ 344171 h 1163590"/>
                <a:gd name="connsiteX267" fmla="*/ 653332 w 973909"/>
                <a:gd name="connsiteY267" fmla="*/ 352506 h 1163590"/>
                <a:gd name="connsiteX268" fmla="*/ 648122 w 973909"/>
                <a:gd name="connsiteY268" fmla="*/ 360842 h 1163590"/>
                <a:gd name="connsiteX269" fmla="*/ 644996 w 973909"/>
                <a:gd name="connsiteY269" fmla="*/ 366052 h 1163590"/>
                <a:gd name="connsiteX270" fmla="*/ 611652 w 973909"/>
                <a:gd name="connsiteY270" fmla="*/ 385851 h 1163590"/>
                <a:gd name="connsiteX271" fmla="*/ 608526 w 973909"/>
                <a:gd name="connsiteY271" fmla="*/ 386892 h 1163590"/>
                <a:gd name="connsiteX272" fmla="*/ 571014 w 973909"/>
                <a:gd name="connsiteY272" fmla="*/ 422320 h 1163590"/>
                <a:gd name="connsiteX273" fmla="*/ 573098 w 973909"/>
                <a:gd name="connsiteY273" fmla="*/ 431698 h 1163590"/>
                <a:gd name="connsiteX274" fmla="*/ 582476 w 973909"/>
                <a:gd name="connsiteY274" fmla="*/ 446286 h 1163590"/>
                <a:gd name="connsiteX275" fmla="*/ 599148 w 973909"/>
                <a:gd name="connsiteY275" fmla="*/ 451496 h 1163590"/>
                <a:gd name="connsiteX276" fmla="*/ 605400 w 973909"/>
                <a:gd name="connsiteY276" fmla="*/ 450454 h 1163590"/>
                <a:gd name="connsiteX277" fmla="*/ 607484 w 973909"/>
                <a:gd name="connsiteY277" fmla="*/ 449412 h 1163590"/>
                <a:gd name="connsiteX278" fmla="*/ 626240 w 973909"/>
                <a:gd name="connsiteY278" fmla="*/ 449412 h 1163590"/>
                <a:gd name="connsiteX279" fmla="*/ 628324 w 973909"/>
                <a:gd name="connsiteY279" fmla="*/ 449412 h 1163590"/>
                <a:gd name="connsiteX280" fmla="*/ 640828 w 973909"/>
                <a:gd name="connsiteY280" fmla="*/ 450454 h 1163590"/>
                <a:gd name="connsiteX281" fmla="*/ 652290 w 973909"/>
                <a:gd name="connsiteY281" fmla="*/ 451496 h 1163590"/>
                <a:gd name="connsiteX282" fmla="*/ 662710 w 973909"/>
                <a:gd name="connsiteY282" fmla="*/ 454622 h 1163590"/>
                <a:gd name="connsiteX283" fmla="*/ 672088 w 973909"/>
                <a:gd name="connsiteY283" fmla="*/ 461916 h 1163590"/>
                <a:gd name="connsiteX284" fmla="*/ 675214 w 973909"/>
                <a:gd name="connsiteY284" fmla="*/ 465042 h 1163590"/>
                <a:gd name="connsiteX285" fmla="*/ 684592 w 973909"/>
                <a:gd name="connsiteY285" fmla="*/ 474420 h 1163590"/>
                <a:gd name="connsiteX286" fmla="*/ 700222 w 973909"/>
                <a:gd name="connsiteY286" fmla="*/ 492134 h 1163590"/>
                <a:gd name="connsiteX287" fmla="*/ 701264 w 973909"/>
                <a:gd name="connsiteY287" fmla="*/ 493176 h 1163590"/>
                <a:gd name="connsiteX288" fmla="*/ 700222 w 973909"/>
                <a:gd name="connsiteY288" fmla="*/ 495260 h 1163590"/>
                <a:gd name="connsiteX289" fmla="*/ 681466 w 973909"/>
                <a:gd name="connsiteY289" fmla="*/ 529646 h 1163590"/>
                <a:gd name="connsiteX290" fmla="*/ 679382 w 973909"/>
                <a:gd name="connsiteY290" fmla="*/ 539024 h 1163590"/>
                <a:gd name="connsiteX291" fmla="*/ 681466 w 973909"/>
                <a:gd name="connsiteY291" fmla="*/ 546318 h 1163590"/>
                <a:gd name="connsiteX292" fmla="*/ 687718 w 973909"/>
                <a:gd name="connsiteY292" fmla="*/ 557780 h 1163590"/>
                <a:gd name="connsiteX293" fmla="*/ 689802 w 973909"/>
                <a:gd name="connsiteY293" fmla="*/ 559864 h 1163590"/>
                <a:gd name="connsiteX294" fmla="*/ 692928 w 973909"/>
                <a:gd name="connsiteY294" fmla="*/ 562990 h 1163590"/>
                <a:gd name="connsiteX295" fmla="*/ 692928 w 973909"/>
                <a:gd name="connsiteY295" fmla="*/ 568200 h 1163590"/>
                <a:gd name="connsiteX296" fmla="*/ 690844 w 973909"/>
                <a:gd name="connsiteY296" fmla="*/ 580704 h 1163590"/>
                <a:gd name="connsiteX297" fmla="*/ 689802 w 973909"/>
                <a:gd name="connsiteY297" fmla="*/ 582788 h 1163590"/>
                <a:gd name="connsiteX298" fmla="*/ 688760 w 973909"/>
                <a:gd name="connsiteY298" fmla="*/ 589040 h 1163590"/>
                <a:gd name="connsiteX299" fmla="*/ 689802 w 973909"/>
                <a:gd name="connsiteY299" fmla="*/ 597376 h 1163590"/>
                <a:gd name="connsiteX300" fmla="*/ 689802 w 973909"/>
                <a:gd name="connsiteY300" fmla="*/ 598418 h 1163590"/>
                <a:gd name="connsiteX301" fmla="*/ 693970 w 973909"/>
                <a:gd name="connsiteY301" fmla="*/ 609880 h 1163590"/>
                <a:gd name="connsiteX302" fmla="*/ 700222 w 973909"/>
                <a:gd name="connsiteY302" fmla="*/ 618216 h 1163590"/>
                <a:gd name="connsiteX303" fmla="*/ 701264 w 973909"/>
                <a:gd name="connsiteY303" fmla="*/ 619258 h 1163590"/>
                <a:gd name="connsiteX304" fmla="*/ 710642 w 973909"/>
                <a:gd name="connsiteY304" fmla="*/ 633846 h 1163590"/>
                <a:gd name="connsiteX305" fmla="*/ 712726 w 973909"/>
                <a:gd name="connsiteY305" fmla="*/ 649476 h 1163590"/>
                <a:gd name="connsiteX306" fmla="*/ 709600 w 973909"/>
                <a:gd name="connsiteY306" fmla="*/ 657812 h 1163590"/>
                <a:gd name="connsiteX307" fmla="*/ 707516 w 973909"/>
                <a:gd name="connsiteY307" fmla="*/ 661980 h 1163590"/>
                <a:gd name="connsiteX308" fmla="*/ 691886 w 973909"/>
                <a:gd name="connsiteY308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71109 w 973909"/>
                <a:gd name="connsiteY227" fmla="*/ 15942 h 1163590"/>
                <a:gd name="connsiteX228" fmla="*/ 881529 w 973909"/>
                <a:gd name="connsiteY228" fmla="*/ 1354 h 1163590"/>
                <a:gd name="connsiteX229" fmla="*/ 897159 w 973909"/>
                <a:gd name="connsiteY229" fmla="*/ 2396 h 1163590"/>
                <a:gd name="connsiteX230" fmla="*/ 905495 w 973909"/>
                <a:gd name="connsiteY230" fmla="*/ 7606 h 1163590"/>
                <a:gd name="connsiteX231" fmla="*/ 912789 w 973909"/>
                <a:gd name="connsiteY231" fmla="*/ 11774 h 1163590"/>
                <a:gd name="connsiteX232" fmla="*/ 923209 w 973909"/>
                <a:gd name="connsiteY232" fmla="*/ 15942 h 1163590"/>
                <a:gd name="connsiteX233" fmla="*/ 930503 w 973909"/>
                <a:gd name="connsiteY233" fmla="*/ 19067 h 1163590"/>
                <a:gd name="connsiteX234" fmla="*/ 947175 w 973909"/>
                <a:gd name="connsiteY234" fmla="*/ 28446 h 1163590"/>
                <a:gd name="connsiteX235" fmla="*/ 963847 w 973909"/>
                <a:gd name="connsiteY235" fmla="*/ 38866 h 1163590"/>
                <a:gd name="connsiteX236" fmla="*/ 973225 w 973909"/>
                <a:gd name="connsiteY236" fmla="*/ 48243 h 1163590"/>
                <a:gd name="connsiteX237" fmla="*/ 972183 w 973909"/>
                <a:gd name="connsiteY237" fmla="*/ 59705 h 1163590"/>
                <a:gd name="connsiteX238" fmla="*/ 962805 w 973909"/>
                <a:gd name="connsiteY238" fmla="*/ 69083 h 1163590"/>
                <a:gd name="connsiteX239" fmla="*/ 927377 w 973909"/>
                <a:gd name="connsiteY239" fmla="*/ 89923 h 1163590"/>
                <a:gd name="connsiteX240" fmla="*/ 920083 w 973909"/>
                <a:gd name="connsiteY240" fmla="*/ 93049 h 1163590"/>
                <a:gd name="connsiteX241" fmla="*/ 901327 w 973909"/>
                <a:gd name="connsiteY241" fmla="*/ 103469 h 1163590"/>
                <a:gd name="connsiteX242" fmla="*/ 882571 w 973909"/>
                <a:gd name="connsiteY242" fmla="*/ 123267 h 1163590"/>
                <a:gd name="connsiteX243" fmla="*/ 881529 w 973909"/>
                <a:gd name="connsiteY243" fmla="*/ 124309 h 1163590"/>
                <a:gd name="connsiteX244" fmla="*/ 861731 w 973909"/>
                <a:gd name="connsiteY244" fmla="*/ 138897 h 1163590"/>
                <a:gd name="connsiteX245" fmla="*/ 861731 w 973909"/>
                <a:gd name="connsiteY245" fmla="*/ 138897 h 1163590"/>
                <a:gd name="connsiteX246" fmla="*/ 854437 w 973909"/>
                <a:gd name="connsiteY246" fmla="*/ 136813 h 1163590"/>
                <a:gd name="connsiteX247" fmla="*/ 848185 w 973909"/>
                <a:gd name="connsiteY247" fmla="*/ 135771 h 1163590"/>
                <a:gd name="connsiteX248" fmla="*/ 822135 w 973909"/>
                <a:gd name="connsiteY248" fmla="*/ 150359 h 1163590"/>
                <a:gd name="connsiteX249" fmla="*/ 819010 w 973909"/>
                <a:gd name="connsiteY249" fmla="*/ 179535 h 1163590"/>
                <a:gd name="connsiteX250" fmla="*/ 820051 w 973909"/>
                <a:gd name="connsiteY250" fmla="*/ 182661 h 1163590"/>
                <a:gd name="connsiteX251" fmla="*/ 820051 w 973909"/>
                <a:gd name="connsiteY251" fmla="*/ 199333 h 1163590"/>
                <a:gd name="connsiteX252" fmla="*/ 803380 w 973909"/>
                <a:gd name="connsiteY252" fmla="*/ 206627 h 1163590"/>
                <a:gd name="connsiteX253" fmla="*/ 797127 w 973909"/>
                <a:gd name="connsiteY253" fmla="*/ 206627 h 1163590"/>
                <a:gd name="connsiteX254" fmla="*/ 780456 w 973909"/>
                <a:gd name="connsiteY254" fmla="*/ 207669 h 1163590"/>
                <a:gd name="connsiteX255" fmla="*/ 758574 w 973909"/>
                <a:gd name="connsiteY255" fmla="*/ 226425 h 1163590"/>
                <a:gd name="connsiteX256" fmla="*/ 752322 w 973909"/>
                <a:gd name="connsiteY256" fmla="*/ 233719 h 1163590"/>
                <a:gd name="connsiteX257" fmla="*/ 742944 w 973909"/>
                <a:gd name="connsiteY257" fmla="*/ 243097 h 1163590"/>
                <a:gd name="connsiteX258" fmla="*/ 730440 w 973909"/>
                <a:gd name="connsiteY258" fmla="*/ 254559 h 1163590"/>
                <a:gd name="connsiteX259" fmla="*/ 724187 w 973909"/>
                <a:gd name="connsiteY259" fmla="*/ 263937 h 1163590"/>
                <a:gd name="connsiteX260" fmla="*/ 713768 w 973909"/>
                <a:gd name="connsiteY260" fmla="*/ 277483 h 1163590"/>
                <a:gd name="connsiteX261" fmla="*/ 709600 w 973909"/>
                <a:gd name="connsiteY261" fmla="*/ 280609 h 1163590"/>
                <a:gd name="connsiteX262" fmla="*/ 701264 w 973909"/>
                <a:gd name="connsiteY262" fmla="*/ 286861 h 1163590"/>
                <a:gd name="connsiteX263" fmla="*/ 695012 w 973909"/>
                <a:gd name="connsiteY263" fmla="*/ 306659 h 1163590"/>
                <a:gd name="connsiteX264" fmla="*/ 695012 w 973909"/>
                <a:gd name="connsiteY264" fmla="*/ 309785 h 1163590"/>
                <a:gd name="connsiteX265" fmla="*/ 670004 w 973909"/>
                <a:gd name="connsiteY265" fmla="*/ 338961 h 1163590"/>
                <a:gd name="connsiteX266" fmla="*/ 662710 w 973909"/>
                <a:gd name="connsiteY266" fmla="*/ 344171 h 1163590"/>
                <a:gd name="connsiteX267" fmla="*/ 653332 w 973909"/>
                <a:gd name="connsiteY267" fmla="*/ 352506 h 1163590"/>
                <a:gd name="connsiteX268" fmla="*/ 648122 w 973909"/>
                <a:gd name="connsiteY268" fmla="*/ 360842 h 1163590"/>
                <a:gd name="connsiteX269" fmla="*/ 644996 w 973909"/>
                <a:gd name="connsiteY269" fmla="*/ 366052 h 1163590"/>
                <a:gd name="connsiteX270" fmla="*/ 611652 w 973909"/>
                <a:gd name="connsiteY270" fmla="*/ 385851 h 1163590"/>
                <a:gd name="connsiteX271" fmla="*/ 608526 w 973909"/>
                <a:gd name="connsiteY271" fmla="*/ 386892 h 1163590"/>
                <a:gd name="connsiteX272" fmla="*/ 571014 w 973909"/>
                <a:gd name="connsiteY272" fmla="*/ 422320 h 1163590"/>
                <a:gd name="connsiteX273" fmla="*/ 573098 w 973909"/>
                <a:gd name="connsiteY273" fmla="*/ 431698 h 1163590"/>
                <a:gd name="connsiteX274" fmla="*/ 582476 w 973909"/>
                <a:gd name="connsiteY274" fmla="*/ 446286 h 1163590"/>
                <a:gd name="connsiteX275" fmla="*/ 599148 w 973909"/>
                <a:gd name="connsiteY275" fmla="*/ 451496 h 1163590"/>
                <a:gd name="connsiteX276" fmla="*/ 605400 w 973909"/>
                <a:gd name="connsiteY276" fmla="*/ 450454 h 1163590"/>
                <a:gd name="connsiteX277" fmla="*/ 607484 w 973909"/>
                <a:gd name="connsiteY277" fmla="*/ 449412 h 1163590"/>
                <a:gd name="connsiteX278" fmla="*/ 626240 w 973909"/>
                <a:gd name="connsiteY278" fmla="*/ 449412 h 1163590"/>
                <a:gd name="connsiteX279" fmla="*/ 628324 w 973909"/>
                <a:gd name="connsiteY279" fmla="*/ 449412 h 1163590"/>
                <a:gd name="connsiteX280" fmla="*/ 640828 w 973909"/>
                <a:gd name="connsiteY280" fmla="*/ 450454 h 1163590"/>
                <a:gd name="connsiteX281" fmla="*/ 652290 w 973909"/>
                <a:gd name="connsiteY281" fmla="*/ 451496 h 1163590"/>
                <a:gd name="connsiteX282" fmla="*/ 662710 w 973909"/>
                <a:gd name="connsiteY282" fmla="*/ 454622 h 1163590"/>
                <a:gd name="connsiteX283" fmla="*/ 672088 w 973909"/>
                <a:gd name="connsiteY283" fmla="*/ 461916 h 1163590"/>
                <a:gd name="connsiteX284" fmla="*/ 675214 w 973909"/>
                <a:gd name="connsiteY284" fmla="*/ 465042 h 1163590"/>
                <a:gd name="connsiteX285" fmla="*/ 684592 w 973909"/>
                <a:gd name="connsiteY285" fmla="*/ 474420 h 1163590"/>
                <a:gd name="connsiteX286" fmla="*/ 700222 w 973909"/>
                <a:gd name="connsiteY286" fmla="*/ 492134 h 1163590"/>
                <a:gd name="connsiteX287" fmla="*/ 701264 w 973909"/>
                <a:gd name="connsiteY287" fmla="*/ 493176 h 1163590"/>
                <a:gd name="connsiteX288" fmla="*/ 700222 w 973909"/>
                <a:gd name="connsiteY288" fmla="*/ 495260 h 1163590"/>
                <a:gd name="connsiteX289" fmla="*/ 681466 w 973909"/>
                <a:gd name="connsiteY289" fmla="*/ 529646 h 1163590"/>
                <a:gd name="connsiteX290" fmla="*/ 679382 w 973909"/>
                <a:gd name="connsiteY290" fmla="*/ 539024 h 1163590"/>
                <a:gd name="connsiteX291" fmla="*/ 681466 w 973909"/>
                <a:gd name="connsiteY291" fmla="*/ 546318 h 1163590"/>
                <a:gd name="connsiteX292" fmla="*/ 687718 w 973909"/>
                <a:gd name="connsiteY292" fmla="*/ 557780 h 1163590"/>
                <a:gd name="connsiteX293" fmla="*/ 689802 w 973909"/>
                <a:gd name="connsiteY293" fmla="*/ 559864 h 1163590"/>
                <a:gd name="connsiteX294" fmla="*/ 692928 w 973909"/>
                <a:gd name="connsiteY294" fmla="*/ 562990 h 1163590"/>
                <a:gd name="connsiteX295" fmla="*/ 692928 w 973909"/>
                <a:gd name="connsiteY295" fmla="*/ 568200 h 1163590"/>
                <a:gd name="connsiteX296" fmla="*/ 690844 w 973909"/>
                <a:gd name="connsiteY296" fmla="*/ 580704 h 1163590"/>
                <a:gd name="connsiteX297" fmla="*/ 689802 w 973909"/>
                <a:gd name="connsiteY297" fmla="*/ 582788 h 1163590"/>
                <a:gd name="connsiteX298" fmla="*/ 688760 w 973909"/>
                <a:gd name="connsiteY298" fmla="*/ 589040 h 1163590"/>
                <a:gd name="connsiteX299" fmla="*/ 689802 w 973909"/>
                <a:gd name="connsiteY299" fmla="*/ 597376 h 1163590"/>
                <a:gd name="connsiteX300" fmla="*/ 689802 w 973909"/>
                <a:gd name="connsiteY300" fmla="*/ 598418 h 1163590"/>
                <a:gd name="connsiteX301" fmla="*/ 693970 w 973909"/>
                <a:gd name="connsiteY301" fmla="*/ 609880 h 1163590"/>
                <a:gd name="connsiteX302" fmla="*/ 700222 w 973909"/>
                <a:gd name="connsiteY302" fmla="*/ 618216 h 1163590"/>
                <a:gd name="connsiteX303" fmla="*/ 701264 w 973909"/>
                <a:gd name="connsiteY303" fmla="*/ 619258 h 1163590"/>
                <a:gd name="connsiteX304" fmla="*/ 710642 w 973909"/>
                <a:gd name="connsiteY304" fmla="*/ 633846 h 1163590"/>
                <a:gd name="connsiteX305" fmla="*/ 712726 w 973909"/>
                <a:gd name="connsiteY305" fmla="*/ 649476 h 1163590"/>
                <a:gd name="connsiteX306" fmla="*/ 709600 w 973909"/>
                <a:gd name="connsiteY306" fmla="*/ 657812 h 1163590"/>
                <a:gd name="connsiteX307" fmla="*/ 707516 w 973909"/>
                <a:gd name="connsiteY307" fmla="*/ 661980 h 1163590"/>
                <a:gd name="connsiteX308" fmla="*/ 691886 w 973909"/>
                <a:gd name="connsiteY308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59552 w 973909"/>
                <a:gd name="connsiteY8" fmla="*/ 820363 h 1163590"/>
                <a:gd name="connsiteX9" fmla="*/ 554342 w 973909"/>
                <a:gd name="connsiteY9" fmla="*/ 829741 h 1163590"/>
                <a:gd name="connsiteX10" fmla="*/ 534545 w 973909"/>
                <a:gd name="connsiteY10" fmla="*/ 842245 h 1163590"/>
                <a:gd name="connsiteX11" fmla="*/ 530376 w 973909"/>
                <a:gd name="connsiteY11" fmla="*/ 843287 h 1163590"/>
                <a:gd name="connsiteX12" fmla="*/ 516830 w 973909"/>
                <a:gd name="connsiteY12" fmla="*/ 848497 h 1163590"/>
                <a:gd name="connsiteX13" fmla="*/ 514746 w 973909"/>
                <a:gd name="connsiteY13" fmla="*/ 850581 h 1163590"/>
                <a:gd name="connsiteX14" fmla="*/ 511620 w 973909"/>
                <a:gd name="connsiteY14" fmla="*/ 853707 h 1163590"/>
                <a:gd name="connsiteX15" fmla="*/ 506411 w 973909"/>
                <a:gd name="connsiteY15" fmla="*/ 854749 h 1163590"/>
                <a:gd name="connsiteX16" fmla="*/ 503285 w 973909"/>
                <a:gd name="connsiteY16" fmla="*/ 854749 h 1163590"/>
                <a:gd name="connsiteX17" fmla="*/ 489738 w 973909"/>
                <a:gd name="connsiteY17" fmla="*/ 861001 h 1163590"/>
                <a:gd name="connsiteX18" fmla="*/ 481402 w 973909"/>
                <a:gd name="connsiteY18" fmla="*/ 865169 h 1163590"/>
                <a:gd name="connsiteX19" fmla="*/ 474108 w 973909"/>
                <a:gd name="connsiteY19" fmla="*/ 866211 h 1163590"/>
                <a:gd name="connsiteX20" fmla="*/ 464731 w 973909"/>
                <a:gd name="connsiteY20" fmla="*/ 868295 h 1163590"/>
                <a:gd name="connsiteX21" fmla="*/ 450142 w 973909"/>
                <a:gd name="connsiteY21" fmla="*/ 879757 h 1163590"/>
                <a:gd name="connsiteX22" fmla="*/ 440765 w 973909"/>
                <a:gd name="connsiteY22" fmla="*/ 893303 h 1163590"/>
                <a:gd name="connsiteX23" fmla="*/ 438681 w 973909"/>
                <a:gd name="connsiteY23" fmla="*/ 898513 h 1163590"/>
                <a:gd name="connsiteX24" fmla="*/ 434512 w 973909"/>
                <a:gd name="connsiteY24" fmla="*/ 906849 h 1163590"/>
                <a:gd name="connsiteX25" fmla="*/ 431387 w 973909"/>
                <a:gd name="connsiteY25" fmla="*/ 909975 h 1163590"/>
                <a:gd name="connsiteX26" fmla="*/ 430345 w 973909"/>
                <a:gd name="connsiteY26" fmla="*/ 911017 h 1163590"/>
                <a:gd name="connsiteX27" fmla="*/ 427218 w 973909"/>
                <a:gd name="connsiteY27" fmla="*/ 913101 h 1163590"/>
                <a:gd name="connsiteX28" fmla="*/ 423051 w 973909"/>
                <a:gd name="connsiteY28" fmla="*/ 916227 h 1163590"/>
                <a:gd name="connsiteX29" fmla="*/ 405337 w 973909"/>
                <a:gd name="connsiteY29" fmla="*/ 913101 h 1163590"/>
                <a:gd name="connsiteX30" fmla="*/ 390748 w 973909"/>
                <a:gd name="connsiteY30" fmla="*/ 899555 h 1163590"/>
                <a:gd name="connsiteX31" fmla="*/ 371993 w 973909"/>
                <a:gd name="connsiteY31" fmla="*/ 879757 h 1163590"/>
                <a:gd name="connsiteX32" fmla="*/ 367825 w 973909"/>
                <a:gd name="connsiteY32" fmla="*/ 874547 h 1163590"/>
                <a:gd name="connsiteX33" fmla="*/ 366783 w 973909"/>
                <a:gd name="connsiteY33" fmla="*/ 870379 h 1163590"/>
                <a:gd name="connsiteX34" fmla="*/ 365741 w 973909"/>
                <a:gd name="connsiteY34" fmla="*/ 867253 h 1163590"/>
                <a:gd name="connsiteX35" fmla="*/ 353237 w 973909"/>
                <a:gd name="connsiteY35" fmla="*/ 851623 h 1163590"/>
                <a:gd name="connsiteX36" fmla="*/ 335523 w 973909"/>
                <a:gd name="connsiteY36" fmla="*/ 846413 h 1163590"/>
                <a:gd name="connsiteX37" fmla="*/ 334481 w 973909"/>
                <a:gd name="connsiteY37" fmla="*/ 846413 h 1163590"/>
                <a:gd name="connsiteX38" fmla="*/ 327187 w 973909"/>
                <a:gd name="connsiteY38" fmla="*/ 844329 h 1163590"/>
                <a:gd name="connsiteX39" fmla="*/ 321977 w 973909"/>
                <a:gd name="connsiteY39" fmla="*/ 840161 h 1163590"/>
                <a:gd name="connsiteX40" fmla="*/ 320935 w 973909"/>
                <a:gd name="connsiteY40" fmla="*/ 839119 h 1163590"/>
                <a:gd name="connsiteX41" fmla="*/ 303221 w 973909"/>
                <a:gd name="connsiteY41" fmla="*/ 831825 h 1163590"/>
                <a:gd name="connsiteX42" fmla="*/ 290717 w 973909"/>
                <a:gd name="connsiteY42" fmla="*/ 838077 h 1163590"/>
                <a:gd name="connsiteX43" fmla="*/ 268835 w 973909"/>
                <a:gd name="connsiteY43" fmla="*/ 858917 h 1163590"/>
                <a:gd name="connsiteX44" fmla="*/ 262583 w 973909"/>
                <a:gd name="connsiteY44" fmla="*/ 872463 h 1163590"/>
                <a:gd name="connsiteX45" fmla="*/ 260499 w 973909"/>
                <a:gd name="connsiteY45" fmla="*/ 878715 h 1163590"/>
                <a:gd name="connsiteX46" fmla="*/ 257373 w 973909"/>
                <a:gd name="connsiteY46" fmla="*/ 888093 h 1163590"/>
                <a:gd name="connsiteX47" fmla="*/ 257373 w 973909"/>
                <a:gd name="connsiteY47" fmla="*/ 904765 h 1163590"/>
                <a:gd name="connsiteX48" fmla="*/ 259457 w 973909"/>
                <a:gd name="connsiteY48" fmla="*/ 918311 h 1163590"/>
                <a:gd name="connsiteX49" fmla="*/ 261541 w 973909"/>
                <a:gd name="connsiteY49" fmla="*/ 925605 h 1163590"/>
                <a:gd name="connsiteX50" fmla="*/ 264667 w 973909"/>
                <a:gd name="connsiteY50" fmla="*/ 937067 h 1163590"/>
                <a:gd name="connsiteX51" fmla="*/ 258415 w 973909"/>
                <a:gd name="connsiteY51" fmla="*/ 950613 h 1163590"/>
                <a:gd name="connsiteX52" fmla="*/ 250079 w 973909"/>
                <a:gd name="connsiteY52" fmla="*/ 951655 h 1163590"/>
                <a:gd name="connsiteX53" fmla="*/ 245911 w 973909"/>
                <a:gd name="connsiteY53" fmla="*/ 951655 h 1163590"/>
                <a:gd name="connsiteX54" fmla="*/ 222987 w 973909"/>
                <a:gd name="connsiteY54" fmla="*/ 969369 h 1163590"/>
                <a:gd name="connsiteX55" fmla="*/ 229239 w 973909"/>
                <a:gd name="connsiteY55" fmla="*/ 997502 h 1163590"/>
                <a:gd name="connsiteX56" fmla="*/ 235491 w 973909"/>
                <a:gd name="connsiteY56" fmla="*/ 1002712 h 1163590"/>
                <a:gd name="connsiteX57" fmla="*/ 241743 w 973909"/>
                <a:gd name="connsiteY57" fmla="*/ 1007922 h 1163590"/>
                <a:gd name="connsiteX58" fmla="*/ 245911 w 973909"/>
                <a:gd name="connsiteY58" fmla="*/ 1028762 h 1163590"/>
                <a:gd name="connsiteX59" fmla="*/ 245911 w 973909"/>
                <a:gd name="connsiteY59" fmla="*/ 1030846 h 1163590"/>
                <a:gd name="connsiteX60" fmla="*/ 254247 w 973909"/>
                <a:gd name="connsiteY60" fmla="*/ 1056896 h 1163590"/>
                <a:gd name="connsiteX61" fmla="*/ 261541 w 973909"/>
                <a:gd name="connsiteY61" fmla="*/ 1063148 h 1163590"/>
                <a:gd name="connsiteX62" fmla="*/ 267793 w 973909"/>
                <a:gd name="connsiteY62" fmla="*/ 1068358 h 1163590"/>
                <a:gd name="connsiteX63" fmla="*/ 274045 w 973909"/>
                <a:gd name="connsiteY63" fmla="*/ 1085030 h 1163590"/>
                <a:gd name="connsiteX64" fmla="*/ 277171 w 973909"/>
                <a:gd name="connsiteY64" fmla="*/ 1106912 h 1163590"/>
                <a:gd name="connsiteX65" fmla="*/ 277171 w 973909"/>
                <a:gd name="connsiteY65" fmla="*/ 1113164 h 1163590"/>
                <a:gd name="connsiteX66" fmla="*/ 271961 w 973909"/>
                <a:gd name="connsiteY66" fmla="*/ 1117332 h 1163590"/>
                <a:gd name="connsiteX67" fmla="*/ 264667 w 973909"/>
                <a:gd name="connsiteY67" fmla="*/ 1119416 h 1163590"/>
                <a:gd name="connsiteX68" fmla="*/ 260499 w 973909"/>
                <a:gd name="connsiteY68" fmla="*/ 1117332 h 1163590"/>
                <a:gd name="connsiteX69" fmla="*/ 256331 w 973909"/>
                <a:gd name="connsiteY69" fmla="*/ 1114206 h 1163590"/>
                <a:gd name="connsiteX70" fmla="*/ 242785 w 973909"/>
                <a:gd name="connsiteY70" fmla="*/ 1114206 h 1163590"/>
                <a:gd name="connsiteX71" fmla="*/ 234449 w 973909"/>
                <a:gd name="connsiteY71" fmla="*/ 1118374 h 1163590"/>
                <a:gd name="connsiteX72" fmla="*/ 230281 w 973909"/>
                <a:gd name="connsiteY72" fmla="*/ 1127752 h 1163590"/>
                <a:gd name="connsiteX73" fmla="*/ 235491 w 973909"/>
                <a:gd name="connsiteY73" fmla="*/ 1137130 h 1163590"/>
                <a:gd name="connsiteX74" fmla="*/ 242785 w 973909"/>
                <a:gd name="connsiteY74" fmla="*/ 1140256 h 1163590"/>
                <a:gd name="connsiteX75" fmla="*/ 243827 w 973909"/>
                <a:gd name="connsiteY75" fmla="*/ 1140256 h 1163590"/>
                <a:gd name="connsiteX76" fmla="*/ 268835 w 973909"/>
                <a:gd name="connsiteY76" fmla="*/ 1155886 h 1163590"/>
                <a:gd name="connsiteX77" fmla="*/ 270919 w 973909"/>
                <a:gd name="connsiteY77" fmla="*/ 1157970 h 1163590"/>
                <a:gd name="connsiteX78" fmla="*/ 265709 w 973909"/>
                <a:gd name="connsiteY78" fmla="*/ 1162138 h 1163590"/>
                <a:gd name="connsiteX79" fmla="*/ 242785 w 973909"/>
                <a:gd name="connsiteY79" fmla="*/ 1161096 h 1163590"/>
                <a:gd name="connsiteX80" fmla="*/ 241743 w 973909"/>
                <a:gd name="connsiteY80" fmla="*/ 1161096 h 1163590"/>
                <a:gd name="connsiteX81" fmla="*/ 235491 w 973909"/>
                <a:gd name="connsiteY81" fmla="*/ 1159012 h 1163590"/>
                <a:gd name="connsiteX82" fmla="*/ 229239 w 973909"/>
                <a:gd name="connsiteY82" fmla="*/ 1159012 h 1163590"/>
                <a:gd name="connsiteX83" fmla="*/ 228197 w 973909"/>
                <a:gd name="connsiteY83" fmla="*/ 1159012 h 1163590"/>
                <a:gd name="connsiteX84" fmla="*/ 210483 w 973909"/>
                <a:gd name="connsiteY84" fmla="*/ 1157970 h 1163590"/>
                <a:gd name="connsiteX85" fmla="*/ 201105 w 973909"/>
                <a:gd name="connsiteY85" fmla="*/ 1154844 h 1163590"/>
                <a:gd name="connsiteX86" fmla="*/ 189643 w 973909"/>
                <a:gd name="connsiteY86" fmla="*/ 1151718 h 1163590"/>
                <a:gd name="connsiteX87" fmla="*/ 189643 w 973909"/>
                <a:gd name="connsiteY87" fmla="*/ 1144424 h 1163590"/>
                <a:gd name="connsiteX88" fmla="*/ 191727 w 973909"/>
                <a:gd name="connsiteY88" fmla="*/ 1139214 h 1163590"/>
                <a:gd name="connsiteX89" fmla="*/ 192769 w 973909"/>
                <a:gd name="connsiteY89" fmla="*/ 1136088 h 1163590"/>
                <a:gd name="connsiteX90" fmla="*/ 188601 w 973909"/>
                <a:gd name="connsiteY90" fmla="*/ 1106912 h 1163590"/>
                <a:gd name="connsiteX91" fmla="*/ 185475 w 973909"/>
                <a:gd name="connsiteY91" fmla="*/ 1102744 h 1163590"/>
                <a:gd name="connsiteX92" fmla="*/ 180265 w 973909"/>
                <a:gd name="connsiteY92" fmla="*/ 1094408 h 1163590"/>
                <a:gd name="connsiteX93" fmla="*/ 183391 w 973909"/>
                <a:gd name="connsiteY93" fmla="*/ 1079820 h 1163590"/>
                <a:gd name="connsiteX94" fmla="*/ 184433 w 973909"/>
                <a:gd name="connsiteY94" fmla="*/ 1077736 h 1163590"/>
                <a:gd name="connsiteX95" fmla="*/ 188601 w 973909"/>
                <a:gd name="connsiteY95" fmla="*/ 1063148 h 1163590"/>
                <a:gd name="connsiteX96" fmla="*/ 187559 w 973909"/>
                <a:gd name="connsiteY96" fmla="*/ 1051686 h 1163590"/>
                <a:gd name="connsiteX97" fmla="*/ 186517 w 973909"/>
                <a:gd name="connsiteY97" fmla="*/ 1046476 h 1163590"/>
                <a:gd name="connsiteX98" fmla="*/ 187559 w 973909"/>
                <a:gd name="connsiteY98" fmla="*/ 1038141 h 1163590"/>
                <a:gd name="connsiteX99" fmla="*/ 190685 w 973909"/>
                <a:gd name="connsiteY99" fmla="*/ 1035014 h 1163590"/>
                <a:gd name="connsiteX100" fmla="*/ 193811 w 973909"/>
                <a:gd name="connsiteY100" fmla="*/ 1030846 h 1163590"/>
                <a:gd name="connsiteX101" fmla="*/ 188601 w 973909"/>
                <a:gd name="connsiteY101" fmla="*/ 1005839 h 1163590"/>
                <a:gd name="connsiteX102" fmla="*/ 185475 w 973909"/>
                <a:gd name="connsiteY102" fmla="*/ 1001671 h 1163590"/>
                <a:gd name="connsiteX103" fmla="*/ 177139 w 973909"/>
                <a:gd name="connsiteY103" fmla="*/ 987082 h 1163590"/>
                <a:gd name="connsiteX104" fmla="*/ 182349 w 973909"/>
                <a:gd name="connsiteY104" fmla="*/ 967285 h 1163590"/>
                <a:gd name="connsiteX105" fmla="*/ 186517 w 973909"/>
                <a:gd name="connsiteY105" fmla="*/ 957907 h 1163590"/>
                <a:gd name="connsiteX106" fmla="*/ 183391 w 973909"/>
                <a:gd name="connsiteY106" fmla="*/ 944361 h 1163590"/>
                <a:gd name="connsiteX107" fmla="*/ 174013 w 973909"/>
                <a:gd name="connsiteY107" fmla="*/ 930815 h 1163590"/>
                <a:gd name="connsiteX108" fmla="*/ 159425 w 973909"/>
                <a:gd name="connsiteY108" fmla="*/ 923521 h 1163590"/>
                <a:gd name="connsiteX109" fmla="*/ 144837 w 973909"/>
                <a:gd name="connsiteY109" fmla="*/ 916227 h 1163590"/>
                <a:gd name="connsiteX110" fmla="*/ 142753 w 973909"/>
                <a:gd name="connsiteY110" fmla="*/ 913101 h 1163590"/>
                <a:gd name="connsiteX111" fmla="*/ 136502 w 973909"/>
                <a:gd name="connsiteY111" fmla="*/ 905807 h 1163590"/>
                <a:gd name="connsiteX112" fmla="*/ 127123 w 973909"/>
                <a:gd name="connsiteY112" fmla="*/ 904765 h 1163590"/>
                <a:gd name="connsiteX113" fmla="*/ 120872 w 973909"/>
                <a:gd name="connsiteY113" fmla="*/ 904765 h 1163590"/>
                <a:gd name="connsiteX114" fmla="*/ 117745 w 973909"/>
                <a:gd name="connsiteY114" fmla="*/ 900597 h 1163590"/>
                <a:gd name="connsiteX115" fmla="*/ 101073 w 973909"/>
                <a:gd name="connsiteY115" fmla="*/ 867253 h 1163590"/>
                <a:gd name="connsiteX116" fmla="*/ 89612 w 973909"/>
                <a:gd name="connsiteY116" fmla="*/ 854749 h 1163590"/>
                <a:gd name="connsiteX117" fmla="*/ 82318 w 973909"/>
                <a:gd name="connsiteY117" fmla="*/ 852665 h 1163590"/>
                <a:gd name="connsiteX118" fmla="*/ 76066 w 973909"/>
                <a:gd name="connsiteY118" fmla="*/ 850581 h 1163590"/>
                <a:gd name="connsiteX119" fmla="*/ 68772 w 973909"/>
                <a:gd name="connsiteY119" fmla="*/ 841203 h 1163590"/>
                <a:gd name="connsiteX120" fmla="*/ 63562 w 973909"/>
                <a:gd name="connsiteY120" fmla="*/ 832867 h 1163590"/>
                <a:gd name="connsiteX121" fmla="*/ 55226 w 973909"/>
                <a:gd name="connsiteY121" fmla="*/ 828699 h 1163590"/>
                <a:gd name="connsiteX122" fmla="*/ 53142 w 973909"/>
                <a:gd name="connsiteY122" fmla="*/ 828699 h 1163590"/>
                <a:gd name="connsiteX123" fmla="*/ 43764 w 973909"/>
                <a:gd name="connsiteY123" fmla="*/ 822447 h 1163590"/>
                <a:gd name="connsiteX124" fmla="*/ 40638 w 973909"/>
                <a:gd name="connsiteY124" fmla="*/ 819321 h 1163590"/>
                <a:gd name="connsiteX125" fmla="*/ 37512 w 973909"/>
                <a:gd name="connsiteY125" fmla="*/ 816195 h 1163590"/>
                <a:gd name="connsiteX126" fmla="*/ 34386 w 973909"/>
                <a:gd name="connsiteY126" fmla="*/ 812027 h 1163590"/>
                <a:gd name="connsiteX127" fmla="*/ 33344 w 973909"/>
                <a:gd name="connsiteY127" fmla="*/ 810985 h 1163590"/>
                <a:gd name="connsiteX128" fmla="*/ 19798 w 973909"/>
                <a:gd name="connsiteY128" fmla="*/ 795355 h 1163590"/>
                <a:gd name="connsiteX129" fmla="*/ 15630 w 973909"/>
                <a:gd name="connsiteY129" fmla="*/ 793271 h 1163590"/>
                <a:gd name="connsiteX130" fmla="*/ 11462 w 973909"/>
                <a:gd name="connsiteY130" fmla="*/ 791187 h 1163590"/>
                <a:gd name="connsiteX131" fmla="*/ 0 w 973909"/>
                <a:gd name="connsiteY131" fmla="*/ 778683 h 1163590"/>
                <a:gd name="connsiteX132" fmla="*/ 8336 w 973909"/>
                <a:gd name="connsiteY132" fmla="*/ 774515 h 1163590"/>
                <a:gd name="connsiteX133" fmla="*/ 23966 w 973909"/>
                <a:gd name="connsiteY133" fmla="*/ 748465 h 1163590"/>
                <a:gd name="connsiteX134" fmla="*/ 26050 w 973909"/>
                <a:gd name="connsiteY134" fmla="*/ 740129 h 1163590"/>
                <a:gd name="connsiteX135" fmla="*/ 32302 w 973909"/>
                <a:gd name="connsiteY135" fmla="*/ 720331 h 1163590"/>
                <a:gd name="connsiteX136" fmla="*/ 38554 w 973909"/>
                <a:gd name="connsiteY136" fmla="*/ 711995 h 1163590"/>
                <a:gd name="connsiteX137" fmla="*/ 47932 w 973909"/>
                <a:gd name="connsiteY137" fmla="*/ 707827 h 1163590"/>
                <a:gd name="connsiteX138" fmla="*/ 54184 w 973909"/>
                <a:gd name="connsiteY138" fmla="*/ 705744 h 1163590"/>
                <a:gd name="connsiteX139" fmla="*/ 66688 w 973909"/>
                <a:gd name="connsiteY139" fmla="*/ 700534 h 1163590"/>
                <a:gd name="connsiteX140" fmla="*/ 77108 w 973909"/>
                <a:gd name="connsiteY140" fmla="*/ 683862 h 1163590"/>
                <a:gd name="connsiteX141" fmla="*/ 77108 w 973909"/>
                <a:gd name="connsiteY141" fmla="*/ 680735 h 1163590"/>
                <a:gd name="connsiteX142" fmla="*/ 79192 w 973909"/>
                <a:gd name="connsiteY142" fmla="*/ 673442 h 1163590"/>
                <a:gd name="connsiteX143" fmla="*/ 91696 w 973909"/>
                <a:gd name="connsiteY143" fmla="*/ 669274 h 1163590"/>
                <a:gd name="connsiteX144" fmla="*/ 93780 w 973909"/>
                <a:gd name="connsiteY144" fmla="*/ 669274 h 1163590"/>
                <a:gd name="connsiteX145" fmla="*/ 109410 w 973909"/>
                <a:gd name="connsiteY145" fmla="*/ 667190 h 1163590"/>
                <a:gd name="connsiteX146" fmla="*/ 118788 w 973909"/>
                <a:gd name="connsiteY146" fmla="*/ 656770 h 1163590"/>
                <a:gd name="connsiteX147" fmla="*/ 120872 w 973909"/>
                <a:gd name="connsiteY147" fmla="*/ 653644 h 1163590"/>
                <a:gd name="connsiteX148" fmla="*/ 132333 w 973909"/>
                <a:gd name="connsiteY148" fmla="*/ 641140 h 1163590"/>
                <a:gd name="connsiteX149" fmla="*/ 138585 w 973909"/>
                <a:gd name="connsiteY149" fmla="*/ 634888 h 1163590"/>
                <a:gd name="connsiteX150" fmla="*/ 150047 w 973909"/>
                <a:gd name="connsiteY150" fmla="*/ 609880 h 1163590"/>
                <a:gd name="connsiteX151" fmla="*/ 147963 w 973909"/>
                <a:gd name="connsiteY151" fmla="*/ 598418 h 1163590"/>
                <a:gd name="connsiteX152" fmla="*/ 146922 w 973909"/>
                <a:gd name="connsiteY152" fmla="*/ 596334 h 1163590"/>
                <a:gd name="connsiteX153" fmla="*/ 142753 w 973909"/>
                <a:gd name="connsiteY153" fmla="*/ 571326 h 1163590"/>
                <a:gd name="connsiteX154" fmla="*/ 142753 w 973909"/>
                <a:gd name="connsiteY154" fmla="*/ 557780 h 1163590"/>
                <a:gd name="connsiteX155" fmla="*/ 147963 w 973909"/>
                <a:gd name="connsiteY155" fmla="*/ 547360 h 1163590"/>
                <a:gd name="connsiteX156" fmla="*/ 159425 w 973909"/>
                <a:gd name="connsiteY156" fmla="*/ 535898 h 1163590"/>
                <a:gd name="connsiteX157" fmla="*/ 169845 w 973909"/>
                <a:gd name="connsiteY157" fmla="*/ 531730 h 1163590"/>
                <a:gd name="connsiteX158" fmla="*/ 187559 w 973909"/>
                <a:gd name="connsiteY158" fmla="*/ 521310 h 1163590"/>
                <a:gd name="connsiteX159" fmla="*/ 192769 w 973909"/>
                <a:gd name="connsiteY159" fmla="*/ 511932 h 1163590"/>
                <a:gd name="connsiteX160" fmla="*/ 197979 w 973909"/>
                <a:gd name="connsiteY160" fmla="*/ 503596 h 1163590"/>
                <a:gd name="connsiteX161" fmla="*/ 230281 w 973909"/>
                <a:gd name="connsiteY161" fmla="*/ 497344 h 1163590"/>
                <a:gd name="connsiteX162" fmla="*/ 237575 w 973909"/>
                <a:gd name="connsiteY162" fmla="*/ 497344 h 1163590"/>
                <a:gd name="connsiteX163" fmla="*/ 243827 w 973909"/>
                <a:gd name="connsiteY163" fmla="*/ 492134 h 1163590"/>
                <a:gd name="connsiteX164" fmla="*/ 246953 w 973909"/>
                <a:gd name="connsiteY164" fmla="*/ 489008 h 1163590"/>
                <a:gd name="connsiteX165" fmla="*/ 254247 w 973909"/>
                <a:gd name="connsiteY165" fmla="*/ 490050 h 1163590"/>
                <a:gd name="connsiteX166" fmla="*/ 259457 w 973909"/>
                <a:gd name="connsiteY166" fmla="*/ 491092 h 1163590"/>
                <a:gd name="connsiteX167" fmla="*/ 277171 w 973909"/>
                <a:gd name="connsiteY167" fmla="*/ 483798 h 1163590"/>
                <a:gd name="connsiteX168" fmla="*/ 280297 w 973909"/>
                <a:gd name="connsiteY168" fmla="*/ 467126 h 1163590"/>
                <a:gd name="connsiteX169" fmla="*/ 280297 w 973909"/>
                <a:gd name="connsiteY169" fmla="*/ 458790 h 1163590"/>
                <a:gd name="connsiteX170" fmla="*/ 300095 w 973909"/>
                <a:gd name="connsiteY170" fmla="*/ 435866 h 1163590"/>
                <a:gd name="connsiteX171" fmla="*/ 310515 w 973909"/>
                <a:gd name="connsiteY171" fmla="*/ 430656 h 1163590"/>
                <a:gd name="connsiteX172" fmla="*/ 330313 w 973909"/>
                <a:gd name="connsiteY172" fmla="*/ 419194 h 1163590"/>
                <a:gd name="connsiteX173" fmla="*/ 348027 w 973909"/>
                <a:gd name="connsiteY173" fmla="*/ 398354 h 1163590"/>
                <a:gd name="connsiteX174" fmla="*/ 369909 w 973909"/>
                <a:gd name="connsiteY174" fmla="*/ 375431 h 1163590"/>
                <a:gd name="connsiteX175" fmla="*/ 392833 w 973909"/>
                <a:gd name="connsiteY175" fmla="*/ 369178 h 1163590"/>
                <a:gd name="connsiteX176" fmla="*/ 408463 w 973909"/>
                <a:gd name="connsiteY176" fmla="*/ 366052 h 1163590"/>
                <a:gd name="connsiteX177" fmla="*/ 420967 w 973909"/>
                <a:gd name="connsiteY177" fmla="*/ 360842 h 1163590"/>
                <a:gd name="connsiteX178" fmla="*/ 437638 w 973909"/>
                <a:gd name="connsiteY178" fmla="*/ 354591 h 1163590"/>
                <a:gd name="connsiteX179" fmla="*/ 451185 w 973909"/>
                <a:gd name="connsiteY179" fmla="*/ 353549 h 1163590"/>
                <a:gd name="connsiteX180" fmla="*/ 477235 w 973909"/>
                <a:gd name="connsiteY180" fmla="*/ 347296 h 1163590"/>
                <a:gd name="connsiteX181" fmla="*/ 489738 w 973909"/>
                <a:gd name="connsiteY181" fmla="*/ 330625 h 1163590"/>
                <a:gd name="connsiteX182" fmla="*/ 507452 w 973909"/>
                <a:gd name="connsiteY182" fmla="*/ 312911 h 1163590"/>
                <a:gd name="connsiteX183" fmla="*/ 512662 w 973909"/>
                <a:gd name="connsiteY183" fmla="*/ 312911 h 1163590"/>
                <a:gd name="connsiteX184" fmla="*/ 528292 w 973909"/>
                <a:gd name="connsiteY184" fmla="*/ 307701 h 1163590"/>
                <a:gd name="connsiteX185" fmla="*/ 530376 w 973909"/>
                <a:gd name="connsiteY185" fmla="*/ 301449 h 1163590"/>
                <a:gd name="connsiteX186" fmla="*/ 531418 w 973909"/>
                <a:gd name="connsiteY186" fmla="*/ 297281 h 1163590"/>
                <a:gd name="connsiteX187" fmla="*/ 539755 w 973909"/>
                <a:gd name="connsiteY187" fmla="*/ 293113 h 1163590"/>
                <a:gd name="connsiteX188" fmla="*/ 548090 w 973909"/>
                <a:gd name="connsiteY188" fmla="*/ 289987 h 1163590"/>
                <a:gd name="connsiteX189" fmla="*/ 556426 w 973909"/>
                <a:gd name="connsiteY189" fmla="*/ 277483 h 1163590"/>
                <a:gd name="connsiteX190" fmla="*/ 557468 w 973909"/>
                <a:gd name="connsiteY190" fmla="*/ 274357 h 1163590"/>
                <a:gd name="connsiteX191" fmla="*/ 565804 w 973909"/>
                <a:gd name="connsiteY191" fmla="*/ 260811 h 1163590"/>
                <a:gd name="connsiteX192" fmla="*/ 571014 w 973909"/>
                <a:gd name="connsiteY192" fmla="*/ 253517 h 1163590"/>
                <a:gd name="connsiteX193" fmla="*/ 581434 w 973909"/>
                <a:gd name="connsiteY193" fmla="*/ 230593 h 1163590"/>
                <a:gd name="connsiteX194" fmla="*/ 582476 w 973909"/>
                <a:gd name="connsiteY194" fmla="*/ 227467 h 1163590"/>
                <a:gd name="connsiteX195" fmla="*/ 589770 w 973909"/>
                <a:gd name="connsiteY195" fmla="*/ 211837 h 1163590"/>
                <a:gd name="connsiteX196" fmla="*/ 599148 w 973909"/>
                <a:gd name="connsiteY196" fmla="*/ 207669 h 1163590"/>
                <a:gd name="connsiteX197" fmla="*/ 612694 w 973909"/>
                <a:gd name="connsiteY197" fmla="*/ 199333 h 1163590"/>
                <a:gd name="connsiteX198" fmla="*/ 615820 w 973909"/>
                <a:gd name="connsiteY198" fmla="*/ 183703 h 1163590"/>
                <a:gd name="connsiteX199" fmla="*/ 615820 w 973909"/>
                <a:gd name="connsiteY199" fmla="*/ 180577 h 1163590"/>
                <a:gd name="connsiteX200" fmla="*/ 630408 w 973909"/>
                <a:gd name="connsiteY200" fmla="*/ 151401 h 1163590"/>
                <a:gd name="connsiteX201" fmla="*/ 644996 w 973909"/>
                <a:gd name="connsiteY201" fmla="*/ 143065 h 1163590"/>
                <a:gd name="connsiteX202" fmla="*/ 660626 w 973909"/>
                <a:gd name="connsiteY202" fmla="*/ 135771 h 1163590"/>
                <a:gd name="connsiteX203" fmla="*/ 664794 w 973909"/>
                <a:gd name="connsiteY203" fmla="*/ 133687 h 1163590"/>
                <a:gd name="connsiteX204" fmla="*/ 673130 w 973909"/>
                <a:gd name="connsiteY204" fmla="*/ 130561 h 1163590"/>
                <a:gd name="connsiteX205" fmla="*/ 673130 w 973909"/>
                <a:gd name="connsiteY205" fmla="*/ 130561 h 1163590"/>
                <a:gd name="connsiteX206" fmla="*/ 687718 w 973909"/>
                <a:gd name="connsiteY206" fmla="*/ 140981 h 1163590"/>
                <a:gd name="connsiteX207" fmla="*/ 689802 w 973909"/>
                <a:gd name="connsiteY207" fmla="*/ 144107 h 1163590"/>
                <a:gd name="connsiteX208" fmla="*/ 714810 w 973909"/>
                <a:gd name="connsiteY208" fmla="*/ 160779 h 1163590"/>
                <a:gd name="connsiteX209" fmla="*/ 727314 w 973909"/>
                <a:gd name="connsiteY209" fmla="*/ 162863 h 1163590"/>
                <a:gd name="connsiteX210" fmla="*/ 747112 w 973909"/>
                <a:gd name="connsiteY210" fmla="*/ 138897 h 1163590"/>
                <a:gd name="connsiteX211" fmla="*/ 748154 w 973909"/>
                <a:gd name="connsiteY211" fmla="*/ 127435 h 1163590"/>
                <a:gd name="connsiteX212" fmla="*/ 751280 w 973909"/>
                <a:gd name="connsiteY212" fmla="*/ 109721 h 1163590"/>
                <a:gd name="connsiteX213" fmla="*/ 764826 w 973909"/>
                <a:gd name="connsiteY213" fmla="*/ 90965 h 1163590"/>
                <a:gd name="connsiteX214" fmla="*/ 778371 w 973909"/>
                <a:gd name="connsiteY214" fmla="*/ 71167 h 1163590"/>
                <a:gd name="connsiteX215" fmla="*/ 779414 w 973909"/>
                <a:gd name="connsiteY215" fmla="*/ 66999 h 1163590"/>
                <a:gd name="connsiteX216" fmla="*/ 781497 w 973909"/>
                <a:gd name="connsiteY216" fmla="*/ 60747 h 1163590"/>
                <a:gd name="connsiteX217" fmla="*/ 787750 w 973909"/>
                <a:gd name="connsiteY217" fmla="*/ 55537 h 1163590"/>
                <a:gd name="connsiteX218" fmla="*/ 796086 w 973909"/>
                <a:gd name="connsiteY218" fmla="*/ 59705 h 1163590"/>
                <a:gd name="connsiteX219" fmla="*/ 804421 w 973909"/>
                <a:gd name="connsiteY219" fmla="*/ 64915 h 1163590"/>
                <a:gd name="connsiteX220" fmla="*/ 825261 w 973909"/>
                <a:gd name="connsiteY220" fmla="*/ 57622 h 1163590"/>
                <a:gd name="connsiteX221" fmla="*/ 826304 w 973909"/>
                <a:gd name="connsiteY221" fmla="*/ 56579 h 1163590"/>
                <a:gd name="connsiteX222" fmla="*/ 833597 w 973909"/>
                <a:gd name="connsiteY222" fmla="*/ 50327 h 1163590"/>
                <a:gd name="connsiteX223" fmla="*/ 842975 w 973909"/>
                <a:gd name="connsiteY223" fmla="*/ 43033 h 1163590"/>
                <a:gd name="connsiteX224" fmla="*/ 848185 w 973909"/>
                <a:gd name="connsiteY224" fmla="*/ 39907 h 1163590"/>
                <a:gd name="connsiteX225" fmla="*/ 849227 w 973909"/>
                <a:gd name="connsiteY225" fmla="*/ 38866 h 1163590"/>
                <a:gd name="connsiteX226" fmla="*/ 871109 w 973909"/>
                <a:gd name="connsiteY226" fmla="*/ 15942 h 1163590"/>
                <a:gd name="connsiteX227" fmla="*/ 881529 w 973909"/>
                <a:gd name="connsiteY227" fmla="*/ 1354 h 1163590"/>
                <a:gd name="connsiteX228" fmla="*/ 897159 w 973909"/>
                <a:gd name="connsiteY228" fmla="*/ 2396 h 1163590"/>
                <a:gd name="connsiteX229" fmla="*/ 905495 w 973909"/>
                <a:gd name="connsiteY229" fmla="*/ 7606 h 1163590"/>
                <a:gd name="connsiteX230" fmla="*/ 912789 w 973909"/>
                <a:gd name="connsiteY230" fmla="*/ 11774 h 1163590"/>
                <a:gd name="connsiteX231" fmla="*/ 923209 w 973909"/>
                <a:gd name="connsiteY231" fmla="*/ 15942 h 1163590"/>
                <a:gd name="connsiteX232" fmla="*/ 930503 w 973909"/>
                <a:gd name="connsiteY232" fmla="*/ 19067 h 1163590"/>
                <a:gd name="connsiteX233" fmla="*/ 947175 w 973909"/>
                <a:gd name="connsiteY233" fmla="*/ 28446 h 1163590"/>
                <a:gd name="connsiteX234" fmla="*/ 963847 w 973909"/>
                <a:gd name="connsiteY234" fmla="*/ 38866 h 1163590"/>
                <a:gd name="connsiteX235" fmla="*/ 973225 w 973909"/>
                <a:gd name="connsiteY235" fmla="*/ 48243 h 1163590"/>
                <a:gd name="connsiteX236" fmla="*/ 972183 w 973909"/>
                <a:gd name="connsiteY236" fmla="*/ 59705 h 1163590"/>
                <a:gd name="connsiteX237" fmla="*/ 962805 w 973909"/>
                <a:gd name="connsiteY237" fmla="*/ 69083 h 1163590"/>
                <a:gd name="connsiteX238" fmla="*/ 927377 w 973909"/>
                <a:gd name="connsiteY238" fmla="*/ 89923 h 1163590"/>
                <a:gd name="connsiteX239" fmla="*/ 920083 w 973909"/>
                <a:gd name="connsiteY239" fmla="*/ 93049 h 1163590"/>
                <a:gd name="connsiteX240" fmla="*/ 901327 w 973909"/>
                <a:gd name="connsiteY240" fmla="*/ 103469 h 1163590"/>
                <a:gd name="connsiteX241" fmla="*/ 882571 w 973909"/>
                <a:gd name="connsiteY241" fmla="*/ 123267 h 1163590"/>
                <a:gd name="connsiteX242" fmla="*/ 881529 w 973909"/>
                <a:gd name="connsiteY242" fmla="*/ 124309 h 1163590"/>
                <a:gd name="connsiteX243" fmla="*/ 861731 w 973909"/>
                <a:gd name="connsiteY243" fmla="*/ 138897 h 1163590"/>
                <a:gd name="connsiteX244" fmla="*/ 861731 w 973909"/>
                <a:gd name="connsiteY244" fmla="*/ 138897 h 1163590"/>
                <a:gd name="connsiteX245" fmla="*/ 854437 w 973909"/>
                <a:gd name="connsiteY245" fmla="*/ 136813 h 1163590"/>
                <a:gd name="connsiteX246" fmla="*/ 848185 w 973909"/>
                <a:gd name="connsiteY246" fmla="*/ 135771 h 1163590"/>
                <a:gd name="connsiteX247" fmla="*/ 822135 w 973909"/>
                <a:gd name="connsiteY247" fmla="*/ 150359 h 1163590"/>
                <a:gd name="connsiteX248" fmla="*/ 819010 w 973909"/>
                <a:gd name="connsiteY248" fmla="*/ 179535 h 1163590"/>
                <a:gd name="connsiteX249" fmla="*/ 820051 w 973909"/>
                <a:gd name="connsiteY249" fmla="*/ 182661 h 1163590"/>
                <a:gd name="connsiteX250" fmla="*/ 820051 w 973909"/>
                <a:gd name="connsiteY250" fmla="*/ 199333 h 1163590"/>
                <a:gd name="connsiteX251" fmla="*/ 803380 w 973909"/>
                <a:gd name="connsiteY251" fmla="*/ 206627 h 1163590"/>
                <a:gd name="connsiteX252" fmla="*/ 797127 w 973909"/>
                <a:gd name="connsiteY252" fmla="*/ 206627 h 1163590"/>
                <a:gd name="connsiteX253" fmla="*/ 780456 w 973909"/>
                <a:gd name="connsiteY253" fmla="*/ 207669 h 1163590"/>
                <a:gd name="connsiteX254" fmla="*/ 758574 w 973909"/>
                <a:gd name="connsiteY254" fmla="*/ 226425 h 1163590"/>
                <a:gd name="connsiteX255" fmla="*/ 752322 w 973909"/>
                <a:gd name="connsiteY255" fmla="*/ 233719 h 1163590"/>
                <a:gd name="connsiteX256" fmla="*/ 742944 w 973909"/>
                <a:gd name="connsiteY256" fmla="*/ 243097 h 1163590"/>
                <a:gd name="connsiteX257" fmla="*/ 730440 w 973909"/>
                <a:gd name="connsiteY257" fmla="*/ 254559 h 1163590"/>
                <a:gd name="connsiteX258" fmla="*/ 724187 w 973909"/>
                <a:gd name="connsiteY258" fmla="*/ 263937 h 1163590"/>
                <a:gd name="connsiteX259" fmla="*/ 713768 w 973909"/>
                <a:gd name="connsiteY259" fmla="*/ 277483 h 1163590"/>
                <a:gd name="connsiteX260" fmla="*/ 709600 w 973909"/>
                <a:gd name="connsiteY260" fmla="*/ 280609 h 1163590"/>
                <a:gd name="connsiteX261" fmla="*/ 701264 w 973909"/>
                <a:gd name="connsiteY261" fmla="*/ 286861 h 1163590"/>
                <a:gd name="connsiteX262" fmla="*/ 695012 w 973909"/>
                <a:gd name="connsiteY262" fmla="*/ 306659 h 1163590"/>
                <a:gd name="connsiteX263" fmla="*/ 695012 w 973909"/>
                <a:gd name="connsiteY263" fmla="*/ 309785 h 1163590"/>
                <a:gd name="connsiteX264" fmla="*/ 670004 w 973909"/>
                <a:gd name="connsiteY264" fmla="*/ 338961 h 1163590"/>
                <a:gd name="connsiteX265" fmla="*/ 662710 w 973909"/>
                <a:gd name="connsiteY265" fmla="*/ 344171 h 1163590"/>
                <a:gd name="connsiteX266" fmla="*/ 653332 w 973909"/>
                <a:gd name="connsiteY266" fmla="*/ 352506 h 1163590"/>
                <a:gd name="connsiteX267" fmla="*/ 648122 w 973909"/>
                <a:gd name="connsiteY267" fmla="*/ 360842 h 1163590"/>
                <a:gd name="connsiteX268" fmla="*/ 644996 w 973909"/>
                <a:gd name="connsiteY268" fmla="*/ 366052 h 1163590"/>
                <a:gd name="connsiteX269" fmla="*/ 611652 w 973909"/>
                <a:gd name="connsiteY269" fmla="*/ 385851 h 1163590"/>
                <a:gd name="connsiteX270" fmla="*/ 608526 w 973909"/>
                <a:gd name="connsiteY270" fmla="*/ 386892 h 1163590"/>
                <a:gd name="connsiteX271" fmla="*/ 571014 w 973909"/>
                <a:gd name="connsiteY271" fmla="*/ 422320 h 1163590"/>
                <a:gd name="connsiteX272" fmla="*/ 573098 w 973909"/>
                <a:gd name="connsiteY272" fmla="*/ 431698 h 1163590"/>
                <a:gd name="connsiteX273" fmla="*/ 582476 w 973909"/>
                <a:gd name="connsiteY273" fmla="*/ 446286 h 1163590"/>
                <a:gd name="connsiteX274" fmla="*/ 599148 w 973909"/>
                <a:gd name="connsiteY274" fmla="*/ 451496 h 1163590"/>
                <a:gd name="connsiteX275" fmla="*/ 605400 w 973909"/>
                <a:gd name="connsiteY275" fmla="*/ 450454 h 1163590"/>
                <a:gd name="connsiteX276" fmla="*/ 607484 w 973909"/>
                <a:gd name="connsiteY276" fmla="*/ 449412 h 1163590"/>
                <a:gd name="connsiteX277" fmla="*/ 626240 w 973909"/>
                <a:gd name="connsiteY277" fmla="*/ 449412 h 1163590"/>
                <a:gd name="connsiteX278" fmla="*/ 628324 w 973909"/>
                <a:gd name="connsiteY278" fmla="*/ 449412 h 1163590"/>
                <a:gd name="connsiteX279" fmla="*/ 640828 w 973909"/>
                <a:gd name="connsiteY279" fmla="*/ 450454 h 1163590"/>
                <a:gd name="connsiteX280" fmla="*/ 652290 w 973909"/>
                <a:gd name="connsiteY280" fmla="*/ 451496 h 1163590"/>
                <a:gd name="connsiteX281" fmla="*/ 662710 w 973909"/>
                <a:gd name="connsiteY281" fmla="*/ 454622 h 1163590"/>
                <a:gd name="connsiteX282" fmla="*/ 672088 w 973909"/>
                <a:gd name="connsiteY282" fmla="*/ 461916 h 1163590"/>
                <a:gd name="connsiteX283" fmla="*/ 675214 w 973909"/>
                <a:gd name="connsiteY283" fmla="*/ 465042 h 1163590"/>
                <a:gd name="connsiteX284" fmla="*/ 684592 w 973909"/>
                <a:gd name="connsiteY284" fmla="*/ 474420 h 1163590"/>
                <a:gd name="connsiteX285" fmla="*/ 700222 w 973909"/>
                <a:gd name="connsiteY285" fmla="*/ 492134 h 1163590"/>
                <a:gd name="connsiteX286" fmla="*/ 701264 w 973909"/>
                <a:gd name="connsiteY286" fmla="*/ 493176 h 1163590"/>
                <a:gd name="connsiteX287" fmla="*/ 700222 w 973909"/>
                <a:gd name="connsiteY287" fmla="*/ 495260 h 1163590"/>
                <a:gd name="connsiteX288" fmla="*/ 681466 w 973909"/>
                <a:gd name="connsiteY288" fmla="*/ 529646 h 1163590"/>
                <a:gd name="connsiteX289" fmla="*/ 679382 w 973909"/>
                <a:gd name="connsiteY289" fmla="*/ 539024 h 1163590"/>
                <a:gd name="connsiteX290" fmla="*/ 681466 w 973909"/>
                <a:gd name="connsiteY290" fmla="*/ 546318 h 1163590"/>
                <a:gd name="connsiteX291" fmla="*/ 687718 w 973909"/>
                <a:gd name="connsiteY291" fmla="*/ 557780 h 1163590"/>
                <a:gd name="connsiteX292" fmla="*/ 689802 w 973909"/>
                <a:gd name="connsiteY292" fmla="*/ 559864 h 1163590"/>
                <a:gd name="connsiteX293" fmla="*/ 692928 w 973909"/>
                <a:gd name="connsiteY293" fmla="*/ 562990 h 1163590"/>
                <a:gd name="connsiteX294" fmla="*/ 692928 w 973909"/>
                <a:gd name="connsiteY294" fmla="*/ 568200 h 1163590"/>
                <a:gd name="connsiteX295" fmla="*/ 690844 w 973909"/>
                <a:gd name="connsiteY295" fmla="*/ 580704 h 1163590"/>
                <a:gd name="connsiteX296" fmla="*/ 689802 w 973909"/>
                <a:gd name="connsiteY296" fmla="*/ 582788 h 1163590"/>
                <a:gd name="connsiteX297" fmla="*/ 688760 w 973909"/>
                <a:gd name="connsiteY297" fmla="*/ 589040 h 1163590"/>
                <a:gd name="connsiteX298" fmla="*/ 689802 w 973909"/>
                <a:gd name="connsiteY298" fmla="*/ 597376 h 1163590"/>
                <a:gd name="connsiteX299" fmla="*/ 689802 w 973909"/>
                <a:gd name="connsiteY299" fmla="*/ 598418 h 1163590"/>
                <a:gd name="connsiteX300" fmla="*/ 693970 w 973909"/>
                <a:gd name="connsiteY300" fmla="*/ 609880 h 1163590"/>
                <a:gd name="connsiteX301" fmla="*/ 700222 w 973909"/>
                <a:gd name="connsiteY301" fmla="*/ 618216 h 1163590"/>
                <a:gd name="connsiteX302" fmla="*/ 701264 w 973909"/>
                <a:gd name="connsiteY302" fmla="*/ 619258 h 1163590"/>
                <a:gd name="connsiteX303" fmla="*/ 710642 w 973909"/>
                <a:gd name="connsiteY303" fmla="*/ 633846 h 1163590"/>
                <a:gd name="connsiteX304" fmla="*/ 712726 w 973909"/>
                <a:gd name="connsiteY304" fmla="*/ 649476 h 1163590"/>
                <a:gd name="connsiteX305" fmla="*/ 709600 w 973909"/>
                <a:gd name="connsiteY305" fmla="*/ 657812 h 1163590"/>
                <a:gd name="connsiteX306" fmla="*/ 707516 w 973909"/>
                <a:gd name="connsiteY306" fmla="*/ 661980 h 1163590"/>
                <a:gd name="connsiteX307" fmla="*/ 691886 w 973909"/>
                <a:gd name="connsiteY307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59552 w 973909"/>
                <a:gd name="connsiteY7" fmla="*/ 820363 h 1163590"/>
                <a:gd name="connsiteX8" fmla="*/ 554342 w 973909"/>
                <a:gd name="connsiteY8" fmla="*/ 829741 h 1163590"/>
                <a:gd name="connsiteX9" fmla="*/ 534545 w 973909"/>
                <a:gd name="connsiteY9" fmla="*/ 842245 h 1163590"/>
                <a:gd name="connsiteX10" fmla="*/ 530376 w 973909"/>
                <a:gd name="connsiteY10" fmla="*/ 843287 h 1163590"/>
                <a:gd name="connsiteX11" fmla="*/ 516830 w 973909"/>
                <a:gd name="connsiteY11" fmla="*/ 848497 h 1163590"/>
                <a:gd name="connsiteX12" fmla="*/ 514746 w 973909"/>
                <a:gd name="connsiteY12" fmla="*/ 850581 h 1163590"/>
                <a:gd name="connsiteX13" fmla="*/ 511620 w 973909"/>
                <a:gd name="connsiteY13" fmla="*/ 853707 h 1163590"/>
                <a:gd name="connsiteX14" fmla="*/ 506411 w 973909"/>
                <a:gd name="connsiteY14" fmla="*/ 854749 h 1163590"/>
                <a:gd name="connsiteX15" fmla="*/ 503285 w 973909"/>
                <a:gd name="connsiteY15" fmla="*/ 854749 h 1163590"/>
                <a:gd name="connsiteX16" fmla="*/ 489738 w 973909"/>
                <a:gd name="connsiteY16" fmla="*/ 861001 h 1163590"/>
                <a:gd name="connsiteX17" fmla="*/ 481402 w 973909"/>
                <a:gd name="connsiteY17" fmla="*/ 865169 h 1163590"/>
                <a:gd name="connsiteX18" fmla="*/ 474108 w 973909"/>
                <a:gd name="connsiteY18" fmla="*/ 866211 h 1163590"/>
                <a:gd name="connsiteX19" fmla="*/ 464731 w 973909"/>
                <a:gd name="connsiteY19" fmla="*/ 868295 h 1163590"/>
                <a:gd name="connsiteX20" fmla="*/ 450142 w 973909"/>
                <a:gd name="connsiteY20" fmla="*/ 879757 h 1163590"/>
                <a:gd name="connsiteX21" fmla="*/ 440765 w 973909"/>
                <a:gd name="connsiteY21" fmla="*/ 893303 h 1163590"/>
                <a:gd name="connsiteX22" fmla="*/ 438681 w 973909"/>
                <a:gd name="connsiteY22" fmla="*/ 898513 h 1163590"/>
                <a:gd name="connsiteX23" fmla="*/ 434512 w 973909"/>
                <a:gd name="connsiteY23" fmla="*/ 906849 h 1163590"/>
                <a:gd name="connsiteX24" fmla="*/ 431387 w 973909"/>
                <a:gd name="connsiteY24" fmla="*/ 909975 h 1163590"/>
                <a:gd name="connsiteX25" fmla="*/ 430345 w 973909"/>
                <a:gd name="connsiteY25" fmla="*/ 911017 h 1163590"/>
                <a:gd name="connsiteX26" fmla="*/ 427218 w 973909"/>
                <a:gd name="connsiteY26" fmla="*/ 913101 h 1163590"/>
                <a:gd name="connsiteX27" fmla="*/ 423051 w 973909"/>
                <a:gd name="connsiteY27" fmla="*/ 916227 h 1163590"/>
                <a:gd name="connsiteX28" fmla="*/ 405337 w 973909"/>
                <a:gd name="connsiteY28" fmla="*/ 913101 h 1163590"/>
                <a:gd name="connsiteX29" fmla="*/ 390748 w 973909"/>
                <a:gd name="connsiteY29" fmla="*/ 899555 h 1163590"/>
                <a:gd name="connsiteX30" fmla="*/ 371993 w 973909"/>
                <a:gd name="connsiteY30" fmla="*/ 879757 h 1163590"/>
                <a:gd name="connsiteX31" fmla="*/ 367825 w 973909"/>
                <a:gd name="connsiteY31" fmla="*/ 874547 h 1163590"/>
                <a:gd name="connsiteX32" fmla="*/ 366783 w 973909"/>
                <a:gd name="connsiteY32" fmla="*/ 870379 h 1163590"/>
                <a:gd name="connsiteX33" fmla="*/ 365741 w 973909"/>
                <a:gd name="connsiteY33" fmla="*/ 867253 h 1163590"/>
                <a:gd name="connsiteX34" fmla="*/ 353237 w 973909"/>
                <a:gd name="connsiteY34" fmla="*/ 851623 h 1163590"/>
                <a:gd name="connsiteX35" fmla="*/ 335523 w 973909"/>
                <a:gd name="connsiteY35" fmla="*/ 846413 h 1163590"/>
                <a:gd name="connsiteX36" fmla="*/ 334481 w 973909"/>
                <a:gd name="connsiteY36" fmla="*/ 846413 h 1163590"/>
                <a:gd name="connsiteX37" fmla="*/ 327187 w 973909"/>
                <a:gd name="connsiteY37" fmla="*/ 844329 h 1163590"/>
                <a:gd name="connsiteX38" fmla="*/ 321977 w 973909"/>
                <a:gd name="connsiteY38" fmla="*/ 840161 h 1163590"/>
                <a:gd name="connsiteX39" fmla="*/ 320935 w 973909"/>
                <a:gd name="connsiteY39" fmla="*/ 839119 h 1163590"/>
                <a:gd name="connsiteX40" fmla="*/ 303221 w 973909"/>
                <a:gd name="connsiteY40" fmla="*/ 831825 h 1163590"/>
                <a:gd name="connsiteX41" fmla="*/ 290717 w 973909"/>
                <a:gd name="connsiteY41" fmla="*/ 838077 h 1163590"/>
                <a:gd name="connsiteX42" fmla="*/ 268835 w 973909"/>
                <a:gd name="connsiteY42" fmla="*/ 858917 h 1163590"/>
                <a:gd name="connsiteX43" fmla="*/ 262583 w 973909"/>
                <a:gd name="connsiteY43" fmla="*/ 872463 h 1163590"/>
                <a:gd name="connsiteX44" fmla="*/ 260499 w 973909"/>
                <a:gd name="connsiteY44" fmla="*/ 878715 h 1163590"/>
                <a:gd name="connsiteX45" fmla="*/ 257373 w 973909"/>
                <a:gd name="connsiteY45" fmla="*/ 888093 h 1163590"/>
                <a:gd name="connsiteX46" fmla="*/ 257373 w 973909"/>
                <a:gd name="connsiteY46" fmla="*/ 904765 h 1163590"/>
                <a:gd name="connsiteX47" fmla="*/ 259457 w 973909"/>
                <a:gd name="connsiteY47" fmla="*/ 918311 h 1163590"/>
                <a:gd name="connsiteX48" fmla="*/ 261541 w 973909"/>
                <a:gd name="connsiteY48" fmla="*/ 925605 h 1163590"/>
                <a:gd name="connsiteX49" fmla="*/ 264667 w 973909"/>
                <a:gd name="connsiteY49" fmla="*/ 937067 h 1163590"/>
                <a:gd name="connsiteX50" fmla="*/ 258415 w 973909"/>
                <a:gd name="connsiteY50" fmla="*/ 950613 h 1163590"/>
                <a:gd name="connsiteX51" fmla="*/ 250079 w 973909"/>
                <a:gd name="connsiteY51" fmla="*/ 951655 h 1163590"/>
                <a:gd name="connsiteX52" fmla="*/ 245911 w 973909"/>
                <a:gd name="connsiteY52" fmla="*/ 951655 h 1163590"/>
                <a:gd name="connsiteX53" fmla="*/ 222987 w 973909"/>
                <a:gd name="connsiteY53" fmla="*/ 969369 h 1163590"/>
                <a:gd name="connsiteX54" fmla="*/ 229239 w 973909"/>
                <a:gd name="connsiteY54" fmla="*/ 997502 h 1163590"/>
                <a:gd name="connsiteX55" fmla="*/ 235491 w 973909"/>
                <a:gd name="connsiteY55" fmla="*/ 1002712 h 1163590"/>
                <a:gd name="connsiteX56" fmla="*/ 241743 w 973909"/>
                <a:gd name="connsiteY56" fmla="*/ 1007922 h 1163590"/>
                <a:gd name="connsiteX57" fmla="*/ 245911 w 973909"/>
                <a:gd name="connsiteY57" fmla="*/ 1028762 h 1163590"/>
                <a:gd name="connsiteX58" fmla="*/ 245911 w 973909"/>
                <a:gd name="connsiteY58" fmla="*/ 1030846 h 1163590"/>
                <a:gd name="connsiteX59" fmla="*/ 254247 w 973909"/>
                <a:gd name="connsiteY59" fmla="*/ 1056896 h 1163590"/>
                <a:gd name="connsiteX60" fmla="*/ 261541 w 973909"/>
                <a:gd name="connsiteY60" fmla="*/ 1063148 h 1163590"/>
                <a:gd name="connsiteX61" fmla="*/ 267793 w 973909"/>
                <a:gd name="connsiteY61" fmla="*/ 1068358 h 1163590"/>
                <a:gd name="connsiteX62" fmla="*/ 274045 w 973909"/>
                <a:gd name="connsiteY62" fmla="*/ 1085030 h 1163590"/>
                <a:gd name="connsiteX63" fmla="*/ 277171 w 973909"/>
                <a:gd name="connsiteY63" fmla="*/ 1106912 h 1163590"/>
                <a:gd name="connsiteX64" fmla="*/ 277171 w 973909"/>
                <a:gd name="connsiteY64" fmla="*/ 1113164 h 1163590"/>
                <a:gd name="connsiteX65" fmla="*/ 271961 w 973909"/>
                <a:gd name="connsiteY65" fmla="*/ 1117332 h 1163590"/>
                <a:gd name="connsiteX66" fmla="*/ 264667 w 973909"/>
                <a:gd name="connsiteY66" fmla="*/ 1119416 h 1163590"/>
                <a:gd name="connsiteX67" fmla="*/ 260499 w 973909"/>
                <a:gd name="connsiteY67" fmla="*/ 1117332 h 1163590"/>
                <a:gd name="connsiteX68" fmla="*/ 256331 w 973909"/>
                <a:gd name="connsiteY68" fmla="*/ 1114206 h 1163590"/>
                <a:gd name="connsiteX69" fmla="*/ 242785 w 973909"/>
                <a:gd name="connsiteY69" fmla="*/ 1114206 h 1163590"/>
                <a:gd name="connsiteX70" fmla="*/ 234449 w 973909"/>
                <a:gd name="connsiteY70" fmla="*/ 1118374 h 1163590"/>
                <a:gd name="connsiteX71" fmla="*/ 230281 w 973909"/>
                <a:gd name="connsiteY71" fmla="*/ 1127752 h 1163590"/>
                <a:gd name="connsiteX72" fmla="*/ 235491 w 973909"/>
                <a:gd name="connsiteY72" fmla="*/ 1137130 h 1163590"/>
                <a:gd name="connsiteX73" fmla="*/ 242785 w 973909"/>
                <a:gd name="connsiteY73" fmla="*/ 1140256 h 1163590"/>
                <a:gd name="connsiteX74" fmla="*/ 243827 w 973909"/>
                <a:gd name="connsiteY74" fmla="*/ 1140256 h 1163590"/>
                <a:gd name="connsiteX75" fmla="*/ 268835 w 973909"/>
                <a:gd name="connsiteY75" fmla="*/ 1155886 h 1163590"/>
                <a:gd name="connsiteX76" fmla="*/ 270919 w 973909"/>
                <a:gd name="connsiteY76" fmla="*/ 1157970 h 1163590"/>
                <a:gd name="connsiteX77" fmla="*/ 265709 w 973909"/>
                <a:gd name="connsiteY77" fmla="*/ 1162138 h 1163590"/>
                <a:gd name="connsiteX78" fmla="*/ 242785 w 973909"/>
                <a:gd name="connsiteY78" fmla="*/ 1161096 h 1163590"/>
                <a:gd name="connsiteX79" fmla="*/ 241743 w 973909"/>
                <a:gd name="connsiteY79" fmla="*/ 1161096 h 1163590"/>
                <a:gd name="connsiteX80" fmla="*/ 235491 w 973909"/>
                <a:gd name="connsiteY80" fmla="*/ 1159012 h 1163590"/>
                <a:gd name="connsiteX81" fmla="*/ 229239 w 973909"/>
                <a:gd name="connsiteY81" fmla="*/ 1159012 h 1163590"/>
                <a:gd name="connsiteX82" fmla="*/ 228197 w 973909"/>
                <a:gd name="connsiteY82" fmla="*/ 1159012 h 1163590"/>
                <a:gd name="connsiteX83" fmla="*/ 210483 w 973909"/>
                <a:gd name="connsiteY83" fmla="*/ 1157970 h 1163590"/>
                <a:gd name="connsiteX84" fmla="*/ 201105 w 973909"/>
                <a:gd name="connsiteY84" fmla="*/ 1154844 h 1163590"/>
                <a:gd name="connsiteX85" fmla="*/ 189643 w 973909"/>
                <a:gd name="connsiteY85" fmla="*/ 1151718 h 1163590"/>
                <a:gd name="connsiteX86" fmla="*/ 189643 w 973909"/>
                <a:gd name="connsiteY86" fmla="*/ 1144424 h 1163590"/>
                <a:gd name="connsiteX87" fmla="*/ 191727 w 973909"/>
                <a:gd name="connsiteY87" fmla="*/ 1139214 h 1163590"/>
                <a:gd name="connsiteX88" fmla="*/ 192769 w 973909"/>
                <a:gd name="connsiteY88" fmla="*/ 1136088 h 1163590"/>
                <a:gd name="connsiteX89" fmla="*/ 188601 w 973909"/>
                <a:gd name="connsiteY89" fmla="*/ 1106912 h 1163590"/>
                <a:gd name="connsiteX90" fmla="*/ 185475 w 973909"/>
                <a:gd name="connsiteY90" fmla="*/ 1102744 h 1163590"/>
                <a:gd name="connsiteX91" fmla="*/ 180265 w 973909"/>
                <a:gd name="connsiteY91" fmla="*/ 1094408 h 1163590"/>
                <a:gd name="connsiteX92" fmla="*/ 183391 w 973909"/>
                <a:gd name="connsiteY92" fmla="*/ 1079820 h 1163590"/>
                <a:gd name="connsiteX93" fmla="*/ 184433 w 973909"/>
                <a:gd name="connsiteY93" fmla="*/ 1077736 h 1163590"/>
                <a:gd name="connsiteX94" fmla="*/ 188601 w 973909"/>
                <a:gd name="connsiteY94" fmla="*/ 1063148 h 1163590"/>
                <a:gd name="connsiteX95" fmla="*/ 187559 w 973909"/>
                <a:gd name="connsiteY95" fmla="*/ 1051686 h 1163590"/>
                <a:gd name="connsiteX96" fmla="*/ 186517 w 973909"/>
                <a:gd name="connsiteY96" fmla="*/ 1046476 h 1163590"/>
                <a:gd name="connsiteX97" fmla="*/ 187559 w 973909"/>
                <a:gd name="connsiteY97" fmla="*/ 1038141 h 1163590"/>
                <a:gd name="connsiteX98" fmla="*/ 190685 w 973909"/>
                <a:gd name="connsiteY98" fmla="*/ 1035014 h 1163590"/>
                <a:gd name="connsiteX99" fmla="*/ 193811 w 973909"/>
                <a:gd name="connsiteY99" fmla="*/ 1030846 h 1163590"/>
                <a:gd name="connsiteX100" fmla="*/ 188601 w 973909"/>
                <a:gd name="connsiteY100" fmla="*/ 1005839 h 1163590"/>
                <a:gd name="connsiteX101" fmla="*/ 185475 w 973909"/>
                <a:gd name="connsiteY101" fmla="*/ 1001671 h 1163590"/>
                <a:gd name="connsiteX102" fmla="*/ 177139 w 973909"/>
                <a:gd name="connsiteY102" fmla="*/ 987082 h 1163590"/>
                <a:gd name="connsiteX103" fmla="*/ 182349 w 973909"/>
                <a:gd name="connsiteY103" fmla="*/ 967285 h 1163590"/>
                <a:gd name="connsiteX104" fmla="*/ 186517 w 973909"/>
                <a:gd name="connsiteY104" fmla="*/ 957907 h 1163590"/>
                <a:gd name="connsiteX105" fmla="*/ 183391 w 973909"/>
                <a:gd name="connsiteY105" fmla="*/ 944361 h 1163590"/>
                <a:gd name="connsiteX106" fmla="*/ 174013 w 973909"/>
                <a:gd name="connsiteY106" fmla="*/ 930815 h 1163590"/>
                <a:gd name="connsiteX107" fmla="*/ 159425 w 973909"/>
                <a:gd name="connsiteY107" fmla="*/ 923521 h 1163590"/>
                <a:gd name="connsiteX108" fmla="*/ 144837 w 973909"/>
                <a:gd name="connsiteY108" fmla="*/ 916227 h 1163590"/>
                <a:gd name="connsiteX109" fmla="*/ 142753 w 973909"/>
                <a:gd name="connsiteY109" fmla="*/ 913101 h 1163590"/>
                <a:gd name="connsiteX110" fmla="*/ 136502 w 973909"/>
                <a:gd name="connsiteY110" fmla="*/ 905807 h 1163590"/>
                <a:gd name="connsiteX111" fmla="*/ 127123 w 973909"/>
                <a:gd name="connsiteY111" fmla="*/ 904765 h 1163590"/>
                <a:gd name="connsiteX112" fmla="*/ 120872 w 973909"/>
                <a:gd name="connsiteY112" fmla="*/ 904765 h 1163590"/>
                <a:gd name="connsiteX113" fmla="*/ 117745 w 973909"/>
                <a:gd name="connsiteY113" fmla="*/ 900597 h 1163590"/>
                <a:gd name="connsiteX114" fmla="*/ 101073 w 973909"/>
                <a:gd name="connsiteY114" fmla="*/ 867253 h 1163590"/>
                <a:gd name="connsiteX115" fmla="*/ 89612 w 973909"/>
                <a:gd name="connsiteY115" fmla="*/ 854749 h 1163590"/>
                <a:gd name="connsiteX116" fmla="*/ 82318 w 973909"/>
                <a:gd name="connsiteY116" fmla="*/ 852665 h 1163590"/>
                <a:gd name="connsiteX117" fmla="*/ 76066 w 973909"/>
                <a:gd name="connsiteY117" fmla="*/ 850581 h 1163590"/>
                <a:gd name="connsiteX118" fmla="*/ 68772 w 973909"/>
                <a:gd name="connsiteY118" fmla="*/ 841203 h 1163590"/>
                <a:gd name="connsiteX119" fmla="*/ 63562 w 973909"/>
                <a:gd name="connsiteY119" fmla="*/ 832867 h 1163590"/>
                <a:gd name="connsiteX120" fmla="*/ 55226 w 973909"/>
                <a:gd name="connsiteY120" fmla="*/ 828699 h 1163590"/>
                <a:gd name="connsiteX121" fmla="*/ 53142 w 973909"/>
                <a:gd name="connsiteY121" fmla="*/ 828699 h 1163590"/>
                <a:gd name="connsiteX122" fmla="*/ 43764 w 973909"/>
                <a:gd name="connsiteY122" fmla="*/ 822447 h 1163590"/>
                <a:gd name="connsiteX123" fmla="*/ 40638 w 973909"/>
                <a:gd name="connsiteY123" fmla="*/ 819321 h 1163590"/>
                <a:gd name="connsiteX124" fmla="*/ 37512 w 973909"/>
                <a:gd name="connsiteY124" fmla="*/ 816195 h 1163590"/>
                <a:gd name="connsiteX125" fmla="*/ 34386 w 973909"/>
                <a:gd name="connsiteY125" fmla="*/ 812027 h 1163590"/>
                <a:gd name="connsiteX126" fmla="*/ 33344 w 973909"/>
                <a:gd name="connsiteY126" fmla="*/ 810985 h 1163590"/>
                <a:gd name="connsiteX127" fmla="*/ 19798 w 973909"/>
                <a:gd name="connsiteY127" fmla="*/ 795355 h 1163590"/>
                <a:gd name="connsiteX128" fmla="*/ 15630 w 973909"/>
                <a:gd name="connsiteY128" fmla="*/ 793271 h 1163590"/>
                <a:gd name="connsiteX129" fmla="*/ 11462 w 973909"/>
                <a:gd name="connsiteY129" fmla="*/ 791187 h 1163590"/>
                <a:gd name="connsiteX130" fmla="*/ 0 w 973909"/>
                <a:gd name="connsiteY130" fmla="*/ 778683 h 1163590"/>
                <a:gd name="connsiteX131" fmla="*/ 8336 w 973909"/>
                <a:gd name="connsiteY131" fmla="*/ 774515 h 1163590"/>
                <a:gd name="connsiteX132" fmla="*/ 23966 w 973909"/>
                <a:gd name="connsiteY132" fmla="*/ 748465 h 1163590"/>
                <a:gd name="connsiteX133" fmla="*/ 26050 w 973909"/>
                <a:gd name="connsiteY133" fmla="*/ 740129 h 1163590"/>
                <a:gd name="connsiteX134" fmla="*/ 32302 w 973909"/>
                <a:gd name="connsiteY134" fmla="*/ 720331 h 1163590"/>
                <a:gd name="connsiteX135" fmla="*/ 38554 w 973909"/>
                <a:gd name="connsiteY135" fmla="*/ 711995 h 1163590"/>
                <a:gd name="connsiteX136" fmla="*/ 47932 w 973909"/>
                <a:gd name="connsiteY136" fmla="*/ 707827 h 1163590"/>
                <a:gd name="connsiteX137" fmla="*/ 54184 w 973909"/>
                <a:gd name="connsiteY137" fmla="*/ 705744 h 1163590"/>
                <a:gd name="connsiteX138" fmla="*/ 66688 w 973909"/>
                <a:gd name="connsiteY138" fmla="*/ 700534 h 1163590"/>
                <a:gd name="connsiteX139" fmla="*/ 77108 w 973909"/>
                <a:gd name="connsiteY139" fmla="*/ 683862 h 1163590"/>
                <a:gd name="connsiteX140" fmla="*/ 77108 w 973909"/>
                <a:gd name="connsiteY140" fmla="*/ 680735 h 1163590"/>
                <a:gd name="connsiteX141" fmla="*/ 79192 w 973909"/>
                <a:gd name="connsiteY141" fmla="*/ 673442 h 1163590"/>
                <a:gd name="connsiteX142" fmla="*/ 91696 w 973909"/>
                <a:gd name="connsiteY142" fmla="*/ 669274 h 1163590"/>
                <a:gd name="connsiteX143" fmla="*/ 93780 w 973909"/>
                <a:gd name="connsiteY143" fmla="*/ 669274 h 1163590"/>
                <a:gd name="connsiteX144" fmla="*/ 109410 w 973909"/>
                <a:gd name="connsiteY144" fmla="*/ 667190 h 1163590"/>
                <a:gd name="connsiteX145" fmla="*/ 118788 w 973909"/>
                <a:gd name="connsiteY145" fmla="*/ 656770 h 1163590"/>
                <a:gd name="connsiteX146" fmla="*/ 120872 w 973909"/>
                <a:gd name="connsiteY146" fmla="*/ 653644 h 1163590"/>
                <a:gd name="connsiteX147" fmla="*/ 132333 w 973909"/>
                <a:gd name="connsiteY147" fmla="*/ 641140 h 1163590"/>
                <a:gd name="connsiteX148" fmla="*/ 138585 w 973909"/>
                <a:gd name="connsiteY148" fmla="*/ 634888 h 1163590"/>
                <a:gd name="connsiteX149" fmla="*/ 150047 w 973909"/>
                <a:gd name="connsiteY149" fmla="*/ 609880 h 1163590"/>
                <a:gd name="connsiteX150" fmla="*/ 147963 w 973909"/>
                <a:gd name="connsiteY150" fmla="*/ 598418 h 1163590"/>
                <a:gd name="connsiteX151" fmla="*/ 146922 w 973909"/>
                <a:gd name="connsiteY151" fmla="*/ 596334 h 1163590"/>
                <a:gd name="connsiteX152" fmla="*/ 142753 w 973909"/>
                <a:gd name="connsiteY152" fmla="*/ 571326 h 1163590"/>
                <a:gd name="connsiteX153" fmla="*/ 142753 w 973909"/>
                <a:gd name="connsiteY153" fmla="*/ 557780 h 1163590"/>
                <a:gd name="connsiteX154" fmla="*/ 147963 w 973909"/>
                <a:gd name="connsiteY154" fmla="*/ 547360 h 1163590"/>
                <a:gd name="connsiteX155" fmla="*/ 159425 w 973909"/>
                <a:gd name="connsiteY155" fmla="*/ 535898 h 1163590"/>
                <a:gd name="connsiteX156" fmla="*/ 169845 w 973909"/>
                <a:gd name="connsiteY156" fmla="*/ 531730 h 1163590"/>
                <a:gd name="connsiteX157" fmla="*/ 187559 w 973909"/>
                <a:gd name="connsiteY157" fmla="*/ 521310 h 1163590"/>
                <a:gd name="connsiteX158" fmla="*/ 192769 w 973909"/>
                <a:gd name="connsiteY158" fmla="*/ 511932 h 1163590"/>
                <a:gd name="connsiteX159" fmla="*/ 197979 w 973909"/>
                <a:gd name="connsiteY159" fmla="*/ 503596 h 1163590"/>
                <a:gd name="connsiteX160" fmla="*/ 230281 w 973909"/>
                <a:gd name="connsiteY160" fmla="*/ 497344 h 1163590"/>
                <a:gd name="connsiteX161" fmla="*/ 237575 w 973909"/>
                <a:gd name="connsiteY161" fmla="*/ 497344 h 1163590"/>
                <a:gd name="connsiteX162" fmla="*/ 243827 w 973909"/>
                <a:gd name="connsiteY162" fmla="*/ 492134 h 1163590"/>
                <a:gd name="connsiteX163" fmla="*/ 246953 w 973909"/>
                <a:gd name="connsiteY163" fmla="*/ 489008 h 1163590"/>
                <a:gd name="connsiteX164" fmla="*/ 254247 w 973909"/>
                <a:gd name="connsiteY164" fmla="*/ 490050 h 1163590"/>
                <a:gd name="connsiteX165" fmla="*/ 259457 w 973909"/>
                <a:gd name="connsiteY165" fmla="*/ 491092 h 1163590"/>
                <a:gd name="connsiteX166" fmla="*/ 277171 w 973909"/>
                <a:gd name="connsiteY166" fmla="*/ 483798 h 1163590"/>
                <a:gd name="connsiteX167" fmla="*/ 280297 w 973909"/>
                <a:gd name="connsiteY167" fmla="*/ 467126 h 1163590"/>
                <a:gd name="connsiteX168" fmla="*/ 280297 w 973909"/>
                <a:gd name="connsiteY168" fmla="*/ 458790 h 1163590"/>
                <a:gd name="connsiteX169" fmla="*/ 300095 w 973909"/>
                <a:gd name="connsiteY169" fmla="*/ 435866 h 1163590"/>
                <a:gd name="connsiteX170" fmla="*/ 310515 w 973909"/>
                <a:gd name="connsiteY170" fmla="*/ 430656 h 1163590"/>
                <a:gd name="connsiteX171" fmla="*/ 330313 w 973909"/>
                <a:gd name="connsiteY171" fmla="*/ 419194 h 1163590"/>
                <a:gd name="connsiteX172" fmla="*/ 348027 w 973909"/>
                <a:gd name="connsiteY172" fmla="*/ 398354 h 1163590"/>
                <a:gd name="connsiteX173" fmla="*/ 369909 w 973909"/>
                <a:gd name="connsiteY173" fmla="*/ 375431 h 1163590"/>
                <a:gd name="connsiteX174" fmla="*/ 392833 w 973909"/>
                <a:gd name="connsiteY174" fmla="*/ 369178 h 1163590"/>
                <a:gd name="connsiteX175" fmla="*/ 408463 w 973909"/>
                <a:gd name="connsiteY175" fmla="*/ 366052 h 1163590"/>
                <a:gd name="connsiteX176" fmla="*/ 420967 w 973909"/>
                <a:gd name="connsiteY176" fmla="*/ 360842 h 1163590"/>
                <a:gd name="connsiteX177" fmla="*/ 437638 w 973909"/>
                <a:gd name="connsiteY177" fmla="*/ 354591 h 1163590"/>
                <a:gd name="connsiteX178" fmla="*/ 451185 w 973909"/>
                <a:gd name="connsiteY178" fmla="*/ 353549 h 1163590"/>
                <a:gd name="connsiteX179" fmla="*/ 477235 w 973909"/>
                <a:gd name="connsiteY179" fmla="*/ 347296 h 1163590"/>
                <a:gd name="connsiteX180" fmla="*/ 489738 w 973909"/>
                <a:gd name="connsiteY180" fmla="*/ 330625 h 1163590"/>
                <a:gd name="connsiteX181" fmla="*/ 507452 w 973909"/>
                <a:gd name="connsiteY181" fmla="*/ 312911 h 1163590"/>
                <a:gd name="connsiteX182" fmla="*/ 512662 w 973909"/>
                <a:gd name="connsiteY182" fmla="*/ 312911 h 1163590"/>
                <a:gd name="connsiteX183" fmla="*/ 528292 w 973909"/>
                <a:gd name="connsiteY183" fmla="*/ 307701 h 1163590"/>
                <a:gd name="connsiteX184" fmla="*/ 530376 w 973909"/>
                <a:gd name="connsiteY184" fmla="*/ 301449 h 1163590"/>
                <a:gd name="connsiteX185" fmla="*/ 531418 w 973909"/>
                <a:gd name="connsiteY185" fmla="*/ 297281 h 1163590"/>
                <a:gd name="connsiteX186" fmla="*/ 539755 w 973909"/>
                <a:gd name="connsiteY186" fmla="*/ 293113 h 1163590"/>
                <a:gd name="connsiteX187" fmla="*/ 548090 w 973909"/>
                <a:gd name="connsiteY187" fmla="*/ 289987 h 1163590"/>
                <a:gd name="connsiteX188" fmla="*/ 556426 w 973909"/>
                <a:gd name="connsiteY188" fmla="*/ 277483 h 1163590"/>
                <a:gd name="connsiteX189" fmla="*/ 557468 w 973909"/>
                <a:gd name="connsiteY189" fmla="*/ 274357 h 1163590"/>
                <a:gd name="connsiteX190" fmla="*/ 565804 w 973909"/>
                <a:gd name="connsiteY190" fmla="*/ 260811 h 1163590"/>
                <a:gd name="connsiteX191" fmla="*/ 571014 w 973909"/>
                <a:gd name="connsiteY191" fmla="*/ 253517 h 1163590"/>
                <a:gd name="connsiteX192" fmla="*/ 581434 w 973909"/>
                <a:gd name="connsiteY192" fmla="*/ 230593 h 1163590"/>
                <a:gd name="connsiteX193" fmla="*/ 582476 w 973909"/>
                <a:gd name="connsiteY193" fmla="*/ 227467 h 1163590"/>
                <a:gd name="connsiteX194" fmla="*/ 589770 w 973909"/>
                <a:gd name="connsiteY194" fmla="*/ 211837 h 1163590"/>
                <a:gd name="connsiteX195" fmla="*/ 599148 w 973909"/>
                <a:gd name="connsiteY195" fmla="*/ 207669 h 1163590"/>
                <a:gd name="connsiteX196" fmla="*/ 612694 w 973909"/>
                <a:gd name="connsiteY196" fmla="*/ 199333 h 1163590"/>
                <a:gd name="connsiteX197" fmla="*/ 615820 w 973909"/>
                <a:gd name="connsiteY197" fmla="*/ 183703 h 1163590"/>
                <a:gd name="connsiteX198" fmla="*/ 615820 w 973909"/>
                <a:gd name="connsiteY198" fmla="*/ 180577 h 1163590"/>
                <a:gd name="connsiteX199" fmla="*/ 630408 w 973909"/>
                <a:gd name="connsiteY199" fmla="*/ 151401 h 1163590"/>
                <a:gd name="connsiteX200" fmla="*/ 644996 w 973909"/>
                <a:gd name="connsiteY200" fmla="*/ 143065 h 1163590"/>
                <a:gd name="connsiteX201" fmla="*/ 660626 w 973909"/>
                <a:gd name="connsiteY201" fmla="*/ 135771 h 1163590"/>
                <a:gd name="connsiteX202" fmla="*/ 664794 w 973909"/>
                <a:gd name="connsiteY202" fmla="*/ 133687 h 1163590"/>
                <a:gd name="connsiteX203" fmla="*/ 673130 w 973909"/>
                <a:gd name="connsiteY203" fmla="*/ 130561 h 1163590"/>
                <a:gd name="connsiteX204" fmla="*/ 673130 w 973909"/>
                <a:gd name="connsiteY204" fmla="*/ 130561 h 1163590"/>
                <a:gd name="connsiteX205" fmla="*/ 687718 w 973909"/>
                <a:gd name="connsiteY205" fmla="*/ 140981 h 1163590"/>
                <a:gd name="connsiteX206" fmla="*/ 689802 w 973909"/>
                <a:gd name="connsiteY206" fmla="*/ 144107 h 1163590"/>
                <a:gd name="connsiteX207" fmla="*/ 714810 w 973909"/>
                <a:gd name="connsiteY207" fmla="*/ 160779 h 1163590"/>
                <a:gd name="connsiteX208" fmla="*/ 727314 w 973909"/>
                <a:gd name="connsiteY208" fmla="*/ 162863 h 1163590"/>
                <a:gd name="connsiteX209" fmla="*/ 747112 w 973909"/>
                <a:gd name="connsiteY209" fmla="*/ 138897 h 1163590"/>
                <a:gd name="connsiteX210" fmla="*/ 748154 w 973909"/>
                <a:gd name="connsiteY210" fmla="*/ 127435 h 1163590"/>
                <a:gd name="connsiteX211" fmla="*/ 751280 w 973909"/>
                <a:gd name="connsiteY211" fmla="*/ 109721 h 1163590"/>
                <a:gd name="connsiteX212" fmla="*/ 764826 w 973909"/>
                <a:gd name="connsiteY212" fmla="*/ 90965 h 1163590"/>
                <a:gd name="connsiteX213" fmla="*/ 778371 w 973909"/>
                <a:gd name="connsiteY213" fmla="*/ 71167 h 1163590"/>
                <a:gd name="connsiteX214" fmla="*/ 779414 w 973909"/>
                <a:gd name="connsiteY214" fmla="*/ 66999 h 1163590"/>
                <a:gd name="connsiteX215" fmla="*/ 781497 w 973909"/>
                <a:gd name="connsiteY215" fmla="*/ 60747 h 1163590"/>
                <a:gd name="connsiteX216" fmla="*/ 787750 w 973909"/>
                <a:gd name="connsiteY216" fmla="*/ 55537 h 1163590"/>
                <a:gd name="connsiteX217" fmla="*/ 796086 w 973909"/>
                <a:gd name="connsiteY217" fmla="*/ 59705 h 1163590"/>
                <a:gd name="connsiteX218" fmla="*/ 804421 w 973909"/>
                <a:gd name="connsiteY218" fmla="*/ 64915 h 1163590"/>
                <a:gd name="connsiteX219" fmla="*/ 825261 w 973909"/>
                <a:gd name="connsiteY219" fmla="*/ 57622 h 1163590"/>
                <a:gd name="connsiteX220" fmla="*/ 826304 w 973909"/>
                <a:gd name="connsiteY220" fmla="*/ 56579 h 1163590"/>
                <a:gd name="connsiteX221" fmla="*/ 833597 w 973909"/>
                <a:gd name="connsiteY221" fmla="*/ 50327 h 1163590"/>
                <a:gd name="connsiteX222" fmla="*/ 842975 w 973909"/>
                <a:gd name="connsiteY222" fmla="*/ 43033 h 1163590"/>
                <a:gd name="connsiteX223" fmla="*/ 848185 w 973909"/>
                <a:gd name="connsiteY223" fmla="*/ 39907 h 1163590"/>
                <a:gd name="connsiteX224" fmla="*/ 849227 w 973909"/>
                <a:gd name="connsiteY224" fmla="*/ 38866 h 1163590"/>
                <a:gd name="connsiteX225" fmla="*/ 871109 w 973909"/>
                <a:gd name="connsiteY225" fmla="*/ 15942 h 1163590"/>
                <a:gd name="connsiteX226" fmla="*/ 881529 w 973909"/>
                <a:gd name="connsiteY226" fmla="*/ 1354 h 1163590"/>
                <a:gd name="connsiteX227" fmla="*/ 897159 w 973909"/>
                <a:gd name="connsiteY227" fmla="*/ 2396 h 1163590"/>
                <a:gd name="connsiteX228" fmla="*/ 905495 w 973909"/>
                <a:gd name="connsiteY228" fmla="*/ 7606 h 1163590"/>
                <a:gd name="connsiteX229" fmla="*/ 912789 w 973909"/>
                <a:gd name="connsiteY229" fmla="*/ 11774 h 1163590"/>
                <a:gd name="connsiteX230" fmla="*/ 923209 w 973909"/>
                <a:gd name="connsiteY230" fmla="*/ 15942 h 1163590"/>
                <a:gd name="connsiteX231" fmla="*/ 930503 w 973909"/>
                <a:gd name="connsiteY231" fmla="*/ 19067 h 1163590"/>
                <a:gd name="connsiteX232" fmla="*/ 947175 w 973909"/>
                <a:gd name="connsiteY232" fmla="*/ 28446 h 1163590"/>
                <a:gd name="connsiteX233" fmla="*/ 963847 w 973909"/>
                <a:gd name="connsiteY233" fmla="*/ 38866 h 1163590"/>
                <a:gd name="connsiteX234" fmla="*/ 973225 w 973909"/>
                <a:gd name="connsiteY234" fmla="*/ 48243 h 1163590"/>
                <a:gd name="connsiteX235" fmla="*/ 972183 w 973909"/>
                <a:gd name="connsiteY235" fmla="*/ 59705 h 1163590"/>
                <a:gd name="connsiteX236" fmla="*/ 962805 w 973909"/>
                <a:gd name="connsiteY236" fmla="*/ 69083 h 1163590"/>
                <a:gd name="connsiteX237" fmla="*/ 927377 w 973909"/>
                <a:gd name="connsiteY237" fmla="*/ 89923 h 1163590"/>
                <a:gd name="connsiteX238" fmla="*/ 920083 w 973909"/>
                <a:gd name="connsiteY238" fmla="*/ 93049 h 1163590"/>
                <a:gd name="connsiteX239" fmla="*/ 901327 w 973909"/>
                <a:gd name="connsiteY239" fmla="*/ 103469 h 1163590"/>
                <a:gd name="connsiteX240" fmla="*/ 882571 w 973909"/>
                <a:gd name="connsiteY240" fmla="*/ 123267 h 1163590"/>
                <a:gd name="connsiteX241" fmla="*/ 881529 w 973909"/>
                <a:gd name="connsiteY241" fmla="*/ 124309 h 1163590"/>
                <a:gd name="connsiteX242" fmla="*/ 861731 w 973909"/>
                <a:gd name="connsiteY242" fmla="*/ 138897 h 1163590"/>
                <a:gd name="connsiteX243" fmla="*/ 861731 w 973909"/>
                <a:gd name="connsiteY243" fmla="*/ 138897 h 1163590"/>
                <a:gd name="connsiteX244" fmla="*/ 854437 w 973909"/>
                <a:gd name="connsiteY244" fmla="*/ 136813 h 1163590"/>
                <a:gd name="connsiteX245" fmla="*/ 848185 w 973909"/>
                <a:gd name="connsiteY245" fmla="*/ 135771 h 1163590"/>
                <a:gd name="connsiteX246" fmla="*/ 822135 w 973909"/>
                <a:gd name="connsiteY246" fmla="*/ 150359 h 1163590"/>
                <a:gd name="connsiteX247" fmla="*/ 819010 w 973909"/>
                <a:gd name="connsiteY247" fmla="*/ 179535 h 1163590"/>
                <a:gd name="connsiteX248" fmla="*/ 820051 w 973909"/>
                <a:gd name="connsiteY248" fmla="*/ 182661 h 1163590"/>
                <a:gd name="connsiteX249" fmla="*/ 820051 w 973909"/>
                <a:gd name="connsiteY249" fmla="*/ 199333 h 1163590"/>
                <a:gd name="connsiteX250" fmla="*/ 803380 w 973909"/>
                <a:gd name="connsiteY250" fmla="*/ 206627 h 1163590"/>
                <a:gd name="connsiteX251" fmla="*/ 797127 w 973909"/>
                <a:gd name="connsiteY251" fmla="*/ 206627 h 1163590"/>
                <a:gd name="connsiteX252" fmla="*/ 780456 w 973909"/>
                <a:gd name="connsiteY252" fmla="*/ 207669 h 1163590"/>
                <a:gd name="connsiteX253" fmla="*/ 758574 w 973909"/>
                <a:gd name="connsiteY253" fmla="*/ 226425 h 1163590"/>
                <a:gd name="connsiteX254" fmla="*/ 752322 w 973909"/>
                <a:gd name="connsiteY254" fmla="*/ 233719 h 1163590"/>
                <a:gd name="connsiteX255" fmla="*/ 742944 w 973909"/>
                <a:gd name="connsiteY255" fmla="*/ 243097 h 1163590"/>
                <a:gd name="connsiteX256" fmla="*/ 730440 w 973909"/>
                <a:gd name="connsiteY256" fmla="*/ 254559 h 1163590"/>
                <a:gd name="connsiteX257" fmla="*/ 724187 w 973909"/>
                <a:gd name="connsiteY257" fmla="*/ 263937 h 1163590"/>
                <a:gd name="connsiteX258" fmla="*/ 713768 w 973909"/>
                <a:gd name="connsiteY258" fmla="*/ 277483 h 1163590"/>
                <a:gd name="connsiteX259" fmla="*/ 709600 w 973909"/>
                <a:gd name="connsiteY259" fmla="*/ 280609 h 1163590"/>
                <a:gd name="connsiteX260" fmla="*/ 701264 w 973909"/>
                <a:gd name="connsiteY260" fmla="*/ 286861 h 1163590"/>
                <a:gd name="connsiteX261" fmla="*/ 695012 w 973909"/>
                <a:gd name="connsiteY261" fmla="*/ 306659 h 1163590"/>
                <a:gd name="connsiteX262" fmla="*/ 695012 w 973909"/>
                <a:gd name="connsiteY262" fmla="*/ 309785 h 1163590"/>
                <a:gd name="connsiteX263" fmla="*/ 670004 w 973909"/>
                <a:gd name="connsiteY263" fmla="*/ 338961 h 1163590"/>
                <a:gd name="connsiteX264" fmla="*/ 662710 w 973909"/>
                <a:gd name="connsiteY264" fmla="*/ 344171 h 1163590"/>
                <a:gd name="connsiteX265" fmla="*/ 653332 w 973909"/>
                <a:gd name="connsiteY265" fmla="*/ 352506 h 1163590"/>
                <a:gd name="connsiteX266" fmla="*/ 648122 w 973909"/>
                <a:gd name="connsiteY266" fmla="*/ 360842 h 1163590"/>
                <a:gd name="connsiteX267" fmla="*/ 644996 w 973909"/>
                <a:gd name="connsiteY267" fmla="*/ 366052 h 1163590"/>
                <a:gd name="connsiteX268" fmla="*/ 611652 w 973909"/>
                <a:gd name="connsiteY268" fmla="*/ 385851 h 1163590"/>
                <a:gd name="connsiteX269" fmla="*/ 608526 w 973909"/>
                <a:gd name="connsiteY269" fmla="*/ 386892 h 1163590"/>
                <a:gd name="connsiteX270" fmla="*/ 571014 w 973909"/>
                <a:gd name="connsiteY270" fmla="*/ 422320 h 1163590"/>
                <a:gd name="connsiteX271" fmla="*/ 573098 w 973909"/>
                <a:gd name="connsiteY271" fmla="*/ 431698 h 1163590"/>
                <a:gd name="connsiteX272" fmla="*/ 582476 w 973909"/>
                <a:gd name="connsiteY272" fmla="*/ 446286 h 1163590"/>
                <a:gd name="connsiteX273" fmla="*/ 599148 w 973909"/>
                <a:gd name="connsiteY273" fmla="*/ 451496 h 1163590"/>
                <a:gd name="connsiteX274" fmla="*/ 605400 w 973909"/>
                <a:gd name="connsiteY274" fmla="*/ 450454 h 1163590"/>
                <a:gd name="connsiteX275" fmla="*/ 607484 w 973909"/>
                <a:gd name="connsiteY275" fmla="*/ 449412 h 1163590"/>
                <a:gd name="connsiteX276" fmla="*/ 626240 w 973909"/>
                <a:gd name="connsiteY276" fmla="*/ 449412 h 1163590"/>
                <a:gd name="connsiteX277" fmla="*/ 628324 w 973909"/>
                <a:gd name="connsiteY277" fmla="*/ 449412 h 1163590"/>
                <a:gd name="connsiteX278" fmla="*/ 640828 w 973909"/>
                <a:gd name="connsiteY278" fmla="*/ 450454 h 1163590"/>
                <a:gd name="connsiteX279" fmla="*/ 652290 w 973909"/>
                <a:gd name="connsiteY279" fmla="*/ 451496 h 1163590"/>
                <a:gd name="connsiteX280" fmla="*/ 662710 w 973909"/>
                <a:gd name="connsiteY280" fmla="*/ 454622 h 1163590"/>
                <a:gd name="connsiteX281" fmla="*/ 672088 w 973909"/>
                <a:gd name="connsiteY281" fmla="*/ 461916 h 1163590"/>
                <a:gd name="connsiteX282" fmla="*/ 675214 w 973909"/>
                <a:gd name="connsiteY282" fmla="*/ 465042 h 1163590"/>
                <a:gd name="connsiteX283" fmla="*/ 684592 w 973909"/>
                <a:gd name="connsiteY283" fmla="*/ 474420 h 1163590"/>
                <a:gd name="connsiteX284" fmla="*/ 700222 w 973909"/>
                <a:gd name="connsiteY284" fmla="*/ 492134 h 1163590"/>
                <a:gd name="connsiteX285" fmla="*/ 701264 w 973909"/>
                <a:gd name="connsiteY285" fmla="*/ 493176 h 1163590"/>
                <a:gd name="connsiteX286" fmla="*/ 700222 w 973909"/>
                <a:gd name="connsiteY286" fmla="*/ 495260 h 1163590"/>
                <a:gd name="connsiteX287" fmla="*/ 681466 w 973909"/>
                <a:gd name="connsiteY287" fmla="*/ 529646 h 1163590"/>
                <a:gd name="connsiteX288" fmla="*/ 679382 w 973909"/>
                <a:gd name="connsiteY288" fmla="*/ 539024 h 1163590"/>
                <a:gd name="connsiteX289" fmla="*/ 681466 w 973909"/>
                <a:gd name="connsiteY289" fmla="*/ 546318 h 1163590"/>
                <a:gd name="connsiteX290" fmla="*/ 687718 w 973909"/>
                <a:gd name="connsiteY290" fmla="*/ 557780 h 1163590"/>
                <a:gd name="connsiteX291" fmla="*/ 689802 w 973909"/>
                <a:gd name="connsiteY291" fmla="*/ 559864 h 1163590"/>
                <a:gd name="connsiteX292" fmla="*/ 692928 w 973909"/>
                <a:gd name="connsiteY292" fmla="*/ 562990 h 1163590"/>
                <a:gd name="connsiteX293" fmla="*/ 692928 w 973909"/>
                <a:gd name="connsiteY293" fmla="*/ 568200 h 1163590"/>
                <a:gd name="connsiteX294" fmla="*/ 690844 w 973909"/>
                <a:gd name="connsiteY294" fmla="*/ 580704 h 1163590"/>
                <a:gd name="connsiteX295" fmla="*/ 689802 w 973909"/>
                <a:gd name="connsiteY295" fmla="*/ 582788 h 1163590"/>
                <a:gd name="connsiteX296" fmla="*/ 688760 w 973909"/>
                <a:gd name="connsiteY296" fmla="*/ 589040 h 1163590"/>
                <a:gd name="connsiteX297" fmla="*/ 689802 w 973909"/>
                <a:gd name="connsiteY297" fmla="*/ 597376 h 1163590"/>
                <a:gd name="connsiteX298" fmla="*/ 689802 w 973909"/>
                <a:gd name="connsiteY298" fmla="*/ 598418 h 1163590"/>
                <a:gd name="connsiteX299" fmla="*/ 693970 w 973909"/>
                <a:gd name="connsiteY299" fmla="*/ 609880 h 1163590"/>
                <a:gd name="connsiteX300" fmla="*/ 700222 w 973909"/>
                <a:gd name="connsiteY300" fmla="*/ 618216 h 1163590"/>
                <a:gd name="connsiteX301" fmla="*/ 701264 w 973909"/>
                <a:gd name="connsiteY301" fmla="*/ 619258 h 1163590"/>
                <a:gd name="connsiteX302" fmla="*/ 710642 w 973909"/>
                <a:gd name="connsiteY302" fmla="*/ 633846 h 1163590"/>
                <a:gd name="connsiteX303" fmla="*/ 712726 w 973909"/>
                <a:gd name="connsiteY303" fmla="*/ 649476 h 1163590"/>
                <a:gd name="connsiteX304" fmla="*/ 709600 w 973909"/>
                <a:gd name="connsiteY304" fmla="*/ 657812 h 1163590"/>
                <a:gd name="connsiteX305" fmla="*/ 707516 w 973909"/>
                <a:gd name="connsiteY305" fmla="*/ 661980 h 1163590"/>
                <a:gd name="connsiteX306" fmla="*/ 691886 w 973909"/>
                <a:gd name="connsiteY306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0363 h 1163590"/>
                <a:gd name="connsiteX8" fmla="*/ 554342 w 973909"/>
                <a:gd name="connsiteY8" fmla="*/ 829741 h 1163590"/>
                <a:gd name="connsiteX9" fmla="*/ 534545 w 973909"/>
                <a:gd name="connsiteY9" fmla="*/ 842245 h 1163590"/>
                <a:gd name="connsiteX10" fmla="*/ 530376 w 973909"/>
                <a:gd name="connsiteY10" fmla="*/ 843287 h 1163590"/>
                <a:gd name="connsiteX11" fmla="*/ 516830 w 973909"/>
                <a:gd name="connsiteY11" fmla="*/ 848497 h 1163590"/>
                <a:gd name="connsiteX12" fmla="*/ 514746 w 973909"/>
                <a:gd name="connsiteY12" fmla="*/ 850581 h 1163590"/>
                <a:gd name="connsiteX13" fmla="*/ 511620 w 973909"/>
                <a:gd name="connsiteY13" fmla="*/ 853707 h 1163590"/>
                <a:gd name="connsiteX14" fmla="*/ 506411 w 973909"/>
                <a:gd name="connsiteY14" fmla="*/ 854749 h 1163590"/>
                <a:gd name="connsiteX15" fmla="*/ 503285 w 973909"/>
                <a:gd name="connsiteY15" fmla="*/ 854749 h 1163590"/>
                <a:gd name="connsiteX16" fmla="*/ 489738 w 973909"/>
                <a:gd name="connsiteY16" fmla="*/ 861001 h 1163590"/>
                <a:gd name="connsiteX17" fmla="*/ 481402 w 973909"/>
                <a:gd name="connsiteY17" fmla="*/ 865169 h 1163590"/>
                <a:gd name="connsiteX18" fmla="*/ 474108 w 973909"/>
                <a:gd name="connsiteY18" fmla="*/ 866211 h 1163590"/>
                <a:gd name="connsiteX19" fmla="*/ 464731 w 973909"/>
                <a:gd name="connsiteY19" fmla="*/ 868295 h 1163590"/>
                <a:gd name="connsiteX20" fmla="*/ 450142 w 973909"/>
                <a:gd name="connsiteY20" fmla="*/ 879757 h 1163590"/>
                <a:gd name="connsiteX21" fmla="*/ 440765 w 973909"/>
                <a:gd name="connsiteY21" fmla="*/ 893303 h 1163590"/>
                <a:gd name="connsiteX22" fmla="*/ 438681 w 973909"/>
                <a:gd name="connsiteY22" fmla="*/ 898513 h 1163590"/>
                <a:gd name="connsiteX23" fmla="*/ 434512 w 973909"/>
                <a:gd name="connsiteY23" fmla="*/ 906849 h 1163590"/>
                <a:gd name="connsiteX24" fmla="*/ 431387 w 973909"/>
                <a:gd name="connsiteY24" fmla="*/ 909975 h 1163590"/>
                <a:gd name="connsiteX25" fmla="*/ 430345 w 973909"/>
                <a:gd name="connsiteY25" fmla="*/ 911017 h 1163590"/>
                <a:gd name="connsiteX26" fmla="*/ 427218 w 973909"/>
                <a:gd name="connsiteY26" fmla="*/ 913101 h 1163590"/>
                <a:gd name="connsiteX27" fmla="*/ 423051 w 973909"/>
                <a:gd name="connsiteY27" fmla="*/ 916227 h 1163590"/>
                <a:gd name="connsiteX28" fmla="*/ 405337 w 973909"/>
                <a:gd name="connsiteY28" fmla="*/ 913101 h 1163590"/>
                <a:gd name="connsiteX29" fmla="*/ 390748 w 973909"/>
                <a:gd name="connsiteY29" fmla="*/ 899555 h 1163590"/>
                <a:gd name="connsiteX30" fmla="*/ 371993 w 973909"/>
                <a:gd name="connsiteY30" fmla="*/ 879757 h 1163590"/>
                <a:gd name="connsiteX31" fmla="*/ 367825 w 973909"/>
                <a:gd name="connsiteY31" fmla="*/ 874547 h 1163590"/>
                <a:gd name="connsiteX32" fmla="*/ 366783 w 973909"/>
                <a:gd name="connsiteY32" fmla="*/ 870379 h 1163590"/>
                <a:gd name="connsiteX33" fmla="*/ 365741 w 973909"/>
                <a:gd name="connsiteY33" fmla="*/ 867253 h 1163590"/>
                <a:gd name="connsiteX34" fmla="*/ 353237 w 973909"/>
                <a:gd name="connsiteY34" fmla="*/ 851623 h 1163590"/>
                <a:gd name="connsiteX35" fmla="*/ 335523 w 973909"/>
                <a:gd name="connsiteY35" fmla="*/ 846413 h 1163590"/>
                <a:gd name="connsiteX36" fmla="*/ 334481 w 973909"/>
                <a:gd name="connsiteY36" fmla="*/ 846413 h 1163590"/>
                <a:gd name="connsiteX37" fmla="*/ 327187 w 973909"/>
                <a:gd name="connsiteY37" fmla="*/ 844329 h 1163590"/>
                <a:gd name="connsiteX38" fmla="*/ 321977 w 973909"/>
                <a:gd name="connsiteY38" fmla="*/ 840161 h 1163590"/>
                <a:gd name="connsiteX39" fmla="*/ 320935 w 973909"/>
                <a:gd name="connsiteY39" fmla="*/ 839119 h 1163590"/>
                <a:gd name="connsiteX40" fmla="*/ 303221 w 973909"/>
                <a:gd name="connsiteY40" fmla="*/ 831825 h 1163590"/>
                <a:gd name="connsiteX41" fmla="*/ 290717 w 973909"/>
                <a:gd name="connsiteY41" fmla="*/ 838077 h 1163590"/>
                <a:gd name="connsiteX42" fmla="*/ 268835 w 973909"/>
                <a:gd name="connsiteY42" fmla="*/ 858917 h 1163590"/>
                <a:gd name="connsiteX43" fmla="*/ 262583 w 973909"/>
                <a:gd name="connsiteY43" fmla="*/ 872463 h 1163590"/>
                <a:gd name="connsiteX44" fmla="*/ 260499 w 973909"/>
                <a:gd name="connsiteY44" fmla="*/ 878715 h 1163590"/>
                <a:gd name="connsiteX45" fmla="*/ 257373 w 973909"/>
                <a:gd name="connsiteY45" fmla="*/ 888093 h 1163590"/>
                <a:gd name="connsiteX46" fmla="*/ 257373 w 973909"/>
                <a:gd name="connsiteY46" fmla="*/ 904765 h 1163590"/>
                <a:gd name="connsiteX47" fmla="*/ 259457 w 973909"/>
                <a:gd name="connsiteY47" fmla="*/ 918311 h 1163590"/>
                <a:gd name="connsiteX48" fmla="*/ 261541 w 973909"/>
                <a:gd name="connsiteY48" fmla="*/ 925605 h 1163590"/>
                <a:gd name="connsiteX49" fmla="*/ 264667 w 973909"/>
                <a:gd name="connsiteY49" fmla="*/ 937067 h 1163590"/>
                <a:gd name="connsiteX50" fmla="*/ 258415 w 973909"/>
                <a:gd name="connsiteY50" fmla="*/ 950613 h 1163590"/>
                <a:gd name="connsiteX51" fmla="*/ 250079 w 973909"/>
                <a:gd name="connsiteY51" fmla="*/ 951655 h 1163590"/>
                <a:gd name="connsiteX52" fmla="*/ 245911 w 973909"/>
                <a:gd name="connsiteY52" fmla="*/ 951655 h 1163590"/>
                <a:gd name="connsiteX53" fmla="*/ 222987 w 973909"/>
                <a:gd name="connsiteY53" fmla="*/ 969369 h 1163590"/>
                <a:gd name="connsiteX54" fmla="*/ 229239 w 973909"/>
                <a:gd name="connsiteY54" fmla="*/ 997502 h 1163590"/>
                <a:gd name="connsiteX55" fmla="*/ 235491 w 973909"/>
                <a:gd name="connsiteY55" fmla="*/ 1002712 h 1163590"/>
                <a:gd name="connsiteX56" fmla="*/ 241743 w 973909"/>
                <a:gd name="connsiteY56" fmla="*/ 1007922 h 1163590"/>
                <a:gd name="connsiteX57" fmla="*/ 245911 w 973909"/>
                <a:gd name="connsiteY57" fmla="*/ 1028762 h 1163590"/>
                <a:gd name="connsiteX58" fmla="*/ 245911 w 973909"/>
                <a:gd name="connsiteY58" fmla="*/ 1030846 h 1163590"/>
                <a:gd name="connsiteX59" fmla="*/ 254247 w 973909"/>
                <a:gd name="connsiteY59" fmla="*/ 1056896 h 1163590"/>
                <a:gd name="connsiteX60" fmla="*/ 261541 w 973909"/>
                <a:gd name="connsiteY60" fmla="*/ 1063148 h 1163590"/>
                <a:gd name="connsiteX61" fmla="*/ 267793 w 973909"/>
                <a:gd name="connsiteY61" fmla="*/ 1068358 h 1163590"/>
                <a:gd name="connsiteX62" fmla="*/ 274045 w 973909"/>
                <a:gd name="connsiteY62" fmla="*/ 1085030 h 1163590"/>
                <a:gd name="connsiteX63" fmla="*/ 277171 w 973909"/>
                <a:gd name="connsiteY63" fmla="*/ 1106912 h 1163590"/>
                <a:gd name="connsiteX64" fmla="*/ 277171 w 973909"/>
                <a:gd name="connsiteY64" fmla="*/ 1113164 h 1163590"/>
                <a:gd name="connsiteX65" fmla="*/ 271961 w 973909"/>
                <a:gd name="connsiteY65" fmla="*/ 1117332 h 1163590"/>
                <a:gd name="connsiteX66" fmla="*/ 264667 w 973909"/>
                <a:gd name="connsiteY66" fmla="*/ 1119416 h 1163590"/>
                <a:gd name="connsiteX67" fmla="*/ 260499 w 973909"/>
                <a:gd name="connsiteY67" fmla="*/ 1117332 h 1163590"/>
                <a:gd name="connsiteX68" fmla="*/ 256331 w 973909"/>
                <a:gd name="connsiteY68" fmla="*/ 1114206 h 1163590"/>
                <a:gd name="connsiteX69" fmla="*/ 242785 w 973909"/>
                <a:gd name="connsiteY69" fmla="*/ 1114206 h 1163590"/>
                <a:gd name="connsiteX70" fmla="*/ 234449 w 973909"/>
                <a:gd name="connsiteY70" fmla="*/ 1118374 h 1163590"/>
                <a:gd name="connsiteX71" fmla="*/ 230281 w 973909"/>
                <a:gd name="connsiteY71" fmla="*/ 1127752 h 1163590"/>
                <a:gd name="connsiteX72" fmla="*/ 235491 w 973909"/>
                <a:gd name="connsiteY72" fmla="*/ 1137130 h 1163590"/>
                <a:gd name="connsiteX73" fmla="*/ 242785 w 973909"/>
                <a:gd name="connsiteY73" fmla="*/ 1140256 h 1163590"/>
                <a:gd name="connsiteX74" fmla="*/ 243827 w 973909"/>
                <a:gd name="connsiteY74" fmla="*/ 1140256 h 1163590"/>
                <a:gd name="connsiteX75" fmla="*/ 268835 w 973909"/>
                <a:gd name="connsiteY75" fmla="*/ 1155886 h 1163590"/>
                <a:gd name="connsiteX76" fmla="*/ 270919 w 973909"/>
                <a:gd name="connsiteY76" fmla="*/ 1157970 h 1163590"/>
                <a:gd name="connsiteX77" fmla="*/ 265709 w 973909"/>
                <a:gd name="connsiteY77" fmla="*/ 1162138 h 1163590"/>
                <a:gd name="connsiteX78" fmla="*/ 242785 w 973909"/>
                <a:gd name="connsiteY78" fmla="*/ 1161096 h 1163590"/>
                <a:gd name="connsiteX79" fmla="*/ 241743 w 973909"/>
                <a:gd name="connsiteY79" fmla="*/ 1161096 h 1163590"/>
                <a:gd name="connsiteX80" fmla="*/ 235491 w 973909"/>
                <a:gd name="connsiteY80" fmla="*/ 1159012 h 1163590"/>
                <a:gd name="connsiteX81" fmla="*/ 229239 w 973909"/>
                <a:gd name="connsiteY81" fmla="*/ 1159012 h 1163590"/>
                <a:gd name="connsiteX82" fmla="*/ 228197 w 973909"/>
                <a:gd name="connsiteY82" fmla="*/ 1159012 h 1163590"/>
                <a:gd name="connsiteX83" fmla="*/ 210483 w 973909"/>
                <a:gd name="connsiteY83" fmla="*/ 1157970 h 1163590"/>
                <a:gd name="connsiteX84" fmla="*/ 201105 w 973909"/>
                <a:gd name="connsiteY84" fmla="*/ 1154844 h 1163590"/>
                <a:gd name="connsiteX85" fmla="*/ 189643 w 973909"/>
                <a:gd name="connsiteY85" fmla="*/ 1151718 h 1163590"/>
                <a:gd name="connsiteX86" fmla="*/ 189643 w 973909"/>
                <a:gd name="connsiteY86" fmla="*/ 1144424 h 1163590"/>
                <a:gd name="connsiteX87" fmla="*/ 191727 w 973909"/>
                <a:gd name="connsiteY87" fmla="*/ 1139214 h 1163590"/>
                <a:gd name="connsiteX88" fmla="*/ 192769 w 973909"/>
                <a:gd name="connsiteY88" fmla="*/ 1136088 h 1163590"/>
                <a:gd name="connsiteX89" fmla="*/ 188601 w 973909"/>
                <a:gd name="connsiteY89" fmla="*/ 1106912 h 1163590"/>
                <a:gd name="connsiteX90" fmla="*/ 185475 w 973909"/>
                <a:gd name="connsiteY90" fmla="*/ 1102744 h 1163590"/>
                <a:gd name="connsiteX91" fmla="*/ 180265 w 973909"/>
                <a:gd name="connsiteY91" fmla="*/ 1094408 h 1163590"/>
                <a:gd name="connsiteX92" fmla="*/ 183391 w 973909"/>
                <a:gd name="connsiteY92" fmla="*/ 1079820 h 1163590"/>
                <a:gd name="connsiteX93" fmla="*/ 184433 w 973909"/>
                <a:gd name="connsiteY93" fmla="*/ 1077736 h 1163590"/>
                <a:gd name="connsiteX94" fmla="*/ 188601 w 973909"/>
                <a:gd name="connsiteY94" fmla="*/ 1063148 h 1163590"/>
                <a:gd name="connsiteX95" fmla="*/ 187559 w 973909"/>
                <a:gd name="connsiteY95" fmla="*/ 1051686 h 1163590"/>
                <a:gd name="connsiteX96" fmla="*/ 186517 w 973909"/>
                <a:gd name="connsiteY96" fmla="*/ 1046476 h 1163590"/>
                <a:gd name="connsiteX97" fmla="*/ 187559 w 973909"/>
                <a:gd name="connsiteY97" fmla="*/ 1038141 h 1163590"/>
                <a:gd name="connsiteX98" fmla="*/ 190685 w 973909"/>
                <a:gd name="connsiteY98" fmla="*/ 1035014 h 1163590"/>
                <a:gd name="connsiteX99" fmla="*/ 193811 w 973909"/>
                <a:gd name="connsiteY99" fmla="*/ 1030846 h 1163590"/>
                <a:gd name="connsiteX100" fmla="*/ 188601 w 973909"/>
                <a:gd name="connsiteY100" fmla="*/ 1005839 h 1163590"/>
                <a:gd name="connsiteX101" fmla="*/ 185475 w 973909"/>
                <a:gd name="connsiteY101" fmla="*/ 1001671 h 1163590"/>
                <a:gd name="connsiteX102" fmla="*/ 177139 w 973909"/>
                <a:gd name="connsiteY102" fmla="*/ 987082 h 1163590"/>
                <a:gd name="connsiteX103" fmla="*/ 182349 w 973909"/>
                <a:gd name="connsiteY103" fmla="*/ 967285 h 1163590"/>
                <a:gd name="connsiteX104" fmla="*/ 186517 w 973909"/>
                <a:gd name="connsiteY104" fmla="*/ 957907 h 1163590"/>
                <a:gd name="connsiteX105" fmla="*/ 183391 w 973909"/>
                <a:gd name="connsiteY105" fmla="*/ 944361 h 1163590"/>
                <a:gd name="connsiteX106" fmla="*/ 174013 w 973909"/>
                <a:gd name="connsiteY106" fmla="*/ 930815 h 1163590"/>
                <a:gd name="connsiteX107" fmla="*/ 159425 w 973909"/>
                <a:gd name="connsiteY107" fmla="*/ 923521 h 1163590"/>
                <a:gd name="connsiteX108" fmla="*/ 144837 w 973909"/>
                <a:gd name="connsiteY108" fmla="*/ 916227 h 1163590"/>
                <a:gd name="connsiteX109" fmla="*/ 142753 w 973909"/>
                <a:gd name="connsiteY109" fmla="*/ 913101 h 1163590"/>
                <a:gd name="connsiteX110" fmla="*/ 136502 w 973909"/>
                <a:gd name="connsiteY110" fmla="*/ 905807 h 1163590"/>
                <a:gd name="connsiteX111" fmla="*/ 127123 w 973909"/>
                <a:gd name="connsiteY111" fmla="*/ 904765 h 1163590"/>
                <a:gd name="connsiteX112" fmla="*/ 120872 w 973909"/>
                <a:gd name="connsiteY112" fmla="*/ 904765 h 1163590"/>
                <a:gd name="connsiteX113" fmla="*/ 117745 w 973909"/>
                <a:gd name="connsiteY113" fmla="*/ 900597 h 1163590"/>
                <a:gd name="connsiteX114" fmla="*/ 101073 w 973909"/>
                <a:gd name="connsiteY114" fmla="*/ 867253 h 1163590"/>
                <a:gd name="connsiteX115" fmla="*/ 89612 w 973909"/>
                <a:gd name="connsiteY115" fmla="*/ 854749 h 1163590"/>
                <a:gd name="connsiteX116" fmla="*/ 82318 w 973909"/>
                <a:gd name="connsiteY116" fmla="*/ 852665 h 1163590"/>
                <a:gd name="connsiteX117" fmla="*/ 76066 w 973909"/>
                <a:gd name="connsiteY117" fmla="*/ 850581 h 1163590"/>
                <a:gd name="connsiteX118" fmla="*/ 68772 w 973909"/>
                <a:gd name="connsiteY118" fmla="*/ 841203 h 1163590"/>
                <a:gd name="connsiteX119" fmla="*/ 63562 w 973909"/>
                <a:gd name="connsiteY119" fmla="*/ 832867 h 1163590"/>
                <a:gd name="connsiteX120" fmla="*/ 55226 w 973909"/>
                <a:gd name="connsiteY120" fmla="*/ 828699 h 1163590"/>
                <a:gd name="connsiteX121" fmla="*/ 53142 w 973909"/>
                <a:gd name="connsiteY121" fmla="*/ 828699 h 1163590"/>
                <a:gd name="connsiteX122" fmla="*/ 43764 w 973909"/>
                <a:gd name="connsiteY122" fmla="*/ 822447 h 1163590"/>
                <a:gd name="connsiteX123" fmla="*/ 40638 w 973909"/>
                <a:gd name="connsiteY123" fmla="*/ 819321 h 1163590"/>
                <a:gd name="connsiteX124" fmla="*/ 37512 w 973909"/>
                <a:gd name="connsiteY124" fmla="*/ 816195 h 1163590"/>
                <a:gd name="connsiteX125" fmla="*/ 34386 w 973909"/>
                <a:gd name="connsiteY125" fmla="*/ 812027 h 1163590"/>
                <a:gd name="connsiteX126" fmla="*/ 33344 w 973909"/>
                <a:gd name="connsiteY126" fmla="*/ 810985 h 1163590"/>
                <a:gd name="connsiteX127" fmla="*/ 19798 w 973909"/>
                <a:gd name="connsiteY127" fmla="*/ 795355 h 1163590"/>
                <a:gd name="connsiteX128" fmla="*/ 15630 w 973909"/>
                <a:gd name="connsiteY128" fmla="*/ 793271 h 1163590"/>
                <a:gd name="connsiteX129" fmla="*/ 11462 w 973909"/>
                <a:gd name="connsiteY129" fmla="*/ 791187 h 1163590"/>
                <a:gd name="connsiteX130" fmla="*/ 0 w 973909"/>
                <a:gd name="connsiteY130" fmla="*/ 778683 h 1163590"/>
                <a:gd name="connsiteX131" fmla="*/ 8336 w 973909"/>
                <a:gd name="connsiteY131" fmla="*/ 774515 h 1163590"/>
                <a:gd name="connsiteX132" fmla="*/ 23966 w 973909"/>
                <a:gd name="connsiteY132" fmla="*/ 748465 h 1163590"/>
                <a:gd name="connsiteX133" fmla="*/ 26050 w 973909"/>
                <a:gd name="connsiteY133" fmla="*/ 740129 h 1163590"/>
                <a:gd name="connsiteX134" fmla="*/ 32302 w 973909"/>
                <a:gd name="connsiteY134" fmla="*/ 720331 h 1163590"/>
                <a:gd name="connsiteX135" fmla="*/ 38554 w 973909"/>
                <a:gd name="connsiteY135" fmla="*/ 711995 h 1163590"/>
                <a:gd name="connsiteX136" fmla="*/ 47932 w 973909"/>
                <a:gd name="connsiteY136" fmla="*/ 707827 h 1163590"/>
                <a:gd name="connsiteX137" fmla="*/ 54184 w 973909"/>
                <a:gd name="connsiteY137" fmla="*/ 705744 h 1163590"/>
                <a:gd name="connsiteX138" fmla="*/ 66688 w 973909"/>
                <a:gd name="connsiteY138" fmla="*/ 700534 h 1163590"/>
                <a:gd name="connsiteX139" fmla="*/ 77108 w 973909"/>
                <a:gd name="connsiteY139" fmla="*/ 683862 h 1163590"/>
                <a:gd name="connsiteX140" fmla="*/ 77108 w 973909"/>
                <a:gd name="connsiteY140" fmla="*/ 680735 h 1163590"/>
                <a:gd name="connsiteX141" fmla="*/ 79192 w 973909"/>
                <a:gd name="connsiteY141" fmla="*/ 673442 h 1163590"/>
                <a:gd name="connsiteX142" fmla="*/ 91696 w 973909"/>
                <a:gd name="connsiteY142" fmla="*/ 669274 h 1163590"/>
                <a:gd name="connsiteX143" fmla="*/ 93780 w 973909"/>
                <a:gd name="connsiteY143" fmla="*/ 669274 h 1163590"/>
                <a:gd name="connsiteX144" fmla="*/ 109410 w 973909"/>
                <a:gd name="connsiteY144" fmla="*/ 667190 h 1163590"/>
                <a:gd name="connsiteX145" fmla="*/ 118788 w 973909"/>
                <a:gd name="connsiteY145" fmla="*/ 656770 h 1163590"/>
                <a:gd name="connsiteX146" fmla="*/ 120872 w 973909"/>
                <a:gd name="connsiteY146" fmla="*/ 653644 h 1163590"/>
                <a:gd name="connsiteX147" fmla="*/ 132333 w 973909"/>
                <a:gd name="connsiteY147" fmla="*/ 641140 h 1163590"/>
                <a:gd name="connsiteX148" fmla="*/ 138585 w 973909"/>
                <a:gd name="connsiteY148" fmla="*/ 634888 h 1163590"/>
                <a:gd name="connsiteX149" fmla="*/ 150047 w 973909"/>
                <a:gd name="connsiteY149" fmla="*/ 609880 h 1163590"/>
                <a:gd name="connsiteX150" fmla="*/ 147963 w 973909"/>
                <a:gd name="connsiteY150" fmla="*/ 598418 h 1163590"/>
                <a:gd name="connsiteX151" fmla="*/ 146922 w 973909"/>
                <a:gd name="connsiteY151" fmla="*/ 596334 h 1163590"/>
                <a:gd name="connsiteX152" fmla="*/ 142753 w 973909"/>
                <a:gd name="connsiteY152" fmla="*/ 571326 h 1163590"/>
                <a:gd name="connsiteX153" fmla="*/ 142753 w 973909"/>
                <a:gd name="connsiteY153" fmla="*/ 557780 h 1163590"/>
                <a:gd name="connsiteX154" fmla="*/ 147963 w 973909"/>
                <a:gd name="connsiteY154" fmla="*/ 547360 h 1163590"/>
                <a:gd name="connsiteX155" fmla="*/ 159425 w 973909"/>
                <a:gd name="connsiteY155" fmla="*/ 535898 h 1163590"/>
                <a:gd name="connsiteX156" fmla="*/ 169845 w 973909"/>
                <a:gd name="connsiteY156" fmla="*/ 531730 h 1163590"/>
                <a:gd name="connsiteX157" fmla="*/ 187559 w 973909"/>
                <a:gd name="connsiteY157" fmla="*/ 521310 h 1163590"/>
                <a:gd name="connsiteX158" fmla="*/ 192769 w 973909"/>
                <a:gd name="connsiteY158" fmla="*/ 511932 h 1163590"/>
                <a:gd name="connsiteX159" fmla="*/ 197979 w 973909"/>
                <a:gd name="connsiteY159" fmla="*/ 503596 h 1163590"/>
                <a:gd name="connsiteX160" fmla="*/ 230281 w 973909"/>
                <a:gd name="connsiteY160" fmla="*/ 497344 h 1163590"/>
                <a:gd name="connsiteX161" fmla="*/ 237575 w 973909"/>
                <a:gd name="connsiteY161" fmla="*/ 497344 h 1163590"/>
                <a:gd name="connsiteX162" fmla="*/ 243827 w 973909"/>
                <a:gd name="connsiteY162" fmla="*/ 492134 h 1163590"/>
                <a:gd name="connsiteX163" fmla="*/ 246953 w 973909"/>
                <a:gd name="connsiteY163" fmla="*/ 489008 h 1163590"/>
                <a:gd name="connsiteX164" fmla="*/ 254247 w 973909"/>
                <a:gd name="connsiteY164" fmla="*/ 490050 h 1163590"/>
                <a:gd name="connsiteX165" fmla="*/ 259457 w 973909"/>
                <a:gd name="connsiteY165" fmla="*/ 491092 h 1163590"/>
                <a:gd name="connsiteX166" fmla="*/ 277171 w 973909"/>
                <a:gd name="connsiteY166" fmla="*/ 483798 h 1163590"/>
                <a:gd name="connsiteX167" fmla="*/ 280297 w 973909"/>
                <a:gd name="connsiteY167" fmla="*/ 467126 h 1163590"/>
                <a:gd name="connsiteX168" fmla="*/ 280297 w 973909"/>
                <a:gd name="connsiteY168" fmla="*/ 458790 h 1163590"/>
                <a:gd name="connsiteX169" fmla="*/ 300095 w 973909"/>
                <a:gd name="connsiteY169" fmla="*/ 435866 h 1163590"/>
                <a:gd name="connsiteX170" fmla="*/ 310515 w 973909"/>
                <a:gd name="connsiteY170" fmla="*/ 430656 h 1163590"/>
                <a:gd name="connsiteX171" fmla="*/ 330313 w 973909"/>
                <a:gd name="connsiteY171" fmla="*/ 419194 h 1163590"/>
                <a:gd name="connsiteX172" fmla="*/ 348027 w 973909"/>
                <a:gd name="connsiteY172" fmla="*/ 398354 h 1163590"/>
                <a:gd name="connsiteX173" fmla="*/ 369909 w 973909"/>
                <a:gd name="connsiteY173" fmla="*/ 375431 h 1163590"/>
                <a:gd name="connsiteX174" fmla="*/ 392833 w 973909"/>
                <a:gd name="connsiteY174" fmla="*/ 369178 h 1163590"/>
                <a:gd name="connsiteX175" fmla="*/ 408463 w 973909"/>
                <a:gd name="connsiteY175" fmla="*/ 366052 h 1163590"/>
                <a:gd name="connsiteX176" fmla="*/ 420967 w 973909"/>
                <a:gd name="connsiteY176" fmla="*/ 360842 h 1163590"/>
                <a:gd name="connsiteX177" fmla="*/ 437638 w 973909"/>
                <a:gd name="connsiteY177" fmla="*/ 354591 h 1163590"/>
                <a:gd name="connsiteX178" fmla="*/ 451185 w 973909"/>
                <a:gd name="connsiteY178" fmla="*/ 353549 h 1163590"/>
                <a:gd name="connsiteX179" fmla="*/ 477235 w 973909"/>
                <a:gd name="connsiteY179" fmla="*/ 347296 h 1163590"/>
                <a:gd name="connsiteX180" fmla="*/ 489738 w 973909"/>
                <a:gd name="connsiteY180" fmla="*/ 330625 h 1163590"/>
                <a:gd name="connsiteX181" fmla="*/ 507452 w 973909"/>
                <a:gd name="connsiteY181" fmla="*/ 312911 h 1163590"/>
                <a:gd name="connsiteX182" fmla="*/ 512662 w 973909"/>
                <a:gd name="connsiteY182" fmla="*/ 312911 h 1163590"/>
                <a:gd name="connsiteX183" fmla="*/ 528292 w 973909"/>
                <a:gd name="connsiteY183" fmla="*/ 307701 h 1163590"/>
                <a:gd name="connsiteX184" fmla="*/ 530376 w 973909"/>
                <a:gd name="connsiteY184" fmla="*/ 301449 h 1163590"/>
                <a:gd name="connsiteX185" fmla="*/ 531418 w 973909"/>
                <a:gd name="connsiteY185" fmla="*/ 297281 h 1163590"/>
                <a:gd name="connsiteX186" fmla="*/ 539755 w 973909"/>
                <a:gd name="connsiteY186" fmla="*/ 293113 h 1163590"/>
                <a:gd name="connsiteX187" fmla="*/ 548090 w 973909"/>
                <a:gd name="connsiteY187" fmla="*/ 289987 h 1163590"/>
                <a:gd name="connsiteX188" fmla="*/ 556426 w 973909"/>
                <a:gd name="connsiteY188" fmla="*/ 277483 h 1163590"/>
                <a:gd name="connsiteX189" fmla="*/ 557468 w 973909"/>
                <a:gd name="connsiteY189" fmla="*/ 274357 h 1163590"/>
                <a:gd name="connsiteX190" fmla="*/ 565804 w 973909"/>
                <a:gd name="connsiteY190" fmla="*/ 260811 h 1163590"/>
                <a:gd name="connsiteX191" fmla="*/ 571014 w 973909"/>
                <a:gd name="connsiteY191" fmla="*/ 253517 h 1163590"/>
                <a:gd name="connsiteX192" fmla="*/ 581434 w 973909"/>
                <a:gd name="connsiteY192" fmla="*/ 230593 h 1163590"/>
                <a:gd name="connsiteX193" fmla="*/ 582476 w 973909"/>
                <a:gd name="connsiteY193" fmla="*/ 227467 h 1163590"/>
                <a:gd name="connsiteX194" fmla="*/ 589770 w 973909"/>
                <a:gd name="connsiteY194" fmla="*/ 211837 h 1163590"/>
                <a:gd name="connsiteX195" fmla="*/ 599148 w 973909"/>
                <a:gd name="connsiteY195" fmla="*/ 207669 h 1163590"/>
                <a:gd name="connsiteX196" fmla="*/ 612694 w 973909"/>
                <a:gd name="connsiteY196" fmla="*/ 199333 h 1163590"/>
                <a:gd name="connsiteX197" fmla="*/ 615820 w 973909"/>
                <a:gd name="connsiteY197" fmla="*/ 183703 h 1163590"/>
                <a:gd name="connsiteX198" fmla="*/ 615820 w 973909"/>
                <a:gd name="connsiteY198" fmla="*/ 180577 h 1163590"/>
                <a:gd name="connsiteX199" fmla="*/ 630408 w 973909"/>
                <a:gd name="connsiteY199" fmla="*/ 151401 h 1163590"/>
                <a:gd name="connsiteX200" fmla="*/ 644996 w 973909"/>
                <a:gd name="connsiteY200" fmla="*/ 143065 h 1163590"/>
                <a:gd name="connsiteX201" fmla="*/ 660626 w 973909"/>
                <a:gd name="connsiteY201" fmla="*/ 135771 h 1163590"/>
                <a:gd name="connsiteX202" fmla="*/ 664794 w 973909"/>
                <a:gd name="connsiteY202" fmla="*/ 133687 h 1163590"/>
                <a:gd name="connsiteX203" fmla="*/ 673130 w 973909"/>
                <a:gd name="connsiteY203" fmla="*/ 130561 h 1163590"/>
                <a:gd name="connsiteX204" fmla="*/ 673130 w 973909"/>
                <a:gd name="connsiteY204" fmla="*/ 130561 h 1163590"/>
                <a:gd name="connsiteX205" fmla="*/ 687718 w 973909"/>
                <a:gd name="connsiteY205" fmla="*/ 140981 h 1163590"/>
                <a:gd name="connsiteX206" fmla="*/ 689802 w 973909"/>
                <a:gd name="connsiteY206" fmla="*/ 144107 h 1163590"/>
                <a:gd name="connsiteX207" fmla="*/ 714810 w 973909"/>
                <a:gd name="connsiteY207" fmla="*/ 160779 h 1163590"/>
                <a:gd name="connsiteX208" fmla="*/ 727314 w 973909"/>
                <a:gd name="connsiteY208" fmla="*/ 162863 h 1163590"/>
                <a:gd name="connsiteX209" fmla="*/ 747112 w 973909"/>
                <a:gd name="connsiteY209" fmla="*/ 138897 h 1163590"/>
                <a:gd name="connsiteX210" fmla="*/ 748154 w 973909"/>
                <a:gd name="connsiteY210" fmla="*/ 127435 h 1163590"/>
                <a:gd name="connsiteX211" fmla="*/ 751280 w 973909"/>
                <a:gd name="connsiteY211" fmla="*/ 109721 h 1163590"/>
                <a:gd name="connsiteX212" fmla="*/ 764826 w 973909"/>
                <a:gd name="connsiteY212" fmla="*/ 90965 h 1163590"/>
                <a:gd name="connsiteX213" fmla="*/ 778371 w 973909"/>
                <a:gd name="connsiteY213" fmla="*/ 71167 h 1163590"/>
                <a:gd name="connsiteX214" fmla="*/ 779414 w 973909"/>
                <a:gd name="connsiteY214" fmla="*/ 66999 h 1163590"/>
                <a:gd name="connsiteX215" fmla="*/ 781497 w 973909"/>
                <a:gd name="connsiteY215" fmla="*/ 60747 h 1163590"/>
                <a:gd name="connsiteX216" fmla="*/ 787750 w 973909"/>
                <a:gd name="connsiteY216" fmla="*/ 55537 h 1163590"/>
                <a:gd name="connsiteX217" fmla="*/ 796086 w 973909"/>
                <a:gd name="connsiteY217" fmla="*/ 59705 h 1163590"/>
                <a:gd name="connsiteX218" fmla="*/ 804421 w 973909"/>
                <a:gd name="connsiteY218" fmla="*/ 64915 h 1163590"/>
                <a:gd name="connsiteX219" fmla="*/ 825261 w 973909"/>
                <a:gd name="connsiteY219" fmla="*/ 57622 h 1163590"/>
                <a:gd name="connsiteX220" fmla="*/ 826304 w 973909"/>
                <a:gd name="connsiteY220" fmla="*/ 56579 h 1163590"/>
                <a:gd name="connsiteX221" fmla="*/ 833597 w 973909"/>
                <a:gd name="connsiteY221" fmla="*/ 50327 h 1163590"/>
                <a:gd name="connsiteX222" fmla="*/ 842975 w 973909"/>
                <a:gd name="connsiteY222" fmla="*/ 43033 h 1163590"/>
                <a:gd name="connsiteX223" fmla="*/ 848185 w 973909"/>
                <a:gd name="connsiteY223" fmla="*/ 39907 h 1163590"/>
                <a:gd name="connsiteX224" fmla="*/ 849227 w 973909"/>
                <a:gd name="connsiteY224" fmla="*/ 38866 h 1163590"/>
                <a:gd name="connsiteX225" fmla="*/ 871109 w 973909"/>
                <a:gd name="connsiteY225" fmla="*/ 15942 h 1163590"/>
                <a:gd name="connsiteX226" fmla="*/ 881529 w 973909"/>
                <a:gd name="connsiteY226" fmla="*/ 1354 h 1163590"/>
                <a:gd name="connsiteX227" fmla="*/ 897159 w 973909"/>
                <a:gd name="connsiteY227" fmla="*/ 2396 h 1163590"/>
                <a:gd name="connsiteX228" fmla="*/ 905495 w 973909"/>
                <a:gd name="connsiteY228" fmla="*/ 7606 h 1163590"/>
                <a:gd name="connsiteX229" fmla="*/ 912789 w 973909"/>
                <a:gd name="connsiteY229" fmla="*/ 11774 h 1163590"/>
                <a:gd name="connsiteX230" fmla="*/ 923209 w 973909"/>
                <a:gd name="connsiteY230" fmla="*/ 15942 h 1163590"/>
                <a:gd name="connsiteX231" fmla="*/ 930503 w 973909"/>
                <a:gd name="connsiteY231" fmla="*/ 19067 h 1163590"/>
                <a:gd name="connsiteX232" fmla="*/ 947175 w 973909"/>
                <a:gd name="connsiteY232" fmla="*/ 28446 h 1163590"/>
                <a:gd name="connsiteX233" fmla="*/ 963847 w 973909"/>
                <a:gd name="connsiteY233" fmla="*/ 38866 h 1163590"/>
                <a:gd name="connsiteX234" fmla="*/ 973225 w 973909"/>
                <a:gd name="connsiteY234" fmla="*/ 48243 h 1163590"/>
                <a:gd name="connsiteX235" fmla="*/ 972183 w 973909"/>
                <a:gd name="connsiteY235" fmla="*/ 59705 h 1163590"/>
                <a:gd name="connsiteX236" fmla="*/ 962805 w 973909"/>
                <a:gd name="connsiteY236" fmla="*/ 69083 h 1163590"/>
                <a:gd name="connsiteX237" fmla="*/ 927377 w 973909"/>
                <a:gd name="connsiteY237" fmla="*/ 89923 h 1163590"/>
                <a:gd name="connsiteX238" fmla="*/ 920083 w 973909"/>
                <a:gd name="connsiteY238" fmla="*/ 93049 h 1163590"/>
                <a:gd name="connsiteX239" fmla="*/ 901327 w 973909"/>
                <a:gd name="connsiteY239" fmla="*/ 103469 h 1163590"/>
                <a:gd name="connsiteX240" fmla="*/ 882571 w 973909"/>
                <a:gd name="connsiteY240" fmla="*/ 123267 h 1163590"/>
                <a:gd name="connsiteX241" fmla="*/ 881529 w 973909"/>
                <a:gd name="connsiteY241" fmla="*/ 124309 h 1163590"/>
                <a:gd name="connsiteX242" fmla="*/ 861731 w 973909"/>
                <a:gd name="connsiteY242" fmla="*/ 138897 h 1163590"/>
                <a:gd name="connsiteX243" fmla="*/ 861731 w 973909"/>
                <a:gd name="connsiteY243" fmla="*/ 138897 h 1163590"/>
                <a:gd name="connsiteX244" fmla="*/ 854437 w 973909"/>
                <a:gd name="connsiteY244" fmla="*/ 136813 h 1163590"/>
                <a:gd name="connsiteX245" fmla="*/ 848185 w 973909"/>
                <a:gd name="connsiteY245" fmla="*/ 135771 h 1163590"/>
                <a:gd name="connsiteX246" fmla="*/ 822135 w 973909"/>
                <a:gd name="connsiteY246" fmla="*/ 150359 h 1163590"/>
                <a:gd name="connsiteX247" fmla="*/ 819010 w 973909"/>
                <a:gd name="connsiteY247" fmla="*/ 179535 h 1163590"/>
                <a:gd name="connsiteX248" fmla="*/ 820051 w 973909"/>
                <a:gd name="connsiteY248" fmla="*/ 182661 h 1163590"/>
                <a:gd name="connsiteX249" fmla="*/ 820051 w 973909"/>
                <a:gd name="connsiteY249" fmla="*/ 199333 h 1163590"/>
                <a:gd name="connsiteX250" fmla="*/ 803380 w 973909"/>
                <a:gd name="connsiteY250" fmla="*/ 206627 h 1163590"/>
                <a:gd name="connsiteX251" fmla="*/ 797127 w 973909"/>
                <a:gd name="connsiteY251" fmla="*/ 206627 h 1163590"/>
                <a:gd name="connsiteX252" fmla="*/ 780456 w 973909"/>
                <a:gd name="connsiteY252" fmla="*/ 207669 h 1163590"/>
                <a:gd name="connsiteX253" fmla="*/ 758574 w 973909"/>
                <a:gd name="connsiteY253" fmla="*/ 226425 h 1163590"/>
                <a:gd name="connsiteX254" fmla="*/ 752322 w 973909"/>
                <a:gd name="connsiteY254" fmla="*/ 233719 h 1163590"/>
                <a:gd name="connsiteX255" fmla="*/ 742944 w 973909"/>
                <a:gd name="connsiteY255" fmla="*/ 243097 h 1163590"/>
                <a:gd name="connsiteX256" fmla="*/ 730440 w 973909"/>
                <a:gd name="connsiteY256" fmla="*/ 254559 h 1163590"/>
                <a:gd name="connsiteX257" fmla="*/ 724187 w 973909"/>
                <a:gd name="connsiteY257" fmla="*/ 263937 h 1163590"/>
                <a:gd name="connsiteX258" fmla="*/ 713768 w 973909"/>
                <a:gd name="connsiteY258" fmla="*/ 277483 h 1163590"/>
                <a:gd name="connsiteX259" fmla="*/ 709600 w 973909"/>
                <a:gd name="connsiteY259" fmla="*/ 280609 h 1163590"/>
                <a:gd name="connsiteX260" fmla="*/ 701264 w 973909"/>
                <a:gd name="connsiteY260" fmla="*/ 286861 h 1163590"/>
                <a:gd name="connsiteX261" fmla="*/ 695012 w 973909"/>
                <a:gd name="connsiteY261" fmla="*/ 306659 h 1163590"/>
                <a:gd name="connsiteX262" fmla="*/ 695012 w 973909"/>
                <a:gd name="connsiteY262" fmla="*/ 309785 h 1163590"/>
                <a:gd name="connsiteX263" fmla="*/ 670004 w 973909"/>
                <a:gd name="connsiteY263" fmla="*/ 338961 h 1163590"/>
                <a:gd name="connsiteX264" fmla="*/ 662710 w 973909"/>
                <a:gd name="connsiteY264" fmla="*/ 344171 h 1163590"/>
                <a:gd name="connsiteX265" fmla="*/ 653332 w 973909"/>
                <a:gd name="connsiteY265" fmla="*/ 352506 h 1163590"/>
                <a:gd name="connsiteX266" fmla="*/ 648122 w 973909"/>
                <a:gd name="connsiteY266" fmla="*/ 360842 h 1163590"/>
                <a:gd name="connsiteX267" fmla="*/ 644996 w 973909"/>
                <a:gd name="connsiteY267" fmla="*/ 366052 h 1163590"/>
                <a:gd name="connsiteX268" fmla="*/ 611652 w 973909"/>
                <a:gd name="connsiteY268" fmla="*/ 385851 h 1163590"/>
                <a:gd name="connsiteX269" fmla="*/ 608526 w 973909"/>
                <a:gd name="connsiteY269" fmla="*/ 386892 h 1163590"/>
                <a:gd name="connsiteX270" fmla="*/ 571014 w 973909"/>
                <a:gd name="connsiteY270" fmla="*/ 422320 h 1163590"/>
                <a:gd name="connsiteX271" fmla="*/ 573098 w 973909"/>
                <a:gd name="connsiteY271" fmla="*/ 431698 h 1163590"/>
                <a:gd name="connsiteX272" fmla="*/ 582476 w 973909"/>
                <a:gd name="connsiteY272" fmla="*/ 446286 h 1163590"/>
                <a:gd name="connsiteX273" fmla="*/ 599148 w 973909"/>
                <a:gd name="connsiteY273" fmla="*/ 451496 h 1163590"/>
                <a:gd name="connsiteX274" fmla="*/ 605400 w 973909"/>
                <a:gd name="connsiteY274" fmla="*/ 450454 h 1163590"/>
                <a:gd name="connsiteX275" fmla="*/ 607484 w 973909"/>
                <a:gd name="connsiteY275" fmla="*/ 449412 h 1163590"/>
                <a:gd name="connsiteX276" fmla="*/ 626240 w 973909"/>
                <a:gd name="connsiteY276" fmla="*/ 449412 h 1163590"/>
                <a:gd name="connsiteX277" fmla="*/ 628324 w 973909"/>
                <a:gd name="connsiteY277" fmla="*/ 449412 h 1163590"/>
                <a:gd name="connsiteX278" fmla="*/ 640828 w 973909"/>
                <a:gd name="connsiteY278" fmla="*/ 450454 h 1163590"/>
                <a:gd name="connsiteX279" fmla="*/ 652290 w 973909"/>
                <a:gd name="connsiteY279" fmla="*/ 451496 h 1163590"/>
                <a:gd name="connsiteX280" fmla="*/ 662710 w 973909"/>
                <a:gd name="connsiteY280" fmla="*/ 454622 h 1163590"/>
                <a:gd name="connsiteX281" fmla="*/ 672088 w 973909"/>
                <a:gd name="connsiteY281" fmla="*/ 461916 h 1163590"/>
                <a:gd name="connsiteX282" fmla="*/ 675214 w 973909"/>
                <a:gd name="connsiteY282" fmla="*/ 465042 h 1163590"/>
                <a:gd name="connsiteX283" fmla="*/ 684592 w 973909"/>
                <a:gd name="connsiteY283" fmla="*/ 474420 h 1163590"/>
                <a:gd name="connsiteX284" fmla="*/ 700222 w 973909"/>
                <a:gd name="connsiteY284" fmla="*/ 492134 h 1163590"/>
                <a:gd name="connsiteX285" fmla="*/ 701264 w 973909"/>
                <a:gd name="connsiteY285" fmla="*/ 493176 h 1163590"/>
                <a:gd name="connsiteX286" fmla="*/ 700222 w 973909"/>
                <a:gd name="connsiteY286" fmla="*/ 495260 h 1163590"/>
                <a:gd name="connsiteX287" fmla="*/ 681466 w 973909"/>
                <a:gd name="connsiteY287" fmla="*/ 529646 h 1163590"/>
                <a:gd name="connsiteX288" fmla="*/ 679382 w 973909"/>
                <a:gd name="connsiteY288" fmla="*/ 539024 h 1163590"/>
                <a:gd name="connsiteX289" fmla="*/ 681466 w 973909"/>
                <a:gd name="connsiteY289" fmla="*/ 546318 h 1163590"/>
                <a:gd name="connsiteX290" fmla="*/ 687718 w 973909"/>
                <a:gd name="connsiteY290" fmla="*/ 557780 h 1163590"/>
                <a:gd name="connsiteX291" fmla="*/ 689802 w 973909"/>
                <a:gd name="connsiteY291" fmla="*/ 559864 h 1163590"/>
                <a:gd name="connsiteX292" fmla="*/ 692928 w 973909"/>
                <a:gd name="connsiteY292" fmla="*/ 562990 h 1163590"/>
                <a:gd name="connsiteX293" fmla="*/ 692928 w 973909"/>
                <a:gd name="connsiteY293" fmla="*/ 568200 h 1163590"/>
                <a:gd name="connsiteX294" fmla="*/ 690844 w 973909"/>
                <a:gd name="connsiteY294" fmla="*/ 580704 h 1163590"/>
                <a:gd name="connsiteX295" fmla="*/ 689802 w 973909"/>
                <a:gd name="connsiteY295" fmla="*/ 582788 h 1163590"/>
                <a:gd name="connsiteX296" fmla="*/ 688760 w 973909"/>
                <a:gd name="connsiteY296" fmla="*/ 589040 h 1163590"/>
                <a:gd name="connsiteX297" fmla="*/ 689802 w 973909"/>
                <a:gd name="connsiteY297" fmla="*/ 597376 h 1163590"/>
                <a:gd name="connsiteX298" fmla="*/ 689802 w 973909"/>
                <a:gd name="connsiteY298" fmla="*/ 598418 h 1163590"/>
                <a:gd name="connsiteX299" fmla="*/ 693970 w 973909"/>
                <a:gd name="connsiteY299" fmla="*/ 609880 h 1163590"/>
                <a:gd name="connsiteX300" fmla="*/ 700222 w 973909"/>
                <a:gd name="connsiteY300" fmla="*/ 618216 h 1163590"/>
                <a:gd name="connsiteX301" fmla="*/ 701264 w 973909"/>
                <a:gd name="connsiteY301" fmla="*/ 619258 h 1163590"/>
                <a:gd name="connsiteX302" fmla="*/ 710642 w 973909"/>
                <a:gd name="connsiteY302" fmla="*/ 633846 h 1163590"/>
                <a:gd name="connsiteX303" fmla="*/ 712726 w 973909"/>
                <a:gd name="connsiteY303" fmla="*/ 649476 h 1163590"/>
                <a:gd name="connsiteX304" fmla="*/ 709600 w 973909"/>
                <a:gd name="connsiteY304" fmla="*/ 657812 h 1163590"/>
                <a:gd name="connsiteX305" fmla="*/ 707516 w 973909"/>
                <a:gd name="connsiteY305" fmla="*/ 661980 h 1163590"/>
                <a:gd name="connsiteX306" fmla="*/ 691886 w 973909"/>
                <a:gd name="connsiteY306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0363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787750 w 973909"/>
                <a:gd name="connsiteY215" fmla="*/ 55537 h 1163590"/>
                <a:gd name="connsiteX216" fmla="*/ 796086 w 973909"/>
                <a:gd name="connsiteY216" fmla="*/ 59705 h 1163590"/>
                <a:gd name="connsiteX217" fmla="*/ 804421 w 973909"/>
                <a:gd name="connsiteY217" fmla="*/ 64915 h 1163590"/>
                <a:gd name="connsiteX218" fmla="*/ 825261 w 973909"/>
                <a:gd name="connsiteY218" fmla="*/ 57622 h 1163590"/>
                <a:gd name="connsiteX219" fmla="*/ 826304 w 973909"/>
                <a:gd name="connsiteY219" fmla="*/ 56579 h 1163590"/>
                <a:gd name="connsiteX220" fmla="*/ 833597 w 973909"/>
                <a:gd name="connsiteY220" fmla="*/ 50327 h 1163590"/>
                <a:gd name="connsiteX221" fmla="*/ 842975 w 973909"/>
                <a:gd name="connsiteY221" fmla="*/ 43033 h 1163590"/>
                <a:gd name="connsiteX222" fmla="*/ 848185 w 973909"/>
                <a:gd name="connsiteY222" fmla="*/ 39907 h 1163590"/>
                <a:gd name="connsiteX223" fmla="*/ 849227 w 973909"/>
                <a:gd name="connsiteY223" fmla="*/ 38866 h 1163590"/>
                <a:gd name="connsiteX224" fmla="*/ 871109 w 973909"/>
                <a:gd name="connsiteY224" fmla="*/ 15942 h 1163590"/>
                <a:gd name="connsiteX225" fmla="*/ 881529 w 973909"/>
                <a:gd name="connsiteY225" fmla="*/ 1354 h 1163590"/>
                <a:gd name="connsiteX226" fmla="*/ 897159 w 973909"/>
                <a:gd name="connsiteY226" fmla="*/ 2396 h 1163590"/>
                <a:gd name="connsiteX227" fmla="*/ 905495 w 973909"/>
                <a:gd name="connsiteY227" fmla="*/ 7606 h 1163590"/>
                <a:gd name="connsiteX228" fmla="*/ 912789 w 973909"/>
                <a:gd name="connsiteY228" fmla="*/ 11774 h 1163590"/>
                <a:gd name="connsiteX229" fmla="*/ 923209 w 973909"/>
                <a:gd name="connsiteY229" fmla="*/ 15942 h 1163590"/>
                <a:gd name="connsiteX230" fmla="*/ 930503 w 973909"/>
                <a:gd name="connsiteY230" fmla="*/ 19067 h 1163590"/>
                <a:gd name="connsiteX231" fmla="*/ 947175 w 973909"/>
                <a:gd name="connsiteY231" fmla="*/ 28446 h 1163590"/>
                <a:gd name="connsiteX232" fmla="*/ 963847 w 973909"/>
                <a:gd name="connsiteY232" fmla="*/ 38866 h 1163590"/>
                <a:gd name="connsiteX233" fmla="*/ 973225 w 973909"/>
                <a:gd name="connsiteY233" fmla="*/ 48243 h 1163590"/>
                <a:gd name="connsiteX234" fmla="*/ 972183 w 973909"/>
                <a:gd name="connsiteY234" fmla="*/ 59705 h 1163590"/>
                <a:gd name="connsiteX235" fmla="*/ 962805 w 973909"/>
                <a:gd name="connsiteY235" fmla="*/ 69083 h 1163590"/>
                <a:gd name="connsiteX236" fmla="*/ 927377 w 973909"/>
                <a:gd name="connsiteY236" fmla="*/ 89923 h 1163590"/>
                <a:gd name="connsiteX237" fmla="*/ 920083 w 973909"/>
                <a:gd name="connsiteY237" fmla="*/ 93049 h 1163590"/>
                <a:gd name="connsiteX238" fmla="*/ 901327 w 973909"/>
                <a:gd name="connsiteY238" fmla="*/ 103469 h 1163590"/>
                <a:gd name="connsiteX239" fmla="*/ 882571 w 973909"/>
                <a:gd name="connsiteY239" fmla="*/ 123267 h 1163590"/>
                <a:gd name="connsiteX240" fmla="*/ 881529 w 973909"/>
                <a:gd name="connsiteY240" fmla="*/ 124309 h 1163590"/>
                <a:gd name="connsiteX241" fmla="*/ 861731 w 973909"/>
                <a:gd name="connsiteY241" fmla="*/ 138897 h 1163590"/>
                <a:gd name="connsiteX242" fmla="*/ 861731 w 973909"/>
                <a:gd name="connsiteY242" fmla="*/ 138897 h 1163590"/>
                <a:gd name="connsiteX243" fmla="*/ 854437 w 973909"/>
                <a:gd name="connsiteY243" fmla="*/ 136813 h 1163590"/>
                <a:gd name="connsiteX244" fmla="*/ 848185 w 973909"/>
                <a:gd name="connsiteY244" fmla="*/ 135771 h 1163590"/>
                <a:gd name="connsiteX245" fmla="*/ 822135 w 973909"/>
                <a:gd name="connsiteY245" fmla="*/ 150359 h 1163590"/>
                <a:gd name="connsiteX246" fmla="*/ 819010 w 973909"/>
                <a:gd name="connsiteY246" fmla="*/ 179535 h 1163590"/>
                <a:gd name="connsiteX247" fmla="*/ 820051 w 973909"/>
                <a:gd name="connsiteY247" fmla="*/ 182661 h 1163590"/>
                <a:gd name="connsiteX248" fmla="*/ 820051 w 973909"/>
                <a:gd name="connsiteY248" fmla="*/ 199333 h 1163590"/>
                <a:gd name="connsiteX249" fmla="*/ 803380 w 973909"/>
                <a:gd name="connsiteY249" fmla="*/ 206627 h 1163590"/>
                <a:gd name="connsiteX250" fmla="*/ 797127 w 973909"/>
                <a:gd name="connsiteY250" fmla="*/ 206627 h 1163590"/>
                <a:gd name="connsiteX251" fmla="*/ 780456 w 973909"/>
                <a:gd name="connsiteY251" fmla="*/ 207669 h 1163590"/>
                <a:gd name="connsiteX252" fmla="*/ 758574 w 973909"/>
                <a:gd name="connsiteY252" fmla="*/ 226425 h 1163590"/>
                <a:gd name="connsiteX253" fmla="*/ 752322 w 973909"/>
                <a:gd name="connsiteY253" fmla="*/ 233719 h 1163590"/>
                <a:gd name="connsiteX254" fmla="*/ 742944 w 973909"/>
                <a:gd name="connsiteY254" fmla="*/ 243097 h 1163590"/>
                <a:gd name="connsiteX255" fmla="*/ 730440 w 973909"/>
                <a:gd name="connsiteY255" fmla="*/ 254559 h 1163590"/>
                <a:gd name="connsiteX256" fmla="*/ 724187 w 973909"/>
                <a:gd name="connsiteY256" fmla="*/ 263937 h 1163590"/>
                <a:gd name="connsiteX257" fmla="*/ 713768 w 973909"/>
                <a:gd name="connsiteY257" fmla="*/ 277483 h 1163590"/>
                <a:gd name="connsiteX258" fmla="*/ 709600 w 973909"/>
                <a:gd name="connsiteY258" fmla="*/ 280609 h 1163590"/>
                <a:gd name="connsiteX259" fmla="*/ 701264 w 973909"/>
                <a:gd name="connsiteY259" fmla="*/ 286861 h 1163590"/>
                <a:gd name="connsiteX260" fmla="*/ 695012 w 973909"/>
                <a:gd name="connsiteY260" fmla="*/ 306659 h 1163590"/>
                <a:gd name="connsiteX261" fmla="*/ 695012 w 973909"/>
                <a:gd name="connsiteY261" fmla="*/ 309785 h 1163590"/>
                <a:gd name="connsiteX262" fmla="*/ 670004 w 973909"/>
                <a:gd name="connsiteY262" fmla="*/ 338961 h 1163590"/>
                <a:gd name="connsiteX263" fmla="*/ 662710 w 973909"/>
                <a:gd name="connsiteY263" fmla="*/ 344171 h 1163590"/>
                <a:gd name="connsiteX264" fmla="*/ 653332 w 973909"/>
                <a:gd name="connsiteY264" fmla="*/ 352506 h 1163590"/>
                <a:gd name="connsiteX265" fmla="*/ 648122 w 973909"/>
                <a:gd name="connsiteY265" fmla="*/ 360842 h 1163590"/>
                <a:gd name="connsiteX266" fmla="*/ 644996 w 973909"/>
                <a:gd name="connsiteY266" fmla="*/ 366052 h 1163590"/>
                <a:gd name="connsiteX267" fmla="*/ 611652 w 973909"/>
                <a:gd name="connsiteY267" fmla="*/ 385851 h 1163590"/>
                <a:gd name="connsiteX268" fmla="*/ 608526 w 973909"/>
                <a:gd name="connsiteY268" fmla="*/ 386892 h 1163590"/>
                <a:gd name="connsiteX269" fmla="*/ 571014 w 973909"/>
                <a:gd name="connsiteY269" fmla="*/ 422320 h 1163590"/>
                <a:gd name="connsiteX270" fmla="*/ 573098 w 973909"/>
                <a:gd name="connsiteY270" fmla="*/ 431698 h 1163590"/>
                <a:gd name="connsiteX271" fmla="*/ 582476 w 973909"/>
                <a:gd name="connsiteY271" fmla="*/ 446286 h 1163590"/>
                <a:gd name="connsiteX272" fmla="*/ 599148 w 973909"/>
                <a:gd name="connsiteY272" fmla="*/ 451496 h 1163590"/>
                <a:gd name="connsiteX273" fmla="*/ 605400 w 973909"/>
                <a:gd name="connsiteY273" fmla="*/ 450454 h 1163590"/>
                <a:gd name="connsiteX274" fmla="*/ 607484 w 973909"/>
                <a:gd name="connsiteY274" fmla="*/ 449412 h 1163590"/>
                <a:gd name="connsiteX275" fmla="*/ 626240 w 973909"/>
                <a:gd name="connsiteY275" fmla="*/ 449412 h 1163590"/>
                <a:gd name="connsiteX276" fmla="*/ 628324 w 973909"/>
                <a:gd name="connsiteY276" fmla="*/ 449412 h 1163590"/>
                <a:gd name="connsiteX277" fmla="*/ 640828 w 973909"/>
                <a:gd name="connsiteY277" fmla="*/ 450454 h 1163590"/>
                <a:gd name="connsiteX278" fmla="*/ 652290 w 973909"/>
                <a:gd name="connsiteY278" fmla="*/ 451496 h 1163590"/>
                <a:gd name="connsiteX279" fmla="*/ 662710 w 973909"/>
                <a:gd name="connsiteY279" fmla="*/ 454622 h 1163590"/>
                <a:gd name="connsiteX280" fmla="*/ 672088 w 973909"/>
                <a:gd name="connsiteY280" fmla="*/ 461916 h 1163590"/>
                <a:gd name="connsiteX281" fmla="*/ 675214 w 973909"/>
                <a:gd name="connsiteY281" fmla="*/ 465042 h 1163590"/>
                <a:gd name="connsiteX282" fmla="*/ 684592 w 973909"/>
                <a:gd name="connsiteY282" fmla="*/ 474420 h 1163590"/>
                <a:gd name="connsiteX283" fmla="*/ 700222 w 973909"/>
                <a:gd name="connsiteY283" fmla="*/ 492134 h 1163590"/>
                <a:gd name="connsiteX284" fmla="*/ 701264 w 973909"/>
                <a:gd name="connsiteY284" fmla="*/ 493176 h 1163590"/>
                <a:gd name="connsiteX285" fmla="*/ 700222 w 973909"/>
                <a:gd name="connsiteY285" fmla="*/ 495260 h 1163590"/>
                <a:gd name="connsiteX286" fmla="*/ 681466 w 973909"/>
                <a:gd name="connsiteY286" fmla="*/ 529646 h 1163590"/>
                <a:gd name="connsiteX287" fmla="*/ 679382 w 973909"/>
                <a:gd name="connsiteY287" fmla="*/ 539024 h 1163590"/>
                <a:gd name="connsiteX288" fmla="*/ 681466 w 973909"/>
                <a:gd name="connsiteY288" fmla="*/ 546318 h 1163590"/>
                <a:gd name="connsiteX289" fmla="*/ 687718 w 973909"/>
                <a:gd name="connsiteY289" fmla="*/ 557780 h 1163590"/>
                <a:gd name="connsiteX290" fmla="*/ 689802 w 973909"/>
                <a:gd name="connsiteY290" fmla="*/ 559864 h 1163590"/>
                <a:gd name="connsiteX291" fmla="*/ 692928 w 973909"/>
                <a:gd name="connsiteY291" fmla="*/ 562990 h 1163590"/>
                <a:gd name="connsiteX292" fmla="*/ 692928 w 973909"/>
                <a:gd name="connsiteY292" fmla="*/ 568200 h 1163590"/>
                <a:gd name="connsiteX293" fmla="*/ 690844 w 973909"/>
                <a:gd name="connsiteY293" fmla="*/ 580704 h 1163590"/>
                <a:gd name="connsiteX294" fmla="*/ 689802 w 973909"/>
                <a:gd name="connsiteY294" fmla="*/ 582788 h 1163590"/>
                <a:gd name="connsiteX295" fmla="*/ 688760 w 973909"/>
                <a:gd name="connsiteY295" fmla="*/ 589040 h 1163590"/>
                <a:gd name="connsiteX296" fmla="*/ 689802 w 973909"/>
                <a:gd name="connsiteY296" fmla="*/ 597376 h 1163590"/>
                <a:gd name="connsiteX297" fmla="*/ 689802 w 973909"/>
                <a:gd name="connsiteY297" fmla="*/ 598418 h 1163590"/>
                <a:gd name="connsiteX298" fmla="*/ 693970 w 973909"/>
                <a:gd name="connsiteY298" fmla="*/ 609880 h 1163590"/>
                <a:gd name="connsiteX299" fmla="*/ 700222 w 973909"/>
                <a:gd name="connsiteY299" fmla="*/ 618216 h 1163590"/>
                <a:gd name="connsiteX300" fmla="*/ 701264 w 973909"/>
                <a:gd name="connsiteY300" fmla="*/ 619258 h 1163590"/>
                <a:gd name="connsiteX301" fmla="*/ 710642 w 973909"/>
                <a:gd name="connsiteY301" fmla="*/ 633846 h 1163590"/>
                <a:gd name="connsiteX302" fmla="*/ 712726 w 973909"/>
                <a:gd name="connsiteY302" fmla="*/ 649476 h 1163590"/>
                <a:gd name="connsiteX303" fmla="*/ 709600 w 973909"/>
                <a:gd name="connsiteY303" fmla="*/ 657812 h 1163590"/>
                <a:gd name="connsiteX304" fmla="*/ 707516 w 973909"/>
                <a:gd name="connsiteY304" fmla="*/ 661980 h 1163590"/>
                <a:gd name="connsiteX305" fmla="*/ 691886 w 973909"/>
                <a:gd name="connsiteY305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787750 w 973909"/>
                <a:gd name="connsiteY215" fmla="*/ 55537 h 1163590"/>
                <a:gd name="connsiteX216" fmla="*/ 796086 w 973909"/>
                <a:gd name="connsiteY216" fmla="*/ 59705 h 1163590"/>
                <a:gd name="connsiteX217" fmla="*/ 804421 w 973909"/>
                <a:gd name="connsiteY217" fmla="*/ 64915 h 1163590"/>
                <a:gd name="connsiteX218" fmla="*/ 825261 w 973909"/>
                <a:gd name="connsiteY218" fmla="*/ 57622 h 1163590"/>
                <a:gd name="connsiteX219" fmla="*/ 826304 w 973909"/>
                <a:gd name="connsiteY219" fmla="*/ 56579 h 1163590"/>
                <a:gd name="connsiteX220" fmla="*/ 833597 w 973909"/>
                <a:gd name="connsiteY220" fmla="*/ 50327 h 1163590"/>
                <a:gd name="connsiteX221" fmla="*/ 842975 w 973909"/>
                <a:gd name="connsiteY221" fmla="*/ 43033 h 1163590"/>
                <a:gd name="connsiteX222" fmla="*/ 848185 w 973909"/>
                <a:gd name="connsiteY222" fmla="*/ 39907 h 1163590"/>
                <a:gd name="connsiteX223" fmla="*/ 849227 w 973909"/>
                <a:gd name="connsiteY223" fmla="*/ 38866 h 1163590"/>
                <a:gd name="connsiteX224" fmla="*/ 871109 w 973909"/>
                <a:gd name="connsiteY224" fmla="*/ 15942 h 1163590"/>
                <a:gd name="connsiteX225" fmla="*/ 881529 w 973909"/>
                <a:gd name="connsiteY225" fmla="*/ 1354 h 1163590"/>
                <a:gd name="connsiteX226" fmla="*/ 897159 w 973909"/>
                <a:gd name="connsiteY226" fmla="*/ 2396 h 1163590"/>
                <a:gd name="connsiteX227" fmla="*/ 905495 w 973909"/>
                <a:gd name="connsiteY227" fmla="*/ 7606 h 1163590"/>
                <a:gd name="connsiteX228" fmla="*/ 912789 w 973909"/>
                <a:gd name="connsiteY228" fmla="*/ 11774 h 1163590"/>
                <a:gd name="connsiteX229" fmla="*/ 923209 w 973909"/>
                <a:gd name="connsiteY229" fmla="*/ 15942 h 1163590"/>
                <a:gd name="connsiteX230" fmla="*/ 930503 w 973909"/>
                <a:gd name="connsiteY230" fmla="*/ 19067 h 1163590"/>
                <a:gd name="connsiteX231" fmla="*/ 947175 w 973909"/>
                <a:gd name="connsiteY231" fmla="*/ 28446 h 1163590"/>
                <a:gd name="connsiteX232" fmla="*/ 963847 w 973909"/>
                <a:gd name="connsiteY232" fmla="*/ 38866 h 1163590"/>
                <a:gd name="connsiteX233" fmla="*/ 973225 w 973909"/>
                <a:gd name="connsiteY233" fmla="*/ 48243 h 1163590"/>
                <a:gd name="connsiteX234" fmla="*/ 972183 w 973909"/>
                <a:gd name="connsiteY234" fmla="*/ 59705 h 1163590"/>
                <a:gd name="connsiteX235" fmla="*/ 962805 w 973909"/>
                <a:gd name="connsiteY235" fmla="*/ 69083 h 1163590"/>
                <a:gd name="connsiteX236" fmla="*/ 927377 w 973909"/>
                <a:gd name="connsiteY236" fmla="*/ 89923 h 1163590"/>
                <a:gd name="connsiteX237" fmla="*/ 920083 w 973909"/>
                <a:gd name="connsiteY237" fmla="*/ 93049 h 1163590"/>
                <a:gd name="connsiteX238" fmla="*/ 901327 w 973909"/>
                <a:gd name="connsiteY238" fmla="*/ 103469 h 1163590"/>
                <a:gd name="connsiteX239" fmla="*/ 882571 w 973909"/>
                <a:gd name="connsiteY239" fmla="*/ 123267 h 1163590"/>
                <a:gd name="connsiteX240" fmla="*/ 881529 w 973909"/>
                <a:gd name="connsiteY240" fmla="*/ 124309 h 1163590"/>
                <a:gd name="connsiteX241" fmla="*/ 861731 w 973909"/>
                <a:gd name="connsiteY241" fmla="*/ 138897 h 1163590"/>
                <a:gd name="connsiteX242" fmla="*/ 861731 w 973909"/>
                <a:gd name="connsiteY242" fmla="*/ 138897 h 1163590"/>
                <a:gd name="connsiteX243" fmla="*/ 854437 w 973909"/>
                <a:gd name="connsiteY243" fmla="*/ 136813 h 1163590"/>
                <a:gd name="connsiteX244" fmla="*/ 848185 w 973909"/>
                <a:gd name="connsiteY244" fmla="*/ 135771 h 1163590"/>
                <a:gd name="connsiteX245" fmla="*/ 822135 w 973909"/>
                <a:gd name="connsiteY245" fmla="*/ 150359 h 1163590"/>
                <a:gd name="connsiteX246" fmla="*/ 819010 w 973909"/>
                <a:gd name="connsiteY246" fmla="*/ 179535 h 1163590"/>
                <a:gd name="connsiteX247" fmla="*/ 820051 w 973909"/>
                <a:gd name="connsiteY247" fmla="*/ 182661 h 1163590"/>
                <a:gd name="connsiteX248" fmla="*/ 820051 w 973909"/>
                <a:gd name="connsiteY248" fmla="*/ 199333 h 1163590"/>
                <a:gd name="connsiteX249" fmla="*/ 803380 w 973909"/>
                <a:gd name="connsiteY249" fmla="*/ 206627 h 1163590"/>
                <a:gd name="connsiteX250" fmla="*/ 797127 w 973909"/>
                <a:gd name="connsiteY250" fmla="*/ 206627 h 1163590"/>
                <a:gd name="connsiteX251" fmla="*/ 780456 w 973909"/>
                <a:gd name="connsiteY251" fmla="*/ 207669 h 1163590"/>
                <a:gd name="connsiteX252" fmla="*/ 758574 w 973909"/>
                <a:gd name="connsiteY252" fmla="*/ 226425 h 1163590"/>
                <a:gd name="connsiteX253" fmla="*/ 752322 w 973909"/>
                <a:gd name="connsiteY253" fmla="*/ 233719 h 1163590"/>
                <a:gd name="connsiteX254" fmla="*/ 742944 w 973909"/>
                <a:gd name="connsiteY254" fmla="*/ 243097 h 1163590"/>
                <a:gd name="connsiteX255" fmla="*/ 730440 w 973909"/>
                <a:gd name="connsiteY255" fmla="*/ 254559 h 1163590"/>
                <a:gd name="connsiteX256" fmla="*/ 724187 w 973909"/>
                <a:gd name="connsiteY256" fmla="*/ 263937 h 1163590"/>
                <a:gd name="connsiteX257" fmla="*/ 713768 w 973909"/>
                <a:gd name="connsiteY257" fmla="*/ 277483 h 1163590"/>
                <a:gd name="connsiteX258" fmla="*/ 709600 w 973909"/>
                <a:gd name="connsiteY258" fmla="*/ 280609 h 1163590"/>
                <a:gd name="connsiteX259" fmla="*/ 701264 w 973909"/>
                <a:gd name="connsiteY259" fmla="*/ 286861 h 1163590"/>
                <a:gd name="connsiteX260" fmla="*/ 695012 w 973909"/>
                <a:gd name="connsiteY260" fmla="*/ 306659 h 1163590"/>
                <a:gd name="connsiteX261" fmla="*/ 695012 w 973909"/>
                <a:gd name="connsiteY261" fmla="*/ 309785 h 1163590"/>
                <a:gd name="connsiteX262" fmla="*/ 670004 w 973909"/>
                <a:gd name="connsiteY262" fmla="*/ 338961 h 1163590"/>
                <a:gd name="connsiteX263" fmla="*/ 662710 w 973909"/>
                <a:gd name="connsiteY263" fmla="*/ 344171 h 1163590"/>
                <a:gd name="connsiteX264" fmla="*/ 653332 w 973909"/>
                <a:gd name="connsiteY264" fmla="*/ 352506 h 1163590"/>
                <a:gd name="connsiteX265" fmla="*/ 648122 w 973909"/>
                <a:gd name="connsiteY265" fmla="*/ 360842 h 1163590"/>
                <a:gd name="connsiteX266" fmla="*/ 644996 w 973909"/>
                <a:gd name="connsiteY266" fmla="*/ 366052 h 1163590"/>
                <a:gd name="connsiteX267" fmla="*/ 611652 w 973909"/>
                <a:gd name="connsiteY267" fmla="*/ 385851 h 1163590"/>
                <a:gd name="connsiteX268" fmla="*/ 608526 w 973909"/>
                <a:gd name="connsiteY268" fmla="*/ 386892 h 1163590"/>
                <a:gd name="connsiteX269" fmla="*/ 571014 w 973909"/>
                <a:gd name="connsiteY269" fmla="*/ 422320 h 1163590"/>
                <a:gd name="connsiteX270" fmla="*/ 573098 w 973909"/>
                <a:gd name="connsiteY270" fmla="*/ 431698 h 1163590"/>
                <a:gd name="connsiteX271" fmla="*/ 582476 w 973909"/>
                <a:gd name="connsiteY271" fmla="*/ 446286 h 1163590"/>
                <a:gd name="connsiteX272" fmla="*/ 599148 w 973909"/>
                <a:gd name="connsiteY272" fmla="*/ 451496 h 1163590"/>
                <a:gd name="connsiteX273" fmla="*/ 605400 w 973909"/>
                <a:gd name="connsiteY273" fmla="*/ 450454 h 1163590"/>
                <a:gd name="connsiteX274" fmla="*/ 607484 w 973909"/>
                <a:gd name="connsiteY274" fmla="*/ 449412 h 1163590"/>
                <a:gd name="connsiteX275" fmla="*/ 626240 w 973909"/>
                <a:gd name="connsiteY275" fmla="*/ 449412 h 1163590"/>
                <a:gd name="connsiteX276" fmla="*/ 628324 w 973909"/>
                <a:gd name="connsiteY276" fmla="*/ 449412 h 1163590"/>
                <a:gd name="connsiteX277" fmla="*/ 640828 w 973909"/>
                <a:gd name="connsiteY277" fmla="*/ 450454 h 1163590"/>
                <a:gd name="connsiteX278" fmla="*/ 652290 w 973909"/>
                <a:gd name="connsiteY278" fmla="*/ 451496 h 1163590"/>
                <a:gd name="connsiteX279" fmla="*/ 662710 w 973909"/>
                <a:gd name="connsiteY279" fmla="*/ 454622 h 1163590"/>
                <a:gd name="connsiteX280" fmla="*/ 672088 w 973909"/>
                <a:gd name="connsiteY280" fmla="*/ 461916 h 1163590"/>
                <a:gd name="connsiteX281" fmla="*/ 675214 w 973909"/>
                <a:gd name="connsiteY281" fmla="*/ 465042 h 1163590"/>
                <a:gd name="connsiteX282" fmla="*/ 684592 w 973909"/>
                <a:gd name="connsiteY282" fmla="*/ 474420 h 1163590"/>
                <a:gd name="connsiteX283" fmla="*/ 700222 w 973909"/>
                <a:gd name="connsiteY283" fmla="*/ 492134 h 1163590"/>
                <a:gd name="connsiteX284" fmla="*/ 701264 w 973909"/>
                <a:gd name="connsiteY284" fmla="*/ 493176 h 1163590"/>
                <a:gd name="connsiteX285" fmla="*/ 700222 w 973909"/>
                <a:gd name="connsiteY285" fmla="*/ 495260 h 1163590"/>
                <a:gd name="connsiteX286" fmla="*/ 681466 w 973909"/>
                <a:gd name="connsiteY286" fmla="*/ 529646 h 1163590"/>
                <a:gd name="connsiteX287" fmla="*/ 679382 w 973909"/>
                <a:gd name="connsiteY287" fmla="*/ 539024 h 1163590"/>
                <a:gd name="connsiteX288" fmla="*/ 681466 w 973909"/>
                <a:gd name="connsiteY288" fmla="*/ 546318 h 1163590"/>
                <a:gd name="connsiteX289" fmla="*/ 687718 w 973909"/>
                <a:gd name="connsiteY289" fmla="*/ 557780 h 1163590"/>
                <a:gd name="connsiteX290" fmla="*/ 689802 w 973909"/>
                <a:gd name="connsiteY290" fmla="*/ 559864 h 1163590"/>
                <a:gd name="connsiteX291" fmla="*/ 692928 w 973909"/>
                <a:gd name="connsiteY291" fmla="*/ 562990 h 1163590"/>
                <a:gd name="connsiteX292" fmla="*/ 692928 w 973909"/>
                <a:gd name="connsiteY292" fmla="*/ 568200 h 1163590"/>
                <a:gd name="connsiteX293" fmla="*/ 690844 w 973909"/>
                <a:gd name="connsiteY293" fmla="*/ 580704 h 1163590"/>
                <a:gd name="connsiteX294" fmla="*/ 689802 w 973909"/>
                <a:gd name="connsiteY294" fmla="*/ 582788 h 1163590"/>
                <a:gd name="connsiteX295" fmla="*/ 688760 w 973909"/>
                <a:gd name="connsiteY295" fmla="*/ 589040 h 1163590"/>
                <a:gd name="connsiteX296" fmla="*/ 689802 w 973909"/>
                <a:gd name="connsiteY296" fmla="*/ 597376 h 1163590"/>
                <a:gd name="connsiteX297" fmla="*/ 689802 w 973909"/>
                <a:gd name="connsiteY297" fmla="*/ 598418 h 1163590"/>
                <a:gd name="connsiteX298" fmla="*/ 693970 w 973909"/>
                <a:gd name="connsiteY298" fmla="*/ 609880 h 1163590"/>
                <a:gd name="connsiteX299" fmla="*/ 700222 w 973909"/>
                <a:gd name="connsiteY299" fmla="*/ 618216 h 1163590"/>
                <a:gd name="connsiteX300" fmla="*/ 701264 w 973909"/>
                <a:gd name="connsiteY300" fmla="*/ 619258 h 1163590"/>
                <a:gd name="connsiteX301" fmla="*/ 710642 w 973909"/>
                <a:gd name="connsiteY301" fmla="*/ 633846 h 1163590"/>
                <a:gd name="connsiteX302" fmla="*/ 712726 w 973909"/>
                <a:gd name="connsiteY302" fmla="*/ 649476 h 1163590"/>
                <a:gd name="connsiteX303" fmla="*/ 709600 w 973909"/>
                <a:gd name="connsiteY303" fmla="*/ 657812 h 1163590"/>
                <a:gd name="connsiteX304" fmla="*/ 707516 w 973909"/>
                <a:gd name="connsiteY304" fmla="*/ 661980 h 1163590"/>
                <a:gd name="connsiteX305" fmla="*/ 691886 w 973909"/>
                <a:gd name="connsiteY305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787750 w 973909"/>
                <a:gd name="connsiteY215" fmla="*/ 55537 h 1163590"/>
                <a:gd name="connsiteX216" fmla="*/ 796086 w 973909"/>
                <a:gd name="connsiteY216" fmla="*/ 59705 h 1163590"/>
                <a:gd name="connsiteX217" fmla="*/ 825261 w 973909"/>
                <a:gd name="connsiteY217" fmla="*/ 57622 h 1163590"/>
                <a:gd name="connsiteX218" fmla="*/ 826304 w 973909"/>
                <a:gd name="connsiteY218" fmla="*/ 56579 h 1163590"/>
                <a:gd name="connsiteX219" fmla="*/ 833597 w 973909"/>
                <a:gd name="connsiteY219" fmla="*/ 50327 h 1163590"/>
                <a:gd name="connsiteX220" fmla="*/ 842975 w 973909"/>
                <a:gd name="connsiteY220" fmla="*/ 43033 h 1163590"/>
                <a:gd name="connsiteX221" fmla="*/ 848185 w 973909"/>
                <a:gd name="connsiteY221" fmla="*/ 39907 h 1163590"/>
                <a:gd name="connsiteX222" fmla="*/ 849227 w 973909"/>
                <a:gd name="connsiteY222" fmla="*/ 38866 h 1163590"/>
                <a:gd name="connsiteX223" fmla="*/ 871109 w 973909"/>
                <a:gd name="connsiteY223" fmla="*/ 15942 h 1163590"/>
                <a:gd name="connsiteX224" fmla="*/ 881529 w 973909"/>
                <a:gd name="connsiteY224" fmla="*/ 1354 h 1163590"/>
                <a:gd name="connsiteX225" fmla="*/ 897159 w 973909"/>
                <a:gd name="connsiteY225" fmla="*/ 2396 h 1163590"/>
                <a:gd name="connsiteX226" fmla="*/ 905495 w 973909"/>
                <a:gd name="connsiteY226" fmla="*/ 7606 h 1163590"/>
                <a:gd name="connsiteX227" fmla="*/ 912789 w 973909"/>
                <a:gd name="connsiteY227" fmla="*/ 11774 h 1163590"/>
                <a:gd name="connsiteX228" fmla="*/ 923209 w 973909"/>
                <a:gd name="connsiteY228" fmla="*/ 15942 h 1163590"/>
                <a:gd name="connsiteX229" fmla="*/ 930503 w 973909"/>
                <a:gd name="connsiteY229" fmla="*/ 19067 h 1163590"/>
                <a:gd name="connsiteX230" fmla="*/ 947175 w 973909"/>
                <a:gd name="connsiteY230" fmla="*/ 28446 h 1163590"/>
                <a:gd name="connsiteX231" fmla="*/ 963847 w 973909"/>
                <a:gd name="connsiteY231" fmla="*/ 38866 h 1163590"/>
                <a:gd name="connsiteX232" fmla="*/ 973225 w 973909"/>
                <a:gd name="connsiteY232" fmla="*/ 48243 h 1163590"/>
                <a:gd name="connsiteX233" fmla="*/ 972183 w 973909"/>
                <a:gd name="connsiteY233" fmla="*/ 59705 h 1163590"/>
                <a:gd name="connsiteX234" fmla="*/ 962805 w 973909"/>
                <a:gd name="connsiteY234" fmla="*/ 69083 h 1163590"/>
                <a:gd name="connsiteX235" fmla="*/ 927377 w 973909"/>
                <a:gd name="connsiteY235" fmla="*/ 89923 h 1163590"/>
                <a:gd name="connsiteX236" fmla="*/ 920083 w 973909"/>
                <a:gd name="connsiteY236" fmla="*/ 93049 h 1163590"/>
                <a:gd name="connsiteX237" fmla="*/ 901327 w 973909"/>
                <a:gd name="connsiteY237" fmla="*/ 103469 h 1163590"/>
                <a:gd name="connsiteX238" fmla="*/ 882571 w 973909"/>
                <a:gd name="connsiteY238" fmla="*/ 123267 h 1163590"/>
                <a:gd name="connsiteX239" fmla="*/ 881529 w 973909"/>
                <a:gd name="connsiteY239" fmla="*/ 124309 h 1163590"/>
                <a:gd name="connsiteX240" fmla="*/ 861731 w 973909"/>
                <a:gd name="connsiteY240" fmla="*/ 138897 h 1163590"/>
                <a:gd name="connsiteX241" fmla="*/ 861731 w 973909"/>
                <a:gd name="connsiteY241" fmla="*/ 138897 h 1163590"/>
                <a:gd name="connsiteX242" fmla="*/ 854437 w 973909"/>
                <a:gd name="connsiteY242" fmla="*/ 136813 h 1163590"/>
                <a:gd name="connsiteX243" fmla="*/ 848185 w 973909"/>
                <a:gd name="connsiteY243" fmla="*/ 135771 h 1163590"/>
                <a:gd name="connsiteX244" fmla="*/ 822135 w 973909"/>
                <a:gd name="connsiteY244" fmla="*/ 150359 h 1163590"/>
                <a:gd name="connsiteX245" fmla="*/ 819010 w 973909"/>
                <a:gd name="connsiteY245" fmla="*/ 179535 h 1163590"/>
                <a:gd name="connsiteX246" fmla="*/ 820051 w 973909"/>
                <a:gd name="connsiteY246" fmla="*/ 182661 h 1163590"/>
                <a:gd name="connsiteX247" fmla="*/ 820051 w 973909"/>
                <a:gd name="connsiteY247" fmla="*/ 199333 h 1163590"/>
                <a:gd name="connsiteX248" fmla="*/ 803380 w 973909"/>
                <a:gd name="connsiteY248" fmla="*/ 206627 h 1163590"/>
                <a:gd name="connsiteX249" fmla="*/ 797127 w 973909"/>
                <a:gd name="connsiteY249" fmla="*/ 206627 h 1163590"/>
                <a:gd name="connsiteX250" fmla="*/ 780456 w 973909"/>
                <a:gd name="connsiteY250" fmla="*/ 207669 h 1163590"/>
                <a:gd name="connsiteX251" fmla="*/ 758574 w 973909"/>
                <a:gd name="connsiteY251" fmla="*/ 226425 h 1163590"/>
                <a:gd name="connsiteX252" fmla="*/ 752322 w 973909"/>
                <a:gd name="connsiteY252" fmla="*/ 233719 h 1163590"/>
                <a:gd name="connsiteX253" fmla="*/ 742944 w 973909"/>
                <a:gd name="connsiteY253" fmla="*/ 243097 h 1163590"/>
                <a:gd name="connsiteX254" fmla="*/ 730440 w 973909"/>
                <a:gd name="connsiteY254" fmla="*/ 254559 h 1163590"/>
                <a:gd name="connsiteX255" fmla="*/ 724187 w 973909"/>
                <a:gd name="connsiteY255" fmla="*/ 263937 h 1163590"/>
                <a:gd name="connsiteX256" fmla="*/ 713768 w 973909"/>
                <a:gd name="connsiteY256" fmla="*/ 277483 h 1163590"/>
                <a:gd name="connsiteX257" fmla="*/ 709600 w 973909"/>
                <a:gd name="connsiteY257" fmla="*/ 280609 h 1163590"/>
                <a:gd name="connsiteX258" fmla="*/ 701264 w 973909"/>
                <a:gd name="connsiteY258" fmla="*/ 286861 h 1163590"/>
                <a:gd name="connsiteX259" fmla="*/ 695012 w 973909"/>
                <a:gd name="connsiteY259" fmla="*/ 306659 h 1163590"/>
                <a:gd name="connsiteX260" fmla="*/ 695012 w 973909"/>
                <a:gd name="connsiteY260" fmla="*/ 309785 h 1163590"/>
                <a:gd name="connsiteX261" fmla="*/ 670004 w 973909"/>
                <a:gd name="connsiteY261" fmla="*/ 338961 h 1163590"/>
                <a:gd name="connsiteX262" fmla="*/ 662710 w 973909"/>
                <a:gd name="connsiteY262" fmla="*/ 344171 h 1163590"/>
                <a:gd name="connsiteX263" fmla="*/ 653332 w 973909"/>
                <a:gd name="connsiteY263" fmla="*/ 352506 h 1163590"/>
                <a:gd name="connsiteX264" fmla="*/ 648122 w 973909"/>
                <a:gd name="connsiteY264" fmla="*/ 360842 h 1163590"/>
                <a:gd name="connsiteX265" fmla="*/ 644996 w 973909"/>
                <a:gd name="connsiteY265" fmla="*/ 366052 h 1163590"/>
                <a:gd name="connsiteX266" fmla="*/ 611652 w 973909"/>
                <a:gd name="connsiteY266" fmla="*/ 385851 h 1163590"/>
                <a:gd name="connsiteX267" fmla="*/ 608526 w 973909"/>
                <a:gd name="connsiteY267" fmla="*/ 386892 h 1163590"/>
                <a:gd name="connsiteX268" fmla="*/ 571014 w 973909"/>
                <a:gd name="connsiteY268" fmla="*/ 422320 h 1163590"/>
                <a:gd name="connsiteX269" fmla="*/ 573098 w 973909"/>
                <a:gd name="connsiteY269" fmla="*/ 431698 h 1163590"/>
                <a:gd name="connsiteX270" fmla="*/ 582476 w 973909"/>
                <a:gd name="connsiteY270" fmla="*/ 446286 h 1163590"/>
                <a:gd name="connsiteX271" fmla="*/ 599148 w 973909"/>
                <a:gd name="connsiteY271" fmla="*/ 451496 h 1163590"/>
                <a:gd name="connsiteX272" fmla="*/ 605400 w 973909"/>
                <a:gd name="connsiteY272" fmla="*/ 450454 h 1163590"/>
                <a:gd name="connsiteX273" fmla="*/ 607484 w 973909"/>
                <a:gd name="connsiteY273" fmla="*/ 449412 h 1163590"/>
                <a:gd name="connsiteX274" fmla="*/ 626240 w 973909"/>
                <a:gd name="connsiteY274" fmla="*/ 449412 h 1163590"/>
                <a:gd name="connsiteX275" fmla="*/ 628324 w 973909"/>
                <a:gd name="connsiteY275" fmla="*/ 449412 h 1163590"/>
                <a:gd name="connsiteX276" fmla="*/ 640828 w 973909"/>
                <a:gd name="connsiteY276" fmla="*/ 450454 h 1163590"/>
                <a:gd name="connsiteX277" fmla="*/ 652290 w 973909"/>
                <a:gd name="connsiteY277" fmla="*/ 451496 h 1163590"/>
                <a:gd name="connsiteX278" fmla="*/ 662710 w 973909"/>
                <a:gd name="connsiteY278" fmla="*/ 454622 h 1163590"/>
                <a:gd name="connsiteX279" fmla="*/ 672088 w 973909"/>
                <a:gd name="connsiteY279" fmla="*/ 461916 h 1163590"/>
                <a:gd name="connsiteX280" fmla="*/ 675214 w 973909"/>
                <a:gd name="connsiteY280" fmla="*/ 465042 h 1163590"/>
                <a:gd name="connsiteX281" fmla="*/ 684592 w 973909"/>
                <a:gd name="connsiteY281" fmla="*/ 474420 h 1163590"/>
                <a:gd name="connsiteX282" fmla="*/ 700222 w 973909"/>
                <a:gd name="connsiteY282" fmla="*/ 492134 h 1163590"/>
                <a:gd name="connsiteX283" fmla="*/ 701264 w 973909"/>
                <a:gd name="connsiteY283" fmla="*/ 493176 h 1163590"/>
                <a:gd name="connsiteX284" fmla="*/ 700222 w 973909"/>
                <a:gd name="connsiteY284" fmla="*/ 495260 h 1163590"/>
                <a:gd name="connsiteX285" fmla="*/ 681466 w 973909"/>
                <a:gd name="connsiteY285" fmla="*/ 529646 h 1163590"/>
                <a:gd name="connsiteX286" fmla="*/ 679382 w 973909"/>
                <a:gd name="connsiteY286" fmla="*/ 539024 h 1163590"/>
                <a:gd name="connsiteX287" fmla="*/ 681466 w 973909"/>
                <a:gd name="connsiteY287" fmla="*/ 546318 h 1163590"/>
                <a:gd name="connsiteX288" fmla="*/ 687718 w 973909"/>
                <a:gd name="connsiteY288" fmla="*/ 557780 h 1163590"/>
                <a:gd name="connsiteX289" fmla="*/ 689802 w 973909"/>
                <a:gd name="connsiteY289" fmla="*/ 559864 h 1163590"/>
                <a:gd name="connsiteX290" fmla="*/ 692928 w 973909"/>
                <a:gd name="connsiteY290" fmla="*/ 562990 h 1163590"/>
                <a:gd name="connsiteX291" fmla="*/ 692928 w 973909"/>
                <a:gd name="connsiteY291" fmla="*/ 568200 h 1163590"/>
                <a:gd name="connsiteX292" fmla="*/ 690844 w 973909"/>
                <a:gd name="connsiteY292" fmla="*/ 580704 h 1163590"/>
                <a:gd name="connsiteX293" fmla="*/ 689802 w 973909"/>
                <a:gd name="connsiteY293" fmla="*/ 582788 h 1163590"/>
                <a:gd name="connsiteX294" fmla="*/ 688760 w 973909"/>
                <a:gd name="connsiteY294" fmla="*/ 589040 h 1163590"/>
                <a:gd name="connsiteX295" fmla="*/ 689802 w 973909"/>
                <a:gd name="connsiteY295" fmla="*/ 597376 h 1163590"/>
                <a:gd name="connsiteX296" fmla="*/ 689802 w 973909"/>
                <a:gd name="connsiteY296" fmla="*/ 598418 h 1163590"/>
                <a:gd name="connsiteX297" fmla="*/ 693970 w 973909"/>
                <a:gd name="connsiteY297" fmla="*/ 609880 h 1163590"/>
                <a:gd name="connsiteX298" fmla="*/ 700222 w 973909"/>
                <a:gd name="connsiteY298" fmla="*/ 618216 h 1163590"/>
                <a:gd name="connsiteX299" fmla="*/ 701264 w 973909"/>
                <a:gd name="connsiteY299" fmla="*/ 619258 h 1163590"/>
                <a:gd name="connsiteX300" fmla="*/ 710642 w 973909"/>
                <a:gd name="connsiteY300" fmla="*/ 633846 h 1163590"/>
                <a:gd name="connsiteX301" fmla="*/ 712726 w 973909"/>
                <a:gd name="connsiteY301" fmla="*/ 649476 h 1163590"/>
                <a:gd name="connsiteX302" fmla="*/ 709600 w 973909"/>
                <a:gd name="connsiteY302" fmla="*/ 657812 h 1163590"/>
                <a:gd name="connsiteX303" fmla="*/ 707516 w 973909"/>
                <a:gd name="connsiteY303" fmla="*/ 661980 h 1163590"/>
                <a:gd name="connsiteX304" fmla="*/ 691886 w 973909"/>
                <a:gd name="connsiteY304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787750 w 973909"/>
                <a:gd name="connsiteY215" fmla="*/ 55537 h 1163590"/>
                <a:gd name="connsiteX216" fmla="*/ 825261 w 973909"/>
                <a:gd name="connsiteY216" fmla="*/ 57622 h 1163590"/>
                <a:gd name="connsiteX217" fmla="*/ 826304 w 973909"/>
                <a:gd name="connsiteY217" fmla="*/ 56579 h 1163590"/>
                <a:gd name="connsiteX218" fmla="*/ 833597 w 973909"/>
                <a:gd name="connsiteY218" fmla="*/ 50327 h 1163590"/>
                <a:gd name="connsiteX219" fmla="*/ 842975 w 973909"/>
                <a:gd name="connsiteY219" fmla="*/ 43033 h 1163590"/>
                <a:gd name="connsiteX220" fmla="*/ 848185 w 973909"/>
                <a:gd name="connsiteY220" fmla="*/ 39907 h 1163590"/>
                <a:gd name="connsiteX221" fmla="*/ 849227 w 973909"/>
                <a:gd name="connsiteY221" fmla="*/ 38866 h 1163590"/>
                <a:gd name="connsiteX222" fmla="*/ 871109 w 973909"/>
                <a:gd name="connsiteY222" fmla="*/ 15942 h 1163590"/>
                <a:gd name="connsiteX223" fmla="*/ 881529 w 973909"/>
                <a:gd name="connsiteY223" fmla="*/ 1354 h 1163590"/>
                <a:gd name="connsiteX224" fmla="*/ 897159 w 973909"/>
                <a:gd name="connsiteY224" fmla="*/ 2396 h 1163590"/>
                <a:gd name="connsiteX225" fmla="*/ 905495 w 973909"/>
                <a:gd name="connsiteY225" fmla="*/ 7606 h 1163590"/>
                <a:gd name="connsiteX226" fmla="*/ 912789 w 973909"/>
                <a:gd name="connsiteY226" fmla="*/ 11774 h 1163590"/>
                <a:gd name="connsiteX227" fmla="*/ 923209 w 973909"/>
                <a:gd name="connsiteY227" fmla="*/ 15942 h 1163590"/>
                <a:gd name="connsiteX228" fmla="*/ 930503 w 973909"/>
                <a:gd name="connsiteY228" fmla="*/ 19067 h 1163590"/>
                <a:gd name="connsiteX229" fmla="*/ 947175 w 973909"/>
                <a:gd name="connsiteY229" fmla="*/ 28446 h 1163590"/>
                <a:gd name="connsiteX230" fmla="*/ 963847 w 973909"/>
                <a:gd name="connsiteY230" fmla="*/ 38866 h 1163590"/>
                <a:gd name="connsiteX231" fmla="*/ 973225 w 973909"/>
                <a:gd name="connsiteY231" fmla="*/ 48243 h 1163590"/>
                <a:gd name="connsiteX232" fmla="*/ 972183 w 973909"/>
                <a:gd name="connsiteY232" fmla="*/ 59705 h 1163590"/>
                <a:gd name="connsiteX233" fmla="*/ 962805 w 973909"/>
                <a:gd name="connsiteY233" fmla="*/ 69083 h 1163590"/>
                <a:gd name="connsiteX234" fmla="*/ 927377 w 973909"/>
                <a:gd name="connsiteY234" fmla="*/ 89923 h 1163590"/>
                <a:gd name="connsiteX235" fmla="*/ 920083 w 973909"/>
                <a:gd name="connsiteY235" fmla="*/ 93049 h 1163590"/>
                <a:gd name="connsiteX236" fmla="*/ 901327 w 973909"/>
                <a:gd name="connsiteY236" fmla="*/ 103469 h 1163590"/>
                <a:gd name="connsiteX237" fmla="*/ 882571 w 973909"/>
                <a:gd name="connsiteY237" fmla="*/ 123267 h 1163590"/>
                <a:gd name="connsiteX238" fmla="*/ 881529 w 973909"/>
                <a:gd name="connsiteY238" fmla="*/ 124309 h 1163590"/>
                <a:gd name="connsiteX239" fmla="*/ 861731 w 973909"/>
                <a:gd name="connsiteY239" fmla="*/ 138897 h 1163590"/>
                <a:gd name="connsiteX240" fmla="*/ 861731 w 973909"/>
                <a:gd name="connsiteY240" fmla="*/ 138897 h 1163590"/>
                <a:gd name="connsiteX241" fmla="*/ 854437 w 973909"/>
                <a:gd name="connsiteY241" fmla="*/ 136813 h 1163590"/>
                <a:gd name="connsiteX242" fmla="*/ 848185 w 973909"/>
                <a:gd name="connsiteY242" fmla="*/ 135771 h 1163590"/>
                <a:gd name="connsiteX243" fmla="*/ 822135 w 973909"/>
                <a:gd name="connsiteY243" fmla="*/ 150359 h 1163590"/>
                <a:gd name="connsiteX244" fmla="*/ 819010 w 973909"/>
                <a:gd name="connsiteY244" fmla="*/ 179535 h 1163590"/>
                <a:gd name="connsiteX245" fmla="*/ 820051 w 973909"/>
                <a:gd name="connsiteY245" fmla="*/ 182661 h 1163590"/>
                <a:gd name="connsiteX246" fmla="*/ 820051 w 973909"/>
                <a:gd name="connsiteY246" fmla="*/ 199333 h 1163590"/>
                <a:gd name="connsiteX247" fmla="*/ 803380 w 973909"/>
                <a:gd name="connsiteY247" fmla="*/ 206627 h 1163590"/>
                <a:gd name="connsiteX248" fmla="*/ 797127 w 973909"/>
                <a:gd name="connsiteY248" fmla="*/ 206627 h 1163590"/>
                <a:gd name="connsiteX249" fmla="*/ 780456 w 973909"/>
                <a:gd name="connsiteY249" fmla="*/ 207669 h 1163590"/>
                <a:gd name="connsiteX250" fmla="*/ 758574 w 973909"/>
                <a:gd name="connsiteY250" fmla="*/ 226425 h 1163590"/>
                <a:gd name="connsiteX251" fmla="*/ 752322 w 973909"/>
                <a:gd name="connsiteY251" fmla="*/ 233719 h 1163590"/>
                <a:gd name="connsiteX252" fmla="*/ 742944 w 973909"/>
                <a:gd name="connsiteY252" fmla="*/ 243097 h 1163590"/>
                <a:gd name="connsiteX253" fmla="*/ 730440 w 973909"/>
                <a:gd name="connsiteY253" fmla="*/ 254559 h 1163590"/>
                <a:gd name="connsiteX254" fmla="*/ 724187 w 973909"/>
                <a:gd name="connsiteY254" fmla="*/ 263937 h 1163590"/>
                <a:gd name="connsiteX255" fmla="*/ 713768 w 973909"/>
                <a:gd name="connsiteY255" fmla="*/ 277483 h 1163590"/>
                <a:gd name="connsiteX256" fmla="*/ 709600 w 973909"/>
                <a:gd name="connsiteY256" fmla="*/ 280609 h 1163590"/>
                <a:gd name="connsiteX257" fmla="*/ 701264 w 973909"/>
                <a:gd name="connsiteY257" fmla="*/ 286861 h 1163590"/>
                <a:gd name="connsiteX258" fmla="*/ 695012 w 973909"/>
                <a:gd name="connsiteY258" fmla="*/ 306659 h 1163590"/>
                <a:gd name="connsiteX259" fmla="*/ 695012 w 973909"/>
                <a:gd name="connsiteY259" fmla="*/ 309785 h 1163590"/>
                <a:gd name="connsiteX260" fmla="*/ 670004 w 973909"/>
                <a:gd name="connsiteY260" fmla="*/ 338961 h 1163590"/>
                <a:gd name="connsiteX261" fmla="*/ 662710 w 973909"/>
                <a:gd name="connsiteY261" fmla="*/ 344171 h 1163590"/>
                <a:gd name="connsiteX262" fmla="*/ 653332 w 973909"/>
                <a:gd name="connsiteY262" fmla="*/ 352506 h 1163590"/>
                <a:gd name="connsiteX263" fmla="*/ 648122 w 973909"/>
                <a:gd name="connsiteY263" fmla="*/ 360842 h 1163590"/>
                <a:gd name="connsiteX264" fmla="*/ 644996 w 973909"/>
                <a:gd name="connsiteY264" fmla="*/ 366052 h 1163590"/>
                <a:gd name="connsiteX265" fmla="*/ 611652 w 973909"/>
                <a:gd name="connsiteY265" fmla="*/ 385851 h 1163590"/>
                <a:gd name="connsiteX266" fmla="*/ 608526 w 973909"/>
                <a:gd name="connsiteY266" fmla="*/ 386892 h 1163590"/>
                <a:gd name="connsiteX267" fmla="*/ 571014 w 973909"/>
                <a:gd name="connsiteY267" fmla="*/ 422320 h 1163590"/>
                <a:gd name="connsiteX268" fmla="*/ 573098 w 973909"/>
                <a:gd name="connsiteY268" fmla="*/ 431698 h 1163590"/>
                <a:gd name="connsiteX269" fmla="*/ 582476 w 973909"/>
                <a:gd name="connsiteY269" fmla="*/ 446286 h 1163590"/>
                <a:gd name="connsiteX270" fmla="*/ 599148 w 973909"/>
                <a:gd name="connsiteY270" fmla="*/ 451496 h 1163590"/>
                <a:gd name="connsiteX271" fmla="*/ 605400 w 973909"/>
                <a:gd name="connsiteY271" fmla="*/ 450454 h 1163590"/>
                <a:gd name="connsiteX272" fmla="*/ 607484 w 973909"/>
                <a:gd name="connsiteY272" fmla="*/ 449412 h 1163590"/>
                <a:gd name="connsiteX273" fmla="*/ 626240 w 973909"/>
                <a:gd name="connsiteY273" fmla="*/ 449412 h 1163590"/>
                <a:gd name="connsiteX274" fmla="*/ 628324 w 973909"/>
                <a:gd name="connsiteY274" fmla="*/ 449412 h 1163590"/>
                <a:gd name="connsiteX275" fmla="*/ 640828 w 973909"/>
                <a:gd name="connsiteY275" fmla="*/ 450454 h 1163590"/>
                <a:gd name="connsiteX276" fmla="*/ 652290 w 973909"/>
                <a:gd name="connsiteY276" fmla="*/ 451496 h 1163590"/>
                <a:gd name="connsiteX277" fmla="*/ 662710 w 973909"/>
                <a:gd name="connsiteY277" fmla="*/ 454622 h 1163590"/>
                <a:gd name="connsiteX278" fmla="*/ 672088 w 973909"/>
                <a:gd name="connsiteY278" fmla="*/ 461916 h 1163590"/>
                <a:gd name="connsiteX279" fmla="*/ 675214 w 973909"/>
                <a:gd name="connsiteY279" fmla="*/ 465042 h 1163590"/>
                <a:gd name="connsiteX280" fmla="*/ 684592 w 973909"/>
                <a:gd name="connsiteY280" fmla="*/ 474420 h 1163590"/>
                <a:gd name="connsiteX281" fmla="*/ 700222 w 973909"/>
                <a:gd name="connsiteY281" fmla="*/ 492134 h 1163590"/>
                <a:gd name="connsiteX282" fmla="*/ 701264 w 973909"/>
                <a:gd name="connsiteY282" fmla="*/ 493176 h 1163590"/>
                <a:gd name="connsiteX283" fmla="*/ 700222 w 973909"/>
                <a:gd name="connsiteY283" fmla="*/ 495260 h 1163590"/>
                <a:gd name="connsiteX284" fmla="*/ 681466 w 973909"/>
                <a:gd name="connsiteY284" fmla="*/ 529646 h 1163590"/>
                <a:gd name="connsiteX285" fmla="*/ 679382 w 973909"/>
                <a:gd name="connsiteY285" fmla="*/ 539024 h 1163590"/>
                <a:gd name="connsiteX286" fmla="*/ 681466 w 973909"/>
                <a:gd name="connsiteY286" fmla="*/ 546318 h 1163590"/>
                <a:gd name="connsiteX287" fmla="*/ 687718 w 973909"/>
                <a:gd name="connsiteY287" fmla="*/ 557780 h 1163590"/>
                <a:gd name="connsiteX288" fmla="*/ 689802 w 973909"/>
                <a:gd name="connsiteY288" fmla="*/ 559864 h 1163590"/>
                <a:gd name="connsiteX289" fmla="*/ 692928 w 973909"/>
                <a:gd name="connsiteY289" fmla="*/ 562990 h 1163590"/>
                <a:gd name="connsiteX290" fmla="*/ 692928 w 973909"/>
                <a:gd name="connsiteY290" fmla="*/ 568200 h 1163590"/>
                <a:gd name="connsiteX291" fmla="*/ 690844 w 973909"/>
                <a:gd name="connsiteY291" fmla="*/ 580704 h 1163590"/>
                <a:gd name="connsiteX292" fmla="*/ 689802 w 973909"/>
                <a:gd name="connsiteY292" fmla="*/ 582788 h 1163590"/>
                <a:gd name="connsiteX293" fmla="*/ 688760 w 973909"/>
                <a:gd name="connsiteY293" fmla="*/ 589040 h 1163590"/>
                <a:gd name="connsiteX294" fmla="*/ 689802 w 973909"/>
                <a:gd name="connsiteY294" fmla="*/ 597376 h 1163590"/>
                <a:gd name="connsiteX295" fmla="*/ 689802 w 973909"/>
                <a:gd name="connsiteY295" fmla="*/ 598418 h 1163590"/>
                <a:gd name="connsiteX296" fmla="*/ 693970 w 973909"/>
                <a:gd name="connsiteY296" fmla="*/ 609880 h 1163590"/>
                <a:gd name="connsiteX297" fmla="*/ 700222 w 973909"/>
                <a:gd name="connsiteY297" fmla="*/ 618216 h 1163590"/>
                <a:gd name="connsiteX298" fmla="*/ 701264 w 973909"/>
                <a:gd name="connsiteY298" fmla="*/ 619258 h 1163590"/>
                <a:gd name="connsiteX299" fmla="*/ 710642 w 973909"/>
                <a:gd name="connsiteY299" fmla="*/ 633846 h 1163590"/>
                <a:gd name="connsiteX300" fmla="*/ 712726 w 973909"/>
                <a:gd name="connsiteY300" fmla="*/ 649476 h 1163590"/>
                <a:gd name="connsiteX301" fmla="*/ 709600 w 973909"/>
                <a:gd name="connsiteY301" fmla="*/ 657812 h 1163590"/>
                <a:gd name="connsiteX302" fmla="*/ 707516 w 973909"/>
                <a:gd name="connsiteY302" fmla="*/ 661980 h 1163590"/>
                <a:gd name="connsiteX303" fmla="*/ 691886 w 973909"/>
                <a:gd name="connsiteY303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825261 w 973909"/>
                <a:gd name="connsiteY215" fmla="*/ 57622 h 1163590"/>
                <a:gd name="connsiteX216" fmla="*/ 826304 w 973909"/>
                <a:gd name="connsiteY216" fmla="*/ 56579 h 1163590"/>
                <a:gd name="connsiteX217" fmla="*/ 833597 w 973909"/>
                <a:gd name="connsiteY217" fmla="*/ 50327 h 1163590"/>
                <a:gd name="connsiteX218" fmla="*/ 842975 w 973909"/>
                <a:gd name="connsiteY218" fmla="*/ 43033 h 1163590"/>
                <a:gd name="connsiteX219" fmla="*/ 848185 w 973909"/>
                <a:gd name="connsiteY219" fmla="*/ 39907 h 1163590"/>
                <a:gd name="connsiteX220" fmla="*/ 849227 w 973909"/>
                <a:gd name="connsiteY220" fmla="*/ 38866 h 1163590"/>
                <a:gd name="connsiteX221" fmla="*/ 871109 w 973909"/>
                <a:gd name="connsiteY221" fmla="*/ 15942 h 1163590"/>
                <a:gd name="connsiteX222" fmla="*/ 881529 w 973909"/>
                <a:gd name="connsiteY222" fmla="*/ 1354 h 1163590"/>
                <a:gd name="connsiteX223" fmla="*/ 897159 w 973909"/>
                <a:gd name="connsiteY223" fmla="*/ 2396 h 1163590"/>
                <a:gd name="connsiteX224" fmla="*/ 905495 w 973909"/>
                <a:gd name="connsiteY224" fmla="*/ 7606 h 1163590"/>
                <a:gd name="connsiteX225" fmla="*/ 912789 w 973909"/>
                <a:gd name="connsiteY225" fmla="*/ 11774 h 1163590"/>
                <a:gd name="connsiteX226" fmla="*/ 923209 w 973909"/>
                <a:gd name="connsiteY226" fmla="*/ 15942 h 1163590"/>
                <a:gd name="connsiteX227" fmla="*/ 930503 w 973909"/>
                <a:gd name="connsiteY227" fmla="*/ 19067 h 1163590"/>
                <a:gd name="connsiteX228" fmla="*/ 947175 w 973909"/>
                <a:gd name="connsiteY228" fmla="*/ 28446 h 1163590"/>
                <a:gd name="connsiteX229" fmla="*/ 963847 w 973909"/>
                <a:gd name="connsiteY229" fmla="*/ 38866 h 1163590"/>
                <a:gd name="connsiteX230" fmla="*/ 973225 w 973909"/>
                <a:gd name="connsiteY230" fmla="*/ 48243 h 1163590"/>
                <a:gd name="connsiteX231" fmla="*/ 972183 w 973909"/>
                <a:gd name="connsiteY231" fmla="*/ 59705 h 1163590"/>
                <a:gd name="connsiteX232" fmla="*/ 962805 w 973909"/>
                <a:gd name="connsiteY232" fmla="*/ 69083 h 1163590"/>
                <a:gd name="connsiteX233" fmla="*/ 927377 w 973909"/>
                <a:gd name="connsiteY233" fmla="*/ 89923 h 1163590"/>
                <a:gd name="connsiteX234" fmla="*/ 920083 w 973909"/>
                <a:gd name="connsiteY234" fmla="*/ 93049 h 1163590"/>
                <a:gd name="connsiteX235" fmla="*/ 901327 w 973909"/>
                <a:gd name="connsiteY235" fmla="*/ 103469 h 1163590"/>
                <a:gd name="connsiteX236" fmla="*/ 882571 w 973909"/>
                <a:gd name="connsiteY236" fmla="*/ 123267 h 1163590"/>
                <a:gd name="connsiteX237" fmla="*/ 881529 w 973909"/>
                <a:gd name="connsiteY237" fmla="*/ 124309 h 1163590"/>
                <a:gd name="connsiteX238" fmla="*/ 861731 w 973909"/>
                <a:gd name="connsiteY238" fmla="*/ 138897 h 1163590"/>
                <a:gd name="connsiteX239" fmla="*/ 861731 w 973909"/>
                <a:gd name="connsiteY239" fmla="*/ 138897 h 1163590"/>
                <a:gd name="connsiteX240" fmla="*/ 854437 w 973909"/>
                <a:gd name="connsiteY240" fmla="*/ 136813 h 1163590"/>
                <a:gd name="connsiteX241" fmla="*/ 848185 w 973909"/>
                <a:gd name="connsiteY241" fmla="*/ 135771 h 1163590"/>
                <a:gd name="connsiteX242" fmla="*/ 822135 w 973909"/>
                <a:gd name="connsiteY242" fmla="*/ 150359 h 1163590"/>
                <a:gd name="connsiteX243" fmla="*/ 819010 w 973909"/>
                <a:gd name="connsiteY243" fmla="*/ 179535 h 1163590"/>
                <a:gd name="connsiteX244" fmla="*/ 820051 w 973909"/>
                <a:gd name="connsiteY244" fmla="*/ 182661 h 1163590"/>
                <a:gd name="connsiteX245" fmla="*/ 820051 w 973909"/>
                <a:gd name="connsiteY245" fmla="*/ 199333 h 1163590"/>
                <a:gd name="connsiteX246" fmla="*/ 803380 w 973909"/>
                <a:gd name="connsiteY246" fmla="*/ 206627 h 1163590"/>
                <a:gd name="connsiteX247" fmla="*/ 797127 w 973909"/>
                <a:gd name="connsiteY247" fmla="*/ 206627 h 1163590"/>
                <a:gd name="connsiteX248" fmla="*/ 780456 w 973909"/>
                <a:gd name="connsiteY248" fmla="*/ 207669 h 1163590"/>
                <a:gd name="connsiteX249" fmla="*/ 758574 w 973909"/>
                <a:gd name="connsiteY249" fmla="*/ 226425 h 1163590"/>
                <a:gd name="connsiteX250" fmla="*/ 752322 w 973909"/>
                <a:gd name="connsiteY250" fmla="*/ 233719 h 1163590"/>
                <a:gd name="connsiteX251" fmla="*/ 742944 w 973909"/>
                <a:gd name="connsiteY251" fmla="*/ 243097 h 1163590"/>
                <a:gd name="connsiteX252" fmla="*/ 730440 w 973909"/>
                <a:gd name="connsiteY252" fmla="*/ 254559 h 1163590"/>
                <a:gd name="connsiteX253" fmla="*/ 724187 w 973909"/>
                <a:gd name="connsiteY253" fmla="*/ 263937 h 1163590"/>
                <a:gd name="connsiteX254" fmla="*/ 713768 w 973909"/>
                <a:gd name="connsiteY254" fmla="*/ 277483 h 1163590"/>
                <a:gd name="connsiteX255" fmla="*/ 709600 w 973909"/>
                <a:gd name="connsiteY255" fmla="*/ 280609 h 1163590"/>
                <a:gd name="connsiteX256" fmla="*/ 701264 w 973909"/>
                <a:gd name="connsiteY256" fmla="*/ 286861 h 1163590"/>
                <a:gd name="connsiteX257" fmla="*/ 695012 w 973909"/>
                <a:gd name="connsiteY257" fmla="*/ 306659 h 1163590"/>
                <a:gd name="connsiteX258" fmla="*/ 695012 w 973909"/>
                <a:gd name="connsiteY258" fmla="*/ 309785 h 1163590"/>
                <a:gd name="connsiteX259" fmla="*/ 670004 w 973909"/>
                <a:gd name="connsiteY259" fmla="*/ 338961 h 1163590"/>
                <a:gd name="connsiteX260" fmla="*/ 662710 w 973909"/>
                <a:gd name="connsiteY260" fmla="*/ 344171 h 1163590"/>
                <a:gd name="connsiteX261" fmla="*/ 653332 w 973909"/>
                <a:gd name="connsiteY261" fmla="*/ 352506 h 1163590"/>
                <a:gd name="connsiteX262" fmla="*/ 648122 w 973909"/>
                <a:gd name="connsiteY262" fmla="*/ 360842 h 1163590"/>
                <a:gd name="connsiteX263" fmla="*/ 644996 w 973909"/>
                <a:gd name="connsiteY263" fmla="*/ 366052 h 1163590"/>
                <a:gd name="connsiteX264" fmla="*/ 611652 w 973909"/>
                <a:gd name="connsiteY264" fmla="*/ 385851 h 1163590"/>
                <a:gd name="connsiteX265" fmla="*/ 608526 w 973909"/>
                <a:gd name="connsiteY265" fmla="*/ 386892 h 1163590"/>
                <a:gd name="connsiteX266" fmla="*/ 571014 w 973909"/>
                <a:gd name="connsiteY266" fmla="*/ 422320 h 1163590"/>
                <a:gd name="connsiteX267" fmla="*/ 573098 w 973909"/>
                <a:gd name="connsiteY267" fmla="*/ 431698 h 1163590"/>
                <a:gd name="connsiteX268" fmla="*/ 582476 w 973909"/>
                <a:gd name="connsiteY268" fmla="*/ 446286 h 1163590"/>
                <a:gd name="connsiteX269" fmla="*/ 599148 w 973909"/>
                <a:gd name="connsiteY269" fmla="*/ 451496 h 1163590"/>
                <a:gd name="connsiteX270" fmla="*/ 605400 w 973909"/>
                <a:gd name="connsiteY270" fmla="*/ 450454 h 1163590"/>
                <a:gd name="connsiteX271" fmla="*/ 607484 w 973909"/>
                <a:gd name="connsiteY271" fmla="*/ 449412 h 1163590"/>
                <a:gd name="connsiteX272" fmla="*/ 626240 w 973909"/>
                <a:gd name="connsiteY272" fmla="*/ 449412 h 1163590"/>
                <a:gd name="connsiteX273" fmla="*/ 628324 w 973909"/>
                <a:gd name="connsiteY273" fmla="*/ 449412 h 1163590"/>
                <a:gd name="connsiteX274" fmla="*/ 640828 w 973909"/>
                <a:gd name="connsiteY274" fmla="*/ 450454 h 1163590"/>
                <a:gd name="connsiteX275" fmla="*/ 652290 w 973909"/>
                <a:gd name="connsiteY275" fmla="*/ 451496 h 1163590"/>
                <a:gd name="connsiteX276" fmla="*/ 662710 w 973909"/>
                <a:gd name="connsiteY276" fmla="*/ 454622 h 1163590"/>
                <a:gd name="connsiteX277" fmla="*/ 672088 w 973909"/>
                <a:gd name="connsiteY277" fmla="*/ 461916 h 1163590"/>
                <a:gd name="connsiteX278" fmla="*/ 675214 w 973909"/>
                <a:gd name="connsiteY278" fmla="*/ 465042 h 1163590"/>
                <a:gd name="connsiteX279" fmla="*/ 684592 w 973909"/>
                <a:gd name="connsiteY279" fmla="*/ 474420 h 1163590"/>
                <a:gd name="connsiteX280" fmla="*/ 700222 w 973909"/>
                <a:gd name="connsiteY280" fmla="*/ 492134 h 1163590"/>
                <a:gd name="connsiteX281" fmla="*/ 701264 w 973909"/>
                <a:gd name="connsiteY281" fmla="*/ 493176 h 1163590"/>
                <a:gd name="connsiteX282" fmla="*/ 700222 w 973909"/>
                <a:gd name="connsiteY282" fmla="*/ 495260 h 1163590"/>
                <a:gd name="connsiteX283" fmla="*/ 681466 w 973909"/>
                <a:gd name="connsiteY283" fmla="*/ 529646 h 1163590"/>
                <a:gd name="connsiteX284" fmla="*/ 679382 w 973909"/>
                <a:gd name="connsiteY284" fmla="*/ 539024 h 1163590"/>
                <a:gd name="connsiteX285" fmla="*/ 681466 w 973909"/>
                <a:gd name="connsiteY285" fmla="*/ 546318 h 1163590"/>
                <a:gd name="connsiteX286" fmla="*/ 687718 w 973909"/>
                <a:gd name="connsiteY286" fmla="*/ 557780 h 1163590"/>
                <a:gd name="connsiteX287" fmla="*/ 689802 w 973909"/>
                <a:gd name="connsiteY287" fmla="*/ 559864 h 1163590"/>
                <a:gd name="connsiteX288" fmla="*/ 692928 w 973909"/>
                <a:gd name="connsiteY288" fmla="*/ 562990 h 1163590"/>
                <a:gd name="connsiteX289" fmla="*/ 692928 w 973909"/>
                <a:gd name="connsiteY289" fmla="*/ 568200 h 1163590"/>
                <a:gd name="connsiteX290" fmla="*/ 690844 w 973909"/>
                <a:gd name="connsiteY290" fmla="*/ 580704 h 1163590"/>
                <a:gd name="connsiteX291" fmla="*/ 689802 w 973909"/>
                <a:gd name="connsiteY291" fmla="*/ 582788 h 1163590"/>
                <a:gd name="connsiteX292" fmla="*/ 688760 w 973909"/>
                <a:gd name="connsiteY292" fmla="*/ 589040 h 1163590"/>
                <a:gd name="connsiteX293" fmla="*/ 689802 w 973909"/>
                <a:gd name="connsiteY293" fmla="*/ 597376 h 1163590"/>
                <a:gd name="connsiteX294" fmla="*/ 689802 w 973909"/>
                <a:gd name="connsiteY294" fmla="*/ 598418 h 1163590"/>
                <a:gd name="connsiteX295" fmla="*/ 693970 w 973909"/>
                <a:gd name="connsiteY295" fmla="*/ 609880 h 1163590"/>
                <a:gd name="connsiteX296" fmla="*/ 700222 w 973909"/>
                <a:gd name="connsiteY296" fmla="*/ 618216 h 1163590"/>
                <a:gd name="connsiteX297" fmla="*/ 701264 w 973909"/>
                <a:gd name="connsiteY297" fmla="*/ 619258 h 1163590"/>
                <a:gd name="connsiteX298" fmla="*/ 710642 w 973909"/>
                <a:gd name="connsiteY298" fmla="*/ 633846 h 1163590"/>
                <a:gd name="connsiteX299" fmla="*/ 712726 w 973909"/>
                <a:gd name="connsiteY299" fmla="*/ 649476 h 1163590"/>
                <a:gd name="connsiteX300" fmla="*/ 709600 w 973909"/>
                <a:gd name="connsiteY300" fmla="*/ 657812 h 1163590"/>
                <a:gd name="connsiteX301" fmla="*/ 707516 w 973909"/>
                <a:gd name="connsiteY301" fmla="*/ 661980 h 1163590"/>
                <a:gd name="connsiteX302" fmla="*/ 691886 w 973909"/>
                <a:gd name="connsiteY302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825261 w 973909"/>
                <a:gd name="connsiteY214" fmla="*/ 57622 h 1163590"/>
                <a:gd name="connsiteX215" fmla="*/ 826304 w 973909"/>
                <a:gd name="connsiteY215" fmla="*/ 56579 h 1163590"/>
                <a:gd name="connsiteX216" fmla="*/ 833597 w 973909"/>
                <a:gd name="connsiteY216" fmla="*/ 50327 h 1163590"/>
                <a:gd name="connsiteX217" fmla="*/ 842975 w 973909"/>
                <a:gd name="connsiteY217" fmla="*/ 43033 h 1163590"/>
                <a:gd name="connsiteX218" fmla="*/ 848185 w 973909"/>
                <a:gd name="connsiteY218" fmla="*/ 39907 h 1163590"/>
                <a:gd name="connsiteX219" fmla="*/ 849227 w 973909"/>
                <a:gd name="connsiteY219" fmla="*/ 38866 h 1163590"/>
                <a:gd name="connsiteX220" fmla="*/ 871109 w 973909"/>
                <a:gd name="connsiteY220" fmla="*/ 15942 h 1163590"/>
                <a:gd name="connsiteX221" fmla="*/ 881529 w 973909"/>
                <a:gd name="connsiteY221" fmla="*/ 1354 h 1163590"/>
                <a:gd name="connsiteX222" fmla="*/ 897159 w 973909"/>
                <a:gd name="connsiteY222" fmla="*/ 2396 h 1163590"/>
                <a:gd name="connsiteX223" fmla="*/ 905495 w 973909"/>
                <a:gd name="connsiteY223" fmla="*/ 7606 h 1163590"/>
                <a:gd name="connsiteX224" fmla="*/ 912789 w 973909"/>
                <a:gd name="connsiteY224" fmla="*/ 11774 h 1163590"/>
                <a:gd name="connsiteX225" fmla="*/ 923209 w 973909"/>
                <a:gd name="connsiteY225" fmla="*/ 15942 h 1163590"/>
                <a:gd name="connsiteX226" fmla="*/ 930503 w 973909"/>
                <a:gd name="connsiteY226" fmla="*/ 19067 h 1163590"/>
                <a:gd name="connsiteX227" fmla="*/ 947175 w 973909"/>
                <a:gd name="connsiteY227" fmla="*/ 28446 h 1163590"/>
                <a:gd name="connsiteX228" fmla="*/ 963847 w 973909"/>
                <a:gd name="connsiteY228" fmla="*/ 38866 h 1163590"/>
                <a:gd name="connsiteX229" fmla="*/ 973225 w 973909"/>
                <a:gd name="connsiteY229" fmla="*/ 48243 h 1163590"/>
                <a:gd name="connsiteX230" fmla="*/ 972183 w 973909"/>
                <a:gd name="connsiteY230" fmla="*/ 59705 h 1163590"/>
                <a:gd name="connsiteX231" fmla="*/ 962805 w 973909"/>
                <a:gd name="connsiteY231" fmla="*/ 69083 h 1163590"/>
                <a:gd name="connsiteX232" fmla="*/ 927377 w 973909"/>
                <a:gd name="connsiteY232" fmla="*/ 89923 h 1163590"/>
                <a:gd name="connsiteX233" fmla="*/ 920083 w 973909"/>
                <a:gd name="connsiteY233" fmla="*/ 93049 h 1163590"/>
                <a:gd name="connsiteX234" fmla="*/ 901327 w 973909"/>
                <a:gd name="connsiteY234" fmla="*/ 103469 h 1163590"/>
                <a:gd name="connsiteX235" fmla="*/ 882571 w 973909"/>
                <a:gd name="connsiteY235" fmla="*/ 123267 h 1163590"/>
                <a:gd name="connsiteX236" fmla="*/ 881529 w 973909"/>
                <a:gd name="connsiteY236" fmla="*/ 124309 h 1163590"/>
                <a:gd name="connsiteX237" fmla="*/ 861731 w 973909"/>
                <a:gd name="connsiteY237" fmla="*/ 138897 h 1163590"/>
                <a:gd name="connsiteX238" fmla="*/ 861731 w 973909"/>
                <a:gd name="connsiteY238" fmla="*/ 138897 h 1163590"/>
                <a:gd name="connsiteX239" fmla="*/ 854437 w 973909"/>
                <a:gd name="connsiteY239" fmla="*/ 136813 h 1163590"/>
                <a:gd name="connsiteX240" fmla="*/ 848185 w 973909"/>
                <a:gd name="connsiteY240" fmla="*/ 135771 h 1163590"/>
                <a:gd name="connsiteX241" fmla="*/ 822135 w 973909"/>
                <a:gd name="connsiteY241" fmla="*/ 150359 h 1163590"/>
                <a:gd name="connsiteX242" fmla="*/ 819010 w 973909"/>
                <a:gd name="connsiteY242" fmla="*/ 179535 h 1163590"/>
                <a:gd name="connsiteX243" fmla="*/ 820051 w 973909"/>
                <a:gd name="connsiteY243" fmla="*/ 182661 h 1163590"/>
                <a:gd name="connsiteX244" fmla="*/ 820051 w 973909"/>
                <a:gd name="connsiteY244" fmla="*/ 199333 h 1163590"/>
                <a:gd name="connsiteX245" fmla="*/ 803380 w 973909"/>
                <a:gd name="connsiteY245" fmla="*/ 206627 h 1163590"/>
                <a:gd name="connsiteX246" fmla="*/ 797127 w 973909"/>
                <a:gd name="connsiteY246" fmla="*/ 206627 h 1163590"/>
                <a:gd name="connsiteX247" fmla="*/ 780456 w 973909"/>
                <a:gd name="connsiteY247" fmla="*/ 207669 h 1163590"/>
                <a:gd name="connsiteX248" fmla="*/ 758574 w 973909"/>
                <a:gd name="connsiteY248" fmla="*/ 226425 h 1163590"/>
                <a:gd name="connsiteX249" fmla="*/ 752322 w 973909"/>
                <a:gd name="connsiteY249" fmla="*/ 233719 h 1163590"/>
                <a:gd name="connsiteX250" fmla="*/ 742944 w 973909"/>
                <a:gd name="connsiteY250" fmla="*/ 243097 h 1163590"/>
                <a:gd name="connsiteX251" fmla="*/ 730440 w 973909"/>
                <a:gd name="connsiteY251" fmla="*/ 254559 h 1163590"/>
                <a:gd name="connsiteX252" fmla="*/ 724187 w 973909"/>
                <a:gd name="connsiteY252" fmla="*/ 263937 h 1163590"/>
                <a:gd name="connsiteX253" fmla="*/ 713768 w 973909"/>
                <a:gd name="connsiteY253" fmla="*/ 277483 h 1163590"/>
                <a:gd name="connsiteX254" fmla="*/ 709600 w 973909"/>
                <a:gd name="connsiteY254" fmla="*/ 280609 h 1163590"/>
                <a:gd name="connsiteX255" fmla="*/ 701264 w 973909"/>
                <a:gd name="connsiteY255" fmla="*/ 286861 h 1163590"/>
                <a:gd name="connsiteX256" fmla="*/ 695012 w 973909"/>
                <a:gd name="connsiteY256" fmla="*/ 306659 h 1163590"/>
                <a:gd name="connsiteX257" fmla="*/ 695012 w 973909"/>
                <a:gd name="connsiteY257" fmla="*/ 309785 h 1163590"/>
                <a:gd name="connsiteX258" fmla="*/ 670004 w 973909"/>
                <a:gd name="connsiteY258" fmla="*/ 338961 h 1163590"/>
                <a:gd name="connsiteX259" fmla="*/ 662710 w 973909"/>
                <a:gd name="connsiteY259" fmla="*/ 344171 h 1163590"/>
                <a:gd name="connsiteX260" fmla="*/ 653332 w 973909"/>
                <a:gd name="connsiteY260" fmla="*/ 352506 h 1163590"/>
                <a:gd name="connsiteX261" fmla="*/ 648122 w 973909"/>
                <a:gd name="connsiteY261" fmla="*/ 360842 h 1163590"/>
                <a:gd name="connsiteX262" fmla="*/ 644996 w 973909"/>
                <a:gd name="connsiteY262" fmla="*/ 366052 h 1163590"/>
                <a:gd name="connsiteX263" fmla="*/ 611652 w 973909"/>
                <a:gd name="connsiteY263" fmla="*/ 385851 h 1163590"/>
                <a:gd name="connsiteX264" fmla="*/ 608526 w 973909"/>
                <a:gd name="connsiteY264" fmla="*/ 386892 h 1163590"/>
                <a:gd name="connsiteX265" fmla="*/ 571014 w 973909"/>
                <a:gd name="connsiteY265" fmla="*/ 422320 h 1163590"/>
                <a:gd name="connsiteX266" fmla="*/ 573098 w 973909"/>
                <a:gd name="connsiteY266" fmla="*/ 431698 h 1163590"/>
                <a:gd name="connsiteX267" fmla="*/ 582476 w 973909"/>
                <a:gd name="connsiteY267" fmla="*/ 446286 h 1163590"/>
                <a:gd name="connsiteX268" fmla="*/ 599148 w 973909"/>
                <a:gd name="connsiteY268" fmla="*/ 451496 h 1163590"/>
                <a:gd name="connsiteX269" fmla="*/ 605400 w 973909"/>
                <a:gd name="connsiteY269" fmla="*/ 450454 h 1163590"/>
                <a:gd name="connsiteX270" fmla="*/ 607484 w 973909"/>
                <a:gd name="connsiteY270" fmla="*/ 449412 h 1163590"/>
                <a:gd name="connsiteX271" fmla="*/ 626240 w 973909"/>
                <a:gd name="connsiteY271" fmla="*/ 449412 h 1163590"/>
                <a:gd name="connsiteX272" fmla="*/ 628324 w 973909"/>
                <a:gd name="connsiteY272" fmla="*/ 449412 h 1163590"/>
                <a:gd name="connsiteX273" fmla="*/ 640828 w 973909"/>
                <a:gd name="connsiteY273" fmla="*/ 450454 h 1163590"/>
                <a:gd name="connsiteX274" fmla="*/ 652290 w 973909"/>
                <a:gd name="connsiteY274" fmla="*/ 451496 h 1163590"/>
                <a:gd name="connsiteX275" fmla="*/ 662710 w 973909"/>
                <a:gd name="connsiteY275" fmla="*/ 454622 h 1163590"/>
                <a:gd name="connsiteX276" fmla="*/ 672088 w 973909"/>
                <a:gd name="connsiteY276" fmla="*/ 461916 h 1163590"/>
                <a:gd name="connsiteX277" fmla="*/ 675214 w 973909"/>
                <a:gd name="connsiteY277" fmla="*/ 465042 h 1163590"/>
                <a:gd name="connsiteX278" fmla="*/ 684592 w 973909"/>
                <a:gd name="connsiteY278" fmla="*/ 474420 h 1163590"/>
                <a:gd name="connsiteX279" fmla="*/ 700222 w 973909"/>
                <a:gd name="connsiteY279" fmla="*/ 492134 h 1163590"/>
                <a:gd name="connsiteX280" fmla="*/ 701264 w 973909"/>
                <a:gd name="connsiteY280" fmla="*/ 493176 h 1163590"/>
                <a:gd name="connsiteX281" fmla="*/ 700222 w 973909"/>
                <a:gd name="connsiteY281" fmla="*/ 495260 h 1163590"/>
                <a:gd name="connsiteX282" fmla="*/ 681466 w 973909"/>
                <a:gd name="connsiteY282" fmla="*/ 529646 h 1163590"/>
                <a:gd name="connsiteX283" fmla="*/ 679382 w 973909"/>
                <a:gd name="connsiteY283" fmla="*/ 539024 h 1163590"/>
                <a:gd name="connsiteX284" fmla="*/ 681466 w 973909"/>
                <a:gd name="connsiteY284" fmla="*/ 546318 h 1163590"/>
                <a:gd name="connsiteX285" fmla="*/ 687718 w 973909"/>
                <a:gd name="connsiteY285" fmla="*/ 557780 h 1163590"/>
                <a:gd name="connsiteX286" fmla="*/ 689802 w 973909"/>
                <a:gd name="connsiteY286" fmla="*/ 559864 h 1163590"/>
                <a:gd name="connsiteX287" fmla="*/ 692928 w 973909"/>
                <a:gd name="connsiteY287" fmla="*/ 562990 h 1163590"/>
                <a:gd name="connsiteX288" fmla="*/ 692928 w 973909"/>
                <a:gd name="connsiteY288" fmla="*/ 568200 h 1163590"/>
                <a:gd name="connsiteX289" fmla="*/ 690844 w 973909"/>
                <a:gd name="connsiteY289" fmla="*/ 580704 h 1163590"/>
                <a:gd name="connsiteX290" fmla="*/ 689802 w 973909"/>
                <a:gd name="connsiteY290" fmla="*/ 582788 h 1163590"/>
                <a:gd name="connsiteX291" fmla="*/ 688760 w 973909"/>
                <a:gd name="connsiteY291" fmla="*/ 589040 h 1163590"/>
                <a:gd name="connsiteX292" fmla="*/ 689802 w 973909"/>
                <a:gd name="connsiteY292" fmla="*/ 597376 h 1163590"/>
                <a:gd name="connsiteX293" fmla="*/ 689802 w 973909"/>
                <a:gd name="connsiteY293" fmla="*/ 598418 h 1163590"/>
                <a:gd name="connsiteX294" fmla="*/ 693970 w 973909"/>
                <a:gd name="connsiteY294" fmla="*/ 609880 h 1163590"/>
                <a:gd name="connsiteX295" fmla="*/ 700222 w 973909"/>
                <a:gd name="connsiteY295" fmla="*/ 618216 h 1163590"/>
                <a:gd name="connsiteX296" fmla="*/ 701264 w 973909"/>
                <a:gd name="connsiteY296" fmla="*/ 619258 h 1163590"/>
                <a:gd name="connsiteX297" fmla="*/ 710642 w 973909"/>
                <a:gd name="connsiteY297" fmla="*/ 633846 h 1163590"/>
                <a:gd name="connsiteX298" fmla="*/ 712726 w 973909"/>
                <a:gd name="connsiteY298" fmla="*/ 649476 h 1163590"/>
                <a:gd name="connsiteX299" fmla="*/ 709600 w 973909"/>
                <a:gd name="connsiteY299" fmla="*/ 657812 h 1163590"/>
                <a:gd name="connsiteX300" fmla="*/ 707516 w 973909"/>
                <a:gd name="connsiteY300" fmla="*/ 661980 h 1163590"/>
                <a:gd name="connsiteX301" fmla="*/ 691886 w 973909"/>
                <a:gd name="connsiteY301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5261 w 973909"/>
                <a:gd name="connsiteY214" fmla="*/ 57622 h 1163590"/>
                <a:gd name="connsiteX215" fmla="*/ 826304 w 973909"/>
                <a:gd name="connsiteY215" fmla="*/ 56579 h 1163590"/>
                <a:gd name="connsiteX216" fmla="*/ 833597 w 973909"/>
                <a:gd name="connsiteY216" fmla="*/ 50327 h 1163590"/>
                <a:gd name="connsiteX217" fmla="*/ 842975 w 973909"/>
                <a:gd name="connsiteY217" fmla="*/ 43033 h 1163590"/>
                <a:gd name="connsiteX218" fmla="*/ 848185 w 973909"/>
                <a:gd name="connsiteY218" fmla="*/ 39907 h 1163590"/>
                <a:gd name="connsiteX219" fmla="*/ 849227 w 973909"/>
                <a:gd name="connsiteY219" fmla="*/ 38866 h 1163590"/>
                <a:gd name="connsiteX220" fmla="*/ 871109 w 973909"/>
                <a:gd name="connsiteY220" fmla="*/ 15942 h 1163590"/>
                <a:gd name="connsiteX221" fmla="*/ 881529 w 973909"/>
                <a:gd name="connsiteY221" fmla="*/ 1354 h 1163590"/>
                <a:gd name="connsiteX222" fmla="*/ 897159 w 973909"/>
                <a:gd name="connsiteY222" fmla="*/ 2396 h 1163590"/>
                <a:gd name="connsiteX223" fmla="*/ 905495 w 973909"/>
                <a:gd name="connsiteY223" fmla="*/ 7606 h 1163590"/>
                <a:gd name="connsiteX224" fmla="*/ 912789 w 973909"/>
                <a:gd name="connsiteY224" fmla="*/ 11774 h 1163590"/>
                <a:gd name="connsiteX225" fmla="*/ 923209 w 973909"/>
                <a:gd name="connsiteY225" fmla="*/ 15942 h 1163590"/>
                <a:gd name="connsiteX226" fmla="*/ 930503 w 973909"/>
                <a:gd name="connsiteY226" fmla="*/ 19067 h 1163590"/>
                <a:gd name="connsiteX227" fmla="*/ 947175 w 973909"/>
                <a:gd name="connsiteY227" fmla="*/ 28446 h 1163590"/>
                <a:gd name="connsiteX228" fmla="*/ 963847 w 973909"/>
                <a:gd name="connsiteY228" fmla="*/ 38866 h 1163590"/>
                <a:gd name="connsiteX229" fmla="*/ 973225 w 973909"/>
                <a:gd name="connsiteY229" fmla="*/ 48243 h 1163590"/>
                <a:gd name="connsiteX230" fmla="*/ 972183 w 973909"/>
                <a:gd name="connsiteY230" fmla="*/ 59705 h 1163590"/>
                <a:gd name="connsiteX231" fmla="*/ 962805 w 973909"/>
                <a:gd name="connsiteY231" fmla="*/ 69083 h 1163590"/>
                <a:gd name="connsiteX232" fmla="*/ 927377 w 973909"/>
                <a:gd name="connsiteY232" fmla="*/ 89923 h 1163590"/>
                <a:gd name="connsiteX233" fmla="*/ 920083 w 973909"/>
                <a:gd name="connsiteY233" fmla="*/ 93049 h 1163590"/>
                <a:gd name="connsiteX234" fmla="*/ 901327 w 973909"/>
                <a:gd name="connsiteY234" fmla="*/ 103469 h 1163590"/>
                <a:gd name="connsiteX235" fmla="*/ 882571 w 973909"/>
                <a:gd name="connsiteY235" fmla="*/ 123267 h 1163590"/>
                <a:gd name="connsiteX236" fmla="*/ 881529 w 973909"/>
                <a:gd name="connsiteY236" fmla="*/ 124309 h 1163590"/>
                <a:gd name="connsiteX237" fmla="*/ 861731 w 973909"/>
                <a:gd name="connsiteY237" fmla="*/ 138897 h 1163590"/>
                <a:gd name="connsiteX238" fmla="*/ 861731 w 973909"/>
                <a:gd name="connsiteY238" fmla="*/ 138897 h 1163590"/>
                <a:gd name="connsiteX239" fmla="*/ 854437 w 973909"/>
                <a:gd name="connsiteY239" fmla="*/ 136813 h 1163590"/>
                <a:gd name="connsiteX240" fmla="*/ 848185 w 973909"/>
                <a:gd name="connsiteY240" fmla="*/ 135771 h 1163590"/>
                <a:gd name="connsiteX241" fmla="*/ 822135 w 973909"/>
                <a:gd name="connsiteY241" fmla="*/ 150359 h 1163590"/>
                <a:gd name="connsiteX242" fmla="*/ 819010 w 973909"/>
                <a:gd name="connsiteY242" fmla="*/ 179535 h 1163590"/>
                <a:gd name="connsiteX243" fmla="*/ 820051 w 973909"/>
                <a:gd name="connsiteY243" fmla="*/ 182661 h 1163590"/>
                <a:gd name="connsiteX244" fmla="*/ 820051 w 973909"/>
                <a:gd name="connsiteY244" fmla="*/ 199333 h 1163590"/>
                <a:gd name="connsiteX245" fmla="*/ 803380 w 973909"/>
                <a:gd name="connsiteY245" fmla="*/ 206627 h 1163590"/>
                <a:gd name="connsiteX246" fmla="*/ 797127 w 973909"/>
                <a:gd name="connsiteY246" fmla="*/ 206627 h 1163590"/>
                <a:gd name="connsiteX247" fmla="*/ 780456 w 973909"/>
                <a:gd name="connsiteY247" fmla="*/ 207669 h 1163590"/>
                <a:gd name="connsiteX248" fmla="*/ 758574 w 973909"/>
                <a:gd name="connsiteY248" fmla="*/ 226425 h 1163590"/>
                <a:gd name="connsiteX249" fmla="*/ 752322 w 973909"/>
                <a:gd name="connsiteY249" fmla="*/ 233719 h 1163590"/>
                <a:gd name="connsiteX250" fmla="*/ 742944 w 973909"/>
                <a:gd name="connsiteY250" fmla="*/ 243097 h 1163590"/>
                <a:gd name="connsiteX251" fmla="*/ 730440 w 973909"/>
                <a:gd name="connsiteY251" fmla="*/ 254559 h 1163590"/>
                <a:gd name="connsiteX252" fmla="*/ 724187 w 973909"/>
                <a:gd name="connsiteY252" fmla="*/ 263937 h 1163590"/>
                <a:gd name="connsiteX253" fmla="*/ 713768 w 973909"/>
                <a:gd name="connsiteY253" fmla="*/ 277483 h 1163590"/>
                <a:gd name="connsiteX254" fmla="*/ 709600 w 973909"/>
                <a:gd name="connsiteY254" fmla="*/ 280609 h 1163590"/>
                <a:gd name="connsiteX255" fmla="*/ 701264 w 973909"/>
                <a:gd name="connsiteY255" fmla="*/ 286861 h 1163590"/>
                <a:gd name="connsiteX256" fmla="*/ 695012 w 973909"/>
                <a:gd name="connsiteY256" fmla="*/ 306659 h 1163590"/>
                <a:gd name="connsiteX257" fmla="*/ 695012 w 973909"/>
                <a:gd name="connsiteY257" fmla="*/ 309785 h 1163590"/>
                <a:gd name="connsiteX258" fmla="*/ 670004 w 973909"/>
                <a:gd name="connsiteY258" fmla="*/ 338961 h 1163590"/>
                <a:gd name="connsiteX259" fmla="*/ 662710 w 973909"/>
                <a:gd name="connsiteY259" fmla="*/ 344171 h 1163590"/>
                <a:gd name="connsiteX260" fmla="*/ 653332 w 973909"/>
                <a:gd name="connsiteY260" fmla="*/ 352506 h 1163590"/>
                <a:gd name="connsiteX261" fmla="*/ 648122 w 973909"/>
                <a:gd name="connsiteY261" fmla="*/ 360842 h 1163590"/>
                <a:gd name="connsiteX262" fmla="*/ 644996 w 973909"/>
                <a:gd name="connsiteY262" fmla="*/ 366052 h 1163590"/>
                <a:gd name="connsiteX263" fmla="*/ 611652 w 973909"/>
                <a:gd name="connsiteY263" fmla="*/ 385851 h 1163590"/>
                <a:gd name="connsiteX264" fmla="*/ 608526 w 973909"/>
                <a:gd name="connsiteY264" fmla="*/ 386892 h 1163590"/>
                <a:gd name="connsiteX265" fmla="*/ 571014 w 973909"/>
                <a:gd name="connsiteY265" fmla="*/ 422320 h 1163590"/>
                <a:gd name="connsiteX266" fmla="*/ 573098 w 973909"/>
                <a:gd name="connsiteY266" fmla="*/ 431698 h 1163590"/>
                <a:gd name="connsiteX267" fmla="*/ 582476 w 973909"/>
                <a:gd name="connsiteY267" fmla="*/ 446286 h 1163590"/>
                <a:gd name="connsiteX268" fmla="*/ 599148 w 973909"/>
                <a:gd name="connsiteY268" fmla="*/ 451496 h 1163590"/>
                <a:gd name="connsiteX269" fmla="*/ 605400 w 973909"/>
                <a:gd name="connsiteY269" fmla="*/ 450454 h 1163590"/>
                <a:gd name="connsiteX270" fmla="*/ 607484 w 973909"/>
                <a:gd name="connsiteY270" fmla="*/ 449412 h 1163590"/>
                <a:gd name="connsiteX271" fmla="*/ 626240 w 973909"/>
                <a:gd name="connsiteY271" fmla="*/ 449412 h 1163590"/>
                <a:gd name="connsiteX272" fmla="*/ 628324 w 973909"/>
                <a:gd name="connsiteY272" fmla="*/ 449412 h 1163590"/>
                <a:gd name="connsiteX273" fmla="*/ 640828 w 973909"/>
                <a:gd name="connsiteY273" fmla="*/ 450454 h 1163590"/>
                <a:gd name="connsiteX274" fmla="*/ 652290 w 973909"/>
                <a:gd name="connsiteY274" fmla="*/ 451496 h 1163590"/>
                <a:gd name="connsiteX275" fmla="*/ 662710 w 973909"/>
                <a:gd name="connsiteY275" fmla="*/ 454622 h 1163590"/>
                <a:gd name="connsiteX276" fmla="*/ 672088 w 973909"/>
                <a:gd name="connsiteY276" fmla="*/ 461916 h 1163590"/>
                <a:gd name="connsiteX277" fmla="*/ 675214 w 973909"/>
                <a:gd name="connsiteY277" fmla="*/ 465042 h 1163590"/>
                <a:gd name="connsiteX278" fmla="*/ 684592 w 973909"/>
                <a:gd name="connsiteY278" fmla="*/ 474420 h 1163590"/>
                <a:gd name="connsiteX279" fmla="*/ 700222 w 973909"/>
                <a:gd name="connsiteY279" fmla="*/ 492134 h 1163590"/>
                <a:gd name="connsiteX280" fmla="*/ 701264 w 973909"/>
                <a:gd name="connsiteY280" fmla="*/ 493176 h 1163590"/>
                <a:gd name="connsiteX281" fmla="*/ 700222 w 973909"/>
                <a:gd name="connsiteY281" fmla="*/ 495260 h 1163590"/>
                <a:gd name="connsiteX282" fmla="*/ 681466 w 973909"/>
                <a:gd name="connsiteY282" fmla="*/ 529646 h 1163590"/>
                <a:gd name="connsiteX283" fmla="*/ 679382 w 973909"/>
                <a:gd name="connsiteY283" fmla="*/ 539024 h 1163590"/>
                <a:gd name="connsiteX284" fmla="*/ 681466 w 973909"/>
                <a:gd name="connsiteY284" fmla="*/ 546318 h 1163590"/>
                <a:gd name="connsiteX285" fmla="*/ 687718 w 973909"/>
                <a:gd name="connsiteY285" fmla="*/ 557780 h 1163590"/>
                <a:gd name="connsiteX286" fmla="*/ 689802 w 973909"/>
                <a:gd name="connsiteY286" fmla="*/ 559864 h 1163590"/>
                <a:gd name="connsiteX287" fmla="*/ 692928 w 973909"/>
                <a:gd name="connsiteY287" fmla="*/ 562990 h 1163590"/>
                <a:gd name="connsiteX288" fmla="*/ 692928 w 973909"/>
                <a:gd name="connsiteY288" fmla="*/ 568200 h 1163590"/>
                <a:gd name="connsiteX289" fmla="*/ 690844 w 973909"/>
                <a:gd name="connsiteY289" fmla="*/ 580704 h 1163590"/>
                <a:gd name="connsiteX290" fmla="*/ 689802 w 973909"/>
                <a:gd name="connsiteY290" fmla="*/ 582788 h 1163590"/>
                <a:gd name="connsiteX291" fmla="*/ 688760 w 973909"/>
                <a:gd name="connsiteY291" fmla="*/ 589040 h 1163590"/>
                <a:gd name="connsiteX292" fmla="*/ 689802 w 973909"/>
                <a:gd name="connsiteY292" fmla="*/ 597376 h 1163590"/>
                <a:gd name="connsiteX293" fmla="*/ 689802 w 973909"/>
                <a:gd name="connsiteY293" fmla="*/ 598418 h 1163590"/>
                <a:gd name="connsiteX294" fmla="*/ 693970 w 973909"/>
                <a:gd name="connsiteY294" fmla="*/ 609880 h 1163590"/>
                <a:gd name="connsiteX295" fmla="*/ 700222 w 973909"/>
                <a:gd name="connsiteY295" fmla="*/ 618216 h 1163590"/>
                <a:gd name="connsiteX296" fmla="*/ 701264 w 973909"/>
                <a:gd name="connsiteY296" fmla="*/ 619258 h 1163590"/>
                <a:gd name="connsiteX297" fmla="*/ 710642 w 973909"/>
                <a:gd name="connsiteY297" fmla="*/ 633846 h 1163590"/>
                <a:gd name="connsiteX298" fmla="*/ 712726 w 973909"/>
                <a:gd name="connsiteY298" fmla="*/ 649476 h 1163590"/>
                <a:gd name="connsiteX299" fmla="*/ 709600 w 973909"/>
                <a:gd name="connsiteY299" fmla="*/ 657812 h 1163590"/>
                <a:gd name="connsiteX300" fmla="*/ 707516 w 973909"/>
                <a:gd name="connsiteY300" fmla="*/ 661980 h 1163590"/>
                <a:gd name="connsiteX301" fmla="*/ 691886 w 973909"/>
                <a:gd name="connsiteY301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5261 w 973909"/>
                <a:gd name="connsiteY214" fmla="*/ 57622 h 1163590"/>
                <a:gd name="connsiteX215" fmla="*/ 842973 w 973909"/>
                <a:gd name="connsiteY215" fmla="*/ 75629 h 1163590"/>
                <a:gd name="connsiteX216" fmla="*/ 833597 w 973909"/>
                <a:gd name="connsiteY216" fmla="*/ 50327 h 1163590"/>
                <a:gd name="connsiteX217" fmla="*/ 842975 w 973909"/>
                <a:gd name="connsiteY217" fmla="*/ 43033 h 1163590"/>
                <a:gd name="connsiteX218" fmla="*/ 848185 w 973909"/>
                <a:gd name="connsiteY218" fmla="*/ 39907 h 1163590"/>
                <a:gd name="connsiteX219" fmla="*/ 849227 w 973909"/>
                <a:gd name="connsiteY219" fmla="*/ 38866 h 1163590"/>
                <a:gd name="connsiteX220" fmla="*/ 871109 w 973909"/>
                <a:gd name="connsiteY220" fmla="*/ 15942 h 1163590"/>
                <a:gd name="connsiteX221" fmla="*/ 881529 w 973909"/>
                <a:gd name="connsiteY221" fmla="*/ 1354 h 1163590"/>
                <a:gd name="connsiteX222" fmla="*/ 897159 w 973909"/>
                <a:gd name="connsiteY222" fmla="*/ 2396 h 1163590"/>
                <a:gd name="connsiteX223" fmla="*/ 905495 w 973909"/>
                <a:gd name="connsiteY223" fmla="*/ 7606 h 1163590"/>
                <a:gd name="connsiteX224" fmla="*/ 912789 w 973909"/>
                <a:gd name="connsiteY224" fmla="*/ 11774 h 1163590"/>
                <a:gd name="connsiteX225" fmla="*/ 923209 w 973909"/>
                <a:gd name="connsiteY225" fmla="*/ 15942 h 1163590"/>
                <a:gd name="connsiteX226" fmla="*/ 930503 w 973909"/>
                <a:gd name="connsiteY226" fmla="*/ 19067 h 1163590"/>
                <a:gd name="connsiteX227" fmla="*/ 947175 w 973909"/>
                <a:gd name="connsiteY227" fmla="*/ 28446 h 1163590"/>
                <a:gd name="connsiteX228" fmla="*/ 963847 w 973909"/>
                <a:gd name="connsiteY228" fmla="*/ 38866 h 1163590"/>
                <a:gd name="connsiteX229" fmla="*/ 973225 w 973909"/>
                <a:gd name="connsiteY229" fmla="*/ 48243 h 1163590"/>
                <a:gd name="connsiteX230" fmla="*/ 972183 w 973909"/>
                <a:gd name="connsiteY230" fmla="*/ 59705 h 1163590"/>
                <a:gd name="connsiteX231" fmla="*/ 962805 w 973909"/>
                <a:gd name="connsiteY231" fmla="*/ 69083 h 1163590"/>
                <a:gd name="connsiteX232" fmla="*/ 927377 w 973909"/>
                <a:gd name="connsiteY232" fmla="*/ 89923 h 1163590"/>
                <a:gd name="connsiteX233" fmla="*/ 920083 w 973909"/>
                <a:gd name="connsiteY233" fmla="*/ 93049 h 1163590"/>
                <a:gd name="connsiteX234" fmla="*/ 901327 w 973909"/>
                <a:gd name="connsiteY234" fmla="*/ 103469 h 1163590"/>
                <a:gd name="connsiteX235" fmla="*/ 882571 w 973909"/>
                <a:gd name="connsiteY235" fmla="*/ 123267 h 1163590"/>
                <a:gd name="connsiteX236" fmla="*/ 881529 w 973909"/>
                <a:gd name="connsiteY236" fmla="*/ 124309 h 1163590"/>
                <a:gd name="connsiteX237" fmla="*/ 861731 w 973909"/>
                <a:gd name="connsiteY237" fmla="*/ 138897 h 1163590"/>
                <a:gd name="connsiteX238" fmla="*/ 861731 w 973909"/>
                <a:gd name="connsiteY238" fmla="*/ 138897 h 1163590"/>
                <a:gd name="connsiteX239" fmla="*/ 854437 w 973909"/>
                <a:gd name="connsiteY239" fmla="*/ 136813 h 1163590"/>
                <a:gd name="connsiteX240" fmla="*/ 848185 w 973909"/>
                <a:gd name="connsiteY240" fmla="*/ 135771 h 1163590"/>
                <a:gd name="connsiteX241" fmla="*/ 822135 w 973909"/>
                <a:gd name="connsiteY241" fmla="*/ 150359 h 1163590"/>
                <a:gd name="connsiteX242" fmla="*/ 819010 w 973909"/>
                <a:gd name="connsiteY242" fmla="*/ 179535 h 1163590"/>
                <a:gd name="connsiteX243" fmla="*/ 820051 w 973909"/>
                <a:gd name="connsiteY243" fmla="*/ 182661 h 1163590"/>
                <a:gd name="connsiteX244" fmla="*/ 820051 w 973909"/>
                <a:gd name="connsiteY244" fmla="*/ 199333 h 1163590"/>
                <a:gd name="connsiteX245" fmla="*/ 803380 w 973909"/>
                <a:gd name="connsiteY245" fmla="*/ 206627 h 1163590"/>
                <a:gd name="connsiteX246" fmla="*/ 797127 w 973909"/>
                <a:gd name="connsiteY246" fmla="*/ 206627 h 1163590"/>
                <a:gd name="connsiteX247" fmla="*/ 780456 w 973909"/>
                <a:gd name="connsiteY247" fmla="*/ 207669 h 1163590"/>
                <a:gd name="connsiteX248" fmla="*/ 758574 w 973909"/>
                <a:gd name="connsiteY248" fmla="*/ 226425 h 1163590"/>
                <a:gd name="connsiteX249" fmla="*/ 752322 w 973909"/>
                <a:gd name="connsiteY249" fmla="*/ 233719 h 1163590"/>
                <a:gd name="connsiteX250" fmla="*/ 742944 w 973909"/>
                <a:gd name="connsiteY250" fmla="*/ 243097 h 1163590"/>
                <a:gd name="connsiteX251" fmla="*/ 730440 w 973909"/>
                <a:gd name="connsiteY251" fmla="*/ 254559 h 1163590"/>
                <a:gd name="connsiteX252" fmla="*/ 724187 w 973909"/>
                <a:gd name="connsiteY252" fmla="*/ 263937 h 1163590"/>
                <a:gd name="connsiteX253" fmla="*/ 713768 w 973909"/>
                <a:gd name="connsiteY253" fmla="*/ 277483 h 1163590"/>
                <a:gd name="connsiteX254" fmla="*/ 709600 w 973909"/>
                <a:gd name="connsiteY254" fmla="*/ 280609 h 1163590"/>
                <a:gd name="connsiteX255" fmla="*/ 701264 w 973909"/>
                <a:gd name="connsiteY255" fmla="*/ 286861 h 1163590"/>
                <a:gd name="connsiteX256" fmla="*/ 695012 w 973909"/>
                <a:gd name="connsiteY256" fmla="*/ 306659 h 1163590"/>
                <a:gd name="connsiteX257" fmla="*/ 695012 w 973909"/>
                <a:gd name="connsiteY257" fmla="*/ 309785 h 1163590"/>
                <a:gd name="connsiteX258" fmla="*/ 670004 w 973909"/>
                <a:gd name="connsiteY258" fmla="*/ 338961 h 1163590"/>
                <a:gd name="connsiteX259" fmla="*/ 662710 w 973909"/>
                <a:gd name="connsiteY259" fmla="*/ 344171 h 1163590"/>
                <a:gd name="connsiteX260" fmla="*/ 653332 w 973909"/>
                <a:gd name="connsiteY260" fmla="*/ 352506 h 1163590"/>
                <a:gd name="connsiteX261" fmla="*/ 648122 w 973909"/>
                <a:gd name="connsiteY261" fmla="*/ 360842 h 1163590"/>
                <a:gd name="connsiteX262" fmla="*/ 644996 w 973909"/>
                <a:gd name="connsiteY262" fmla="*/ 366052 h 1163590"/>
                <a:gd name="connsiteX263" fmla="*/ 611652 w 973909"/>
                <a:gd name="connsiteY263" fmla="*/ 385851 h 1163590"/>
                <a:gd name="connsiteX264" fmla="*/ 608526 w 973909"/>
                <a:gd name="connsiteY264" fmla="*/ 386892 h 1163590"/>
                <a:gd name="connsiteX265" fmla="*/ 571014 w 973909"/>
                <a:gd name="connsiteY265" fmla="*/ 422320 h 1163590"/>
                <a:gd name="connsiteX266" fmla="*/ 573098 w 973909"/>
                <a:gd name="connsiteY266" fmla="*/ 431698 h 1163590"/>
                <a:gd name="connsiteX267" fmla="*/ 582476 w 973909"/>
                <a:gd name="connsiteY267" fmla="*/ 446286 h 1163590"/>
                <a:gd name="connsiteX268" fmla="*/ 599148 w 973909"/>
                <a:gd name="connsiteY268" fmla="*/ 451496 h 1163590"/>
                <a:gd name="connsiteX269" fmla="*/ 605400 w 973909"/>
                <a:gd name="connsiteY269" fmla="*/ 450454 h 1163590"/>
                <a:gd name="connsiteX270" fmla="*/ 607484 w 973909"/>
                <a:gd name="connsiteY270" fmla="*/ 449412 h 1163590"/>
                <a:gd name="connsiteX271" fmla="*/ 626240 w 973909"/>
                <a:gd name="connsiteY271" fmla="*/ 449412 h 1163590"/>
                <a:gd name="connsiteX272" fmla="*/ 628324 w 973909"/>
                <a:gd name="connsiteY272" fmla="*/ 449412 h 1163590"/>
                <a:gd name="connsiteX273" fmla="*/ 640828 w 973909"/>
                <a:gd name="connsiteY273" fmla="*/ 450454 h 1163590"/>
                <a:gd name="connsiteX274" fmla="*/ 652290 w 973909"/>
                <a:gd name="connsiteY274" fmla="*/ 451496 h 1163590"/>
                <a:gd name="connsiteX275" fmla="*/ 662710 w 973909"/>
                <a:gd name="connsiteY275" fmla="*/ 454622 h 1163590"/>
                <a:gd name="connsiteX276" fmla="*/ 672088 w 973909"/>
                <a:gd name="connsiteY276" fmla="*/ 461916 h 1163590"/>
                <a:gd name="connsiteX277" fmla="*/ 675214 w 973909"/>
                <a:gd name="connsiteY277" fmla="*/ 465042 h 1163590"/>
                <a:gd name="connsiteX278" fmla="*/ 684592 w 973909"/>
                <a:gd name="connsiteY278" fmla="*/ 474420 h 1163590"/>
                <a:gd name="connsiteX279" fmla="*/ 700222 w 973909"/>
                <a:gd name="connsiteY279" fmla="*/ 492134 h 1163590"/>
                <a:gd name="connsiteX280" fmla="*/ 701264 w 973909"/>
                <a:gd name="connsiteY280" fmla="*/ 493176 h 1163590"/>
                <a:gd name="connsiteX281" fmla="*/ 700222 w 973909"/>
                <a:gd name="connsiteY281" fmla="*/ 495260 h 1163590"/>
                <a:gd name="connsiteX282" fmla="*/ 681466 w 973909"/>
                <a:gd name="connsiteY282" fmla="*/ 529646 h 1163590"/>
                <a:gd name="connsiteX283" fmla="*/ 679382 w 973909"/>
                <a:gd name="connsiteY283" fmla="*/ 539024 h 1163590"/>
                <a:gd name="connsiteX284" fmla="*/ 681466 w 973909"/>
                <a:gd name="connsiteY284" fmla="*/ 546318 h 1163590"/>
                <a:gd name="connsiteX285" fmla="*/ 687718 w 973909"/>
                <a:gd name="connsiteY285" fmla="*/ 557780 h 1163590"/>
                <a:gd name="connsiteX286" fmla="*/ 689802 w 973909"/>
                <a:gd name="connsiteY286" fmla="*/ 559864 h 1163590"/>
                <a:gd name="connsiteX287" fmla="*/ 692928 w 973909"/>
                <a:gd name="connsiteY287" fmla="*/ 562990 h 1163590"/>
                <a:gd name="connsiteX288" fmla="*/ 692928 w 973909"/>
                <a:gd name="connsiteY288" fmla="*/ 568200 h 1163590"/>
                <a:gd name="connsiteX289" fmla="*/ 690844 w 973909"/>
                <a:gd name="connsiteY289" fmla="*/ 580704 h 1163590"/>
                <a:gd name="connsiteX290" fmla="*/ 689802 w 973909"/>
                <a:gd name="connsiteY290" fmla="*/ 582788 h 1163590"/>
                <a:gd name="connsiteX291" fmla="*/ 688760 w 973909"/>
                <a:gd name="connsiteY291" fmla="*/ 589040 h 1163590"/>
                <a:gd name="connsiteX292" fmla="*/ 689802 w 973909"/>
                <a:gd name="connsiteY292" fmla="*/ 597376 h 1163590"/>
                <a:gd name="connsiteX293" fmla="*/ 689802 w 973909"/>
                <a:gd name="connsiteY293" fmla="*/ 598418 h 1163590"/>
                <a:gd name="connsiteX294" fmla="*/ 693970 w 973909"/>
                <a:gd name="connsiteY294" fmla="*/ 609880 h 1163590"/>
                <a:gd name="connsiteX295" fmla="*/ 700222 w 973909"/>
                <a:gd name="connsiteY295" fmla="*/ 618216 h 1163590"/>
                <a:gd name="connsiteX296" fmla="*/ 701264 w 973909"/>
                <a:gd name="connsiteY296" fmla="*/ 619258 h 1163590"/>
                <a:gd name="connsiteX297" fmla="*/ 710642 w 973909"/>
                <a:gd name="connsiteY297" fmla="*/ 633846 h 1163590"/>
                <a:gd name="connsiteX298" fmla="*/ 712726 w 973909"/>
                <a:gd name="connsiteY298" fmla="*/ 649476 h 1163590"/>
                <a:gd name="connsiteX299" fmla="*/ 709600 w 973909"/>
                <a:gd name="connsiteY299" fmla="*/ 657812 h 1163590"/>
                <a:gd name="connsiteX300" fmla="*/ 707516 w 973909"/>
                <a:gd name="connsiteY300" fmla="*/ 661980 h 1163590"/>
                <a:gd name="connsiteX301" fmla="*/ 691886 w 973909"/>
                <a:gd name="connsiteY301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5261 w 973909"/>
                <a:gd name="connsiteY214" fmla="*/ 57622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12789 w 973909"/>
                <a:gd name="connsiteY223" fmla="*/ 11774 h 1163590"/>
                <a:gd name="connsiteX224" fmla="*/ 923209 w 973909"/>
                <a:gd name="connsiteY224" fmla="*/ 15942 h 1163590"/>
                <a:gd name="connsiteX225" fmla="*/ 930503 w 973909"/>
                <a:gd name="connsiteY225" fmla="*/ 19067 h 1163590"/>
                <a:gd name="connsiteX226" fmla="*/ 947175 w 973909"/>
                <a:gd name="connsiteY226" fmla="*/ 28446 h 1163590"/>
                <a:gd name="connsiteX227" fmla="*/ 963847 w 973909"/>
                <a:gd name="connsiteY227" fmla="*/ 38866 h 1163590"/>
                <a:gd name="connsiteX228" fmla="*/ 973225 w 973909"/>
                <a:gd name="connsiteY228" fmla="*/ 48243 h 1163590"/>
                <a:gd name="connsiteX229" fmla="*/ 972183 w 973909"/>
                <a:gd name="connsiteY229" fmla="*/ 59705 h 1163590"/>
                <a:gd name="connsiteX230" fmla="*/ 962805 w 973909"/>
                <a:gd name="connsiteY230" fmla="*/ 69083 h 1163590"/>
                <a:gd name="connsiteX231" fmla="*/ 927377 w 973909"/>
                <a:gd name="connsiteY231" fmla="*/ 89923 h 1163590"/>
                <a:gd name="connsiteX232" fmla="*/ 920083 w 973909"/>
                <a:gd name="connsiteY232" fmla="*/ 93049 h 1163590"/>
                <a:gd name="connsiteX233" fmla="*/ 901327 w 973909"/>
                <a:gd name="connsiteY233" fmla="*/ 103469 h 1163590"/>
                <a:gd name="connsiteX234" fmla="*/ 882571 w 973909"/>
                <a:gd name="connsiteY234" fmla="*/ 123267 h 1163590"/>
                <a:gd name="connsiteX235" fmla="*/ 881529 w 973909"/>
                <a:gd name="connsiteY235" fmla="*/ 124309 h 1163590"/>
                <a:gd name="connsiteX236" fmla="*/ 861731 w 973909"/>
                <a:gd name="connsiteY236" fmla="*/ 138897 h 1163590"/>
                <a:gd name="connsiteX237" fmla="*/ 861731 w 973909"/>
                <a:gd name="connsiteY237" fmla="*/ 138897 h 1163590"/>
                <a:gd name="connsiteX238" fmla="*/ 854437 w 973909"/>
                <a:gd name="connsiteY238" fmla="*/ 136813 h 1163590"/>
                <a:gd name="connsiteX239" fmla="*/ 848185 w 973909"/>
                <a:gd name="connsiteY239" fmla="*/ 135771 h 1163590"/>
                <a:gd name="connsiteX240" fmla="*/ 822135 w 973909"/>
                <a:gd name="connsiteY240" fmla="*/ 150359 h 1163590"/>
                <a:gd name="connsiteX241" fmla="*/ 819010 w 973909"/>
                <a:gd name="connsiteY241" fmla="*/ 179535 h 1163590"/>
                <a:gd name="connsiteX242" fmla="*/ 820051 w 973909"/>
                <a:gd name="connsiteY242" fmla="*/ 182661 h 1163590"/>
                <a:gd name="connsiteX243" fmla="*/ 820051 w 973909"/>
                <a:gd name="connsiteY243" fmla="*/ 199333 h 1163590"/>
                <a:gd name="connsiteX244" fmla="*/ 803380 w 973909"/>
                <a:gd name="connsiteY244" fmla="*/ 206627 h 1163590"/>
                <a:gd name="connsiteX245" fmla="*/ 797127 w 973909"/>
                <a:gd name="connsiteY245" fmla="*/ 206627 h 1163590"/>
                <a:gd name="connsiteX246" fmla="*/ 780456 w 973909"/>
                <a:gd name="connsiteY246" fmla="*/ 207669 h 1163590"/>
                <a:gd name="connsiteX247" fmla="*/ 758574 w 973909"/>
                <a:gd name="connsiteY247" fmla="*/ 226425 h 1163590"/>
                <a:gd name="connsiteX248" fmla="*/ 752322 w 973909"/>
                <a:gd name="connsiteY248" fmla="*/ 233719 h 1163590"/>
                <a:gd name="connsiteX249" fmla="*/ 742944 w 973909"/>
                <a:gd name="connsiteY249" fmla="*/ 243097 h 1163590"/>
                <a:gd name="connsiteX250" fmla="*/ 730440 w 973909"/>
                <a:gd name="connsiteY250" fmla="*/ 254559 h 1163590"/>
                <a:gd name="connsiteX251" fmla="*/ 724187 w 973909"/>
                <a:gd name="connsiteY251" fmla="*/ 263937 h 1163590"/>
                <a:gd name="connsiteX252" fmla="*/ 713768 w 973909"/>
                <a:gd name="connsiteY252" fmla="*/ 277483 h 1163590"/>
                <a:gd name="connsiteX253" fmla="*/ 709600 w 973909"/>
                <a:gd name="connsiteY253" fmla="*/ 280609 h 1163590"/>
                <a:gd name="connsiteX254" fmla="*/ 701264 w 973909"/>
                <a:gd name="connsiteY254" fmla="*/ 286861 h 1163590"/>
                <a:gd name="connsiteX255" fmla="*/ 695012 w 973909"/>
                <a:gd name="connsiteY255" fmla="*/ 306659 h 1163590"/>
                <a:gd name="connsiteX256" fmla="*/ 695012 w 973909"/>
                <a:gd name="connsiteY256" fmla="*/ 309785 h 1163590"/>
                <a:gd name="connsiteX257" fmla="*/ 670004 w 973909"/>
                <a:gd name="connsiteY257" fmla="*/ 338961 h 1163590"/>
                <a:gd name="connsiteX258" fmla="*/ 662710 w 973909"/>
                <a:gd name="connsiteY258" fmla="*/ 344171 h 1163590"/>
                <a:gd name="connsiteX259" fmla="*/ 653332 w 973909"/>
                <a:gd name="connsiteY259" fmla="*/ 352506 h 1163590"/>
                <a:gd name="connsiteX260" fmla="*/ 648122 w 973909"/>
                <a:gd name="connsiteY260" fmla="*/ 360842 h 1163590"/>
                <a:gd name="connsiteX261" fmla="*/ 644996 w 973909"/>
                <a:gd name="connsiteY261" fmla="*/ 366052 h 1163590"/>
                <a:gd name="connsiteX262" fmla="*/ 611652 w 973909"/>
                <a:gd name="connsiteY262" fmla="*/ 385851 h 1163590"/>
                <a:gd name="connsiteX263" fmla="*/ 608526 w 973909"/>
                <a:gd name="connsiteY263" fmla="*/ 386892 h 1163590"/>
                <a:gd name="connsiteX264" fmla="*/ 571014 w 973909"/>
                <a:gd name="connsiteY264" fmla="*/ 422320 h 1163590"/>
                <a:gd name="connsiteX265" fmla="*/ 573098 w 973909"/>
                <a:gd name="connsiteY265" fmla="*/ 431698 h 1163590"/>
                <a:gd name="connsiteX266" fmla="*/ 582476 w 973909"/>
                <a:gd name="connsiteY266" fmla="*/ 446286 h 1163590"/>
                <a:gd name="connsiteX267" fmla="*/ 599148 w 973909"/>
                <a:gd name="connsiteY267" fmla="*/ 451496 h 1163590"/>
                <a:gd name="connsiteX268" fmla="*/ 605400 w 973909"/>
                <a:gd name="connsiteY268" fmla="*/ 450454 h 1163590"/>
                <a:gd name="connsiteX269" fmla="*/ 607484 w 973909"/>
                <a:gd name="connsiteY269" fmla="*/ 449412 h 1163590"/>
                <a:gd name="connsiteX270" fmla="*/ 626240 w 973909"/>
                <a:gd name="connsiteY270" fmla="*/ 449412 h 1163590"/>
                <a:gd name="connsiteX271" fmla="*/ 628324 w 973909"/>
                <a:gd name="connsiteY271" fmla="*/ 449412 h 1163590"/>
                <a:gd name="connsiteX272" fmla="*/ 640828 w 973909"/>
                <a:gd name="connsiteY272" fmla="*/ 450454 h 1163590"/>
                <a:gd name="connsiteX273" fmla="*/ 652290 w 973909"/>
                <a:gd name="connsiteY273" fmla="*/ 451496 h 1163590"/>
                <a:gd name="connsiteX274" fmla="*/ 662710 w 973909"/>
                <a:gd name="connsiteY274" fmla="*/ 454622 h 1163590"/>
                <a:gd name="connsiteX275" fmla="*/ 672088 w 973909"/>
                <a:gd name="connsiteY275" fmla="*/ 461916 h 1163590"/>
                <a:gd name="connsiteX276" fmla="*/ 675214 w 973909"/>
                <a:gd name="connsiteY276" fmla="*/ 465042 h 1163590"/>
                <a:gd name="connsiteX277" fmla="*/ 684592 w 973909"/>
                <a:gd name="connsiteY277" fmla="*/ 474420 h 1163590"/>
                <a:gd name="connsiteX278" fmla="*/ 700222 w 973909"/>
                <a:gd name="connsiteY278" fmla="*/ 492134 h 1163590"/>
                <a:gd name="connsiteX279" fmla="*/ 701264 w 973909"/>
                <a:gd name="connsiteY279" fmla="*/ 493176 h 1163590"/>
                <a:gd name="connsiteX280" fmla="*/ 700222 w 973909"/>
                <a:gd name="connsiteY280" fmla="*/ 495260 h 1163590"/>
                <a:gd name="connsiteX281" fmla="*/ 681466 w 973909"/>
                <a:gd name="connsiteY281" fmla="*/ 529646 h 1163590"/>
                <a:gd name="connsiteX282" fmla="*/ 679382 w 973909"/>
                <a:gd name="connsiteY282" fmla="*/ 539024 h 1163590"/>
                <a:gd name="connsiteX283" fmla="*/ 681466 w 973909"/>
                <a:gd name="connsiteY283" fmla="*/ 546318 h 1163590"/>
                <a:gd name="connsiteX284" fmla="*/ 687718 w 973909"/>
                <a:gd name="connsiteY284" fmla="*/ 557780 h 1163590"/>
                <a:gd name="connsiteX285" fmla="*/ 689802 w 973909"/>
                <a:gd name="connsiteY285" fmla="*/ 559864 h 1163590"/>
                <a:gd name="connsiteX286" fmla="*/ 692928 w 973909"/>
                <a:gd name="connsiteY286" fmla="*/ 562990 h 1163590"/>
                <a:gd name="connsiteX287" fmla="*/ 692928 w 973909"/>
                <a:gd name="connsiteY287" fmla="*/ 568200 h 1163590"/>
                <a:gd name="connsiteX288" fmla="*/ 690844 w 973909"/>
                <a:gd name="connsiteY288" fmla="*/ 580704 h 1163590"/>
                <a:gd name="connsiteX289" fmla="*/ 689802 w 973909"/>
                <a:gd name="connsiteY289" fmla="*/ 582788 h 1163590"/>
                <a:gd name="connsiteX290" fmla="*/ 688760 w 973909"/>
                <a:gd name="connsiteY290" fmla="*/ 589040 h 1163590"/>
                <a:gd name="connsiteX291" fmla="*/ 689802 w 973909"/>
                <a:gd name="connsiteY291" fmla="*/ 597376 h 1163590"/>
                <a:gd name="connsiteX292" fmla="*/ 689802 w 973909"/>
                <a:gd name="connsiteY292" fmla="*/ 598418 h 1163590"/>
                <a:gd name="connsiteX293" fmla="*/ 693970 w 973909"/>
                <a:gd name="connsiteY293" fmla="*/ 609880 h 1163590"/>
                <a:gd name="connsiteX294" fmla="*/ 700222 w 973909"/>
                <a:gd name="connsiteY294" fmla="*/ 618216 h 1163590"/>
                <a:gd name="connsiteX295" fmla="*/ 701264 w 973909"/>
                <a:gd name="connsiteY295" fmla="*/ 619258 h 1163590"/>
                <a:gd name="connsiteX296" fmla="*/ 710642 w 973909"/>
                <a:gd name="connsiteY296" fmla="*/ 633846 h 1163590"/>
                <a:gd name="connsiteX297" fmla="*/ 712726 w 973909"/>
                <a:gd name="connsiteY297" fmla="*/ 649476 h 1163590"/>
                <a:gd name="connsiteX298" fmla="*/ 709600 w 973909"/>
                <a:gd name="connsiteY298" fmla="*/ 657812 h 1163590"/>
                <a:gd name="connsiteX299" fmla="*/ 707516 w 973909"/>
                <a:gd name="connsiteY299" fmla="*/ 661980 h 1163590"/>
                <a:gd name="connsiteX300" fmla="*/ 691886 w 973909"/>
                <a:gd name="connsiteY300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12789 w 973909"/>
                <a:gd name="connsiteY223" fmla="*/ 11774 h 1163590"/>
                <a:gd name="connsiteX224" fmla="*/ 923209 w 973909"/>
                <a:gd name="connsiteY224" fmla="*/ 15942 h 1163590"/>
                <a:gd name="connsiteX225" fmla="*/ 930503 w 973909"/>
                <a:gd name="connsiteY225" fmla="*/ 19067 h 1163590"/>
                <a:gd name="connsiteX226" fmla="*/ 947175 w 973909"/>
                <a:gd name="connsiteY226" fmla="*/ 28446 h 1163590"/>
                <a:gd name="connsiteX227" fmla="*/ 963847 w 973909"/>
                <a:gd name="connsiteY227" fmla="*/ 38866 h 1163590"/>
                <a:gd name="connsiteX228" fmla="*/ 973225 w 973909"/>
                <a:gd name="connsiteY228" fmla="*/ 48243 h 1163590"/>
                <a:gd name="connsiteX229" fmla="*/ 972183 w 973909"/>
                <a:gd name="connsiteY229" fmla="*/ 59705 h 1163590"/>
                <a:gd name="connsiteX230" fmla="*/ 962805 w 973909"/>
                <a:gd name="connsiteY230" fmla="*/ 69083 h 1163590"/>
                <a:gd name="connsiteX231" fmla="*/ 927377 w 973909"/>
                <a:gd name="connsiteY231" fmla="*/ 89923 h 1163590"/>
                <a:gd name="connsiteX232" fmla="*/ 920083 w 973909"/>
                <a:gd name="connsiteY232" fmla="*/ 93049 h 1163590"/>
                <a:gd name="connsiteX233" fmla="*/ 901327 w 973909"/>
                <a:gd name="connsiteY233" fmla="*/ 103469 h 1163590"/>
                <a:gd name="connsiteX234" fmla="*/ 882571 w 973909"/>
                <a:gd name="connsiteY234" fmla="*/ 123267 h 1163590"/>
                <a:gd name="connsiteX235" fmla="*/ 881529 w 973909"/>
                <a:gd name="connsiteY235" fmla="*/ 124309 h 1163590"/>
                <a:gd name="connsiteX236" fmla="*/ 861731 w 973909"/>
                <a:gd name="connsiteY236" fmla="*/ 138897 h 1163590"/>
                <a:gd name="connsiteX237" fmla="*/ 861731 w 973909"/>
                <a:gd name="connsiteY237" fmla="*/ 138897 h 1163590"/>
                <a:gd name="connsiteX238" fmla="*/ 854437 w 973909"/>
                <a:gd name="connsiteY238" fmla="*/ 136813 h 1163590"/>
                <a:gd name="connsiteX239" fmla="*/ 848185 w 973909"/>
                <a:gd name="connsiteY239" fmla="*/ 135771 h 1163590"/>
                <a:gd name="connsiteX240" fmla="*/ 822135 w 973909"/>
                <a:gd name="connsiteY240" fmla="*/ 150359 h 1163590"/>
                <a:gd name="connsiteX241" fmla="*/ 819010 w 973909"/>
                <a:gd name="connsiteY241" fmla="*/ 179535 h 1163590"/>
                <a:gd name="connsiteX242" fmla="*/ 820051 w 973909"/>
                <a:gd name="connsiteY242" fmla="*/ 182661 h 1163590"/>
                <a:gd name="connsiteX243" fmla="*/ 820051 w 973909"/>
                <a:gd name="connsiteY243" fmla="*/ 199333 h 1163590"/>
                <a:gd name="connsiteX244" fmla="*/ 803380 w 973909"/>
                <a:gd name="connsiteY244" fmla="*/ 206627 h 1163590"/>
                <a:gd name="connsiteX245" fmla="*/ 797127 w 973909"/>
                <a:gd name="connsiteY245" fmla="*/ 206627 h 1163590"/>
                <a:gd name="connsiteX246" fmla="*/ 780456 w 973909"/>
                <a:gd name="connsiteY246" fmla="*/ 207669 h 1163590"/>
                <a:gd name="connsiteX247" fmla="*/ 758574 w 973909"/>
                <a:gd name="connsiteY247" fmla="*/ 226425 h 1163590"/>
                <a:gd name="connsiteX248" fmla="*/ 752322 w 973909"/>
                <a:gd name="connsiteY248" fmla="*/ 233719 h 1163590"/>
                <a:gd name="connsiteX249" fmla="*/ 742944 w 973909"/>
                <a:gd name="connsiteY249" fmla="*/ 243097 h 1163590"/>
                <a:gd name="connsiteX250" fmla="*/ 730440 w 973909"/>
                <a:gd name="connsiteY250" fmla="*/ 254559 h 1163590"/>
                <a:gd name="connsiteX251" fmla="*/ 724187 w 973909"/>
                <a:gd name="connsiteY251" fmla="*/ 263937 h 1163590"/>
                <a:gd name="connsiteX252" fmla="*/ 713768 w 973909"/>
                <a:gd name="connsiteY252" fmla="*/ 277483 h 1163590"/>
                <a:gd name="connsiteX253" fmla="*/ 709600 w 973909"/>
                <a:gd name="connsiteY253" fmla="*/ 280609 h 1163590"/>
                <a:gd name="connsiteX254" fmla="*/ 701264 w 973909"/>
                <a:gd name="connsiteY254" fmla="*/ 286861 h 1163590"/>
                <a:gd name="connsiteX255" fmla="*/ 695012 w 973909"/>
                <a:gd name="connsiteY255" fmla="*/ 306659 h 1163590"/>
                <a:gd name="connsiteX256" fmla="*/ 695012 w 973909"/>
                <a:gd name="connsiteY256" fmla="*/ 309785 h 1163590"/>
                <a:gd name="connsiteX257" fmla="*/ 670004 w 973909"/>
                <a:gd name="connsiteY257" fmla="*/ 338961 h 1163590"/>
                <a:gd name="connsiteX258" fmla="*/ 662710 w 973909"/>
                <a:gd name="connsiteY258" fmla="*/ 344171 h 1163590"/>
                <a:gd name="connsiteX259" fmla="*/ 653332 w 973909"/>
                <a:gd name="connsiteY259" fmla="*/ 352506 h 1163590"/>
                <a:gd name="connsiteX260" fmla="*/ 648122 w 973909"/>
                <a:gd name="connsiteY260" fmla="*/ 360842 h 1163590"/>
                <a:gd name="connsiteX261" fmla="*/ 644996 w 973909"/>
                <a:gd name="connsiteY261" fmla="*/ 366052 h 1163590"/>
                <a:gd name="connsiteX262" fmla="*/ 611652 w 973909"/>
                <a:gd name="connsiteY262" fmla="*/ 385851 h 1163590"/>
                <a:gd name="connsiteX263" fmla="*/ 608526 w 973909"/>
                <a:gd name="connsiteY263" fmla="*/ 386892 h 1163590"/>
                <a:gd name="connsiteX264" fmla="*/ 571014 w 973909"/>
                <a:gd name="connsiteY264" fmla="*/ 422320 h 1163590"/>
                <a:gd name="connsiteX265" fmla="*/ 573098 w 973909"/>
                <a:gd name="connsiteY265" fmla="*/ 431698 h 1163590"/>
                <a:gd name="connsiteX266" fmla="*/ 582476 w 973909"/>
                <a:gd name="connsiteY266" fmla="*/ 446286 h 1163590"/>
                <a:gd name="connsiteX267" fmla="*/ 599148 w 973909"/>
                <a:gd name="connsiteY267" fmla="*/ 451496 h 1163590"/>
                <a:gd name="connsiteX268" fmla="*/ 605400 w 973909"/>
                <a:gd name="connsiteY268" fmla="*/ 450454 h 1163590"/>
                <a:gd name="connsiteX269" fmla="*/ 607484 w 973909"/>
                <a:gd name="connsiteY269" fmla="*/ 449412 h 1163590"/>
                <a:gd name="connsiteX270" fmla="*/ 626240 w 973909"/>
                <a:gd name="connsiteY270" fmla="*/ 449412 h 1163590"/>
                <a:gd name="connsiteX271" fmla="*/ 628324 w 973909"/>
                <a:gd name="connsiteY271" fmla="*/ 449412 h 1163590"/>
                <a:gd name="connsiteX272" fmla="*/ 640828 w 973909"/>
                <a:gd name="connsiteY272" fmla="*/ 450454 h 1163590"/>
                <a:gd name="connsiteX273" fmla="*/ 652290 w 973909"/>
                <a:gd name="connsiteY273" fmla="*/ 451496 h 1163590"/>
                <a:gd name="connsiteX274" fmla="*/ 662710 w 973909"/>
                <a:gd name="connsiteY274" fmla="*/ 454622 h 1163590"/>
                <a:gd name="connsiteX275" fmla="*/ 672088 w 973909"/>
                <a:gd name="connsiteY275" fmla="*/ 461916 h 1163590"/>
                <a:gd name="connsiteX276" fmla="*/ 675214 w 973909"/>
                <a:gd name="connsiteY276" fmla="*/ 465042 h 1163590"/>
                <a:gd name="connsiteX277" fmla="*/ 684592 w 973909"/>
                <a:gd name="connsiteY277" fmla="*/ 474420 h 1163590"/>
                <a:gd name="connsiteX278" fmla="*/ 700222 w 973909"/>
                <a:gd name="connsiteY278" fmla="*/ 492134 h 1163590"/>
                <a:gd name="connsiteX279" fmla="*/ 701264 w 973909"/>
                <a:gd name="connsiteY279" fmla="*/ 493176 h 1163590"/>
                <a:gd name="connsiteX280" fmla="*/ 700222 w 973909"/>
                <a:gd name="connsiteY280" fmla="*/ 495260 h 1163590"/>
                <a:gd name="connsiteX281" fmla="*/ 681466 w 973909"/>
                <a:gd name="connsiteY281" fmla="*/ 529646 h 1163590"/>
                <a:gd name="connsiteX282" fmla="*/ 679382 w 973909"/>
                <a:gd name="connsiteY282" fmla="*/ 539024 h 1163590"/>
                <a:gd name="connsiteX283" fmla="*/ 681466 w 973909"/>
                <a:gd name="connsiteY283" fmla="*/ 546318 h 1163590"/>
                <a:gd name="connsiteX284" fmla="*/ 687718 w 973909"/>
                <a:gd name="connsiteY284" fmla="*/ 557780 h 1163590"/>
                <a:gd name="connsiteX285" fmla="*/ 689802 w 973909"/>
                <a:gd name="connsiteY285" fmla="*/ 559864 h 1163590"/>
                <a:gd name="connsiteX286" fmla="*/ 692928 w 973909"/>
                <a:gd name="connsiteY286" fmla="*/ 562990 h 1163590"/>
                <a:gd name="connsiteX287" fmla="*/ 692928 w 973909"/>
                <a:gd name="connsiteY287" fmla="*/ 568200 h 1163590"/>
                <a:gd name="connsiteX288" fmla="*/ 690844 w 973909"/>
                <a:gd name="connsiteY288" fmla="*/ 580704 h 1163590"/>
                <a:gd name="connsiteX289" fmla="*/ 689802 w 973909"/>
                <a:gd name="connsiteY289" fmla="*/ 582788 h 1163590"/>
                <a:gd name="connsiteX290" fmla="*/ 688760 w 973909"/>
                <a:gd name="connsiteY290" fmla="*/ 589040 h 1163590"/>
                <a:gd name="connsiteX291" fmla="*/ 689802 w 973909"/>
                <a:gd name="connsiteY291" fmla="*/ 597376 h 1163590"/>
                <a:gd name="connsiteX292" fmla="*/ 689802 w 973909"/>
                <a:gd name="connsiteY292" fmla="*/ 598418 h 1163590"/>
                <a:gd name="connsiteX293" fmla="*/ 693970 w 973909"/>
                <a:gd name="connsiteY293" fmla="*/ 609880 h 1163590"/>
                <a:gd name="connsiteX294" fmla="*/ 700222 w 973909"/>
                <a:gd name="connsiteY294" fmla="*/ 618216 h 1163590"/>
                <a:gd name="connsiteX295" fmla="*/ 701264 w 973909"/>
                <a:gd name="connsiteY295" fmla="*/ 619258 h 1163590"/>
                <a:gd name="connsiteX296" fmla="*/ 710642 w 973909"/>
                <a:gd name="connsiteY296" fmla="*/ 633846 h 1163590"/>
                <a:gd name="connsiteX297" fmla="*/ 712726 w 973909"/>
                <a:gd name="connsiteY297" fmla="*/ 649476 h 1163590"/>
                <a:gd name="connsiteX298" fmla="*/ 709600 w 973909"/>
                <a:gd name="connsiteY298" fmla="*/ 657812 h 1163590"/>
                <a:gd name="connsiteX299" fmla="*/ 707516 w 973909"/>
                <a:gd name="connsiteY299" fmla="*/ 661980 h 1163590"/>
                <a:gd name="connsiteX300" fmla="*/ 691886 w 973909"/>
                <a:gd name="connsiteY300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12789 w 973909"/>
                <a:gd name="connsiteY223" fmla="*/ 11774 h 1163590"/>
                <a:gd name="connsiteX224" fmla="*/ 923209 w 973909"/>
                <a:gd name="connsiteY224" fmla="*/ 15942 h 1163590"/>
                <a:gd name="connsiteX225" fmla="*/ 930503 w 973909"/>
                <a:gd name="connsiteY225" fmla="*/ 19067 h 1163590"/>
                <a:gd name="connsiteX226" fmla="*/ 963847 w 973909"/>
                <a:gd name="connsiteY226" fmla="*/ 38866 h 1163590"/>
                <a:gd name="connsiteX227" fmla="*/ 973225 w 973909"/>
                <a:gd name="connsiteY227" fmla="*/ 48243 h 1163590"/>
                <a:gd name="connsiteX228" fmla="*/ 972183 w 973909"/>
                <a:gd name="connsiteY228" fmla="*/ 59705 h 1163590"/>
                <a:gd name="connsiteX229" fmla="*/ 962805 w 973909"/>
                <a:gd name="connsiteY229" fmla="*/ 69083 h 1163590"/>
                <a:gd name="connsiteX230" fmla="*/ 927377 w 973909"/>
                <a:gd name="connsiteY230" fmla="*/ 89923 h 1163590"/>
                <a:gd name="connsiteX231" fmla="*/ 920083 w 973909"/>
                <a:gd name="connsiteY231" fmla="*/ 93049 h 1163590"/>
                <a:gd name="connsiteX232" fmla="*/ 901327 w 973909"/>
                <a:gd name="connsiteY232" fmla="*/ 103469 h 1163590"/>
                <a:gd name="connsiteX233" fmla="*/ 882571 w 973909"/>
                <a:gd name="connsiteY233" fmla="*/ 123267 h 1163590"/>
                <a:gd name="connsiteX234" fmla="*/ 881529 w 973909"/>
                <a:gd name="connsiteY234" fmla="*/ 124309 h 1163590"/>
                <a:gd name="connsiteX235" fmla="*/ 861731 w 973909"/>
                <a:gd name="connsiteY235" fmla="*/ 138897 h 1163590"/>
                <a:gd name="connsiteX236" fmla="*/ 861731 w 973909"/>
                <a:gd name="connsiteY236" fmla="*/ 138897 h 1163590"/>
                <a:gd name="connsiteX237" fmla="*/ 854437 w 973909"/>
                <a:gd name="connsiteY237" fmla="*/ 136813 h 1163590"/>
                <a:gd name="connsiteX238" fmla="*/ 848185 w 973909"/>
                <a:gd name="connsiteY238" fmla="*/ 135771 h 1163590"/>
                <a:gd name="connsiteX239" fmla="*/ 822135 w 973909"/>
                <a:gd name="connsiteY239" fmla="*/ 150359 h 1163590"/>
                <a:gd name="connsiteX240" fmla="*/ 819010 w 973909"/>
                <a:gd name="connsiteY240" fmla="*/ 179535 h 1163590"/>
                <a:gd name="connsiteX241" fmla="*/ 820051 w 973909"/>
                <a:gd name="connsiteY241" fmla="*/ 182661 h 1163590"/>
                <a:gd name="connsiteX242" fmla="*/ 820051 w 973909"/>
                <a:gd name="connsiteY242" fmla="*/ 199333 h 1163590"/>
                <a:gd name="connsiteX243" fmla="*/ 803380 w 973909"/>
                <a:gd name="connsiteY243" fmla="*/ 206627 h 1163590"/>
                <a:gd name="connsiteX244" fmla="*/ 797127 w 973909"/>
                <a:gd name="connsiteY244" fmla="*/ 206627 h 1163590"/>
                <a:gd name="connsiteX245" fmla="*/ 780456 w 973909"/>
                <a:gd name="connsiteY245" fmla="*/ 207669 h 1163590"/>
                <a:gd name="connsiteX246" fmla="*/ 758574 w 973909"/>
                <a:gd name="connsiteY246" fmla="*/ 226425 h 1163590"/>
                <a:gd name="connsiteX247" fmla="*/ 752322 w 973909"/>
                <a:gd name="connsiteY247" fmla="*/ 233719 h 1163590"/>
                <a:gd name="connsiteX248" fmla="*/ 742944 w 973909"/>
                <a:gd name="connsiteY248" fmla="*/ 243097 h 1163590"/>
                <a:gd name="connsiteX249" fmla="*/ 730440 w 973909"/>
                <a:gd name="connsiteY249" fmla="*/ 254559 h 1163590"/>
                <a:gd name="connsiteX250" fmla="*/ 724187 w 973909"/>
                <a:gd name="connsiteY250" fmla="*/ 263937 h 1163590"/>
                <a:gd name="connsiteX251" fmla="*/ 713768 w 973909"/>
                <a:gd name="connsiteY251" fmla="*/ 277483 h 1163590"/>
                <a:gd name="connsiteX252" fmla="*/ 709600 w 973909"/>
                <a:gd name="connsiteY252" fmla="*/ 280609 h 1163590"/>
                <a:gd name="connsiteX253" fmla="*/ 701264 w 973909"/>
                <a:gd name="connsiteY253" fmla="*/ 286861 h 1163590"/>
                <a:gd name="connsiteX254" fmla="*/ 695012 w 973909"/>
                <a:gd name="connsiteY254" fmla="*/ 306659 h 1163590"/>
                <a:gd name="connsiteX255" fmla="*/ 695012 w 973909"/>
                <a:gd name="connsiteY255" fmla="*/ 309785 h 1163590"/>
                <a:gd name="connsiteX256" fmla="*/ 670004 w 973909"/>
                <a:gd name="connsiteY256" fmla="*/ 338961 h 1163590"/>
                <a:gd name="connsiteX257" fmla="*/ 662710 w 973909"/>
                <a:gd name="connsiteY257" fmla="*/ 344171 h 1163590"/>
                <a:gd name="connsiteX258" fmla="*/ 653332 w 973909"/>
                <a:gd name="connsiteY258" fmla="*/ 352506 h 1163590"/>
                <a:gd name="connsiteX259" fmla="*/ 648122 w 973909"/>
                <a:gd name="connsiteY259" fmla="*/ 360842 h 1163590"/>
                <a:gd name="connsiteX260" fmla="*/ 644996 w 973909"/>
                <a:gd name="connsiteY260" fmla="*/ 366052 h 1163590"/>
                <a:gd name="connsiteX261" fmla="*/ 611652 w 973909"/>
                <a:gd name="connsiteY261" fmla="*/ 385851 h 1163590"/>
                <a:gd name="connsiteX262" fmla="*/ 608526 w 973909"/>
                <a:gd name="connsiteY262" fmla="*/ 386892 h 1163590"/>
                <a:gd name="connsiteX263" fmla="*/ 571014 w 973909"/>
                <a:gd name="connsiteY263" fmla="*/ 422320 h 1163590"/>
                <a:gd name="connsiteX264" fmla="*/ 573098 w 973909"/>
                <a:gd name="connsiteY264" fmla="*/ 431698 h 1163590"/>
                <a:gd name="connsiteX265" fmla="*/ 582476 w 973909"/>
                <a:gd name="connsiteY265" fmla="*/ 446286 h 1163590"/>
                <a:gd name="connsiteX266" fmla="*/ 599148 w 973909"/>
                <a:gd name="connsiteY266" fmla="*/ 451496 h 1163590"/>
                <a:gd name="connsiteX267" fmla="*/ 605400 w 973909"/>
                <a:gd name="connsiteY267" fmla="*/ 450454 h 1163590"/>
                <a:gd name="connsiteX268" fmla="*/ 607484 w 973909"/>
                <a:gd name="connsiteY268" fmla="*/ 449412 h 1163590"/>
                <a:gd name="connsiteX269" fmla="*/ 626240 w 973909"/>
                <a:gd name="connsiteY269" fmla="*/ 449412 h 1163590"/>
                <a:gd name="connsiteX270" fmla="*/ 628324 w 973909"/>
                <a:gd name="connsiteY270" fmla="*/ 449412 h 1163590"/>
                <a:gd name="connsiteX271" fmla="*/ 640828 w 973909"/>
                <a:gd name="connsiteY271" fmla="*/ 450454 h 1163590"/>
                <a:gd name="connsiteX272" fmla="*/ 652290 w 973909"/>
                <a:gd name="connsiteY272" fmla="*/ 451496 h 1163590"/>
                <a:gd name="connsiteX273" fmla="*/ 662710 w 973909"/>
                <a:gd name="connsiteY273" fmla="*/ 454622 h 1163590"/>
                <a:gd name="connsiteX274" fmla="*/ 672088 w 973909"/>
                <a:gd name="connsiteY274" fmla="*/ 461916 h 1163590"/>
                <a:gd name="connsiteX275" fmla="*/ 675214 w 973909"/>
                <a:gd name="connsiteY275" fmla="*/ 465042 h 1163590"/>
                <a:gd name="connsiteX276" fmla="*/ 684592 w 973909"/>
                <a:gd name="connsiteY276" fmla="*/ 474420 h 1163590"/>
                <a:gd name="connsiteX277" fmla="*/ 700222 w 973909"/>
                <a:gd name="connsiteY277" fmla="*/ 492134 h 1163590"/>
                <a:gd name="connsiteX278" fmla="*/ 701264 w 973909"/>
                <a:gd name="connsiteY278" fmla="*/ 493176 h 1163590"/>
                <a:gd name="connsiteX279" fmla="*/ 700222 w 973909"/>
                <a:gd name="connsiteY279" fmla="*/ 495260 h 1163590"/>
                <a:gd name="connsiteX280" fmla="*/ 681466 w 973909"/>
                <a:gd name="connsiteY280" fmla="*/ 529646 h 1163590"/>
                <a:gd name="connsiteX281" fmla="*/ 679382 w 973909"/>
                <a:gd name="connsiteY281" fmla="*/ 539024 h 1163590"/>
                <a:gd name="connsiteX282" fmla="*/ 681466 w 973909"/>
                <a:gd name="connsiteY282" fmla="*/ 546318 h 1163590"/>
                <a:gd name="connsiteX283" fmla="*/ 687718 w 973909"/>
                <a:gd name="connsiteY283" fmla="*/ 557780 h 1163590"/>
                <a:gd name="connsiteX284" fmla="*/ 689802 w 973909"/>
                <a:gd name="connsiteY284" fmla="*/ 559864 h 1163590"/>
                <a:gd name="connsiteX285" fmla="*/ 692928 w 973909"/>
                <a:gd name="connsiteY285" fmla="*/ 562990 h 1163590"/>
                <a:gd name="connsiteX286" fmla="*/ 692928 w 973909"/>
                <a:gd name="connsiteY286" fmla="*/ 568200 h 1163590"/>
                <a:gd name="connsiteX287" fmla="*/ 690844 w 973909"/>
                <a:gd name="connsiteY287" fmla="*/ 580704 h 1163590"/>
                <a:gd name="connsiteX288" fmla="*/ 689802 w 973909"/>
                <a:gd name="connsiteY288" fmla="*/ 582788 h 1163590"/>
                <a:gd name="connsiteX289" fmla="*/ 688760 w 973909"/>
                <a:gd name="connsiteY289" fmla="*/ 589040 h 1163590"/>
                <a:gd name="connsiteX290" fmla="*/ 689802 w 973909"/>
                <a:gd name="connsiteY290" fmla="*/ 597376 h 1163590"/>
                <a:gd name="connsiteX291" fmla="*/ 689802 w 973909"/>
                <a:gd name="connsiteY291" fmla="*/ 598418 h 1163590"/>
                <a:gd name="connsiteX292" fmla="*/ 693970 w 973909"/>
                <a:gd name="connsiteY292" fmla="*/ 609880 h 1163590"/>
                <a:gd name="connsiteX293" fmla="*/ 700222 w 973909"/>
                <a:gd name="connsiteY293" fmla="*/ 618216 h 1163590"/>
                <a:gd name="connsiteX294" fmla="*/ 701264 w 973909"/>
                <a:gd name="connsiteY294" fmla="*/ 619258 h 1163590"/>
                <a:gd name="connsiteX295" fmla="*/ 710642 w 973909"/>
                <a:gd name="connsiteY295" fmla="*/ 633846 h 1163590"/>
                <a:gd name="connsiteX296" fmla="*/ 712726 w 973909"/>
                <a:gd name="connsiteY296" fmla="*/ 649476 h 1163590"/>
                <a:gd name="connsiteX297" fmla="*/ 709600 w 973909"/>
                <a:gd name="connsiteY297" fmla="*/ 657812 h 1163590"/>
                <a:gd name="connsiteX298" fmla="*/ 707516 w 973909"/>
                <a:gd name="connsiteY298" fmla="*/ 661980 h 1163590"/>
                <a:gd name="connsiteX299" fmla="*/ 691886 w 973909"/>
                <a:gd name="connsiteY299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12789 w 973909"/>
                <a:gd name="connsiteY223" fmla="*/ 11774 h 1163590"/>
                <a:gd name="connsiteX224" fmla="*/ 923209 w 973909"/>
                <a:gd name="connsiteY224" fmla="*/ 15942 h 1163590"/>
                <a:gd name="connsiteX225" fmla="*/ 963847 w 973909"/>
                <a:gd name="connsiteY225" fmla="*/ 38866 h 1163590"/>
                <a:gd name="connsiteX226" fmla="*/ 973225 w 973909"/>
                <a:gd name="connsiteY226" fmla="*/ 48243 h 1163590"/>
                <a:gd name="connsiteX227" fmla="*/ 972183 w 973909"/>
                <a:gd name="connsiteY227" fmla="*/ 59705 h 1163590"/>
                <a:gd name="connsiteX228" fmla="*/ 962805 w 973909"/>
                <a:gd name="connsiteY228" fmla="*/ 69083 h 1163590"/>
                <a:gd name="connsiteX229" fmla="*/ 927377 w 973909"/>
                <a:gd name="connsiteY229" fmla="*/ 89923 h 1163590"/>
                <a:gd name="connsiteX230" fmla="*/ 920083 w 973909"/>
                <a:gd name="connsiteY230" fmla="*/ 93049 h 1163590"/>
                <a:gd name="connsiteX231" fmla="*/ 901327 w 973909"/>
                <a:gd name="connsiteY231" fmla="*/ 103469 h 1163590"/>
                <a:gd name="connsiteX232" fmla="*/ 882571 w 973909"/>
                <a:gd name="connsiteY232" fmla="*/ 123267 h 1163590"/>
                <a:gd name="connsiteX233" fmla="*/ 881529 w 973909"/>
                <a:gd name="connsiteY233" fmla="*/ 124309 h 1163590"/>
                <a:gd name="connsiteX234" fmla="*/ 861731 w 973909"/>
                <a:gd name="connsiteY234" fmla="*/ 138897 h 1163590"/>
                <a:gd name="connsiteX235" fmla="*/ 861731 w 973909"/>
                <a:gd name="connsiteY235" fmla="*/ 138897 h 1163590"/>
                <a:gd name="connsiteX236" fmla="*/ 854437 w 973909"/>
                <a:gd name="connsiteY236" fmla="*/ 136813 h 1163590"/>
                <a:gd name="connsiteX237" fmla="*/ 848185 w 973909"/>
                <a:gd name="connsiteY237" fmla="*/ 135771 h 1163590"/>
                <a:gd name="connsiteX238" fmla="*/ 822135 w 973909"/>
                <a:gd name="connsiteY238" fmla="*/ 150359 h 1163590"/>
                <a:gd name="connsiteX239" fmla="*/ 819010 w 973909"/>
                <a:gd name="connsiteY239" fmla="*/ 179535 h 1163590"/>
                <a:gd name="connsiteX240" fmla="*/ 820051 w 973909"/>
                <a:gd name="connsiteY240" fmla="*/ 182661 h 1163590"/>
                <a:gd name="connsiteX241" fmla="*/ 820051 w 973909"/>
                <a:gd name="connsiteY241" fmla="*/ 199333 h 1163590"/>
                <a:gd name="connsiteX242" fmla="*/ 803380 w 973909"/>
                <a:gd name="connsiteY242" fmla="*/ 206627 h 1163590"/>
                <a:gd name="connsiteX243" fmla="*/ 797127 w 973909"/>
                <a:gd name="connsiteY243" fmla="*/ 206627 h 1163590"/>
                <a:gd name="connsiteX244" fmla="*/ 780456 w 973909"/>
                <a:gd name="connsiteY244" fmla="*/ 207669 h 1163590"/>
                <a:gd name="connsiteX245" fmla="*/ 758574 w 973909"/>
                <a:gd name="connsiteY245" fmla="*/ 226425 h 1163590"/>
                <a:gd name="connsiteX246" fmla="*/ 752322 w 973909"/>
                <a:gd name="connsiteY246" fmla="*/ 233719 h 1163590"/>
                <a:gd name="connsiteX247" fmla="*/ 742944 w 973909"/>
                <a:gd name="connsiteY247" fmla="*/ 243097 h 1163590"/>
                <a:gd name="connsiteX248" fmla="*/ 730440 w 973909"/>
                <a:gd name="connsiteY248" fmla="*/ 254559 h 1163590"/>
                <a:gd name="connsiteX249" fmla="*/ 724187 w 973909"/>
                <a:gd name="connsiteY249" fmla="*/ 263937 h 1163590"/>
                <a:gd name="connsiteX250" fmla="*/ 713768 w 973909"/>
                <a:gd name="connsiteY250" fmla="*/ 277483 h 1163590"/>
                <a:gd name="connsiteX251" fmla="*/ 709600 w 973909"/>
                <a:gd name="connsiteY251" fmla="*/ 280609 h 1163590"/>
                <a:gd name="connsiteX252" fmla="*/ 701264 w 973909"/>
                <a:gd name="connsiteY252" fmla="*/ 286861 h 1163590"/>
                <a:gd name="connsiteX253" fmla="*/ 695012 w 973909"/>
                <a:gd name="connsiteY253" fmla="*/ 306659 h 1163590"/>
                <a:gd name="connsiteX254" fmla="*/ 695012 w 973909"/>
                <a:gd name="connsiteY254" fmla="*/ 309785 h 1163590"/>
                <a:gd name="connsiteX255" fmla="*/ 670004 w 973909"/>
                <a:gd name="connsiteY255" fmla="*/ 338961 h 1163590"/>
                <a:gd name="connsiteX256" fmla="*/ 662710 w 973909"/>
                <a:gd name="connsiteY256" fmla="*/ 344171 h 1163590"/>
                <a:gd name="connsiteX257" fmla="*/ 653332 w 973909"/>
                <a:gd name="connsiteY257" fmla="*/ 352506 h 1163590"/>
                <a:gd name="connsiteX258" fmla="*/ 648122 w 973909"/>
                <a:gd name="connsiteY258" fmla="*/ 360842 h 1163590"/>
                <a:gd name="connsiteX259" fmla="*/ 644996 w 973909"/>
                <a:gd name="connsiteY259" fmla="*/ 366052 h 1163590"/>
                <a:gd name="connsiteX260" fmla="*/ 611652 w 973909"/>
                <a:gd name="connsiteY260" fmla="*/ 385851 h 1163590"/>
                <a:gd name="connsiteX261" fmla="*/ 608526 w 973909"/>
                <a:gd name="connsiteY261" fmla="*/ 386892 h 1163590"/>
                <a:gd name="connsiteX262" fmla="*/ 571014 w 973909"/>
                <a:gd name="connsiteY262" fmla="*/ 422320 h 1163590"/>
                <a:gd name="connsiteX263" fmla="*/ 573098 w 973909"/>
                <a:gd name="connsiteY263" fmla="*/ 431698 h 1163590"/>
                <a:gd name="connsiteX264" fmla="*/ 582476 w 973909"/>
                <a:gd name="connsiteY264" fmla="*/ 446286 h 1163590"/>
                <a:gd name="connsiteX265" fmla="*/ 599148 w 973909"/>
                <a:gd name="connsiteY265" fmla="*/ 451496 h 1163590"/>
                <a:gd name="connsiteX266" fmla="*/ 605400 w 973909"/>
                <a:gd name="connsiteY266" fmla="*/ 450454 h 1163590"/>
                <a:gd name="connsiteX267" fmla="*/ 607484 w 973909"/>
                <a:gd name="connsiteY267" fmla="*/ 449412 h 1163590"/>
                <a:gd name="connsiteX268" fmla="*/ 626240 w 973909"/>
                <a:gd name="connsiteY268" fmla="*/ 449412 h 1163590"/>
                <a:gd name="connsiteX269" fmla="*/ 628324 w 973909"/>
                <a:gd name="connsiteY269" fmla="*/ 449412 h 1163590"/>
                <a:gd name="connsiteX270" fmla="*/ 640828 w 973909"/>
                <a:gd name="connsiteY270" fmla="*/ 450454 h 1163590"/>
                <a:gd name="connsiteX271" fmla="*/ 652290 w 973909"/>
                <a:gd name="connsiteY271" fmla="*/ 451496 h 1163590"/>
                <a:gd name="connsiteX272" fmla="*/ 662710 w 973909"/>
                <a:gd name="connsiteY272" fmla="*/ 454622 h 1163590"/>
                <a:gd name="connsiteX273" fmla="*/ 672088 w 973909"/>
                <a:gd name="connsiteY273" fmla="*/ 461916 h 1163590"/>
                <a:gd name="connsiteX274" fmla="*/ 675214 w 973909"/>
                <a:gd name="connsiteY274" fmla="*/ 465042 h 1163590"/>
                <a:gd name="connsiteX275" fmla="*/ 684592 w 973909"/>
                <a:gd name="connsiteY275" fmla="*/ 474420 h 1163590"/>
                <a:gd name="connsiteX276" fmla="*/ 700222 w 973909"/>
                <a:gd name="connsiteY276" fmla="*/ 492134 h 1163590"/>
                <a:gd name="connsiteX277" fmla="*/ 701264 w 973909"/>
                <a:gd name="connsiteY277" fmla="*/ 493176 h 1163590"/>
                <a:gd name="connsiteX278" fmla="*/ 700222 w 973909"/>
                <a:gd name="connsiteY278" fmla="*/ 495260 h 1163590"/>
                <a:gd name="connsiteX279" fmla="*/ 681466 w 973909"/>
                <a:gd name="connsiteY279" fmla="*/ 529646 h 1163590"/>
                <a:gd name="connsiteX280" fmla="*/ 679382 w 973909"/>
                <a:gd name="connsiteY280" fmla="*/ 539024 h 1163590"/>
                <a:gd name="connsiteX281" fmla="*/ 681466 w 973909"/>
                <a:gd name="connsiteY281" fmla="*/ 546318 h 1163590"/>
                <a:gd name="connsiteX282" fmla="*/ 687718 w 973909"/>
                <a:gd name="connsiteY282" fmla="*/ 557780 h 1163590"/>
                <a:gd name="connsiteX283" fmla="*/ 689802 w 973909"/>
                <a:gd name="connsiteY283" fmla="*/ 559864 h 1163590"/>
                <a:gd name="connsiteX284" fmla="*/ 692928 w 973909"/>
                <a:gd name="connsiteY284" fmla="*/ 562990 h 1163590"/>
                <a:gd name="connsiteX285" fmla="*/ 692928 w 973909"/>
                <a:gd name="connsiteY285" fmla="*/ 568200 h 1163590"/>
                <a:gd name="connsiteX286" fmla="*/ 690844 w 973909"/>
                <a:gd name="connsiteY286" fmla="*/ 580704 h 1163590"/>
                <a:gd name="connsiteX287" fmla="*/ 689802 w 973909"/>
                <a:gd name="connsiteY287" fmla="*/ 582788 h 1163590"/>
                <a:gd name="connsiteX288" fmla="*/ 688760 w 973909"/>
                <a:gd name="connsiteY288" fmla="*/ 589040 h 1163590"/>
                <a:gd name="connsiteX289" fmla="*/ 689802 w 973909"/>
                <a:gd name="connsiteY289" fmla="*/ 597376 h 1163590"/>
                <a:gd name="connsiteX290" fmla="*/ 689802 w 973909"/>
                <a:gd name="connsiteY290" fmla="*/ 598418 h 1163590"/>
                <a:gd name="connsiteX291" fmla="*/ 693970 w 973909"/>
                <a:gd name="connsiteY291" fmla="*/ 609880 h 1163590"/>
                <a:gd name="connsiteX292" fmla="*/ 700222 w 973909"/>
                <a:gd name="connsiteY292" fmla="*/ 618216 h 1163590"/>
                <a:gd name="connsiteX293" fmla="*/ 701264 w 973909"/>
                <a:gd name="connsiteY293" fmla="*/ 619258 h 1163590"/>
                <a:gd name="connsiteX294" fmla="*/ 710642 w 973909"/>
                <a:gd name="connsiteY294" fmla="*/ 633846 h 1163590"/>
                <a:gd name="connsiteX295" fmla="*/ 712726 w 973909"/>
                <a:gd name="connsiteY295" fmla="*/ 649476 h 1163590"/>
                <a:gd name="connsiteX296" fmla="*/ 709600 w 973909"/>
                <a:gd name="connsiteY296" fmla="*/ 657812 h 1163590"/>
                <a:gd name="connsiteX297" fmla="*/ 707516 w 973909"/>
                <a:gd name="connsiteY297" fmla="*/ 661980 h 1163590"/>
                <a:gd name="connsiteX298" fmla="*/ 691886 w 973909"/>
                <a:gd name="connsiteY298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23209 w 973909"/>
                <a:gd name="connsiteY223" fmla="*/ 15942 h 1163590"/>
                <a:gd name="connsiteX224" fmla="*/ 963847 w 973909"/>
                <a:gd name="connsiteY224" fmla="*/ 38866 h 1163590"/>
                <a:gd name="connsiteX225" fmla="*/ 973225 w 973909"/>
                <a:gd name="connsiteY225" fmla="*/ 48243 h 1163590"/>
                <a:gd name="connsiteX226" fmla="*/ 972183 w 973909"/>
                <a:gd name="connsiteY226" fmla="*/ 59705 h 1163590"/>
                <a:gd name="connsiteX227" fmla="*/ 962805 w 973909"/>
                <a:gd name="connsiteY227" fmla="*/ 69083 h 1163590"/>
                <a:gd name="connsiteX228" fmla="*/ 927377 w 973909"/>
                <a:gd name="connsiteY228" fmla="*/ 89923 h 1163590"/>
                <a:gd name="connsiteX229" fmla="*/ 920083 w 973909"/>
                <a:gd name="connsiteY229" fmla="*/ 93049 h 1163590"/>
                <a:gd name="connsiteX230" fmla="*/ 901327 w 973909"/>
                <a:gd name="connsiteY230" fmla="*/ 103469 h 1163590"/>
                <a:gd name="connsiteX231" fmla="*/ 882571 w 973909"/>
                <a:gd name="connsiteY231" fmla="*/ 123267 h 1163590"/>
                <a:gd name="connsiteX232" fmla="*/ 881529 w 973909"/>
                <a:gd name="connsiteY232" fmla="*/ 124309 h 1163590"/>
                <a:gd name="connsiteX233" fmla="*/ 861731 w 973909"/>
                <a:gd name="connsiteY233" fmla="*/ 138897 h 1163590"/>
                <a:gd name="connsiteX234" fmla="*/ 861731 w 973909"/>
                <a:gd name="connsiteY234" fmla="*/ 138897 h 1163590"/>
                <a:gd name="connsiteX235" fmla="*/ 854437 w 973909"/>
                <a:gd name="connsiteY235" fmla="*/ 136813 h 1163590"/>
                <a:gd name="connsiteX236" fmla="*/ 848185 w 973909"/>
                <a:gd name="connsiteY236" fmla="*/ 135771 h 1163590"/>
                <a:gd name="connsiteX237" fmla="*/ 822135 w 973909"/>
                <a:gd name="connsiteY237" fmla="*/ 150359 h 1163590"/>
                <a:gd name="connsiteX238" fmla="*/ 819010 w 973909"/>
                <a:gd name="connsiteY238" fmla="*/ 179535 h 1163590"/>
                <a:gd name="connsiteX239" fmla="*/ 820051 w 973909"/>
                <a:gd name="connsiteY239" fmla="*/ 182661 h 1163590"/>
                <a:gd name="connsiteX240" fmla="*/ 820051 w 973909"/>
                <a:gd name="connsiteY240" fmla="*/ 199333 h 1163590"/>
                <a:gd name="connsiteX241" fmla="*/ 803380 w 973909"/>
                <a:gd name="connsiteY241" fmla="*/ 206627 h 1163590"/>
                <a:gd name="connsiteX242" fmla="*/ 797127 w 973909"/>
                <a:gd name="connsiteY242" fmla="*/ 206627 h 1163590"/>
                <a:gd name="connsiteX243" fmla="*/ 780456 w 973909"/>
                <a:gd name="connsiteY243" fmla="*/ 207669 h 1163590"/>
                <a:gd name="connsiteX244" fmla="*/ 758574 w 973909"/>
                <a:gd name="connsiteY244" fmla="*/ 226425 h 1163590"/>
                <a:gd name="connsiteX245" fmla="*/ 752322 w 973909"/>
                <a:gd name="connsiteY245" fmla="*/ 233719 h 1163590"/>
                <a:gd name="connsiteX246" fmla="*/ 742944 w 973909"/>
                <a:gd name="connsiteY246" fmla="*/ 243097 h 1163590"/>
                <a:gd name="connsiteX247" fmla="*/ 730440 w 973909"/>
                <a:gd name="connsiteY247" fmla="*/ 254559 h 1163590"/>
                <a:gd name="connsiteX248" fmla="*/ 724187 w 973909"/>
                <a:gd name="connsiteY248" fmla="*/ 263937 h 1163590"/>
                <a:gd name="connsiteX249" fmla="*/ 713768 w 973909"/>
                <a:gd name="connsiteY249" fmla="*/ 277483 h 1163590"/>
                <a:gd name="connsiteX250" fmla="*/ 709600 w 973909"/>
                <a:gd name="connsiteY250" fmla="*/ 280609 h 1163590"/>
                <a:gd name="connsiteX251" fmla="*/ 701264 w 973909"/>
                <a:gd name="connsiteY251" fmla="*/ 286861 h 1163590"/>
                <a:gd name="connsiteX252" fmla="*/ 695012 w 973909"/>
                <a:gd name="connsiteY252" fmla="*/ 306659 h 1163590"/>
                <a:gd name="connsiteX253" fmla="*/ 695012 w 973909"/>
                <a:gd name="connsiteY253" fmla="*/ 309785 h 1163590"/>
                <a:gd name="connsiteX254" fmla="*/ 670004 w 973909"/>
                <a:gd name="connsiteY254" fmla="*/ 338961 h 1163590"/>
                <a:gd name="connsiteX255" fmla="*/ 662710 w 973909"/>
                <a:gd name="connsiteY255" fmla="*/ 344171 h 1163590"/>
                <a:gd name="connsiteX256" fmla="*/ 653332 w 973909"/>
                <a:gd name="connsiteY256" fmla="*/ 352506 h 1163590"/>
                <a:gd name="connsiteX257" fmla="*/ 648122 w 973909"/>
                <a:gd name="connsiteY257" fmla="*/ 360842 h 1163590"/>
                <a:gd name="connsiteX258" fmla="*/ 644996 w 973909"/>
                <a:gd name="connsiteY258" fmla="*/ 366052 h 1163590"/>
                <a:gd name="connsiteX259" fmla="*/ 611652 w 973909"/>
                <a:gd name="connsiteY259" fmla="*/ 385851 h 1163590"/>
                <a:gd name="connsiteX260" fmla="*/ 608526 w 973909"/>
                <a:gd name="connsiteY260" fmla="*/ 386892 h 1163590"/>
                <a:gd name="connsiteX261" fmla="*/ 571014 w 973909"/>
                <a:gd name="connsiteY261" fmla="*/ 422320 h 1163590"/>
                <a:gd name="connsiteX262" fmla="*/ 573098 w 973909"/>
                <a:gd name="connsiteY262" fmla="*/ 431698 h 1163590"/>
                <a:gd name="connsiteX263" fmla="*/ 582476 w 973909"/>
                <a:gd name="connsiteY263" fmla="*/ 446286 h 1163590"/>
                <a:gd name="connsiteX264" fmla="*/ 599148 w 973909"/>
                <a:gd name="connsiteY264" fmla="*/ 451496 h 1163590"/>
                <a:gd name="connsiteX265" fmla="*/ 605400 w 973909"/>
                <a:gd name="connsiteY265" fmla="*/ 450454 h 1163590"/>
                <a:gd name="connsiteX266" fmla="*/ 607484 w 973909"/>
                <a:gd name="connsiteY266" fmla="*/ 449412 h 1163590"/>
                <a:gd name="connsiteX267" fmla="*/ 626240 w 973909"/>
                <a:gd name="connsiteY267" fmla="*/ 449412 h 1163590"/>
                <a:gd name="connsiteX268" fmla="*/ 628324 w 973909"/>
                <a:gd name="connsiteY268" fmla="*/ 449412 h 1163590"/>
                <a:gd name="connsiteX269" fmla="*/ 640828 w 973909"/>
                <a:gd name="connsiteY269" fmla="*/ 450454 h 1163590"/>
                <a:gd name="connsiteX270" fmla="*/ 652290 w 973909"/>
                <a:gd name="connsiteY270" fmla="*/ 451496 h 1163590"/>
                <a:gd name="connsiteX271" fmla="*/ 662710 w 973909"/>
                <a:gd name="connsiteY271" fmla="*/ 454622 h 1163590"/>
                <a:gd name="connsiteX272" fmla="*/ 672088 w 973909"/>
                <a:gd name="connsiteY272" fmla="*/ 461916 h 1163590"/>
                <a:gd name="connsiteX273" fmla="*/ 675214 w 973909"/>
                <a:gd name="connsiteY273" fmla="*/ 465042 h 1163590"/>
                <a:gd name="connsiteX274" fmla="*/ 684592 w 973909"/>
                <a:gd name="connsiteY274" fmla="*/ 474420 h 1163590"/>
                <a:gd name="connsiteX275" fmla="*/ 700222 w 973909"/>
                <a:gd name="connsiteY275" fmla="*/ 492134 h 1163590"/>
                <a:gd name="connsiteX276" fmla="*/ 701264 w 973909"/>
                <a:gd name="connsiteY276" fmla="*/ 493176 h 1163590"/>
                <a:gd name="connsiteX277" fmla="*/ 700222 w 973909"/>
                <a:gd name="connsiteY277" fmla="*/ 495260 h 1163590"/>
                <a:gd name="connsiteX278" fmla="*/ 681466 w 973909"/>
                <a:gd name="connsiteY278" fmla="*/ 529646 h 1163590"/>
                <a:gd name="connsiteX279" fmla="*/ 679382 w 973909"/>
                <a:gd name="connsiteY279" fmla="*/ 539024 h 1163590"/>
                <a:gd name="connsiteX280" fmla="*/ 681466 w 973909"/>
                <a:gd name="connsiteY280" fmla="*/ 546318 h 1163590"/>
                <a:gd name="connsiteX281" fmla="*/ 687718 w 973909"/>
                <a:gd name="connsiteY281" fmla="*/ 557780 h 1163590"/>
                <a:gd name="connsiteX282" fmla="*/ 689802 w 973909"/>
                <a:gd name="connsiteY282" fmla="*/ 559864 h 1163590"/>
                <a:gd name="connsiteX283" fmla="*/ 692928 w 973909"/>
                <a:gd name="connsiteY283" fmla="*/ 562990 h 1163590"/>
                <a:gd name="connsiteX284" fmla="*/ 692928 w 973909"/>
                <a:gd name="connsiteY284" fmla="*/ 568200 h 1163590"/>
                <a:gd name="connsiteX285" fmla="*/ 690844 w 973909"/>
                <a:gd name="connsiteY285" fmla="*/ 580704 h 1163590"/>
                <a:gd name="connsiteX286" fmla="*/ 689802 w 973909"/>
                <a:gd name="connsiteY286" fmla="*/ 582788 h 1163590"/>
                <a:gd name="connsiteX287" fmla="*/ 688760 w 973909"/>
                <a:gd name="connsiteY287" fmla="*/ 589040 h 1163590"/>
                <a:gd name="connsiteX288" fmla="*/ 689802 w 973909"/>
                <a:gd name="connsiteY288" fmla="*/ 597376 h 1163590"/>
                <a:gd name="connsiteX289" fmla="*/ 689802 w 973909"/>
                <a:gd name="connsiteY289" fmla="*/ 598418 h 1163590"/>
                <a:gd name="connsiteX290" fmla="*/ 693970 w 973909"/>
                <a:gd name="connsiteY290" fmla="*/ 609880 h 1163590"/>
                <a:gd name="connsiteX291" fmla="*/ 700222 w 973909"/>
                <a:gd name="connsiteY291" fmla="*/ 618216 h 1163590"/>
                <a:gd name="connsiteX292" fmla="*/ 701264 w 973909"/>
                <a:gd name="connsiteY292" fmla="*/ 619258 h 1163590"/>
                <a:gd name="connsiteX293" fmla="*/ 710642 w 973909"/>
                <a:gd name="connsiteY293" fmla="*/ 633846 h 1163590"/>
                <a:gd name="connsiteX294" fmla="*/ 712726 w 973909"/>
                <a:gd name="connsiteY294" fmla="*/ 649476 h 1163590"/>
                <a:gd name="connsiteX295" fmla="*/ 709600 w 973909"/>
                <a:gd name="connsiteY295" fmla="*/ 657812 h 1163590"/>
                <a:gd name="connsiteX296" fmla="*/ 707516 w 973909"/>
                <a:gd name="connsiteY296" fmla="*/ 661980 h 1163590"/>
                <a:gd name="connsiteX297" fmla="*/ 691886 w 973909"/>
                <a:gd name="connsiteY297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23209 w 973909"/>
                <a:gd name="connsiteY222" fmla="*/ 15942 h 1163590"/>
                <a:gd name="connsiteX223" fmla="*/ 963847 w 973909"/>
                <a:gd name="connsiteY223" fmla="*/ 38866 h 1163590"/>
                <a:gd name="connsiteX224" fmla="*/ 973225 w 973909"/>
                <a:gd name="connsiteY224" fmla="*/ 48243 h 1163590"/>
                <a:gd name="connsiteX225" fmla="*/ 972183 w 973909"/>
                <a:gd name="connsiteY225" fmla="*/ 59705 h 1163590"/>
                <a:gd name="connsiteX226" fmla="*/ 962805 w 973909"/>
                <a:gd name="connsiteY226" fmla="*/ 69083 h 1163590"/>
                <a:gd name="connsiteX227" fmla="*/ 927377 w 973909"/>
                <a:gd name="connsiteY227" fmla="*/ 89923 h 1163590"/>
                <a:gd name="connsiteX228" fmla="*/ 920083 w 973909"/>
                <a:gd name="connsiteY228" fmla="*/ 93049 h 1163590"/>
                <a:gd name="connsiteX229" fmla="*/ 901327 w 973909"/>
                <a:gd name="connsiteY229" fmla="*/ 103469 h 1163590"/>
                <a:gd name="connsiteX230" fmla="*/ 882571 w 973909"/>
                <a:gd name="connsiteY230" fmla="*/ 123267 h 1163590"/>
                <a:gd name="connsiteX231" fmla="*/ 881529 w 973909"/>
                <a:gd name="connsiteY231" fmla="*/ 124309 h 1163590"/>
                <a:gd name="connsiteX232" fmla="*/ 861731 w 973909"/>
                <a:gd name="connsiteY232" fmla="*/ 138897 h 1163590"/>
                <a:gd name="connsiteX233" fmla="*/ 861731 w 973909"/>
                <a:gd name="connsiteY233" fmla="*/ 138897 h 1163590"/>
                <a:gd name="connsiteX234" fmla="*/ 854437 w 973909"/>
                <a:gd name="connsiteY234" fmla="*/ 136813 h 1163590"/>
                <a:gd name="connsiteX235" fmla="*/ 848185 w 973909"/>
                <a:gd name="connsiteY235" fmla="*/ 135771 h 1163590"/>
                <a:gd name="connsiteX236" fmla="*/ 822135 w 973909"/>
                <a:gd name="connsiteY236" fmla="*/ 150359 h 1163590"/>
                <a:gd name="connsiteX237" fmla="*/ 819010 w 973909"/>
                <a:gd name="connsiteY237" fmla="*/ 179535 h 1163590"/>
                <a:gd name="connsiteX238" fmla="*/ 820051 w 973909"/>
                <a:gd name="connsiteY238" fmla="*/ 182661 h 1163590"/>
                <a:gd name="connsiteX239" fmla="*/ 820051 w 973909"/>
                <a:gd name="connsiteY239" fmla="*/ 199333 h 1163590"/>
                <a:gd name="connsiteX240" fmla="*/ 803380 w 973909"/>
                <a:gd name="connsiteY240" fmla="*/ 206627 h 1163590"/>
                <a:gd name="connsiteX241" fmla="*/ 797127 w 973909"/>
                <a:gd name="connsiteY241" fmla="*/ 206627 h 1163590"/>
                <a:gd name="connsiteX242" fmla="*/ 780456 w 973909"/>
                <a:gd name="connsiteY242" fmla="*/ 207669 h 1163590"/>
                <a:gd name="connsiteX243" fmla="*/ 758574 w 973909"/>
                <a:gd name="connsiteY243" fmla="*/ 226425 h 1163590"/>
                <a:gd name="connsiteX244" fmla="*/ 752322 w 973909"/>
                <a:gd name="connsiteY244" fmla="*/ 233719 h 1163590"/>
                <a:gd name="connsiteX245" fmla="*/ 742944 w 973909"/>
                <a:gd name="connsiteY245" fmla="*/ 243097 h 1163590"/>
                <a:gd name="connsiteX246" fmla="*/ 730440 w 973909"/>
                <a:gd name="connsiteY246" fmla="*/ 254559 h 1163590"/>
                <a:gd name="connsiteX247" fmla="*/ 724187 w 973909"/>
                <a:gd name="connsiteY247" fmla="*/ 263937 h 1163590"/>
                <a:gd name="connsiteX248" fmla="*/ 713768 w 973909"/>
                <a:gd name="connsiteY248" fmla="*/ 277483 h 1163590"/>
                <a:gd name="connsiteX249" fmla="*/ 709600 w 973909"/>
                <a:gd name="connsiteY249" fmla="*/ 280609 h 1163590"/>
                <a:gd name="connsiteX250" fmla="*/ 701264 w 973909"/>
                <a:gd name="connsiteY250" fmla="*/ 286861 h 1163590"/>
                <a:gd name="connsiteX251" fmla="*/ 695012 w 973909"/>
                <a:gd name="connsiteY251" fmla="*/ 306659 h 1163590"/>
                <a:gd name="connsiteX252" fmla="*/ 695012 w 973909"/>
                <a:gd name="connsiteY252" fmla="*/ 309785 h 1163590"/>
                <a:gd name="connsiteX253" fmla="*/ 670004 w 973909"/>
                <a:gd name="connsiteY253" fmla="*/ 338961 h 1163590"/>
                <a:gd name="connsiteX254" fmla="*/ 662710 w 973909"/>
                <a:gd name="connsiteY254" fmla="*/ 344171 h 1163590"/>
                <a:gd name="connsiteX255" fmla="*/ 653332 w 973909"/>
                <a:gd name="connsiteY255" fmla="*/ 352506 h 1163590"/>
                <a:gd name="connsiteX256" fmla="*/ 648122 w 973909"/>
                <a:gd name="connsiteY256" fmla="*/ 360842 h 1163590"/>
                <a:gd name="connsiteX257" fmla="*/ 644996 w 973909"/>
                <a:gd name="connsiteY257" fmla="*/ 366052 h 1163590"/>
                <a:gd name="connsiteX258" fmla="*/ 611652 w 973909"/>
                <a:gd name="connsiteY258" fmla="*/ 385851 h 1163590"/>
                <a:gd name="connsiteX259" fmla="*/ 608526 w 973909"/>
                <a:gd name="connsiteY259" fmla="*/ 386892 h 1163590"/>
                <a:gd name="connsiteX260" fmla="*/ 571014 w 973909"/>
                <a:gd name="connsiteY260" fmla="*/ 422320 h 1163590"/>
                <a:gd name="connsiteX261" fmla="*/ 573098 w 973909"/>
                <a:gd name="connsiteY261" fmla="*/ 431698 h 1163590"/>
                <a:gd name="connsiteX262" fmla="*/ 582476 w 973909"/>
                <a:gd name="connsiteY262" fmla="*/ 446286 h 1163590"/>
                <a:gd name="connsiteX263" fmla="*/ 599148 w 973909"/>
                <a:gd name="connsiteY263" fmla="*/ 451496 h 1163590"/>
                <a:gd name="connsiteX264" fmla="*/ 605400 w 973909"/>
                <a:gd name="connsiteY264" fmla="*/ 450454 h 1163590"/>
                <a:gd name="connsiteX265" fmla="*/ 607484 w 973909"/>
                <a:gd name="connsiteY265" fmla="*/ 449412 h 1163590"/>
                <a:gd name="connsiteX266" fmla="*/ 626240 w 973909"/>
                <a:gd name="connsiteY266" fmla="*/ 449412 h 1163590"/>
                <a:gd name="connsiteX267" fmla="*/ 628324 w 973909"/>
                <a:gd name="connsiteY267" fmla="*/ 449412 h 1163590"/>
                <a:gd name="connsiteX268" fmla="*/ 640828 w 973909"/>
                <a:gd name="connsiteY268" fmla="*/ 450454 h 1163590"/>
                <a:gd name="connsiteX269" fmla="*/ 652290 w 973909"/>
                <a:gd name="connsiteY269" fmla="*/ 451496 h 1163590"/>
                <a:gd name="connsiteX270" fmla="*/ 662710 w 973909"/>
                <a:gd name="connsiteY270" fmla="*/ 454622 h 1163590"/>
                <a:gd name="connsiteX271" fmla="*/ 672088 w 973909"/>
                <a:gd name="connsiteY271" fmla="*/ 461916 h 1163590"/>
                <a:gd name="connsiteX272" fmla="*/ 675214 w 973909"/>
                <a:gd name="connsiteY272" fmla="*/ 465042 h 1163590"/>
                <a:gd name="connsiteX273" fmla="*/ 684592 w 973909"/>
                <a:gd name="connsiteY273" fmla="*/ 474420 h 1163590"/>
                <a:gd name="connsiteX274" fmla="*/ 700222 w 973909"/>
                <a:gd name="connsiteY274" fmla="*/ 492134 h 1163590"/>
                <a:gd name="connsiteX275" fmla="*/ 701264 w 973909"/>
                <a:gd name="connsiteY275" fmla="*/ 493176 h 1163590"/>
                <a:gd name="connsiteX276" fmla="*/ 700222 w 973909"/>
                <a:gd name="connsiteY276" fmla="*/ 495260 h 1163590"/>
                <a:gd name="connsiteX277" fmla="*/ 681466 w 973909"/>
                <a:gd name="connsiteY277" fmla="*/ 529646 h 1163590"/>
                <a:gd name="connsiteX278" fmla="*/ 679382 w 973909"/>
                <a:gd name="connsiteY278" fmla="*/ 539024 h 1163590"/>
                <a:gd name="connsiteX279" fmla="*/ 681466 w 973909"/>
                <a:gd name="connsiteY279" fmla="*/ 546318 h 1163590"/>
                <a:gd name="connsiteX280" fmla="*/ 687718 w 973909"/>
                <a:gd name="connsiteY280" fmla="*/ 557780 h 1163590"/>
                <a:gd name="connsiteX281" fmla="*/ 689802 w 973909"/>
                <a:gd name="connsiteY281" fmla="*/ 559864 h 1163590"/>
                <a:gd name="connsiteX282" fmla="*/ 692928 w 973909"/>
                <a:gd name="connsiteY282" fmla="*/ 562990 h 1163590"/>
                <a:gd name="connsiteX283" fmla="*/ 692928 w 973909"/>
                <a:gd name="connsiteY283" fmla="*/ 568200 h 1163590"/>
                <a:gd name="connsiteX284" fmla="*/ 690844 w 973909"/>
                <a:gd name="connsiteY284" fmla="*/ 580704 h 1163590"/>
                <a:gd name="connsiteX285" fmla="*/ 689802 w 973909"/>
                <a:gd name="connsiteY285" fmla="*/ 582788 h 1163590"/>
                <a:gd name="connsiteX286" fmla="*/ 688760 w 973909"/>
                <a:gd name="connsiteY286" fmla="*/ 589040 h 1163590"/>
                <a:gd name="connsiteX287" fmla="*/ 689802 w 973909"/>
                <a:gd name="connsiteY287" fmla="*/ 597376 h 1163590"/>
                <a:gd name="connsiteX288" fmla="*/ 689802 w 973909"/>
                <a:gd name="connsiteY288" fmla="*/ 598418 h 1163590"/>
                <a:gd name="connsiteX289" fmla="*/ 693970 w 973909"/>
                <a:gd name="connsiteY289" fmla="*/ 609880 h 1163590"/>
                <a:gd name="connsiteX290" fmla="*/ 700222 w 973909"/>
                <a:gd name="connsiteY290" fmla="*/ 618216 h 1163590"/>
                <a:gd name="connsiteX291" fmla="*/ 701264 w 973909"/>
                <a:gd name="connsiteY291" fmla="*/ 619258 h 1163590"/>
                <a:gd name="connsiteX292" fmla="*/ 710642 w 973909"/>
                <a:gd name="connsiteY292" fmla="*/ 633846 h 1163590"/>
                <a:gd name="connsiteX293" fmla="*/ 712726 w 973909"/>
                <a:gd name="connsiteY293" fmla="*/ 649476 h 1163590"/>
                <a:gd name="connsiteX294" fmla="*/ 709600 w 973909"/>
                <a:gd name="connsiteY294" fmla="*/ 657812 h 1163590"/>
                <a:gd name="connsiteX295" fmla="*/ 707516 w 973909"/>
                <a:gd name="connsiteY295" fmla="*/ 661980 h 1163590"/>
                <a:gd name="connsiteX296" fmla="*/ 691886 w 973909"/>
                <a:gd name="connsiteY296" fmla="*/ 672400 h 1163590"/>
                <a:gd name="connsiteX0" fmla="*/ 691886 w 973909"/>
                <a:gd name="connsiteY0" fmla="*/ 671046 h 1162236"/>
                <a:gd name="connsiteX1" fmla="*/ 676700 w 973909"/>
                <a:gd name="connsiteY1" fmla="*/ 694563 h 1162236"/>
                <a:gd name="connsiteX2" fmla="*/ 663752 w 973909"/>
                <a:gd name="connsiteY2" fmla="*/ 707516 h 1162236"/>
                <a:gd name="connsiteX3" fmla="*/ 663752 w 973909"/>
                <a:gd name="connsiteY3" fmla="*/ 710641 h 1162236"/>
                <a:gd name="connsiteX4" fmla="*/ 668515 w 973909"/>
                <a:gd name="connsiteY4" fmla="*/ 734754 h 1162236"/>
                <a:gd name="connsiteX5" fmla="*/ 639041 w 973909"/>
                <a:gd name="connsiteY5" fmla="*/ 782536 h 1162236"/>
                <a:gd name="connsiteX6" fmla="*/ 600784 w 973909"/>
                <a:gd name="connsiteY6" fmla="*/ 804865 h 1162236"/>
                <a:gd name="connsiteX7" fmla="*/ 559552 w 973909"/>
                <a:gd name="connsiteY7" fmla="*/ 828534 h 1162236"/>
                <a:gd name="connsiteX8" fmla="*/ 534545 w 973909"/>
                <a:gd name="connsiteY8" fmla="*/ 840891 h 1162236"/>
                <a:gd name="connsiteX9" fmla="*/ 530376 w 973909"/>
                <a:gd name="connsiteY9" fmla="*/ 841933 h 1162236"/>
                <a:gd name="connsiteX10" fmla="*/ 516830 w 973909"/>
                <a:gd name="connsiteY10" fmla="*/ 847143 h 1162236"/>
                <a:gd name="connsiteX11" fmla="*/ 514746 w 973909"/>
                <a:gd name="connsiteY11" fmla="*/ 849227 h 1162236"/>
                <a:gd name="connsiteX12" fmla="*/ 511620 w 973909"/>
                <a:gd name="connsiteY12" fmla="*/ 852353 h 1162236"/>
                <a:gd name="connsiteX13" fmla="*/ 506411 w 973909"/>
                <a:gd name="connsiteY13" fmla="*/ 853395 h 1162236"/>
                <a:gd name="connsiteX14" fmla="*/ 503285 w 973909"/>
                <a:gd name="connsiteY14" fmla="*/ 853395 h 1162236"/>
                <a:gd name="connsiteX15" fmla="*/ 489738 w 973909"/>
                <a:gd name="connsiteY15" fmla="*/ 859647 h 1162236"/>
                <a:gd name="connsiteX16" fmla="*/ 481402 w 973909"/>
                <a:gd name="connsiteY16" fmla="*/ 863815 h 1162236"/>
                <a:gd name="connsiteX17" fmla="*/ 474108 w 973909"/>
                <a:gd name="connsiteY17" fmla="*/ 864857 h 1162236"/>
                <a:gd name="connsiteX18" fmla="*/ 464731 w 973909"/>
                <a:gd name="connsiteY18" fmla="*/ 866941 h 1162236"/>
                <a:gd name="connsiteX19" fmla="*/ 450142 w 973909"/>
                <a:gd name="connsiteY19" fmla="*/ 878403 h 1162236"/>
                <a:gd name="connsiteX20" fmla="*/ 440765 w 973909"/>
                <a:gd name="connsiteY20" fmla="*/ 891949 h 1162236"/>
                <a:gd name="connsiteX21" fmla="*/ 438681 w 973909"/>
                <a:gd name="connsiteY21" fmla="*/ 897159 h 1162236"/>
                <a:gd name="connsiteX22" fmla="*/ 434512 w 973909"/>
                <a:gd name="connsiteY22" fmla="*/ 905495 h 1162236"/>
                <a:gd name="connsiteX23" fmla="*/ 431387 w 973909"/>
                <a:gd name="connsiteY23" fmla="*/ 908621 h 1162236"/>
                <a:gd name="connsiteX24" fmla="*/ 430345 w 973909"/>
                <a:gd name="connsiteY24" fmla="*/ 909663 h 1162236"/>
                <a:gd name="connsiteX25" fmla="*/ 427218 w 973909"/>
                <a:gd name="connsiteY25" fmla="*/ 911747 h 1162236"/>
                <a:gd name="connsiteX26" fmla="*/ 423051 w 973909"/>
                <a:gd name="connsiteY26" fmla="*/ 914873 h 1162236"/>
                <a:gd name="connsiteX27" fmla="*/ 405337 w 973909"/>
                <a:gd name="connsiteY27" fmla="*/ 911747 h 1162236"/>
                <a:gd name="connsiteX28" fmla="*/ 390748 w 973909"/>
                <a:gd name="connsiteY28" fmla="*/ 898201 h 1162236"/>
                <a:gd name="connsiteX29" fmla="*/ 371993 w 973909"/>
                <a:gd name="connsiteY29" fmla="*/ 878403 h 1162236"/>
                <a:gd name="connsiteX30" fmla="*/ 367825 w 973909"/>
                <a:gd name="connsiteY30" fmla="*/ 873193 h 1162236"/>
                <a:gd name="connsiteX31" fmla="*/ 366783 w 973909"/>
                <a:gd name="connsiteY31" fmla="*/ 869025 h 1162236"/>
                <a:gd name="connsiteX32" fmla="*/ 365741 w 973909"/>
                <a:gd name="connsiteY32" fmla="*/ 865899 h 1162236"/>
                <a:gd name="connsiteX33" fmla="*/ 353237 w 973909"/>
                <a:gd name="connsiteY33" fmla="*/ 850269 h 1162236"/>
                <a:gd name="connsiteX34" fmla="*/ 335523 w 973909"/>
                <a:gd name="connsiteY34" fmla="*/ 845059 h 1162236"/>
                <a:gd name="connsiteX35" fmla="*/ 334481 w 973909"/>
                <a:gd name="connsiteY35" fmla="*/ 845059 h 1162236"/>
                <a:gd name="connsiteX36" fmla="*/ 327187 w 973909"/>
                <a:gd name="connsiteY36" fmla="*/ 842975 h 1162236"/>
                <a:gd name="connsiteX37" fmla="*/ 321977 w 973909"/>
                <a:gd name="connsiteY37" fmla="*/ 838807 h 1162236"/>
                <a:gd name="connsiteX38" fmla="*/ 320935 w 973909"/>
                <a:gd name="connsiteY38" fmla="*/ 837765 h 1162236"/>
                <a:gd name="connsiteX39" fmla="*/ 303221 w 973909"/>
                <a:gd name="connsiteY39" fmla="*/ 830471 h 1162236"/>
                <a:gd name="connsiteX40" fmla="*/ 290717 w 973909"/>
                <a:gd name="connsiteY40" fmla="*/ 836723 h 1162236"/>
                <a:gd name="connsiteX41" fmla="*/ 268835 w 973909"/>
                <a:gd name="connsiteY41" fmla="*/ 857563 h 1162236"/>
                <a:gd name="connsiteX42" fmla="*/ 262583 w 973909"/>
                <a:gd name="connsiteY42" fmla="*/ 871109 h 1162236"/>
                <a:gd name="connsiteX43" fmla="*/ 260499 w 973909"/>
                <a:gd name="connsiteY43" fmla="*/ 877361 h 1162236"/>
                <a:gd name="connsiteX44" fmla="*/ 257373 w 973909"/>
                <a:gd name="connsiteY44" fmla="*/ 886739 h 1162236"/>
                <a:gd name="connsiteX45" fmla="*/ 257373 w 973909"/>
                <a:gd name="connsiteY45" fmla="*/ 903411 h 1162236"/>
                <a:gd name="connsiteX46" fmla="*/ 259457 w 973909"/>
                <a:gd name="connsiteY46" fmla="*/ 916957 h 1162236"/>
                <a:gd name="connsiteX47" fmla="*/ 261541 w 973909"/>
                <a:gd name="connsiteY47" fmla="*/ 924251 h 1162236"/>
                <a:gd name="connsiteX48" fmla="*/ 264667 w 973909"/>
                <a:gd name="connsiteY48" fmla="*/ 935713 h 1162236"/>
                <a:gd name="connsiteX49" fmla="*/ 258415 w 973909"/>
                <a:gd name="connsiteY49" fmla="*/ 949259 h 1162236"/>
                <a:gd name="connsiteX50" fmla="*/ 250079 w 973909"/>
                <a:gd name="connsiteY50" fmla="*/ 950301 h 1162236"/>
                <a:gd name="connsiteX51" fmla="*/ 245911 w 973909"/>
                <a:gd name="connsiteY51" fmla="*/ 950301 h 1162236"/>
                <a:gd name="connsiteX52" fmla="*/ 222987 w 973909"/>
                <a:gd name="connsiteY52" fmla="*/ 968015 h 1162236"/>
                <a:gd name="connsiteX53" fmla="*/ 229239 w 973909"/>
                <a:gd name="connsiteY53" fmla="*/ 996148 h 1162236"/>
                <a:gd name="connsiteX54" fmla="*/ 235491 w 973909"/>
                <a:gd name="connsiteY54" fmla="*/ 1001358 h 1162236"/>
                <a:gd name="connsiteX55" fmla="*/ 241743 w 973909"/>
                <a:gd name="connsiteY55" fmla="*/ 1006568 h 1162236"/>
                <a:gd name="connsiteX56" fmla="*/ 245911 w 973909"/>
                <a:gd name="connsiteY56" fmla="*/ 1027408 h 1162236"/>
                <a:gd name="connsiteX57" fmla="*/ 245911 w 973909"/>
                <a:gd name="connsiteY57" fmla="*/ 1029492 h 1162236"/>
                <a:gd name="connsiteX58" fmla="*/ 254247 w 973909"/>
                <a:gd name="connsiteY58" fmla="*/ 1055542 h 1162236"/>
                <a:gd name="connsiteX59" fmla="*/ 261541 w 973909"/>
                <a:gd name="connsiteY59" fmla="*/ 1061794 h 1162236"/>
                <a:gd name="connsiteX60" fmla="*/ 267793 w 973909"/>
                <a:gd name="connsiteY60" fmla="*/ 1067004 h 1162236"/>
                <a:gd name="connsiteX61" fmla="*/ 274045 w 973909"/>
                <a:gd name="connsiteY61" fmla="*/ 1083676 h 1162236"/>
                <a:gd name="connsiteX62" fmla="*/ 277171 w 973909"/>
                <a:gd name="connsiteY62" fmla="*/ 1105558 h 1162236"/>
                <a:gd name="connsiteX63" fmla="*/ 277171 w 973909"/>
                <a:gd name="connsiteY63" fmla="*/ 1111810 h 1162236"/>
                <a:gd name="connsiteX64" fmla="*/ 271961 w 973909"/>
                <a:gd name="connsiteY64" fmla="*/ 1115978 h 1162236"/>
                <a:gd name="connsiteX65" fmla="*/ 264667 w 973909"/>
                <a:gd name="connsiteY65" fmla="*/ 1118062 h 1162236"/>
                <a:gd name="connsiteX66" fmla="*/ 260499 w 973909"/>
                <a:gd name="connsiteY66" fmla="*/ 1115978 h 1162236"/>
                <a:gd name="connsiteX67" fmla="*/ 256331 w 973909"/>
                <a:gd name="connsiteY67" fmla="*/ 1112852 h 1162236"/>
                <a:gd name="connsiteX68" fmla="*/ 242785 w 973909"/>
                <a:gd name="connsiteY68" fmla="*/ 1112852 h 1162236"/>
                <a:gd name="connsiteX69" fmla="*/ 234449 w 973909"/>
                <a:gd name="connsiteY69" fmla="*/ 1117020 h 1162236"/>
                <a:gd name="connsiteX70" fmla="*/ 230281 w 973909"/>
                <a:gd name="connsiteY70" fmla="*/ 1126398 h 1162236"/>
                <a:gd name="connsiteX71" fmla="*/ 235491 w 973909"/>
                <a:gd name="connsiteY71" fmla="*/ 1135776 h 1162236"/>
                <a:gd name="connsiteX72" fmla="*/ 242785 w 973909"/>
                <a:gd name="connsiteY72" fmla="*/ 1138902 h 1162236"/>
                <a:gd name="connsiteX73" fmla="*/ 243827 w 973909"/>
                <a:gd name="connsiteY73" fmla="*/ 1138902 h 1162236"/>
                <a:gd name="connsiteX74" fmla="*/ 268835 w 973909"/>
                <a:gd name="connsiteY74" fmla="*/ 1154532 h 1162236"/>
                <a:gd name="connsiteX75" fmla="*/ 270919 w 973909"/>
                <a:gd name="connsiteY75" fmla="*/ 1156616 h 1162236"/>
                <a:gd name="connsiteX76" fmla="*/ 265709 w 973909"/>
                <a:gd name="connsiteY76" fmla="*/ 1160784 h 1162236"/>
                <a:gd name="connsiteX77" fmla="*/ 242785 w 973909"/>
                <a:gd name="connsiteY77" fmla="*/ 1159742 h 1162236"/>
                <a:gd name="connsiteX78" fmla="*/ 241743 w 973909"/>
                <a:gd name="connsiteY78" fmla="*/ 1159742 h 1162236"/>
                <a:gd name="connsiteX79" fmla="*/ 235491 w 973909"/>
                <a:gd name="connsiteY79" fmla="*/ 1157658 h 1162236"/>
                <a:gd name="connsiteX80" fmla="*/ 229239 w 973909"/>
                <a:gd name="connsiteY80" fmla="*/ 1157658 h 1162236"/>
                <a:gd name="connsiteX81" fmla="*/ 228197 w 973909"/>
                <a:gd name="connsiteY81" fmla="*/ 1157658 h 1162236"/>
                <a:gd name="connsiteX82" fmla="*/ 210483 w 973909"/>
                <a:gd name="connsiteY82" fmla="*/ 1156616 h 1162236"/>
                <a:gd name="connsiteX83" fmla="*/ 201105 w 973909"/>
                <a:gd name="connsiteY83" fmla="*/ 1153490 h 1162236"/>
                <a:gd name="connsiteX84" fmla="*/ 189643 w 973909"/>
                <a:gd name="connsiteY84" fmla="*/ 1150364 h 1162236"/>
                <a:gd name="connsiteX85" fmla="*/ 189643 w 973909"/>
                <a:gd name="connsiteY85" fmla="*/ 1143070 h 1162236"/>
                <a:gd name="connsiteX86" fmla="*/ 191727 w 973909"/>
                <a:gd name="connsiteY86" fmla="*/ 1137860 h 1162236"/>
                <a:gd name="connsiteX87" fmla="*/ 192769 w 973909"/>
                <a:gd name="connsiteY87" fmla="*/ 1134734 h 1162236"/>
                <a:gd name="connsiteX88" fmla="*/ 188601 w 973909"/>
                <a:gd name="connsiteY88" fmla="*/ 1105558 h 1162236"/>
                <a:gd name="connsiteX89" fmla="*/ 185475 w 973909"/>
                <a:gd name="connsiteY89" fmla="*/ 1101390 h 1162236"/>
                <a:gd name="connsiteX90" fmla="*/ 180265 w 973909"/>
                <a:gd name="connsiteY90" fmla="*/ 1093054 h 1162236"/>
                <a:gd name="connsiteX91" fmla="*/ 183391 w 973909"/>
                <a:gd name="connsiteY91" fmla="*/ 1078466 h 1162236"/>
                <a:gd name="connsiteX92" fmla="*/ 184433 w 973909"/>
                <a:gd name="connsiteY92" fmla="*/ 1076382 h 1162236"/>
                <a:gd name="connsiteX93" fmla="*/ 188601 w 973909"/>
                <a:gd name="connsiteY93" fmla="*/ 1061794 h 1162236"/>
                <a:gd name="connsiteX94" fmla="*/ 187559 w 973909"/>
                <a:gd name="connsiteY94" fmla="*/ 1050332 h 1162236"/>
                <a:gd name="connsiteX95" fmla="*/ 186517 w 973909"/>
                <a:gd name="connsiteY95" fmla="*/ 1045122 h 1162236"/>
                <a:gd name="connsiteX96" fmla="*/ 187559 w 973909"/>
                <a:gd name="connsiteY96" fmla="*/ 1036787 h 1162236"/>
                <a:gd name="connsiteX97" fmla="*/ 190685 w 973909"/>
                <a:gd name="connsiteY97" fmla="*/ 1033660 h 1162236"/>
                <a:gd name="connsiteX98" fmla="*/ 193811 w 973909"/>
                <a:gd name="connsiteY98" fmla="*/ 1029492 h 1162236"/>
                <a:gd name="connsiteX99" fmla="*/ 188601 w 973909"/>
                <a:gd name="connsiteY99" fmla="*/ 1004485 h 1162236"/>
                <a:gd name="connsiteX100" fmla="*/ 185475 w 973909"/>
                <a:gd name="connsiteY100" fmla="*/ 1000317 h 1162236"/>
                <a:gd name="connsiteX101" fmla="*/ 177139 w 973909"/>
                <a:gd name="connsiteY101" fmla="*/ 985728 h 1162236"/>
                <a:gd name="connsiteX102" fmla="*/ 182349 w 973909"/>
                <a:gd name="connsiteY102" fmla="*/ 965931 h 1162236"/>
                <a:gd name="connsiteX103" fmla="*/ 186517 w 973909"/>
                <a:gd name="connsiteY103" fmla="*/ 956553 h 1162236"/>
                <a:gd name="connsiteX104" fmla="*/ 183391 w 973909"/>
                <a:gd name="connsiteY104" fmla="*/ 943007 h 1162236"/>
                <a:gd name="connsiteX105" fmla="*/ 174013 w 973909"/>
                <a:gd name="connsiteY105" fmla="*/ 929461 h 1162236"/>
                <a:gd name="connsiteX106" fmla="*/ 159425 w 973909"/>
                <a:gd name="connsiteY106" fmla="*/ 922167 h 1162236"/>
                <a:gd name="connsiteX107" fmla="*/ 144837 w 973909"/>
                <a:gd name="connsiteY107" fmla="*/ 914873 h 1162236"/>
                <a:gd name="connsiteX108" fmla="*/ 142753 w 973909"/>
                <a:gd name="connsiteY108" fmla="*/ 911747 h 1162236"/>
                <a:gd name="connsiteX109" fmla="*/ 136502 w 973909"/>
                <a:gd name="connsiteY109" fmla="*/ 904453 h 1162236"/>
                <a:gd name="connsiteX110" fmla="*/ 127123 w 973909"/>
                <a:gd name="connsiteY110" fmla="*/ 903411 h 1162236"/>
                <a:gd name="connsiteX111" fmla="*/ 120872 w 973909"/>
                <a:gd name="connsiteY111" fmla="*/ 903411 h 1162236"/>
                <a:gd name="connsiteX112" fmla="*/ 117745 w 973909"/>
                <a:gd name="connsiteY112" fmla="*/ 899243 h 1162236"/>
                <a:gd name="connsiteX113" fmla="*/ 101073 w 973909"/>
                <a:gd name="connsiteY113" fmla="*/ 865899 h 1162236"/>
                <a:gd name="connsiteX114" fmla="*/ 89612 w 973909"/>
                <a:gd name="connsiteY114" fmla="*/ 853395 h 1162236"/>
                <a:gd name="connsiteX115" fmla="*/ 82318 w 973909"/>
                <a:gd name="connsiteY115" fmla="*/ 851311 h 1162236"/>
                <a:gd name="connsiteX116" fmla="*/ 76066 w 973909"/>
                <a:gd name="connsiteY116" fmla="*/ 849227 h 1162236"/>
                <a:gd name="connsiteX117" fmla="*/ 68772 w 973909"/>
                <a:gd name="connsiteY117" fmla="*/ 839849 h 1162236"/>
                <a:gd name="connsiteX118" fmla="*/ 63562 w 973909"/>
                <a:gd name="connsiteY118" fmla="*/ 831513 h 1162236"/>
                <a:gd name="connsiteX119" fmla="*/ 55226 w 973909"/>
                <a:gd name="connsiteY119" fmla="*/ 827345 h 1162236"/>
                <a:gd name="connsiteX120" fmla="*/ 53142 w 973909"/>
                <a:gd name="connsiteY120" fmla="*/ 827345 h 1162236"/>
                <a:gd name="connsiteX121" fmla="*/ 43764 w 973909"/>
                <a:gd name="connsiteY121" fmla="*/ 821093 h 1162236"/>
                <a:gd name="connsiteX122" fmla="*/ 40638 w 973909"/>
                <a:gd name="connsiteY122" fmla="*/ 817967 h 1162236"/>
                <a:gd name="connsiteX123" fmla="*/ 37512 w 973909"/>
                <a:gd name="connsiteY123" fmla="*/ 814841 h 1162236"/>
                <a:gd name="connsiteX124" fmla="*/ 34386 w 973909"/>
                <a:gd name="connsiteY124" fmla="*/ 810673 h 1162236"/>
                <a:gd name="connsiteX125" fmla="*/ 33344 w 973909"/>
                <a:gd name="connsiteY125" fmla="*/ 809631 h 1162236"/>
                <a:gd name="connsiteX126" fmla="*/ 19798 w 973909"/>
                <a:gd name="connsiteY126" fmla="*/ 794001 h 1162236"/>
                <a:gd name="connsiteX127" fmla="*/ 15630 w 973909"/>
                <a:gd name="connsiteY127" fmla="*/ 791917 h 1162236"/>
                <a:gd name="connsiteX128" fmla="*/ 11462 w 973909"/>
                <a:gd name="connsiteY128" fmla="*/ 789833 h 1162236"/>
                <a:gd name="connsiteX129" fmla="*/ 0 w 973909"/>
                <a:gd name="connsiteY129" fmla="*/ 777329 h 1162236"/>
                <a:gd name="connsiteX130" fmla="*/ 8336 w 973909"/>
                <a:gd name="connsiteY130" fmla="*/ 773161 h 1162236"/>
                <a:gd name="connsiteX131" fmla="*/ 23966 w 973909"/>
                <a:gd name="connsiteY131" fmla="*/ 747111 h 1162236"/>
                <a:gd name="connsiteX132" fmla="*/ 26050 w 973909"/>
                <a:gd name="connsiteY132" fmla="*/ 738775 h 1162236"/>
                <a:gd name="connsiteX133" fmla="*/ 32302 w 973909"/>
                <a:gd name="connsiteY133" fmla="*/ 718977 h 1162236"/>
                <a:gd name="connsiteX134" fmla="*/ 38554 w 973909"/>
                <a:gd name="connsiteY134" fmla="*/ 710641 h 1162236"/>
                <a:gd name="connsiteX135" fmla="*/ 47932 w 973909"/>
                <a:gd name="connsiteY135" fmla="*/ 706473 h 1162236"/>
                <a:gd name="connsiteX136" fmla="*/ 54184 w 973909"/>
                <a:gd name="connsiteY136" fmla="*/ 704390 h 1162236"/>
                <a:gd name="connsiteX137" fmla="*/ 66688 w 973909"/>
                <a:gd name="connsiteY137" fmla="*/ 699180 h 1162236"/>
                <a:gd name="connsiteX138" fmla="*/ 77108 w 973909"/>
                <a:gd name="connsiteY138" fmla="*/ 682508 h 1162236"/>
                <a:gd name="connsiteX139" fmla="*/ 77108 w 973909"/>
                <a:gd name="connsiteY139" fmla="*/ 679381 h 1162236"/>
                <a:gd name="connsiteX140" fmla="*/ 79192 w 973909"/>
                <a:gd name="connsiteY140" fmla="*/ 672088 h 1162236"/>
                <a:gd name="connsiteX141" fmla="*/ 91696 w 973909"/>
                <a:gd name="connsiteY141" fmla="*/ 667920 h 1162236"/>
                <a:gd name="connsiteX142" fmla="*/ 93780 w 973909"/>
                <a:gd name="connsiteY142" fmla="*/ 667920 h 1162236"/>
                <a:gd name="connsiteX143" fmla="*/ 109410 w 973909"/>
                <a:gd name="connsiteY143" fmla="*/ 665836 h 1162236"/>
                <a:gd name="connsiteX144" fmla="*/ 118788 w 973909"/>
                <a:gd name="connsiteY144" fmla="*/ 655416 h 1162236"/>
                <a:gd name="connsiteX145" fmla="*/ 120872 w 973909"/>
                <a:gd name="connsiteY145" fmla="*/ 652290 h 1162236"/>
                <a:gd name="connsiteX146" fmla="*/ 132333 w 973909"/>
                <a:gd name="connsiteY146" fmla="*/ 639786 h 1162236"/>
                <a:gd name="connsiteX147" fmla="*/ 138585 w 973909"/>
                <a:gd name="connsiteY147" fmla="*/ 633534 h 1162236"/>
                <a:gd name="connsiteX148" fmla="*/ 150047 w 973909"/>
                <a:gd name="connsiteY148" fmla="*/ 608526 h 1162236"/>
                <a:gd name="connsiteX149" fmla="*/ 147963 w 973909"/>
                <a:gd name="connsiteY149" fmla="*/ 597064 h 1162236"/>
                <a:gd name="connsiteX150" fmla="*/ 146922 w 973909"/>
                <a:gd name="connsiteY150" fmla="*/ 594980 h 1162236"/>
                <a:gd name="connsiteX151" fmla="*/ 142753 w 973909"/>
                <a:gd name="connsiteY151" fmla="*/ 569972 h 1162236"/>
                <a:gd name="connsiteX152" fmla="*/ 142753 w 973909"/>
                <a:gd name="connsiteY152" fmla="*/ 556426 h 1162236"/>
                <a:gd name="connsiteX153" fmla="*/ 147963 w 973909"/>
                <a:gd name="connsiteY153" fmla="*/ 546006 h 1162236"/>
                <a:gd name="connsiteX154" fmla="*/ 159425 w 973909"/>
                <a:gd name="connsiteY154" fmla="*/ 534544 h 1162236"/>
                <a:gd name="connsiteX155" fmla="*/ 169845 w 973909"/>
                <a:gd name="connsiteY155" fmla="*/ 530376 h 1162236"/>
                <a:gd name="connsiteX156" fmla="*/ 187559 w 973909"/>
                <a:gd name="connsiteY156" fmla="*/ 519956 h 1162236"/>
                <a:gd name="connsiteX157" fmla="*/ 192769 w 973909"/>
                <a:gd name="connsiteY157" fmla="*/ 510578 h 1162236"/>
                <a:gd name="connsiteX158" fmla="*/ 197979 w 973909"/>
                <a:gd name="connsiteY158" fmla="*/ 502242 h 1162236"/>
                <a:gd name="connsiteX159" fmla="*/ 230281 w 973909"/>
                <a:gd name="connsiteY159" fmla="*/ 495990 h 1162236"/>
                <a:gd name="connsiteX160" fmla="*/ 237575 w 973909"/>
                <a:gd name="connsiteY160" fmla="*/ 495990 h 1162236"/>
                <a:gd name="connsiteX161" fmla="*/ 243827 w 973909"/>
                <a:gd name="connsiteY161" fmla="*/ 490780 h 1162236"/>
                <a:gd name="connsiteX162" fmla="*/ 246953 w 973909"/>
                <a:gd name="connsiteY162" fmla="*/ 487654 h 1162236"/>
                <a:gd name="connsiteX163" fmla="*/ 254247 w 973909"/>
                <a:gd name="connsiteY163" fmla="*/ 488696 h 1162236"/>
                <a:gd name="connsiteX164" fmla="*/ 259457 w 973909"/>
                <a:gd name="connsiteY164" fmla="*/ 489738 h 1162236"/>
                <a:gd name="connsiteX165" fmla="*/ 277171 w 973909"/>
                <a:gd name="connsiteY165" fmla="*/ 482444 h 1162236"/>
                <a:gd name="connsiteX166" fmla="*/ 280297 w 973909"/>
                <a:gd name="connsiteY166" fmla="*/ 465772 h 1162236"/>
                <a:gd name="connsiteX167" fmla="*/ 280297 w 973909"/>
                <a:gd name="connsiteY167" fmla="*/ 457436 h 1162236"/>
                <a:gd name="connsiteX168" fmla="*/ 300095 w 973909"/>
                <a:gd name="connsiteY168" fmla="*/ 434512 h 1162236"/>
                <a:gd name="connsiteX169" fmla="*/ 310515 w 973909"/>
                <a:gd name="connsiteY169" fmla="*/ 429302 h 1162236"/>
                <a:gd name="connsiteX170" fmla="*/ 330313 w 973909"/>
                <a:gd name="connsiteY170" fmla="*/ 417840 h 1162236"/>
                <a:gd name="connsiteX171" fmla="*/ 348027 w 973909"/>
                <a:gd name="connsiteY171" fmla="*/ 397000 h 1162236"/>
                <a:gd name="connsiteX172" fmla="*/ 369909 w 973909"/>
                <a:gd name="connsiteY172" fmla="*/ 374077 h 1162236"/>
                <a:gd name="connsiteX173" fmla="*/ 392833 w 973909"/>
                <a:gd name="connsiteY173" fmla="*/ 367824 h 1162236"/>
                <a:gd name="connsiteX174" fmla="*/ 408463 w 973909"/>
                <a:gd name="connsiteY174" fmla="*/ 364698 h 1162236"/>
                <a:gd name="connsiteX175" fmla="*/ 420967 w 973909"/>
                <a:gd name="connsiteY175" fmla="*/ 359488 h 1162236"/>
                <a:gd name="connsiteX176" fmla="*/ 437638 w 973909"/>
                <a:gd name="connsiteY176" fmla="*/ 353237 h 1162236"/>
                <a:gd name="connsiteX177" fmla="*/ 451185 w 973909"/>
                <a:gd name="connsiteY177" fmla="*/ 352195 h 1162236"/>
                <a:gd name="connsiteX178" fmla="*/ 477235 w 973909"/>
                <a:gd name="connsiteY178" fmla="*/ 345942 h 1162236"/>
                <a:gd name="connsiteX179" fmla="*/ 489738 w 973909"/>
                <a:gd name="connsiteY179" fmla="*/ 329271 h 1162236"/>
                <a:gd name="connsiteX180" fmla="*/ 507452 w 973909"/>
                <a:gd name="connsiteY180" fmla="*/ 311557 h 1162236"/>
                <a:gd name="connsiteX181" fmla="*/ 512662 w 973909"/>
                <a:gd name="connsiteY181" fmla="*/ 311557 h 1162236"/>
                <a:gd name="connsiteX182" fmla="*/ 528292 w 973909"/>
                <a:gd name="connsiteY182" fmla="*/ 306347 h 1162236"/>
                <a:gd name="connsiteX183" fmla="*/ 530376 w 973909"/>
                <a:gd name="connsiteY183" fmla="*/ 300095 h 1162236"/>
                <a:gd name="connsiteX184" fmla="*/ 531418 w 973909"/>
                <a:gd name="connsiteY184" fmla="*/ 295927 h 1162236"/>
                <a:gd name="connsiteX185" fmla="*/ 539755 w 973909"/>
                <a:gd name="connsiteY185" fmla="*/ 291759 h 1162236"/>
                <a:gd name="connsiteX186" fmla="*/ 548090 w 973909"/>
                <a:gd name="connsiteY186" fmla="*/ 288633 h 1162236"/>
                <a:gd name="connsiteX187" fmla="*/ 556426 w 973909"/>
                <a:gd name="connsiteY187" fmla="*/ 276129 h 1162236"/>
                <a:gd name="connsiteX188" fmla="*/ 557468 w 973909"/>
                <a:gd name="connsiteY188" fmla="*/ 273003 h 1162236"/>
                <a:gd name="connsiteX189" fmla="*/ 565804 w 973909"/>
                <a:gd name="connsiteY189" fmla="*/ 259457 h 1162236"/>
                <a:gd name="connsiteX190" fmla="*/ 571014 w 973909"/>
                <a:gd name="connsiteY190" fmla="*/ 252163 h 1162236"/>
                <a:gd name="connsiteX191" fmla="*/ 581434 w 973909"/>
                <a:gd name="connsiteY191" fmla="*/ 229239 h 1162236"/>
                <a:gd name="connsiteX192" fmla="*/ 582476 w 973909"/>
                <a:gd name="connsiteY192" fmla="*/ 226113 h 1162236"/>
                <a:gd name="connsiteX193" fmla="*/ 589770 w 973909"/>
                <a:gd name="connsiteY193" fmla="*/ 210483 h 1162236"/>
                <a:gd name="connsiteX194" fmla="*/ 599148 w 973909"/>
                <a:gd name="connsiteY194" fmla="*/ 206315 h 1162236"/>
                <a:gd name="connsiteX195" fmla="*/ 612694 w 973909"/>
                <a:gd name="connsiteY195" fmla="*/ 197979 h 1162236"/>
                <a:gd name="connsiteX196" fmla="*/ 615820 w 973909"/>
                <a:gd name="connsiteY196" fmla="*/ 182349 h 1162236"/>
                <a:gd name="connsiteX197" fmla="*/ 615820 w 973909"/>
                <a:gd name="connsiteY197" fmla="*/ 179223 h 1162236"/>
                <a:gd name="connsiteX198" fmla="*/ 630408 w 973909"/>
                <a:gd name="connsiteY198" fmla="*/ 150047 h 1162236"/>
                <a:gd name="connsiteX199" fmla="*/ 644996 w 973909"/>
                <a:gd name="connsiteY199" fmla="*/ 141711 h 1162236"/>
                <a:gd name="connsiteX200" fmla="*/ 660626 w 973909"/>
                <a:gd name="connsiteY200" fmla="*/ 134417 h 1162236"/>
                <a:gd name="connsiteX201" fmla="*/ 664794 w 973909"/>
                <a:gd name="connsiteY201" fmla="*/ 132333 h 1162236"/>
                <a:gd name="connsiteX202" fmla="*/ 673130 w 973909"/>
                <a:gd name="connsiteY202" fmla="*/ 129207 h 1162236"/>
                <a:gd name="connsiteX203" fmla="*/ 673130 w 973909"/>
                <a:gd name="connsiteY203" fmla="*/ 129207 h 1162236"/>
                <a:gd name="connsiteX204" fmla="*/ 687718 w 973909"/>
                <a:gd name="connsiteY204" fmla="*/ 139627 h 1162236"/>
                <a:gd name="connsiteX205" fmla="*/ 689802 w 973909"/>
                <a:gd name="connsiteY205" fmla="*/ 142753 h 1162236"/>
                <a:gd name="connsiteX206" fmla="*/ 714810 w 973909"/>
                <a:gd name="connsiteY206" fmla="*/ 159425 h 1162236"/>
                <a:gd name="connsiteX207" fmla="*/ 727314 w 973909"/>
                <a:gd name="connsiteY207" fmla="*/ 161509 h 1162236"/>
                <a:gd name="connsiteX208" fmla="*/ 747112 w 973909"/>
                <a:gd name="connsiteY208" fmla="*/ 137543 h 1162236"/>
                <a:gd name="connsiteX209" fmla="*/ 748154 w 973909"/>
                <a:gd name="connsiteY209" fmla="*/ 126081 h 1162236"/>
                <a:gd name="connsiteX210" fmla="*/ 751280 w 973909"/>
                <a:gd name="connsiteY210" fmla="*/ 108367 h 1162236"/>
                <a:gd name="connsiteX211" fmla="*/ 764826 w 973909"/>
                <a:gd name="connsiteY211" fmla="*/ 89611 h 1162236"/>
                <a:gd name="connsiteX212" fmla="*/ 778371 w 973909"/>
                <a:gd name="connsiteY212" fmla="*/ 69813 h 1162236"/>
                <a:gd name="connsiteX213" fmla="*/ 779414 w 973909"/>
                <a:gd name="connsiteY213" fmla="*/ 70407 h 1162236"/>
                <a:gd name="connsiteX214" fmla="*/ 827642 w 973909"/>
                <a:gd name="connsiteY214" fmla="*/ 72937 h 1162236"/>
                <a:gd name="connsiteX215" fmla="*/ 833597 w 973909"/>
                <a:gd name="connsiteY215" fmla="*/ 48973 h 1162236"/>
                <a:gd name="connsiteX216" fmla="*/ 842975 w 973909"/>
                <a:gd name="connsiteY216" fmla="*/ 41679 h 1162236"/>
                <a:gd name="connsiteX217" fmla="*/ 848185 w 973909"/>
                <a:gd name="connsiteY217" fmla="*/ 38553 h 1162236"/>
                <a:gd name="connsiteX218" fmla="*/ 849227 w 973909"/>
                <a:gd name="connsiteY218" fmla="*/ 37512 h 1162236"/>
                <a:gd name="connsiteX219" fmla="*/ 871109 w 973909"/>
                <a:gd name="connsiteY219" fmla="*/ 14588 h 1162236"/>
                <a:gd name="connsiteX220" fmla="*/ 881529 w 973909"/>
                <a:gd name="connsiteY220" fmla="*/ 0 h 1162236"/>
                <a:gd name="connsiteX221" fmla="*/ 923209 w 973909"/>
                <a:gd name="connsiteY221" fmla="*/ 14588 h 1162236"/>
                <a:gd name="connsiteX222" fmla="*/ 963847 w 973909"/>
                <a:gd name="connsiteY222" fmla="*/ 37512 h 1162236"/>
                <a:gd name="connsiteX223" fmla="*/ 973225 w 973909"/>
                <a:gd name="connsiteY223" fmla="*/ 46889 h 1162236"/>
                <a:gd name="connsiteX224" fmla="*/ 972183 w 973909"/>
                <a:gd name="connsiteY224" fmla="*/ 58351 h 1162236"/>
                <a:gd name="connsiteX225" fmla="*/ 962805 w 973909"/>
                <a:gd name="connsiteY225" fmla="*/ 67729 h 1162236"/>
                <a:gd name="connsiteX226" fmla="*/ 927377 w 973909"/>
                <a:gd name="connsiteY226" fmla="*/ 88569 h 1162236"/>
                <a:gd name="connsiteX227" fmla="*/ 920083 w 973909"/>
                <a:gd name="connsiteY227" fmla="*/ 91695 h 1162236"/>
                <a:gd name="connsiteX228" fmla="*/ 901327 w 973909"/>
                <a:gd name="connsiteY228" fmla="*/ 102115 h 1162236"/>
                <a:gd name="connsiteX229" fmla="*/ 882571 w 973909"/>
                <a:gd name="connsiteY229" fmla="*/ 121913 h 1162236"/>
                <a:gd name="connsiteX230" fmla="*/ 881529 w 973909"/>
                <a:gd name="connsiteY230" fmla="*/ 122955 h 1162236"/>
                <a:gd name="connsiteX231" fmla="*/ 861731 w 973909"/>
                <a:gd name="connsiteY231" fmla="*/ 137543 h 1162236"/>
                <a:gd name="connsiteX232" fmla="*/ 861731 w 973909"/>
                <a:gd name="connsiteY232" fmla="*/ 137543 h 1162236"/>
                <a:gd name="connsiteX233" fmla="*/ 854437 w 973909"/>
                <a:gd name="connsiteY233" fmla="*/ 135459 h 1162236"/>
                <a:gd name="connsiteX234" fmla="*/ 848185 w 973909"/>
                <a:gd name="connsiteY234" fmla="*/ 134417 h 1162236"/>
                <a:gd name="connsiteX235" fmla="*/ 822135 w 973909"/>
                <a:gd name="connsiteY235" fmla="*/ 149005 h 1162236"/>
                <a:gd name="connsiteX236" fmla="*/ 819010 w 973909"/>
                <a:gd name="connsiteY236" fmla="*/ 178181 h 1162236"/>
                <a:gd name="connsiteX237" fmla="*/ 820051 w 973909"/>
                <a:gd name="connsiteY237" fmla="*/ 181307 h 1162236"/>
                <a:gd name="connsiteX238" fmla="*/ 820051 w 973909"/>
                <a:gd name="connsiteY238" fmla="*/ 197979 h 1162236"/>
                <a:gd name="connsiteX239" fmla="*/ 803380 w 973909"/>
                <a:gd name="connsiteY239" fmla="*/ 205273 h 1162236"/>
                <a:gd name="connsiteX240" fmla="*/ 797127 w 973909"/>
                <a:gd name="connsiteY240" fmla="*/ 205273 h 1162236"/>
                <a:gd name="connsiteX241" fmla="*/ 780456 w 973909"/>
                <a:gd name="connsiteY241" fmla="*/ 206315 h 1162236"/>
                <a:gd name="connsiteX242" fmla="*/ 758574 w 973909"/>
                <a:gd name="connsiteY242" fmla="*/ 225071 h 1162236"/>
                <a:gd name="connsiteX243" fmla="*/ 752322 w 973909"/>
                <a:gd name="connsiteY243" fmla="*/ 232365 h 1162236"/>
                <a:gd name="connsiteX244" fmla="*/ 742944 w 973909"/>
                <a:gd name="connsiteY244" fmla="*/ 241743 h 1162236"/>
                <a:gd name="connsiteX245" fmla="*/ 730440 w 973909"/>
                <a:gd name="connsiteY245" fmla="*/ 253205 h 1162236"/>
                <a:gd name="connsiteX246" fmla="*/ 724187 w 973909"/>
                <a:gd name="connsiteY246" fmla="*/ 262583 h 1162236"/>
                <a:gd name="connsiteX247" fmla="*/ 713768 w 973909"/>
                <a:gd name="connsiteY247" fmla="*/ 276129 h 1162236"/>
                <a:gd name="connsiteX248" fmla="*/ 709600 w 973909"/>
                <a:gd name="connsiteY248" fmla="*/ 279255 h 1162236"/>
                <a:gd name="connsiteX249" fmla="*/ 701264 w 973909"/>
                <a:gd name="connsiteY249" fmla="*/ 285507 h 1162236"/>
                <a:gd name="connsiteX250" fmla="*/ 695012 w 973909"/>
                <a:gd name="connsiteY250" fmla="*/ 305305 h 1162236"/>
                <a:gd name="connsiteX251" fmla="*/ 695012 w 973909"/>
                <a:gd name="connsiteY251" fmla="*/ 308431 h 1162236"/>
                <a:gd name="connsiteX252" fmla="*/ 670004 w 973909"/>
                <a:gd name="connsiteY252" fmla="*/ 337607 h 1162236"/>
                <a:gd name="connsiteX253" fmla="*/ 662710 w 973909"/>
                <a:gd name="connsiteY253" fmla="*/ 342817 h 1162236"/>
                <a:gd name="connsiteX254" fmla="*/ 653332 w 973909"/>
                <a:gd name="connsiteY254" fmla="*/ 351152 h 1162236"/>
                <a:gd name="connsiteX255" fmla="*/ 648122 w 973909"/>
                <a:gd name="connsiteY255" fmla="*/ 359488 h 1162236"/>
                <a:gd name="connsiteX256" fmla="*/ 644996 w 973909"/>
                <a:gd name="connsiteY256" fmla="*/ 364698 h 1162236"/>
                <a:gd name="connsiteX257" fmla="*/ 611652 w 973909"/>
                <a:gd name="connsiteY257" fmla="*/ 384497 h 1162236"/>
                <a:gd name="connsiteX258" fmla="*/ 608526 w 973909"/>
                <a:gd name="connsiteY258" fmla="*/ 385538 h 1162236"/>
                <a:gd name="connsiteX259" fmla="*/ 571014 w 973909"/>
                <a:gd name="connsiteY259" fmla="*/ 420966 h 1162236"/>
                <a:gd name="connsiteX260" fmla="*/ 573098 w 973909"/>
                <a:gd name="connsiteY260" fmla="*/ 430344 h 1162236"/>
                <a:gd name="connsiteX261" fmla="*/ 582476 w 973909"/>
                <a:gd name="connsiteY261" fmla="*/ 444932 h 1162236"/>
                <a:gd name="connsiteX262" fmla="*/ 599148 w 973909"/>
                <a:gd name="connsiteY262" fmla="*/ 450142 h 1162236"/>
                <a:gd name="connsiteX263" fmla="*/ 605400 w 973909"/>
                <a:gd name="connsiteY263" fmla="*/ 449100 h 1162236"/>
                <a:gd name="connsiteX264" fmla="*/ 607484 w 973909"/>
                <a:gd name="connsiteY264" fmla="*/ 448058 h 1162236"/>
                <a:gd name="connsiteX265" fmla="*/ 626240 w 973909"/>
                <a:gd name="connsiteY265" fmla="*/ 448058 h 1162236"/>
                <a:gd name="connsiteX266" fmla="*/ 628324 w 973909"/>
                <a:gd name="connsiteY266" fmla="*/ 448058 h 1162236"/>
                <a:gd name="connsiteX267" fmla="*/ 640828 w 973909"/>
                <a:gd name="connsiteY267" fmla="*/ 449100 h 1162236"/>
                <a:gd name="connsiteX268" fmla="*/ 652290 w 973909"/>
                <a:gd name="connsiteY268" fmla="*/ 450142 h 1162236"/>
                <a:gd name="connsiteX269" fmla="*/ 662710 w 973909"/>
                <a:gd name="connsiteY269" fmla="*/ 453268 h 1162236"/>
                <a:gd name="connsiteX270" fmla="*/ 672088 w 973909"/>
                <a:gd name="connsiteY270" fmla="*/ 460562 h 1162236"/>
                <a:gd name="connsiteX271" fmla="*/ 675214 w 973909"/>
                <a:gd name="connsiteY271" fmla="*/ 463688 h 1162236"/>
                <a:gd name="connsiteX272" fmla="*/ 684592 w 973909"/>
                <a:gd name="connsiteY272" fmla="*/ 473066 h 1162236"/>
                <a:gd name="connsiteX273" fmla="*/ 700222 w 973909"/>
                <a:gd name="connsiteY273" fmla="*/ 490780 h 1162236"/>
                <a:gd name="connsiteX274" fmla="*/ 701264 w 973909"/>
                <a:gd name="connsiteY274" fmla="*/ 491822 h 1162236"/>
                <a:gd name="connsiteX275" fmla="*/ 700222 w 973909"/>
                <a:gd name="connsiteY275" fmla="*/ 493906 h 1162236"/>
                <a:gd name="connsiteX276" fmla="*/ 681466 w 973909"/>
                <a:gd name="connsiteY276" fmla="*/ 528292 h 1162236"/>
                <a:gd name="connsiteX277" fmla="*/ 679382 w 973909"/>
                <a:gd name="connsiteY277" fmla="*/ 537670 h 1162236"/>
                <a:gd name="connsiteX278" fmla="*/ 681466 w 973909"/>
                <a:gd name="connsiteY278" fmla="*/ 544964 h 1162236"/>
                <a:gd name="connsiteX279" fmla="*/ 687718 w 973909"/>
                <a:gd name="connsiteY279" fmla="*/ 556426 h 1162236"/>
                <a:gd name="connsiteX280" fmla="*/ 689802 w 973909"/>
                <a:gd name="connsiteY280" fmla="*/ 558510 h 1162236"/>
                <a:gd name="connsiteX281" fmla="*/ 692928 w 973909"/>
                <a:gd name="connsiteY281" fmla="*/ 561636 h 1162236"/>
                <a:gd name="connsiteX282" fmla="*/ 692928 w 973909"/>
                <a:gd name="connsiteY282" fmla="*/ 566846 h 1162236"/>
                <a:gd name="connsiteX283" fmla="*/ 690844 w 973909"/>
                <a:gd name="connsiteY283" fmla="*/ 579350 h 1162236"/>
                <a:gd name="connsiteX284" fmla="*/ 689802 w 973909"/>
                <a:gd name="connsiteY284" fmla="*/ 581434 h 1162236"/>
                <a:gd name="connsiteX285" fmla="*/ 688760 w 973909"/>
                <a:gd name="connsiteY285" fmla="*/ 587686 h 1162236"/>
                <a:gd name="connsiteX286" fmla="*/ 689802 w 973909"/>
                <a:gd name="connsiteY286" fmla="*/ 596022 h 1162236"/>
                <a:gd name="connsiteX287" fmla="*/ 689802 w 973909"/>
                <a:gd name="connsiteY287" fmla="*/ 597064 h 1162236"/>
                <a:gd name="connsiteX288" fmla="*/ 693970 w 973909"/>
                <a:gd name="connsiteY288" fmla="*/ 608526 h 1162236"/>
                <a:gd name="connsiteX289" fmla="*/ 700222 w 973909"/>
                <a:gd name="connsiteY289" fmla="*/ 616862 h 1162236"/>
                <a:gd name="connsiteX290" fmla="*/ 701264 w 973909"/>
                <a:gd name="connsiteY290" fmla="*/ 617904 h 1162236"/>
                <a:gd name="connsiteX291" fmla="*/ 710642 w 973909"/>
                <a:gd name="connsiteY291" fmla="*/ 632492 h 1162236"/>
                <a:gd name="connsiteX292" fmla="*/ 712726 w 973909"/>
                <a:gd name="connsiteY292" fmla="*/ 648122 h 1162236"/>
                <a:gd name="connsiteX293" fmla="*/ 709600 w 973909"/>
                <a:gd name="connsiteY293" fmla="*/ 656458 h 1162236"/>
                <a:gd name="connsiteX294" fmla="*/ 707516 w 973909"/>
                <a:gd name="connsiteY294" fmla="*/ 660626 h 1162236"/>
                <a:gd name="connsiteX295" fmla="*/ 691886 w 973909"/>
                <a:gd name="connsiteY295" fmla="*/ 671046 h 1162236"/>
                <a:gd name="connsiteX0" fmla="*/ 691886 w 973909"/>
                <a:gd name="connsiteY0" fmla="*/ 663902 h 1155092"/>
                <a:gd name="connsiteX1" fmla="*/ 676700 w 973909"/>
                <a:gd name="connsiteY1" fmla="*/ 687419 h 1155092"/>
                <a:gd name="connsiteX2" fmla="*/ 663752 w 973909"/>
                <a:gd name="connsiteY2" fmla="*/ 700372 h 1155092"/>
                <a:gd name="connsiteX3" fmla="*/ 663752 w 973909"/>
                <a:gd name="connsiteY3" fmla="*/ 703497 h 1155092"/>
                <a:gd name="connsiteX4" fmla="*/ 668515 w 973909"/>
                <a:gd name="connsiteY4" fmla="*/ 727610 h 1155092"/>
                <a:gd name="connsiteX5" fmla="*/ 639041 w 973909"/>
                <a:gd name="connsiteY5" fmla="*/ 775392 h 1155092"/>
                <a:gd name="connsiteX6" fmla="*/ 600784 w 973909"/>
                <a:gd name="connsiteY6" fmla="*/ 797721 h 1155092"/>
                <a:gd name="connsiteX7" fmla="*/ 559552 w 973909"/>
                <a:gd name="connsiteY7" fmla="*/ 821390 h 1155092"/>
                <a:gd name="connsiteX8" fmla="*/ 534545 w 973909"/>
                <a:gd name="connsiteY8" fmla="*/ 833747 h 1155092"/>
                <a:gd name="connsiteX9" fmla="*/ 530376 w 973909"/>
                <a:gd name="connsiteY9" fmla="*/ 834789 h 1155092"/>
                <a:gd name="connsiteX10" fmla="*/ 516830 w 973909"/>
                <a:gd name="connsiteY10" fmla="*/ 839999 h 1155092"/>
                <a:gd name="connsiteX11" fmla="*/ 514746 w 973909"/>
                <a:gd name="connsiteY11" fmla="*/ 842083 h 1155092"/>
                <a:gd name="connsiteX12" fmla="*/ 511620 w 973909"/>
                <a:gd name="connsiteY12" fmla="*/ 845209 h 1155092"/>
                <a:gd name="connsiteX13" fmla="*/ 506411 w 973909"/>
                <a:gd name="connsiteY13" fmla="*/ 846251 h 1155092"/>
                <a:gd name="connsiteX14" fmla="*/ 503285 w 973909"/>
                <a:gd name="connsiteY14" fmla="*/ 846251 h 1155092"/>
                <a:gd name="connsiteX15" fmla="*/ 489738 w 973909"/>
                <a:gd name="connsiteY15" fmla="*/ 852503 h 1155092"/>
                <a:gd name="connsiteX16" fmla="*/ 481402 w 973909"/>
                <a:gd name="connsiteY16" fmla="*/ 856671 h 1155092"/>
                <a:gd name="connsiteX17" fmla="*/ 474108 w 973909"/>
                <a:gd name="connsiteY17" fmla="*/ 857713 h 1155092"/>
                <a:gd name="connsiteX18" fmla="*/ 464731 w 973909"/>
                <a:gd name="connsiteY18" fmla="*/ 859797 h 1155092"/>
                <a:gd name="connsiteX19" fmla="*/ 450142 w 973909"/>
                <a:gd name="connsiteY19" fmla="*/ 871259 h 1155092"/>
                <a:gd name="connsiteX20" fmla="*/ 440765 w 973909"/>
                <a:gd name="connsiteY20" fmla="*/ 884805 h 1155092"/>
                <a:gd name="connsiteX21" fmla="*/ 438681 w 973909"/>
                <a:gd name="connsiteY21" fmla="*/ 890015 h 1155092"/>
                <a:gd name="connsiteX22" fmla="*/ 434512 w 973909"/>
                <a:gd name="connsiteY22" fmla="*/ 898351 h 1155092"/>
                <a:gd name="connsiteX23" fmla="*/ 431387 w 973909"/>
                <a:gd name="connsiteY23" fmla="*/ 901477 h 1155092"/>
                <a:gd name="connsiteX24" fmla="*/ 430345 w 973909"/>
                <a:gd name="connsiteY24" fmla="*/ 902519 h 1155092"/>
                <a:gd name="connsiteX25" fmla="*/ 427218 w 973909"/>
                <a:gd name="connsiteY25" fmla="*/ 904603 h 1155092"/>
                <a:gd name="connsiteX26" fmla="*/ 423051 w 973909"/>
                <a:gd name="connsiteY26" fmla="*/ 907729 h 1155092"/>
                <a:gd name="connsiteX27" fmla="*/ 405337 w 973909"/>
                <a:gd name="connsiteY27" fmla="*/ 904603 h 1155092"/>
                <a:gd name="connsiteX28" fmla="*/ 390748 w 973909"/>
                <a:gd name="connsiteY28" fmla="*/ 891057 h 1155092"/>
                <a:gd name="connsiteX29" fmla="*/ 371993 w 973909"/>
                <a:gd name="connsiteY29" fmla="*/ 871259 h 1155092"/>
                <a:gd name="connsiteX30" fmla="*/ 367825 w 973909"/>
                <a:gd name="connsiteY30" fmla="*/ 866049 h 1155092"/>
                <a:gd name="connsiteX31" fmla="*/ 366783 w 973909"/>
                <a:gd name="connsiteY31" fmla="*/ 861881 h 1155092"/>
                <a:gd name="connsiteX32" fmla="*/ 365741 w 973909"/>
                <a:gd name="connsiteY32" fmla="*/ 858755 h 1155092"/>
                <a:gd name="connsiteX33" fmla="*/ 353237 w 973909"/>
                <a:gd name="connsiteY33" fmla="*/ 843125 h 1155092"/>
                <a:gd name="connsiteX34" fmla="*/ 335523 w 973909"/>
                <a:gd name="connsiteY34" fmla="*/ 837915 h 1155092"/>
                <a:gd name="connsiteX35" fmla="*/ 334481 w 973909"/>
                <a:gd name="connsiteY35" fmla="*/ 837915 h 1155092"/>
                <a:gd name="connsiteX36" fmla="*/ 327187 w 973909"/>
                <a:gd name="connsiteY36" fmla="*/ 835831 h 1155092"/>
                <a:gd name="connsiteX37" fmla="*/ 321977 w 973909"/>
                <a:gd name="connsiteY37" fmla="*/ 831663 h 1155092"/>
                <a:gd name="connsiteX38" fmla="*/ 320935 w 973909"/>
                <a:gd name="connsiteY38" fmla="*/ 830621 h 1155092"/>
                <a:gd name="connsiteX39" fmla="*/ 303221 w 973909"/>
                <a:gd name="connsiteY39" fmla="*/ 823327 h 1155092"/>
                <a:gd name="connsiteX40" fmla="*/ 290717 w 973909"/>
                <a:gd name="connsiteY40" fmla="*/ 829579 h 1155092"/>
                <a:gd name="connsiteX41" fmla="*/ 268835 w 973909"/>
                <a:gd name="connsiteY41" fmla="*/ 850419 h 1155092"/>
                <a:gd name="connsiteX42" fmla="*/ 262583 w 973909"/>
                <a:gd name="connsiteY42" fmla="*/ 863965 h 1155092"/>
                <a:gd name="connsiteX43" fmla="*/ 260499 w 973909"/>
                <a:gd name="connsiteY43" fmla="*/ 870217 h 1155092"/>
                <a:gd name="connsiteX44" fmla="*/ 257373 w 973909"/>
                <a:gd name="connsiteY44" fmla="*/ 879595 h 1155092"/>
                <a:gd name="connsiteX45" fmla="*/ 257373 w 973909"/>
                <a:gd name="connsiteY45" fmla="*/ 896267 h 1155092"/>
                <a:gd name="connsiteX46" fmla="*/ 259457 w 973909"/>
                <a:gd name="connsiteY46" fmla="*/ 909813 h 1155092"/>
                <a:gd name="connsiteX47" fmla="*/ 261541 w 973909"/>
                <a:gd name="connsiteY47" fmla="*/ 917107 h 1155092"/>
                <a:gd name="connsiteX48" fmla="*/ 264667 w 973909"/>
                <a:gd name="connsiteY48" fmla="*/ 928569 h 1155092"/>
                <a:gd name="connsiteX49" fmla="*/ 258415 w 973909"/>
                <a:gd name="connsiteY49" fmla="*/ 942115 h 1155092"/>
                <a:gd name="connsiteX50" fmla="*/ 250079 w 973909"/>
                <a:gd name="connsiteY50" fmla="*/ 943157 h 1155092"/>
                <a:gd name="connsiteX51" fmla="*/ 245911 w 973909"/>
                <a:gd name="connsiteY51" fmla="*/ 943157 h 1155092"/>
                <a:gd name="connsiteX52" fmla="*/ 222987 w 973909"/>
                <a:gd name="connsiteY52" fmla="*/ 960871 h 1155092"/>
                <a:gd name="connsiteX53" fmla="*/ 229239 w 973909"/>
                <a:gd name="connsiteY53" fmla="*/ 989004 h 1155092"/>
                <a:gd name="connsiteX54" fmla="*/ 235491 w 973909"/>
                <a:gd name="connsiteY54" fmla="*/ 994214 h 1155092"/>
                <a:gd name="connsiteX55" fmla="*/ 241743 w 973909"/>
                <a:gd name="connsiteY55" fmla="*/ 999424 h 1155092"/>
                <a:gd name="connsiteX56" fmla="*/ 245911 w 973909"/>
                <a:gd name="connsiteY56" fmla="*/ 1020264 h 1155092"/>
                <a:gd name="connsiteX57" fmla="*/ 245911 w 973909"/>
                <a:gd name="connsiteY57" fmla="*/ 1022348 h 1155092"/>
                <a:gd name="connsiteX58" fmla="*/ 254247 w 973909"/>
                <a:gd name="connsiteY58" fmla="*/ 1048398 h 1155092"/>
                <a:gd name="connsiteX59" fmla="*/ 261541 w 973909"/>
                <a:gd name="connsiteY59" fmla="*/ 1054650 h 1155092"/>
                <a:gd name="connsiteX60" fmla="*/ 267793 w 973909"/>
                <a:gd name="connsiteY60" fmla="*/ 1059860 h 1155092"/>
                <a:gd name="connsiteX61" fmla="*/ 274045 w 973909"/>
                <a:gd name="connsiteY61" fmla="*/ 1076532 h 1155092"/>
                <a:gd name="connsiteX62" fmla="*/ 277171 w 973909"/>
                <a:gd name="connsiteY62" fmla="*/ 1098414 h 1155092"/>
                <a:gd name="connsiteX63" fmla="*/ 277171 w 973909"/>
                <a:gd name="connsiteY63" fmla="*/ 1104666 h 1155092"/>
                <a:gd name="connsiteX64" fmla="*/ 271961 w 973909"/>
                <a:gd name="connsiteY64" fmla="*/ 1108834 h 1155092"/>
                <a:gd name="connsiteX65" fmla="*/ 264667 w 973909"/>
                <a:gd name="connsiteY65" fmla="*/ 1110918 h 1155092"/>
                <a:gd name="connsiteX66" fmla="*/ 260499 w 973909"/>
                <a:gd name="connsiteY66" fmla="*/ 1108834 h 1155092"/>
                <a:gd name="connsiteX67" fmla="*/ 256331 w 973909"/>
                <a:gd name="connsiteY67" fmla="*/ 1105708 h 1155092"/>
                <a:gd name="connsiteX68" fmla="*/ 242785 w 973909"/>
                <a:gd name="connsiteY68" fmla="*/ 1105708 h 1155092"/>
                <a:gd name="connsiteX69" fmla="*/ 234449 w 973909"/>
                <a:gd name="connsiteY69" fmla="*/ 1109876 h 1155092"/>
                <a:gd name="connsiteX70" fmla="*/ 230281 w 973909"/>
                <a:gd name="connsiteY70" fmla="*/ 1119254 h 1155092"/>
                <a:gd name="connsiteX71" fmla="*/ 235491 w 973909"/>
                <a:gd name="connsiteY71" fmla="*/ 1128632 h 1155092"/>
                <a:gd name="connsiteX72" fmla="*/ 242785 w 973909"/>
                <a:gd name="connsiteY72" fmla="*/ 1131758 h 1155092"/>
                <a:gd name="connsiteX73" fmla="*/ 243827 w 973909"/>
                <a:gd name="connsiteY73" fmla="*/ 1131758 h 1155092"/>
                <a:gd name="connsiteX74" fmla="*/ 268835 w 973909"/>
                <a:gd name="connsiteY74" fmla="*/ 1147388 h 1155092"/>
                <a:gd name="connsiteX75" fmla="*/ 270919 w 973909"/>
                <a:gd name="connsiteY75" fmla="*/ 1149472 h 1155092"/>
                <a:gd name="connsiteX76" fmla="*/ 265709 w 973909"/>
                <a:gd name="connsiteY76" fmla="*/ 1153640 h 1155092"/>
                <a:gd name="connsiteX77" fmla="*/ 242785 w 973909"/>
                <a:gd name="connsiteY77" fmla="*/ 1152598 h 1155092"/>
                <a:gd name="connsiteX78" fmla="*/ 241743 w 973909"/>
                <a:gd name="connsiteY78" fmla="*/ 1152598 h 1155092"/>
                <a:gd name="connsiteX79" fmla="*/ 235491 w 973909"/>
                <a:gd name="connsiteY79" fmla="*/ 1150514 h 1155092"/>
                <a:gd name="connsiteX80" fmla="*/ 229239 w 973909"/>
                <a:gd name="connsiteY80" fmla="*/ 1150514 h 1155092"/>
                <a:gd name="connsiteX81" fmla="*/ 228197 w 973909"/>
                <a:gd name="connsiteY81" fmla="*/ 1150514 h 1155092"/>
                <a:gd name="connsiteX82" fmla="*/ 210483 w 973909"/>
                <a:gd name="connsiteY82" fmla="*/ 1149472 h 1155092"/>
                <a:gd name="connsiteX83" fmla="*/ 201105 w 973909"/>
                <a:gd name="connsiteY83" fmla="*/ 1146346 h 1155092"/>
                <a:gd name="connsiteX84" fmla="*/ 189643 w 973909"/>
                <a:gd name="connsiteY84" fmla="*/ 1143220 h 1155092"/>
                <a:gd name="connsiteX85" fmla="*/ 189643 w 973909"/>
                <a:gd name="connsiteY85" fmla="*/ 1135926 h 1155092"/>
                <a:gd name="connsiteX86" fmla="*/ 191727 w 973909"/>
                <a:gd name="connsiteY86" fmla="*/ 1130716 h 1155092"/>
                <a:gd name="connsiteX87" fmla="*/ 192769 w 973909"/>
                <a:gd name="connsiteY87" fmla="*/ 1127590 h 1155092"/>
                <a:gd name="connsiteX88" fmla="*/ 188601 w 973909"/>
                <a:gd name="connsiteY88" fmla="*/ 1098414 h 1155092"/>
                <a:gd name="connsiteX89" fmla="*/ 185475 w 973909"/>
                <a:gd name="connsiteY89" fmla="*/ 1094246 h 1155092"/>
                <a:gd name="connsiteX90" fmla="*/ 180265 w 973909"/>
                <a:gd name="connsiteY90" fmla="*/ 1085910 h 1155092"/>
                <a:gd name="connsiteX91" fmla="*/ 183391 w 973909"/>
                <a:gd name="connsiteY91" fmla="*/ 1071322 h 1155092"/>
                <a:gd name="connsiteX92" fmla="*/ 184433 w 973909"/>
                <a:gd name="connsiteY92" fmla="*/ 1069238 h 1155092"/>
                <a:gd name="connsiteX93" fmla="*/ 188601 w 973909"/>
                <a:gd name="connsiteY93" fmla="*/ 1054650 h 1155092"/>
                <a:gd name="connsiteX94" fmla="*/ 187559 w 973909"/>
                <a:gd name="connsiteY94" fmla="*/ 1043188 h 1155092"/>
                <a:gd name="connsiteX95" fmla="*/ 186517 w 973909"/>
                <a:gd name="connsiteY95" fmla="*/ 1037978 h 1155092"/>
                <a:gd name="connsiteX96" fmla="*/ 187559 w 973909"/>
                <a:gd name="connsiteY96" fmla="*/ 1029643 h 1155092"/>
                <a:gd name="connsiteX97" fmla="*/ 190685 w 973909"/>
                <a:gd name="connsiteY97" fmla="*/ 1026516 h 1155092"/>
                <a:gd name="connsiteX98" fmla="*/ 193811 w 973909"/>
                <a:gd name="connsiteY98" fmla="*/ 1022348 h 1155092"/>
                <a:gd name="connsiteX99" fmla="*/ 188601 w 973909"/>
                <a:gd name="connsiteY99" fmla="*/ 997341 h 1155092"/>
                <a:gd name="connsiteX100" fmla="*/ 185475 w 973909"/>
                <a:gd name="connsiteY100" fmla="*/ 993173 h 1155092"/>
                <a:gd name="connsiteX101" fmla="*/ 177139 w 973909"/>
                <a:gd name="connsiteY101" fmla="*/ 978584 h 1155092"/>
                <a:gd name="connsiteX102" fmla="*/ 182349 w 973909"/>
                <a:gd name="connsiteY102" fmla="*/ 958787 h 1155092"/>
                <a:gd name="connsiteX103" fmla="*/ 186517 w 973909"/>
                <a:gd name="connsiteY103" fmla="*/ 949409 h 1155092"/>
                <a:gd name="connsiteX104" fmla="*/ 183391 w 973909"/>
                <a:gd name="connsiteY104" fmla="*/ 935863 h 1155092"/>
                <a:gd name="connsiteX105" fmla="*/ 174013 w 973909"/>
                <a:gd name="connsiteY105" fmla="*/ 922317 h 1155092"/>
                <a:gd name="connsiteX106" fmla="*/ 159425 w 973909"/>
                <a:gd name="connsiteY106" fmla="*/ 915023 h 1155092"/>
                <a:gd name="connsiteX107" fmla="*/ 144837 w 973909"/>
                <a:gd name="connsiteY107" fmla="*/ 907729 h 1155092"/>
                <a:gd name="connsiteX108" fmla="*/ 142753 w 973909"/>
                <a:gd name="connsiteY108" fmla="*/ 904603 h 1155092"/>
                <a:gd name="connsiteX109" fmla="*/ 136502 w 973909"/>
                <a:gd name="connsiteY109" fmla="*/ 897309 h 1155092"/>
                <a:gd name="connsiteX110" fmla="*/ 127123 w 973909"/>
                <a:gd name="connsiteY110" fmla="*/ 896267 h 1155092"/>
                <a:gd name="connsiteX111" fmla="*/ 120872 w 973909"/>
                <a:gd name="connsiteY111" fmla="*/ 896267 h 1155092"/>
                <a:gd name="connsiteX112" fmla="*/ 117745 w 973909"/>
                <a:gd name="connsiteY112" fmla="*/ 892099 h 1155092"/>
                <a:gd name="connsiteX113" fmla="*/ 101073 w 973909"/>
                <a:gd name="connsiteY113" fmla="*/ 858755 h 1155092"/>
                <a:gd name="connsiteX114" fmla="*/ 89612 w 973909"/>
                <a:gd name="connsiteY114" fmla="*/ 846251 h 1155092"/>
                <a:gd name="connsiteX115" fmla="*/ 82318 w 973909"/>
                <a:gd name="connsiteY115" fmla="*/ 844167 h 1155092"/>
                <a:gd name="connsiteX116" fmla="*/ 76066 w 973909"/>
                <a:gd name="connsiteY116" fmla="*/ 842083 h 1155092"/>
                <a:gd name="connsiteX117" fmla="*/ 68772 w 973909"/>
                <a:gd name="connsiteY117" fmla="*/ 832705 h 1155092"/>
                <a:gd name="connsiteX118" fmla="*/ 63562 w 973909"/>
                <a:gd name="connsiteY118" fmla="*/ 824369 h 1155092"/>
                <a:gd name="connsiteX119" fmla="*/ 55226 w 973909"/>
                <a:gd name="connsiteY119" fmla="*/ 820201 h 1155092"/>
                <a:gd name="connsiteX120" fmla="*/ 53142 w 973909"/>
                <a:gd name="connsiteY120" fmla="*/ 820201 h 1155092"/>
                <a:gd name="connsiteX121" fmla="*/ 43764 w 973909"/>
                <a:gd name="connsiteY121" fmla="*/ 813949 h 1155092"/>
                <a:gd name="connsiteX122" fmla="*/ 40638 w 973909"/>
                <a:gd name="connsiteY122" fmla="*/ 810823 h 1155092"/>
                <a:gd name="connsiteX123" fmla="*/ 37512 w 973909"/>
                <a:gd name="connsiteY123" fmla="*/ 807697 h 1155092"/>
                <a:gd name="connsiteX124" fmla="*/ 34386 w 973909"/>
                <a:gd name="connsiteY124" fmla="*/ 803529 h 1155092"/>
                <a:gd name="connsiteX125" fmla="*/ 33344 w 973909"/>
                <a:gd name="connsiteY125" fmla="*/ 802487 h 1155092"/>
                <a:gd name="connsiteX126" fmla="*/ 19798 w 973909"/>
                <a:gd name="connsiteY126" fmla="*/ 786857 h 1155092"/>
                <a:gd name="connsiteX127" fmla="*/ 15630 w 973909"/>
                <a:gd name="connsiteY127" fmla="*/ 784773 h 1155092"/>
                <a:gd name="connsiteX128" fmla="*/ 11462 w 973909"/>
                <a:gd name="connsiteY128" fmla="*/ 782689 h 1155092"/>
                <a:gd name="connsiteX129" fmla="*/ 0 w 973909"/>
                <a:gd name="connsiteY129" fmla="*/ 770185 h 1155092"/>
                <a:gd name="connsiteX130" fmla="*/ 8336 w 973909"/>
                <a:gd name="connsiteY130" fmla="*/ 766017 h 1155092"/>
                <a:gd name="connsiteX131" fmla="*/ 23966 w 973909"/>
                <a:gd name="connsiteY131" fmla="*/ 739967 h 1155092"/>
                <a:gd name="connsiteX132" fmla="*/ 26050 w 973909"/>
                <a:gd name="connsiteY132" fmla="*/ 731631 h 1155092"/>
                <a:gd name="connsiteX133" fmla="*/ 32302 w 973909"/>
                <a:gd name="connsiteY133" fmla="*/ 711833 h 1155092"/>
                <a:gd name="connsiteX134" fmla="*/ 38554 w 973909"/>
                <a:gd name="connsiteY134" fmla="*/ 703497 h 1155092"/>
                <a:gd name="connsiteX135" fmla="*/ 47932 w 973909"/>
                <a:gd name="connsiteY135" fmla="*/ 699329 h 1155092"/>
                <a:gd name="connsiteX136" fmla="*/ 54184 w 973909"/>
                <a:gd name="connsiteY136" fmla="*/ 697246 h 1155092"/>
                <a:gd name="connsiteX137" fmla="*/ 66688 w 973909"/>
                <a:gd name="connsiteY137" fmla="*/ 692036 h 1155092"/>
                <a:gd name="connsiteX138" fmla="*/ 77108 w 973909"/>
                <a:gd name="connsiteY138" fmla="*/ 675364 h 1155092"/>
                <a:gd name="connsiteX139" fmla="*/ 77108 w 973909"/>
                <a:gd name="connsiteY139" fmla="*/ 672237 h 1155092"/>
                <a:gd name="connsiteX140" fmla="*/ 79192 w 973909"/>
                <a:gd name="connsiteY140" fmla="*/ 664944 h 1155092"/>
                <a:gd name="connsiteX141" fmla="*/ 91696 w 973909"/>
                <a:gd name="connsiteY141" fmla="*/ 660776 h 1155092"/>
                <a:gd name="connsiteX142" fmla="*/ 93780 w 973909"/>
                <a:gd name="connsiteY142" fmla="*/ 660776 h 1155092"/>
                <a:gd name="connsiteX143" fmla="*/ 109410 w 973909"/>
                <a:gd name="connsiteY143" fmla="*/ 658692 h 1155092"/>
                <a:gd name="connsiteX144" fmla="*/ 118788 w 973909"/>
                <a:gd name="connsiteY144" fmla="*/ 648272 h 1155092"/>
                <a:gd name="connsiteX145" fmla="*/ 120872 w 973909"/>
                <a:gd name="connsiteY145" fmla="*/ 645146 h 1155092"/>
                <a:gd name="connsiteX146" fmla="*/ 132333 w 973909"/>
                <a:gd name="connsiteY146" fmla="*/ 632642 h 1155092"/>
                <a:gd name="connsiteX147" fmla="*/ 138585 w 973909"/>
                <a:gd name="connsiteY147" fmla="*/ 626390 h 1155092"/>
                <a:gd name="connsiteX148" fmla="*/ 150047 w 973909"/>
                <a:gd name="connsiteY148" fmla="*/ 601382 h 1155092"/>
                <a:gd name="connsiteX149" fmla="*/ 147963 w 973909"/>
                <a:gd name="connsiteY149" fmla="*/ 589920 h 1155092"/>
                <a:gd name="connsiteX150" fmla="*/ 146922 w 973909"/>
                <a:gd name="connsiteY150" fmla="*/ 587836 h 1155092"/>
                <a:gd name="connsiteX151" fmla="*/ 142753 w 973909"/>
                <a:gd name="connsiteY151" fmla="*/ 562828 h 1155092"/>
                <a:gd name="connsiteX152" fmla="*/ 142753 w 973909"/>
                <a:gd name="connsiteY152" fmla="*/ 549282 h 1155092"/>
                <a:gd name="connsiteX153" fmla="*/ 147963 w 973909"/>
                <a:gd name="connsiteY153" fmla="*/ 538862 h 1155092"/>
                <a:gd name="connsiteX154" fmla="*/ 159425 w 973909"/>
                <a:gd name="connsiteY154" fmla="*/ 527400 h 1155092"/>
                <a:gd name="connsiteX155" fmla="*/ 169845 w 973909"/>
                <a:gd name="connsiteY155" fmla="*/ 523232 h 1155092"/>
                <a:gd name="connsiteX156" fmla="*/ 187559 w 973909"/>
                <a:gd name="connsiteY156" fmla="*/ 512812 h 1155092"/>
                <a:gd name="connsiteX157" fmla="*/ 192769 w 973909"/>
                <a:gd name="connsiteY157" fmla="*/ 503434 h 1155092"/>
                <a:gd name="connsiteX158" fmla="*/ 197979 w 973909"/>
                <a:gd name="connsiteY158" fmla="*/ 495098 h 1155092"/>
                <a:gd name="connsiteX159" fmla="*/ 230281 w 973909"/>
                <a:gd name="connsiteY159" fmla="*/ 488846 h 1155092"/>
                <a:gd name="connsiteX160" fmla="*/ 237575 w 973909"/>
                <a:gd name="connsiteY160" fmla="*/ 488846 h 1155092"/>
                <a:gd name="connsiteX161" fmla="*/ 243827 w 973909"/>
                <a:gd name="connsiteY161" fmla="*/ 483636 h 1155092"/>
                <a:gd name="connsiteX162" fmla="*/ 246953 w 973909"/>
                <a:gd name="connsiteY162" fmla="*/ 480510 h 1155092"/>
                <a:gd name="connsiteX163" fmla="*/ 254247 w 973909"/>
                <a:gd name="connsiteY163" fmla="*/ 481552 h 1155092"/>
                <a:gd name="connsiteX164" fmla="*/ 259457 w 973909"/>
                <a:gd name="connsiteY164" fmla="*/ 482594 h 1155092"/>
                <a:gd name="connsiteX165" fmla="*/ 277171 w 973909"/>
                <a:gd name="connsiteY165" fmla="*/ 475300 h 1155092"/>
                <a:gd name="connsiteX166" fmla="*/ 280297 w 973909"/>
                <a:gd name="connsiteY166" fmla="*/ 458628 h 1155092"/>
                <a:gd name="connsiteX167" fmla="*/ 280297 w 973909"/>
                <a:gd name="connsiteY167" fmla="*/ 450292 h 1155092"/>
                <a:gd name="connsiteX168" fmla="*/ 300095 w 973909"/>
                <a:gd name="connsiteY168" fmla="*/ 427368 h 1155092"/>
                <a:gd name="connsiteX169" fmla="*/ 310515 w 973909"/>
                <a:gd name="connsiteY169" fmla="*/ 422158 h 1155092"/>
                <a:gd name="connsiteX170" fmla="*/ 330313 w 973909"/>
                <a:gd name="connsiteY170" fmla="*/ 410696 h 1155092"/>
                <a:gd name="connsiteX171" fmla="*/ 348027 w 973909"/>
                <a:gd name="connsiteY171" fmla="*/ 389856 h 1155092"/>
                <a:gd name="connsiteX172" fmla="*/ 369909 w 973909"/>
                <a:gd name="connsiteY172" fmla="*/ 366933 h 1155092"/>
                <a:gd name="connsiteX173" fmla="*/ 392833 w 973909"/>
                <a:gd name="connsiteY173" fmla="*/ 360680 h 1155092"/>
                <a:gd name="connsiteX174" fmla="*/ 408463 w 973909"/>
                <a:gd name="connsiteY174" fmla="*/ 357554 h 1155092"/>
                <a:gd name="connsiteX175" fmla="*/ 420967 w 973909"/>
                <a:gd name="connsiteY175" fmla="*/ 352344 h 1155092"/>
                <a:gd name="connsiteX176" fmla="*/ 437638 w 973909"/>
                <a:gd name="connsiteY176" fmla="*/ 346093 h 1155092"/>
                <a:gd name="connsiteX177" fmla="*/ 451185 w 973909"/>
                <a:gd name="connsiteY177" fmla="*/ 345051 h 1155092"/>
                <a:gd name="connsiteX178" fmla="*/ 477235 w 973909"/>
                <a:gd name="connsiteY178" fmla="*/ 338798 h 1155092"/>
                <a:gd name="connsiteX179" fmla="*/ 489738 w 973909"/>
                <a:gd name="connsiteY179" fmla="*/ 322127 h 1155092"/>
                <a:gd name="connsiteX180" fmla="*/ 507452 w 973909"/>
                <a:gd name="connsiteY180" fmla="*/ 304413 h 1155092"/>
                <a:gd name="connsiteX181" fmla="*/ 512662 w 973909"/>
                <a:gd name="connsiteY181" fmla="*/ 304413 h 1155092"/>
                <a:gd name="connsiteX182" fmla="*/ 528292 w 973909"/>
                <a:gd name="connsiteY182" fmla="*/ 299203 h 1155092"/>
                <a:gd name="connsiteX183" fmla="*/ 530376 w 973909"/>
                <a:gd name="connsiteY183" fmla="*/ 292951 h 1155092"/>
                <a:gd name="connsiteX184" fmla="*/ 531418 w 973909"/>
                <a:gd name="connsiteY184" fmla="*/ 288783 h 1155092"/>
                <a:gd name="connsiteX185" fmla="*/ 539755 w 973909"/>
                <a:gd name="connsiteY185" fmla="*/ 284615 h 1155092"/>
                <a:gd name="connsiteX186" fmla="*/ 548090 w 973909"/>
                <a:gd name="connsiteY186" fmla="*/ 281489 h 1155092"/>
                <a:gd name="connsiteX187" fmla="*/ 556426 w 973909"/>
                <a:gd name="connsiteY187" fmla="*/ 268985 h 1155092"/>
                <a:gd name="connsiteX188" fmla="*/ 557468 w 973909"/>
                <a:gd name="connsiteY188" fmla="*/ 265859 h 1155092"/>
                <a:gd name="connsiteX189" fmla="*/ 565804 w 973909"/>
                <a:gd name="connsiteY189" fmla="*/ 252313 h 1155092"/>
                <a:gd name="connsiteX190" fmla="*/ 571014 w 973909"/>
                <a:gd name="connsiteY190" fmla="*/ 245019 h 1155092"/>
                <a:gd name="connsiteX191" fmla="*/ 581434 w 973909"/>
                <a:gd name="connsiteY191" fmla="*/ 222095 h 1155092"/>
                <a:gd name="connsiteX192" fmla="*/ 582476 w 973909"/>
                <a:gd name="connsiteY192" fmla="*/ 218969 h 1155092"/>
                <a:gd name="connsiteX193" fmla="*/ 589770 w 973909"/>
                <a:gd name="connsiteY193" fmla="*/ 203339 h 1155092"/>
                <a:gd name="connsiteX194" fmla="*/ 599148 w 973909"/>
                <a:gd name="connsiteY194" fmla="*/ 199171 h 1155092"/>
                <a:gd name="connsiteX195" fmla="*/ 612694 w 973909"/>
                <a:gd name="connsiteY195" fmla="*/ 190835 h 1155092"/>
                <a:gd name="connsiteX196" fmla="*/ 615820 w 973909"/>
                <a:gd name="connsiteY196" fmla="*/ 175205 h 1155092"/>
                <a:gd name="connsiteX197" fmla="*/ 615820 w 973909"/>
                <a:gd name="connsiteY197" fmla="*/ 172079 h 1155092"/>
                <a:gd name="connsiteX198" fmla="*/ 630408 w 973909"/>
                <a:gd name="connsiteY198" fmla="*/ 142903 h 1155092"/>
                <a:gd name="connsiteX199" fmla="*/ 644996 w 973909"/>
                <a:gd name="connsiteY199" fmla="*/ 134567 h 1155092"/>
                <a:gd name="connsiteX200" fmla="*/ 660626 w 973909"/>
                <a:gd name="connsiteY200" fmla="*/ 127273 h 1155092"/>
                <a:gd name="connsiteX201" fmla="*/ 664794 w 973909"/>
                <a:gd name="connsiteY201" fmla="*/ 125189 h 1155092"/>
                <a:gd name="connsiteX202" fmla="*/ 673130 w 973909"/>
                <a:gd name="connsiteY202" fmla="*/ 122063 h 1155092"/>
                <a:gd name="connsiteX203" fmla="*/ 673130 w 973909"/>
                <a:gd name="connsiteY203" fmla="*/ 122063 h 1155092"/>
                <a:gd name="connsiteX204" fmla="*/ 687718 w 973909"/>
                <a:gd name="connsiteY204" fmla="*/ 132483 h 1155092"/>
                <a:gd name="connsiteX205" fmla="*/ 689802 w 973909"/>
                <a:gd name="connsiteY205" fmla="*/ 135609 h 1155092"/>
                <a:gd name="connsiteX206" fmla="*/ 714810 w 973909"/>
                <a:gd name="connsiteY206" fmla="*/ 152281 h 1155092"/>
                <a:gd name="connsiteX207" fmla="*/ 727314 w 973909"/>
                <a:gd name="connsiteY207" fmla="*/ 154365 h 1155092"/>
                <a:gd name="connsiteX208" fmla="*/ 747112 w 973909"/>
                <a:gd name="connsiteY208" fmla="*/ 130399 h 1155092"/>
                <a:gd name="connsiteX209" fmla="*/ 748154 w 973909"/>
                <a:gd name="connsiteY209" fmla="*/ 118937 h 1155092"/>
                <a:gd name="connsiteX210" fmla="*/ 751280 w 973909"/>
                <a:gd name="connsiteY210" fmla="*/ 101223 h 1155092"/>
                <a:gd name="connsiteX211" fmla="*/ 764826 w 973909"/>
                <a:gd name="connsiteY211" fmla="*/ 82467 h 1155092"/>
                <a:gd name="connsiteX212" fmla="*/ 778371 w 973909"/>
                <a:gd name="connsiteY212" fmla="*/ 62669 h 1155092"/>
                <a:gd name="connsiteX213" fmla="*/ 779414 w 973909"/>
                <a:gd name="connsiteY213" fmla="*/ 63263 h 1155092"/>
                <a:gd name="connsiteX214" fmla="*/ 827642 w 973909"/>
                <a:gd name="connsiteY214" fmla="*/ 65793 h 1155092"/>
                <a:gd name="connsiteX215" fmla="*/ 833597 w 973909"/>
                <a:gd name="connsiteY215" fmla="*/ 41829 h 1155092"/>
                <a:gd name="connsiteX216" fmla="*/ 842975 w 973909"/>
                <a:gd name="connsiteY216" fmla="*/ 34535 h 1155092"/>
                <a:gd name="connsiteX217" fmla="*/ 848185 w 973909"/>
                <a:gd name="connsiteY217" fmla="*/ 31409 h 1155092"/>
                <a:gd name="connsiteX218" fmla="*/ 849227 w 973909"/>
                <a:gd name="connsiteY218" fmla="*/ 30368 h 1155092"/>
                <a:gd name="connsiteX219" fmla="*/ 871109 w 973909"/>
                <a:gd name="connsiteY219" fmla="*/ 7444 h 1155092"/>
                <a:gd name="connsiteX220" fmla="*/ 893435 w 973909"/>
                <a:gd name="connsiteY220" fmla="*/ 0 h 1155092"/>
                <a:gd name="connsiteX221" fmla="*/ 923209 w 973909"/>
                <a:gd name="connsiteY221" fmla="*/ 7444 h 1155092"/>
                <a:gd name="connsiteX222" fmla="*/ 963847 w 973909"/>
                <a:gd name="connsiteY222" fmla="*/ 30368 h 1155092"/>
                <a:gd name="connsiteX223" fmla="*/ 973225 w 973909"/>
                <a:gd name="connsiteY223" fmla="*/ 39745 h 1155092"/>
                <a:gd name="connsiteX224" fmla="*/ 972183 w 973909"/>
                <a:gd name="connsiteY224" fmla="*/ 51207 h 1155092"/>
                <a:gd name="connsiteX225" fmla="*/ 962805 w 973909"/>
                <a:gd name="connsiteY225" fmla="*/ 60585 h 1155092"/>
                <a:gd name="connsiteX226" fmla="*/ 927377 w 973909"/>
                <a:gd name="connsiteY226" fmla="*/ 81425 h 1155092"/>
                <a:gd name="connsiteX227" fmla="*/ 920083 w 973909"/>
                <a:gd name="connsiteY227" fmla="*/ 84551 h 1155092"/>
                <a:gd name="connsiteX228" fmla="*/ 901327 w 973909"/>
                <a:gd name="connsiteY228" fmla="*/ 94971 h 1155092"/>
                <a:gd name="connsiteX229" fmla="*/ 882571 w 973909"/>
                <a:gd name="connsiteY229" fmla="*/ 114769 h 1155092"/>
                <a:gd name="connsiteX230" fmla="*/ 881529 w 973909"/>
                <a:gd name="connsiteY230" fmla="*/ 115811 h 1155092"/>
                <a:gd name="connsiteX231" fmla="*/ 861731 w 973909"/>
                <a:gd name="connsiteY231" fmla="*/ 130399 h 1155092"/>
                <a:gd name="connsiteX232" fmla="*/ 861731 w 973909"/>
                <a:gd name="connsiteY232" fmla="*/ 130399 h 1155092"/>
                <a:gd name="connsiteX233" fmla="*/ 854437 w 973909"/>
                <a:gd name="connsiteY233" fmla="*/ 128315 h 1155092"/>
                <a:gd name="connsiteX234" fmla="*/ 848185 w 973909"/>
                <a:gd name="connsiteY234" fmla="*/ 127273 h 1155092"/>
                <a:gd name="connsiteX235" fmla="*/ 822135 w 973909"/>
                <a:gd name="connsiteY235" fmla="*/ 141861 h 1155092"/>
                <a:gd name="connsiteX236" fmla="*/ 819010 w 973909"/>
                <a:gd name="connsiteY236" fmla="*/ 171037 h 1155092"/>
                <a:gd name="connsiteX237" fmla="*/ 820051 w 973909"/>
                <a:gd name="connsiteY237" fmla="*/ 174163 h 1155092"/>
                <a:gd name="connsiteX238" fmla="*/ 820051 w 973909"/>
                <a:gd name="connsiteY238" fmla="*/ 190835 h 1155092"/>
                <a:gd name="connsiteX239" fmla="*/ 803380 w 973909"/>
                <a:gd name="connsiteY239" fmla="*/ 198129 h 1155092"/>
                <a:gd name="connsiteX240" fmla="*/ 797127 w 973909"/>
                <a:gd name="connsiteY240" fmla="*/ 198129 h 1155092"/>
                <a:gd name="connsiteX241" fmla="*/ 780456 w 973909"/>
                <a:gd name="connsiteY241" fmla="*/ 199171 h 1155092"/>
                <a:gd name="connsiteX242" fmla="*/ 758574 w 973909"/>
                <a:gd name="connsiteY242" fmla="*/ 217927 h 1155092"/>
                <a:gd name="connsiteX243" fmla="*/ 752322 w 973909"/>
                <a:gd name="connsiteY243" fmla="*/ 225221 h 1155092"/>
                <a:gd name="connsiteX244" fmla="*/ 742944 w 973909"/>
                <a:gd name="connsiteY244" fmla="*/ 234599 h 1155092"/>
                <a:gd name="connsiteX245" fmla="*/ 730440 w 973909"/>
                <a:gd name="connsiteY245" fmla="*/ 246061 h 1155092"/>
                <a:gd name="connsiteX246" fmla="*/ 724187 w 973909"/>
                <a:gd name="connsiteY246" fmla="*/ 255439 h 1155092"/>
                <a:gd name="connsiteX247" fmla="*/ 713768 w 973909"/>
                <a:gd name="connsiteY247" fmla="*/ 268985 h 1155092"/>
                <a:gd name="connsiteX248" fmla="*/ 709600 w 973909"/>
                <a:gd name="connsiteY248" fmla="*/ 272111 h 1155092"/>
                <a:gd name="connsiteX249" fmla="*/ 701264 w 973909"/>
                <a:gd name="connsiteY249" fmla="*/ 278363 h 1155092"/>
                <a:gd name="connsiteX250" fmla="*/ 695012 w 973909"/>
                <a:gd name="connsiteY250" fmla="*/ 298161 h 1155092"/>
                <a:gd name="connsiteX251" fmla="*/ 695012 w 973909"/>
                <a:gd name="connsiteY251" fmla="*/ 301287 h 1155092"/>
                <a:gd name="connsiteX252" fmla="*/ 670004 w 973909"/>
                <a:gd name="connsiteY252" fmla="*/ 330463 h 1155092"/>
                <a:gd name="connsiteX253" fmla="*/ 662710 w 973909"/>
                <a:gd name="connsiteY253" fmla="*/ 335673 h 1155092"/>
                <a:gd name="connsiteX254" fmla="*/ 653332 w 973909"/>
                <a:gd name="connsiteY254" fmla="*/ 344008 h 1155092"/>
                <a:gd name="connsiteX255" fmla="*/ 648122 w 973909"/>
                <a:gd name="connsiteY255" fmla="*/ 352344 h 1155092"/>
                <a:gd name="connsiteX256" fmla="*/ 644996 w 973909"/>
                <a:gd name="connsiteY256" fmla="*/ 357554 h 1155092"/>
                <a:gd name="connsiteX257" fmla="*/ 611652 w 973909"/>
                <a:gd name="connsiteY257" fmla="*/ 377353 h 1155092"/>
                <a:gd name="connsiteX258" fmla="*/ 608526 w 973909"/>
                <a:gd name="connsiteY258" fmla="*/ 378394 h 1155092"/>
                <a:gd name="connsiteX259" fmla="*/ 571014 w 973909"/>
                <a:gd name="connsiteY259" fmla="*/ 413822 h 1155092"/>
                <a:gd name="connsiteX260" fmla="*/ 573098 w 973909"/>
                <a:gd name="connsiteY260" fmla="*/ 423200 h 1155092"/>
                <a:gd name="connsiteX261" fmla="*/ 582476 w 973909"/>
                <a:gd name="connsiteY261" fmla="*/ 437788 h 1155092"/>
                <a:gd name="connsiteX262" fmla="*/ 599148 w 973909"/>
                <a:gd name="connsiteY262" fmla="*/ 442998 h 1155092"/>
                <a:gd name="connsiteX263" fmla="*/ 605400 w 973909"/>
                <a:gd name="connsiteY263" fmla="*/ 441956 h 1155092"/>
                <a:gd name="connsiteX264" fmla="*/ 607484 w 973909"/>
                <a:gd name="connsiteY264" fmla="*/ 440914 h 1155092"/>
                <a:gd name="connsiteX265" fmla="*/ 626240 w 973909"/>
                <a:gd name="connsiteY265" fmla="*/ 440914 h 1155092"/>
                <a:gd name="connsiteX266" fmla="*/ 628324 w 973909"/>
                <a:gd name="connsiteY266" fmla="*/ 440914 h 1155092"/>
                <a:gd name="connsiteX267" fmla="*/ 640828 w 973909"/>
                <a:gd name="connsiteY267" fmla="*/ 441956 h 1155092"/>
                <a:gd name="connsiteX268" fmla="*/ 652290 w 973909"/>
                <a:gd name="connsiteY268" fmla="*/ 442998 h 1155092"/>
                <a:gd name="connsiteX269" fmla="*/ 662710 w 973909"/>
                <a:gd name="connsiteY269" fmla="*/ 446124 h 1155092"/>
                <a:gd name="connsiteX270" fmla="*/ 672088 w 973909"/>
                <a:gd name="connsiteY270" fmla="*/ 453418 h 1155092"/>
                <a:gd name="connsiteX271" fmla="*/ 675214 w 973909"/>
                <a:gd name="connsiteY271" fmla="*/ 456544 h 1155092"/>
                <a:gd name="connsiteX272" fmla="*/ 684592 w 973909"/>
                <a:gd name="connsiteY272" fmla="*/ 465922 h 1155092"/>
                <a:gd name="connsiteX273" fmla="*/ 700222 w 973909"/>
                <a:gd name="connsiteY273" fmla="*/ 483636 h 1155092"/>
                <a:gd name="connsiteX274" fmla="*/ 701264 w 973909"/>
                <a:gd name="connsiteY274" fmla="*/ 484678 h 1155092"/>
                <a:gd name="connsiteX275" fmla="*/ 700222 w 973909"/>
                <a:gd name="connsiteY275" fmla="*/ 486762 h 1155092"/>
                <a:gd name="connsiteX276" fmla="*/ 681466 w 973909"/>
                <a:gd name="connsiteY276" fmla="*/ 521148 h 1155092"/>
                <a:gd name="connsiteX277" fmla="*/ 679382 w 973909"/>
                <a:gd name="connsiteY277" fmla="*/ 530526 h 1155092"/>
                <a:gd name="connsiteX278" fmla="*/ 681466 w 973909"/>
                <a:gd name="connsiteY278" fmla="*/ 537820 h 1155092"/>
                <a:gd name="connsiteX279" fmla="*/ 687718 w 973909"/>
                <a:gd name="connsiteY279" fmla="*/ 549282 h 1155092"/>
                <a:gd name="connsiteX280" fmla="*/ 689802 w 973909"/>
                <a:gd name="connsiteY280" fmla="*/ 551366 h 1155092"/>
                <a:gd name="connsiteX281" fmla="*/ 692928 w 973909"/>
                <a:gd name="connsiteY281" fmla="*/ 554492 h 1155092"/>
                <a:gd name="connsiteX282" fmla="*/ 692928 w 973909"/>
                <a:gd name="connsiteY282" fmla="*/ 559702 h 1155092"/>
                <a:gd name="connsiteX283" fmla="*/ 690844 w 973909"/>
                <a:gd name="connsiteY283" fmla="*/ 572206 h 1155092"/>
                <a:gd name="connsiteX284" fmla="*/ 689802 w 973909"/>
                <a:gd name="connsiteY284" fmla="*/ 574290 h 1155092"/>
                <a:gd name="connsiteX285" fmla="*/ 688760 w 973909"/>
                <a:gd name="connsiteY285" fmla="*/ 580542 h 1155092"/>
                <a:gd name="connsiteX286" fmla="*/ 689802 w 973909"/>
                <a:gd name="connsiteY286" fmla="*/ 588878 h 1155092"/>
                <a:gd name="connsiteX287" fmla="*/ 689802 w 973909"/>
                <a:gd name="connsiteY287" fmla="*/ 589920 h 1155092"/>
                <a:gd name="connsiteX288" fmla="*/ 693970 w 973909"/>
                <a:gd name="connsiteY288" fmla="*/ 601382 h 1155092"/>
                <a:gd name="connsiteX289" fmla="*/ 700222 w 973909"/>
                <a:gd name="connsiteY289" fmla="*/ 609718 h 1155092"/>
                <a:gd name="connsiteX290" fmla="*/ 701264 w 973909"/>
                <a:gd name="connsiteY290" fmla="*/ 610760 h 1155092"/>
                <a:gd name="connsiteX291" fmla="*/ 710642 w 973909"/>
                <a:gd name="connsiteY291" fmla="*/ 625348 h 1155092"/>
                <a:gd name="connsiteX292" fmla="*/ 712726 w 973909"/>
                <a:gd name="connsiteY292" fmla="*/ 640978 h 1155092"/>
                <a:gd name="connsiteX293" fmla="*/ 709600 w 973909"/>
                <a:gd name="connsiteY293" fmla="*/ 649314 h 1155092"/>
                <a:gd name="connsiteX294" fmla="*/ 707516 w 973909"/>
                <a:gd name="connsiteY294" fmla="*/ 653482 h 1155092"/>
                <a:gd name="connsiteX295" fmla="*/ 691886 w 973909"/>
                <a:gd name="connsiteY295" fmla="*/ 663902 h 1155092"/>
                <a:gd name="connsiteX0" fmla="*/ 691886 w 973909"/>
                <a:gd name="connsiteY0" fmla="*/ 663902 h 1155092"/>
                <a:gd name="connsiteX1" fmla="*/ 676700 w 973909"/>
                <a:gd name="connsiteY1" fmla="*/ 687419 h 1155092"/>
                <a:gd name="connsiteX2" fmla="*/ 663752 w 973909"/>
                <a:gd name="connsiteY2" fmla="*/ 700372 h 1155092"/>
                <a:gd name="connsiteX3" fmla="*/ 663752 w 973909"/>
                <a:gd name="connsiteY3" fmla="*/ 703497 h 1155092"/>
                <a:gd name="connsiteX4" fmla="*/ 668515 w 973909"/>
                <a:gd name="connsiteY4" fmla="*/ 727610 h 1155092"/>
                <a:gd name="connsiteX5" fmla="*/ 639041 w 973909"/>
                <a:gd name="connsiteY5" fmla="*/ 775392 h 1155092"/>
                <a:gd name="connsiteX6" fmla="*/ 600784 w 973909"/>
                <a:gd name="connsiteY6" fmla="*/ 797721 h 1155092"/>
                <a:gd name="connsiteX7" fmla="*/ 559552 w 973909"/>
                <a:gd name="connsiteY7" fmla="*/ 821390 h 1155092"/>
                <a:gd name="connsiteX8" fmla="*/ 534545 w 973909"/>
                <a:gd name="connsiteY8" fmla="*/ 833747 h 1155092"/>
                <a:gd name="connsiteX9" fmla="*/ 530376 w 973909"/>
                <a:gd name="connsiteY9" fmla="*/ 834789 h 1155092"/>
                <a:gd name="connsiteX10" fmla="*/ 516830 w 973909"/>
                <a:gd name="connsiteY10" fmla="*/ 839999 h 1155092"/>
                <a:gd name="connsiteX11" fmla="*/ 514746 w 973909"/>
                <a:gd name="connsiteY11" fmla="*/ 842083 h 1155092"/>
                <a:gd name="connsiteX12" fmla="*/ 511620 w 973909"/>
                <a:gd name="connsiteY12" fmla="*/ 845209 h 1155092"/>
                <a:gd name="connsiteX13" fmla="*/ 506411 w 973909"/>
                <a:gd name="connsiteY13" fmla="*/ 846251 h 1155092"/>
                <a:gd name="connsiteX14" fmla="*/ 503285 w 973909"/>
                <a:gd name="connsiteY14" fmla="*/ 846251 h 1155092"/>
                <a:gd name="connsiteX15" fmla="*/ 489738 w 973909"/>
                <a:gd name="connsiteY15" fmla="*/ 852503 h 1155092"/>
                <a:gd name="connsiteX16" fmla="*/ 481402 w 973909"/>
                <a:gd name="connsiteY16" fmla="*/ 856671 h 1155092"/>
                <a:gd name="connsiteX17" fmla="*/ 474108 w 973909"/>
                <a:gd name="connsiteY17" fmla="*/ 857713 h 1155092"/>
                <a:gd name="connsiteX18" fmla="*/ 464731 w 973909"/>
                <a:gd name="connsiteY18" fmla="*/ 859797 h 1155092"/>
                <a:gd name="connsiteX19" fmla="*/ 450142 w 973909"/>
                <a:gd name="connsiteY19" fmla="*/ 871259 h 1155092"/>
                <a:gd name="connsiteX20" fmla="*/ 440765 w 973909"/>
                <a:gd name="connsiteY20" fmla="*/ 884805 h 1155092"/>
                <a:gd name="connsiteX21" fmla="*/ 438681 w 973909"/>
                <a:gd name="connsiteY21" fmla="*/ 890015 h 1155092"/>
                <a:gd name="connsiteX22" fmla="*/ 434512 w 973909"/>
                <a:gd name="connsiteY22" fmla="*/ 898351 h 1155092"/>
                <a:gd name="connsiteX23" fmla="*/ 431387 w 973909"/>
                <a:gd name="connsiteY23" fmla="*/ 901477 h 1155092"/>
                <a:gd name="connsiteX24" fmla="*/ 430345 w 973909"/>
                <a:gd name="connsiteY24" fmla="*/ 902519 h 1155092"/>
                <a:gd name="connsiteX25" fmla="*/ 427218 w 973909"/>
                <a:gd name="connsiteY25" fmla="*/ 904603 h 1155092"/>
                <a:gd name="connsiteX26" fmla="*/ 423051 w 973909"/>
                <a:gd name="connsiteY26" fmla="*/ 907729 h 1155092"/>
                <a:gd name="connsiteX27" fmla="*/ 405337 w 973909"/>
                <a:gd name="connsiteY27" fmla="*/ 904603 h 1155092"/>
                <a:gd name="connsiteX28" fmla="*/ 390748 w 973909"/>
                <a:gd name="connsiteY28" fmla="*/ 891057 h 1155092"/>
                <a:gd name="connsiteX29" fmla="*/ 371993 w 973909"/>
                <a:gd name="connsiteY29" fmla="*/ 871259 h 1155092"/>
                <a:gd name="connsiteX30" fmla="*/ 367825 w 973909"/>
                <a:gd name="connsiteY30" fmla="*/ 866049 h 1155092"/>
                <a:gd name="connsiteX31" fmla="*/ 366783 w 973909"/>
                <a:gd name="connsiteY31" fmla="*/ 861881 h 1155092"/>
                <a:gd name="connsiteX32" fmla="*/ 365741 w 973909"/>
                <a:gd name="connsiteY32" fmla="*/ 858755 h 1155092"/>
                <a:gd name="connsiteX33" fmla="*/ 353237 w 973909"/>
                <a:gd name="connsiteY33" fmla="*/ 843125 h 1155092"/>
                <a:gd name="connsiteX34" fmla="*/ 335523 w 973909"/>
                <a:gd name="connsiteY34" fmla="*/ 837915 h 1155092"/>
                <a:gd name="connsiteX35" fmla="*/ 334481 w 973909"/>
                <a:gd name="connsiteY35" fmla="*/ 837915 h 1155092"/>
                <a:gd name="connsiteX36" fmla="*/ 327187 w 973909"/>
                <a:gd name="connsiteY36" fmla="*/ 835831 h 1155092"/>
                <a:gd name="connsiteX37" fmla="*/ 321977 w 973909"/>
                <a:gd name="connsiteY37" fmla="*/ 831663 h 1155092"/>
                <a:gd name="connsiteX38" fmla="*/ 320935 w 973909"/>
                <a:gd name="connsiteY38" fmla="*/ 830621 h 1155092"/>
                <a:gd name="connsiteX39" fmla="*/ 303221 w 973909"/>
                <a:gd name="connsiteY39" fmla="*/ 823327 h 1155092"/>
                <a:gd name="connsiteX40" fmla="*/ 290717 w 973909"/>
                <a:gd name="connsiteY40" fmla="*/ 829579 h 1155092"/>
                <a:gd name="connsiteX41" fmla="*/ 268835 w 973909"/>
                <a:gd name="connsiteY41" fmla="*/ 850419 h 1155092"/>
                <a:gd name="connsiteX42" fmla="*/ 262583 w 973909"/>
                <a:gd name="connsiteY42" fmla="*/ 863965 h 1155092"/>
                <a:gd name="connsiteX43" fmla="*/ 260499 w 973909"/>
                <a:gd name="connsiteY43" fmla="*/ 870217 h 1155092"/>
                <a:gd name="connsiteX44" fmla="*/ 257373 w 973909"/>
                <a:gd name="connsiteY44" fmla="*/ 879595 h 1155092"/>
                <a:gd name="connsiteX45" fmla="*/ 257373 w 973909"/>
                <a:gd name="connsiteY45" fmla="*/ 896267 h 1155092"/>
                <a:gd name="connsiteX46" fmla="*/ 259457 w 973909"/>
                <a:gd name="connsiteY46" fmla="*/ 909813 h 1155092"/>
                <a:gd name="connsiteX47" fmla="*/ 261541 w 973909"/>
                <a:gd name="connsiteY47" fmla="*/ 917107 h 1155092"/>
                <a:gd name="connsiteX48" fmla="*/ 264667 w 973909"/>
                <a:gd name="connsiteY48" fmla="*/ 928569 h 1155092"/>
                <a:gd name="connsiteX49" fmla="*/ 258415 w 973909"/>
                <a:gd name="connsiteY49" fmla="*/ 942115 h 1155092"/>
                <a:gd name="connsiteX50" fmla="*/ 250079 w 973909"/>
                <a:gd name="connsiteY50" fmla="*/ 943157 h 1155092"/>
                <a:gd name="connsiteX51" fmla="*/ 245911 w 973909"/>
                <a:gd name="connsiteY51" fmla="*/ 943157 h 1155092"/>
                <a:gd name="connsiteX52" fmla="*/ 222987 w 973909"/>
                <a:gd name="connsiteY52" fmla="*/ 960871 h 1155092"/>
                <a:gd name="connsiteX53" fmla="*/ 229239 w 973909"/>
                <a:gd name="connsiteY53" fmla="*/ 989004 h 1155092"/>
                <a:gd name="connsiteX54" fmla="*/ 235491 w 973909"/>
                <a:gd name="connsiteY54" fmla="*/ 994214 h 1155092"/>
                <a:gd name="connsiteX55" fmla="*/ 241743 w 973909"/>
                <a:gd name="connsiteY55" fmla="*/ 999424 h 1155092"/>
                <a:gd name="connsiteX56" fmla="*/ 245911 w 973909"/>
                <a:gd name="connsiteY56" fmla="*/ 1020264 h 1155092"/>
                <a:gd name="connsiteX57" fmla="*/ 245911 w 973909"/>
                <a:gd name="connsiteY57" fmla="*/ 1022348 h 1155092"/>
                <a:gd name="connsiteX58" fmla="*/ 254247 w 973909"/>
                <a:gd name="connsiteY58" fmla="*/ 1048398 h 1155092"/>
                <a:gd name="connsiteX59" fmla="*/ 261541 w 973909"/>
                <a:gd name="connsiteY59" fmla="*/ 1054650 h 1155092"/>
                <a:gd name="connsiteX60" fmla="*/ 267793 w 973909"/>
                <a:gd name="connsiteY60" fmla="*/ 1059860 h 1155092"/>
                <a:gd name="connsiteX61" fmla="*/ 274045 w 973909"/>
                <a:gd name="connsiteY61" fmla="*/ 1076532 h 1155092"/>
                <a:gd name="connsiteX62" fmla="*/ 277171 w 973909"/>
                <a:gd name="connsiteY62" fmla="*/ 1098414 h 1155092"/>
                <a:gd name="connsiteX63" fmla="*/ 277171 w 973909"/>
                <a:gd name="connsiteY63" fmla="*/ 1104666 h 1155092"/>
                <a:gd name="connsiteX64" fmla="*/ 271961 w 973909"/>
                <a:gd name="connsiteY64" fmla="*/ 1108834 h 1155092"/>
                <a:gd name="connsiteX65" fmla="*/ 264667 w 973909"/>
                <a:gd name="connsiteY65" fmla="*/ 1110918 h 1155092"/>
                <a:gd name="connsiteX66" fmla="*/ 260499 w 973909"/>
                <a:gd name="connsiteY66" fmla="*/ 1108834 h 1155092"/>
                <a:gd name="connsiteX67" fmla="*/ 256331 w 973909"/>
                <a:gd name="connsiteY67" fmla="*/ 1105708 h 1155092"/>
                <a:gd name="connsiteX68" fmla="*/ 242785 w 973909"/>
                <a:gd name="connsiteY68" fmla="*/ 1105708 h 1155092"/>
                <a:gd name="connsiteX69" fmla="*/ 234449 w 973909"/>
                <a:gd name="connsiteY69" fmla="*/ 1109876 h 1155092"/>
                <a:gd name="connsiteX70" fmla="*/ 230281 w 973909"/>
                <a:gd name="connsiteY70" fmla="*/ 1119254 h 1155092"/>
                <a:gd name="connsiteX71" fmla="*/ 235491 w 973909"/>
                <a:gd name="connsiteY71" fmla="*/ 1128632 h 1155092"/>
                <a:gd name="connsiteX72" fmla="*/ 242785 w 973909"/>
                <a:gd name="connsiteY72" fmla="*/ 1131758 h 1155092"/>
                <a:gd name="connsiteX73" fmla="*/ 243827 w 973909"/>
                <a:gd name="connsiteY73" fmla="*/ 1131758 h 1155092"/>
                <a:gd name="connsiteX74" fmla="*/ 268835 w 973909"/>
                <a:gd name="connsiteY74" fmla="*/ 1147388 h 1155092"/>
                <a:gd name="connsiteX75" fmla="*/ 270919 w 973909"/>
                <a:gd name="connsiteY75" fmla="*/ 1149472 h 1155092"/>
                <a:gd name="connsiteX76" fmla="*/ 265709 w 973909"/>
                <a:gd name="connsiteY76" fmla="*/ 1153640 h 1155092"/>
                <a:gd name="connsiteX77" fmla="*/ 242785 w 973909"/>
                <a:gd name="connsiteY77" fmla="*/ 1152598 h 1155092"/>
                <a:gd name="connsiteX78" fmla="*/ 241743 w 973909"/>
                <a:gd name="connsiteY78" fmla="*/ 1152598 h 1155092"/>
                <a:gd name="connsiteX79" fmla="*/ 235491 w 973909"/>
                <a:gd name="connsiteY79" fmla="*/ 1150514 h 1155092"/>
                <a:gd name="connsiteX80" fmla="*/ 229239 w 973909"/>
                <a:gd name="connsiteY80" fmla="*/ 1150514 h 1155092"/>
                <a:gd name="connsiteX81" fmla="*/ 228197 w 973909"/>
                <a:gd name="connsiteY81" fmla="*/ 1150514 h 1155092"/>
                <a:gd name="connsiteX82" fmla="*/ 210483 w 973909"/>
                <a:gd name="connsiteY82" fmla="*/ 1149472 h 1155092"/>
                <a:gd name="connsiteX83" fmla="*/ 201105 w 973909"/>
                <a:gd name="connsiteY83" fmla="*/ 1146346 h 1155092"/>
                <a:gd name="connsiteX84" fmla="*/ 189643 w 973909"/>
                <a:gd name="connsiteY84" fmla="*/ 1143220 h 1155092"/>
                <a:gd name="connsiteX85" fmla="*/ 189643 w 973909"/>
                <a:gd name="connsiteY85" fmla="*/ 1135926 h 1155092"/>
                <a:gd name="connsiteX86" fmla="*/ 191727 w 973909"/>
                <a:gd name="connsiteY86" fmla="*/ 1130716 h 1155092"/>
                <a:gd name="connsiteX87" fmla="*/ 192769 w 973909"/>
                <a:gd name="connsiteY87" fmla="*/ 1127590 h 1155092"/>
                <a:gd name="connsiteX88" fmla="*/ 188601 w 973909"/>
                <a:gd name="connsiteY88" fmla="*/ 1098414 h 1155092"/>
                <a:gd name="connsiteX89" fmla="*/ 185475 w 973909"/>
                <a:gd name="connsiteY89" fmla="*/ 1094246 h 1155092"/>
                <a:gd name="connsiteX90" fmla="*/ 180265 w 973909"/>
                <a:gd name="connsiteY90" fmla="*/ 1085910 h 1155092"/>
                <a:gd name="connsiteX91" fmla="*/ 183391 w 973909"/>
                <a:gd name="connsiteY91" fmla="*/ 1071322 h 1155092"/>
                <a:gd name="connsiteX92" fmla="*/ 184433 w 973909"/>
                <a:gd name="connsiteY92" fmla="*/ 1069238 h 1155092"/>
                <a:gd name="connsiteX93" fmla="*/ 188601 w 973909"/>
                <a:gd name="connsiteY93" fmla="*/ 1054650 h 1155092"/>
                <a:gd name="connsiteX94" fmla="*/ 187559 w 973909"/>
                <a:gd name="connsiteY94" fmla="*/ 1043188 h 1155092"/>
                <a:gd name="connsiteX95" fmla="*/ 186517 w 973909"/>
                <a:gd name="connsiteY95" fmla="*/ 1037978 h 1155092"/>
                <a:gd name="connsiteX96" fmla="*/ 187559 w 973909"/>
                <a:gd name="connsiteY96" fmla="*/ 1029643 h 1155092"/>
                <a:gd name="connsiteX97" fmla="*/ 190685 w 973909"/>
                <a:gd name="connsiteY97" fmla="*/ 1026516 h 1155092"/>
                <a:gd name="connsiteX98" fmla="*/ 193811 w 973909"/>
                <a:gd name="connsiteY98" fmla="*/ 1022348 h 1155092"/>
                <a:gd name="connsiteX99" fmla="*/ 188601 w 973909"/>
                <a:gd name="connsiteY99" fmla="*/ 997341 h 1155092"/>
                <a:gd name="connsiteX100" fmla="*/ 185475 w 973909"/>
                <a:gd name="connsiteY100" fmla="*/ 993173 h 1155092"/>
                <a:gd name="connsiteX101" fmla="*/ 177139 w 973909"/>
                <a:gd name="connsiteY101" fmla="*/ 978584 h 1155092"/>
                <a:gd name="connsiteX102" fmla="*/ 182349 w 973909"/>
                <a:gd name="connsiteY102" fmla="*/ 958787 h 1155092"/>
                <a:gd name="connsiteX103" fmla="*/ 186517 w 973909"/>
                <a:gd name="connsiteY103" fmla="*/ 949409 h 1155092"/>
                <a:gd name="connsiteX104" fmla="*/ 183391 w 973909"/>
                <a:gd name="connsiteY104" fmla="*/ 935863 h 1155092"/>
                <a:gd name="connsiteX105" fmla="*/ 174013 w 973909"/>
                <a:gd name="connsiteY105" fmla="*/ 922317 h 1155092"/>
                <a:gd name="connsiteX106" fmla="*/ 159425 w 973909"/>
                <a:gd name="connsiteY106" fmla="*/ 915023 h 1155092"/>
                <a:gd name="connsiteX107" fmla="*/ 144837 w 973909"/>
                <a:gd name="connsiteY107" fmla="*/ 907729 h 1155092"/>
                <a:gd name="connsiteX108" fmla="*/ 142753 w 973909"/>
                <a:gd name="connsiteY108" fmla="*/ 904603 h 1155092"/>
                <a:gd name="connsiteX109" fmla="*/ 136502 w 973909"/>
                <a:gd name="connsiteY109" fmla="*/ 897309 h 1155092"/>
                <a:gd name="connsiteX110" fmla="*/ 127123 w 973909"/>
                <a:gd name="connsiteY110" fmla="*/ 896267 h 1155092"/>
                <a:gd name="connsiteX111" fmla="*/ 120872 w 973909"/>
                <a:gd name="connsiteY111" fmla="*/ 896267 h 1155092"/>
                <a:gd name="connsiteX112" fmla="*/ 117745 w 973909"/>
                <a:gd name="connsiteY112" fmla="*/ 892099 h 1155092"/>
                <a:gd name="connsiteX113" fmla="*/ 101073 w 973909"/>
                <a:gd name="connsiteY113" fmla="*/ 858755 h 1155092"/>
                <a:gd name="connsiteX114" fmla="*/ 89612 w 973909"/>
                <a:gd name="connsiteY114" fmla="*/ 846251 h 1155092"/>
                <a:gd name="connsiteX115" fmla="*/ 82318 w 973909"/>
                <a:gd name="connsiteY115" fmla="*/ 844167 h 1155092"/>
                <a:gd name="connsiteX116" fmla="*/ 76066 w 973909"/>
                <a:gd name="connsiteY116" fmla="*/ 842083 h 1155092"/>
                <a:gd name="connsiteX117" fmla="*/ 68772 w 973909"/>
                <a:gd name="connsiteY117" fmla="*/ 832705 h 1155092"/>
                <a:gd name="connsiteX118" fmla="*/ 63562 w 973909"/>
                <a:gd name="connsiteY118" fmla="*/ 824369 h 1155092"/>
                <a:gd name="connsiteX119" fmla="*/ 55226 w 973909"/>
                <a:gd name="connsiteY119" fmla="*/ 820201 h 1155092"/>
                <a:gd name="connsiteX120" fmla="*/ 53142 w 973909"/>
                <a:gd name="connsiteY120" fmla="*/ 820201 h 1155092"/>
                <a:gd name="connsiteX121" fmla="*/ 43764 w 973909"/>
                <a:gd name="connsiteY121" fmla="*/ 813949 h 1155092"/>
                <a:gd name="connsiteX122" fmla="*/ 40638 w 973909"/>
                <a:gd name="connsiteY122" fmla="*/ 810823 h 1155092"/>
                <a:gd name="connsiteX123" fmla="*/ 37512 w 973909"/>
                <a:gd name="connsiteY123" fmla="*/ 807697 h 1155092"/>
                <a:gd name="connsiteX124" fmla="*/ 34386 w 973909"/>
                <a:gd name="connsiteY124" fmla="*/ 803529 h 1155092"/>
                <a:gd name="connsiteX125" fmla="*/ 33344 w 973909"/>
                <a:gd name="connsiteY125" fmla="*/ 802487 h 1155092"/>
                <a:gd name="connsiteX126" fmla="*/ 19798 w 973909"/>
                <a:gd name="connsiteY126" fmla="*/ 786857 h 1155092"/>
                <a:gd name="connsiteX127" fmla="*/ 15630 w 973909"/>
                <a:gd name="connsiteY127" fmla="*/ 784773 h 1155092"/>
                <a:gd name="connsiteX128" fmla="*/ 11462 w 973909"/>
                <a:gd name="connsiteY128" fmla="*/ 782689 h 1155092"/>
                <a:gd name="connsiteX129" fmla="*/ 0 w 973909"/>
                <a:gd name="connsiteY129" fmla="*/ 770185 h 1155092"/>
                <a:gd name="connsiteX130" fmla="*/ 8336 w 973909"/>
                <a:gd name="connsiteY130" fmla="*/ 766017 h 1155092"/>
                <a:gd name="connsiteX131" fmla="*/ 23966 w 973909"/>
                <a:gd name="connsiteY131" fmla="*/ 739967 h 1155092"/>
                <a:gd name="connsiteX132" fmla="*/ 26050 w 973909"/>
                <a:gd name="connsiteY132" fmla="*/ 731631 h 1155092"/>
                <a:gd name="connsiteX133" fmla="*/ 32302 w 973909"/>
                <a:gd name="connsiteY133" fmla="*/ 711833 h 1155092"/>
                <a:gd name="connsiteX134" fmla="*/ 38554 w 973909"/>
                <a:gd name="connsiteY134" fmla="*/ 703497 h 1155092"/>
                <a:gd name="connsiteX135" fmla="*/ 47932 w 973909"/>
                <a:gd name="connsiteY135" fmla="*/ 699329 h 1155092"/>
                <a:gd name="connsiteX136" fmla="*/ 54184 w 973909"/>
                <a:gd name="connsiteY136" fmla="*/ 697246 h 1155092"/>
                <a:gd name="connsiteX137" fmla="*/ 66688 w 973909"/>
                <a:gd name="connsiteY137" fmla="*/ 692036 h 1155092"/>
                <a:gd name="connsiteX138" fmla="*/ 77108 w 973909"/>
                <a:gd name="connsiteY138" fmla="*/ 675364 h 1155092"/>
                <a:gd name="connsiteX139" fmla="*/ 77108 w 973909"/>
                <a:gd name="connsiteY139" fmla="*/ 672237 h 1155092"/>
                <a:gd name="connsiteX140" fmla="*/ 79192 w 973909"/>
                <a:gd name="connsiteY140" fmla="*/ 664944 h 1155092"/>
                <a:gd name="connsiteX141" fmla="*/ 91696 w 973909"/>
                <a:gd name="connsiteY141" fmla="*/ 660776 h 1155092"/>
                <a:gd name="connsiteX142" fmla="*/ 93780 w 973909"/>
                <a:gd name="connsiteY142" fmla="*/ 660776 h 1155092"/>
                <a:gd name="connsiteX143" fmla="*/ 109410 w 973909"/>
                <a:gd name="connsiteY143" fmla="*/ 658692 h 1155092"/>
                <a:gd name="connsiteX144" fmla="*/ 118788 w 973909"/>
                <a:gd name="connsiteY144" fmla="*/ 648272 h 1155092"/>
                <a:gd name="connsiteX145" fmla="*/ 120872 w 973909"/>
                <a:gd name="connsiteY145" fmla="*/ 645146 h 1155092"/>
                <a:gd name="connsiteX146" fmla="*/ 132333 w 973909"/>
                <a:gd name="connsiteY146" fmla="*/ 632642 h 1155092"/>
                <a:gd name="connsiteX147" fmla="*/ 138585 w 973909"/>
                <a:gd name="connsiteY147" fmla="*/ 626390 h 1155092"/>
                <a:gd name="connsiteX148" fmla="*/ 150047 w 973909"/>
                <a:gd name="connsiteY148" fmla="*/ 601382 h 1155092"/>
                <a:gd name="connsiteX149" fmla="*/ 147963 w 973909"/>
                <a:gd name="connsiteY149" fmla="*/ 589920 h 1155092"/>
                <a:gd name="connsiteX150" fmla="*/ 146922 w 973909"/>
                <a:gd name="connsiteY150" fmla="*/ 587836 h 1155092"/>
                <a:gd name="connsiteX151" fmla="*/ 142753 w 973909"/>
                <a:gd name="connsiteY151" fmla="*/ 562828 h 1155092"/>
                <a:gd name="connsiteX152" fmla="*/ 142753 w 973909"/>
                <a:gd name="connsiteY152" fmla="*/ 549282 h 1155092"/>
                <a:gd name="connsiteX153" fmla="*/ 147963 w 973909"/>
                <a:gd name="connsiteY153" fmla="*/ 538862 h 1155092"/>
                <a:gd name="connsiteX154" fmla="*/ 159425 w 973909"/>
                <a:gd name="connsiteY154" fmla="*/ 527400 h 1155092"/>
                <a:gd name="connsiteX155" fmla="*/ 169845 w 973909"/>
                <a:gd name="connsiteY155" fmla="*/ 523232 h 1155092"/>
                <a:gd name="connsiteX156" fmla="*/ 187559 w 973909"/>
                <a:gd name="connsiteY156" fmla="*/ 512812 h 1155092"/>
                <a:gd name="connsiteX157" fmla="*/ 192769 w 973909"/>
                <a:gd name="connsiteY157" fmla="*/ 503434 h 1155092"/>
                <a:gd name="connsiteX158" fmla="*/ 197979 w 973909"/>
                <a:gd name="connsiteY158" fmla="*/ 495098 h 1155092"/>
                <a:gd name="connsiteX159" fmla="*/ 230281 w 973909"/>
                <a:gd name="connsiteY159" fmla="*/ 488846 h 1155092"/>
                <a:gd name="connsiteX160" fmla="*/ 237575 w 973909"/>
                <a:gd name="connsiteY160" fmla="*/ 488846 h 1155092"/>
                <a:gd name="connsiteX161" fmla="*/ 243827 w 973909"/>
                <a:gd name="connsiteY161" fmla="*/ 483636 h 1155092"/>
                <a:gd name="connsiteX162" fmla="*/ 246953 w 973909"/>
                <a:gd name="connsiteY162" fmla="*/ 480510 h 1155092"/>
                <a:gd name="connsiteX163" fmla="*/ 254247 w 973909"/>
                <a:gd name="connsiteY163" fmla="*/ 481552 h 1155092"/>
                <a:gd name="connsiteX164" fmla="*/ 259457 w 973909"/>
                <a:gd name="connsiteY164" fmla="*/ 482594 h 1155092"/>
                <a:gd name="connsiteX165" fmla="*/ 277171 w 973909"/>
                <a:gd name="connsiteY165" fmla="*/ 475300 h 1155092"/>
                <a:gd name="connsiteX166" fmla="*/ 280297 w 973909"/>
                <a:gd name="connsiteY166" fmla="*/ 458628 h 1155092"/>
                <a:gd name="connsiteX167" fmla="*/ 280297 w 973909"/>
                <a:gd name="connsiteY167" fmla="*/ 450292 h 1155092"/>
                <a:gd name="connsiteX168" fmla="*/ 300095 w 973909"/>
                <a:gd name="connsiteY168" fmla="*/ 427368 h 1155092"/>
                <a:gd name="connsiteX169" fmla="*/ 310515 w 973909"/>
                <a:gd name="connsiteY169" fmla="*/ 422158 h 1155092"/>
                <a:gd name="connsiteX170" fmla="*/ 330313 w 973909"/>
                <a:gd name="connsiteY170" fmla="*/ 410696 h 1155092"/>
                <a:gd name="connsiteX171" fmla="*/ 348027 w 973909"/>
                <a:gd name="connsiteY171" fmla="*/ 389856 h 1155092"/>
                <a:gd name="connsiteX172" fmla="*/ 369909 w 973909"/>
                <a:gd name="connsiteY172" fmla="*/ 366933 h 1155092"/>
                <a:gd name="connsiteX173" fmla="*/ 392833 w 973909"/>
                <a:gd name="connsiteY173" fmla="*/ 360680 h 1155092"/>
                <a:gd name="connsiteX174" fmla="*/ 408463 w 973909"/>
                <a:gd name="connsiteY174" fmla="*/ 357554 h 1155092"/>
                <a:gd name="connsiteX175" fmla="*/ 420967 w 973909"/>
                <a:gd name="connsiteY175" fmla="*/ 352344 h 1155092"/>
                <a:gd name="connsiteX176" fmla="*/ 437638 w 973909"/>
                <a:gd name="connsiteY176" fmla="*/ 346093 h 1155092"/>
                <a:gd name="connsiteX177" fmla="*/ 451185 w 973909"/>
                <a:gd name="connsiteY177" fmla="*/ 345051 h 1155092"/>
                <a:gd name="connsiteX178" fmla="*/ 477235 w 973909"/>
                <a:gd name="connsiteY178" fmla="*/ 338798 h 1155092"/>
                <a:gd name="connsiteX179" fmla="*/ 489738 w 973909"/>
                <a:gd name="connsiteY179" fmla="*/ 322127 h 1155092"/>
                <a:gd name="connsiteX180" fmla="*/ 507452 w 973909"/>
                <a:gd name="connsiteY180" fmla="*/ 304413 h 1155092"/>
                <a:gd name="connsiteX181" fmla="*/ 512662 w 973909"/>
                <a:gd name="connsiteY181" fmla="*/ 304413 h 1155092"/>
                <a:gd name="connsiteX182" fmla="*/ 528292 w 973909"/>
                <a:gd name="connsiteY182" fmla="*/ 299203 h 1155092"/>
                <a:gd name="connsiteX183" fmla="*/ 530376 w 973909"/>
                <a:gd name="connsiteY183" fmla="*/ 292951 h 1155092"/>
                <a:gd name="connsiteX184" fmla="*/ 531418 w 973909"/>
                <a:gd name="connsiteY184" fmla="*/ 288783 h 1155092"/>
                <a:gd name="connsiteX185" fmla="*/ 539755 w 973909"/>
                <a:gd name="connsiteY185" fmla="*/ 284615 h 1155092"/>
                <a:gd name="connsiteX186" fmla="*/ 548090 w 973909"/>
                <a:gd name="connsiteY186" fmla="*/ 281489 h 1155092"/>
                <a:gd name="connsiteX187" fmla="*/ 556426 w 973909"/>
                <a:gd name="connsiteY187" fmla="*/ 268985 h 1155092"/>
                <a:gd name="connsiteX188" fmla="*/ 557468 w 973909"/>
                <a:gd name="connsiteY188" fmla="*/ 265859 h 1155092"/>
                <a:gd name="connsiteX189" fmla="*/ 565804 w 973909"/>
                <a:gd name="connsiteY189" fmla="*/ 252313 h 1155092"/>
                <a:gd name="connsiteX190" fmla="*/ 571014 w 973909"/>
                <a:gd name="connsiteY190" fmla="*/ 245019 h 1155092"/>
                <a:gd name="connsiteX191" fmla="*/ 581434 w 973909"/>
                <a:gd name="connsiteY191" fmla="*/ 222095 h 1155092"/>
                <a:gd name="connsiteX192" fmla="*/ 582476 w 973909"/>
                <a:gd name="connsiteY192" fmla="*/ 218969 h 1155092"/>
                <a:gd name="connsiteX193" fmla="*/ 589770 w 973909"/>
                <a:gd name="connsiteY193" fmla="*/ 203339 h 1155092"/>
                <a:gd name="connsiteX194" fmla="*/ 599148 w 973909"/>
                <a:gd name="connsiteY194" fmla="*/ 199171 h 1155092"/>
                <a:gd name="connsiteX195" fmla="*/ 612694 w 973909"/>
                <a:gd name="connsiteY195" fmla="*/ 190835 h 1155092"/>
                <a:gd name="connsiteX196" fmla="*/ 615820 w 973909"/>
                <a:gd name="connsiteY196" fmla="*/ 175205 h 1155092"/>
                <a:gd name="connsiteX197" fmla="*/ 615820 w 973909"/>
                <a:gd name="connsiteY197" fmla="*/ 172079 h 1155092"/>
                <a:gd name="connsiteX198" fmla="*/ 630408 w 973909"/>
                <a:gd name="connsiteY198" fmla="*/ 142903 h 1155092"/>
                <a:gd name="connsiteX199" fmla="*/ 644996 w 973909"/>
                <a:gd name="connsiteY199" fmla="*/ 134567 h 1155092"/>
                <a:gd name="connsiteX200" fmla="*/ 660626 w 973909"/>
                <a:gd name="connsiteY200" fmla="*/ 127273 h 1155092"/>
                <a:gd name="connsiteX201" fmla="*/ 664794 w 973909"/>
                <a:gd name="connsiteY201" fmla="*/ 125189 h 1155092"/>
                <a:gd name="connsiteX202" fmla="*/ 673130 w 973909"/>
                <a:gd name="connsiteY202" fmla="*/ 122063 h 1155092"/>
                <a:gd name="connsiteX203" fmla="*/ 673130 w 973909"/>
                <a:gd name="connsiteY203" fmla="*/ 122063 h 1155092"/>
                <a:gd name="connsiteX204" fmla="*/ 687718 w 973909"/>
                <a:gd name="connsiteY204" fmla="*/ 132483 h 1155092"/>
                <a:gd name="connsiteX205" fmla="*/ 689802 w 973909"/>
                <a:gd name="connsiteY205" fmla="*/ 135609 h 1155092"/>
                <a:gd name="connsiteX206" fmla="*/ 714810 w 973909"/>
                <a:gd name="connsiteY206" fmla="*/ 152281 h 1155092"/>
                <a:gd name="connsiteX207" fmla="*/ 727314 w 973909"/>
                <a:gd name="connsiteY207" fmla="*/ 154365 h 1155092"/>
                <a:gd name="connsiteX208" fmla="*/ 747112 w 973909"/>
                <a:gd name="connsiteY208" fmla="*/ 130399 h 1155092"/>
                <a:gd name="connsiteX209" fmla="*/ 748154 w 973909"/>
                <a:gd name="connsiteY209" fmla="*/ 118937 h 1155092"/>
                <a:gd name="connsiteX210" fmla="*/ 751280 w 973909"/>
                <a:gd name="connsiteY210" fmla="*/ 101223 h 1155092"/>
                <a:gd name="connsiteX211" fmla="*/ 764826 w 973909"/>
                <a:gd name="connsiteY211" fmla="*/ 82467 h 1155092"/>
                <a:gd name="connsiteX212" fmla="*/ 778371 w 973909"/>
                <a:gd name="connsiteY212" fmla="*/ 62669 h 1155092"/>
                <a:gd name="connsiteX213" fmla="*/ 779414 w 973909"/>
                <a:gd name="connsiteY213" fmla="*/ 63263 h 1155092"/>
                <a:gd name="connsiteX214" fmla="*/ 827642 w 973909"/>
                <a:gd name="connsiteY214" fmla="*/ 65793 h 1155092"/>
                <a:gd name="connsiteX215" fmla="*/ 833597 w 973909"/>
                <a:gd name="connsiteY215" fmla="*/ 41829 h 1155092"/>
                <a:gd name="connsiteX216" fmla="*/ 842975 w 973909"/>
                <a:gd name="connsiteY216" fmla="*/ 34535 h 1155092"/>
                <a:gd name="connsiteX217" fmla="*/ 848185 w 973909"/>
                <a:gd name="connsiteY217" fmla="*/ 31409 h 1155092"/>
                <a:gd name="connsiteX218" fmla="*/ 849227 w 973909"/>
                <a:gd name="connsiteY218" fmla="*/ 30368 h 1155092"/>
                <a:gd name="connsiteX219" fmla="*/ 871109 w 973909"/>
                <a:gd name="connsiteY219" fmla="*/ 7444 h 1155092"/>
                <a:gd name="connsiteX220" fmla="*/ 893435 w 973909"/>
                <a:gd name="connsiteY220" fmla="*/ 0 h 1155092"/>
                <a:gd name="connsiteX221" fmla="*/ 963847 w 973909"/>
                <a:gd name="connsiteY221" fmla="*/ 30368 h 1155092"/>
                <a:gd name="connsiteX222" fmla="*/ 973225 w 973909"/>
                <a:gd name="connsiteY222" fmla="*/ 39745 h 1155092"/>
                <a:gd name="connsiteX223" fmla="*/ 972183 w 973909"/>
                <a:gd name="connsiteY223" fmla="*/ 51207 h 1155092"/>
                <a:gd name="connsiteX224" fmla="*/ 962805 w 973909"/>
                <a:gd name="connsiteY224" fmla="*/ 60585 h 1155092"/>
                <a:gd name="connsiteX225" fmla="*/ 927377 w 973909"/>
                <a:gd name="connsiteY225" fmla="*/ 81425 h 1155092"/>
                <a:gd name="connsiteX226" fmla="*/ 920083 w 973909"/>
                <a:gd name="connsiteY226" fmla="*/ 84551 h 1155092"/>
                <a:gd name="connsiteX227" fmla="*/ 901327 w 973909"/>
                <a:gd name="connsiteY227" fmla="*/ 94971 h 1155092"/>
                <a:gd name="connsiteX228" fmla="*/ 882571 w 973909"/>
                <a:gd name="connsiteY228" fmla="*/ 114769 h 1155092"/>
                <a:gd name="connsiteX229" fmla="*/ 881529 w 973909"/>
                <a:gd name="connsiteY229" fmla="*/ 115811 h 1155092"/>
                <a:gd name="connsiteX230" fmla="*/ 861731 w 973909"/>
                <a:gd name="connsiteY230" fmla="*/ 130399 h 1155092"/>
                <a:gd name="connsiteX231" fmla="*/ 861731 w 973909"/>
                <a:gd name="connsiteY231" fmla="*/ 130399 h 1155092"/>
                <a:gd name="connsiteX232" fmla="*/ 854437 w 973909"/>
                <a:gd name="connsiteY232" fmla="*/ 128315 h 1155092"/>
                <a:gd name="connsiteX233" fmla="*/ 848185 w 973909"/>
                <a:gd name="connsiteY233" fmla="*/ 127273 h 1155092"/>
                <a:gd name="connsiteX234" fmla="*/ 822135 w 973909"/>
                <a:gd name="connsiteY234" fmla="*/ 141861 h 1155092"/>
                <a:gd name="connsiteX235" fmla="*/ 819010 w 973909"/>
                <a:gd name="connsiteY235" fmla="*/ 171037 h 1155092"/>
                <a:gd name="connsiteX236" fmla="*/ 820051 w 973909"/>
                <a:gd name="connsiteY236" fmla="*/ 174163 h 1155092"/>
                <a:gd name="connsiteX237" fmla="*/ 820051 w 973909"/>
                <a:gd name="connsiteY237" fmla="*/ 190835 h 1155092"/>
                <a:gd name="connsiteX238" fmla="*/ 803380 w 973909"/>
                <a:gd name="connsiteY238" fmla="*/ 198129 h 1155092"/>
                <a:gd name="connsiteX239" fmla="*/ 797127 w 973909"/>
                <a:gd name="connsiteY239" fmla="*/ 198129 h 1155092"/>
                <a:gd name="connsiteX240" fmla="*/ 780456 w 973909"/>
                <a:gd name="connsiteY240" fmla="*/ 199171 h 1155092"/>
                <a:gd name="connsiteX241" fmla="*/ 758574 w 973909"/>
                <a:gd name="connsiteY241" fmla="*/ 217927 h 1155092"/>
                <a:gd name="connsiteX242" fmla="*/ 752322 w 973909"/>
                <a:gd name="connsiteY242" fmla="*/ 225221 h 1155092"/>
                <a:gd name="connsiteX243" fmla="*/ 742944 w 973909"/>
                <a:gd name="connsiteY243" fmla="*/ 234599 h 1155092"/>
                <a:gd name="connsiteX244" fmla="*/ 730440 w 973909"/>
                <a:gd name="connsiteY244" fmla="*/ 246061 h 1155092"/>
                <a:gd name="connsiteX245" fmla="*/ 724187 w 973909"/>
                <a:gd name="connsiteY245" fmla="*/ 255439 h 1155092"/>
                <a:gd name="connsiteX246" fmla="*/ 713768 w 973909"/>
                <a:gd name="connsiteY246" fmla="*/ 268985 h 1155092"/>
                <a:gd name="connsiteX247" fmla="*/ 709600 w 973909"/>
                <a:gd name="connsiteY247" fmla="*/ 272111 h 1155092"/>
                <a:gd name="connsiteX248" fmla="*/ 701264 w 973909"/>
                <a:gd name="connsiteY248" fmla="*/ 278363 h 1155092"/>
                <a:gd name="connsiteX249" fmla="*/ 695012 w 973909"/>
                <a:gd name="connsiteY249" fmla="*/ 298161 h 1155092"/>
                <a:gd name="connsiteX250" fmla="*/ 695012 w 973909"/>
                <a:gd name="connsiteY250" fmla="*/ 301287 h 1155092"/>
                <a:gd name="connsiteX251" fmla="*/ 670004 w 973909"/>
                <a:gd name="connsiteY251" fmla="*/ 330463 h 1155092"/>
                <a:gd name="connsiteX252" fmla="*/ 662710 w 973909"/>
                <a:gd name="connsiteY252" fmla="*/ 335673 h 1155092"/>
                <a:gd name="connsiteX253" fmla="*/ 653332 w 973909"/>
                <a:gd name="connsiteY253" fmla="*/ 344008 h 1155092"/>
                <a:gd name="connsiteX254" fmla="*/ 648122 w 973909"/>
                <a:gd name="connsiteY254" fmla="*/ 352344 h 1155092"/>
                <a:gd name="connsiteX255" fmla="*/ 644996 w 973909"/>
                <a:gd name="connsiteY255" fmla="*/ 357554 h 1155092"/>
                <a:gd name="connsiteX256" fmla="*/ 611652 w 973909"/>
                <a:gd name="connsiteY256" fmla="*/ 377353 h 1155092"/>
                <a:gd name="connsiteX257" fmla="*/ 608526 w 973909"/>
                <a:gd name="connsiteY257" fmla="*/ 378394 h 1155092"/>
                <a:gd name="connsiteX258" fmla="*/ 571014 w 973909"/>
                <a:gd name="connsiteY258" fmla="*/ 413822 h 1155092"/>
                <a:gd name="connsiteX259" fmla="*/ 573098 w 973909"/>
                <a:gd name="connsiteY259" fmla="*/ 423200 h 1155092"/>
                <a:gd name="connsiteX260" fmla="*/ 582476 w 973909"/>
                <a:gd name="connsiteY260" fmla="*/ 437788 h 1155092"/>
                <a:gd name="connsiteX261" fmla="*/ 599148 w 973909"/>
                <a:gd name="connsiteY261" fmla="*/ 442998 h 1155092"/>
                <a:gd name="connsiteX262" fmla="*/ 605400 w 973909"/>
                <a:gd name="connsiteY262" fmla="*/ 441956 h 1155092"/>
                <a:gd name="connsiteX263" fmla="*/ 607484 w 973909"/>
                <a:gd name="connsiteY263" fmla="*/ 440914 h 1155092"/>
                <a:gd name="connsiteX264" fmla="*/ 626240 w 973909"/>
                <a:gd name="connsiteY264" fmla="*/ 440914 h 1155092"/>
                <a:gd name="connsiteX265" fmla="*/ 628324 w 973909"/>
                <a:gd name="connsiteY265" fmla="*/ 440914 h 1155092"/>
                <a:gd name="connsiteX266" fmla="*/ 640828 w 973909"/>
                <a:gd name="connsiteY266" fmla="*/ 441956 h 1155092"/>
                <a:gd name="connsiteX267" fmla="*/ 652290 w 973909"/>
                <a:gd name="connsiteY267" fmla="*/ 442998 h 1155092"/>
                <a:gd name="connsiteX268" fmla="*/ 662710 w 973909"/>
                <a:gd name="connsiteY268" fmla="*/ 446124 h 1155092"/>
                <a:gd name="connsiteX269" fmla="*/ 672088 w 973909"/>
                <a:gd name="connsiteY269" fmla="*/ 453418 h 1155092"/>
                <a:gd name="connsiteX270" fmla="*/ 675214 w 973909"/>
                <a:gd name="connsiteY270" fmla="*/ 456544 h 1155092"/>
                <a:gd name="connsiteX271" fmla="*/ 684592 w 973909"/>
                <a:gd name="connsiteY271" fmla="*/ 465922 h 1155092"/>
                <a:gd name="connsiteX272" fmla="*/ 700222 w 973909"/>
                <a:gd name="connsiteY272" fmla="*/ 483636 h 1155092"/>
                <a:gd name="connsiteX273" fmla="*/ 701264 w 973909"/>
                <a:gd name="connsiteY273" fmla="*/ 484678 h 1155092"/>
                <a:gd name="connsiteX274" fmla="*/ 700222 w 973909"/>
                <a:gd name="connsiteY274" fmla="*/ 486762 h 1155092"/>
                <a:gd name="connsiteX275" fmla="*/ 681466 w 973909"/>
                <a:gd name="connsiteY275" fmla="*/ 521148 h 1155092"/>
                <a:gd name="connsiteX276" fmla="*/ 679382 w 973909"/>
                <a:gd name="connsiteY276" fmla="*/ 530526 h 1155092"/>
                <a:gd name="connsiteX277" fmla="*/ 681466 w 973909"/>
                <a:gd name="connsiteY277" fmla="*/ 537820 h 1155092"/>
                <a:gd name="connsiteX278" fmla="*/ 687718 w 973909"/>
                <a:gd name="connsiteY278" fmla="*/ 549282 h 1155092"/>
                <a:gd name="connsiteX279" fmla="*/ 689802 w 973909"/>
                <a:gd name="connsiteY279" fmla="*/ 551366 h 1155092"/>
                <a:gd name="connsiteX280" fmla="*/ 692928 w 973909"/>
                <a:gd name="connsiteY280" fmla="*/ 554492 h 1155092"/>
                <a:gd name="connsiteX281" fmla="*/ 692928 w 973909"/>
                <a:gd name="connsiteY281" fmla="*/ 559702 h 1155092"/>
                <a:gd name="connsiteX282" fmla="*/ 690844 w 973909"/>
                <a:gd name="connsiteY282" fmla="*/ 572206 h 1155092"/>
                <a:gd name="connsiteX283" fmla="*/ 689802 w 973909"/>
                <a:gd name="connsiteY283" fmla="*/ 574290 h 1155092"/>
                <a:gd name="connsiteX284" fmla="*/ 688760 w 973909"/>
                <a:gd name="connsiteY284" fmla="*/ 580542 h 1155092"/>
                <a:gd name="connsiteX285" fmla="*/ 689802 w 973909"/>
                <a:gd name="connsiteY285" fmla="*/ 588878 h 1155092"/>
                <a:gd name="connsiteX286" fmla="*/ 689802 w 973909"/>
                <a:gd name="connsiteY286" fmla="*/ 589920 h 1155092"/>
                <a:gd name="connsiteX287" fmla="*/ 693970 w 973909"/>
                <a:gd name="connsiteY287" fmla="*/ 601382 h 1155092"/>
                <a:gd name="connsiteX288" fmla="*/ 700222 w 973909"/>
                <a:gd name="connsiteY288" fmla="*/ 609718 h 1155092"/>
                <a:gd name="connsiteX289" fmla="*/ 701264 w 973909"/>
                <a:gd name="connsiteY289" fmla="*/ 610760 h 1155092"/>
                <a:gd name="connsiteX290" fmla="*/ 710642 w 973909"/>
                <a:gd name="connsiteY290" fmla="*/ 625348 h 1155092"/>
                <a:gd name="connsiteX291" fmla="*/ 712726 w 973909"/>
                <a:gd name="connsiteY291" fmla="*/ 640978 h 1155092"/>
                <a:gd name="connsiteX292" fmla="*/ 709600 w 973909"/>
                <a:gd name="connsiteY292" fmla="*/ 649314 h 1155092"/>
                <a:gd name="connsiteX293" fmla="*/ 707516 w 973909"/>
                <a:gd name="connsiteY293" fmla="*/ 653482 h 1155092"/>
                <a:gd name="connsiteX294" fmla="*/ 691886 w 973909"/>
                <a:gd name="connsiteY294" fmla="*/ 663902 h 1155092"/>
                <a:gd name="connsiteX0" fmla="*/ 691886 w 973109"/>
                <a:gd name="connsiteY0" fmla="*/ 663902 h 1155092"/>
                <a:gd name="connsiteX1" fmla="*/ 676700 w 973109"/>
                <a:gd name="connsiteY1" fmla="*/ 687419 h 1155092"/>
                <a:gd name="connsiteX2" fmla="*/ 663752 w 973109"/>
                <a:gd name="connsiteY2" fmla="*/ 700372 h 1155092"/>
                <a:gd name="connsiteX3" fmla="*/ 663752 w 973109"/>
                <a:gd name="connsiteY3" fmla="*/ 703497 h 1155092"/>
                <a:gd name="connsiteX4" fmla="*/ 668515 w 973109"/>
                <a:gd name="connsiteY4" fmla="*/ 727610 h 1155092"/>
                <a:gd name="connsiteX5" fmla="*/ 639041 w 973109"/>
                <a:gd name="connsiteY5" fmla="*/ 775392 h 1155092"/>
                <a:gd name="connsiteX6" fmla="*/ 600784 w 973109"/>
                <a:gd name="connsiteY6" fmla="*/ 797721 h 1155092"/>
                <a:gd name="connsiteX7" fmla="*/ 559552 w 973109"/>
                <a:gd name="connsiteY7" fmla="*/ 821390 h 1155092"/>
                <a:gd name="connsiteX8" fmla="*/ 534545 w 973109"/>
                <a:gd name="connsiteY8" fmla="*/ 833747 h 1155092"/>
                <a:gd name="connsiteX9" fmla="*/ 530376 w 973109"/>
                <a:gd name="connsiteY9" fmla="*/ 834789 h 1155092"/>
                <a:gd name="connsiteX10" fmla="*/ 516830 w 973109"/>
                <a:gd name="connsiteY10" fmla="*/ 839999 h 1155092"/>
                <a:gd name="connsiteX11" fmla="*/ 514746 w 973109"/>
                <a:gd name="connsiteY11" fmla="*/ 842083 h 1155092"/>
                <a:gd name="connsiteX12" fmla="*/ 511620 w 973109"/>
                <a:gd name="connsiteY12" fmla="*/ 845209 h 1155092"/>
                <a:gd name="connsiteX13" fmla="*/ 506411 w 973109"/>
                <a:gd name="connsiteY13" fmla="*/ 846251 h 1155092"/>
                <a:gd name="connsiteX14" fmla="*/ 503285 w 973109"/>
                <a:gd name="connsiteY14" fmla="*/ 846251 h 1155092"/>
                <a:gd name="connsiteX15" fmla="*/ 489738 w 973109"/>
                <a:gd name="connsiteY15" fmla="*/ 852503 h 1155092"/>
                <a:gd name="connsiteX16" fmla="*/ 481402 w 973109"/>
                <a:gd name="connsiteY16" fmla="*/ 856671 h 1155092"/>
                <a:gd name="connsiteX17" fmla="*/ 474108 w 973109"/>
                <a:gd name="connsiteY17" fmla="*/ 857713 h 1155092"/>
                <a:gd name="connsiteX18" fmla="*/ 464731 w 973109"/>
                <a:gd name="connsiteY18" fmla="*/ 859797 h 1155092"/>
                <a:gd name="connsiteX19" fmla="*/ 450142 w 973109"/>
                <a:gd name="connsiteY19" fmla="*/ 871259 h 1155092"/>
                <a:gd name="connsiteX20" fmla="*/ 440765 w 973109"/>
                <a:gd name="connsiteY20" fmla="*/ 884805 h 1155092"/>
                <a:gd name="connsiteX21" fmla="*/ 438681 w 973109"/>
                <a:gd name="connsiteY21" fmla="*/ 890015 h 1155092"/>
                <a:gd name="connsiteX22" fmla="*/ 434512 w 973109"/>
                <a:gd name="connsiteY22" fmla="*/ 898351 h 1155092"/>
                <a:gd name="connsiteX23" fmla="*/ 431387 w 973109"/>
                <a:gd name="connsiteY23" fmla="*/ 901477 h 1155092"/>
                <a:gd name="connsiteX24" fmla="*/ 430345 w 973109"/>
                <a:gd name="connsiteY24" fmla="*/ 902519 h 1155092"/>
                <a:gd name="connsiteX25" fmla="*/ 427218 w 973109"/>
                <a:gd name="connsiteY25" fmla="*/ 904603 h 1155092"/>
                <a:gd name="connsiteX26" fmla="*/ 423051 w 973109"/>
                <a:gd name="connsiteY26" fmla="*/ 907729 h 1155092"/>
                <a:gd name="connsiteX27" fmla="*/ 405337 w 973109"/>
                <a:gd name="connsiteY27" fmla="*/ 904603 h 1155092"/>
                <a:gd name="connsiteX28" fmla="*/ 390748 w 973109"/>
                <a:gd name="connsiteY28" fmla="*/ 891057 h 1155092"/>
                <a:gd name="connsiteX29" fmla="*/ 371993 w 973109"/>
                <a:gd name="connsiteY29" fmla="*/ 871259 h 1155092"/>
                <a:gd name="connsiteX30" fmla="*/ 367825 w 973109"/>
                <a:gd name="connsiteY30" fmla="*/ 866049 h 1155092"/>
                <a:gd name="connsiteX31" fmla="*/ 366783 w 973109"/>
                <a:gd name="connsiteY31" fmla="*/ 861881 h 1155092"/>
                <a:gd name="connsiteX32" fmla="*/ 365741 w 973109"/>
                <a:gd name="connsiteY32" fmla="*/ 858755 h 1155092"/>
                <a:gd name="connsiteX33" fmla="*/ 353237 w 973109"/>
                <a:gd name="connsiteY33" fmla="*/ 843125 h 1155092"/>
                <a:gd name="connsiteX34" fmla="*/ 335523 w 973109"/>
                <a:gd name="connsiteY34" fmla="*/ 837915 h 1155092"/>
                <a:gd name="connsiteX35" fmla="*/ 334481 w 973109"/>
                <a:gd name="connsiteY35" fmla="*/ 837915 h 1155092"/>
                <a:gd name="connsiteX36" fmla="*/ 327187 w 973109"/>
                <a:gd name="connsiteY36" fmla="*/ 835831 h 1155092"/>
                <a:gd name="connsiteX37" fmla="*/ 321977 w 973109"/>
                <a:gd name="connsiteY37" fmla="*/ 831663 h 1155092"/>
                <a:gd name="connsiteX38" fmla="*/ 320935 w 973109"/>
                <a:gd name="connsiteY38" fmla="*/ 830621 h 1155092"/>
                <a:gd name="connsiteX39" fmla="*/ 303221 w 973109"/>
                <a:gd name="connsiteY39" fmla="*/ 823327 h 1155092"/>
                <a:gd name="connsiteX40" fmla="*/ 290717 w 973109"/>
                <a:gd name="connsiteY40" fmla="*/ 829579 h 1155092"/>
                <a:gd name="connsiteX41" fmla="*/ 268835 w 973109"/>
                <a:gd name="connsiteY41" fmla="*/ 850419 h 1155092"/>
                <a:gd name="connsiteX42" fmla="*/ 262583 w 973109"/>
                <a:gd name="connsiteY42" fmla="*/ 863965 h 1155092"/>
                <a:gd name="connsiteX43" fmla="*/ 260499 w 973109"/>
                <a:gd name="connsiteY43" fmla="*/ 870217 h 1155092"/>
                <a:gd name="connsiteX44" fmla="*/ 257373 w 973109"/>
                <a:gd name="connsiteY44" fmla="*/ 879595 h 1155092"/>
                <a:gd name="connsiteX45" fmla="*/ 257373 w 973109"/>
                <a:gd name="connsiteY45" fmla="*/ 896267 h 1155092"/>
                <a:gd name="connsiteX46" fmla="*/ 259457 w 973109"/>
                <a:gd name="connsiteY46" fmla="*/ 909813 h 1155092"/>
                <a:gd name="connsiteX47" fmla="*/ 261541 w 973109"/>
                <a:gd name="connsiteY47" fmla="*/ 917107 h 1155092"/>
                <a:gd name="connsiteX48" fmla="*/ 264667 w 973109"/>
                <a:gd name="connsiteY48" fmla="*/ 928569 h 1155092"/>
                <a:gd name="connsiteX49" fmla="*/ 258415 w 973109"/>
                <a:gd name="connsiteY49" fmla="*/ 942115 h 1155092"/>
                <a:gd name="connsiteX50" fmla="*/ 250079 w 973109"/>
                <a:gd name="connsiteY50" fmla="*/ 943157 h 1155092"/>
                <a:gd name="connsiteX51" fmla="*/ 245911 w 973109"/>
                <a:gd name="connsiteY51" fmla="*/ 943157 h 1155092"/>
                <a:gd name="connsiteX52" fmla="*/ 222987 w 973109"/>
                <a:gd name="connsiteY52" fmla="*/ 960871 h 1155092"/>
                <a:gd name="connsiteX53" fmla="*/ 229239 w 973109"/>
                <a:gd name="connsiteY53" fmla="*/ 989004 h 1155092"/>
                <a:gd name="connsiteX54" fmla="*/ 235491 w 973109"/>
                <a:gd name="connsiteY54" fmla="*/ 994214 h 1155092"/>
                <a:gd name="connsiteX55" fmla="*/ 241743 w 973109"/>
                <a:gd name="connsiteY55" fmla="*/ 999424 h 1155092"/>
                <a:gd name="connsiteX56" fmla="*/ 245911 w 973109"/>
                <a:gd name="connsiteY56" fmla="*/ 1020264 h 1155092"/>
                <a:gd name="connsiteX57" fmla="*/ 245911 w 973109"/>
                <a:gd name="connsiteY57" fmla="*/ 1022348 h 1155092"/>
                <a:gd name="connsiteX58" fmla="*/ 254247 w 973109"/>
                <a:gd name="connsiteY58" fmla="*/ 1048398 h 1155092"/>
                <a:gd name="connsiteX59" fmla="*/ 261541 w 973109"/>
                <a:gd name="connsiteY59" fmla="*/ 1054650 h 1155092"/>
                <a:gd name="connsiteX60" fmla="*/ 267793 w 973109"/>
                <a:gd name="connsiteY60" fmla="*/ 1059860 h 1155092"/>
                <a:gd name="connsiteX61" fmla="*/ 274045 w 973109"/>
                <a:gd name="connsiteY61" fmla="*/ 1076532 h 1155092"/>
                <a:gd name="connsiteX62" fmla="*/ 277171 w 973109"/>
                <a:gd name="connsiteY62" fmla="*/ 1098414 h 1155092"/>
                <a:gd name="connsiteX63" fmla="*/ 277171 w 973109"/>
                <a:gd name="connsiteY63" fmla="*/ 1104666 h 1155092"/>
                <a:gd name="connsiteX64" fmla="*/ 271961 w 973109"/>
                <a:gd name="connsiteY64" fmla="*/ 1108834 h 1155092"/>
                <a:gd name="connsiteX65" fmla="*/ 264667 w 973109"/>
                <a:gd name="connsiteY65" fmla="*/ 1110918 h 1155092"/>
                <a:gd name="connsiteX66" fmla="*/ 260499 w 973109"/>
                <a:gd name="connsiteY66" fmla="*/ 1108834 h 1155092"/>
                <a:gd name="connsiteX67" fmla="*/ 256331 w 973109"/>
                <a:gd name="connsiteY67" fmla="*/ 1105708 h 1155092"/>
                <a:gd name="connsiteX68" fmla="*/ 242785 w 973109"/>
                <a:gd name="connsiteY68" fmla="*/ 1105708 h 1155092"/>
                <a:gd name="connsiteX69" fmla="*/ 234449 w 973109"/>
                <a:gd name="connsiteY69" fmla="*/ 1109876 h 1155092"/>
                <a:gd name="connsiteX70" fmla="*/ 230281 w 973109"/>
                <a:gd name="connsiteY70" fmla="*/ 1119254 h 1155092"/>
                <a:gd name="connsiteX71" fmla="*/ 235491 w 973109"/>
                <a:gd name="connsiteY71" fmla="*/ 1128632 h 1155092"/>
                <a:gd name="connsiteX72" fmla="*/ 242785 w 973109"/>
                <a:gd name="connsiteY72" fmla="*/ 1131758 h 1155092"/>
                <a:gd name="connsiteX73" fmla="*/ 243827 w 973109"/>
                <a:gd name="connsiteY73" fmla="*/ 1131758 h 1155092"/>
                <a:gd name="connsiteX74" fmla="*/ 268835 w 973109"/>
                <a:gd name="connsiteY74" fmla="*/ 1147388 h 1155092"/>
                <a:gd name="connsiteX75" fmla="*/ 270919 w 973109"/>
                <a:gd name="connsiteY75" fmla="*/ 1149472 h 1155092"/>
                <a:gd name="connsiteX76" fmla="*/ 265709 w 973109"/>
                <a:gd name="connsiteY76" fmla="*/ 1153640 h 1155092"/>
                <a:gd name="connsiteX77" fmla="*/ 242785 w 973109"/>
                <a:gd name="connsiteY77" fmla="*/ 1152598 h 1155092"/>
                <a:gd name="connsiteX78" fmla="*/ 241743 w 973109"/>
                <a:gd name="connsiteY78" fmla="*/ 1152598 h 1155092"/>
                <a:gd name="connsiteX79" fmla="*/ 235491 w 973109"/>
                <a:gd name="connsiteY79" fmla="*/ 1150514 h 1155092"/>
                <a:gd name="connsiteX80" fmla="*/ 229239 w 973109"/>
                <a:gd name="connsiteY80" fmla="*/ 1150514 h 1155092"/>
                <a:gd name="connsiteX81" fmla="*/ 228197 w 973109"/>
                <a:gd name="connsiteY81" fmla="*/ 1150514 h 1155092"/>
                <a:gd name="connsiteX82" fmla="*/ 210483 w 973109"/>
                <a:gd name="connsiteY82" fmla="*/ 1149472 h 1155092"/>
                <a:gd name="connsiteX83" fmla="*/ 201105 w 973109"/>
                <a:gd name="connsiteY83" fmla="*/ 1146346 h 1155092"/>
                <a:gd name="connsiteX84" fmla="*/ 189643 w 973109"/>
                <a:gd name="connsiteY84" fmla="*/ 1143220 h 1155092"/>
                <a:gd name="connsiteX85" fmla="*/ 189643 w 973109"/>
                <a:gd name="connsiteY85" fmla="*/ 1135926 h 1155092"/>
                <a:gd name="connsiteX86" fmla="*/ 191727 w 973109"/>
                <a:gd name="connsiteY86" fmla="*/ 1130716 h 1155092"/>
                <a:gd name="connsiteX87" fmla="*/ 192769 w 973109"/>
                <a:gd name="connsiteY87" fmla="*/ 1127590 h 1155092"/>
                <a:gd name="connsiteX88" fmla="*/ 188601 w 973109"/>
                <a:gd name="connsiteY88" fmla="*/ 1098414 h 1155092"/>
                <a:gd name="connsiteX89" fmla="*/ 185475 w 973109"/>
                <a:gd name="connsiteY89" fmla="*/ 1094246 h 1155092"/>
                <a:gd name="connsiteX90" fmla="*/ 180265 w 973109"/>
                <a:gd name="connsiteY90" fmla="*/ 1085910 h 1155092"/>
                <a:gd name="connsiteX91" fmla="*/ 183391 w 973109"/>
                <a:gd name="connsiteY91" fmla="*/ 1071322 h 1155092"/>
                <a:gd name="connsiteX92" fmla="*/ 184433 w 973109"/>
                <a:gd name="connsiteY92" fmla="*/ 1069238 h 1155092"/>
                <a:gd name="connsiteX93" fmla="*/ 188601 w 973109"/>
                <a:gd name="connsiteY93" fmla="*/ 1054650 h 1155092"/>
                <a:gd name="connsiteX94" fmla="*/ 187559 w 973109"/>
                <a:gd name="connsiteY94" fmla="*/ 1043188 h 1155092"/>
                <a:gd name="connsiteX95" fmla="*/ 186517 w 973109"/>
                <a:gd name="connsiteY95" fmla="*/ 1037978 h 1155092"/>
                <a:gd name="connsiteX96" fmla="*/ 187559 w 973109"/>
                <a:gd name="connsiteY96" fmla="*/ 1029643 h 1155092"/>
                <a:gd name="connsiteX97" fmla="*/ 190685 w 973109"/>
                <a:gd name="connsiteY97" fmla="*/ 1026516 h 1155092"/>
                <a:gd name="connsiteX98" fmla="*/ 193811 w 973109"/>
                <a:gd name="connsiteY98" fmla="*/ 1022348 h 1155092"/>
                <a:gd name="connsiteX99" fmla="*/ 188601 w 973109"/>
                <a:gd name="connsiteY99" fmla="*/ 997341 h 1155092"/>
                <a:gd name="connsiteX100" fmla="*/ 185475 w 973109"/>
                <a:gd name="connsiteY100" fmla="*/ 993173 h 1155092"/>
                <a:gd name="connsiteX101" fmla="*/ 177139 w 973109"/>
                <a:gd name="connsiteY101" fmla="*/ 978584 h 1155092"/>
                <a:gd name="connsiteX102" fmla="*/ 182349 w 973109"/>
                <a:gd name="connsiteY102" fmla="*/ 958787 h 1155092"/>
                <a:gd name="connsiteX103" fmla="*/ 186517 w 973109"/>
                <a:gd name="connsiteY103" fmla="*/ 949409 h 1155092"/>
                <a:gd name="connsiteX104" fmla="*/ 183391 w 973109"/>
                <a:gd name="connsiteY104" fmla="*/ 935863 h 1155092"/>
                <a:gd name="connsiteX105" fmla="*/ 174013 w 973109"/>
                <a:gd name="connsiteY105" fmla="*/ 922317 h 1155092"/>
                <a:gd name="connsiteX106" fmla="*/ 159425 w 973109"/>
                <a:gd name="connsiteY106" fmla="*/ 915023 h 1155092"/>
                <a:gd name="connsiteX107" fmla="*/ 144837 w 973109"/>
                <a:gd name="connsiteY107" fmla="*/ 907729 h 1155092"/>
                <a:gd name="connsiteX108" fmla="*/ 142753 w 973109"/>
                <a:gd name="connsiteY108" fmla="*/ 904603 h 1155092"/>
                <a:gd name="connsiteX109" fmla="*/ 136502 w 973109"/>
                <a:gd name="connsiteY109" fmla="*/ 897309 h 1155092"/>
                <a:gd name="connsiteX110" fmla="*/ 127123 w 973109"/>
                <a:gd name="connsiteY110" fmla="*/ 896267 h 1155092"/>
                <a:gd name="connsiteX111" fmla="*/ 120872 w 973109"/>
                <a:gd name="connsiteY111" fmla="*/ 896267 h 1155092"/>
                <a:gd name="connsiteX112" fmla="*/ 117745 w 973109"/>
                <a:gd name="connsiteY112" fmla="*/ 892099 h 1155092"/>
                <a:gd name="connsiteX113" fmla="*/ 101073 w 973109"/>
                <a:gd name="connsiteY113" fmla="*/ 858755 h 1155092"/>
                <a:gd name="connsiteX114" fmla="*/ 89612 w 973109"/>
                <a:gd name="connsiteY114" fmla="*/ 846251 h 1155092"/>
                <a:gd name="connsiteX115" fmla="*/ 82318 w 973109"/>
                <a:gd name="connsiteY115" fmla="*/ 844167 h 1155092"/>
                <a:gd name="connsiteX116" fmla="*/ 76066 w 973109"/>
                <a:gd name="connsiteY116" fmla="*/ 842083 h 1155092"/>
                <a:gd name="connsiteX117" fmla="*/ 68772 w 973109"/>
                <a:gd name="connsiteY117" fmla="*/ 832705 h 1155092"/>
                <a:gd name="connsiteX118" fmla="*/ 63562 w 973109"/>
                <a:gd name="connsiteY118" fmla="*/ 824369 h 1155092"/>
                <a:gd name="connsiteX119" fmla="*/ 55226 w 973109"/>
                <a:gd name="connsiteY119" fmla="*/ 820201 h 1155092"/>
                <a:gd name="connsiteX120" fmla="*/ 53142 w 973109"/>
                <a:gd name="connsiteY120" fmla="*/ 820201 h 1155092"/>
                <a:gd name="connsiteX121" fmla="*/ 43764 w 973109"/>
                <a:gd name="connsiteY121" fmla="*/ 813949 h 1155092"/>
                <a:gd name="connsiteX122" fmla="*/ 40638 w 973109"/>
                <a:gd name="connsiteY122" fmla="*/ 810823 h 1155092"/>
                <a:gd name="connsiteX123" fmla="*/ 37512 w 973109"/>
                <a:gd name="connsiteY123" fmla="*/ 807697 h 1155092"/>
                <a:gd name="connsiteX124" fmla="*/ 34386 w 973109"/>
                <a:gd name="connsiteY124" fmla="*/ 803529 h 1155092"/>
                <a:gd name="connsiteX125" fmla="*/ 33344 w 973109"/>
                <a:gd name="connsiteY125" fmla="*/ 802487 h 1155092"/>
                <a:gd name="connsiteX126" fmla="*/ 19798 w 973109"/>
                <a:gd name="connsiteY126" fmla="*/ 786857 h 1155092"/>
                <a:gd name="connsiteX127" fmla="*/ 15630 w 973109"/>
                <a:gd name="connsiteY127" fmla="*/ 784773 h 1155092"/>
                <a:gd name="connsiteX128" fmla="*/ 11462 w 973109"/>
                <a:gd name="connsiteY128" fmla="*/ 782689 h 1155092"/>
                <a:gd name="connsiteX129" fmla="*/ 0 w 973109"/>
                <a:gd name="connsiteY129" fmla="*/ 770185 h 1155092"/>
                <a:gd name="connsiteX130" fmla="*/ 8336 w 973109"/>
                <a:gd name="connsiteY130" fmla="*/ 766017 h 1155092"/>
                <a:gd name="connsiteX131" fmla="*/ 23966 w 973109"/>
                <a:gd name="connsiteY131" fmla="*/ 739967 h 1155092"/>
                <a:gd name="connsiteX132" fmla="*/ 26050 w 973109"/>
                <a:gd name="connsiteY132" fmla="*/ 731631 h 1155092"/>
                <a:gd name="connsiteX133" fmla="*/ 32302 w 973109"/>
                <a:gd name="connsiteY133" fmla="*/ 711833 h 1155092"/>
                <a:gd name="connsiteX134" fmla="*/ 38554 w 973109"/>
                <a:gd name="connsiteY134" fmla="*/ 703497 h 1155092"/>
                <a:gd name="connsiteX135" fmla="*/ 47932 w 973109"/>
                <a:gd name="connsiteY135" fmla="*/ 699329 h 1155092"/>
                <a:gd name="connsiteX136" fmla="*/ 54184 w 973109"/>
                <a:gd name="connsiteY136" fmla="*/ 697246 h 1155092"/>
                <a:gd name="connsiteX137" fmla="*/ 66688 w 973109"/>
                <a:gd name="connsiteY137" fmla="*/ 692036 h 1155092"/>
                <a:gd name="connsiteX138" fmla="*/ 77108 w 973109"/>
                <a:gd name="connsiteY138" fmla="*/ 675364 h 1155092"/>
                <a:gd name="connsiteX139" fmla="*/ 77108 w 973109"/>
                <a:gd name="connsiteY139" fmla="*/ 672237 h 1155092"/>
                <a:gd name="connsiteX140" fmla="*/ 79192 w 973109"/>
                <a:gd name="connsiteY140" fmla="*/ 664944 h 1155092"/>
                <a:gd name="connsiteX141" fmla="*/ 91696 w 973109"/>
                <a:gd name="connsiteY141" fmla="*/ 660776 h 1155092"/>
                <a:gd name="connsiteX142" fmla="*/ 93780 w 973109"/>
                <a:gd name="connsiteY142" fmla="*/ 660776 h 1155092"/>
                <a:gd name="connsiteX143" fmla="*/ 109410 w 973109"/>
                <a:gd name="connsiteY143" fmla="*/ 658692 h 1155092"/>
                <a:gd name="connsiteX144" fmla="*/ 118788 w 973109"/>
                <a:gd name="connsiteY144" fmla="*/ 648272 h 1155092"/>
                <a:gd name="connsiteX145" fmla="*/ 120872 w 973109"/>
                <a:gd name="connsiteY145" fmla="*/ 645146 h 1155092"/>
                <a:gd name="connsiteX146" fmla="*/ 132333 w 973109"/>
                <a:gd name="connsiteY146" fmla="*/ 632642 h 1155092"/>
                <a:gd name="connsiteX147" fmla="*/ 138585 w 973109"/>
                <a:gd name="connsiteY147" fmla="*/ 626390 h 1155092"/>
                <a:gd name="connsiteX148" fmla="*/ 150047 w 973109"/>
                <a:gd name="connsiteY148" fmla="*/ 601382 h 1155092"/>
                <a:gd name="connsiteX149" fmla="*/ 147963 w 973109"/>
                <a:gd name="connsiteY149" fmla="*/ 589920 h 1155092"/>
                <a:gd name="connsiteX150" fmla="*/ 146922 w 973109"/>
                <a:gd name="connsiteY150" fmla="*/ 587836 h 1155092"/>
                <a:gd name="connsiteX151" fmla="*/ 142753 w 973109"/>
                <a:gd name="connsiteY151" fmla="*/ 562828 h 1155092"/>
                <a:gd name="connsiteX152" fmla="*/ 142753 w 973109"/>
                <a:gd name="connsiteY152" fmla="*/ 549282 h 1155092"/>
                <a:gd name="connsiteX153" fmla="*/ 147963 w 973109"/>
                <a:gd name="connsiteY153" fmla="*/ 538862 h 1155092"/>
                <a:gd name="connsiteX154" fmla="*/ 159425 w 973109"/>
                <a:gd name="connsiteY154" fmla="*/ 527400 h 1155092"/>
                <a:gd name="connsiteX155" fmla="*/ 169845 w 973109"/>
                <a:gd name="connsiteY155" fmla="*/ 523232 h 1155092"/>
                <a:gd name="connsiteX156" fmla="*/ 187559 w 973109"/>
                <a:gd name="connsiteY156" fmla="*/ 512812 h 1155092"/>
                <a:gd name="connsiteX157" fmla="*/ 192769 w 973109"/>
                <a:gd name="connsiteY157" fmla="*/ 503434 h 1155092"/>
                <a:gd name="connsiteX158" fmla="*/ 197979 w 973109"/>
                <a:gd name="connsiteY158" fmla="*/ 495098 h 1155092"/>
                <a:gd name="connsiteX159" fmla="*/ 230281 w 973109"/>
                <a:gd name="connsiteY159" fmla="*/ 488846 h 1155092"/>
                <a:gd name="connsiteX160" fmla="*/ 237575 w 973109"/>
                <a:gd name="connsiteY160" fmla="*/ 488846 h 1155092"/>
                <a:gd name="connsiteX161" fmla="*/ 243827 w 973109"/>
                <a:gd name="connsiteY161" fmla="*/ 483636 h 1155092"/>
                <a:gd name="connsiteX162" fmla="*/ 246953 w 973109"/>
                <a:gd name="connsiteY162" fmla="*/ 480510 h 1155092"/>
                <a:gd name="connsiteX163" fmla="*/ 254247 w 973109"/>
                <a:gd name="connsiteY163" fmla="*/ 481552 h 1155092"/>
                <a:gd name="connsiteX164" fmla="*/ 259457 w 973109"/>
                <a:gd name="connsiteY164" fmla="*/ 482594 h 1155092"/>
                <a:gd name="connsiteX165" fmla="*/ 277171 w 973109"/>
                <a:gd name="connsiteY165" fmla="*/ 475300 h 1155092"/>
                <a:gd name="connsiteX166" fmla="*/ 280297 w 973109"/>
                <a:gd name="connsiteY166" fmla="*/ 458628 h 1155092"/>
                <a:gd name="connsiteX167" fmla="*/ 280297 w 973109"/>
                <a:gd name="connsiteY167" fmla="*/ 450292 h 1155092"/>
                <a:gd name="connsiteX168" fmla="*/ 300095 w 973109"/>
                <a:gd name="connsiteY168" fmla="*/ 427368 h 1155092"/>
                <a:gd name="connsiteX169" fmla="*/ 310515 w 973109"/>
                <a:gd name="connsiteY169" fmla="*/ 422158 h 1155092"/>
                <a:gd name="connsiteX170" fmla="*/ 330313 w 973109"/>
                <a:gd name="connsiteY170" fmla="*/ 410696 h 1155092"/>
                <a:gd name="connsiteX171" fmla="*/ 348027 w 973109"/>
                <a:gd name="connsiteY171" fmla="*/ 389856 h 1155092"/>
                <a:gd name="connsiteX172" fmla="*/ 369909 w 973109"/>
                <a:gd name="connsiteY172" fmla="*/ 366933 h 1155092"/>
                <a:gd name="connsiteX173" fmla="*/ 392833 w 973109"/>
                <a:gd name="connsiteY173" fmla="*/ 360680 h 1155092"/>
                <a:gd name="connsiteX174" fmla="*/ 408463 w 973109"/>
                <a:gd name="connsiteY174" fmla="*/ 357554 h 1155092"/>
                <a:gd name="connsiteX175" fmla="*/ 420967 w 973109"/>
                <a:gd name="connsiteY175" fmla="*/ 352344 h 1155092"/>
                <a:gd name="connsiteX176" fmla="*/ 437638 w 973109"/>
                <a:gd name="connsiteY176" fmla="*/ 346093 h 1155092"/>
                <a:gd name="connsiteX177" fmla="*/ 451185 w 973109"/>
                <a:gd name="connsiteY177" fmla="*/ 345051 h 1155092"/>
                <a:gd name="connsiteX178" fmla="*/ 477235 w 973109"/>
                <a:gd name="connsiteY178" fmla="*/ 338798 h 1155092"/>
                <a:gd name="connsiteX179" fmla="*/ 489738 w 973109"/>
                <a:gd name="connsiteY179" fmla="*/ 322127 h 1155092"/>
                <a:gd name="connsiteX180" fmla="*/ 507452 w 973109"/>
                <a:gd name="connsiteY180" fmla="*/ 304413 h 1155092"/>
                <a:gd name="connsiteX181" fmla="*/ 512662 w 973109"/>
                <a:gd name="connsiteY181" fmla="*/ 304413 h 1155092"/>
                <a:gd name="connsiteX182" fmla="*/ 528292 w 973109"/>
                <a:gd name="connsiteY182" fmla="*/ 299203 h 1155092"/>
                <a:gd name="connsiteX183" fmla="*/ 530376 w 973109"/>
                <a:gd name="connsiteY183" fmla="*/ 292951 h 1155092"/>
                <a:gd name="connsiteX184" fmla="*/ 531418 w 973109"/>
                <a:gd name="connsiteY184" fmla="*/ 288783 h 1155092"/>
                <a:gd name="connsiteX185" fmla="*/ 539755 w 973109"/>
                <a:gd name="connsiteY185" fmla="*/ 284615 h 1155092"/>
                <a:gd name="connsiteX186" fmla="*/ 548090 w 973109"/>
                <a:gd name="connsiteY186" fmla="*/ 281489 h 1155092"/>
                <a:gd name="connsiteX187" fmla="*/ 556426 w 973109"/>
                <a:gd name="connsiteY187" fmla="*/ 268985 h 1155092"/>
                <a:gd name="connsiteX188" fmla="*/ 557468 w 973109"/>
                <a:gd name="connsiteY188" fmla="*/ 265859 h 1155092"/>
                <a:gd name="connsiteX189" fmla="*/ 565804 w 973109"/>
                <a:gd name="connsiteY189" fmla="*/ 252313 h 1155092"/>
                <a:gd name="connsiteX190" fmla="*/ 571014 w 973109"/>
                <a:gd name="connsiteY190" fmla="*/ 245019 h 1155092"/>
                <a:gd name="connsiteX191" fmla="*/ 581434 w 973109"/>
                <a:gd name="connsiteY191" fmla="*/ 222095 h 1155092"/>
                <a:gd name="connsiteX192" fmla="*/ 582476 w 973109"/>
                <a:gd name="connsiteY192" fmla="*/ 218969 h 1155092"/>
                <a:gd name="connsiteX193" fmla="*/ 589770 w 973109"/>
                <a:gd name="connsiteY193" fmla="*/ 203339 h 1155092"/>
                <a:gd name="connsiteX194" fmla="*/ 599148 w 973109"/>
                <a:gd name="connsiteY194" fmla="*/ 199171 h 1155092"/>
                <a:gd name="connsiteX195" fmla="*/ 612694 w 973109"/>
                <a:gd name="connsiteY195" fmla="*/ 190835 h 1155092"/>
                <a:gd name="connsiteX196" fmla="*/ 615820 w 973109"/>
                <a:gd name="connsiteY196" fmla="*/ 175205 h 1155092"/>
                <a:gd name="connsiteX197" fmla="*/ 615820 w 973109"/>
                <a:gd name="connsiteY197" fmla="*/ 172079 h 1155092"/>
                <a:gd name="connsiteX198" fmla="*/ 630408 w 973109"/>
                <a:gd name="connsiteY198" fmla="*/ 142903 h 1155092"/>
                <a:gd name="connsiteX199" fmla="*/ 644996 w 973109"/>
                <a:gd name="connsiteY199" fmla="*/ 134567 h 1155092"/>
                <a:gd name="connsiteX200" fmla="*/ 660626 w 973109"/>
                <a:gd name="connsiteY200" fmla="*/ 127273 h 1155092"/>
                <a:gd name="connsiteX201" fmla="*/ 664794 w 973109"/>
                <a:gd name="connsiteY201" fmla="*/ 125189 h 1155092"/>
                <a:gd name="connsiteX202" fmla="*/ 673130 w 973109"/>
                <a:gd name="connsiteY202" fmla="*/ 122063 h 1155092"/>
                <a:gd name="connsiteX203" fmla="*/ 673130 w 973109"/>
                <a:gd name="connsiteY203" fmla="*/ 122063 h 1155092"/>
                <a:gd name="connsiteX204" fmla="*/ 687718 w 973109"/>
                <a:gd name="connsiteY204" fmla="*/ 132483 h 1155092"/>
                <a:gd name="connsiteX205" fmla="*/ 689802 w 973109"/>
                <a:gd name="connsiteY205" fmla="*/ 135609 h 1155092"/>
                <a:gd name="connsiteX206" fmla="*/ 714810 w 973109"/>
                <a:gd name="connsiteY206" fmla="*/ 152281 h 1155092"/>
                <a:gd name="connsiteX207" fmla="*/ 727314 w 973109"/>
                <a:gd name="connsiteY207" fmla="*/ 154365 h 1155092"/>
                <a:gd name="connsiteX208" fmla="*/ 747112 w 973109"/>
                <a:gd name="connsiteY208" fmla="*/ 130399 h 1155092"/>
                <a:gd name="connsiteX209" fmla="*/ 748154 w 973109"/>
                <a:gd name="connsiteY209" fmla="*/ 118937 h 1155092"/>
                <a:gd name="connsiteX210" fmla="*/ 751280 w 973109"/>
                <a:gd name="connsiteY210" fmla="*/ 101223 h 1155092"/>
                <a:gd name="connsiteX211" fmla="*/ 764826 w 973109"/>
                <a:gd name="connsiteY211" fmla="*/ 82467 h 1155092"/>
                <a:gd name="connsiteX212" fmla="*/ 778371 w 973109"/>
                <a:gd name="connsiteY212" fmla="*/ 62669 h 1155092"/>
                <a:gd name="connsiteX213" fmla="*/ 779414 w 973109"/>
                <a:gd name="connsiteY213" fmla="*/ 63263 h 1155092"/>
                <a:gd name="connsiteX214" fmla="*/ 827642 w 973109"/>
                <a:gd name="connsiteY214" fmla="*/ 65793 h 1155092"/>
                <a:gd name="connsiteX215" fmla="*/ 833597 w 973109"/>
                <a:gd name="connsiteY215" fmla="*/ 41829 h 1155092"/>
                <a:gd name="connsiteX216" fmla="*/ 842975 w 973109"/>
                <a:gd name="connsiteY216" fmla="*/ 34535 h 1155092"/>
                <a:gd name="connsiteX217" fmla="*/ 848185 w 973109"/>
                <a:gd name="connsiteY217" fmla="*/ 31409 h 1155092"/>
                <a:gd name="connsiteX218" fmla="*/ 849227 w 973109"/>
                <a:gd name="connsiteY218" fmla="*/ 30368 h 1155092"/>
                <a:gd name="connsiteX219" fmla="*/ 871109 w 973109"/>
                <a:gd name="connsiteY219" fmla="*/ 7444 h 1155092"/>
                <a:gd name="connsiteX220" fmla="*/ 893435 w 973109"/>
                <a:gd name="connsiteY220" fmla="*/ 0 h 1155092"/>
                <a:gd name="connsiteX221" fmla="*/ 963847 w 973109"/>
                <a:gd name="connsiteY221" fmla="*/ 30368 h 1155092"/>
                <a:gd name="connsiteX222" fmla="*/ 972183 w 973109"/>
                <a:gd name="connsiteY222" fmla="*/ 51207 h 1155092"/>
                <a:gd name="connsiteX223" fmla="*/ 962805 w 973109"/>
                <a:gd name="connsiteY223" fmla="*/ 60585 h 1155092"/>
                <a:gd name="connsiteX224" fmla="*/ 927377 w 973109"/>
                <a:gd name="connsiteY224" fmla="*/ 81425 h 1155092"/>
                <a:gd name="connsiteX225" fmla="*/ 920083 w 973109"/>
                <a:gd name="connsiteY225" fmla="*/ 84551 h 1155092"/>
                <a:gd name="connsiteX226" fmla="*/ 901327 w 973109"/>
                <a:gd name="connsiteY226" fmla="*/ 94971 h 1155092"/>
                <a:gd name="connsiteX227" fmla="*/ 882571 w 973109"/>
                <a:gd name="connsiteY227" fmla="*/ 114769 h 1155092"/>
                <a:gd name="connsiteX228" fmla="*/ 881529 w 973109"/>
                <a:gd name="connsiteY228" fmla="*/ 115811 h 1155092"/>
                <a:gd name="connsiteX229" fmla="*/ 861731 w 973109"/>
                <a:gd name="connsiteY229" fmla="*/ 130399 h 1155092"/>
                <a:gd name="connsiteX230" fmla="*/ 861731 w 973109"/>
                <a:gd name="connsiteY230" fmla="*/ 130399 h 1155092"/>
                <a:gd name="connsiteX231" fmla="*/ 854437 w 973109"/>
                <a:gd name="connsiteY231" fmla="*/ 128315 h 1155092"/>
                <a:gd name="connsiteX232" fmla="*/ 848185 w 973109"/>
                <a:gd name="connsiteY232" fmla="*/ 127273 h 1155092"/>
                <a:gd name="connsiteX233" fmla="*/ 822135 w 973109"/>
                <a:gd name="connsiteY233" fmla="*/ 141861 h 1155092"/>
                <a:gd name="connsiteX234" fmla="*/ 819010 w 973109"/>
                <a:gd name="connsiteY234" fmla="*/ 171037 h 1155092"/>
                <a:gd name="connsiteX235" fmla="*/ 820051 w 973109"/>
                <a:gd name="connsiteY235" fmla="*/ 174163 h 1155092"/>
                <a:gd name="connsiteX236" fmla="*/ 820051 w 973109"/>
                <a:gd name="connsiteY236" fmla="*/ 190835 h 1155092"/>
                <a:gd name="connsiteX237" fmla="*/ 803380 w 973109"/>
                <a:gd name="connsiteY237" fmla="*/ 198129 h 1155092"/>
                <a:gd name="connsiteX238" fmla="*/ 797127 w 973109"/>
                <a:gd name="connsiteY238" fmla="*/ 198129 h 1155092"/>
                <a:gd name="connsiteX239" fmla="*/ 780456 w 973109"/>
                <a:gd name="connsiteY239" fmla="*/ 199171 h 1155092"/>
                <a:gd name="connsiteX240" fmla="*/ 758574 w 973109"/>
                <a:gd name="connsiteY240" fmla="*/ 217927 h 1155092"/>
                <a:gd name="connsiteX241" fmla="*/ 752322 w 973109"/>
                <a:gd name="connsiteY241" fmla="*/ 225221 h 1155092"/>
                <a:gd name="connsiteX242" fmla="*/ 742944 w 973109"/>
                <a:gd name="connsiteY242" fmla="*/ 234599 h 1155092"/>
                <a:gd name="connsiteX243" fmla="*/ 730440 w 973109"/>
                <a:gd name="connsiteY243" fmla="*/ 246061 h 1155092"/>
                <a:gd name="connsiteX244" fmla="*/ 724187 w 973109"/>
                <a:gd name="connsiteY244" fmla="*/ 255439 h 1155092"/>
                <a:gd name="connsiteX245" fmla="*/ 713768 w 973109"/>
                <a:gd name="connsiteY245" fmla="*/ 268985 h 1155092"/>
                <a:gd name="connsiteX246" fmla="*/ 709600 w 973109"/>
                <a:gd name="connsiteY246" fmla="*/ 272111 h 1155092"/>
                <a:gd name="connsiteX247" fmla="*/ 701264 w 973109"/>
                <a:gd name="connsiteY247" fmla="*/ 278363 h 1155092"/>
                <a:gd name="connsiteX248" fmla="*/ 695012 w 973109"/>
                <a:gd name="connsiteY248" fmla="*/ 298161 h 1155092"/>
                <a:gd name="connsiteX249" fmla="*/ 695012 w 973109"/>
                <a:gd name="connsiteY249" fmla="*/ 301287 h 1155092"/>
                <a:gd name="connsiteX250" fmla="*/ 670004 w 973109"/>
                <a:gd name="connsiteY250" fmla="*/ 330463 h 1155092"/>
                <a:gd name="connsiteX251" fmla="*/ 662710 w 973109"/>
                <a:gd name="connsiteY251" fmla="*/ 335673 h 1155092"/>
                <a:gd name="connsiteX252" fmla="*/ 653332 w 973109"/>
                <a:gd name="connsiteY252" fmla="*/ 344008 h 1155092"/>
                <a:gd name="connsiteX253" fmla="*/ 648122 w 973109"/>
                <a:gd name="connsiteY253" fmla="*/ 352344 h 1155092"/>
                <a:gd name="connsiteX254" fmla="*/ 644996 w 973109"/>
                <a:gd name="connsiteY254" fmla="*/ 357554 h 1155092"/>
                <a:gd name="connsiteX255" fmla="*/ 611652 w 973109"/>
                <a:gd name="connsiteY255" fmla="*/ 377353 h 1155092"/>
                <a:gd name="connsiteX256" fmla="*/ 608526 w 973109"/>
                <a:gd name="connsiteY256" fmla="*/ 378394 h 1155092"/>
                <a:gd name="connsiteX257" fmla="*/ 571014 w 973109"/>
                <a:gd name="connsiteY257" fmla="*/ 413822 h 1155092"/>
                <a:gd name="connsiteX258" fmla="*/ 573098 w 973109"/>
                <a:gd name="connsiteY258" fmla="*/ 423200 h 1155092"/>
                <a:gd name="connsiteX259" fmla="*/ 582476 w 973109"/>
                <a:gd name="connsiteY259" fmla="*/ 437788 h 1155092"/>
                <a:gd name="connsiteX260" fmla="*/ 599148 w 973109"/>
                <a:gd name="connsiteY260" fmla="*/ 442998 h 1155092"/>
                <a:gd name="connsiteX261" fmla="*/ 605400 w 973109"/>
                <a:gd name="connsiteY261" fmla="*/ 441956 h 1155092"/>
                <a:gd name="connsiteX262" fmla="*/ 607484 w 973109"/>
                <a:gd name="connsiteY262" fmla="*/ 440914 h 1155092"/>
                <a:gd name="connsiteX263" fmla="*/ 626240 w 973109"/>
                <a:gd name="connsiteY263" fmla="*/ 440914 h 1155092"/>
                <a:gd name="connsiteX264" fmla="*/ 628324 w 973109"/>
                <a:gd name="connsiteY264" fmla="*/ 440914 h 1155092"/>
                <a:gd name="connsiteX265" fmla="*/ 640828 w 973109"/>
                <a:gd name="connsiteY265" fmla="*/ 441956 h 1155092"/>
                <a:gd name="connsiteX266" fmla="*/ 652290 w 973109"/>
                <a:gd name="connsiteY266" fmla="*/ 442998 h 1155092"/>
                <a:gd name="connsiteX267" fmla="*/ 662710 w 973109"/>
                <a:gd name="connsiteY267" fmla="*/ 446124 h 1155092"/>
                <a:gd name="connsiteX268" fmla="*/ 672088 w 973109"/>
                <a:gd name="connsiteY268" fmla="*/ 453418 h 1155092"/>
                <a:gd name="connsiteX269" fmla="*/ 675214 w 973109"/>
                <a:gd name="connsiteY269" fmla="*/ 456544 h 1155092"/>
                <a:gd name="connsiteX270" fmla="*/ 684592 w 973109"/>
                <a:gd name="connsiteY270" fmla="*/ 465922 h 1155092"/>
                <a:gd name="connsiteX271" fmla="*/ 700222 w 973109"/>
                <a:gd name="connsiteY271" fmla="*/ 483636 h 1155092"/>
                <a:gd name="connsiteX272" fmla="*/ 701264 w 973109"/>
                <a:gd name="connsiteY272" fmla="*/ 484678 h 1155092"/>
                <a:gd name="connsiteX273" fmla="*/ 700222 w 973109"/>
                <a:gd name="connsiteY273" fmla="*/ 486762 h 1155092"/>
                <a:gd name="connsiteX274" fmla="*/ 681466 w 973109"/>
                <a:gd name="connsiteY274" fmla="*/ 521148 h 1155092"/>
                <a:gd name="connsiteX275" fmla="*/ 679382 w 973109"/>
                <a:gd name="connsiteY275" fmla="*/ 530526 h 1155092"/>
                <a:gd name="connsiteX276" fmla="*/ 681466 w 973109"/>
                <a:gd name="connsiteY276" fmla="*/ 537820 h 1155092"/>
                <a:gd name="connsiteX277" fmla="*/ 687718 w 973109"/>
                <a:gd name="connsiteY277" fmla="*/ 549282 h 1155092"/>
                <a:gd name="connsiteX278" fmla="*/ 689802 w 973109"/>
                <a:gd name="connsiteY278" fmla="*/ 551366 h 1155092"/>
                <a:gd name="connsiteX279" fmla="*/ 692928 w 973109"/>
                <a:gd name="connsiteY279" fmla="*/ 554492 h 1155092"/>
                <a:gd name="connsiteX280" fmla="*/ 692928 w 973109"/>
                <a:gd name="connsiteY280" fmla="*/ 559702 h 1155092"/>
                <a:gd name="connsiteX281" fmla="*/ 690844 w 973109"/>
                <a:gd name="connsiteY281" fmla="*/ 572206 h 1155092"/>
                <a:gd name="connsiteX282" fmla="*/ 689802 w 973109"/>
                <a:gd name="connsiteY282" fmla="*/ 574290 h 1155092"/>
                <a:gd name="connsiteX283" fmla="*/ 688760 w 973109"/>
                <a:gd name="connsiteY283" fmla="*/ 580542 h 1155092"/>
                <a:gd name="connsiteX284" fmla="*/ 689802 w 973109"/>
                <a:gd name="connsiteY284" fmla="*/ 588878 h 1155092"/>
                <a:gd name="connsiteX285" fmla="*/ 689802 w 973109"/>
                <a:gd name="connsiteY285" fmla="*/ 589920 h 1155092"/>
                <a:gd name="connsiteX286" fmla="*/ 693970 w 973109"/>
                <a:gd name="connsiteY286" fmla="*/ 601382 h 1155092"/>
                <a:gd name="connsiteX287" fmla="*/ 700222 w 973109"/>
                <a:gd name="connsiteY287" fmla="*/ 609718 h 1155092"/>
                <a:gd name="connsiteX288" fmla="*/ 701264 w 973109"/>
                <a:gd name="connsiteY288" fmla="*/ 610760 h 1155092"/>
                <a:gd name="connsiteX289" fmla="*/ 710642 w 973109"/>
                <a:gd name="connsiteY289" fmla="*/ 625348 h 1155092"/>
                <a:gd name="connsiteX290" fmla="*/ 712726 w 973109"/>
                <a:gd name="connsiteY290" fmla="*/ 640978 h 1155092"/>
                <a:gd name="connsiteX291" fmla="*/ 709600 w 973109"/>
                <a:gd name="connsiteY291" fmla="*/ 649314 h 1155092"/>
                <a:gd name="connsiteX292" fmla="*/ 707516 w 973109"/>
                <a:gd name="connsiteY292" fmla="*/ 653482 h 1155092"/>
                <a:gd name="connsiteX293" fmla="*/ 691886 w 973109"/>
                <a:gd name="connsiteY293" fmla="*/ 663902 h 1155092"/>
                <a:gd name="connsiteX0" fmla="*/ 691886 w 972183"/>
                <a:gd name="connsiteY0" fmla="*/ 663902 h 1155092"/>
                <a:gd name="connsiteX1" fmla="*/ 676700 w 972183"/>
                <a:gd name="connsiteY1" fmla="*/ 687419 h 1155092"/>
                <a:gd name="connsiteX2" fmla="*/ 663752 w 972183"/>
                <a:gd name="connsiteY2" fmla="*/ 700372 h 1155092"/>
                <a:gd name="connsiteX3" fmla="*/ 663752 w 972183"/>
                <a:gd name="connsiteY3" fmla="*/ 703497 h 1155092"/>
                <a:gd name="connsiteX4" fmla="*/ 668515 w 972183"/>
                <a:gd name="connsiteY4" fmla="*/ 727610 h 1155092"/>
                <a:gd name="connsiteX5" fmla="*/ 639041 w 972183"/>
                <a:gd name="connsiteY5" fmla="*/ 775392 h 1155092"/>
                <a:gd name="connsiteX6" fmla="*/ 600784 w 972183"/>
                <a:gd name="connsiteY6" fmla="*/ 797721 h 1155092"/>
                <a:gd name="connsiteX7" fmla="*/ 559552 w 972183"/>
                <a:gd name="connsiteY7" fmla="*/ 821390 h 1155092"/>
                <a:gd name="connsiteX8" fmla="*/ 534545 w 972183"/>
                <a:gd name="connsiteY8" fmla="*/ 833747 h 1155092"/>
                <a:gd name="connsiteX9" fmla="*/ 530376 w 972183"/>
                <a:gd name="connsiteY9" fmla="*/ 834789 h 1155092"/>
                <a:gd name="connsiteX10" fmla="*/ 516830 w 972183"/>
                <a:gd name="connsiteY10" fmla="*/ 839999 h 1155092"/>
                <a:gd name="connsiteX11" fmla="*/ 514746 w 972183"/>
                <a:gd name="connsiteY11" fmla="*/ 842083 h 1155092"/>
                <a:gd name="connsiteX12" fmla="*/ 511620 w 972183"/>
                <a:gd name="connsiteY12" fmla="*/ 845209 h 1155092"/>
                <a:gd name="connsiteX13" fmla="*/ 506411 w 972183"/>
                <a:gd name="connsiteY13" fmla="*/ 846251 h 1155092"/>
                <a:gd name="connsiteX14" fmla="*/ 503285 w 972183"/>
                <a:gd name="connsiteY14" fmla="*/ 846251 h 1155092"/>
                <a:gd name="connsiteX15" fmla="*/ 489738 w 972183"/>
                <a:gd name="connsiteY15" fmla="*/ 852503 h 1155092"/>
                <a:gd name="connsiteX16" fmla="*/ 481402 w 972183"/>
                <a:gd name="connsiteY16" fmla="*/ 856671 h 1155092"/>
                <a:gd name="connsiteX17" fmla="*/ 474108 w 972183"/>
                <a:gd name="connsiteY17" fmla="*/ 857713 h 1155092"/>
                <a:gd name="connsiteX18" fmla="*/ 464731 w 972183"/>
                <a:gd name="connsiteY18" fmla="*/ 859797 h 1155092"/>
                <a:gd name="connsiteX19" fmla="*/ 450142 w 972183"/>
                <a:gd name="connsiteY19" fmla="*/ 871259 h 1155092"/>
                <a:gd name="connsiteX20" fmla="*/ 440765 w 972183"/>
                <a:gd name="connsiteY20" fmla="*/ 884805 h 1155092"/>
                <a:gd name="connsiteX21" fmla="*/ 438681 w 972183"/>
                <a:gd name="connsiteY21" fmla="*/ 890015 h 1155092"/>
                <a:gd name="connsiteX22" fmla="*/ 434512 w 972183"/>
                <a:gd name="connsiteY22" fmla="*/ 898351 h 1155092"/>
                <a:gd name="connsiteX23" fmla="*/ 431387 w 972183"/>
                <a:gd name="connsiteY23" fmla="*/ 901477 h 1155092"/>
                <a:gd name="connsiteX24" fmla="*/ 430345 w 972183"/>
                <a:gd name="connsiteY24" fmla="*/ 902519 h 1155092"/>
                <a:gd name="connsiteX25" fmla="*/ 427218 w 972183"/>
                <a:gd name="connsiteY25" fmla="*/ 904603 h 1155092"/>
                <a:gd name="connsiteX26" fmla="*/ 423051 w 972183"/>
                <a:gd name="connsiteY26" fmla="*/ 907729 h 1155092"/>
                <a:gd name="connsiteX27" fmla="*/ 405337 w 972183"/>
                <a:gd name="connsiteY27" fmla="*/ 904603 h 1155092"/>
                <a:gd name="connsiteX28" fmla="*/ 390748 w 972183"/>
                <a:gd name="connsiteY28" fmla="*/ 891057 h 1155092"/>
                <a:gd name="connsiteX29" fmla="*/ 371993 w 972183"/>
                <a:gd name="connsiteY29" fmla="*/ 871259 h 1155092"/>
                <a:gd name="connsiteX30" fmla="*/ 367825 w 972183"/>
                <a:gd name="connsiteY30" fmla="*/ 866049 h 1155092"/>
                <a:gd name="connsiteX31" fmla="*/ 366783 w 972183"/>
                <a:gd name="connsiteY31" fmla="*/ 861881 h 1155092"/>
                <a:gd name="connsiteX32" fmla="*/ 365741 w 972183"/>
                <a:gd name="connsiteY32" fmla="*/ 858755 h 1155092"/>
                <a:gd name="connsiteX33" fmla="*/ 353237 w 972183"/>
                <a:gd name="connsiteY33" fmla="*/ 843125 h 1155092"/>
                <a:gd name="connsiteX34" fmla="*/ 335523 w 972183"/>
                <a:gd name="connsiteY34" fmla="*/ 837915 h 1155092"/>
                <a:gd name="connsiteX35" fmla="*/ 334481 w 972183"/>
                <a:gd name="connsiteY35" fmla="*/ 837915 h 1155092"/>
                <a:gd name="connsiteX36" fmla="*/ 327187 w 972183"/>
                <a:gd name="connsiteY36" fmla="*/ 835831 h 1155092"/>
                <a:gd name="connsiteX37" fmla="*/ 321977 w 972183"/>
                <a:gd name="connsiteY37" fmla="*/ 831663 h 1155092"/>
                <a:gd name="connsiteX38" fmla="*/ 320935 w 972183"/>
                <a:gd name="connsiteY38" fmla="*/ 830621 h 1155092"/>
                <a:gd name="connsiteX39" fmla="*/ 303221 w 972183"/>
                <a:gd name="connsiteY39" fmla="*/ 823327 h 1155092"/>
                <a:gd name="connsiteX40" fmla="*/ 290717 w 972183"/>
                <a:gd name="connsiteY40" fmla="*/ 829579 h 1155092"/>
                <a:gd name="connsiteX41" fmla="*/ 268835 w 972183"/>
                <a:gd name="connsiteY41" fmla="*/ 850419 h 1155092"/>
                <a:gd name="connsiteX42" fmla="*/ 262583 w 972183"/>
                <a:gd name="connsiteY42" fmla="*/ 863965 h 1155092"/>
                <a:gd name="connsiteX43" fmla="*/ 260499 w 972183"/>
                <a:gd name="connsiteY43" fmla="*/ 870217 h 1155092"/>
                <a:gd name="connsiteX44" fmla="*/ 257373 w 972183"/>
                <a:gd name="connsiteY44" fmla="*/ 879595 h 1155092"/>
                <a:gd name="connsiteX45" fmla="*/ 257373 w 972183"/>
                <a:gd name="connsiteY45" fmla="*/ 896267 h 1155092"/>
                <a:gd name="connsiteX46" fmla="*/ 259457 w 972183"/>
                <a:gd name="connsiteY46" fmla="*/ 909813 h 1155092"/>
                <a:gd name="connsiteX47" fmla="*/ 261541 w 972183"/>
                <a:gd name="connsiteY47" fmla="*/ 917107 h 1155092"/>
                <a:gd name="connsiteX48" fmla="*/ 264667 w 972183"/>
                <a:gd name="connsiteY48" fmla="*/ 928569 h 1155092"/>
                <a:gd name="connsiteX49" fmla="*/ 258415 w 972183"/>
                <a:gd name="connsiteY49" fmla="*/ 942115 h 1155092"/>
                <a:gd name="connsiteX50" fmla="*/ 250079 w 972183"/>
                <a:gd name="connsiteY50" fmla="*/ 943157 h 1155092"/>
                <a:gd name="connsiteX51" fmla="*/ 245911 w 972183"/>
                <a:gd name="connsiteY51" fmla="*/ 943157 h 1155092"/>
                <a:gd name="connsiteX52" fmla="*/ 222987 w 972183"/>
                <a:gd name="connsiteY52" fmla="*/ 960871 h 1155092"/>
                <a:gd name="connsiteX53" fmla="*/ 229239 w 972183"/>
                <a:gd name="connsiteY53" fmla="*/ 989004 h 1155092"/>
                <a:gd name="connsiteX54" fmla="*/ 235491 w 972183"/>
                <a:gd name="connsiteY54" fmla="*/ 994214 h 1155092"/>
                <a:gd name="connsiteX55" fmla="*/ 241743 w 972183"/>
                <a:gd name="connsiteY55" fmla="*/ 999424 h 1155092"/>
                <a:gd name="connsiteX56" fmla="*/ 245911 w 972183"/>
                <a:gd name="connsiteY56" fmla="*/ 1020264 h 1155092"/>
                <a:gd name="connsiteX57" fmla="*/ 245911 w 972183"/>
                <a:gd name="connsiteY57" fmla="*/ 1022348 h 1155092"/>
                <a:gd name="connsiteX58" fmla="*/ 254247 w 972183"/>
                <a:gd name="connsiteY58" fmla="*/ 1048398 h 1155092"/>
                <a:gd name="connsiteX59" fmla="*/ 261541 w 972183"/>
                <a:gd name="connsiteY59" fmla="*/ 1054650 h 1155092"/>
                <a:gd name="connsiteX60" fmla="*/ 267793 w 972183"/>
                <a:gd name="connsiteY60" fmla="*/ 1059860 h 1155092"/>
                <a:gd name="connsiteX61" fmla="*/ 274045 w 972183"/>
                <a:gd name="connsiteY61" fmla="*/ 1076532 h 1155092"/>
                <a:gd name="connsiteX62" fmla="*/ 277171 w 972183"/>
                <a:gd name="connsiteY62" fmla="*/ 1098414 h 1155092"/>
                <a:gd name="connsiteX63" fmla="*/ 277171 w 972183"/>
                <a:gd name="connsiteY63" fmla="*/ 1104666 h 1155092"/>
                <a:gd name="connsiteX64" fmla="*/ 271961 w 972183"/>
                <a:gd name="connsiteY64" fmla="*/ 1108834 h 1155092"/>
                <a:gd name="connsiteX65" fmla="*/ 264667 w 972183"/>
                <a:gd name="connsiteY65" fmla="*/ 1110918 h 1155092"/>
                <a:gd name="connsiteX66" fmla="*/ 260499 w 972183"/>
                <a:gd name="connsiteY66" fmla="*/ 1108834 h 1155092"/>
                <a:gd name="connsiteX67" fmla="*/ 256331 w 972183"/>
                <a:gd name="connsiteY67" fmla="*/ 1105708 h 1155092"/>
                <a:gd name="connsiteX68" fmla="*/ 242785 w 972183"/>
                <a:gd name="connsiteY68" fmla="*/ 1105708 h 1155092"/>
                <a:gd name="connsiteX69" fmla="*/ 234449 w 972183"/>
                <a:gd name="connsiteY69" fmla="*/ 1109876 h 1155092"/>
                <a:gd name="connsiteX70" fmla="*/ 230281 w 972183"/>
                <a:gd name="connsiteY70" fmla="*/ 1119254 h 1155092"/>
                <a:gd name="connsiteX71" fmla="*/ 235491 w 972183"/>
                <a:gd name="connsiteY71" fmla="*/ 1128632 h 1155092"/>
                <a:gd name="connsiteX72" fmla="*/ 242785 w 972183"/>
                <a:gd name="connsiteY72" fmla="*/ 1131758 h 1155092"/>
                <a:gd name="connsiteX73" fmla="*/ 243827 w 972183"/>
                <a:gd name="connsiteY73" fmla="*/ 1131758 h 1155092"/>
                <a:gd name="connsiteX74" fmla="*/ 268835 w 972183"/>
                <a:gd name="connsiteY74" fmla="*/ 1147388 h 1155092"/>
                <a:gd name="connsiteX75" fmla="*/ 270919 w 972183"/>
                <a:gd name="connsiteY75" fmla="*/ 1149472 h 1155092"/>
                <a:gd name="connsiteX76" fmla="*/ 265709 w 972183"/>
                <a:gd name="connsiteY76" fmla="*/ 1153640 h 1155092"/>
                <a:gd name="connsiteX77" fmla="*/ 242785 w 972183"/>
                <a:gd name="connsiteY77" fmla="*/ 1152598 h 1155092"/>
                <a:gd name="connsiteX78" fmla="*/ 241743 w 972183"/>
                <a:gd name="connsiteY78" fmla="*/ 1152598 h 1155092"/>
                <a:gd name="connsiteX79" fmla="*/ 235491 w 972183"/>
                <a:gd name="connsiteY79" fmla="*/ 1150514 h 1155092"/>
                <a:gd name="connsiteX80" fmla="*/ 229239 w 972183"/>
                <a:gd name="connsiteY80" fmla="*/ 1150514 h 1155092"/>
                <a:gd name="connsiteX81" fmla="*/ 228197 w 972183"/>
                <a:gd name="connsiteY81" fmla="*/ 1150514 h 1155092"/>
                <a:gd name="connsiteX82" fmla="*/ 210483 w 972183"/>
                <a:gd name="connsiteY82" fmla="*/ 1149472 h 1155092"/>
                <a:gd name="connsiteX83" fmla="*/ 201105 w 972183"/>
                <a:gd name="connsiteY83" fmla="*/ 1146346 h 1155092"/>
                <a:gd name="connsiteX84" fmla="*/ 189643 w 972183"/>
                <a:gd name="connsiteY84" fmla="*/ 1143220 h 1155092"/>
                <a:gd name="connsiteX85" fmla="*/ 189643 w 972183"/>
                <a:gd name="connsiteY85" fmla="*/ 1135926 h 1155092"/>
                <a:gd name="connsiteX86" fmla="*/ 191727 w 972183"/>
                <a:gd name="connsiteY86" fmla="*/ 1130716 h 1155092"/>
                <a:gd name="connsiteX87" fmla="*/ 192769 w 972183"/>
                <a:gd name="connsiteY87" fmla="*/ 1127590 h 1155092"/>
                <a:gd name="connsiteX88" fmla="*/ 188601 w 972183"/>
                <a:gd name="connsiteY88" fmla="*/ 1098414 h 1155092"/>
                <a:gd name="connsiteX89" fmla="*/ 185475 w 972183"/>
                <a:gd name="connsiteY89" fmla="*/ 1094246 h 1155092"/>
                <a:gd name="connsiteX90" fmla="*/ 180265 w 972183"/>
                <a:gd name="connsiteY90" fmla="*/ 1085910 h 1155092"/>
                <a:gd name="connsiteX91" fmla="*/ 183391 w 972183"/>
                <a:gd name="connsiteY91" fmla="*/ 1071322 h 1155092"/>
                <a:gd name="connsiteX92" fmla="*/ 184433 w 972183"/>
                <a:gd name="connsiteY92" fmla="*/ 1069238 h 1155092"/>
                <a:gd name="connsiteX93" fmla="*/ 188601 w 972183"/>
                <a:gd name="connsiteY93" fmla="*/ 1054650 h 1155092"/>
                <a:gd name="connsiteX94" fmla="*/ 187559 w 972183"/>
                <a:gd name="connsiteY94" fmla="*/ 1043188 h 1155092"/>
                <a:gd name="connsiteX95" fmla="*/ 186517 w 972183"/>
                <a:gd name="connsiteY95" fmla="*/ 1037978 h 1155092"/>
                <a:gd name="connsiteX96" fmla="*/ 187559 w 972183"/>
                <a:gd name="connsiteY96" fmla="*/ 1029643 h 1155092"/>
                <a:gd name="connsiteX97" fmla="*/ 190685 w 972183"/>
                <a:gd name="connsiteY97" fmla="*/ 1026516 h 1155092"/>
                <a:gd name="connsiteX98" fmla="*/ 193811 w 972183"/>
                <a:gd name="connsiteY98" fmla="*/ 1022348 h 1155092"/>
                <a:gd name="connsiteX99" fmla="*/ 188601 w 972183"/>
                <a:gd name="connsiteY99" fmla="*/ 997341 h 1155092"/>
                <a:gd name="connsiteX100" fmla="*/ 185475 w 972183"/>
                <a:gd name="connsiteY100" fmla="*/ 993173 h 1155092"/>
                <a:gd name="connsiteX101" fmla="*/ 177139 w 972183"/>
                <a:gd name="connsiteY101" fmla="*/ 978584 h 1155092"/>
                <a:gd name="connsiteX102" fmla="*/ 182349 w 972183"/>
                <a:gd name="connsiteY102" fmla="*/ 958787 h 1155092"/>
                <a:gd name="connsiteX103" fmla="*/ 186517 w 972183"/>
                <a:gd name="connsiteY103" fmla="*/ 949409 h 1155092"/>
                <a:gd name="connsiteX104" fmla="*/ 183391 w 972183"/>
                <a:gd name="connsiteY104" fmla="*/ 935863 h 1155092"/>
                <a:gd name="connsiteX105" fmla="*/ 174013 w 972183"/>
                <a:gd name="connsiteY105" fmla="*/ 922317 h 1155092"/>
                <a:gd name="connsiteX106" fmla="*/ 159425 w 972183"/>
                <a:gd name="connsiteY106" fmla="*/ 915023 h 1155092"/>
                <a:gd name="connsiteX107" fmla="*/ 144837 w 972183"/>
                <a:gd name="connsiteY107" fmla="*/ 907729 h 1155092"/>
                <a:gd name="connsiteX108" fmla="*/ 142753 w 972183"/>
                <a:gd name="connsiteY108" fmla="*/ 904603 h 1155092"/>
                <a:gd name="connsiteX109" fmla="*/ 136502 w 972183"/>
                <a:gd name="connsiteY109" fmla="*/ 897309 h 1155092"/>
                <a:gd name="connsiteX110" fmla="*/ 127123 w 972183"/>
                <a:gd name="connsiteY110" fmla="*/ 896267 h 1155092"/>
                <a:gd name="connsiteX111" fmla="*/ 120872 w 972183"/>
                <a:gd name="connsiteY111" fmla="*/ 896267 h 1155092"/>
                <a:gd name="connsiteX112" fmla="*/ 117745 w 972183"/>
                <a:gd name="connsiteY112" fmla="*/ 892099 h 1155092"/>
                <a:gd name="connsiteX113" fmla="*/ 101073 w 972183"/>
                <a:gd name="connsiteY113" fmla="*/ 858755 h 1155092"/>
                <a:gd name="connsiteX114" fmla="*/ 89612 w 972183"/>
                <a:gd name="connsiteY114" fmla="*/ 846251 h 1155092"/>
                <a:gd name="connsiteX115" fmla="*/ 82318 w 972183"/>
                <a:gd name="connsiteY115" fmla="*/ 844167 h 1155092"/>
                <a:gd name="connsiteX116" fmla="*/ 76066 w 972183"/>
                <a:gd name="connsiteY116" fmla="*/ 842083 h 1155092"/>
                <a:gd name="connsiteX117" fmla="*/ 68772 w 972183"/>
                <a:gd name="connsiteY117" fmla="*/ 832705 h 1155092"/>
                <a:gd name="connsiteX118" fmla="*/ 63562 w 972183"/>
                <a:gd name="connsiteY118" fmla="*/ 824369 h 1155092"/>
                <a:gd name="connsiteX119" fmla="*/ 55226 w 972183"/>
                <a:gd name="connsiteY119" fmla="*/ 820201 h 1155092"/>
                <a:gd name="connsiteX120" fmla="*/ 53142 w 972183"/>
                <a:gd name="connsiteY120" fmla="*/ 820201 h 1155092"/>
                <a:gd name="connsiteX121" fmla="*/ 43764 w 972183"/>
                <a:gd name="connsiteY121" fmla="*/ 813949 h 1155092"/>
                <a:gd name="connsiteX122" fmla="*/ 40638 w 972183"/>
                <a:gd name="connsiteY122" fmla="*/ 810823 h 1155092"/>
                <a:gd name="connsiteX123" fmla="*/ 37512 w 972183"/>
                <a:gd name="connsiteY123" fmla="*/ 807697 h 1155092"/>
                <a:gd name="connsiteX124" fmla="*/ 34386 w 972183"/>
                <a:gd name="connsiteY124" fmla="*/ 803529 h 1155092"/>
                <a:gd name="connsiteX125" fmla="*/ 33344 w 972183"/>
                <a:gd name="connsiteY125" fmla="*/ 802487 h 1155092"/>
                <a:gd name="connsiteX126" fmla="*/ 19798 w 972183"/>
                <a:gd name="connsiteY126" fmla="*/ 786857 h 1155092"/>
                <a:gd name="connsiteX127" fmla="*/ 15630 w 972183"/>
                <a:gd name="connsiteY127" fmla="*/ 784773 h 1155092"/>
                <a:gd name="connsiteX128" fmla="*/ 11462 w 972183"/>
                <a:gd name="connsiteY128" fmla="*/ 782689 h 1155092"/>
                <a:gd name="connsiteX129" fmla="*/ 0 w 972183"/>
                <a:gd name="connsiteY129" fmla="*/ 770185 h 1155092"/>
                <a:gd name="connsiteX130" fmla="*/ 8336 w 972183"/>
                <a:gd name="connsiteY130" fmla="*/ 766017 h 1155092"/>
                <a:gd name="connsiteX131" fmla="*/ 23966 w 972183"/>
                <a:gd name="connsiteY131" fmla="*/ 739967 h 1155092"/>
                <a:gd name="connsiteX132" fmla="*/ 26050 w 972183"/>
                <a:gd name="connsiteY132" fmla="*/ 731631 h 1155092"/>
                <a:gd name="connsiteX133" fmla="*/ 32302 w 972183"/>
                <a:gd name="connsiteY133" fmla="*/ 711833 h 1155092"/>
                <a:gd name="connsiteX134" fmla="*/ 38554 w 972183"/>
                <a:gd name="connsiteY134" fmla="*/ 703497 h 1155092"/>
                <a:gd name="connsiteX135" fmla="*/ 47932 w 972183"/>
                <a:gd name="connsiteY135" fmla="*/ 699329 h 1155092"/>
                <a:gd name="connsiteX136" fmla="*/ 54184 w 972183"/>
                <a:gd name="connsiteY136" fmla="*/ 697246 h 1155092"/>
                <a:gd name="connsiteX137" fmla="*/ 66688 w 972183"/>
                <a:gd name="connsiteY137" fmla="*/ 692036 h 1155092"/>
                <a:gd name="connsiteX138" fmla="*/ 77108 w 972183"/>
                <a:gd name="connsiteY138" fmla="*/ 675364 h 1155092"/>
                <a:gd name="connsiteX139" fmla="*/ 77108 w 972183"/>
                <a:gd name="connsiteY139" fmla="*/ 672237 h 1155092"/>
                <a:gd name="connsiteX140" fmla="*/ 79192 w 972183"/>
                <a:gd name="connsiteY140" fmla="*/ 664944 h 1155092"/>
                <a:gd name="connsiteX141" fmla="*/ 91696 w 972183"/>
                <a:gd name="connsiteY141" fmla="*/ 660776 h 1155092"/>
                <a:gd name="connsiteX142" fmla="*/ 93780 w 972183"/>
                <a:gd name="connsiteY142" fmla="*/ 660776 h 1155092"/>
                <a:gd name="connsiteX143" fmla="*/ 109410 w 972183"/>
                <a:gd name="connsiteY143" fmla="*/ 658692 h 1155092"/>
                <a:gd name="connsiteX144" fmla="*/ 118788 w 972183"/>
                <a:gd name="connsiteY144" fmla="*/ 648272 h 1155092"/>
                <a:gd name="connsiteX145" fmla="*/ 120872 w 972183"/>
                <a:gd name="connsiteY145" fmla="*/ 645146 h 1155092"/>
                <a:gd name="connsiteX146" fmla="*/ 132333 w 972183"/>
                <a:gd name="connsiteY146" fmla="*/ 632642 h 1155092"/>
                <a:gd name="connsiteX147" fmla="*/ 138585 w 972183"/>
                <a:gd name="connsiteY147" fmla="*/ 626390 h 1155092"/>
                <a:gd name="connsiteX148" fmla="*/ 150047 w 972183"/>
                <a:gd name="connsiteY148" fmla="*/ 601382 h 1155092"/>
                <a:gd name="connsiteX149" fmla="*/ 147963 w 972183"/>
                <a:gd name="connsiteY149" fmla="*/ 589920 h 1155092"/>
                <a:gd name="connsiteX150" fmla="*/ 146922 w 972183"/>
                <a:gd name="connsiteY150" fmla="*/ 587836 h 1155092"/>
                <a:gd name="connsiteX151" fmla="*/ 142753 w 972183"/>
                <a:gd name="connsiteY151" fmla="*/ 562828 h 1155092"/>
                <a:gd name="connsiteX152" fmla="*/ 142753 w 972183"/>
                <a:gd name="connsiteY152" fmla="*/ 549282 h 1155092"/>
                <a:gd name="connsiteX153" fmla="*/ 147963 w 972183"/>
                <a:gd name="connsiteY153" fmla="*/ 538862 h 1155092"/>
                <a:gd name="connsiteX154" fmla="*/ 159425 w 972183"/>
                <a:gd name="connsiteY154" fmla="*/ 527400 h 1155092"/>
                <a:gd name="connsiteX155" fmla="*/ 169845 w 972183"/>
                <a:gd name="connsiteY155" fmla="*/ 523232 h 1155092"/>
                <a:gd name="connsiteX156" fmla="*/ 187559 w 972183"/>
                <a:gd name="connsiteY156" fmla="*/ 512812 h 1155092"/>
                <a:gd name="connsiteX157" fmla="*/ 192769 w 972183"/>
                <a:gd name="connsiteY157" fmla="*/ 503434 h 1155092"/>
                <a:gd name="connsiteX158" fmla="*/ 197979 w 972183"/>
                <a:gd name="connsiteY158" fmla="*/ 495098 h 1155092"/>
                <a:gd name="connsiteX159" fmla="*/ 230281 w 972183"/>
                <a:gd name="connsiteY159" fmla="*/ 488846 h 1155092"/>
                <a:gd name="connsiteX160" fmla="*/ 237575 w 972183"/>
                <a:gd name="connsiteY160" fmla="*/ 488846 h 1155092"/>
                <a:gd name="connsiteX161" fmla="*/ 243827 w 972183"/>
                <a:gd name="connsiteY161" fmla="*/ 483636 h 1155092"/>
                <a:gd name="connsiteX162" fmla="*/ 246953 w 972183"/>
                <a:gd name="connsiteY162" fmla="*/ 480510 h 1155092"/>
                <a:gd name="connsiteX163" fmla="*/ 254247 w 972183"/>
                <a:gd name="connsiteY163" fmla="*/ 481552 h 1155092"/>
                <a:gd name="connsiteX164" fmla="*/ 259457 w 972183"/>
                <a:gd name="connsiteY164" fmla="*/ 482594 h 1155092"/>
                <a:gd name="connsiteX165" fmla="*/ 277171 w 972183"/>
                <a:gd name="connsiteY165" fmla="*/ 475300 h 1155092"/>
                <a:gd name="connsiteX166" fmla="*/ 280297 w 972183"/>
                <a:gd name="connsiteY166" fmla="*/ 458628 h 1155092"/>
                <a:gd name="connsiteX167" fmla="*/ 280297 w 972183"/>
                <a:gd name="connsiteY167" fmla="*/ 450292 h 1155092"/>
                <a:gd name="connsiteX168" fmla="*/ 300095 w 972183"/>
                <a:gd name="connsiteY168" fmla="*/ 427368 h 1155092"/>
                <a:gd name="connsiteX169" fmla="*/ 310515 w 972183"/>
                <a:gd name="connsiteY169" fmla="*/ 422158 h 1155092"/>
                <a:gd name="connsiteX170" fmla="*/ 330313 w 972183"/>
                <a:gd name="connsiteY170" fmla="*/ 410696 h 1155092"/>
                <a:gd name="connsiteX171" fmla="*/ 348027 w 972183"/>
                <a:gd name="connsiteY171" fmla="*/ 389856 h 1155092"/>
                <a:gd name="connsiteX172" fmla="*/ 369909 w 972183"/>
                <a:gd name="connsiteY172" fmla="*/ 366933 h 1155092"/>
                <a:gd name="connsiteX173" fmla="*/ 392833 w 972183"/>
                <a:gd name="connsiteY173" fmla="*/ 360680 h 1155092"/>
                <a:gd name="connsiteX174" fmla="*/ 408463 w 972183"/>
                <a:gd name="connsiteY174" fmla="*/ 357554 h 1155092"/>
                <a:gd name="connsiteX175" fmla="*/ 420967 w 972183"/>
                <a:gd name="connsiteY175" fmla="*/ 352344 h 1155092"/>
                <a:gd name="connsiteX176" fmla="*/ 437638 w 972183"/>
                <a:gd name="connsiteY176" fmla="*/ 346093 h 1155092"/>
                <a:gd name="connsiteX177" fmla="*/ 451185 w 972183"/>
                <a:gd name="connsiteY177" fmla="*/ 345051 h 1155092"/>
                <a:gd name="connsiteX178" fmla="*/ 477235 w 972183"/>
                <a:gd name="connsiteY178" fmla="*/ 338798 h 1155092"/>
                <a:gd name="connsiteX179" fmla="*/ 489738 w 972183"/>
                <a:gd name="connsiteY179" fmla="*/ 322127 h 1155092"/>
                <a:gd name="connsiteX180" fmla="*/ 507452 w 972183"/>
                <a:gd name="connsiteY180" fmla="*/ 304413 h 1155092"/>
                <a:gd name="connsiteX181" fmla="*/ 512662 w 972183"/>
                <a:gd name="connsiteY181" fmla="*/ 304413 h 1155092"/>
                <a:gd name="connsiteX182" fmla="*/ 528292 w 972183"/>
                <a:gd name="connsiteY182" fmla="*/ 299203 h 1155092"/>
                <a:gd name="connsiteX183" fmla="*/ 530376 w 972183"/>
                <a:gd name="connsiteY183" fmla="*/ 292951 h 1155092"/>
                <a:gd name="connsiteX184" fmla="*/ 531418 w 972183"/>
                <a:gd name="connsiteY184" fmla="*/ 288783 h 1155092"/>
                <a:gd name="connsiteX185" fmla="*/ 539755 w 972183"/>
                <a:gd name="connsiteY185" fmla="*/ 284615 h 1155092"/>
                <a:gd name="connsiteX186" fmla="*/ 548090 w 972183"/>
                <a:gd name="connsiteY186" fmla="*/ 281489 h 1155092"/>
                <a:gd name="connsiteX187" fmla="*/ 556426 w 972183"/>
                <a:gd name="connsiteY187" fmla="*/ 268985 h 1155092"/>
                <a:gd name="connsiteX188" fmla="*/ 557468 w 972183"/>
                <a:gd name="connsiteY188" fmla="*/ 265859 h 1155092"/>
                <a:gd name="connsiteX189" fmla="*/ 565804 w 972183"/>
                <a:gd name="connsiteY189" fmla="*/ 252313 h 1155092"/>
                <a:gd name="connsiteX190" fmla="*/ 571014 w 972183"/>
                <a:gd name="connsiteY190" fmla="*/ 245019 h 1155092"/>
                <a:gd name="connsiteX191" fmla="*/ 581434 w 972183"/>
                <a:gd name="connsiteY191" fmla="*/ 222095 h 1155092"/>
                <a:gd name="connsiteX192" fmla="*/ 582476 w 972183"/>
                <a:gd name="connsiteY192" fmla="*/ 218969 h 1155092"/>
                <a:gd name="connsiteX193" fmla="*/ 589770 w 972183"/>
                <a:gd name="connsiteY193" fmla="*/ 203339 h 1155092"/>
                <a:gd name="connsiteX194" fmla="*/ 599148 w 972183"/>
                <a:gd name="connsiteY194" fmla="*/ 199171 h 1155092"/>
                <a:gd name="connsiteX195" fmla="*/ 612694 w 972183"/>
                <a:gd name="connsiteY195" fmla="*/ 190835 h 1155092"/>
                <a:gd name="connsiteX196" fmla="*/ 615820 w 972183"/>
                <a:gd name="connsiteY196" fmla="*/ 175205 h 1155092"/>
                <a:gd name="connsiteX197" fmla="*/ 615820 w 972183"/>
                <a:gd name="connsiteY197" fmla="*/ 172079 h 1155092"/>
                <a:gd name="connsiteX198" fmla="*/ 630408 w 972183"/>
                <a:gd name="connsiteY198" fmla="*/ 142903 h 1155092"/>
                <a:gd name="connsiteX199" fmla="*/ 644996 w 972183"/>
                <a:gd name="connsiteY199" fmla="*/ 134567 h 1155092"/>
                <a:gd name="connsiteX200" fmla="*/ 660626 w 972183"/>
                <a:gd name="connsiteY200" fmla="*/ 127273 h 1155092"/>
                <a:gd name="connsiteX201" fmla="*/ 664794 w 972183"/>
                <a:gd name="connsiteY201" fmla="*/ 125189 h 1155092"/>
                <a:gd name="connsiteX202" fmla="*/ 673130 w 972183"/>
                <a:gd name="connsiteY202" fmla="*/ 122063 h 1155092"/>
                <a:gd name="connsiteX203" fmla="*/ 673130 w 972183"/>
                <a:gd name="connsiteY203" fmla="*/ 122063 h 1155092"/>
                <a:gd name="connsiteX204" fmla="*/ 687718 w 972183"/>
                <a:gd name="connsiteY204" fmla="*/ 132483 h 1155092"/>
                <a:gd name="connsiteX205" fmla="*/ 689802 w 972183"/>
                <a:gd name="connsiteY205" fmla="*/ 135609 h 1155092"/>
                <a:gd name="connsiteX206" fmla="*/ 714810 w 972183"/>
                <a:gd name="connsiteY206" fmla="*/ 152281 h 1155092"/>
                <a:gd name="connsiteX207" fmla="*/ 727314 w 972183"/>
                <a:gd name="connsiteY207" fmla="*/ 154365 h 1155092"/>
                <a:gd name="connsiteX208" fmla="*/ 747112 w 972183"/>
                <a:gd name="connsiteY208" fmla="*/ 130399 h 1155092"/>
                <a:gd name="connsiteX209" fmla="*/ 748154 w 972183"/>
                <a:gd name="connsiteY209" fmla="*/ 118937 h 1155092"/>
                <a:gd name="connsiteX210" fmla="*/ 751280 w 972183"/>
                <a:gd name="connsiteY210" fmla="*/ 101223 h 1155092"/>
                <a:gd name="connsiteX211" fmla="*/ 764826 w 972183"/>
                <a:gd name="connsiteY211" fmla="*/ 82467 h 1155092"/>
                <a:gd name="connsiteX212" fmla="*/ 778371 w 972183"/>
                <a:gd name="connsiteY212" fmla="*/ 62669 h 1155092"/>
                <a:gd name="connsiteX213" fmla="*/ 779414 w 972183"/>
                <a:gd name="connsiteY213" fmla="*/ 63263 h 1155092"/>
                <a:gd name="connsiteX214" fmla="*/ 827642 w 972183"/>
                <a:gd name="connsiteY214" fmla="*/ 65793 h 1155092"/>
                <a:gd name="connsiteX215" fmla="*/ 833597 w 972183"/>
                <a:gd name="connsiteY215" fmla="*/ 41829 h 1155092"/>
                <a:gd name="connsiteX216" fmla="*/ 842975 w 972183"/>
                <a:gd name="connsiteY216" fmla="*/ 34535 h 1155092"/>
                <a:gd name="connsiteX217" fmla="*/ 848185 w 972183"/>
                <a:gd name="connsiteY217" fmla="*/ 31409 h 1155092"/>
                <a:gd name="connsiteX218" fmla="*/ 849227 w 972183"/>
                <a:gd name="connsiteY218" fmla="*/ 30368 h 1155092"/>
                <a:gd name="connsiteX219" fmla="*/ 871109 w 972183"/>
                <a:gd name="connsiteY219" fmla="*/ 7444 h 1155092"/>
                <a:gd name="connsiteX220" fmla="*/ 893435 w 972183"/>
                <a:gd name="connsiteY220" fmla="*/ 0 h 1155092"/>
                <a:gd name="connsiteX221" fmla="*/ 972183 w 972183"/>
                <a:gd name="connsiteY221" fmla="*/ 51207 h 1155092"/>
                <a:gd name="connsiteX222" fmla="*/ 962805 w 972183"/>
                <a:gd name="connsiteY222" fmla="*/ 60585 h 1155092"/>
                <a:gd name="connsiteX223" fmla="*/ 927377 w 972183"/>
                <a:gd name="connsiteY223" fmla="*/ 81425 h 1155092"/>
                <a:gd name="connsiteX224" fmla="*/ 920083 w 972183"/>
                <a:gd name="connsiteY224" fmla="*/ 84551 h 1155092"/>
                <a:gd name="connsiteX225" fmla="*/ 901327 w 972183"/>
                <a:gd name="connsiteY225" fmla="*/ 94971 h 1155092"/>
                <a:gd name="connsiteX226" fmla="*/ 882571 w 972183"/>
                <a:gd name="connsiteY226" fmla="*/ 114769 h 1155092"/>
                <a:gd name="connsiteX227" fmla="*/ 881529 w 972183"/>
                <a:gd name="connsiteY227" fmla="*/ 115811 h 1155092"/>
                <a:gd name="connsiteX228" fmla="*/ 861731 w 972183"/>
                <a:gd name="connsiteY228" fmla="*/ 130399 h 1155092"/>
                <a:gd name="connsiteX229" fmla="*/ 861731 w 972183"/>
                <a:gd name="connsiteY229" fmla="*/ 130399 h 1155092"/>
                <a:gd name="connsiteX230" fmla="*/ 854437 w 972183"/>
                <a:gd name="connsiteY230" fmla="*/ 128315 h 1155092"/>
                <a:gd name="connsiteX231" fmla="*/ 848185 w 972183"/>
                <a:gd name="connsiteY231" fmla="*/ 127273 h 1155092"/>
                <a:gd name="connsiteX232" fmla="*/ 822135 w 972183"/>
                <a:gd name="connsiteY232" fmla="*/ 141861 h 1155092"/>
                <a:gd name="connsiteX233" fmla="*/ 819010 w 972183"/>
                <a:gd name="connsiteY233" fmla="*/ 171037 h 1155092"/>
                <a:gd name="connsiteX234" fmla="*/ 820051 w 972183"/>
                <a:gd name="connsiteY234" fmla="*/ 174163 h 1155092"/>
                <a:gd name="connsiteX235" fmla="*/ 820051 w 972183"/>
                <a:gd name="connsiteY235" fmla="*/ 190835 h 1155092"/>
                <a:gd name="connsiteX236" fmla="*/ 803380 w 972183"/>
                <a:gd name="connsiteY236" fmla="*/ 198129 h 1155092"/>
                <a:gd name="connsiteX237" fmla="*/ 797127 w 972183"/>
                <a:gd name="connsiteY237" fmla="*/ 198129 h 1155092"/>
                <a:gd name="connsiteX238" fmla="*/ 780456 w 972183"/>
                <a:gd name="connsiteY238" fmla="*/ 199171 h 1155092"/>
                <a:gd name="connsiteX239" fmla="*/ 758574 w 972183"/>
                <a:gd name="connsiteY239" fmla="*/ 217927 h 1155092"/>
                <a:gd name="connsiteX240" fmla="*/ 752322 w 972183"/>
                <a:gd name="connsiteY240" fmla="*/ 225221 h 1155092"/>
                <a:gd name="connsiteX241" fmla="*/ 742944 w 972183"/>
                <a:gd name="connsiteY241" fmla="*/ 234599 h 1155092"/>
                <a:gd name="connsiteX242" fmla="*/ 730440 w 972183"/>
                <a:gd name="connsiteY242" fmla="*/ 246061 h 1155092"/>
                <a:gd name="connsiteX243" fmla="*/ 724187 w 972183"/>
                <a:gd name="connsiteY243" fmla="*/ 255439 h 1155092"/>
                <a:gd name="connsiteX244" fmla="*/ 713768 w 972183"/>
                <a:gd name="connsiteY244" fmla="*/ 268985 h 1155092"/>
                <a:gd name="connsiteX245" fmla="*/ 709600 w 972183"/>
                <a:gd name="connsiteY245" fmla="*/ 272111 h 1155092"/>
                <a:gd name="connsiteX246" fmla="*/ 701264 w 972183"/>
                <a:gd name="connsiteY246" fmla="*/ 278363 h 1155092"/>
                <a:gd name="connsiteX247" fmla="*/ 695012 w 972183"/>
                <a:gd name="connsiteY247" fmla="*/ 298161 h 1155092"/>
                <a:gd name="connsiteX248" fmla="*/ 695012 w 972183"/>
                <a:gd name="connsiteY248" fmla="*/ 301287 h 1155092"/>
                <a:gd name="connsiteX249" fmla="*/ 670004 w 972183"/>
                <a:gd name="connsiteY249" fmla="*/ 330463 h 1155092"/>
                <a:gd name="connsiteX250" fmla="*/ 662710 w 972183"/>
                <a:gd name="connsiteY250" fmla="*/ 335673 h 1155092"/>
                <a:gd name="connsiteX251" fmla="*/ 653332 w 972183"/>
                <a:gd name="connsiteY251" fmla="*/ 344008 h 1155092"/>
                <a:gd name="connsiteX252" fmla="*/ 648122 w 972183"/>
                <a:gd name="connsiteY252" fmla="*/ 352344 h 1155092"/>
                <a:gd name="connsiteX253" fmla="*/ 644996 w 972183"/>
                <a:gd name="connsiteY253" fmla="*/ 357554 h 1155092"/>
                <a:gd name="connsiteX254" fmla="*/ 611652 w 972183"/>
                <a:gd name="connsiteY254" fmla="*/ 377353 h 1155092"/>
                <a:gd name="connsiteX255" fmla="*/ 608526 w 972183"/>
                <a:gd name="connsiteY255" fmla="*/ 378394 h 1155092"/>
                <a:gd name="connsiteX256" fmla="*/ 571014 w 972183"/>
                <a:gd name="connsiteY256" fmla="*/ 413822 h 1155092"/>
                <a:gd name="connsiteX257" fmla="*/ 573098 w 972183"/>
                <a:gd name="connsiteY257" fmla="*/ 423200 h 1155092"/>
                <a:gd name="connsiteX258" fmla="*/ 582476 w 972183"/>
                <a:gd name="connsiteY258" fmla="*/ 437788 h 1155092"/>
                <a:gd name="connsiteX259" fmla="*/ 599148 w 972183"/>
                <a:gd name="connsiteY259" fmla="*/ 442998 h 1155092"/>
                <a:gd name="connsiteX260" fmla="*/ 605400 w 972183"/>
                <a:gd name="connsiteY260" fmla="*/ 441956 h 1155092"/>
                <a:gd name="connsiteX261" fmla="*/ 607484 w 972183"/>
                <a:gd name="connsiteY261" fmla="*/ 440914 h 1155092"/>
                <a:gd name="connsiteX262" fmla="*/ 626240 w 972183"/>
                <a:gd name="connsiteY262" fmla="*/ 440914 h 1155092"/>
                <a:gd name="connsiteX263" fmla="*/ 628324 w 972183"/>
                <a:gd name="connsiteY263" fmla="*/ 440914 h 1155092"/>
                <a:gd name="connsiteX264" fmla="*/ 640828 w 972183"/>
                <a:gd name="connsiteY264" fmla="*/ 441956 h 1155092"/>
                <a:gd name="connsiteX265" fmla="*/ 652290 w 972183"/>
                <a:gd name="connsiteY265" fmla="*/ 442998 h 1155092"/>
                <a:gd name="connsiteX266" fmla="*/ 662710 w 972183"/>
                <a:gd name="connsiteY266" fmla="*/ 446124 h 1155092"/>
                <a:gd name="connsiteX267" fmla="*/ 672088 w 972183"/>
                <a:gd name="connsiteY267" fmla="*/ 453418 h 1155092"/>
                <a:gd name="connsiteX268" fmla="*/ 675214 w 972183"/>
                <a:gd name="connsiteY268" fmla="*/ 456544 h 1155092"/>
                <a:gd name="connsiteX269" fmla="*/ 684592 w 972183"/>
                <a:gd name="connsiteY269" fmla="*/ 465922 h 1155092"/>
                <a:gd name="connsiteX270" fmla="*/ 700222 w 972183"/>
                <a:gd name="connsiteY270" fmla="*/ 483636 h 1155092"/>
                <a:gd name="connsiteX271" fmla="*/ 701264 w 972183"/>
                <a:gd name="connsiteY271" fmla="*/ 484678 h 1155092"/>
                <a:gd name="connsiteX272" fmla="*/ 700222 w 972183"/>
                <a:gd name="connsiteY272" fmla="*/ 486762 h 1155092"/>
                <a:gd name="connsiteX273" fmla="*/ 681466 w 972183"/>
                <a:gd name="connsiteY273" fmla="*/ 521148 h 1155092"/>
                <a:gd name="connsiteX274" fmla="*/ 679382 w 972183"/>
                <a:gd name="connsiteY274" fmla="*/ 530526 h 1155092"/>
                <a:gd name="connsiteX275" fmla="*/ 681466 w 972183"/>
                <a:gd name="connsiteY275" fmla="*/ 537820 h 1155092"/>
                <a:gd name="connsiteX276" fmla="*/ 687718 w 972183"/>
                <a:gd name="connsiteY276" fmla="*/ 549282 h 1155092"/>
                <a:gd name="connsiteX277" fmla="*/ 689802 w 972183"/>
                <a:gd name="connsiteY277" fmla="*/ 551366 h 1155092"/>
                <a:gd name="connsiteX278" fmla="*/ 692928 w 972183"/>
                <a:gd name="connsiteY278" fmla="*/ 554492 h 1155092"/>
                <a:gd name="connsiteX279" fmla="*/ 692928 w 972183"/>
                <a:gd name="connsiteY279" fmla="*/ 559702 h 1155092"/>
                <a:gd name="connsiteX280" fmla="*/ 690844 w 972183"/>
                <a:gd name="connsiteY280" fmla="*/ 572206 h 1155092"/>
                <a:gd name="connsiteX281" fmla="*/ 689802 w 972183"/>
                <a:gd name="connsiteY281" fmla="*/ 574290 h 1155092"/>
                <a:gd name="connsiteX282" fmla="*/ 688760 w 972183"/>
                <a:gd name="connsiteY282" fmla="*/ 580542 h 1155092"/>
                <a:gd name="connsiteX283" fmla="*/ 689802 w 972183"/>
                <a:gd name="connsiteY283" fmla="*/ 588878 h 1155092"/>
                <a:gd name="connsiteX284" fmla="*/ 689802 w 972183"/>
                <a:gd name="connsiteY284" fmla="*/ 589920 h 1155092"/>
                <a:gd name="connsiteX285" fmla="*/ 693970 w 972183"/>
                <a:gd name="connsiteY285" fmla="*/ 601382 h 1155092"/>
                <a:gd name="connsiteX286" fmla="*/ 700222 w 972183"/>
                <a:gd name="connsiteY286" fmla="*/ 609718 h 1155092"/>
                <a:gd name="connsiteX287" fmla="*/ 701264 w 972183"/>
                <a:gd name="connsiteY287" fmla="*/ 610760 h 1155092"/>
                <a:gd name="connsiteX288" fmla="*/ 710642 w 972183"/>
                <a:gd name="connsiteY288" fmla="*/ 625348 h 1155092"/>
                <a:gd name="connsiteX289" fmla="*/ 712726 w 972183"/>
                <a:gd name="connsiteY289" fmla="*/ 640978 h 1155092"/>
                <a:gd name="connsiteX290" fmla="*/ 709600 w 972183"/>
                <a:gd name="connsiteY290" fmla="*/ 649314 h 1155092"/>
                <a:gd name="connsiteX291" fmla="*/ 707516 w 972183"/>
                <a:gd name="connsiteY291" fmla="*/ 653482 h 1155092"/>
                <a:gd name="connsiteX292" fmla="*/ 691886 w 972183"/>
                <a:gd name="connsiteY292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27377 w 979849"/>
                <a:gd name="connsiteY223" fmla="*/ 81425 h 1155092"/>
                <a:gd name="connsiteX224" fmla="*/ 920083 w 979849"/>
                <a:gd name="connsiteY224" fmla="*/ 84551 h 1155092"/>
                <a:gd name="connsiteX225" fmla="*/ 901327 w 979849"/>
                <a:gd name="connsiteY225" fmla="*/ 94971 h 1155092"/>
                <a:gd name="connsiteX226" fmla="*/ 882571 w 979849"/>
                <a:gd name="connsiteY226" fmla="*/ 114769 h 1155092"/>
                <a:gd name="connsiteX227" fmla="*/ 881529 w 979849"/>
                <a:gd name="connsiteY227" fmla="*/ 115811 h 1155092"/>
                <a:gd name="connsiteX228" fmla="*/ 861731 w 979849"/>
                <a:gd name="connsiteY228" fmla="*/ 130399 h 1155092"/>
                <a:gd name="connsiteX229" fmla="*/ 861731 w 979849"/>
                <a:gd name="connsiteY229" fmla="*/ 130399 h 1155092"/>
                <a:gd name="connsiteX230" fmla="*/ 854437 w 979849"/>
                <a:gd name="connsiteY230" fmla="*/ 128315 h 1155092"/>
                <a:gd name="connsiteX231" fmla="*/ 848185 w 979849"/>
                <a:gd name="connsiteY231" fmla="*/ 127273 h 1155092"/>
                <a:gd name="connsiteX232" fmla="*/ 822135 w 979849"/>
                <a:gd name="connsiteY232" fmla="*/ 141861 h 1155092"/>
                <a:gd name="connsiteX233" fmla="*/ 819010 w 979849"/>
                <a:gd name="connsiteY233" fmla="*/ 171037 h 1155092"/>
                <a:gd name="connsiteX234" fmla="*/ 820051 w 979849"/>
                <a:gd name="connsiteY234" fmla="*/ 174163 h 1155092"/>
                <a:gd name="connsiteX235" fmla="*/ 820051 w 979849"/>
                <a:gd name="connsiteY235" fmla="*/ 190835 h 1155092"/>
                <a:gd name="connsiteX236" fmla="*/ 803380 w 979849"/>
                <a:gd name="connsiteY236" fmla="*/ 198129 h 1155092"/>
                <a:gd name="connsiteX237" fmla="*/ 797127 w 979849"/>
                <a:gd name="connsiteY237" fmla="*/ 198129 h 1155092"/>
                <a:gd name="connsiteX238" fmla="*/ 780456 w 979849"/>
                <a:gd name="connsiteY238" fmla="*/ 199171 h 1155092"/>
                <a:gd name="connsiteX239" fmla="*/ 758574 w 979849"/>
                <a:gd name="connsiteY239" fmla="*/ 217927 h 1155092"/>
                <a:gd name="connsiteX240" fmla="*/ 752322 w 979849"/>
                <a:gd name="connsiteY240" fmla="*/ 225221 h 1155092"/>
                <a:gd name="connsiteX241" fmla="*/ 742944 w 979849"/>
                <a:gd name="connsiteY241" fmla="*/ 234599 h 1155092"/>
                <a:gd name="connsiteX242" fmla="*/ 730440 w 979849"/>
                <a:gd name="connsiteY242" fmla="*/ 246061 h 1155092"/>
                <a:gd name="connsiteX243" fmla="*/ 724187 w 979849"/>
                <a:gd name="connsiteY243" fmla="*/ 255439 h 1155092"/>
                <a:gd name="connsiteX244" fmla="*/ 713768 w 979849"/>
                <a:gd name="connsiteY244" fmla="*/ 268985 h 1155092"/>
                <a:gd name="connsiteX245" fmla="*/ 709600 w 979849"/>
                <a:gd name="connsiteY245" fmla="*/ 272111 h 1155092"/>
                <a:gd name="connsiteX246" fmla="*/ 701264 w 979849"/>
                <a:gd name="connsiteY246" fmla="*/ 278363 h 1155092"/>
                <a:gd name="connsiteX247" fmla="*/ 695012 w 979849"/>
                <a:gd name="connsiteY247" fmla="*/ 298161 h 1155092"/>
                <a:gd name="connsiteX248" fmla="*/ 695012 w 979849"/>
                <a:gd name="connsiteY248" fmla="*/ 301287 h 1155092"/>
                <a:gd name="connsiteX249" fmla="*/ 670004 w 979849"/>
                <a:gd name="connsiteY249" fmla="*/ 330463 h 1155092"/>
                <a:gd name="connsiteX250" fmla="*/ 662710 w 979849"/>
                <a:gd name="connsiteY250" fmla="*/ 335673 h 1155092"/>
                <a:gd name="connsiteX251" fmla="*/ 653332 w 979849"/>
                <a:gd name="connsiteY251" fmla="*/ 344008 h 1155092"/>
                <a:gd name="connsiteX252" fmla="*/ 648122 w 979849"/>
                <a:gd name="connsiteY252" fmla="*/ 352344 h 1155092"/>
                <a:gd name="connsiteX253" fmla="*/ 644996 w 979849"/>
                <a:gd name="connsiteY253" fmla="*/ 357554 h 1155092"/>
                <a:gd name="connsiteX254" fmla="*/ 611652 w 979849"/>
                <a:gd name="connsiteY254" fmla="*/ 377353 h 1155092"/>
                <a:gd name="connsiteX255" fmla="*/ 608526 w 979849"/>
                <a:gd name="connsiteY255" fmla="*/ 378394 h 1155092"/>
                <a:gd name="connsiteX256" fmla="*/ 571014 w 979849"/>
                <a:gd name="connsiteY256" fmla="*/ 413822 h 1155092"/>
                <a:gd name="connsiteX257" fmla="*/ 573098 w 979849"/>
                <a:gd name="connsiteY257" fmla="*/ 423200 h 1155092"/>
                <a:gd name="connsiteX258" fmla="*/ 582476 w 979849"/>
                <a:gd name="connsiteY258" fmla="*/ 437788 h 1155092"/>
                <a:gd name="connsiteX259" fmla="*/ 599148 w 979849"/>
                <a:gd name="connsiteY259" fmla="*/ 442998 h 1155092"/>
                <a:gd name="connsiteX260" fmla="*/ 605400 w 979849"/>
                <a:gd name="connsiteY260" fmla="*/ 441956 h 1155092"/>
                <a:gd name="connsiteX261" fmla="*/ 607484 w 979849"/>
                <a:gd name="connsiteY261" fmla="*/ 440914 h 1155092"/>
                <a:gd name="connsiteX262" fmla="*/ 626240 w 979849"/>
                <a:gd name="connsiteY262" fmla="*/ 440914 h 1155092"/>
                <a:gd name="connsiteX263" fmla="*/ 628324 w 979849"/>
                <a:gd name="connsiteY263" fmla="*/ 440914 h 1155092"/>
                <a:gd name="connsiteX264" fmla="*/ 640828 w 979849"/>
                <a:gd name="connsiteY264" fmla="*/ 441956 h 1155092"/>
                <a:gd name="connsiteX265" fmla="*/ 652290 w 979849"/>
                <a:gd name="connsiteY265" fmla="*/ 442998 h 1155092"/>
                <a:gd name="connsiteX266" fmla="*/ 662710 w 979849"/>
                <a:gd name="connsiteY266" fmla="*/ 446124 h 1155092"/>
                <a:gd name="connsiteX267" fmla="*/ 672088 w 979849"/>
                <a:gd name="connsiteY267" fmla="*/ 453418 h 1155092"/>
                <a:gd name="connsiteX268" fmla="*/ 675214 w 979849"/>
                <a:gd name="connsiteY268" fmla="*/ 456544 h 1155092"/>
                <a:gd name="connsiteX269" fmla="*/ 684592 w 979849"/>
                <a:gd name="connsiteY269" fmla="*/ 465922 h 1155092"/>
                <a:gd name="connsiteX270" fmla="*/ 700222 w 979849"/>
                <a:gd name="connsiteY270" fmla="*/ 483636 h 1155092"/>
                <a:gd name="connsiteX271" fmla="*/ 701264 w 979849"/>
                <a:gd name="connsiteY271" fmla="*/ 484678 h 1155092"/>
                <a:gd name="connsiteX272" fmla="*/ 700222 w 979849"/>
                <a:gd name="connsiteY272" fmla="*/ 486762 h 1155092"/>
                <a:gd name="connsiteX273" fmla="*/ 681466 w 979849"/>
                <a:gd name="connsiteY273" fmla="*/ 521148 h 1155092"/>
                <a:gd name="connsiteX274" fmla="*/ 679382 w 979849"/>
                <a:gd name="connsiteY274" fmla="*/ 530526 h 1155092"/>
                <a:gd name="connsiteX275" fmla="*/ 681466 w 979849"/>
                <a:gd name="connsiteY275" fmla="*/ 537820 h 1155092"/>
                <a:gd name="connsiteX276" fmla="*/ 687718 w 979849"/>
                <a:gd name="connsiteY276" fmla="*/ 549282 h 1155092"/>
                <a:gd name="connsiteX277" fmla="*/ 689802 w 979849"/>
                <a:gd name="connsiteY277" fmla="*/ 551366 h 1155092"/>
                <a:gd name="connsiteX278" fmla="*/ 692928 w 979849"/>
                <a:gd name="connsiteY278" fmla="*/ 554492 h 1155092"/>
                <a:gd name="connsiteX279" fmla="*/ 692928 w 979849"/>
                <a:gd name="connsiteY279" fmla="*/ 559702 h 1155092"/>
                <a:gd name="connsiteX280" fmla="*/ 690844 w 979849"/>
                <a:gd name="connsiteY280" fmla="*/ 572206 h 1155092"/>
                <a:gd name="connsiteX281" fmla="*/ 689802 w 979849"/>
                <a:gd name="connsiteY281" fmla="*/ 574290 h 1155092"/>
                <a:gd name="connsiteX282" fmla="*/ 688760 w 979849"/>
                <a:gd name="connsiteY282" fmla="*/ 580542 h 1155092"/>
                <a:gd name="connsiteX283" fmla="*/ 689802 w 979849"/>
                <a:gd name="connsiteY283" fmla="*/ 588878 h 1155092"/>
                <a:gd name="connsiteX284" fmla="*/ 689802 w 979849"/>
                <a:gd name="connsiteY284" fmla="*/ 589920 h 1155092"/>
                <a:gd name="connsiteX285" fmla="*/ 693970 w 979849"/>
                <a:gd name="connsiteY285" fmla="*/ 601382 h 1155092"/>
                <a:gd name="connsiteX286" fmla="*/ 700222 w 979849"/>
                <a:gd name="connsiteY286" fmla="*/ 609718 h 1155092"/>
                <a:gd name="connsiteX287" fmla="*/ 701264 w 979849"/>
                <a:gd name="connsiteY287" fmla="*/ 610760 h 1155092"/>
                <a:gd name="connsiteX288" fmla="*/ 710642 w 979849"/>
                <a:gd name="connsiteY288" fmla="*/ 625348 h 1155092"/>
                <a:gd name="connsiteX289" fmla="*/ 712726 w 979849"/>
                <a:gd name="connsiteY289" fmla="*/ 640978 h 1155092"/>
                <a:gd name="connsiteX290" fmla="*/ 709600 w 979849"/>
                <a:gd name="connsiteY290" fmla="*/ 649314 h 1155092"/>
                <a:gd name="connsiteX291" fmla="*/ 707516 w 979849"/>
                <a:gd name="connsiteY291" fmla="*/ 653482 h 1155092"/>
                <a:gd name="connsiteX292" fmla="*/ 691886 w 979849"/>
                <a:gd name="connsiteY292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27377 w 979849"/>
                <a:gd name="connsiteY223" fmla="*/ 81425 h 1155092"/>
                <a:gd name="connsiteX224" fmla="*/ 901327 w 979849"/>
                <a:gd name="connsiteY224" fmla="*/ 94971 h 1155092"/>
                <a:gd name="connsiteX225" fmla="*/ 882571 w 979849"/>
                <a:gd name="connsiteY225" fmla="*/ 114769 h 1155092"/>
                <a:gd name="connsiteX226" fmla="*/ 881529 w 979849"/>
                <a:gd name="connsiteY226" fmla="*/ 115811 h 1155092"/>
                <a:gd name="connsiteX227" fmla="*/ 861731 w 979849"/>
                <a:gd name="connsiteY227" fmla="*/ 130399 h 1155092"/>
                <a:gd name="connsiteX228" fmla="*/ 861731 w 979849"/>
                <a:gd name="connsiteY228" fmla="*/ 130399 h 1155092"/>
                <a:gd name="connsiteX229" fmla="*/ 854437 w 979849"/>
                <a:gd name="connsiteY229" fmla="*/ 128315 h 1155092"/>
                <a:gd name="connsiteX230" fmla="*/ 848185 w 979849"/>
                <a:gd name="connsiteY230" fmla="*/ 127273 h 1155092"/>
                <a:gd name="connsiteX231" fmla="*/ 822135 w 979849"/>
                <a:gd name="connsiteY231" fmla="*/ 141861 h 1155092"/>
                <a:gd name="connsiteX232" fmla="*/ 819010 w 979849"/>
                <a:gd name="connsiteY232" fmla="*/ 171037 h 1155092"/>
                <a:gd name="connsiteX233" fmla="*/ 820051 w 979849"/>
                <a:gd name="connsiteY233" fmla="*/ 174163 h 1155092"/>
                <a:gd name="connsiteX234" fmla="*/ 820051 w 979849"/>
                <a:gd name="connsiteY234" fmla="*/ 190835 h 1155092"/>
                <a:gd name="connsiteX235" fmla="*/ 803380 w 979849"/>
                <a:gd name="connsiteY235" fmla="*/ 198129 h 1155092"/>
                <a:gd name="connsiteX236" fmla="*/ 797127 w 979849"/>
                <a:gd name="connsiteY236" fmla="*/ 198129 h 1155092"/>
                <a:gd name="connsiteX237" fmla="*/ 780456 w 979849"/>
                <a:gd name="connsiteY237" fmla="*/ 199171 h 1155092"/>
                <a:gd name="connsiteX238" fmla="*/ 758574 w 979849"/>
                <a:gd name="connsiteY238" fmla="*/ 217927 h 1155092"/>
                <a:gd name="connsiteX239" fmla="*/ 752322 w 979849"/>
                <a:gd name="connsiteY239" fmla="*/ 225221 h 1155092"/>
                <a:gd name="connsiteX240" fmla="*/ 742944 w 979849"/>
                <a:gd name="connsiteY240" fmla="*/ 234599 h 1155092"/>
                <a:gd name="connsiteX241" fmla="*/ 730440 w 979849"/>
                <a:gd name="connsiteY241" fmla="*/ 246061 h 1155092"/>
                <a:gd name="connsiteX242" fmla="*/ 724187 w 979849"/>
                <a:gd name="connsiteY242" fmla="*/ 255439 h 1155092"/>
                <a:gd name="connsiteX243" fmla="*/ 713768 w 979849"/>
                <a:gd name="connsiteY243" fmla="*/ 268985 h 1155092"/>
                <a:gd name="connsiteX244" fmla="*/ 709600 w 979849"/>
                <a:gd name="connsiteY244" fmla="*/ 272111 h 1155092"/>
                <a:gd name="connsiteX245" fmla="*/ 701264 w 979849"/>
                <a:gd name="connsiteY245" fmla="*/ 278363 h 1155092"/>
                <a:gd name="connsiteX246" fmla="*/ 695012 w 979849"/>
                <a:gd name="connsiteY246" fmla="*/ 298161 h 1155092"/>
                <a:gd name="connsiteX247" fmla="*/ 695012 w 979849"/>
                <a:gd name="connsiteY247" fmla="*/ 301287 h 1155092"/>
                <a:gd name="connsiteX248" fmla="*/ 670004 w 979849"/>
                <a:gd name="connsiteY248" fmla="*/ 330463 h 1155092"/>
                <a:gd name="connsiteX249" fmla="*/ 662710 w 979849"/>
                <a:gd name="connsiteY249" fmla="*/ 335673 h 1155092"/>
                <a:gd name="connsiteX250" fmla="*/ 653332 w 979849"/>
                <a:gd name="connsiteY250" fmla="*/ 344008 h 1155092"/>
                <a:gd name="connsiteX251" fmla="*/ 648122 w 979849"/>
                <a:gd name="connsiteY251" fmla="*/ 352344 h 1155092"/>
                <a:gd name="connsiteX252" fmla="*/ 644996 w 979849"/>
                <a:gd name="connsiteY252" fmla="*/ 357554 h 1155092"/>
                <a:gd name="connsiteX253" fmla="*/ 611652 w 979849"/>
                <a:gd name="connsiteY253" fmla="*/ 377353 h 1155092"/>
                <a:gd name="connsiteX254" fmla="*/ 608526 w 979849"/>
                <a:gd name="connsiteY254" fmla="*/ 378394 h 1155092"/>
                <a:gd name="connsiteX255" fmla="*/ 571014 w 979849"/>
                <a:gd name="connsiteY255" fmla="*/ 413822 h 1155092"/>
                <a:gd name="connsiteX256" fmla="*/ 573098 w 979849"/>
                <a:gd name="connsiteY256" fmla="*/ 423200 h 1155092"/>
                <a:gd name="connsiteX257" fmla="*/ 582476 w 979849"/>
                <a:gd name="connsiteY257" fmla="*/ 437788 h 1155092"/>
                <a:gd name="connsiteX258" fmla="*/ 599148 w 979849"/>
                <a:gd name="connsiteY258" fmla="*/ 442998 h 1155092"/>
                <a:gd name="connsiteX259" fmla="*/ 605400 w 979849"/>
                <a:gd name="connsiteY259" fmla="*/ 441956 h 1155092"/>
                <a:gd name="connsiteX260" fmla="*/ 607484 w 979849"/>
                <a:gd name="connsiteY260" fmla="*/ 440914 h 1155092"/>
                <a:gd name="connsiteX261" fmla="*/ 626240 w 979849"/>
                <a:gd name="connsiteY261" fmla="*/ 440914 h 1155092"/>
                <a:gd name="connsiteX262" fmla="*/ 628324 w 979849"/>
                <a:gd name="connsiteY262" fmla="*/ 440914 h 1155092"/>
                <a:gd name="connsiteX263" fmla="*/ 640828 w 979849"/>
                <a:gd name="connsiteY263" fmla="*/ 441956 h 1155092"/>
                <a:gd name="connsiteX264" fmla="*/ 652290 w 979849"/>
                <a:gd name="connsiteY264" fmla="*/ 442998 h 1155092"/>
                <a:gd name="connsiteX265" fmla="*/ 662710 w 979849"/>
                <a:gd name="connsiteY265" fmla="*/ 446124 h 1155092"/>
                <a:gd name="connsiteX266" fmla="*/ 672088 w 979849"/>
                <a:gd name="connsiteY266" fmla="*/ 453418 h 1155092"/>
                <a:gd name="connsiteX267" fmla="*/ 675214 w 979849"/>
                <a:gd name="connsiteY267" fmla="*/ 456544 h 1155092"/>
                <a:gd name="connsiteX268" fmla="*/ 684592 w 979849"/>
                <a:gd name="connsiteY268" fmla="*/ 465922 h 1155092"/>
                <a:gd name="connsiteX269" fmla="*/ 700222 w 979849"/>
                <a:gd name="connsiteY269" fmla="*/ 483636 h 1155092"/>
                <a:gd name="connsiteX270" fmla="*/ 701264 w 979849"/>
                <a:gd name="connsiteY270" fmla="*/ 484678 h 1155092"/>
                <a:gd name="connsiteX271" fmla="*/ 700222 w 979849"/>
                <a:gd name="connsiteY271" fmla="*/ 486762 h 1155092"/>
                <a:gd name="connsiteX272" fmla="*/ 681466 w 979849"/>
                <a:gd name="connsiteY272" fmla="*/ 521148 h 1155092"/>
                <a:gd name="connsiteX273" fmla="*/ 679382 w 979849"/>
                <a:gd name="connsiteY273" fmla="*/ 530526 h 1155092"/>
                <a:gd name="connsiteX274" fmla="*/ 681466 w 979849"/>
                <a:gd name="connsiteY274" fmla="*/ 537820 h 1155092"/>
                <a:gd name="connsiteX275" fmla="*/ 687718 w 979849"/>
                <a:gd name="connsiteY275" fmla="*/ 549282 h 1155092"/>
                <a:gd name="connsiteX276" fmla="*/ 689802 w 979849"/>
                <a:gd name="connsiteY276" fmla="*/ 551366 h 1155092"/>
                <a:gd name="connsiteX277" fmla="*/ 692928 w 979849"/>
                <a:gd name="connsiteY277" fmla="*/ 554492 h 1155092"/>
                <a:gd name="connsiteX278" fmla="*/ 692928 w 979849"/>
                <a:gd name="connsiteY278" fmla="*/ 559702 h 1155092"/>
                <a:gd name="connsiteX279" fmla="*/ 690844 w 979849"/>
                <a:gd name="connsiteY279" fmla="*/ 572206 h 1155092"/>
                <a:gd name="connsiteX280" fmla="*/ 689802 w 979849"/>
                <a:gd name="connsiteY280" fmla="*/ 574290 h 1155092"/>
                <a:gd name="connsiteX281" fmla="*/ 688760 w 979849"/>
                <a:gd name="connsiteY281" fmla="*/ 580542 h 1155092"/>
                <a:gd name="connsiteX282" fmla="*/ 689802 w 979849"/>
                <a:gd name="connsiteY282" fmla="*/ 588878 h 1155092"/>
                <a:gd name="connsiteX283" fmla="*/ 689802 w 979849"/>
                <a:gd name="connsiteY283" fmla="*/ 589920 h 1155092"/>
                <a:gd name="connsiteX284" fmla="*/ 693970 w 979849"/>
                <a:gd name="connsiteY284" fmla="*/ 601382 h 1155092"/>
                <a:gd name="connsiteX285" fmla="*/ 700222 w 979849"/>
                <a:gd name="connsiteY285" fmla="*/ 609718 h 1155092"/>
                <a:gd name="connsiteX286" fmla="*/ 701264 w 979849"/>
                <a:gd name="connsiteY286" fmla="*/ 610760 h 1155092"/>
                <a:gd name="connsiteX287" fmla="*/ 710642 w 979849"/>
                <a:gd name="connsiteY287" fmla="*/ 625348 h 1155092"/>
                <a:gd name="connsiteX288" fmla="*/ 712726 w 979849"/>
                <a:gd name="connsiteY288" fmla="*/ 640978 h 1155092"/>
                <a:gd name="connsiteX289" fmla="*/ 709600 w 979849"/>
                <a:gd name="connsiteY289" fmla="*/ 649314 h 1155092"/>
                <a:gd name="connsiteX290" fmla="*/ 707516 w 979849"/>
                <a:gd name="connsiteY290" fmla="*/ 653482 h 1155092"/>
                <a:gd name="connsiteX291" fmla="*/ 691886 w 979849"/>
                <a:gd name="connsiteY291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901327 w 979849"/>
                <a:gd name="connsiteY224" fmla="*/ 94971 h 1155092"/>
                <a:gd name="connsiteX225" fmla="*/ 882571 w 979849"/>
                <a:gd name="connsiteY225" fmla="*/ 114769 h 1155092"/>
                <a:gd name="connsiteX226" fmla="*/ 881529 w 979849"/>
                <a:gd name="connsiteY226" fmla="*/ 115811 h 1155092"/>
                <a:gd name="connsiteX227" fmla="*/ 861731 w 979849"/>
                <a:gd name="connsiteY227" fmla="*/ 130399 h 1155092"/>
                <a:gd name="connsiteX228" fmla="*/ 861731 w 979849"/>
                <a:gd name="connsiteY228" fmla="*/ 130399 h 1155092"/>
                <a:gd name="connsiteX229" fmla="*/ 854437 w 979849"/>
                <a:gd name="connsiteY229" fmla="*/ 128315 h 1155092"/>
                <a:gd name="connsiteX230" fmla="*/ 848185 w 979849"/>
                <a:gd name="connsiteY230" fmla="*/ 127273 h 1155092"/>
                <a:gd name="connsiteX231" fmla="*/ 822135 w 979849"/>
                <a:gd name="connsiteY231" fmla="*/ 141861 h 1155092"/>
                <a:gd name="connsiteX232" fmla="*/ 819010 w 979849"/>
                <a:gd name="connsiteY232" fmla="*/ 171037 h 1155092"/>
                <a:gd name="connsiteX233" fmla="*/ 820051 w 979849"/>
                <a:gd name="connsiteY233" fmla="*/ 174163 h 1155092"/>
                <a:gd name="connsiteX234" fmla="*/ 820051 w 979849"/>
                <a:gd name="connsiteY234" fmla="*/ 190835 h 1155092"/>
                <a:gd name="connsiteX235" fmla="*/ 803380 w 979849"/>
                <a:gd name="connsiteY235" fmla="*/ 198129 h 1155092"/>
                <a:gd name="connsiteX236" fmla="*/ 797127 w 979849"/>
                <a:gd name="connsiteY236" fmla="*/ 198129 h 1155092"/>
                <a:gd name="connsiteX237" fmla="*/ 780456 w 979849"/>
                <a:gd name="connsiteY237" fmla="*/ 199171 h 1155092"/>
                <a:gd name="connsiteX238" fmla="*/ 758574 w 979849"/>
                <a:gd name="connsiteY238" fmla="*/ 217927 h 1155092"/>
                <a:gd name="connsiteX239" fmla="*/ 752322 w 979849"/>
                <a:gd name="connsiteY239" fmla="*/ 225221 h 1155092"/>
                <a:gd name="connsiteX240" fmla="*/ 742944 w 979849"/>
                <a:gd name="connsiteY240" fmla="*/ 234599 h 1155092"/>
                <a:gd name="connsiteX241" fmla="*/ 730440 w 979849"/>
                <a:gd name="connsiteY241" fmla="*/ 246061 h 1155092"/>
                <a:gd name="connsiteX242" fmla="*/ 724187 w 979849"/>
                <a:gd name="connsiteY242" fmla="*/ 255439 h 1155092"/>
                <a:gd name="connsiteX243" fmla="*/ 713768 w 979849"/>
                <a:gd name="connsiteY243" fmla="*/ 268985 h 1155092"/>
                <a:gd name="connsiteX244" fmla="*/ 709600 w 979849"/>
                <a:gd name="connsiteY244" fmla="*/ 272111 h 1155092"/>
                <a:gd name="connsiteX245" fmla="*/ 701264 w 979849"/>
                <a:gd name="connsiteY245" fmla="*/ 278363 h 1155092"/>
                <a:gd name="connsiteX246" fmla="*/ 695012 w 979849"/>
                <a:gd name="connsiteY246" fmla="*/ 298161 h 1155092"/>
                <a:gd name="connsiteX247" fmla="*/ 695012 w 979849"/>
                <a:gd name="connsiteY247" fmla="*/ 301287 h 1155092"/>
                <a:gd name="connsiteX248" fmla="*/ 670004 w 979849"/>
                <a:gd name="connsiteY248" fmla="*/ 330463 h 1155092"/>
                <a:gd name="connsiteX249" fmla="*/ 662710 w 979849"/>
                <a:gd name="connsiteY249" fmla="*/ 335673 h 1155092"/>
                <a:gd name="connsiteX250" fmla="*/ 653332 w 979849"/>
                <a:gd name="connsiteY250" fmla="*/ 344008 h 1155092"/>
                <a:gd name="connsiteX251" fmla="*/ 648122 w 979849"/>
                <a:gd name="connsiteY251" fmla="*/ 352344 h 1155092"/>
                <a:gd name="connsiteX252" fmla="*/ 644996 w 979849"/>
                <a:gd name="connsiteY252" fmla="*/ 357554 h 1155092"/>
                <a:gd name="connsiteX253" fmla="*/ 611652 w 979849"/>
                <a:gd name="connsiteY253" fmla="*/ 377353 h 1155092"/>
                <a:gd name="connsiteX254" fmla="*/ 608526 w 979849"/>
                <a:gd name="connsiteY254" fmla="*/ 378394 h 1155092"/>
                <a:gd name="connsiteX255" fmla="*/ 571014 w 979849"/>
                <a:gd name="connsiteY255" fmla="*/ 413822 h 1155092"/>
                <a:gd name="connsiteX256" fmla="*/ 573098 w 979849"/>
                <a:gd name="connsiteY256" fmla="*/ 423200 h 1155092"/>
                <a:gd name="connsiteX257" fmla="*/ 582476 w 979849"/>
                <a:gd name="connsiteY257" fmla="*/ 437788 h 1155092"/>
                <a:gd name="connsiteX258" fmla="*/ 599148 w 979849"/>
                <a:gd name="connsiteY258" fmla="*/ 442998 h 1155092"/>
                <a:gd name="connsiteX259" fmla="*/ 605400 w 979849"/>
                <a:gd name="connsiteY259" fmla="*/ 441956 h 1155092"/>
                <a:gd name="connsiteX260" fmla="*/ 607484 w 979849"/>
                <a:gd name="connsiteY260" fmla="*/ 440914 h 1155092"/>
                <a:gd name="connsiteX261" fmla="*/ 626240 w 979849"/>
                <a:gd name="connsiteY261" fmla="*/ 440914 h 1155092"/>
                <a:gd name="connsiteX262" fmla="*/ 628324 w 979849"/>
                <a:gd name="connsiteY262" fmla="*/ 440914 h 1155092"/>
                <a:gd name="connsiteX263" fmla="*/ 640828 w 979849"/>
                <a:gd name="connsiteY263" fmla="*/ 441956 h 1155092"/>
                <a:gd name="connsiteX264" fmla="*/ 652290 w 979849"/>
                <a:gd name="connsiteY264" fmla="*/ 442998 h 1155092"/>
                <a:gd name="connsiteX265" fmla="*/ 662710 w 979849"/>
                <a:gd name="connsiteY265" fmla="*/ 446124 h 1155092"/>
                <a:gd name="connsiteX266" fmla="*/ 672088 w 979849"/>
                <a:gd name="connsiteY266" fmla="*/ 453418 h 1155092"/>
                <a:gd name="connsiteX267" fmla="*/ 675214 w 979849"/>
                <a:gd name="connsiteY267" fmla="*/ 456544 h 1155092"/>
                <a:gd name="connsiteX268" fmla="*/ 684592 w 979849"/>
                <a:gd name="connsiteY268" fmla="*/ 465922 h 1155092"/>
                <a:gd name="connsiteX269" fmla="*/ 700222 w 979849"/>
                <a:gd name="connsiteY269" fmla="*/ 483636 h 1155092"/>
                <a:gd name="connsiteX270" fmla="*/ 701264 w 979849"/>
                <a:gd name="connsiteY270" fmla="*/ 484678 h 1155092"/>
                <a:gd name="connsiteX271" fmla="*/ 700222 w 979849"/>
                <a:gd name="connsiteY271" fmla="*/ 486762 h 1155092"/>
                <a:gd name="connsiteX272" fmla="*/ 681466 w 979849"/>
                <a:gd name="connsiteY272" fmla="*/ 521148 h 1155092"/>
                <a:gd name="connsiteX273" fmla="*/ 679382 w 979849"/>
                <a:gd name="connsiteY273" fmla="*/ 530526 h 1155092"/>
                <a:gd name="connsiteX274" fmla="*/ 681466 w 979849"/>
                <a:gd name="connsiteY274" fmla="*/ 537820 h 1155092"/>
                <a:gd name="connsiteX275" fmla="*/ 687718 w 979849"/>
                <a:gd name="connsiteY275" fmla="*/ 549282 h 1155092"/>
                <a:gd name="connsiteX276" fmla="*/ 689802 w 979849"/>
                <a:gd name="connsiteY276" fmla="*/ 551366 h 1155092"/>
                <a:gd name="connsiteX277" fmla="*/ 692928 w 979849"/>
                <a:gd name="connsiteY277" fmla="*/ 554492 h 1155092"/>
                <a:gd name="connsiteX278" fmla="*/ 692928 w 979849"/>
                <a:gd name="connsiteY278" fmla="*/ 559702 h 1155092"/>
                <a:gd name="connsiteX279" fmla="*/ 690844 w 979849"/>
                <a:gd name="connsiteY279" fmla="*/ 572206 h 1155092"/>
                <a:gd name="connsiteX280" fmla="*/ 689802 w 979849"/>
                <a:gd name="connsiteY280" fmla="*/ 574290 h 1155092"/>
                <a:gd name="connsiteX281" fmla="*/ 688760 w 979849"/>
                <a:gd name="connsiteY281" fmla="*/ 580542 h 1155092"/>
                <a:gd name="connsiteX282" fmla="*/ 689802 w 979849"/>
                <a:gd name="connsiteY282" fmla="*/ 588878 h 1155092"/>
                <a:gd name="connsiteX283" fmla="*/ 689802 w 979849"/>
                <a:gd name="connsiteY283" fmla="*/ 589920 h 1155092"/>
                <a:gd name="connsiteX284" fmla="*/ 693970 w 979849"/>
                <a:gd name="connsiteY284" fmla="*/ 601382 h 1155092"/>
                <a:gd name="connsiteX285" fmla="*/ 700222 w 979849"/>
                <a:gd name="connsiteY285" fmla="*/ 609718 h 1155092"/>
                <a:gd name="connsiteX286" fmla="*/ 701264 w 979849"/>
                <a:gd name="connsiteY286" fmla="*/ 610760 h 1155092"/>
                <a:gd name="connsiteX287" fmla="*/ 710642 w 979849"/>
                <a:gd name="connsiteY287" fmla="*/ 625348 h 1155092"/>
                <a:gd name="connsiteX288" fmla="*/ 712726 w 979849"/>
                <a:gd name="connsiteY288" fmla="*/ 640978 h 1155092"/>
                <a:gd name="connsiteX289" fmla="*/ 709600 w 979849"/>
                <a:gd name="connsiteY289" fmla="*/ 649314 h 1155092"/>
                <a:gd name="connsiteX290" fmla="*/ 707516 w 979849"/>
                <a:gd name="connsiteY290" fmla="*/ 653482 h 1155092"/>
                <a:gd name="connsiteX291" fmla="*/ 691886 w 979849"/>
                <a:gd name="connsiteY291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882571 w 979849"/>
                <a:gd name="connsiteY224" fmla="*/ 114769 h 1155092"/>
                <a:gd name="connsiteX225" fmla="*/ 881529 w 979849"/>
                <a:gd name="connsiteY225" fmla="*/ 115811 h 1155092"/>
                <a:gd name="connsiteX226" fmla="*/ 861731 w 979849"/>
                <a:gd name="connsiteY226" fmla="*/ 130399 h 1155092"/>
                <a:gd name="connsiteX227" fmla="*/ 861731 w 979849"/>
                <a:gd name="connsiteY227" fmla="*/ 130399 h 1155092"/>
                <a:gd name="connsiteX228" fmla="*/ 854437 w 979849"/>
                <a:gd name="connsiteY228" fmla="*/ 128315 h 1155092"/>
                <a:gd name="connsiteX229" fmla="*/ 848185 w 979849"/>
                <a:gd name="connsiteY229" fmla="*/ 127273 h 1155092"/>
                <a:gd name="connsiteX230" fmla="*/ 822135 w 979849"/>
                <a:gd name="connsiteY230" fmla="*/ 141861 h 1155092"/>
                <a:gd name="connsiteX231" fmla="*/ 819010 w 979849"/>
                <a:gd name="connsiteY231" fmla="*/ 171037 h 1155092"/>
                <a:gd name="connsiteX232" fmla="*/ 820051 w 979849"/>
                <a:gd name="connsiteY232" fmla="*/ 174163 h 1155092"/>
                <a:gd name="connsiteX233" fmla="*/ 820051 w 979849"/>
                <a:gd name="connsiteY233" fmla="*/ 190835 h 1155092"/>
                <a:gd name="connsiteX234" fmla="*/ 803380 w 979849"/>
                <a:gd name="connsiteY234" fmla="*/ 198129 h 1155092"/>
                <a:gd name="connsiteX235" fmla="*/ 797127 w 979849"/>
                <a:gd name="connsiteY235" fmla="*/ 198129 h 1155092"/>
                <a:gd name="connsiteX236" fmla="*/ 780456 w 979849"/>
                <a:gd name="connsiteY236" fmla="*/ 199171 h 1155092"/>
                <a:gd name="connsiteX237" fmla="*/ 758574 w 979849"/>
                <a:gd name="connsiteY237" fmla="*/ 217927 h 1155092"/>
                <a:gd name="connsiteX238" fmla="*/ 752322 w 979849"/>
                <a:gd name="connsiteY238" fmla="*/ 225221 h 1155092"/>
                <a:gd name="connsiteX239" fmla="*/ 742944 w 979849"/>
                <a:gd name="connsiteY239" fmla="*/ 234599 h 1155092"/>
                <a:gd name="connsiteX240" fmla="*/ 730440 w 979849"/>
                <a:gd name="connsiteY240" fmla="*/ 246061 h 1155092"/>
                <a:gd name="connsiteX241" fmla="*/ 724187 w 979849"/>
                <a:gd name="connsiteY241" fmla="*/ 255439 h 1155092"/>
                <a:gd name="connsiteX242" fmla="*/ 713768 w 979849"/>
                <a:gd name="connsiteY242" fmla="*/ 268985 h 1155092"/>
                <a:gd name="connsiteX243" fmla="*/ 709600 w 979849"/>
                <a:gd name="connsiteY243" fmla="*/ 272111 h 1155092"/>
                <a:gd name="connsiteX244" fmla="*/ 701264 w 979849"/>
                <a:gd name="connsiteY244" fmla="*/ 278363 h 1155092"/>
                <a:gd name="connsiteX245" fmla="*/ 695012 w 979849"/>
                <a:gd name="connsiteY245" fmla="*/ 298161 h 1155092"/>
                <a:gd name="connsiteX246" fmla="*/ 695012 w 979849"/>
                <a:gd name="connsiteY246" fmla="*/ 301287 h 1155092"/>
                <a:gd name="connsiteX247" fmla="*/ 670004 w 979849"/>
                <a:gd name="connsiteY247" fmla="*/ 330463 h 1155092"/>
                <a:gd name="connsiteX248" fmla="*/ 662710 w 979849"/>
                <a:gd name="connsiteY248" fmla="*/ 335673 h 1155092"/>
                <a:gd name="connsiteX249" fmla="*/ 653332 w 979849"/>
                <a:gd name="connsiteY249" fmla="*/ 344008 h 1155092"/>
                <a:gd name="connsiteX250" fmla="*/ 648122 w 979849"/>
                <a:gd name="connsiteY250" fmla="*/ 352344 h 1155092"/>
                <a:gd name="connsiteX251" fmla="*/ 644996 w 979849"/>
                <a:gd name="connsiteY251" fmla="*/ 357554 h 1155092"/>
                <a:gd name="connsiteX252" fmla="*/ 611652 w 979849"/>
                <a:gd name="connsiteY252" fmla="*/ 377353 h 1155092"/>
                <a:gd name="connsiteX253" fmla="*/ 608526 w 979849"/>
                <a:gd name="connsiteY253" fmla="*/ 378394 h 1155092"/>
                <a:gd name="connsiteX254" fmla="*/ 571014 w 979849"/>
                <a:gd name="connsiteY254" fmla="*/ 413822 h 1155092"/>
                <a:gd name="connsiteX255" fmla="*/ 573098 w 979849"/>
                <a:gd name="connsiteY255" fmla="*/ 423200 h 1155092"/>
                <a:gd name="connsiteX256" fmla="*/ 582476 w 979849"/>
                <a:gd name="connsiteY256" fmla="*/ 437788 h 1155092"/>
                <a:gd name="connsiteX257" fmla="*/ 599148 w 979849"/>
                <a:gd name="connsiteY257" fmla="*/ 442998 h 1155092"/>
                <a:gd name="connsiteX258" fmla="*/ 605400 w 979849"/>
                <a:gd name="connsiteY258" fmla="*/ 441956 h 1155092"/>
                <a:gd name="connsiteX259" fmla="*/ 607484 w 979849"/>
                <a:gd name="connsiteY259" fmla="*/ 440914 h 1155092"/>
                <a:gd name="connsiteX260" fmla="*/ 626240 w 979849"/>
                <a:gd name="connsiteY260" fmla="*/ 440914 h 1155092"/>
                <a:gd name="connsiteX261" fmla="*/ 628324 w 979849"/>
                <a:gd name="connsiteY261" fmla="*/ 440914 h 1155092"/>
                <a:gd name="connsiteX262" fmla="*/ 640828 w 979849"/>
                <a:gd name="connsiteY262" fmla="*/ 441956 h 1155092"/>
                <a:gd name="connsiteX263" fmla="*/ 652290 w 979849"/>
                <a:gd name="connsiteY263" fmla="*/ 442998 h 1155092"/>
                <a:gd name="connsiteX264" fmla="*/ 662710 w 979849"/>
                <a:gd name="connsiteY264" fmla="*/ 446124 h 1155092"/>
                <a:gd name="connsiteX265" fmla="*/ 672088 w 979849"/>
                <a:gd name="connsiteY265" fmla="*/ 453418 h 1155092"/>
                <a:gd name="connsiteX266" fmla="*/ 675214 w 979849"/>
                <a:gd name="connsiteY266" fmla="*/ 456544 h 1155092"/>
                <a:gd name="connsiteX267" fmla="*/ 684592 w 979849"/>
                <a:gd name="connsiteY267" fmla="*/ 465922 h 1155092"/>
                <a:gd name="connsiteX268" fmla="*/ 700222 w 979849"/>
                <a:gd name="connsiteY268" fmla="*/ 483636 h 1155092"/>
                <a:gd name="connsiteX269" fmla="*/ 701264 w 979849"/>
                <a:gd name="connsiteY269" fmla="*/ 484678 h 1155092"/>
                <a:gd name="connsiteX270" fmla="*/ 700222 w 979849"/>
                <a:gd name="connsiteY270" fmla="*/ 486762 h 1155092"/>
                <a:gd name="connsiteX271" fmla="*/ 681466 w 979849"/>
                <a:gd name="connsiteY271" fmla="*/ 521148 h 1155092"/>
                <a:gd name="connsiteX272" fmla="*/ 679382 w 979849"/>
                <a:gd name="connsiteY272" fmla="*/ 530526 h 1155092"/>
                <a:gd name="connsiteX273" fmla="*/ 681466 w 979849"/>
                <a:gd name="connsiteY273" fmla="*/ 537820 h 1155092"/>
                <a:gd name="connsiteX274" fmla="*/ 687718 w 979849"/>
                <a:gd name="connsiteY274" fmla="*/ 549282 h 1155092"/>
                <a:gd name="connsiteX275" fmla="*/ 689802 w 979849"/>
                <a:gd name="connsiteY275" fmla="*/ 551366 h 1155092"/>
                <a:gd name="connsiteX276" fmla="*/ 692928 w 979849"/>
                <a:gd name="connsiteY276" fmla="*/ 554492 h 1155092"/>
                <a:gd name="connsiteX277" fmla="*/ 692928 w 979849"/>
                <a:gd name="connsiteY277" fmla="*/ 559702 h 1155092"/>
                <a:gd name="connsiteX278" fmla="*/ 690844 w 979849"/>
                <a:gd name="connsiteY278" fmla="*/ 572206 h 1155092"/>
                <a:gd name="connsiteX279" fmla="*/ 689802 w 979849"/>
                <a:gd name="connsiteY279" fmla="*/ 574290 h 1155092"/>
                <a:gd name="connsiteX280" fmla="*/ 688760 w 979849"/>
                <a:gd name="connsiteY280" fmla="*/ 580542 h 1155092"/>
                <a:gd name="connsiteX281" fmla="*/ 689802 w 979849"/>
                <a:gd name="connsiteY281" fmla="*/ 588878 h 1155092"/>
                <a:gd name="connsiteX282" fmla="*/ 689802 w 979849"/>
                <a:gd name="connsiteY282" fmla="*/ 589920 h 1155092"/>
                <a:gd name="connsiteX283" fmla="*/ 693970 w 979849"/>
                <a:gd name="connsiteY283" fmla="*/ 601382 h 1155092"/>
                <a:gd name="connsiteX284" fmla="*/ 700222 w 979849"/>
                <a:gd name="connsiteY284" fmla="*/ 609718 h 1155092"/>
                <a:gd name="connsiteX285" fmla="*/ 701264 w 979849"/>
                <a:gd name="connsiteY285" fmla="*/ 610760 h 1155092"/>
                <a:gd name="connsiteX286" fmla="*/ 710642 w 979849"/>
                <a:gd name="connsiteY286" fmla="*/ 625348 h 1155092"/>
                <a:gd name="connsiteX287" fmla="*/ 712726 w 979849"/>
                <a:gd name="connsiteY287" fmla="*/ 640978 h 1155092"/>
                <a:gd name="connsiteX288" fmla="*/ 709600 w 979849"/>
                <a:gd name="connsiteY288" fmla="*/ 649314 h 1155092"/>
                <a:gd name="connsiteX289" fmla="*/ 707516 w 979849"/>
                <a:gd name="connsiteY289" fmla="*/ 653482 h 1155092"/>
                <a:gd name="connsiteX290" fmla="*/ 691886 w 979849"/>
                <a:gd name="connsiteY290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882571 w 979849"/>
                <a:gd name="connsiteY224" fmla="*/ 114769 h 1155092"/>
                <a:gd name="connsiteX225" fmla="*/ 898198 w 979849"/>
                <a:gd name="connsiteY225" fmla="*/ 132480 h 1155092"/>
                <a:gd name="connsiteX226" fmla="*/ 861731 w 979849"/>
                <a:gd name="connsiteY226" fmla="*/ 130399 h 1155092"/>
                <a:gd name="connsiteX227" fmla="*/ 861731 w 979849"/>
                <a:gd name="connsiteY227" fmla="*/ 130399 h 1155092"/>
                <a:gd name="connsiteX228" fmla="*/ 854437 w 979849"/>
                <a:gd name="connsiteY228" fmla="*/ 128315 h 1155092"/>
                <a:gd name="connsiteX229" fmla="*/ 848185 w 979849"/>
                <a:gd name="connsiteY229" fmla="*/ 127273 h 1155092"/>
                <a:gd name="connsiteX230" fmla="*/ 822135 w 979849"/>
                <a:gd name="connsiteY230" fmla="*/ 141861 h 1155092"/>
                <a:gd name="connsiteX231" fmla="*/ 819010 w 979849"/>
                <a:gd name="connsiteY231" fmla="*/ 171037 h 1155092"/>
                <a:gd name="connsiteX232" fmla="*/ 820051 w 979849"/>
                <a:gd name="connsiteY232" fmla="*/ 174163 h 1155092"/>
                <a:gd name="connsiteX233" fmla="*/ 820051 w 979849"/>
                <a:gd name="connsiteY233" fmla="*/ 190835 h 1155092"/>
                <a:gd name="connsiteX234" fmla="*/ 803380 w 979849"/>
                <a:gd name="connsiteY234" fmla="*/ 198129 h 1155092"/>
                <a:gd name="connsiteX235" fmla="*/ 797127 w 979849"/>
                <a:gd name="connsiteY235" fmla="*/ 198129 h 1155092"/>
                <a:gd name="connsiteX236" fmla="*/ 780456 w 979849"/>
                <a:gd name="connsiteY236" fmla="*/ 199171 h 1155092"/>
                <a:gd name="connsiteX237" fmla="*/ 758574 w 979849"/>
                <a:gd name="connsiteY237" fmla="*/ 217927 h 1155092"/>
                <a:gd name="connsiteX238" fmla="*/ 752322 w 979849"/>
                <a:gd name="connsiteY238" fmla="*/ 225221 h 1155092"/>
                <a:gd name="connsiteX239" fmla="*/ 742944 w 979849"/>
                <a:gd name="connsiteY239" fmla="*/ 234599 h 1155092"/>
                <a:gd name="connsiteX240" fmla="*/ 730440 w 979849"/>
                <a:gd name="connsiteY240" fmla="*/ 246061 h 1155092"/>
                <a:gd name="connsiteX241" fmla="*/ 724187 w 979849"/>
                <a:gd name="connsiteY241" fmla="*/ 255439 h 1155092"/>
                <a:gd name="connsiteX242" fmla="*/ 713768 w 979849"/>
                <a:gd name="connsiteY242" fmla="*/ 268985 h 1155092"/>
                <a:gd name="connsiteX243" fmla="*/ 709600 w 979849"/>
                <a:gd name="connsiteY243" fmla="*/ 272111 h 1155092"/>
                <a:gd name="connsiteX244" fmla="*/ 701264 w 979849"/>
                <a:gd name="connsiteY244" fmla="*/ 278363 h 1155092"/>
                <a:gd name="connsiteX245" fmla="*/ 695012 w 979849"/>
                <a:gd name="connsiteY245" fmla="*/ 298161 h 1155092"/>
                <a:gd name="connsiteX246" fmla="*/ 695012 w 979849"/>
                <a:gd name="connsiteY246" fmla="*/ 301287 h 1155092"/>
                <a:gd name="connsiteX247" fmla="*/ 670004 w 979849"/>
                <a:gd name="connsiteY247" fmla="*/ 330463 h 1155092"/>
                <a:gd name="connsiteX248" fmla="*/ 662710 w 979849"/>
                <a:gd name="connsiteY248" fmla="*/ 335673 h 1155092"/>
                <a:gd name="connsiteX249" fmla="*/ 653332 w 979849"/>
                <a:gd name="connsiteY249" fmla="*/ 344008 h 1155092"/>
                <a:gd name="connsiteX250" fmla="*/ 648122 w 979849"/>
                <a:gd name="connsiteY250" fmla="*/ 352344 h 1155092"/>
                <a:gd name="connsiteX251" fmla="*/ 644996 w 979849"/>
                <a:gd name="connsiteY251" fmla="*/ 357554 h 1155092"/>
                <a:gd name="connsiteX252" fmla="*/ 611652 w 979849"/>
                <a:gd name="connsiteY252" fmla="*/ 377353 h 1155092"/>
                <a:gd name="connsiteX253" fmla="*/ 608526 w 979849"/>
                <a:gd name="connsiteY253" fmla="*/ 378394 h 1155092"/>
                <a:gd name="connsiteX254" fmla="*/ 571014 w 979849"/>
                <a:gd name="connsiteY254" fmla="*/ 413822 h 1155092"/>
                <a:gd name="connsiteX255" fmla="*/ 573098 w 979849"/>
                <a:gd name="connsiteY255" fmla="*/ 423200 h 1155092"/>
                <a:gd name="connsiteX256" fmla="*/ 582476 w 979849"/>
                <a:gd name="connsiteY256" fmla="*/ 437788 h 1155092"/>
                <a:gd name="connsiteX257" fmla="*/ 599148 w 979849"/>
                <a:gd name="connsiteY257" fmla="*/ 442998 h 1155092"/>
                <a:gd name="connsiteX258" fmla="*/ 605400 w 979849"/>
                <a:gd name="connsiteY258" fmla="*/ 441956 h 1155092"/>
                <a:gd name="connsiteX259" fmla="*/ 607484 w 979849"/>
                <a:gd name="connsiteY259" fmla="*/ 440914 h 1155092"/>
                <a:gd name="connsiteX260" fmla="*/ 626240 w 979849"/>
                <a:gd name="connsiteY260" fmla="*/ 440914 h 1155092"/>
                <a:gd name="connsiteX261" fmla="*/ 628324 w 979849"/>
                <a:gd name="connsiteY261" fmla="*/ 440914 h 1155092"/>
                <a:gd name="connsiteX262" fmla="*/ 640828 w 979849"/>
                <a:gd name="connsiteY262" fmla="*/ 441956 h 1155092"/>
                <a:gd name="connsiteX263" fmla="*/ 652290 w 979849"/>
                <a:gd name="connsiteY263" fmla="*/ 442998 h 1155092"/>
                <a:gd name="connsiteX264" fmla="*/ 662710 w 979849"/>
                <a:gd name="connsiteY264" fmla="*/ 446124 h 1155092"/>
                <a:gd name="connsiteX265" fmla="*/ 672088 w 979849"/>
                <a:gd name="connsiteY265" fmla="*/ 453418 h 1155092"/>
                <a:gd name="connsiteX266" fmla="*/ 675214 w 979849"/>
                <a:gd name="connsiteY266" fmla="*/ 456544 h 1155092"/>
                <a:gd name="connsiteX267" fmla="*/ 684592 w 979849"/>
                <a:gd name="connsiteY267" fmla="*/ 465922 h 1155092"/>
                <a:gd name="connsiteX268" fmla="*/ 700222 w 979849"/>
                <a:gd name="connsiteY268" fmla="*/ 483636 h 1155092"/>
                <a:gd name="connsiteX269" fmla="*/ 701264 w 979849"/>
                <a:gd name="connsiteY269" fmla="*/ 484678 h 1155092"/>
                <a:gd name="connsiteX270" fmla="*/ 700222 w 979849"/>
                <a:gd name="connsiteY270" fmla="*/ 486762 h 1155092"/>
                <a:gd name="connsiteX271" fmla="*/ 681466 w 979849"/>
                <a:gd name="connsiteY271" fmla="*/ 521148 h 1155092"/>
                <a:gd name="connsiteX272" fmla="*/ 679382 w 979849"/>
                <a:gd name="connsiteY272" fmla="*/ 530526 h 1155092"/>
                <a:gd name="connsiteX273" fmla="*/ 681466 w 979849"/>
                <a:gd name="connsiteY273" fmla="*/ 537820 h 1155092"/>
                <a:gd name="connsiteX274" fmla="*/ 687718 w 979849"/>
                <a:gd name="connsiteY274" fmla="*/ 549282 h 1155092"/>
                <a:gd name="connsiteX275" fmla="*/ 689802 w 979849"/>
                <a:gd name="connsiteY275" fmla="*/ 551366 h 1155092"/>
                <a:gd name="connsiteX276" fmla="*/ 692928 w 979849"/>
                <a:gd name="connsiteY276" fmla="*/ 554492 h 1155092"/>
                <a:gd name="connsiteX277" fmla="*/ 692928 w 979849"/>
                <a:gd name="connsiteY277" fmla="*/ 559702 h 1155092"/>
                <a:gd name="connsiteX278" fmla="*/ 690844 w 979849"/>
                <a:gd name="connsiteY278" fmla="*/ 572206 h 1155092"/>
                <a:gd name="connsiteX279" fmla="*/ 689802 w 979849"/>
                <a:gd name="connsiteY279" fmla="*/ 574290 h 1155092"/>
                <a:gd name="connsiteX280" fmla="*/ 688760 w 979849"/>
                <a:gd name="connsiteY280" fmla="*/ 580542 h 1155092"/>
                <a:gd name="connsiteX281" fmla="*/ 689802 w 979849"/>
                <a:gd name="connsiteY281" fmla="*/ 588878 h 1155092"/>
                <a:gd name="connsiteX282" fmla="*/ 689802 w 979849"/>
                <a:gd name="connsiteY282" fmla="*/ 589920 h 1155092"/>
                <a:gd name="connsiteX283" fmla="*/ 693970 w 979849"/>
                <a:gd name="connsiteY283" fmla="*/ 601382 h 1155092"/>
                <a:gd name="connsiteX284" fmla="*/ 700222 w 979849"/>
                <a:gd name="connsiteY284" fmla="*/ 609718 h 1155092"/>
                <a:gd name="connsiteX285" fmla="*/ 701264 w 979849"/>
                <a:gd name="connsiteY285" fmla="*/ 610760 h 1155092"/>
                <a:gd name="connsiteX286" fmla="*/ 710642 w 979849"/>
                <a:gd name="connsiteY286" fmla="*/ 625348 h 1155092"/>
                <a:gd name="connsiteX287" fmla="*/ 712726 w 979849"/>
                <a:gd name="connsiteY287" fmla="*/ 640978 h 1155092"/>
                <a:gd name="connsiteX288" fmla="*/ 709600 w 979849"/>
                <a:gd name="connsiteY288" fmla="*/ 649314 h 1155092"/>
                <a:gd name="connsiteX289" fmla="*/ 707516 w 979849"/>
                <a:gd name="connsiteY289" fmla="*/ 653482 h 1155092"/>
                <a:gd name="connsiteX290" fmla="*/ 691886 w 979849"/>
                <a:gd name="connsiteY290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882571 w 979849"/>
                <a:gd name="connsiteY224" fmla="*/ 114769 h 1155092"/>
                <a:gd name="connsiteX225" fmla="*/ 861731 w 979849"/>
                <a:gd name="connsiteY225" fmla="*/ 130399 h 1155092"/>
                <a:gd name="connsiteX226" fmla="*/ 861731 w 979849"/>
                <a:gd name="connsiteY226" fmla="*/ 130399 h 1155092"/>
                <a:gd name="connsiteX227" fmla="*/ 854437 w 979849"/>
                <a:gd name="connsiteY227" fmla="*/ 128315 h 1155092"/>
                <a:gd name="connsiteX228" fmla="*/ 848185 w 979849"/>
                <a:gd name="connsiteY228" fmla="*/ 127273 h 1155092"/>
                <a:gd name="connsiteX229" fmla="*/ 822135 w 979849"/>
                <a:gd name="connsiteY229" fmla="*/ 141861 h 1155092"/>
                <a:gd name="connsiteX230" fmla="*/ 819010 w 979849"/>
                <a:gd name="connsiteY230" fmla="*/ 171037 h 1155092"/>
                <a:gd name="connsiteX231" fmla="*/ 820051 w 979849"/>
                <a:gd name="connsiteY231" fmla="*/ 174163 h 1155092"/>
                <a:gd name="connsiteX232" fmla="*/ 820051 w 979849"/>
                <a:gd name="connsiteY232" fmla="*/ 190835 h 1155092"/>
                <a:gd name="connsiteX233" fmla="*/ 803380 w 979849"/>
                <a:gd name="connsiteY233" fmla="*/ 198129 h 1155092"/>
                <a:gd name="connsiteX234" fmla="*/ 797127 w 979849"/>
                <a:gd name="connsiteY234" fmla="*/ 198129 h 1155092"/>
                <a:gd name="connsiteX235" fmla="*/ 780456 w 979849"/>
                <a:gd name="connsiteY235" fmla="*/ 199171 h 1155092"/>
                <a:gd name="connsiteX236" fmla="*/ 758574 w 979849"/>
                <a:gd name="connsiteY236" fmla="*/ 217927 h 1155092"/>
                <a:gd name="connsiteX237" fmla="*/ 752322 w 979849"/>
                <a:gd name="connsiteY237" fmla="*/ 225221 h 1155092"/>
                <a:gd name="connsiteX238" fmla="*/ 742944 w 979849"/>
                <a:gd name="connsiteY238" fmla="*/ 234599 h 1155092"/>
                <a:gd name="connsiteX239" fmla="*/ 730440 w 979849"/>
                <a:gd name="connsiteY239" fmla="*/ 246061 h 1155092"/>
                <a:gd name="connsiteX240" fmla="*/ 724187 w 979849"/>
                <a:gd name="connsiteY240" fmla="*/ 255439 h 1155092"/>
                <a:gd name="connsiteX241" fmla="*/ 713768 w 979849"/>
                <a:gd name="connsiteY241" fmla="*/ 268985 h 1155092"/>
                <a:gd name="connsiteX242" fmla="*/ 709600 w 979849"/>
                <a:gd name="connsiteY242" fmla="*/ 272111 h 1155092"/>
                <a:gd name="connsiteX243" fmla="*/ 701264 w 979849"/>
                <a:gd name="connsiteY243" fmla="*/ 278363 h 1155092"/>
                <a:gd name="connsiteX244" fmla="*/ 695012 w 979849"/>
                <a:gd name="connsiteY244" fmla="*/ 298161 h 1155092"/>
                <a:gd name="connsiteX245" fmla="*/ 695012 w 979849"/>
                <a:gd name="connsiteY245" fmla="*/ 301287 h 1155092"/>
                <a:gd name="connsiteX246" fmla="*/ 670004 w 979849"/>
                <a:gd name="connsiteY246" fmla="*/ 330463 h 1155092"/>
                <a:gd name="connsiteX247" fmla="*/ 662710 w 979849"/>
                <a:gd name="connsiteY247" fmla="*/ 335673 h 1155092"/>
                <a:gd name="connsiteX248" fmla="*/ 653332 w 979849"/>
                <a:gd name="connsiteY248" fmla="*/ 344008 h 1155092"/>
                <a:gd name="connsiteX249" fmla="*/ 648122 w 979849"/>
                <a:gd name="connsiteY249" fmla="*/ 352344 h 1155092"/>
                <a:gd name="connsiteX250" fmla="*/ 644996 w 979849"/>
                <a:gd name="connsiteY250" fmla="*/ 357554 h 1155092"/>
                <a:gd name="connsiteX251" fmla="*/ 611652 w 979849"/>
                <a:gd name="connsiteY251" fmla="*/ 377353 h 1155092"/>
                <a:gd name="connsiteX252" fmla="*/ 608526 w 979849"/>
                <a:gd name="connsiteY252" fmla="*/ 378394 h 1155092"/>
                <a:gd name="connsiteX253" fmla="*/ 571014 w 979849"/>
                <a:gd name="connsiteY253" fmla="*/ 413822 h 1155092"/>
                <a:gd name="connsiteX254" fmla="*/ 573098 w 979849"/>
                <a:gd name="connsiteY254" fmla="*/ 423200 h 1155092"/>
                <a:gd name="connsiteX255" fmla="*/ 582476 w 979849"/>
                <a:gd name="connsiteY255" fmla="*/ 437788 h 1155092"/>
                <a:gd name="connsiteX256" fmla="*/ 599148 w 979849"/>
                <a:gd name="connsiteY256" fmla="*/ 442998 h 1155092"/>
                <a:gd name="connsiteX257" fmla="*/ 605400 w 979849"/>
                <a:gd name="connsiteY257" fmla="*/ 441956 h 1155092"/>
                <a:gd name="connsiteX258" fmla="*/ 607484 w 979849"/>
                <a:gd name="connsiteY258" fmla="*/ 440914 h 1155092"/>
                <a:gd name="connsiteX259" fmla="*/ 626240 w 979849"/>
                <a:gd name="connsiteY259" fmla="*/ 440914 h 1155092"/>
                <a:gd name="connsiteX260" fmla="*/ 628324 w 979849"/>
                <a:gd name="connsiteY260" fmla="*/ 440914 h 1155092"/>
                <a:gd name="connsiteX261" fmla="*/ 640828 w 979849"/>
                <a:gd name="connsiteY261" fmla="*/ 441956 h 1155092"/>
                <a:gd name="connsiteX262" fmla="*/ 652290 w 979849"/>
                <a:gd name="connsiteY262" fmla="*/ 442998 h 1155092"/>
                <a:gd name="connsiteX263" fmla="*/ 662710 w 979849"/>
                <a:gd name="connsiteY263" fmla="*/ 446124 h 1155092"/>
                <a:gd name="connsiteX264" fmla="*/ 672088 w 979849"/>
                <a:gd name="connsiteY264" fmla="*/ 453418 h 1155092"/>
                <a:gd name="connsiteX265" fmla="*/ 675214 w 979849"/>
                <a:gd name="connsiteY265" fmla="*/ 456544 h 1155092"/>
                <a:gd name="connsiteX266" fmla="*/ 684592 w 979849"/>
                <a:gd name="connsiteY266" fmla="*/ 465922 h 1155092"/>
                <a:gd name="connsiteX267" fmla="*/ 700222 w 979849"/>
                <a:gd name="connsiteY267" fmla="*/ 483636 h 1155092"/>
                <a:gd name="connsiteX268" fmla="*/ 701264 w 979849"/>
                <a:gd name="connsiteY268" fmla="*/ 484678 h 1155092"/>
                <a:gd name="connsiteX269" fmla="*/ 700222 w 979849"/>
                <a:gd name="connsiteY269" fmla="*/ 486762 h 1155092"/>
                <a:gd name="connsiteX270" fmla="*/ 681466 w 979849"/>
                <a:gd name="connsiteY270" fmla="*/ 521148 h 1155092"/>
                <a:gd name="connsiteX271" fmla="*/ 679382 w 979849"/>
                <a:gd name="connsiteY271" fmla="*/ 530526 h 1155092"/>
                <a:gd name="connsiteX272" fmla="*/ 681466 w 979849"/>
                <a:gd name="connsiteY272" fmla="*/ 537820 h 1155092"/>
                <a:gd name="connsiteX273" fmla="*/ 687718 w 979849"/>
                <a:gd name="connsiteY273" fmla="*/ 549282 h 1155092"/>
                <a:gd name="connsiteX274" fmla="*/ 689802 w 979849"/>
                <a:gd name="connsiteY274" fmla="*/ 551366 h 1155092"/>
                <a:gd name="connsiteX275" fmla="*/ 692928 w 979849"/>
                <a:gd name="connsiteY275" fmla="*/ 554492 h 1155092"/>
                <a:gd name="connsiteX276" fmla="*/ 692928 w 979849"/>
                <a:gd name="connsiteY276" fmla="*/ 559702 h 1155092"/>
                <a:gd name="connsiteX277" fmla="*/ 690844 w 979849"/>
                <a:gd name="connsiteY277" fmla="*/ 572206 h 1155092"/>
                <a:gd name="connsiteX278" fmla="*/ 689802 w 979849"/>
                <a:gd name="connsiteY278" fmla="*/ 574290 h 1155092"/>
                <a:gd name="connsiteX279" fmla="*/ 688760 w 979849"/>
                <a:gd name="connsiteY279" fmla="*/ 580542 h 1155092"/>
                <a:gd name="connsiteX280" fmla="*/ 689802 w 979849"/>
                <a:gd name="connsiteY280" fmla="*/ 588878 h 1155092"/>
                <a:gd name="connsiteX281" fmla="*/ 689802 w 979849"/>
                <a:gd name="connsiteY281" fmla="*/ 589920 h 1155092"/>
                <a:gd name="connsiteX282" fmla="*/ 693970 w 979849"/>
                <a:gd name="connsiteY282" fmla="*/ 601382 h 1155092"/>
                <a:gd name="connsiteX283" fmla="*/ 700222 w 979849"/>
                <a:gd name="connsiteY283" fmla="*/ 609718 h 1155092"/>
                <a:gd name="connsiteX284" fmla="*/ 701264 w 979849"/>
                <a:gd name="connsiteY284" fmla="*/ 610760 h 1155092"/>
                <a:gd name="connsiteX285" fmla="*/ 710642 w 979849"/>
                <a:gd name="connsiteY285" fmla="*/ 625348 h 1155092"/>
                <a:gd name="connsiteX286" fmla="*/ 712726 w 979849"/>
                <a:gd name="connsiteY286" fmla="*/ 640978 h 1155092"/>
                <a:gd name="connsiteX287" fmla="*/ 709600 w 979849"/>
                <a:gd name="connsiteY287" fmla="*/ 649314 h 1155092"/>
                <a:gd name="connsiteX288" fmla="*/ 707516 w 979849"/>
                <a:gd name="connsiteY288" fmla="*/ 653482 h 1155092"/>
                <a:gd name="connsiteX289" fmla="*/ 691886 w 979849"/>
                <a:gd name="connsiteY289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894477 w 979849"/>
                <a:gd name="connsiteY224" fmla="*/ 121912 h 1155092"/>
                <a:gd name="connsiteX225" fmla="*/ 861731 w 979849"/>
                <a:gd name="connsiteY225" fmla="*/ 130399 h 1155092"/>
                <a:gd name="connsiteX226" fmla="*/ 861731 w 979849"/>
                <a:gd name="connsiteY226" fmla="*/ 130399 h 1155092"/>
                <a:gd name="connsiteX227" fmla="*/ 854437 w 979849"/>
                <a:gd name="connsiteY227" fmla="*/ 128315 h 1155092"/>
                <a:gd name="connsiteX228" fmla="*/ 848185 w 979849"/>
                <a:gd name="connsiteY228" fmla="*/ 127273 h 1155092"/>
                <a:gd name="connsiteX229" fmla="*/ 822135 w 979849"/>
                <a:gd name="connsiteY229" fmla="*/ 141861 h 1155092"/>
                <a:gd name="connsiteX230" fmla="*/ 819010 w 979849"/>
                <a:gd name="connsiteY230" fmla="*/ 171037 h 1155092"/>
                <a:gd name="connsiteX231" fmla="*/ 820051 w 979849"/>
                <a:gd name="connsiteY231" fmla="*/ 174163 h 1155092"/>
                <a:gd name="connsiteX232" fmla="*/ 820051 w 979849"/>
                <a:gd name="connsiteY232" fmla="*/ 190835 h 1155092"/>
                <a:gd name="connsiteX233" fmla="*/ 803380 w 979849"/>
                <a:gd name="connsiteY233" fmla="*/ 198129 h 1155092"/>
                <a:gd name="connsiteX234" fmla="*/ 797127 w 979849"/>
                <a:gd name="connsiteY234" fmla="*/ 198129 h 1155092"/>
                <a:gd name="connsiteX235" fmla="*/ 780456 w 979849"/>
                <a:gd name="connsiteY235" fmla="*/ 199171 h 1155092"/>
                <a:gd name="connsiteX236" fmla="*/ 758574 w 979849"/>
                <a:gd name="connsiteY236" fmla="*/ 217927 h 1155092"/>
                <a:gd name="connsiteX237" fmla="*/ 752322 w 979849"/>
                <a:gd name="connsiteY237" fmla="*/ 225221 h 1155092"/>
                <a:gd name="connsiteX238" fmla="*/ 742944 w 979849"/>
                <a:gd name="connsiteY238" fmla="*/ 234599 h 1155092"/>
                <a:gd name="connsiteX239" fmla="*/ 730440 w 979849"/>
                <a:gd name="connsiteY239" fmla="*/ 246061 h 1155092"/>
                <a:gd name="connsiteX240" fmla="*/ 724187 w 979849"/>
                <a:gd name="connsiteY240" fmla="*/ 255439 h 1155092"/>
                <a:gd name="connsiteX241" fmla="*/ 713768 w 979849"/>
                <a:gd name="connsiteY241" fmla="*/ 268985 h 1155092"/>
                <a:gd name="connsiteX242" fmla="*/ 709600 w 979849"/>
                <a:gd name="connsiteY242" fmla="*/ 272111 h 1155092"/>
                <a:gd name="connsiteX243" fmla="*/ 701264 w 979849"/>
                <a:gd name="connsiteY243" fmla="*/ 278363 h 1155092"/>
                <a:gd name="connsiteX244" fmla="*/ 695012 w 979849"/>
                <a:gd name="connsiteY244" fmla="*/ 298161 h 1155092"/>
                <a:gd name="connsiteX245" fmla="*/ 695012 w 979849"/>
                <a:gd name="connsiteY245" fmla="*/ 301287 h 1155092"/>
                <a:gd name="connsiteX246" fmla="*/ 670004 w 979849"/>
                <a:gd name="connsiteY246" fmla="*/ 330463 h 1155092"/>
                <a:gd name="connsiteX247" fmla="*/ 662710 w 979849"/>
                <a:gd name="connsiteY247" fmla="*/ 335673 h 1155092"/>
                <a:gd name="connsiteX248" fmla="*/ 653332 w 979849"/>
                <a:gd name="connsiteY248" fmla="*/ 344008 h 1155092"/>
                <a:gd name="connsiteX249" fmla="*/ 648122 w 979849"/>
                <a:gd name="connsiteY249" fmla="*/ 352344 h 1155092"/>
                <a:gd name="connsiteX250" fmla="*/ 644996 w 979849"/>
                <a:gd name="connsiteY250" fmla="*/ 357554 h 1155092"/>
                <a:gd name="connsiteX251" fmla="*/ 611652 w 979849"/>
                <a:gd name="connsiteY251" fmla="*/ 377353 h 1155092"/>
                <a:gd name="connsiteX252" fmla="*/ 608526 w 979849"/>
                <a:gd name="connsiteY252" fmla="*/ 378394 h 1155092"/>
                <a:gd name="connsiteX253" fmla="*/ 571014 w 979849"/>
                <a:gd name="connsiteY253" fmla="*/ 413822 h 1155092"/>
                <a:gd name="connsiteX254" fmla="*/ 573098 w 979849"/>
                <a:gd name="connsiteY254" fmla="*/ 423200 h 1155092"/>
                <a:gd name="connsiteX255" fmla="*/ 582476 w 979849"/>
                <a:gd name="connsiteY255" fmla="*/ 437788 h 1155092"/>
                <a:gd name="connsiteX256" fmla="*/ 599148 w 979849"/>
                <a:gd name="connsiteY256" fmla="*/ 442998 h 1155092"/>
                <a:gd name="connsiteX257" fmla="*/ 605400 w 979849"/>
                <a:gd name="connsiteY257" fmla="*/ 441956 h 1155092"/>
                <a:gd name="connsiteX258" fmla="*/ 607484 w 979849"/>
                <a:gd name="connsiteY258" fmla="*/ 440914 h 1155092"/>
                <a:gd name="connsiteX259" fmla="*/ 626240 w 979849"/>
                <a:gd name="connsiteY259" fmla="*/ 440914 h 1155092"/>
                <a:gd name="connsiteX260" fmla="*/ 628324 w 979849"/>
                <a:gd name="connsiteY260" fmla="*/ 440914 h 1155092"/>
                <a:gd name="connsiteX261" fmla="*/ 640828 w 979849"/>
                <a:gd name="connsiteY261" fmla="*/ 441956 h 1155092"/>
                <a:gd name="connsiteX262" fmla="*/ 652290 w 979849"/>
                <a:gd name="connsiteY262" fmla="*/ 442998 h 1155092"/>
                <a:gd name="connsiteX263" fmla="*/ 662710 w 979849"/>
                <a:gd name="connsiteY263" fmla="*/ 446124 h 1155092"/>
                <a:gd name="connsiteX264" fmla="*/ 672088 w 979849"/>
                <a:gd name="connsiteY264" fmla="*/ 453418 h 1155092"/>
                <a:gd name="connsiteX265" fmla="*/ 675214 w 979849"/>
                <a:gd name="connsiteY265" fmla="*/ 456544 h 1155092"/>
                <a:gd name="connsiteX266" fmla="*/ 684592 w 979849"/>
                <a:gd name="connsiteY266" fmla="*/ 465922 h 1155092"/>
                <a:gd name="connsiteX267" fmla="*/ 700222 w 979849"/>
                <a:gd name="connsiteY267" fmla="*/ 483636 h 1155092"/>
                <a:gd name="connsiteX268" fmla="*/ 701264 w 979849"/>
                <a:gd name="connsiteY268" fmla="*/ 484678 h 1155092"/>
                <a:gd name="connsiteX269" fmla="*/ 700222 w 979849"/>
                <a:gd name="connsiteY269" fmla="*/ 486762 h 1155092"/>
                <a:gd name="connsiteX270" fmla="*/ 681466 w 979849"/>
                <a:gd name="connsiteY270" fmla="*/ 521148 h 1155092"/>
                <a:gd name="connsiteX271" fmla="*/ 679382 w 979849"/>
                <a:gd name="connsiteY271" fmla="*/ 530526 h 1155092"/>
                <a:gd name="connsiteX272" fmla="*/ 681466 w 979849"/>
                <a:gd name="connsiteY272" fmla="*/ 537820 h 1155092"/>
                <a:gd name="connsiteX273" fmla="*/ 687718 w 979849"/>
                <a:gd name="connsiteY273" fmla="*/ 549282 h 1155092"/>
                <a:gd name="connsiteX274" fmla="*/ 689802 w 979849"/>
                <a:gd name="connsiteY274" fmla="*/ 551366 h 1155092"/>
                <a:gd name="connsiteX275" fmla="*/ 692928 w 979849"/>
                <a:gd name="connsiteY275" fmla="*/ 554492 h 1155092"/>
                <a:gd name="connsiteX276" fmla="*/ 692928 w 979849"/>
                <a:gd name="connsiteY276" fmla="*/ 559702 h 1155092"/>
                <a:gd name="connsiteX277" fmla="*/ 690844 w 979849"/>
                <a:gd name="connsiteY277" fmla="*/ 572206 h 1155092"/>
                <a:gd name="connsiteX278" fmla="*/ 689802 w 979849"/>
                <a:gd name="connsiteY278" fmla="*/ 574290 h 1155092"/>
                <a:gd name="connsiteX279" fmla="*/ 688760 w 979849"/>
                <a:gd name="connsiteY279" fmla="*/ 580542 h 1155092"/>
                <a:gd name="connsiteX280" fmla="*/ 689802 w 979849"/>
                <a:gd name="connsiteY280" fmla="*/ 588878 h 1155092"/>
                <a:gd name="connsiteX281" fmla="*/ 689802 w 979849"/>
                <a:gd name="connsiteY281" fmla="*/ 589920 h 1155092"/>
                <a:gd name="connsiteX282" fmla="*/ 693970 w 979849"/>
                <a:gd name="connsiteY282" fmla="*/ 601382 h 1155092"/>
                <a:gd name="connsiteX283" fmla="*/ 700222 w 979849"/>
                <a:gd name="connsiteY283" fmla="*/ 609718 h 1155092"/>
                <a:gd name="connsiteX284" fmla="*/ 701264 w 979849"/>
                <a:gd name="connsiteY284" fmla="*/ 610760 h 1155092"/>
                <a:gd name="connsiteX285" fmla="*/ 710642 w 979849"/>
                <a:gd name="connsiteY285" fmla="*/ 625348 h 1155092"/>
                <a:gd name="connsiteX286" fmla="*/ 712726 w 979849"/>
                <a:gd name="connsiteY286" fmla="*/ 640978 h 1155092"/>
                <a:gd name="connsiteX287" fmla="*/ 709600 w 979849"/>
                <a:gd name="connsiteY287" fmla="*/ 649314 h 1155092"/>
                <a:gd name="connsiteX288" fmla="*/ 707516 w 979849"/>
                <a:gd name="connsiteY288" fmla="*/ 653482 h 1155092"/>
                <a:gd name="connsiteX289" fmla="*/ 691886 w 979849"/>
                <a:gd name="connsiteY289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0399 h 1155092"/>
                <a:gd name="connsiteX227" fmla="*/ 854437 w 978832"/>
                <a:gd name="connsiteY227" fmla="*/ 128315 h 1155092"/>
                <a:gd name="connsiteX228" fmla="*/ 848185 w 978832"/>
                <a:gd name="connsiteY228" fmla="*/ 127273 h 1155092"/>
                <a:gd name="connsiteX229" fmla="*/ 822135 w 978832"/>
                <a:gd name="connsiteY229" fmla="*/ 141861 h 1155092"/>
                <a:gd name="connsiteX230" fmla="*/ 819010 w 978832"/>
                <a:gd name="connsiteY230" fmla="*/ 171037 h 1155092"/>
                <a:gd name="connsiteX231" fmla="*/ 820051 w 978832"/>
                <a:gd name="connsiteY231" fmla="*/ 174163 h 1155092"/>
                <a:gd name="connsiteX232" fmla="*/ 820051 w 978832"/>
                <a:gd name="connsiteY232" fmla="*/ 190835 h 1155092"/>
                <a:gd name="connsiteX233" fmla="*/ 803380 w 978832"/>
                <a:gd name="connsiteY233" fmla="*/ 198129 h 1155092"/>
                <a:gd name="connsiteX234" fmla="*/ 797127 w 978832"/>
                <a:gd name="connsiteY234" fmla="*/ 198129 h 1155092"/>
                <a:gd name="connsiteX235" fmla="*/ 780456 w 978832"/>
                <a:gd name="connsiteY235" fmla="*/ 199171 h 1155092"/>
                <a:gd name="connsiteX236" fmla="*/ 758574 w 978832"/>
                <a:gd name="connsiteY236" fmla="*/ 217927 h 1155092"/>
                <a:gd name="connsiteX237" fmla="*/ 752322 w 978832"/>
                <a:gd name="connsiteY237" fmla="*/ 225221 h 1155092"/>
                <a:gd name="connsiteX238" fmla="*/ 742944 w 978832"/>
                <a:gd name="connsiteY238" fmla="*/ 234599 h 1155092"/>
                <a:gd name="connsiteX239" fmla="*/ 730440 w 978832"/>
                <a:gd name="connsiteY239" fmla="*/ 246061 h 1155092"/>
                <a:gd name="connsiteX240" fmla="*/ 724187 w 978832"/>
                <a:gd name="connsiteY240" fmla="*/ 255439 h 1155092"/>
                <a:gd name="connsiteX241" fmla="*/ 713768 w 978832"/>
                <a:gd name="connsiteY241" fmla="*/ 268985 h 1155092"/>
                <a:gd name="connsiteX242" fmla="*/ 709600 w 978832"/>
                <a:gd name="connsiteY242" fmla="*/ 272111 h 1155092"/>
                <a:gd name="connsiteX243" fmla="*/ 701264 w 978832"/>
                <a:gd name="connsiteY243" fmla="*/ 278363 h 1155092"/>
                <a:gd name="connsiteX244" fmla="*/ 695012 w 978832"/>
                <a:gd name="connsiteY244" fmla="*/ 298161 h 1155092"/>
                <a:gd name="connsiteX245" fmla="*/ 695012 w 978832"/>
                <a:gd name="connsiteY245" fmla="*/ 301287 h 1155092"/>
                <a:gd name="connsiteX246" fmla="*/ 670004 w 978832"/>
                <a:gd name="connsiteY246" fmla="*/ 330463 h 1155092"/>
                <a:gd name="connsiteX247" fmla="*/ 662710 w 978832"/>
                <a:gd name="connsiteY247" fmla="*/ 335673 h 1155092"/>
                <a:gd name="connsiteX248" fmla="*/ 653332 w 978832"/>
                <a:gd name="connsiteY248" fmla="*/ 344008 h 1155092"/>
                <a:gd name="connsiteX249" fmla="*/ 648122 w 978832"/>
                <a:gd name="connsiteY249" fmla="*/ 352344 h 1155092"/>
                <a:gd name="connsiteX250" fmla="*/ 644996 w 978832"/>
                <a:gd name="connsiteY250" fmla="*/ 357554 h 1155092"/>
                <a:gd name="connsiteX251" fmla="*/ 611652 w 978832"/>
                <a:gd name="connsiteY251" fmla="*/ 377353 h 1155092"/>
                <a:gd name="connsiteX252" fmla="*/ 608526 w 978832"/>
                <a:gd name="connsiteY252" fmla="*/ 378394 h 1155092"/>
                <a:gd name="connsiteX253" fmla="*/ 571014 w 978832"/>
                <a:gd name="connsiteY253" fmla="*/ 413822 h 1155092"/>
                <a:gd name="connsiteX254" fmla="*/ 573098 w 978832"/>
                <a:gd name="connsiteY254" fmla="*/ 423200 h 1155092"/>
                <a:gd name="connsiteX255" fmla="*/ 582476 w 978832"/>
                <a:gd name="connsiteY255" fmla="*/ 437788 h 1155092"/>
                <a:gd name="connsiteX256" fmla="*/ 599148 w 978832"/>
                <a:gd name="connsiteY256" fmla="*/ 442998 h 1155092"/>
                <a:gd name="connsiteX257" fmla="*/ 605400 w 978832"/>
                <a:gd name="connsiteY257" fmla="*/ 441956 h 1155092"/>
                <a:gd name="connsiteX258" fmla="*/ 607484 w 978832"/>
                <a:gd name="connsiteY258" fmla="*/ 440914 h 1155092"/>
                <a:gd name="connsiteX259" fmla="*/ 626240 w 978832"/>
                <a:gd name="connsiteY259" fmla="*/ 440914 h 1155092"/>
                <a:gd name="connsiteX260" fmla="*/ 628324 w 978832"/>
                <a:gd name="connsiteY260" fmla="*/ 440914 h 1155092"/>
                <a:gd name="connsiteX261" fmla="*/ 640828 w 978832"/>
                <a:gd name="connsiteY261" fmla="*/ 441956 h 1155092"/>
                <a:gd name="connsiteX262" fmla="*/ 652290 w 978832"/>
                <a:gd name="connsiteY262" fmla="*/ 442998 h 1155092"/>
                <a:gd name="connsiteX263" fmla="*/ 662710 w 978832"/>
                <a:gd name="connsiteY263" fmla="*/ 446124 h 1155092"/>
                <a:gd name="connsiteX264" fmla="*/ 672088 w 978832"/>
                <a:gd name="connsiteY264" fmla="*/ 453418 h 1155092"/>
                <a:gd name="connsiteX265" fmla="*/ 675214 w 978832"/>
                <a:gd name="connsiteY265" fmla="*/ 456544 h 1155092"/>
                <a:gd name="connsiteX266" fmla="*/ 684592 w 978832"/>
                <a:gd name="connsiteY266" fmla="*/ 465922 h 1155092"/>
                <a:gd name="connsiteX267" fmla="*/ 700222 w 978832"/>
                <a:gd name="connsiteY267" fmla="*/ 483636 h 1155092"/>
                <a:gd name="connsiteX268" fmla="*/ 701264 w 978832"/>
                <a:gd name="connsiteY268" fmla="*/ 484678 h 1155092"/>
                <a:gd name="connsiteX269" fmla="*/ 700222 w 978832"/>
                <a:gd name="connsiteY269" fmla="*/ 486762 h 1155092"/>
                <a:gd name="connsiteX270" fmla="*/ 681466 w 978832"/>
                <a:gd name="connsiteY270" fmla="*/ 521148 h 1155092"/>
                <a:gd name="connsiteX271" fmla="*/ 679382 w 978832"/>
                <a:gd name="connsiteY271" fmla="*/ 530526 h 1155092"/>
                <a:gd name="connsiteX272" fmla="*/ 681466 w 978832"/>
                <a:gd name="connsiteY272" fmla="*/ 537820 h 1155092"/>
                <a:gd name="connsiteX273" fmla="*/ 687718 w 978832"/>
                <a:gd name="connsiteY273" fmla="*/ 549282 h 1155092"/>
                <a:gd name="connsiteX274" fmla="*/ 689802 w 978832"/>
                <a:gd name="connsiteY274" fmla="*/ 551366 h 1155092"/>
                <a:gd name="connsiteX275" fmla="*/ 692928 w 978832"/>
                <a:gd name="connsiteY275" fmla="*/ 554492 h 1155092"/>
                <a:gd name="connsiteX276" fmla="*/ 692928 w 978832"/>
                <a:gd name="connsiteY276" fmla="*/ 559702 h 1155092"/>
                <a:gd name="connsiteX277" fmla="*/ 690844 w 978832"/>
                <a:gd name="connsiteY277" fmla="*/ 572206 h 1155092"/>
                <a:gd name="connsiteX278" fmla="*/ 689802 w 978832"/>
                <a:gd name="connsiteY278" fmla="*/ 574290 h 1155092"/>
                <a:gd name="connsiteX279" fmla="*/ 688760 w 978832"/>
                <a:gd name="connsiteY279" fmla="*/ 580542 h 1155092"/>
                <a:gd name="connsiteX280" fmla="*/ 689802 w 978832"/>
                <a:gd name="connsiteY280" fmla="*/ 588878 h 1155092"/>
                <a:gd name="connsiteX281" fmla="*/ 689802 w 978832"/>
                <a:gd name="connsiteY281" fmla="*/ 589920 h 1155092"/>
                <a:gd name="connsiteX282" fmla="*/ 693970 w 978832"/>
                <a:gd name="connsiteY282" fmla="*/ 601382 h 1155092"/>
                <a:gd name="connsiteX283" fmla="*/ 700222 w 978832"/>
                <a:gd name="connsiteY283" fmla="*/ 609718 h 1155092"/>
                <a:gd name="connsiteX284" fmla="*/ 701264 w 978832"/>
                <a:gd name="connsiteY284" fmla="*/ 610760 h 1155092"/>
                <a:gd name="connsiteX285" fmla="*/ 710642 w 978832"/>
                <a:gd name="connsiteY285" fmla="*/ 625348 h 1155092"/>
                <a:gd name="connsiteX286" fmla="*/ 712726 w 978832"/>
                <a:gd name="connsiteY286" fmla="*/ 640978 h 1155092"/>
                <a:gd name="connsiteX287" fmla="*/ 709600 w 978832"/>
                <a:gd name="connsiteY287" fmla="*/ 649314 h 1155092"/>
                <a:gd name="connsiteX288" fmla="*/ 707516 w 978832"/>
                <a:gd name="connsiteY288" fmla="*/ 653482 h 1155092"/>
                <a:gd name="connsiteX289" fmla="*/ 691886 w 978832"/>
                <a:gd name="connsiteY289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0399 h 1155092"/>
                <a:gd name="connsiteX227" fmla="*/ 854437 w 978832"/>
                <a:gd name="connsiteY227" fmla="*/ 128315 h 1155092"/>
                <a:gd name="connsiteX228" fmla="*/ 822135 w 978832"/>
                <a:gd name="connsiteY228" fmla="*/ 141861 h 1155092"/>
                <a:gd name="connsiteX229" fmla="*/ 819010 w 978832"/>
                <a:gd name="connsiteY229" fmla="*/ 171037 h 1155092"/>
                <a:gd name="connsiteX230" fmla="*/ 820051 w 978832"/>
                <a:gd name="connsiteY230" fmla="*/ 174163 h 1155092"/>
                <a:gd name="connsiteX231" fmla="*/ 820051 w 978832"/>
                <a:gd name="connsiteY231" fmla="*/ 190835 h 1155092"/>
                <a:gd name="connsiteX232" fmla="*/ 803380 w 978832"/>
                <a:gd name="connsiteY232" fmla="*/ 198129 h 1155092"/>
                <a:gd name="connsiteX233" fmla="*/ 797127 w 978832"/>
                <a:gd name="connsiteY233" fmla="*/ 198129 h 1155092"/>
                <a:gd name="connsiteX234" fmla="*/ 780456 w 978832"/>
                <a:gd name="connsiteY234" fmla="*/ 199171 h 1155092"/>
                <a:gd name="connsiteX235" fmla="*/ 758574 w 978832"/>
                <a:gd name="connsiteY235" fmla="*/ 217927 h 1155092"/>
                <a:gd name="connsiteX236" fmla="*/ 752322 w 978832"/>
                <a:gd name="connsiteY236" fmla="*/ 225221 h 1155092"/>
                <a:gd name="connsiteX237" fmla="*/ 742944 w 978832"/>
                <a:gd name="connsiteY237" fmla="*/ 234599 h 1155092"/>
                <a:gd name="connsiteX238" fmla="*/ 730440 w 978832"/>
                <a:gd name="connsiteY238" fmla="*/ 246061 h 1155092"/>
                <a:gd name="connsiteX239" fmla="*/ 724187 w 978832"/>
                <a:gd name="connsiteY239" fmla="*/ 255439 h 1155092"/>
                <a:gd name="connsiteX240" fmla="*/ 713768 w 978832"/>
                <a:gd name="connsiteY240" fmla="*/ 268985 h 1155092"/>
                <a:gd name="connsiteX241" fmla="*/ 709600 w 978832"/>
                <a:gd name="connsiteY241" fmla="*/ 272111 h 1155092"/>
                <a:gd name="connsiteX242" fmla="*/ 701264 w 978832"/>
                <a:gd name="connsiteY242" fmla="*/ 278363 h 1155092"/>
                <a:gd name="connsiteX243" fmla="*/ 695012 w 978832"/>
                <a:gd name="connsiteY243" fmla="*/ 298161 h 1155092"/>
                <a:gd name="connsiteX244" fmla="*/ 695012 w 978832"/>
                <a:gd name="connsiteY244" fmla="*/ 301287 h 1155092"/>
                <a:gd name="connsiteX245" fmla="*/ 670004 w 978832"/>
                <a:gd name="connsiteY245" fmla="*/ 330463 h 1155092"/>
                <a:gd name="connsiteX246" fmla="*/ 662710 w 978832"/>
                <a:gd name="connsiteY246" fmla="*/ 335673 h 1155092"/>
                <a:gd name="connsiteX247" fmla="*/ 653332 w 978832"/>
                <a:gd name="connsiteY247" fmla="*/ 344008 h 1155092"/>
                <a:gd name="connsiteX248" fmla="*/ 648122 w 978832"/>
                <a:gd name="connsiteY248" fmla="*/ 352344 h 1155092"/>
                <a:gd name="connsiteX249" fmla="*/ 644996 w 978832"/>
                <a:gd name="connsiteY249" fmla="*/ 357554 h 1155092"/>
                <a:gd name="connsiteX250" fmla="*/ 611652 w 978832"/>
                <a:gd name="connsiteY250" fmla="*/ 377353 h 1155092"/>
                <a:gd name="connsiteX251" fmla="*/ 608526 w 978832"/>
                <a:gd name="connsiteY251" fmla="*/ 378394 h 1155092"/>
                <a:gd name="connsiteX252" fmla="*/ 571014 w 978832"/>
                <a:gd name="connsiteY252" fmla="*/ 413822 h 1155092"/>
                <a:gd name="connsiteX253" fmla="*/ 573098 w 978832"/>
                <a:gd name="connsiteY253" fmla="*/ 423200 h 1155092"/>
                <a:gd name="connsiteX254" fmla="*/ 582476 w 978832"/>
                <a:gd name="connsiteY254" fmla="*/ 437788 h 1155092"/>
                <a:gd name="connsiteX255" fmla="*/ 599148 w 978832"/>
                <a:gd name="connsiteY255" fmla="*/ 442998 h 1155092"/>
                <a:gd name="connsiteX256" fmla="*/ 605400 w 978832"/>
                <a:gd name="connsiteY256" fmla="*/ 441956 h 1155092"/>
                <a:gd name="connsiteX257" fmla="*/ 607484 w 978832"/>
                <a:gd name="connsiteY257" fmla="*/ 440914 h 1155092"/>
                <a:gd name="connsiteX258" fmla="*/ 626240 w 978832"/>
                <a:gd name="connsiteY258" fmla="*/ 440914 h 1155092"/>
                <a:gd name="connsiteX259" fmla="*/ 628324 w 978832"/>
                <a:gd name="connsiteY259" fmla="*/ 440914 h 1155092"/>
                <a:gd name="connsiteX260" fmla="*/ 640828 w 978832"/>
                <a:gd name="connsiteY260" fmla="*/ 441956 h 1155092"/>
                <a:gd name="connsiteX261" fmla="*/ 652290 w 978832"/>
                <a:gd name="connsiteY261" fmla="*/ 442998 h 1155092"/>
                <a:gd name="connsiteX262" fmla="*/ 662710 w 978832"/>
                <a:gd name="connsiteY262" fmla="*/ 446124 h 1155092"/>
                <a:gd name="connsiteX263" fmla="*/ 672088 w 978832"/>
                <a:gd name="connsiteY263" fmla="*/ 453418 h 1155092"/>
                <a:gd name="connsiteX264" fmla="*/ 675214 w 978832"/>
                <a:gd name="connsiteY264" fmla="*/ 456544 h 1155092"/>
                <a:gd name="connsiteX265" fmla="*/ 684592 w 978832"/>
                <a:gd name="connsiteY265" fmla="*/ 465922 h 1155092"/>
                <a:gd name="connsiteX266" fmla="*/ 700222 w 978832"/>
                <a:gd name="connsiteY266" fmla="*/ 483636 h 1155092"/>
                <a:gd name="connsiteX267" fmla="*/ 701264 w 978832"/>
                <a:gd name="connsiteY267" fmla="*/ 484678 h 1155092"/>
                <a:gd name="connsiteX268" fmla="*/ 700222 w 978832"/>
                <a:gd name="connsiteY268" fmla="*/ 486762 h 1155092"/>
                <a:gd name="connsiteX269" fmla="*/ 681466 w 978832"/>
                <a:gd name="connsiteY269" fmla="*/ 521148 h 1155092"/>
                <a:gd name="connsiteX270" fmla="*/ 679382 w 978832"/>
                <a:gd name="connsiteY270" fmla="*/ 530526 h 1155092"/>
                <a:gd name="connsiteX271" fmla="*/ 681466 w 978832"/>
                <a:gd name="connsiteY271" fmla="*/ 537820 h 1155092"/>
                <a:gd name="connsiteX272" fmla="*/ 687718 w 978832"/>
                <a:gd name="connsiteY272" fmla="*/ 549282 h 1155092"/>
                <a:gd name="connsiteX273" fmla="*/ 689802 w 978832"/>
                <a:gd name="connsiteY273" fmla="*/ 551366 h 1155092"/>
                <a:gd name="connsiteX274" fmla="*/ 692928 w 978832"/>
                <a:gd name="connsiteY274" fmla="*/ 554492 h 1155092"/>
                <a:gd name="connsiteX275" fmla="*/ 692928 w 978832"/>
                <a:gd name="connsiteY275" fmla="*/ 559702 h 1155092"/>
                <a:gd name="connsiteX276" fmla="*/ 690844 w 978832"/>
                <a:gd name="connsiteY276" fmla="*/ 572206 h 1155092"/>
                <a:gd name="connsiteX277" fmla="*/ 689802 w 978832"/>
                <a:gd name="connsiteY277" fmla="*/ 574290 h 1155092"/>
                <a:gd name="connsiteX278" fmla="*/ 688760 w 978832"/>
                <a:gd name="connsiteY278" fmla="*/ 580542 h 1155092"/>
                <a:gd name="connsiteX279" fmla="*/ 689802 w 978832"/>
                <a:gd name="connsiteY279" fmla="*/ 588878 h 1155092"/>
                <a:gd name="connsiteX280" fmla="*/ 689802 w 978832"/>
                <a:gd name="connsiteY280" fmla="*/ 589920 h 1155092"/>
                <a:gd name="connsiteX281" fmla="*/ 693970 w 978832"/>
                <a:gd name="connsiteY281" fmla="*/ 601382 h 1155092"/>
                <a:gd name="connsiteX282" fmla="*/ 700222 w 978832"/>
                <a:gd name="connsiteY282" fmla="*/ 609718 h 1155092"/>
                <a:gd name="connsiteX283" fmla="*/ 701264 w 978832"/>
                <a:gd name="connsiteY283" fmla="*/ 610760 h 1155092"/>
                <a:gd name="connsiteX284" fmla="*/ 710642 w 978832"/>
                <a:gd name="connsiteY284" fmla="*/ 625348 h 1155092"/>
                <a:gd name="connsiteX285" fmla="*/ 712726 w 978832"/>
                <a:gd name="connsiteY285" fmla="*/ 640978 h 1155092"/>
                <a:gd name="connsiteX286" fmla="*/ 709600 w 978832"/>
                <a:gd name="connsiteY286" fmla="*/ 649314 h 1155092"/>
                <a:gd name="connsiteX287" fmla="*/ 707516 w 978832"/>
                <a:gd name="connsiteY287" fmla="*/ 653482 h 1155092"/>
                <a:gd name="connsiteX288" fmla="*/ 691886 w 978832"/>
                <a:gd name="connsiteY288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0399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20051 w 978832"/>
                <a:gd name="connsiteY230" fmla="*/ 190835 h 1155092"/>
                <a:gd name="connsiteX231" fmla="*/ 803380 w 978832"/>
                <a:gd name="connsiteY231" fmla="*/ 198129 h 1155092"/>
                <a:gd name="connsiteX232" fmla="*/ 797127 w 978832"/>
                <a:gd name="connsiteY232" fmla="*/ 198129 h 1155092"/>
                <a:gd name="connsiteX233" fmla="*/ 780456 w 978832"/>
                <a:gd name="connsiteY233" fmla="*/ 199171 h 1155092"/>
                <a:gd name="connsiteX234" fmla="*/ 758574 w 978832"/>
                <a:gd name="connsiteY234" fmla="*/ 217927 h 1155092"/>
                <a:gd name="connsiteX235" fmla="*/ 752322 w 978832"/>
                <a:gd name="connsiteY235" fmla="*/ 225221 h 1155092"/>
                <a:gd name="connsiteX236" fmla="*/ 742944 w 978832"/>
                <a:gd name="connsiteY236" fmla="*/ 234599 h 1155092"/>
                <a:gd name="connsiteX237" fmla="*/ 730440 w 978832"/>
                <a:gd name="connsiteY237" fmla="*/ 246061 h 1155092"/>
                <a:gd name="connsiteX238" fmla="*/ 724187 w 978832"/>
                <a:gd name="connsiteY238" fmla="*/ 255439 h 1155092"/>
                <a:gd name="connsiteX239" fmla="*/ 713768 w 978832"/>
                <a:gd name="connsiteY239" fmla="*/ 268985 h 1155092"/>
                <a:gd name="connsiteX240" fmla="*/ 709600 w 978832"/>
                <a:gd name="connsiteY240" fmla="*/ 272111 h 1155092"/>
                <a:gd name="connsiteX241" fmla="*/ 701264 w 978832"/>
                <a:gd name="connsiteY241" fmla="*/ 278363 h 1155092"/>
                <a:gd name="connsiteX242" fmla="*/ 695012 w 978832"/>
                <a:gd name="connsiteY242" fmla="*/ 298161 h 1155092"/>
                <a:gd name="connsiteX243" fmla="*/ 695012 w 978832"/>
                <a:gd name="connsiteY243" fmla="*/ 301287 h 1155092"/>
                <a:gd name="connsiteX244" fmla="*/ 670004 w 978832"/>
                <a:gd name="connsiteY244" fmla="*/ 330463 h 1155092"/>
                <a:gd name="connsiteX245" fmla="*/ 662710 w 978832"/>
                <a:gd name="connsiteY245" fmla="*/ 335673 h 1155092"/>
                <a:gd name="connsiteX246" fmla="*/ 653332 w 978832"/>
                <a:gd name="connsiteY246" fmla="*/ 344008 h 1155092"/>
                <a:gd name="connsiteX247" fmla="*/ 648122 w 978832"/>
                <a:gd name="connsiteY247" fmla="*/ 352344 h 1155092"/>
                <a:gd name="connsiteX248" fmla="*/ 644996 w 978832"/>
                <a:gd name="connsiteY248" fmla="*/ 357554 h 1155092"/>
                <a:gd name="connsiteX249" fmla="*/ 611652 w 978832"/>
                <a:gd name="connsiteY249" fmla="*/ 377353 h 1155092"/>
                <a:gd name="connsiteX250" fmla="*/ 608526 w 978832"/>
                <a:gd name="connsiteY250" fmla="*/ 378394 h 1155092"/>
                <a:gd name="connsiteX251" fmla="*/ 571014 w 978832"/>
                <a:gd name="connsiteY251" fmla="*/ 413822 h 1155092"/>
                <a:gd name="connsiteX252" fmla="*/ 573098 w 978832"/>
                <a:gd name="connsiteY252" fmla="*/ 423200 h 1155092"/>
                <a:gd name="connsiteX253" fmla="*/ 582476 w 978832"/>
                <a:gd name="connsiteY253" fmla="*/ 437788 h 1155092"/>
                <a:gd name="connsiteX254" fmla="*/ 599148 w 978832"/>
                <a:gd name="connsiteY254" fmla="*/ 442998 h 1155092"/>
                <a:gd name="connsiteX255" fmla="*/ 605400 w 978832"/>
                <a:gd name="connsiteY255" fmla="*/ 441956 h 1155092"/>
                <a:gd name="connsiteX256" fmla="*/ 607484 w 978832"/>
                <a:gd name="connsiteY256" fmla="*/ 440914 h 1155092"/>
                <a:gd name="connsiteX257" fmla="*/ 626240 w 978832"/>
                <a:gd name="connsiteY257" fmla="*/ 440914 h 1155092"/>
                <a:gd name="connsiteX258" fmla="*/ 628324 w 978832"/>
                <a:gd name="connsiteY258" fmla="*/ 440914 h 1155092"/>
                <a:gd name="connsiteX259" fmla="*/ 640828 w 978832"/>
                <a:gd name="connsiteY259" fmla="*/ 441956 h 1155092"/>
                <a:gd name="connsiteX260" fmla="*/ 652290 w 978832"/>
                <a:gd name="connsiteY260" fmla="*/ 442998 h 1155092"/>
                <a:gd name="connsiteX261" fmla="*/ 662710 w 978832"/>
                <a:gd name="connsiteY261" fmla="*/ 446124 h 1155092"/>
                <a:gd name="connsiteX262" fmla="*/ 672088 w 978832"/>
                <a:gd name="connsiteY262" fmla="*/ 453418 h 1155092"/>
                <a:gd name="connsiteX263" fmla="*/ 675214 w 978832"/>
                <a:gd name="connsiteY263" fmla="*/ 456544 h 1155092"/>
                <a:gd name="connsiteX264" fmla="*/ 684592 w 978832"/>
                <a:gd name="connsiteY264" fmla="*/ 465922 h 1155092"/>
                <a:gd name="connsiteX265" fmla="*/ 700222 w 978832"/>
                <a:gd name="connsiteY265" fmla="*/ 483636 h 1155092"/>
                <a:gd name="connsiteX266" fmla="*/ 701264 w 978832"/>
                <a:gd name="connsiteY266" fmla="*/ 484678 h 1155092"/>
                <a:gd name="connsiteX267" fmla="*/ 700222 w 978832"/>
                <a:gd name="connsiteY267" fmla="*/ 486762 h 1155092"/>
                <a:gd name="connsiteX268" fmla="*/ 681466 w 978832"/>
                <a:gd name="connsiteY268" fmla="*/ 521148 h 1155092"/>
                <a:gd name="connsiteX269" fmla="*/ 679382 w 978832"/>
                <a:gd name="connsiteY269" fmla="*/ 530526 h 1155092"/>
                <a:gd name="connsiteX270" fmla="*/ 681466 w 978832"/>
                <a:gd name="connsiteY270" fmla="*/ 537820 h 1155092"/>
                <a:gd name="connsiteX271" fmla="*/ 687718 w 978832"/>
                <a:gd name="connsiteY271" fmla="*/ 549282 h 1155092"/>
                <a:gd name="connsiteX272" fmla="*/ 689802 w 978832"/>
                <a:gd name="connsiteY272" fmla="*/ 551366 h 1155092"/>
                <a:gd name="connsiteX273" fmla="*/ 692928 w 978832"/>
                <a:gd name="connsiteY273" fmla="*/ 554492 h 1155092"/>
                <a:gd name="connsiteX274" fmla="*/ 692928 w 978832"/>
                <a:gd name="connsiteY274" fmla="*/ 559702 h 1155092"/>
                <a:gd name="connsiteX275" fmla="*/ 690844 w 978832"/>
                <a:gd name="connsiteY275" fmla="*/ 572206 h 1155092"/>
                <a:gd name="connsiteX276" fmla="*/ 689802 w 978832"/>
                <a:gd name="connsiteY276" fmla="*/ 574290 h 1155092"/>
                <a:gd name="connsiteX277" fmla="*/ 688760 w 978832"/>
                <a:gd name="connsiteY277" fmla="*/ 580542 h 1155092"/>
                <a:gd name="connsiteX278" fmla="*/ 689802 w 978832"/>
                <a:gd name="connsiteY278" fmla="*/ 588878 h 1155092"/>
                <a:gd name="connsiteX279" fmla="*/ 689802 w 978832"/>
                <a:gd name="connsiteY279" fmla="*/ 589920 h 1155092"/>
                <a:gd name="connsiteX280" fmla="*/ 693970 w 978832"/>
                <a:gd name="connsiteY280" fmla="*/ 601382 h 1155092"/>
                <a:gd name="connsiteX281" fmla="*/ 700222 w 978832"/>
                <a:gd name="connsiteY281" fmla="*/ 609718 h 1155092"/>
                <a:gd name="connsiteX282" fmla="*/ 701264 w 978832"/>
                <a:gd name="connsiteY282" fmla="*/ 610760 h 1155092"/>
                <a:gd name="connsiteX283" fmla="*/ 710642 w 978832"/>
                <a:gd name="connsiteY283" fmla="*/ 625348 h 1155092"/>
                <a:gd name="connsiteX284" fmla="*/ 712726 w 978832"/>
                <a:gd name="connsiteY284" fmla="*/ 640978 h 1155092"/>
                <a:gd name="connsiteX285" fmla="*/ 709600 w 978832"/>
                <a:gd name="connsiteY285" fmla="*/ 649314 h 1155092"/>
                <a:gd name="connsiteX286" fmla="*/ 707516 w 978832"/>
                <a:gd name="connsiteY286" fmla="*/ 653482 h 1155092"/>
                <a:gd name="connsiteX287" fmla="*/ 691886 w 978832"/>
                <a:gd name="connsiteY287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20051 w 978832"/>
                <a:gd name="connsiteY230" fmla="*/ 190835 h 1155092"/>
                <a:gd name="connsiteX231" fmla="*/ 803380 w 978832"/>
                <a:gd name="connsiteY231" fmla="*/ 198129 h 1155092"/>
                <a:gd name="connsiteX232" fmla="*/ 797127 w 978832"/>
                <a:gd name="connsiteY232" fmla="*/ 198129 h 1155092"/>
                <a:gd name="connsiteX233" fmla="*/ 780456 w 978832"/>
                <a:gd name="connsiteY233" fmla="*/ 199171 h 1155092"/>
                <a:gd name="connsiteX234" fmla="*/ 758574 w 978832"/>
                <a:gd name="connsiteY234" fmla="*/ 217927 h 1155092"/>
                <a:gd name="connsiteX235" fmla="*/ 752322 w 978832"/>
                <a:gd name="connsiteY235" fmla="*/ 225221 h 1155092"/>
                <a:gd name="connsiteX236" fmla="*/ 742944 w 978832"/>
                <a:gd name="connsiteY236" fmla="*/ 234599 h 1155092"/>
                <a:gd name="connsiteX237" fmla="*/ 730440 w 978832"/>
                <a:gd name="connsiteY237" fmla="*/ 246061 h 1155092"/>
                <a:gd name="connsiteX238" fmla="*/ 724187 w 978832"/>
                <a:gd name="connsiteY238" fmla="*/ 255439 h 1155092"/>
                <a:gd name="connsiteX239" fmla="*/ 713768 w 978832"/>
                <a:gd name="connsiteY239" fmla="*/ 268985 h 1155092"/>
                <a:gd name="connsiteX240" fmla="*/ 709600 w 978832"/>
                <a:gd name="connsiteY240" fmla="*/ 272111 h 1155092"/>
                <a:gd name="connsiteX241" fmla="*/ 701264 w 978832"/>
                <a:gd name="connsiteY241" fmla="*/ 278363 h 1155092"/>
                <a:gd name="connsiteX242" fmla="*/ 695012 w 978832"/>
                <a:gd name="connsiteY242" fmla="*/ 298161 h 1155092"/>
                <a:gd name="connsiteX243" fmla="*/ 695012 w 978832"/>
                <a:gd name="connsiteY243" fmla="*/ 301287 h 1155092"/>
                <a:gd name="connsiteX244" fmla="*/ 670004 w 978832"/>
                <a:gd name="connsiteY244" fmla="*/ 330463 h 1155092"/>
                <a:gd name="connsiteX245" fmla="*/ 662710 w 978832"/>
                <a:gd name="connsiteY245" fmla="*/ 335673 h 1155092"/>
                <a:gd name="connsiteX246" fmla="*/ 653332 w 978832"/>
                <a:gd name="connsiteY246" fmla="*/ 344008 h 1155092"/>
                <a:gd name="connsiteX247" fmla="*/ 648122 w 978832"/>
                <a:gd name="connsiteY247" fmla="*/ 352344 h 1155092"/>
                <a:gd name="connsiteX248" fmla="*/ 644996 w 978832"/>
                <a:gd name="connsiteY248" fmla="*/ 357554 h 1155092"/>
                <a:gd name="connsiteX249" fmla="*/ 611652 w 978832"/>
                <a:gd name="connsiteY249" fmla="*/ 377353 h 1155092"/>
                <a:gd name="connsiteX250" fmla="*/ 608526 w 978832"/>
                <a:gd name="connsiteY250" fmla="*/ 378394 h 1155092"/>
                <a:gd name="connsiteX251" fmla="*/ 571014 w 978832"/>
                <a:gd name="connsiteY251" fmla="*/ 413822 h 1155092"/>
                <a:gd name="connsiteX252" fmla="*/ 573098 w 978832"/>
                <a:gd name="connsiteY252" fmla="*/ 423200 h 1155092"/>
                <a:gd name="connsiteX253" fmla="*/ 582476 w 978832"/>
                <a:gd name="connsiteY253" fmla="*/ 437788 h 1155092"/>
                <a:gd name="connsiteX254" fmla="*/ 599148 w 978832"/>
                <a:gd name="connsiteY254" fmla="*/ 442998 h 1155092"/>
                <a:gd name="connsiteX255" fmla="*/ 605400 w 978832"/>
                <a:gd name="connsiteY255" fmla="*/ 441956 h 1155092"/>
                <a:gd name="connsiteX256" fmla="*/ 607484 w 978832"/>
                <a:gd name="connsiteY256" fmla="*/ 440914 h 1155092"/>
                <a:gd name="connsiteX257" fmla="*/ 626240 w 978832"/>
                <a:gd name="connsiteY257" fmla="*/ 440914 h 1155092"/>
                <a:gd name="connsiteX258" fmla="*/ 628324 w 978832"/>
                <a:gd name="connsiteY258" fmla="*/ 440914 h 1155092"/>
                <a:gd name="connsiteX259" fmla="*/ 640828 w 978832"/>
                <a:gd name="connsiteY259" fmla="*/ 441956 h 1155092"/>
                <a:gd name="connsiteX260" fmla="*/ 652290 w 978832"/>
                <a:gd name="connsiteY260" fmla="*/ 442998 h 1155092"/>
                <a:gd name="connsiteX261" fmla="*/ 662710 w 978832"/>
                <a:gd name="connsiteY261" fmla="*/ 446124 h 1155092"/>
                <a:gd name="connsiteX262" fmla="*/ 672088 w 978832"/>
                <a:gd name="connsiteY262" fmla="*/ 453418 h 1155092"/>
                <a:gd name="connsiteX263" fmla="*/ 675214 w 978832"/>
                <a:gd name="connsiteY263" fmla="*/ 456544 h 1155092"/>
                <a:gd name="connsiteX264" fmla="*/ 684592 w 978832"/>
                <a:gd name="connsiteY264" fmla="*/ 465922 h 1155092"/>
                <a:gd name="connsiteX265" fmla="*/ 700222 w 978832"/>
                <a:gd name="connsiteY265" fmla="*/ 483636 h 1155092"/>
                <a:gd name="connsiteX266" fmla="*/ 701264 w 978832"/>
                <a:gd name="connsiteY266" fmla="*/ 484678 h 1155092"/>
                <a:gd name="connsiteX267" fmla="*/ 700222 w 978832"/>
                <a:gd name="connsiteY267" fmla="*/ 486762 h 1155092"/>
                <a:gd name="connsiteX268" fmla="*/ 681466 w 978832"/>
                <a:gd name="connsiteY268" fmla="*/ 521148 h 1155092"/>
                <a:gd name="connsiteX269" fmla="*/ 679382 w 978832"/>
                <a:gd name="connsiteY269" fmla="*/ 530526 h 1155092"/>
                <a:gd name="connsiteX270" fmla="*/ 681466 w 978832"/>
                <a:gd name="connsiteY270" fmla="*/ 537820 h 1155092"/>
                <a:gd name="connsiteX271" fmla="*/ 687718 w 978832"/>
                <a:gd name="connsiteY271" fmla="*/ 549282 h 1155092"/>
                <a:gd name="connsiteX272" fmla="*/ 689802 w 978832"/>
                <a:gd name="connsiteY272" fmla="*/ 551366 h 1155092"/>
                <a:gd name="connsiteX273" fmla="*/ 692928 w 978832"/>
                <a:gd name="connsiteY273" fmla="*/ 554492 h 1155092"/>
                <a:gd name="connsiteX274" fmla="*/ 692928 w 978832"/>
                <a:gd name="connsiteY274" fmla="*/ 559702 h 1155092"/>
                <a:gd name="connsiteX275" fmla="*/ 690844 w 978832"/>
                <a:gd name="connsiteY275" fmla="*/ 572206 h 1155092"/>
                <a:gd name="connsiteX276" fmla="*/ 689802 w 978832"/>
                <a:gd name="connsiteY276" fmla="*/ 574290 h 1155092"/>
                <a:gd name="connsiteX277" fmla="*/ 688760 w 978832"/>
                <a:gd name="connsiteY277" fmla="*/ 580542 h 1155092"/>
                <a:gd name="connsiteX278" fmla="*/ 689802 w 978832"/>
                <a:gd name="connsiteY278" fmla="*/ 588878 h 1155092"/>
                <a:gd name="connsiteX279" fmla="*/ 689802 w 978832"/>
                <a:gd name="connsiteY279" fmla="*/ 589920 h 1155092"/>
                <a:gd name="connsiteX280" fmla="*/ 693970 w 978832"/>
                <a:gd name="connsiteY280" fmla="*/ 601382 h 1155092"/>
                <a:gd name="connsiteX281" fmla="*/ 700222 w 978832"/>
                <a:gd name="connsiteY281" fmla="*/ 609718 h 1155092"/>
                <a:gd name="connsiteX282" fmla="*/ 701264 w 978832"/>
                <a:gd name="connsiteY282" fmla="*/ 610760 h 1155092"/>
                <a:gd name="connsiteX283" fmla="*/ 710642 w 978832"/>
                <a:gd name="connsiteY283" fmla="*/ 625348 h 1155092"/>
                <a:gd name="connsiteX284" fmla="*/ 712726 w 978832"/>
                <a:gd name="connsiteY284" fmla="*/ 640978 h 1155092"/>
                <a:gd name="connsiteX285" fmla="*/ 709600 w 978832"/>
                <a:gd name="connsiteY285" fmla="*/ 649314 h 1155092"/>
                <a:gd name="connsiteX286" fmla="*/ 707516 w 978832"/>
                <a:gd name="connsiteY286" fmla="*/ 653482 h 1155092"/>
                <a:gd name="connsiteX287" fmla="*/ 691886 w 978832"/>
                <a:gd name="connsiteY287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20051 w 978832"/>
                <a:gd name="connsiteY230" fmla="*/ 190835 h 1155092"/>
                <a:gd name="connsiteX231" fmla="*/ 803380 w 978832"/>
                <a:gd name="connsiteY231" fmla="*/ 198129 h 1155092"/>
                <a:gd name="connsiteX232" fmla="*/ 797127 w 978832"/>
                <a:gd name="connsiteY232" fmla="*/ 198129 h 1155092"/>
                <a:gd name="connsiteX233" fmla="*/ 758574 w 978832"/>
                <a:gd name="connsiteY233" fmla="*/ 217927 h 1155092"/>
                <a:gd name="connsiteX234" fmla="*/ 752322 w 978832"/>
                <a:gd name="connsiteY234" fmla="*/ 225221 h 1155092"/>
                <a:gd name="connsiteX235" fmla="*/ 742944 w 978832"/>
                <a:gd name="connsiteY235" fmla="*/ 234599 h 1155092"/>
                <a:gd name="connsiteX236" fmla="*/ 730440 w 978832"/>
                <a:gd name="connsiteY236" fmla="*/ 246061 h 1155092"/>
                <a:gd name="connsiteX237" fmla="*/ 724187 w 978832"/>
                <a:gd name="connsiteY237" fmla="*/ 255439 h 1155092"/>
                <a:gd name="connsiteX238" fmla="*/ 713768 w 978832"/>
                <a:gd name="connsiteY238" fmla="*/ 268985 h 1155092"/>
                <a:gd name="connsiteX239" fmla="*/ 709600 w 978832"/>
                <a:gd name="connsiteY239" fmla="*/ 272111 h 1155092"/>
                <a:gd name="connsiteX240" fmla="*/ 701264 w 978832"/>
                <a:gd name="connsiteY240" fmla="*/ 278363 h 1155092"/>
                <a:gd name="connsiteX241" fmla="*/ 695012 w 978832"/>
                <a:gd name="connsiteY241" fmla="*/ 298161 h 1155092"/>
                <a:gd name="connsiteX242" fmla="*/ 695012 w 978832"/>
                <a:gd name="connsiteY242" fmla="*/ 301287 h 1155092"/>
                <a:gd name="connsiteX243" fmla="*/ 670004 w 978832"/>
                <a:gd name="connsiteY243" fmla="*/ 330463 h 1155092"/>
                <a:gd name="connsiteX244" fmla="*/ 662710 w 978832"/>
                <a:gd name="connsiteY244" fmla="*/ 335673 h 1155092"/>
                <a:gd name="connsiteX245" fmla="*/ 653332 w 978832"/>
                <a:gd name="connsiteY245" fmla="*/ 344008 h 1155092"/>
                <a:gd name="connsiteX246" fmla="*/ 648122 w 978832"/>
                <a:gd name="connsiteY246" fmla="*/ 352344 h 1155092"/>
                <a:gd name="connsiteX247" fmla="*/ 644996 w 978832"/>
                <a:gd name="connsiteY247" fmla="*/ 357554 h 1155092"/>
                <a:gd name="connsiteX248" fmla="*/ 611652 w 978832"/>
                <a:gd name="connsiteY248" fmla="*/ 377353 h 1155092"/>
                <a:gd name="connsiteX249" fmla="*/ 608526 w 978832"/>
                <a:gd name="connsiteY249" fmla="*/ 378394 h 1155092"/>
                <a:gd name="connsiteX250" fmla="*/ 571014 w 978832"/>
                <a:gd name="connsiteY250" fmla="*/ 413822 h 1155092"/>
                <a:gd name="connsiteX251" fmla="*/ 573098 w 978832"/>
                <a:gd name="connsiteY251" fmla="*/ 423200 h 1155092"/>
                <a:gd name="connsiteX252" fmla="*/ 582476 w 978832"/>
                <a:gd name="connsiteY252" fmla="*/ 437788 h 1155092"/>
                <a:gd name="connsiteX253" fmla="*/ 599148 w 978832"/>
                <a:gd name="connsiteY253" fmla="*/ 442998 h 1155092"/>
                <a:gd name="connsiteX254" fmla="*/ 605400 w 978832"/>
                <a:gd name="connsiteY254" fmla="*/ 441956 h 1155092"/>
                <a:gd name="connsiteX255" fmla="*/ 607484 w 978832"/>
                <a:gd name="connsiteY255" fmla="*/ 440914 h 1155092"/>
                <a:gd name="connsiteX256" fmla="*/ 626240 w 978832"/>
                <a:gd name="connsiteY256" fmla="*/ 440914 h 1155092"/>
                <a:gd name="connsiteX257" fmla="*/ 628324 w 978832"/>
                <a:gd name="connsiteY257" fmla="*/ 440914 h 1155092"/>
                <a:gd name="connsiteX258" fmla="*/ 640828 w 978832"/>
                <a:gd name="connsiteY258" fmla="*/ 441956 h 1155092"/>
                <a:gd name="connsiteX259" fmla="*/ 652290 w 978832"/>
                <a:gd name="connsiteY259" fmla="*/ 442998 h 1155092"/>
                <a:gd name="connsiteX260" fmla="*/ 662710 w 978832"/>
                <a:gd name="connsiteY260" fmla="*/ 446124 h 1155092"/>
                <a:gd name="connsiteX261" fmla="*/ 672088 w 978832"/>
                <a:gd name="connsiteY261" fmla="*/ 453418 h 1155092"/>
                <a:gd name="connsiteX262" fmla="*/ 675214 w 978832"/>
                <a:gd name="connsiteY262" fmla="*/ 456544 h 1155092"/>
                <a:gd name="connsiteX263" fmla="*/ 684592 w 978832"/>
                <a:gd name="connsiteY263" fmla="*/ 465922 h 1155092"/>
                <a:gd name="connsiteX264" fmla="*/ 700222 w 978832"/>
                <a:gd name="connsiteY264" fmla="*/ 483636 h 1155092"/>
                <a:gd name="connsiteX265" fmla="*/ 701264 w 978832"/>
                <a:gd name="connsiteY265" fmla="*/ 484678 h 1155092"/>
                <a:gd name="connsiteX266" fmla="*/ 700222 w 978832"/>
                <a:gd name="connsiteY266" fmla="*/ 486762 h 1155092"/>
                <a:gd name="connsiteX267" fmla="*/ 681466 w 978832"/>
                <a:gd name="connsiteY267" fmla="*/ 521148 h 1155092"/>
                <a:gd name="connsiteX268" fmla="*/ 679382 w 978832"/>
                <a:gd name="connsiteY268" fmla="*/ 530526 h 1155092"/>
                <a:gd name="connsiteX269" fmla="*/ 681466 w 978832"/>
                <a:gd name="connsiteY269" fmla="*/ 537820 h 1155092"/>
                <a:gd name="connsiteX270" fmla="*/ 687718 w 978832"/>
                <a:gd name="connsiteY270" fmla="*/ 549282 h 1155092"/>
                <a:gd name="connsiteX271" fmla="*/ 689802 w 978832"/>
                <a:gd name="connsiteY271" fmla="*/ 551366 h 1155092"/>
                <a:gd name="connsiteX272" fmla="*/ 692928 w 978832"/>
                <a:gd name="connsiteY272" fmla="*/ 554492 h 1155092"/>
                <a:gd name="connsiteX273" fmla="*/ 692928 w 978832"/>
                <a:gd name="connsiteY273" fmla="*/ 559702 h 1155092"/>
                <a:gd name="connsiteX274" fmla="*/ 690844 w 978832"/>
                <a:gd name="connsiteY274" fmla="*/ 572206 h 1155092"/>
                <a:gd name="connsiteX275" fmla="*/ 689802 w 978832"/>
                <a:gd name="connsiteY275" fmla="*/ 574290 h 1155092"/>
                <a:gd name="connsiteX276" fmla="*/ 688760 w 978832"/>
                <a:gd name="connsiteY276" fmla="*/ 580542 h 1155092"/>
                <a:gd name="connsiteX277" fmla="*/ 689802 w 978832"/>
                <a:gd name="connsiteY277" fmla="*/ 588878 h 1155092"/>
                <a:gd name="connsiteX278" fmla="*/ 689802 w 978832"/>
                <a:gd name="connsiteY278" fmla="*/ 589920 h 1155092"/>
                <a:gd name="connsiteX279" fmla="*/ 693970 w 978832"/>
                <a:gd name="connsiteY279" fmla="*/ 601382 h 1155092"/>
                <a:gd name="connsiteX280" fmla="*/ 700222 w 978832"/>
                <a:gd name="connsiteY280" fmla="*/ 609718 h 1155092"/>
                <a:gd name="connsiteX281" fmla="*/ 701264 w 978832"/>
                <a:gd name="connsiteY281" fmla="*/ 610760 h 1155092"/>
                <a:gd name="connsiteX282" fmla="*/ 710642 w 978832"/>
                <a:gd name="connsiteY282" fmla="*/ 625348 h 1155092"/>
                <a:gd name="connsiteX283" fmla="*/ 712726 w 978832"/>
                <a:gd name="connsiteY283" fmla="*/ 640978 h 1155092"/>
                <a:gd name="connsiteX284" fmla="*/ 709600 w 978832"/>
                <a:gd name="connsiteY284" fmla="*/ 649314 h 1155092"/>
                <a:gd name="connsiteX285" fmla="*/ 707516 w 978832"/>
                <a:gd name="connsiteY285" fmla="*/ 653482 h 1155092"/>
                <a:gd name="connsiteX286" fmla="*/ 691886 w 978832"/>
                <a:gd name="connsiteY286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03380 w 978832"/>
                <a:gd name="connsiteY230" fmla="*/ 198129 h 1155092"/>
                <a:gd name="connsiteX231" fmla="*/ 797127 w 978832"/>
                <a:gd name="connsiteY231" fmla="*/ 198129 h 1155092"/>
                <a:gd name="connsiteX232" fmla="*/ 758574 w 978832"/>
                <a:gd name="connsiteY232" fmla="*/ 217927 h 1155092"/>
                <a:gd name="connsiteX233" fmla="*/ 752322 w 978832"/>
                <a:gd name="connsiteY233" fmla="*/ 225221 h 1155092"/>
                <a:gd name="connsiteX234" fmla="*/ 742944 w 978832"/>
                <a:gd name="connsiteY234" fmla="*/ 234599 h 1155092"/>
                <a:gd name="connsiteX235" fmla="*/ 730440 w 978832"/>
                <a:gd name="connsiteY235" fmla="*/ 246061 h 1155092"/>
                <a:gd name="connsiteX236" fmla="*/ 724187 w 978832"/>
                <a:gd name="connsiteY236" fmla="*/ 255439 h 1155092"/>
                <a:gd name="connsiteX237" fmla="*/ 713768 w 978832"/>
                <a:gd name="connsiteY237" fmla="*/ 268985 h 1155092"/>
                <a:gd name="connsiteX238" fmla="*/ 709600 w 978832"/>
                <a:gd name="connsiteY238" fmla="*/ 272111 h 1155092"/>
                <a:gd name="connsiteX239" fmla="*/ 701264 w 978832"/>
                <a:gd name="connsiteY239" fmla="*/ 278363 h 1155092"/>
                <a:gd name="connsiteX240" fmla="*/ 695012 w 978832"/>
                <a:gd name="connsiteY240" fmla="*/ 298161 h 1155092"/>
                <a:gd name="connsiteX241" fmla="*/ 695012 w 978832"/>
                <a:gd name="connsiteY241" fmla="*/ 301287 h 1155092"/>
                <a:gd name="connsiteX242" fmla="*/ 670004 w 978832"/>
                <a:gd name="connsiteY242" fmla="*/ 330463 h 1155092"/>
                <a:gd name="connsiteX243" fmla="*/ 662710 w 978832"/>
                <a:gd name="connsiteY243" fmla="*/ 335673 h 1155092"/>
                <a:gd name="connsiteX244" fmla="*/ 653332 w 978832"/>
                <a:gd name="connsiteY244" fmla="*/ 344008 h 1155092"/>
                <a:gd name="connsiteX245" fmla="*/ 648122 w 978832"/>
                <a:gd name="connsiteY245" fmla="*/ 352344 h 1155092"/>
                <a:gd name="connsiteX246" fmla="*/ 644996 w 978832"/>
                <a:gd name="connsiteY246" fmla="*/ 357554 h 1155092"/>
                <a:gd name="connsiteX247" fmla="*/ 611652 w 978832"/>
                <a:gd name="connsiteY247" fmla="*/ 377353 h 1155092"/>
                <a:gd name="connsiteX248" fmla="*/ 608526 w 978832"/>
                <a:gd name="connsiteY248" fmla="*/ 378394 h 1155092"/>
                <a:gd name="connsiteX249" fmla="*/ 571014 w 978832"/>
                <a:gd name="connsiteY249" fmla="*/ 413822 h 1155092"/>
                <a:gd name="connsiteX250" fmla="*/ 573098 w 978832"/>
                <a:gd name="connsiteY250" fmla="*/ 423200 h 1155092"/>
                <a:gd name="connsiteX251" fmla="*/ 582476 w 978832"/>
                <a:gd name="connsiteY251" fmla="*/ 437788 h 1155092"/>
                <a:gd name="connsiteX252" fmla="*/ 599148 w 978832"/>
                <a:gd name="connsiteY252" fmla="*/ 442998 h 1155092"/>
                <a:gd name="connsiteX253" fmla="*/ 605400 w 978832"/>
                <a:gd name="connsiteY253" fmla="*/ 441956 h 1155092"/>
                <a:gd name="connsiteX254" fmla="*/ 607484 w 978832"/>
                <a:gd name="connsiteY254" fmla="*/ 440914 h 1155092"/>
                <a:gd name="connsiteX255" fmla="*/ 626240 w 978832"/>
                <a:gd name="connsiteY255" fmla="*/ 440914 h 1155092"/>
                <a:gd name="connsiteX256" fmla="*/ 628324 w 978832"/>
                <a:gd name="connsiteY256" fmla="*/ 440914 h 1155092"/>
                <a:gd name="connsiteX257" fmla="*/ 640828 w 978832"/>
                <a:gd name="connsiteY257" fmla="*/ 441956 h 1155092"/>
                <a:gd name="connsiteX258" fmla="*/ 652290 w 978832"/>
                <a:gd name="connsiteY258" fmla="*/ 442998 h 1155092"/>
                <a:gd name="connsiteX259" fmla="*/ 662710 w 978832"/>
                <a:gd name="connsiteY259" fmla="*/ 446124 h 1155092"/>
                <a:gd name="connsiteX260" fmla="*/ 672088 w 978832"/>
                <a:gd name="connsiteY260" fmla="*/ 453418 h 1155092"/>
                <a:gd name="connsiteX261" fmla="*/ 675214 w 978832"/>
                <a:gd name="connsiteY261" fmla="*/ 456544 h 1155092"/>
                <a:gd name="connsiteX262" fmla="*/ 684592 w 978832"/>
                <a:gd name="connsiteY262" fmla="*/ 465922 h 1155092"/>
                <a:gd name="connsiteX263" fmla="*/ 700222 w 978832"/>
                <a:gd name="connsiteY263" fmla="*/ 483636 h 1155092"/>
                <a:gd name="connsiteX264" fmla="*/ 701264 w 978832"/>
                <a:gd name="connsiteY264" fmla="*/ 484678 h 1155092"/>
                <a:gd name="connsiteX265" fmla="*/ 700222 w 978832"/>
                <a:gd name="connsiteY265" fmla="*/ 486762 h 1155092"/>
                <a:gd name="connsiteX266" fmla="*/ 681466 w 978832"/>
                <a:gd name="connsiteY266" fmla="*/ 521148 h 1155092"/>
                <a:gd name="connsiteX267" fmla="*/ 679382 w 978832"/>
                <a:gd name="connsiteY267" fmla="*/ 530526 h 1155092"/>
                <a:gd name="connsiteX268" fmla="*/ 681466 w 978832"/>
                <a:gd name="connsiteY268" fmla="*/ 537820 h 1155092"/>
                <a:gd name="connsiteX269" fmla="*/ 687718 w 978832"/>
                <a:gd name="connsiteY269" fmla="*/ 549282 h 1155092"/>
                <a:gd name="connsiteX270" fmla="*/ 689802 w 978832"/>
                <a:gd name="connsiteY270" fmla="*/ 551366 h 1155092"/>
                <a:gd name="connsiteX271" fmla="*/ 692928 w 978832"/>
                <a:gd name="connsiteY271" fmla="*/ 554492 h 1155092"/>
                <a:gd name="connsiteX272" fmla="*/ 692928 w 978832"/>
                <a:gd name="connsiteY272" fmla="*/ 559702 h 1155092"/>
                <a:gd name="connsiteX273" fmla="*/ 690844 w 978832"/>
                <a:gd name="connsiteY273" fmla="*/ 572206 h 1155092"/>
                <a:gd name="connsiteX274" fmla="*/ 689802 w 978832"/>
                <a:gd name="connsiteY274" fmla="*/ 574290 h 1155092"/>
                <a:gd name="connsiteX275" fmla="*/ 688760 w 978832"/>
                <a:gd name="connsiteY275" fmla="*/ 580542 h 1155092"/>
                <a:gd name="connsiteX276" fmla="*/ 689802 w 978832"/>
                <a:gd name="connsiteY276" fmla="*/ 588878 h 1155092"/>
                <a:gd name="connsiteX277" fmla="*/ 689802 w 978832"/>
                <a:gd name="connsiteY277" fmla="*/ 589920 h 1155092"/>
                <a:gd name="connsiteX278" fmla="*/ 693970 w 978832"/>
                <a:gd name="connsiteY278" fmla="*/ 601382 h 1155092"/>
                <a:gd name="connsiteX279" fmla="*/ 700222 w 978832"/>
                <a:gd name="connsiteY279" fmla="*/ 609718 h 1155092"/>
                <a:gd name="connsiteX280" fmla="*/ 701264 w 978832"/>
                <a:gd name="connsiteY280" fmla="*/ 610760 h 1155092"/>
                <a:gd name="connsiteX281" fmla="*/ 710642 w 978832"/>
                <a:gd name="connsiteY281" fmla="*/ 625348 h 1155092"/>
                <a:gd name="connsiteX282" fmla="*/ 712726 w 978832"/>
                <a:gd name="connsiteY282" fmla="*/ 640978 h 1155092"/>
                <a:gd name="connsiteX283" fmla="*/ 709600 w 978832"/>
                <a:gd name="connsiteY283" fmla="*/ 649314 h 1155092"/>
                <a:gd name="connsiteX284" fmla="*/ 707516 w 978832"/>
                <a:gd name="connsiteY284" fmla="*/ 653482 h 1155092"/>
                <a:gd name="connsiteX285" fmla="*/ 691886 w 978832"/>
                <a:gd name="connsiteY285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03380 w 978832"/>
                <a:gd name="connsiteY230" fmla="*/ 198129 h 1155092"/>
                <a:gd name="connsiteX231" fmla="*/ 758574 w 978832"/>
                <a:gd name="connsiteY231" fmla="*/ 217927 h 1155092"/>
                <a:gd name="connsiteX232" fmla="*/ 752322 w 978832"/>
                <a:gd name="connsiteY232" fmla="*/ 225221 h 1155092"/>
                <a:gd name="connsiteX233" fmla="*/ 742944 w 978832"/>
                <a:gd name="connsiteY233" fmla="*/ 234599 h 1155092"/>
                <a:gd name="connsiteX234" fmla="*/ 730440 w 978832"/>
                <a:gd name="connsiteY234" fmla="*/ 246061 h 1155092"/>
                <a:gd name="connsiteX235" fmla="*/ 724187 w 978832"/>
                <a:gd name="connsiteY235" fmla="*/ 255439 h 1155092"/>
                <a:gd name="connsiteX236" fmla="*/ 713768 w 978832"/>
                <a:gd name="connsiteY236" fmla="*/ 268985 h 1155092"/>
                <a:gd name="connsiteX237" fmla="*/ 709600 w 978832"/>
                <a:gd name="connsiteY237" fmla="*/ 272111 h 1155092"/>
                <a:gd name="connsiteX238" fmla="*/ 701264 w 978832"/>
                <a:gd name="connsiteY238" fmla="*/ 278363 h 1155092"/>
                <a:gd name="connsiteX239" fmla="*/ 695012 w 978832"/>
                <a:gd name="connsiteY239" fmla="*/ 298161 h 1155092"/>
                <a:gd name="connsiteX240" fmla="*/ 695012 w 978832"/>
                <a:gd name="connsiteY240" fmla="*/ 301287 h 1155092"/>
                <a:gd name="connsiteX241" fmla="*/ 670004 w 978832"/>
                <a:gd name="connsiteY241" fmla="*/ 330463 h 1155092"/>
                <a:gd name="connsiteX242" fmla="*/ 662710 w 978832"/>
                <a:gd name="connsiteY242" fmla="*/ 335673 h 1155092"/>
                <a:gd name="connsiteX243" fmla="*/ 653332 w 978832"/>
                <a:gd name="connsiteY243" fmla="*/ 344008 h 1155092"/>
                <a:gd name="connsiteX244" fmla="*/ 648122 w 978832"/>
                <a:gd name="connsiteY244" fmla="*/ 352344 h 1155092"/>
                <a:gd name="connsiteX245" fmla="*/ 644996 w 978832"/>
                <a:gd name="connsiteY245" fmla="*/ 357554 h 1155092"/>
                <a:gd name="connsiteX246" fmla="*/ 611652 w 978832"/>
                <a:gd name="connsiteY246" fmla="*/ 377353 h 1155092"/>
                <a:gd name="connsiteX247" fmla="*/ 608526 w 978832"/>
                <a:gd name="connsiteY247" fmla="*/ 378394 h 1155092"/>
                <a:gd name="connsiteX248" fmla="*/ 571014 w 978832"/>
                <a:gd name="connsiteY248" fmla="*/ 413822 h 1155092"/>
                <a:gd name="connsiteX249" fmla="*/ 573098 w 978832"/>
                <a:gd name="connsiteY249" fmla="*/ 423200 h 1155092"/>
                <a:gd name="connsiteX250" fmla="*/ 582476 w 978832"/>
                <a:gd name="connsiteY250" fmla="*/ 437788 h 1155092"/>
                <a:gd name="connsiteX251" fmla="*/ 599148 w 978832"/>
                <a:gd name="connsiteY251" fmla="*/ 442998 h 1155092"/>
                <a:gd name="connsiteX252" fmla="*/ 605400 w 978832"/>
                <a:gd name="connsiteY252" fmla="*/ 441956 h 1155092"/>
                <a:gd name="connsiteX253" fmla="*/ 607484 w 978832"/>
                <a:gd name="connsiteY253" fmla="*/ 440914 h 1155092"/>
                <a:gd name="connsiteX254" fmla="*/ 626240 w 978832"/>
                <a:gd name="connsiteY254" fmla="*/ 440914 h 1155092"/>
                <a:gd name="connsiteX255" fmla="*/ 628324 w 978832"/>
                <a:gd name="connsiteY255" fmla="*/ 440914 h 1155092"/>
                <a:gd name="connsiteX256" fmla="*/ 640828 w 978832"/>
                <a:gd name="connsiteY256" fmla="*/ 441956 h 1155092"/>
                <a:gd name="connsiteX257" fmla="*/ 652290 w 978832"/>
                <a:gd name="connsiteY257" fmla="*/ 442998 h 1155092"/>
                <a:gd name="connsiteX258" fmla="*/ 662710 w 978832"/>
                <a:gd name="connsiteY258" fmla="*/ 446124 h 1155092"/>
                <a:gd name="connsiteX259" fmla="*/ 672088 w 978832"/>
                <a:gd name="connsiteY259" fmla="*/ 453418 h 1155092"/>
                <a:gd name="connsiteX260" fmla="*/ 675214 w 978832"/>
                <a:gd name="connsiteY260" fmla="*/ 456544 h 1155092"/>
                <a:gd name="connsiteX261" fmla="*/ 684592 w 978832"/>
                <a:gd name="connsiteY261" fmla="*/ 465922 h 1155092"/>
                <a:gd name="connsiteX262" fmla="*/ 700222 w 978832"/>
                <a:gd name="connsiteY262" fmla="*/ 483636 h 1155092"/>
                <a:gd name="connsiteX263" fmla="*/ 701264 w 978832"/>
                <a:gd name="connsiteY263" fmla="*/ 484678 h 1155092"/>
                <a:gd name="connsiteX264" fmla="*/ 700222 w 978832"/>
                <a:gd name="connsiteY264" fmla="*/ 486762 h 1155092"/>
                <a:gd name="connsiteX265" fmla="*/ 681466 w 978832"/>
                <a:gd name="connsiteY265" fmla="*/ 521148 h 1155092"/>
                <a:gd name="connsiteX266" fmla="*/ 679382 w 978832"/>
                <a:gd name="connsiteY266" fmla="*/ 530526 h 1155092"/>
                <a:gd name="connsiteX267" fmla="*/ 681466 w 978832"/>
                <a:gd name="connsiteY267" fmla="*/ 537820 h 1155092"/>
                <a:gd name="connsiteX268" fmla="*/ 687718 w 978832"/>
                <a:gd name="connsiteY268" fmla="*/ 549282 h 1155092"/>
                <a:gd name="connsiteX269" fmla="*/ 689802 w 978832"/>
                <a:gd name="connsiteY269" fmla="*/ 551366 h 1155092"/>
                <a:gd name="connsiteX270" fmla="*/ 692928 w 978832"/>
                <a:gd name="connsiteY270" fmla="*/ 554492 h 1155092"/>
                <a:gd name="connsiteX271" fmla="*/ 692928 w 978832"/>
                <a:gd name="connsiteY271" fmla="*/ 559702 h 1155092"/>
                <a:gd name="connsiteX272" fmla="*/ 690844 w 978832"/>
                <a:gd name="connsiteY272" fmla="*/ 572206 h 1155092"/>
                <a:gd name="connsiteX273" fmla="*/ 689802 w 978832"/>
                <a:gd name="connsiteY273" fmla="*/ 574290 h 1155092"/>
                <a:gd name="connsiteX274" fmla="*/ 688760 w 978832"/>
                <a:gd name="connsiteY274" fmla="*/ 580542 h 1155092"/>
                <a:gd name="connsiteX275" fmla="*/ 689802 w 978832"/>
                <a:gd name="connsiteY275" fmla="*/ 588878 h 1155092"/>
                <a:gd name="connsiteX276" fmla="*/ 689802 w 978832"/>
                <a:gd name="connsiteY276" fmla="*/ 589920 h 1155092"/>
                <a:gd name="connsiteX277" fmla="*/ 693970 w 978832"/>
                <a:gd name="connsiteY277" fmla="*/ 601382 h 1155092"/>
                <a:gd name="connsiteX278" fmla="*/ 700222 w 978832"/>
                <a:gd name="connsiteY278" fmla="*/ 609718 h 1155092"/>
                <a:gd name="connsiteX279" fmla="*/ 701264 w 978832"/>
                <a:gd name="connsiteY279" fmla="*/ 610760 h 1155092"/>
                <a:gd name="connsiteX280" fmla="*/ 710642 w 978832"/>
                <a:gd name="connsiteY280" fmla="*/ 625348 h 1155092"/>
                <a:gd name="connsiteX281" fmla="*/ 712726 w 978832"/>
                <a:gd name="connsiteY281" fmla="*/ 640978 h 1155092"/>
                <a:gd name="connsiteX282" fmla="*/ 709600 w 978832"/>
                <a:gd name="connsiteY282" fmla="*/ 649314 h 1155092"/>
                <a:gd name="connsiteX283" fmla="*/ 707516 w 978832"/>
                <a:gd name="connsiteY283" fmla="*/ 653482 h 1155092"/>
                <a:gd name="connsiteX284" fmla="*/ 691886 w 978832"/>
                <a:gd name="connsiteY284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08143 w 978832"/>
                <a:gd name="connsiteY230" fmla="*/ 210035 h 1155092"/>
                <a:gd name="connsiteX231" fmla="*/ 758574 w 978832"/>
                <a:gd name="connsiteY231" fmla="*/ 217927 h 1155092"/>
                <a:gd name="connsiteX232" fmla="*/ 752322 w 978832"/>
                <a:gd name="connsiteY232" fmla="*/ 225221 h 1155092"/>
                <a:gd name="connsiteX233" fmla="*/ 742944 w 978832"/>
                <a:gd name="connsiteY233" fmla="*/ 234599 h 1155092"/>
                <a:gd name="connsiteX234" fmla="*/ 730440 w 978832"/>
                <a:gd name="connsiteY234" fmla="*/ 246061 h 1155092"/>
                <a:gd name="connsiteX235" fmla="*/ 724187 w 978832"/>
                <a:gd name="connsiteY235" fmla="*/ 255439 h 1155092"/>
                <a:gd name="connsiteX236" fmla="*/ 713768 w 978832"/>
                <a:gd name="connsiteY236" fmla="*/ 268985 h 1155092"/>
                <a:gd name="connsiteX237" fmla="*/ 709600 w 978832"/>
                <a:gd name="connsiteY237" fmla="*/ 272111 h 1155092"/>
                <a:gd name="connsiteX238" fmla="*/ 701264 w 978832"/>
                <a:gd name="connsiteY238" fmla="*/ 278363 h 1155092"/>
                <a:gd name="connsiteX239" fmla="*/ 695012 w 978832"/>
                <a:gd name="connsiteY239" fmla="*/ 298161 h 1155092"/>
                <a:gd name="connsiteX240" fmla="*/ 695012 w 978832"/>
                <a:gd name="connsiteY240" fmla="*/ 301287 h 1155092"/>
                <a:gd name="connsiteX241" fmla="*/ 670004 w 978832"/>
                <a:gd name="connsiteY241" fmla="*/ 330463 h 1155092"/>
                <a:gd name="connsiteX242" fmla="*/ 662710 w 978832"/>
                <a:gd name="connsiteY242" fmla="*/ 335673 h 1155092"/>
                <a:gd name="connsiteX243" fmla="*/ 653332 w 978832"/>
                <a:gd name="connsiteY243" fmla="*/ 344008 h 1155092"/>
                <a:gd name="connsiteX244" fmla="*/ 648122 w 978832"/>
                <a:gd name="connsiteY244" fmla="*/ 352344 h 1155092"/>
                <a:gd name="connsiteX245" fmla="*/ 644996 w 978832"/>
                <a:gd name="connsiteY245" fmla="*/ 357554 h 1155092"/>
                <a:gd name="connsiteX246" fmla="*/ 611652 w 978832"/>
                <a:gd name="connsiteY246" fmla="*/ 377353 h 1155092"/>
                <a:gd name="connsiteX247" fmla="*/ 608526 w 978832"/>
                <a:gd name="connsiteY247" fmla="*/ 378394 h 1155092"/>
                <a:gd name="connsiteX248" fmla="*/ 571014 w 978832"/>
                <a:gd name="connsiteY248" fmla="*/ 413822 h 1155092"/>
                <a:gd name="connsiteX249" fmla="*/ 573098 w 978832"/>
                <a:gd name="connsiteY249" fmla="*/ 423200 h 1155092"/>
                <a:gd name="connsiteX250" fmla="*/ 582476 w 978832"/>
                <a:gd name="connsiteY250" fmla="*/ 437788 h 1155092"/>
                <a:gd name="connsiteX251" fmla="*/ 599148 w 978832"/>
                <a:gd name="connsiteY251" fmla="*/ 442998 h 1155092"/>
                <a:gd name="connsiteX252" fmla="*/ 605400 w 978832"/>
                <a:gd name="connsiteY252" fmla="*/ 441956 h 1155092"/>
                <a:gd name="connsiteX253" fmla="*/ 607484 w 978832"/>
                <a:gd name="connsiteY253" fmla="*/ 440914 h 1155092"/>
                <a:gd name="connsiteX254" fmla="*/ 626240 w 978832"/>
                <a:gd name="connsiteY254" fmla="*/ 440914 h 1155092"/>
                <a:gd name="connsiteX255" fmla="*/ 628324 w 978832"/>
                <a:gd name="connsiteY255" fmla="*/ 440914 h 1155092"/>
                <a:gd name="connsiteX256" fmla="*/ 640828 w 978832"/>
                <a:gd name="connsiteY256" fmla="*/ 441956 h 1155092"/>
                <a:gd name="connsiteX257" fmla="*/ 652290 w 978832"/>
                <a:gd name="connsiteY257" fmla="*/ 442998 h 1155092"/>
                <a:gd name="connsiteX258" fmla="*/ 662710 w 978832"/>
                <a:gd name="connsiteY258" fmla="*/ 446124 h 1155092"/>
                <a:gd name="connsiteX259" fmla="*/ 672088 w 978832"/>
                <a:gd name="connsiteY259" fmla="*/ 453418 h 1155092"/>
                <a:gd name="connsiteX260" fmla="*/ 675214 w 978832"/>
                <a:gd name="connsiteY260" fmla="*/ 456544 h 1155092"/>
                <a:gd name="connsiteX261" fmla="*/ 684592 w 978832"/>
                <a:gd name="connsiteY261" fmla="*/ 465922 h 1155092"/>
                <a:gd name="connsiteX262" fmla="*/ 700222 w 978832"/>
                <a:gd name="connsiteY262" fmla="*/ 483636 h 1155092"/>
                <a:gd name="connsiteX263" fmla="*/ 701264 w 978832"/>
                <a:gd name="connsiteY263" fmla="*/ 484678 h 1155092"/>
                <a:gd name="connsiteX264" fmla="*/ 700222 w 978832"/>
                <a:gd name="connsiteY264" fmla="*/ 486762 h 1155092"/>
                <a:gd name="connsiteX265" fmla="*/ 681466 w 978832"/>
                <a:gd name="connsiteY265" fmla="*/ 521148 h 1155092"/>
                <a:gd name="connsiteX266" fmla="*/ 679382 w 978832"/>
                <a:gd name="connsiteY266" fmla="*/ 530526 h 1155092"/>
                <a:gd name="connsiteX267" fmla="*/ 681466 w 978832"/>
                <a:gd name="connsiteY267" fmla="*/ 537820 h 1155092"/>
                <a:gd name="connsiteX268" fmla="*/ 687718 w 978832"/>
                <a:gd name="connsiteY268" fmla="*/ 549282 h 1155092"/>
                <a:gd name="connsiteX269" fmla="*/ 689802 w 978832"/>
                <a:gd name="connsiteY269" fmla="*/ 551366 h 1155092"/>
                <a:gd name="connsiteX270" fmla="*/ 692928 w 978832"/>
                <a:gd name="connsiteY270" fmla="*/ 554492 h 1155092"/>
                <a:gd name="connsiteX271" fmla="*/ 692928 w 978832"/>
                <a:gd name="connsiteY271" fmla="*/ 559702 h 1155092"/>
                <a:gd name="connsiteX272" fmla="*/ 690844 w 978832"/>
                <a:gd name="connsiteY272" fmla="*/ 572206 h 1155092"/>
                <a:gd name="connsiteX273" fmla="*/ 689802 w 978832"/>
                <a:gd name="connsiteY273" fmla="*/ 574290 h 1155092"/>
                <a:gd name="connsiteX274" fmla="*/ 688760 w 978832"/>
                <a:gd name="connsiteY274" fmla="*/ 580542 h 1155092"/>
                <a:gd name="connsiteX275" fmla="*/ 689802 w 978832"/>
                <a:gd name="connsiteY275" fmla="*/ 588878 h 1155092"/>
                <a:gd name="connsiteX276" fmla="*/ 689802 w 978832"/>
                <a:gd name="connsiteY276" fmla="*/ 589920 h 1155092"/>
                <a:gd name="connsiteX277" fmla="*/ 693970 w 978832"/>
                <a:gd name="connsiteY277" fmla="*/ 601382 h 1155092"/>
                <a:gd name="connsiteX278" fmla="*/ 700222 w 978832"/>
                <a:gd name="connsiteY278" fmla="*/ 609718 h 1155092"/>
                <a:gd name="connsiteX279" fmla="*/ 701264 w 978832"/>
                <a:gd name="connsiteY279" fmla="*/ 610760 h 1155092"/>
                <a:gd name="connsiteX280" fmla="*/ 710642 w 978832"/>
                <a:gd name="connsiteY280" fmla="*/ 625348 h 1155092"/>
                <a:gd name="connsiteX281" fmla="*/ 712726 w 978832"/>
                <a:gd name="connsiteY281" fmla="*/ 640978 h 1155092"/>
                <a:gd name="connsiteX282" fmla="*/ 709600 w 978832"/>
                <a:gd name="connsiteY282" fmla="*/ 649314 h 1155092"/>
                <a:gd name="connsiteX283" fmla="*/ 707516 w 978832"/>
                <a:gd name="connsiteY283" fmla="*/ 653482 h 1155092"/>
                <a:gd name="connsiteX284" fmla="*/ 691886 w 978832"/>
                <a:gd name="connsiteY284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22135 w 978832"/>
                <a:gd name="connsiteY226" fmla="*/ 141861 h 1155092"/>
                <a:gd name="connsiteX227" fmla="*/ 819010 w 978832"/>
                <a:gd name="connsiteY227" fmla="*/ 171037 h 1155092"/>
                <a:gd name="connsiteX228" fmla="*/ 820051 w 978832"/>
                <a:gd name="connsiteY228" fmla="*/ 174163 h 1155092"/>
                <a:gd name="connsiteX229" fmla="*/ 808143 w 978832"/>
                <a:gd name="connsiteY229" fmla="*/ 210035 h 1155092"/>
                <a:gd name="connsiteX230" fmla="*/ 758574 w 978832"/>
                <a:gd name="connsiteY230" fmla="*/ 217927 h 1155092"/>
                <a:gd name="connsiteX231" fmla="*/ 752322 w 978832"/>
                <a:gd name="connsiteY231" fmla="*/ 225221 h 1155092"/>
                <a:gd name="connsiteX232" fmla="*/ 742944 w 978832"/>
                <a:gd name="connsiteY232" fmla="*/ 234599 h 1155092"/>
                <a:gd name="connsiteX233" fmla="*/ 730440 w 978832"/>
                <a:gd name="connsiteY233" fmla="*/ 246061 h 1155092"/>
                <a:gd name="connsiteX234" fmla="*/ 724187 w 978832"/>
                <a:gd name="connsiteY234" fmla="*/ 255439 h 1155092"/>
                <a:gd name="connsiteX235" fmla="*/ 713768 w 978832"/>
                <a:gd name="connsiteY235" fmla="*/ 268985 h 1155092"/>
                <a:gd name="connsiteX236" fmla="*/ 709600 w 978832"/>
                <a:gd name="connsiteY236" fmla="*/ 272111 h 1155092"/>
                <a:gd name="connsiteX237" fmla="*/ 701264 w 978832"/>
                <a:gd name="connsiteY237" fmla="*/ 278363 h 1155092"/>
                <a:gd name="connsiteX238" fmla="*/ 695012 w 978832"/>
                <a:gd name="connsiteY238" fmla="*/ 298161 h 1155092"/>
                <a:gd name="connsiteX239" fmla="*/ 695012 w 978832"/>
                <a:gd name="connsiteY239" fmla="*/ 301287 h 1155092"/>
                <a:gd name="connsiteX240" fmla="*/ 670004 w 978832"/>
                <a:gd name="connsiteY240" fmla="*/ 330463 h 1155092"/>
                <a:gd name="connsiteX241" fmla="*/ 662710 w 978832"/>
                <a:gd name="connsiteY241" fmla="*/ 335673 h 1155092"/>
                <a:gd name="connsiteX242" fmla="*/ 653332 w 978832"/>
                <a:gd name="connsiteY242" fmla="*/ 344008 h 1155092"/>
                <a:gd name="connsiteX243" fmla="*/ 648122 w 978832"/>
                <a:gd name="connsiteY243" fmla="*/ 352344 h 1155092"/>
                <a:gd name="connsiteX244" fmla="*/ 644996 w 978832"/>
                <a:gd name="connsiteY244" fmla="*/ 357554 h 1155092"/>
                <a:gd name="connsiteX245" fmla="*/ 611652 w 978832"/>
                <a:gd name="connsiteY245" fmla="*/ 377353 h 1155092"/>
                <a:gd name="connsiteX246" fmla="*/ 608526 w 978832"/>
                <a:gd name="connsiteY246" fmla="*/ 378394 h 1155092"/>
                <a:gd name="connsiteX247" fmla="*/ 571014 w 978832"/>
                <a:gd name="connsiteY247" fmla="*/ 413822 h 1155092"/>
                <a:gd name="connsiteX248" fmla="*/ 573098 w 978832"/>
                <a:gd name="connsiteY248" fmla="*/ 423200 h 1155092"/>
                <a:gd name="connsiteX249" fmla="*/ 582476 w 978832"/>
                <a:gd name="connsiteY249" fmla="*/ 437788 h 1155092"/>
                <a:gd name="connsiteX250" fmla="*/ 599148 w 978832"/>
                <a:gd name="connsiteY250" fmla="*/ 442998 h 1155092"/>
                <a:gd name="connsiteX251" fmla="*/ 605400 w 978832"/>
                <a:gd name="connsiteY251" fmla="*/ 441956 h 1155092"/>
                <a:gd name="connsiteX252" fmla="*/ 607484 w 978832"/>
                <a:gd name="connsiteY252" fmla="*/ 440914 h 1155092"/>
                <a:gd name="connsiteX253" fmla="*/ 626240 w 978832"/>
                <a:gd name="connsiteY253" fmla="*/ 440914 h 1155092"/>
                <a:gd name="connsiteX254" fmla="*/ 628324 w 978832"/>
                <a:gd name="connsiteY254" fmla="*/ 440914 h 1155092"/>
                <a:gd name="connsiteX255" fmla="*/ 640828 w 978832"/>
                <a:gd name="connsiteY255" fmla="*/ 441956 h 1155092"/>
                <a:gd name="connsiteX256" fmla="*/ 652290 w 978832"/>
                <a:gd name="connsiteY256" fmla="*/ 442998 h 1155092"/>
                <a:gd name="connsiteX257" fmla="*/ 662710 w 978832"/>
                <a:gd name="connsiteY257" fmla="*/ 446124 h 1155092"/>
                <a:gd name="connsiteX258" fmla="*/ 672088 w 978832"/>
                <a:gd name="connsiteY258" fmla="*/ 453418 h 1155092"/>
                <a:gd name="connsiteX259" fmla="*/ 675214 w 978832"/>
                <a:gd name="connsiteY259" fmla="*/ 456544 h 1155092"/>
                <a:gd name="connsiteX260" fmla="*/ 684592 w 978832"/>
                <a:gd name="connsiteY260" fmla="*/ 465922 h 1155092"/>
                <a:gd name="connsiteX261" fmla="*/ 700222 w 978832"/>
                <a:gd name="connsiteY261" fmla="*/ 483636 h 1155092"/>
                <a:gd name="connsiteX262" fmla="*/ 701264 w 978832"/>
                <a:gd name="connsiteY262" fmla="*/ 484678 h 1155092"/>
                <a:gd name="connsiteX263" fmla="*/ 700222 w 978832"/>
                <a:gd name="connsiteY263" fmla="*/ 486762 h 1155092"/>
                <a:gd name="connsiteX264" fmla="*/ 681466 w 978832"/>
                <a:gd name="connsiteY264" fmla="*/ 521148 h 1155092"/>
                <a:gd name="connsiteX265" fmla="*/ 679382 w 978832"/>
                <a:gd name="connsiteY265" fmla="*/ 530526 h 1155092"/>
                <a:gd name="connsiteX266" fmla="*/ 681466 w 978832"/>
                <a:gd name="connsiteY266" fmla="*/ 537820 h 1155092"/>
                <a:gd name="connsiteX267" fmla="*/ 687718 w 978832"/>
                <a:gd name="connsiteY267" fmla="*/ 549282 h 1155092"/>
                <a:gd name="connsiteX268" fmla="*/ 689802 w 978832"/>
                <a:gd name="connsiteY268" fmla="*/ 551366 h 1155092"/>
                <a:gd name="connsiteX269" fmla="*/ 692928 w 978832"/>
                <a:gd name="connsiteY269" fmla="*/ 554492 h 1155092"/>
                <a:gd name="connsiteX270" fmla="*/ 692928 w 978832"/>
                <a:gd name="connsiteY270" fmla="*/ 559702 h 1155092"/>
                <a:gd name="connsiteX271" fmla="*/ 690844 w 978832"/>
                <a:gd name="connsiteY271" fmla="*/ 572206 h 1155092"/>
                <a:gd name="connsiteX272" fmla="*/ 689802 w 978832"/>
                <a:gd name="connsiteY272" fmla="*/ 574290 h 1155092"/>
                <a:gd name="connsiteX273" fmla="*/ 688760 w 978832"/>
                <a:gd name="connsiteY273" fmla="*/ 580542 h 1155092"/>
                <a:gd name="connsiteX274" fmla="*/ 689802 w 978832"/>
                <a:gd name="connsiteY274" fmla="*/ 588878 h 1155092"/>
                <a:gd name="connsiteX275" fmla="*/ 689802 w 978832"/>
                <a:gd name="connsiteY275" fmla="*/ 589920 h 1155092"/>
                <a:gd name="connsiteX276" fmla="*/ 693970 w 978832"/>
                <a:gd name="connsiteY276" fmla="*/ 601382 h 1155092"/>
                <a:gd name="connsiteX277" fmla="*/ 700222 w 978832"/>
                <a:gd name="connsiteY277" fmla="*/ 609718 h 1155092"/>
                <a:gd name="connsiteX278" fmla="*/ 701264 w 978832"/>
                <a:gd name="connsiteY278" fmla="*/ 610760 h 1155092"/>
                <a:gd name="connsiteX279" fmla="*/ 710642 w 978832"/>
                <a:gd name="connsiteY279" fmla="*/ 625348 h 1155092"/>
                <a:gd name="connsiteX280" fmla="*/ 712726 w 978832"/>
                <a:gd name="connsiteY280" fmla="*/ 640978 h 1155092"/>
                <a:gd name="connsiteX281" fmla="*/ 709600 w 978832"/>
                <a:gd name="connsiteY281" fmla="*/ 649314 h 1155092"/>
                <a:gd name="connsiteX282" fmla="*/ 707516 w 978832"/>
                <a:gd name="connsiteY282" fmla="*/ 653482 h 1155092"/>
                <a:gd name="connsiteX283" fmla="*/ 691886 w 978832"/>
                <a:gd name="connsiteY283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4112 w 978832"/>
                <a:gd name="connsiteY225" fmla="*/ 142306 h 1155092"/>
                <a:gd name="connsiteX226" fmla="*/ 822135 w 978832"/>
                <a:gd name="connsiteY226" fmla="*/ 141861 h 1155092"/>
                <a:gd name="connsiteX227" fmla="*/ 819010 w 978832"/>
                <a:gd name="connsiteY227" fmla="*/ 171037 h 1155092"/>
                <a:gd name="connsiteX228" fmla="*/ 820051 w 978832"/>
                <a:gd name="connsiteY228" fmla="*/ 174163 h 1155092"/>
                <a:gd name="connsiteX229" fmla="*/ 808143 w 978832"/>
                <a:gd name="connsiteY229" fmla="*/ 210035 h 1155092"/>
                <a:gd name="connsiteX230" fmla="*/ 758574 w 978832"/>
                <a:gd name="connsiteY230" fmla="*/ 217927 h 1155092"/>
                <a:gd name="connsiteX231" fmla="*/ 752322 w 978832"/>
                <a:gd name="connsiteY231" fmla="*/ 225221 h 1155092"/>
                <a:gd name="connsiteX232" fmla="*/ 742944 w 978832"/>
                <a:gd name="connsiteY232" fmla="*/ 234599 h 1155092"/>
                <a:gd name="connsiteX233" fmla="*/ 730440 w 978832"/>
                <a:gd name="connsiteY233" fmla="*/ 246061 h 1155092"/>
                <a:gd name="connsiteX234" fmla="*/ 724187 w 978832"/>
                <a:gd name="connsiteY234" fmla="*/ 255439 h 1155092"/>
                <a:gd name="connsiteX235" fmla="*/ 713768 w 978832"/>
                <a:gd name="connsiteY235" fmla="*/ 268985 h 1155092"/>
                <a:gd name="connsiteX236" fmla="*/ 709600 w 978832"/>
                <a:gd name="connsiteY236" fmla="*/ 272111 h 1155092"/>
                <a:gd name="connsiteX237" fmla="*/ 701264 w 978832"/>
                <a:gd name="connsiteY237" fmla="*/ 278363 h 1155092"/>
                <a:gd name="connsiteX238" fmla="*/ 695012 w 978832"/>
                <a:gd name="connsiteY238" fmla="*/ 298161 h 1155092"/>
                <a:gd name="connsiteX239" fmla="*/ 695012 w 978832"/>
                <a:gd name="connsiteY239" fmla="*/ 301287 h 1155092"/>
                <a:gd name="connsiteX240" fmla="*/ 670004 w 978832"/>
                <a:gd name="connsiteY240" fmla="*/ 330463 h 1155092"/>
                <a:gd name="connsiteX241" fmla="*/ 662710 w 978832"/>
                <a:gd name="connsiteY241" fmla="*/ 335673 h 1155092"/>
                <a:gd name="connsiteX242" fmla="*/ 653332 w 978832"/>
                <a:gd name="connsiteY242" fmla="*/ 344008 h 1155092"/>
                <a:gd name="connsiteX243" fmla="*/ 648122 w 978832"/>
                <a:gd name="connsiteY243" fmla="*/ 352344 h 1155092"/>
                <a:gd name="connsiteX244" fmla="*/ 644996 w 978832"/>
                <a:gd name="connsiteY244" fmla="*/ 357554 h 1155092"/>
                <a:gd name="connsiteX245" fmla="*/ 611652 w 978832"/>
                <a:gd name="connsiteY245" fmla="*/ 377353 h 1155092"/>
                <a:gd name="connsiteX246" fmla="*/ 608526 w 978832"/>
                <a:gd name="connsiteY246" fmla="*/ 378394 h 1155092"/>
                <a:gd name="connsiteX247" fmla="*/ 571014 w 978832"/>
                <a:gd name="connsiteY247" fmla="*/ 413822 h 1155092"/>
                <a:gd name="connsiteX248" fmla="*/ 573098 w 978832"/>
                <a:gd name="connsiteY248" fmla="*/ 423200 h 1155092"/>
                <a:gd name="connsiteX249" fmla="*/ 582476 w 978832"/>
                <a:gd name="connsiteY249" fmla="*/ 437788 h 1155092"/>
                <a:gd name="connsiteX250" fmla="*/ 599148 w 978832"/>
                <a:gd name="connsiteY250" fmla="*/ 442998 h 1155092"/>
                <a:gd name="connsiteX251" fmla="*/ 605400 w 978832"/>
                <a:gd name="connsiteY251" fmla="*/ 441956 h 1155092"/>
                <a:gd name="connsiteX252" fmla="*/ 607484 w 978832"/>
                <a:gd name="connsiteY252" fmla="*/ 440914 h 1155092"/>
                <a:gd name="connsiteX253" fmla="*/ 626240 w 978832"/>
                <a:gd name="connsiteY253" fmla="*/ 440914 h 1155092"/>
                <a:gd name="connsiteX254" fmla="*/ 628324 w 978832"/>
                <a:gd name="connsiteY254" fmla="*/ 440914 h 1155092"/>
                <a:gd name="connsiteX255" fmla="*/ 640828 w 978832"/>
                <a:gd name="connsiteY255" fmla="*/ 441956 h 1155092"/>
                <a:gd name="connsiteX256" fmla="*/ 652290 w 978832"/>
                <a:gd name="connsiteY256" fmla="*/ 442998 h 1155092"/>
                <a:gd name="connsiteX257" fmla="*/ 662710 w 978832"/>
                <a:gd name="connsiteY257" fmla="*/ 446124 h 1155092"/>
                <a:gd name="connsiteX258" fmla="*/ 672088 w 978832"/>
                <a:gd name="connsiteY258" fmla="*/ 453418 h 1155092"/>
                <a:gd name="connsiteX259" fmla="*/ 675214 w 978832"/>
                <a:gd name="connsiteY259" fmla="*/ 456544 h 1155092"/>
                <a:gd name="connsiteX260" fmla="*/ 684592 w 978832"/>
                <a:gd name="connsiteY260" fmla="*/ 465922 h 1155092"/>
                <a:gd name="connsiteX261" fmla="*/ 700222 w 978832"/>
                <a:gd name="connsiteY261" fmla="*/ 483636 h 1155092"/>
                <a:gd name="connsiteX262" fmla="*/ 701264 w 978832"/>
                <a:gd name="connsiteY262" fmla="*/ 484678 h 1155092"/>
                <a:gd name="connsiteX263" fmla="*/ 700222 w 978832"/>
                <a:gd name="connsiteY263" fmla="*/ 486762 h 1155092"/>
                <a:gd name="connsiteX264" fmla="*/ 681466 w 978832"/>
                <a:gd name="connsiteY264" fmla="*/ 521148 h 1155092"/>
                <a:gd name="connsiteX265" fmla="*/ 679382 w 978832"/>
                <a:gd name="connsiteY265" fmla="*/ 530526 h 1155092"/>
                <a:gd name="connsiteX266" fmla="*/ 681466 w 978832"/>
                <a:gd name="connsiteY266" fmla="*/ 537820 h 1155092"/>
                <a:gd name="connsiteX267" fmla="*/ 687718 w 978832"/>
                <a:gd name="connsiteY267" fmla="*/ 549282 h 1155092"/>
                <a:gd name="connsiteX268" fmla="*/ 689802 w 978832"/>
                <a:gd name="connsiteY268" fmla="*/ 551366 h 1155092"/>
                <a:gd name="connsiteX269" fmla="*/ 692928 w 978832"/>
                <a:gd name="connsiteY269" fmla="*/ 554492 h 1155092"/>
                <a:gd name="connsiteX270" fmla="*/ 692928 w 978832"/>
                <a:gd name="connsiteY270" fmla="*/ 559702 h 1155092"/>
                <a:gd name="connsiteX271" fmla="*/ 690844 w 978832"/>
                <a:gd name="connsiteY271" fmla="*/ 572206 h 1155092"/>
                <a:gd name="connsiteX272" fmla="*/ 689802 w 978832"/>
                <a:gd name="connsiteY272" fmla="*/ 574290 h 1155092"/>
                <a:gd name="connsiteX273" fmla="*/ 688760 w 978832"/>
                <a:gd name="connsiteY273" fmla="*/ 580542 h 1155092"/>
                <a:gd name="connsiteX274" fmla="*/ 689802 w 978832"/>
                <a:gd name="connsiteY274" fmla="*/ 588878 h 1155092"/>
                <a:gd name="connsiteX275" fmla="*/ 689802 w 978832"/>
                <a:gd name="connsiteY275" fmla="*/ 589920 h 1155092"/>
                <a:gd name="connsiteX276" fmla="*/ 693970 w 978832"/>
                <a:gd name="connsiteY276" fmla="*/ 601382 h 1155092"/>
                <a:gd name="connsiteX277" fmla="*/ 700222 w 978832"/>
                <a:gd name="connsiteY277" fmla="*/ 609718 h 1155092"/>
                <a:gd name="connsiteX278" fmla="*/ 701264 w 978832"/>
                <a:gd name="connsiteY278" fmla="*/ 610760 h 1155092"/>
                <a:gd name="connsiteX279" fmla="*/ 710642 w 978832"/>
                <a:gd name="connsiteY279" fmla="*/ 625348 h 1155092"/>
                <a:gd name="connsiteX280" fmla="*/ 712726 w 978832"/>
                <a:gd name="connsiteY280" fmla="*/ 640978 h 1155092"/>
                <a:gd name="connsiteX281" fmla="*/ 709600 w 978832"/>
                <a:gd name="connsiteY281" fmla="*/ 649314 h 1155092"/>
                <a:gd name="connsiteX282" fmla="*/ 707516 w 978832"/>
                <a:gd name="connsiteY282" fmla="*/ 653482 h 1155092"/>
                <a:gd name="connsiteX283" fmla="*/ 691886 w 978832"/>
                <a:gd name="connsiteY283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4112 w 978832"/>
                <a:gd name="connsiteY225" fmla="*/ 142306 h 1155092"/>
                <a:gd name="connsiteX226" fmla="*/ 822135 w 978832"/>
                <a:gd name="connsiteY226" fmla="*/ 141861 h 1155092"/>
                <a:gd name="connsiteX227" fmla="*/ 819010 w 978832"/>
                <a:gd name="connsiteY227" fmla="*/ 171037 h 1155092"/>
                <a:gd name="connsiteX228" fmla="*/ 820051 w 978832"/>
                <a:gd name="connsiteY228" fmla="*/ 174163 h 1155092"/>
                <a:gd name="connsiteX229" fmla="*/ 808143 w 978832"/>
                <a:gd name="connsiteY229" fmla="*/ 210035 h 1155092"/>
                <a:gd name="connsiteX230" fmla="*/ 760955 w 978832"/>
                <a:gd name="connsiteY230" fmla="*/ 220308 h 1155092"/>
                <a:gd name="connsiteX231" fmla="*/ 752322 w 978832"/>
                <a:gd name="connsiteY231" fmla="*/ 225221 h 1155092"/>
                <a:gd name="connsiteX232" fmla="*/ 742944 w 978832"/>
                <a:gd name="connsiteY232" fmla="*/ 234599 h 1155092"/>
                <a:gd name="connsiteX233" fmla="*/ 730440 w 978832"/>
                <a:gd name="connsiteY233" fmla="*/ 246061 h 1155092"/>
                <a:gd name="connsiteX234" fmla="*/ 724187 w 978832"/>
                <a:gd name="connsiteY234" fmla="*/ 255439 h 1155092"/>
                <a:gd name="connsiteX235" fmla="*/ 713768 w 978832"/>
                <a:gd name="connsiteY235" fmla="*/ 268985 h 1155092"/>
                <a:gd name="connsiteX236" fmla="*/ 709600 w 978832"/>
                <a:gd name="connsiteY236" fmla="*/ 272111 h 1155092"/>
                <a:gd name="connsiteX237" fmla="*/ 701264 w 978832"/>
                <a:gd name="connsiteY237" fmla="*/ 278363 h 1155092"/>
                <a:gd name="connsiteX238" fmla="*/ 695012 w 978832"/>
                <a:gd name="connsiteY238" fmla="*/ 298161 h 1155092"/>
                <a:gd name="connsiteX239" fmla="*/ 695012 w 978832"/>
                <a:gd name="connsiteY239" fmla="*/ 301287 h 1155092"/>
                <a:gd name="connsiteX240" fmla="*/ 670004 w 978832"/>
                <a:gd name="connsiteY240" fmla="*/ 330463 h 1155092"/>
                <a:gd name="connsiteX241" fmla="*/ 662710 w 978832"/>
                <a:gd name="connsiteY241" fmla="*/ 335673 h 1155092"/>
                <a:gd name="connsiteX242" fmla="*/ 653332 w 978832"/>
                <a:gd name="connsiteY242" fmla="*/ 344008 h 1155092"/>
                <a:gd name="connsiteX243" fmla="*/ 648122 w 978832"/>
                <a:gd name="connsiteY243" fmla="*/ 352344 h 1155092"/>
                <a:gd name="connsiteX244" fmla="*/ 644996 w 978832"/>
                <a:gd name="connsiteY244" fmla="*/ 357554 h 1155092"/>
                <a:gd name="connsiteX245" fmla="*/ 611652 w 978832"/>
                <a:gd name="connsiteY245" fmla="*/ 377353 h 1155092"/>
                <a:gd name="connsiteX246" fmla="*/ 608526 w 978832"/>
                <a:gd name="connsiteY246" fmla="*/ 378394 h 1155092"/>
                <a:gd name="connsiteX247" fmla="*/ 571014 w 978832"/>
                <a:gd name="connsiteY247" fmla="*/ 413822 h 1155092"/>
                <a:gd name="connsiteX248" fmla="*/ 573098 w 978832"/>
                <a:gd name="connsiteY248" fmla="*/ 423200 h 1155092"/>
                <a:gd name="connsiteX249" fmla="*/ 582476 w 978832"/>
                <a:gd name="connsiteY249" fmla="*/ 437788 h 1155092"/>
                <a:gd name="connsiteX250" fmla="*/ 599148 w 978832"/>
                <a:gd name="connsiteY250" fmla="*/ 442998 h 1155092"/>
                <a:gd name="connsiteX251" fmla="*/ 605400 w 978832"/>
                <a:gd name="connsiteY251" fmla="*/ 441956 h 1155092"/>
                <a:gd name="connsiteX252" fmla="*/ 607484 w 978832"/>
                <a:gd name="connsiteY252" fmla="*/ 440914 h 1155092"/>
                <a:gd name="connsiteX253" fmla="*/ 626240 w 978832"/>
                <a:gd name="connsiteY253" fmla="*/ 440914 h 1155092"/>
                <a:gd name="connsiteX254" fmla="*/ 628324 w 978832"/>
                <a:gd name="connsiteY254" fmla="*/ 440914 h 1155092"/>
                <a:gd name="connsiteX255" fmla="*/ 640828 w 978832"/>
                <a:gd name="connsiteY255" fmla="*/ 441956 h 1155092"/>
                <a:gd name="connsiteX256" fmla="*/ 652290 w 978832"/>
                <a:gd name="connsiteY256" fmla="*/ 442998 h 1155092"/>
                <a:gd name="connsiteX257" fmla="*/ 662710 w 978832"/>
                <a:gd name="connsiteY257" fmla="*/ 446124 h 1155092"/>
                <a:gd name="connsiteX258" fmla="*/ 672088 w 978832"/>
                <a:gd name="connsiteY258" fmla="*/ 453418 h 1155092"/>
                <a:gd name="connsiteX259" fmla="*/ 675214 w 978832"/>
                <a:gd name="connsiteY259" fmla="*/ 456544 h 1155092"/>
                <a:gd name="connsiteX260" fmla="*/ 684592 w 978832"/>
                <a:gd name="connsiteY260" fmla="*/ 465922 h 1155092"/>
                <a:gd name="connsiteX261" fmla="*/ 700222 w 978832"/>
                <a:gd name="connsiteY261" fmla="*/ 483636 h 1155092"/>
                <a:gd name="connsiteX262" fmla="*/ 701264 w 978832"/>
                <a:gd name="connsiteY262" fmla="*/ 484678 h 1155092"/>
                <a:gd name="connsiteX263" fmla="*/ 700222 w 978832"/>
                <a:gd name="connsiteY263" fmla="*/ 486762 h 1155092"/>
                <a:gd name="connsiteX264" fmla="*/ 681466 w 978832"/>
                <a:gd name="connsiteY264" fmla="*/ 521148 h 1155092"/>
                <a:gd name="connsiteX265" fmla="*/ 679382 w 978832"/>
                <a:gd name="connsiteY265" fmla="*/ 530526 h 1155092"/>
                <a:gd name="connsiteX266" fmla="*/ 681466 w 978832"/>
                <a:gd name="connsiteY266" fmla="*/ 537820 h 1155092"/>
                <a:gd name="connsiteX267" fmla="*/ 687718 w 978832"/>
                <a:gd name="connsiteY267" fmla="*/ 549282 h 1155092"/>
                <a:gd name="connsiteX268" fmla="*/ 689802 w 978832"/>
                <a:gd name="connsiteY268" fmla="*/ 551366 h 1155092"/>
                <a:gd name="connsiteX269" fmla="*/ 692928 w 978832"/>
                <a:gd name="connsiteY269" fmla="*/ 554492 h 1155092"/>
                <a:gd name="connsiteX270" fmla="*/ 692928 w 978832"/>
                <a:gd name="connsiteY270" fmla="*/ 559702 h 1155092"/>
                <a:gd name="connsiteX271" fmla="*/ 690844 w 978832"/>
                <a:gd name="connsiteY271" fmla="*/ 572206 h 1155092"/>
                <a:gd name="connsiteX272" fmla="*/ 689802 w 978832"/>
                <a:gd name="connsiteY272" fmla="*/ 574290 h 1155092"/>
                <a:gd name="connsiteX273" fmla="*/ 688760 w 978832"/>
                <a:gd name="connsiteY273" fmla="*/ 580542 h 1155092"/>
                <a:gd name="connsiteX274" fmla="*/ 689802 w 978832"/>
                <a:gd name="connsiteY274" fmla="*/ 588878 h 1155092"/>
                <a:gd name="connsiteX275" fmla="*/ 689802 w 978832"/>
                <a:gd name="connsiteY275" fmla="*/ 589920 h 1155092"/>
                <a:gd name="connsiteX276" fmla="*/ 693970 w 978832"/>
                <a:gd name="connsiteY276" fmla="*/ 601382 h 1155092"/>
                <a:gd name="connsiteX277" fmla="*/ 700222 w 978832"/>
                <a:gd name="connsiteY277" fmla="*/ 609718 h 1155092"/>
                <a:gd name="connsiteX278" fmla="*/ 701264 w 978832"/>
                <a:gd name="connsiteY278" fmla="*/ 610760 h 1155092"/>
                <a:gd name="connsiteX279" fmla="*/ 710642 w 978832"/>
                <a:gd name="connsiteY279" fmla="*/ 625348 h 1155092"/>
                <a:gd name="connsiteX280" fmla="*/ 712726 w 978832"/>
                <a:gd name="connsiteY280" fmla="*/ 640978 h 1155092"/>
                <a:gd name="connsiteX281" fmla="*/ 709600 w 978832"/>
                <a:gd name="connsiteY281" fmla="*/ 649314 h 1155092"/>
                <a:gd name="connsiteX282" fmla="*/ 707516 w 978832"/>
                <a:gd name="connsiteY282" fmla="*/ 653482 h 1155092"/>
                <a:gd name="connsiteX283" fmla="*/ 691886 w 978832"/>
                <a:gd name="connsiteY283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87718 w 978832"/>
                <a:gd name="connsiteY203" fmla="*/ 132483 h 1155092"/>
                <a:gd name="connsiteX204" fmla="*/ 689802 w 978832"/>
                <a:gd name="connsiteY204" fmla="*/ 135609 h 1155092"/>
                <a:gd name="connsiteX205" fmla="*/ 714810 w 978832"/>
                <a:gd name="connsiteY205" fmla="*/ 152281 h 1155092"/>
                <a:gd name="connsiteX206" fmla="*/ 727314 w 978832"/>
                <a:gd name="connsiteY206" fmla="*/ 154365 h 1155092"/>
                <a:gd name="connsiteX207" fmla="*/ 747112 w 978832"/>
                <a:gd name="connsiteY207" fmla="*/ 130399 h 1155092"/>
                <a:gd name="connsiteX208" fmla="*/ 748154 w 978832"/>
                <a:gd name="connsiteY208" fmla="*/ 118937 h 1155092"/>
                <a:gd name="connsiteX209" fmla="*/ 751280 w 978832"/>
                <a:gd name="connsiteY209" fmla="*/ 101223 h 1155092"/>
                <a:gd name="connsiteX210" fmla="*/ 764826 w 978832"/>
                <a:gd name="connsiteY210" fmla="*/ 82467 h 1155092"/>
                <a:gd name="connsiteX211" fmla="*/ 778371 w 978832"/>
                <a:gd name="connsiteY211" fmla="*/ 62669 h 1155092"/>
                <a:gd name="connsiteX212" fmla="*/ 779414 w 978832"/>
                <a:gd name="connsiteY212" fmla="*/ 63263 h 1155092"/>
                <a:gd name="connsiteX213" fmla="*/ 827642 w 978832"/>
                <a:gd name="connsiteY213" fmla="*/ 65793 h 1155092"/>
                <a:gd name="connsiteX214" fmla="*/ 833597 w 978832"/>
                <a:gd name="connsiteY214" fmla="*/ 41829 h 1155092"/>
                <a:gd name="connsiteX215" fmla="*/ 842975 w 978832"/>
                <a:gd name="connsiteY215" fmla="*/ 34535 h 1155092"/>
                <a:gd name="connsiteX216" fmla="*/ 848185 w 978832"/>
                <a:gd name="connsiteY216" fmla="*/ 31409 h 1155092"/>
                <a:gd name="connsiteX217" fmla="*/ 849227 w 978832"/>
                <a:gd name="connsiteY217" fmla="*/ 30368 h 1155092"/>
                <a:gd name="connsiteX218" fmla="*/ 871109 w 978832"/>
                <a:gd name="connsiteY218" fmla="*/ 7444 h 1155092"/>
                <a:gd name="connsiteX219" fmla="*/ 893435 w 978832"/>
                <a:gd name="connsiteY219" fmla="*/ 0 h 1155092"/>
                <a:gd name="connsiteX220" fmla="*/ 972183 w 978832"/>
                <a:gd name="connsiteY220" fmla="*/ 51207 h 1155092"/>
                <a:gd name="connsiteX221" fmla="*/ 972330 w 978832"/>
                <a:gd name="connsiteY221" fmla="*/ 74873 h 1155092"/>
                <a:gd name="connsiteX222" fmla="*/ 936902 w 978832"/>
                <a:gd name="connsiteY222" fmla="*/ 86188 h 1155092"/>
                <a:gd name="connsiteX223" fmla="*/ 894477 w 978832"/>
                <a:gd name="connsiteY223" fmla="*/ 121912 h 1155092"/>
                <a:gd name="connsiteX224" fmla="*/ 864112 w 978832"/>
                <a:gd name="connsiteY224" fmla="*/ 142306 h 1155092"/>
                <a:gd name="connsiteX225" fmla="*/ 822135 w 978832"/>
                <a:gd name="connsiteY225" fmla="*/ 141861 h 1155092"/>
                <a:gd name="connsiteX226" fmla="*/ 819010 w 978832"/>
                <a:gd name="connsiteY226" fmla="*/ 171037 h 1155092"/>
                <a:gd name="connsiteX227" fmla="*/ 820051 w 978832"/>
                <a:gd name="connsiteY227" fmla="*/ 174163 h 1155092"/>
                <a:gd name="connsiteX228" fmla="*/ 808143 w 978832"/>
                <a:gd name="connsiteY228" fmla="*/ 210035 h 1155092"/>
                <a:gd name="connsiteX229" fmla="*/ 760955 w 978832"/>
                <a:gd name="connsiteY229" fmla="*/ 220308 h 1155092"/>
                <a:gd name="connsiteX230" fmla="*/ 752322 w 978832"/>
                <a:gd name="connsiteY230" fmla="*/ 225221 h 1155092"/>
                <a:gd name="connsiteX231" fmla="*/ 742944 w 978832"/>
                <a:gd name="connsiteY231" fmla="*/ 234599 h 1155092"/>
                <a:gd name="connsiteX232" fmla="*/ 730440 w 978832"/>
                <a:gd name="connsiteY232" fmla="*/ 246061 h 1155092"/>
                <a:gd name="connsiteX233" fmla="*/ 724187 w 978832"/>
                <a:gd name="connsiteY233" fmla="*/ 255439 h 1155092"/>
                <a:gd name="connsiteX234" fmla="*/ 713768 w 978832"/>
                <a:gd name="connsiteY234" fmla="*/ 268985 h 1155092"/>
                <a:gd name="connsiteX235" fmla="*/ 709600 w 978832"/>
                <a:gd name="connsiteY235" fmla="*/ 272111 h 1155092"/>
                <a:gd name="connsiteX236" fmla="*/ 701264 w 978832"/>
                <a:gd name="connsiteY236" fmla="*/ 278363 h 1155092"/>
                <a:gd name="connsiteX237" fmla="*/ 695012 w 978832"/>
                <a:gd name="connsiteY237" fmla="*/ 298161 h 1155092"/>
                <a:gd name="connsiteX238" fmla="*/ 695012 w 978832"/>
                <a:gd name="connsiteY238" fmla="*/ 301287 h 1155092"/>
                <a:gd name="connsiteX239" fmla="*/ 670004 w 978832"/>
                <a:gd name="connsiteY239" fmla="*/ 330463 h 1155092"/>
                <a:gd name="connsiteX240" fmla="*/ 662710 w 978832"/>
                <a:gd name="connsiteY240" fmla="*/ 335673 h 1155092"/>
                <a:gd name="connsiteX241" fmla="*/ 653332 w 978832"/>
                <a:gd name="connsiteY241" fmla="*/ 344008 h 1155092"/>
                <a:gd name="connsiteX242" fmla="*/ 648122 w 978832"/>
                <a:gd name="connsiteY242" fmla="*/ 352344 h 1155092"/>
                <a:gd name="connsiteX243" fmla="*/ 644996 w 978832"/>
                <a:gd name="connsiteY243" fmla="*/ 357554 h 1155092"/>
                <a:gd name="connsiteX244" fmla="*/ 611652 w 978832"/>
                <a:gd name="connsiteY244" fmla="*/ 377353 h 1155092"/>
                <a:gd name="connsiteX245" fmla="*/ 608526 w 978832"/>
                <a:gd name="connsiteY245" fmla="*/ 378394 h 1155092"/>
                <a:gd name="connsiteX246" fmla="*/ 571014 w 978832"/>
                <a:gd name="connsiteY246" fmla="*/ 413822 h 1155092"/>
                <a:gd name="connsiteX247" fmla="*/ 573098 w 978832"/>
                <a:gd name="connsiteY247" fmla="*/ 423200 h 1155092"/>
                <a:gd name="connsiteX248" fmla="*/ 582476 w 978832"/>
                <a:gd name="connsiteY248" fmla="*/ 437788 h 1155092"/>
                <a:gd name="connsiteX249" fmla="*/ 599148 w 978832"/>
                <a:gd name="connsiteY249" fmla="*/ 442998 h 1155092"/>
                <a:gd name="connsiteX250" fmla="*/ 605400 w 978832"/>
                <a:gd name="connsiteY250" fmla="*/ 441956 h 1155092"/>
                <a:gd name="connsiteX251" fmla="*/ 607484 w 978832"/>
                <a:gd name="connsiteY251" fmla="*/ 440914 h 1155092"/>
                <a:gd name="connsiteX252" fmla="*/ 626240 w 978832"/>
                <a:gd name="connsiteY252" fmla="*/ 440914 h 1155092"/>
                <a:gd name="connsiteX253" fmla="*/ 628324 w 978832"/>
                <a:gd name="connsiteY253" fmla="*/ 440914 h 1155092"/>
                <a:gd name="connsiteX254" fmla="*/ 640828 w 978832"/>
                <a:gd name="connsiteY254" fmla="*/ 441956 h 1155092"/>
                <a:gd name="connsiteX255" fmla="*/ 652290 w 978832"/>
                <a:gd name="connsiteY255" fmla="*/ 442998 h 1155092"/>
                <a:gd name="connsiteX256" fmla="*/ 662710 w 978832"/>
                <a:gd name="connsiteY256" fmla="*/ 446124 h 1155092"/>
                <a:gd name="connsiteX257" fmla="*/ 672088 w 978832"/>
                <a:gd name="connsiteY257" fmla="*/ 453418 h 1155092"/>
                <a:gd name="connsiteX258" fmla="*/ 675214 w 978832"/>
                <a:gd name="connsiteY258" fmla="*/ 456544 h 1155092"/>
                <a:gd name="connsiteX259" fmla="*/ 684592 w 978832"/>
                <a:gd name="connsiteY259" fmla="*/ 465922 h 1155092"/>
                <a:gd name="connsiteX260" fmla="*/ 700222 w 978832"/>
                <a:gd name="connsiteY260" fmla="*/ 483636 h 1155092"/>
                <a:gd name="connsiteX261" fmla="*/ 701264 w 978832"/>
                <a:gd name="connsiteY261" fmla="*/ 484678 h 1155092"/>
                <a:gd name="connsiteX262" fmla="*/ 700222 w 978832"/>
                <a:gd name="connsiteY262" fmla="*/ 486762 h 1155092"/>
                <a:gd name="connsiteX263" fmla="*/ 681466 w 978832"/>
                <a:gd name="connsiteY263" fmla="*/ 521148 h 1155092"/>
                <a:gd name="connsiteX264" fmla="*/ 679382 w 978832"/>
                <a:gd name="connsiteY264" fmla="*/ 530526 h 1155092"/>
                <a:gd name="connsiteX265" fmla="*/ 681466 w 978832"/>
                <a:gd name="connsiteY265" fmla="*/ 537820 h 1155092"/>
                <a:gd name="connsiteX266" fmla="*/ 687718 w 978832"/>
                <a:gd name="connsiteY266" fmla="*/ 549282 h 1155092"/>
                <a:gd name="connsiteX267" fmla="*/ 689802 w 978832"/>
                <a:gd name="connsiteY267" fmla="*/ 551366 h 1155092"/>
                <a:gd name="connsiteX268" fmla="*/ 692928 w 978832"/>
                <a:gd name="connsiteY268" fmla="*/ 554492 h 1155092"/>
                <a:gd name="connsiteX269" fmla="*/ 692928 w 978832"/>
                <a:gd name="connsiteY269" fmla="*/ 559702 h 1155092"/>
                <a:gd name="connsiteX270" fmla="*/ 690844 w 978832"/>
                <a:gd name="connsiteY270" fmla="*/ 572206 h 1155092"/>
                <a:gd name="connsiteX271" fmla="*/ 689802 w 978832"/>
                <a:gd name="connsiteY271" fmla="*/ 574290 h 1155092"/>
                <a:gd name="connsiteX272" fmla="*/ 688760 w 978832"/>
                <a:gd name="connsiteY272" fmla="*/ 580542 h 1155092"/>
                <a:gd name="connsiteX273" fmla="*/ 689802 w 978832"/>
                <a:gd name="connsiteY273" fmla="*/ 588878 h 1155092"/>
                <a:gd name="connsiteX274" fmla="*/ 689802 w 978832"/>
                <a:gd name="connsiteY274" fmla="*/ 589920 h 1155092"/>
                <a:gd name="connsiteX275" fmla="*/ 693970 w 978832"/>
                <a:gd name="connsiteY275" fmla="*/ 601382 h 1155092"/>
                <a:gd name="connsiteX276" fmla="*/ 700222 w 978832"/>
                <a:gd name="connsiteY276" fmla="*/ 609718 h 1155092"/>
                <a:gd name="connsiteX277" fmla="*/ 701264 w 978832"/>
                <a:gd name="connsiteY277" fmla="*/ 610760 h 1155092"/>
                <a:gd name="connsiteX278" fmla="*/ 710642 w 978832"/>
                <a:gd name="connsiteY278" fmla="*/ 625348 h 1155092"/>
                <a:gd name="connsiteX279" fmla="*/ 712726 w 978832"/>
                <a:gd name="connsiteY279" fmla="*/ 640978 h 1155092"/>
                <a:gd name="connsiteX280" fmla="*/ 709600 w 978832"/>
                <a:gd name="connsiteY280" fmla="*/ 649314 h 1155092"/>
                <a:gd name="connsiteX281" fmla="*/ 707516 w 978832"/>
                <a:gd name="connsiteY281" fmla="*/ 653482 h 1155092"/>
                <a:gd name="connsiteX282" fmla="*/ 691886 w 978832"/>
                <a:gd name="connsiteY282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73130 w 978832"/>
                <a:gd name="connsiteY201" fmla="*/ 122063 h 1155092"/>
                <a:gd name="connsiteX202" fmla="*/ 687718 w 978832"/>
                <a:gd name="connsiteY202" fmla="*/ 132483 h 1155092"/>
                <a:gd name="connsiteX203" fmla="*/ 689802 w 978832"/>
                <a:gd name="connsiteY203" fmla="*/ 135609 h 1155092"/>
                <a:gd name="connsiteX204" fmla="*/ 714810 w 978832"/>
                <a:gd name="connsiteY204" fmla="*/ 152281 h 1155092"/>
                <a:gd name="connsiteX205" fmla="*/ 727314 w 978832"/>
                <a:gd name="connsiteY205" fmla="*/ 154365 h 1155092"/>
                <a:gd name="connsiteX206" fmla="*/ 747112 w 978832"/>
                <a:gd name="connsiteY206" fmla="*/ 130399 h 1155092"/>
                <a:gd name="connsiteX207" fmla="*/ 748154 w 978832"/>
                <a:gd name="connsiteY207" fmla="*/ 118937 h 1155092"/>
                <a:gd name="connsiteX208" fmla="*/ 751280 w 978832"/>
                <a:gd name="connsiteY208" fmla="*/ 101223 h 1155092"/>
                <a:gd name="connsiteX209" fmla="*/ 764826 w 978832"/>
                <a:gd name="connsiteY209" fmla="*/ 82467 h 1155092"/>
                <a:gd name="connsiteX210" fmla="*/ 778371 w 978832"/>
                <a:gd name="connsiteY210" fmla="*/ 62669 h 1155092"/>
                <a:gd name="connsiteX211" fmla="*/ 779414 w 978832"/>
                <a:gd name="connsiteY211" fmla="*/ 63263 h 1155092"/>
                <a:gd name="connsiteX212" fmla="*/ 827642 w 978832"/>
                <a:gd name="connsiteY212" fmla="*/ 65793 h 1155092"/>
                <a:gd name="connsiteX213" fmla="*/ 833597 w 978832"/>
                <a:gd name="connsiteY213" fmla="*/ 41829 h 1155092"/>
                <a:gd name="connsiteX214" fmla="*/ 842975 w 978832"/>
                <a:gd name="connsiteY214" fmla="*/ 34535 h 1155092"/>
                <a:gd name="connsiteX215" fmla="*/ 848185 w 978832"/>
                <a:gd name="connsiteY215" fmla="*/ 31409 h 1155092"/>
                <a:gd name="connsiteX216" fmla="*/ 849227 w 978832"/>
                <a:gd name="connsiteY216" fmla="*/ 30368 h 1155092"/>
                <a:gd name="connsiteX217" fmla="*/ 871109 w 978832"/>
                <a:gd name="connsiteY217" fmla="*/ 7444 h 1155092"/>
                <a:gd name="connsiteX218" fmla="*/ 893435 w 978832"/>
                <a:gd name="connsiteY218" fmla="*/ 0 h 1155092"/>
                <a:gd name="connsiteX219" fmla="*/ 972183 w 978832"/>
                <a:gd name="connsiteY219" fmla="*/ 51207 h 1155092"/>
                <a:gd name="connsiteX220" fmla="*/ 972330 w 978832"/>
                <a:gd name="connsiteY220" fmla="*/ 74873 h 1155092"/>
                <a:gd name="connsiteX221" fmla="*/ 936902 w 978832"/>
                <a:gd name="connsiteY221" fmla="*/ 86188 h 1155092"/>
                <a:gd name="connsiteX222" fmla="*/ 894477 w 978832"/>
                <a:gd name="connsiteY222" fmla="*/ 121912 h 1155092"/>
                <a:gd name="connsiteX223" fmla="*/ 864112 w 978832"/>
                <a:gd name="connsiteY223" fmla="*/ 142306 h 1155092"/>
                <a:gd name="connsiteX224" fmla="*/ 822135 w 978832"/>
                <a:gd name="connsiteY224" fmla="*/ 141861 h 1155092"/>
                <a:gd name="connsiteX225" fmla="*/ 819010 w 978832"/>
                <a:gd name="connsiteY225" fmla="*/ 171037 h 1155092"/>
                <a:gd name="connsiteX226" fmla="*/ 820051 w 978832"/>
                <a:gd name="connsiteY226" fmla="*/ 174163 h 1155092"/>
                <a:gd name="connsiteX227" fmla="*/ 808143 w 978832"/>
                <a:gd name="connsiteY227" fmla="*/ 210035 h 1155092"/>
                <a:gd name="connsiteX228" fmla="*/ 760955 w 978832"/>
                <a:gd name="connsiteY228" fmla="*/ 220308 h 1155092"/>
                <a:gd name="connsiteX229" fmla="*/ 752322 w 978832"/>
                <a:gd name="connsiteY229" fmla="*/ 225221 h 1155092"/>
                <a:gd name="connsiteX230" fmla="*/ 742944 w 978832"/>
                <a:gd name="connsiteY230" fmla="*/ 234599 h 1155092"/>
                <a:gd name="connsiteX231" fmla="*/ 730440 w 978832"/>
                <a:gd name="connsiteY231" fmla="*/ 246061 h 1155092"/>
                <a:gd name="connsiteX232" fmla="*/ 724187 w 978832"/>
                <a:gd name="connsiteY232" fmla="*/ 255439 h 1155092"/>
                <a:gd name="connsiteX233" fmla="*/ 713768 w 978832"/>
                <a:gd name="connsiteY233" fmla="*/ 268985 h 1155092"/>
                <a:gd name="connsiteX234" fmla="*/ 709600 w 978832"/>
                <a:gd name="connsiteY234" fmla="*/ 272111 h 1155092"/>
                <a:gd name="connsiteX235" fmla="*/ 701264 w 978832"/>
                <a:gd name="connsiteY235" fmla="*/ 278363 h 1155092"/>
                <a:gd name="connsiteX236" fmla="*/ 695012 w 978832"/>
                <a:gd name="connsiteY236" fmla="*/ 298161 h 1155092"/>
                <a:gd name="connsiteX237" fmla="*/ 695012 w 978832"/>
                <a:gd name="connsiteY237" fmla="*/ 301287 h 1155092"/>
                <a:gd name="connsiteX238" fmla="*/ 670004 w 978832"/>
                <a:gd name="connsiteY238" fmla="*/ 330463 h 1155092"/>
                <a:gd name="connsiteX239" fmla="*/ 662710 w 978832"/>
                <a:gd name="connsiteY239" fmla="*/ 335673 h 1155092"/>
                <a:gd name="connsiteX240" fmla="*/ 653332 w 978832"/>
                <a:gd name="connsiteY240" fmla="*/ 344008 h 1155092"/>
                <a:gd name="connsiteX241" fmla="*/ 648122 w 978832"/>
                <a:gd name="connsiteY241" fmla="*/ 352344 h 1155092"/>
                <a:gd name="connsiteX242" fmla="*/ 644996 w 978832"/>
                <a:gd name="connsiteY242" fmla="*/ 357554 h 1155092"/>
                <a:gd name="connsiteX243" fmla="*/ 611652 w 978832"/>
                <a:gd name="connsiteY243" fmla="*/ 377353 h 1155092"/>
                <a:gd name="connsiteX244" fmla="*/ 608526 w 978832"/>
                <a:gd name="connsiteY244" fmla="*/ 378394 h 1155092"/>
                <a:gd name="connsiteX245" fmla="*/ 571014 w 978832"/>
                <a:gd name="connsiteY245" fmla="*/ 413822 h 1155092"/>
                <a:gd name="connsiteX246" fmla="*/ 573098 w 978832"/>
                <a:gd name="connsiteY246" fmla="*/ 423200 h 1155092"/>
                <a:gd name="connsiteX247" fmla="*/ 582476 w 978832"/>
                <a:gd name="connsiteY247" fmla="*/ 437788 h 1155092"/>
                <a:gd name="connsiteX248" fmla="*/ 599148 w 978832"/>
                <a:gd name="connsiteY248" fmla="*/ 442998 h 1155092"/>
                <a:gd name="connsiteX249" fmla="*/ 605400 w 978832"/>
                <a:gd name="connsiteY249" fmla="*/ 441956 h 1155092"/>
                <a:gd name="connsiteX250" fmla="*/ 607484 w 978832"/>
                <a:gd name="connsiteY250" fmla="*/ 440914 h 1155092"/>
                <a:gd name="connsiteX251" fmla="*/ 626240 w 978832"/>
                <a:gd name="connsiteY251" fmla="*/ 440914 h 1155092"/>
                <a:gd name="connsiteX252" fmla="*/ 628324 w 978832"/>
                <a:gd name="connsiteY252" fmla="*/ 440914 h 1155092"/>
                <a:gd name="connsiteX253" fmla="*/ 640828 w 978832"/>
                <a:gd name="connsiteY253" fmla="*/ 441956 h 1155092"/>
                <a:gd name="connsiteX254" fmla="*/ 652290 w 978832"/>
                <a:gd name="connsiteY254" fmla="*/ 442998 h 1155092"/>
                <a:gd name="connsiteX255" fmla="*/ 662710 w 978832"/>
                <a:gd name="connsiteY255" fmla="*/ 446124 h 1155092"/>
                <a:gd name="connsiteX256" fmla="*/ 672088 w 978832"/>
                <a:gd name="connsiteY256" fmla="*/ 453418 h 1155092"/>
                <a:gd name="connsiteX257" fmla="*/ 675214 w 978832"/>
                <a:gd name="connsiteY257" fmla="*/ 456544 h 1155092"/>
                <a:gd name="connsiteX258" fmla="*/ 684592 w 978832"/>
                <a:gd name="connsiteY258" fmla="*/ 465922 h 1155092"/>
                <a:gd name="connsiteX259" fmla="*/ 700222 w 978832"/>
                <a:gd name="connsiteY259" fmla="*/ 483636 h 1155092"/>
                <a:gd name="connsiteX260" fmla="*/ 701264 w 978832"/>
                <a:gd name="connsiteY260" fmla="*/ 484678 h 1155092"/>
                <a:gd name="connsiteX261" fmla="*/ 700222 w 978832"/>
                <a:gd name="connsiteY261" fmla="*/ 486762 h 1155092"/>
                <a:gd name="connsiteX262" fmla="*/ 681466 w 978832"/>
                <a:gd name="connsiteY262" fmla="*/ 521148 h 1155092"/>
                <a:gd name="connsiteX263" fmla="*/ 679382 w 978832"/>
                <a:gd name="connsiteY263" fmla="*/ 530526 h 1155092"/>
                <a:gd name="connsiteX264" fmla="*/ 681466 w 978832"/>
                <a:gd name="connsiteY264" fmla="*/ 537820 h 1155092"/>
                <a:gd name="connsiteX265" fmla="*/ 687718 w 978832"/>
                <a:gd name="connsiteY265" fmla="*/ 549282 h 1155092"/>
                <a:gd name="connsiteX266" fmla="*/ 689802 w 978832"/>
                <a:gd name="connsiteY266" fmla="*/ 551366 h 1155092"/>
                <a:gd name="connsiteX267" fmla="*/ 692928 w 978832"/>
                <a:gd name="connsiteY267" fmla="*/ 554492 h 1155092"/>
                <a:gd name="connsiteX268" fmla="*/ 692928 w 978832"/>
                <a:gd name="connsiteY268" fmla="*/ 559702 h 1155092"/>
                <a:gd name="connsiteX269" fmla="*/ 690844 w 978832"/>
                <a:gd name="connsiteY269" fmla="*/ 572206 h 1155092"/>
                <a:gd name="connsiteX270" fmla="*/ 689802 w 978832"/>
                <a:gd name="connsiteY270" fmla="*/ 574290 h 1155092"/>
                <a:gd name="connsiteX271" fmla="*/ 688760 w 978832"/>
                <a:gd name="connsiteY271" fmla="*/ 580542 h 1155092"/>
                <a:gd name="connsiteX272" fmla="*/ 689802 w 978832"/>
                <a:gd name="connsiteY272" fmla="*/ 588878 h 1155092"/>
                <a:gd name="connsiteX273" fmla="*/ 689802 w 978832"/>
                <a:gd name="connsiteY273" fmla="*/ 589920 h 1155092"/>
                <a:gd name="connsiteX274" fmla="*/ 693970 w 978832"/>
                <a:gd name="connsiteY274" fmla="*/ 601382 h 1155092"/>
                <a:gd name="connsiteX275" fmla="*/ 700222 w 978832"/>
                <a:gd name="connsiteY275" fmla="*/ 609718 h 1155092"/>
                <a:gd name="connsiteX276" fmla="*/ 701264 w 978832"/>
                <a:gd name="connsiteY276" fmla="*/ 610760 h 1155092"/>
                <a:gd name="connsiteX277" fmla="*/ 710642 w 978832"/>
                <a:gd name="connsiteY277" fmla="*/ 625348 h 1155092"/>
                <a:gd name="connsiteX278" fmla="*/ 712726 w 978832"/>
                <a:gd name="connsiteY278" fmla="*/ 640978 h 1155092"/>
                <a:gd name="connsiteX279" fmla="*/ 709600 w 978832"/>
                <a:gd name="connsiteY279" fmla="*/ 649314 h 1155092"/>
                <a:gd name="connsiteX280" fmla="*/ 707516 w 978832"/>
                <a:gd name="connsiteY280" fmla="*/ 653482 h 1155092"/>
                <a:gd name="connsiteX281" fmla="*/ 691886 w 978832"/>
                <a:gd name="connsiteY281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0626 w 978832"/>
                <a:gd name="connsiteY199" fmla="*/ 127273 h 1155092"/>
                <a:gd name="connsiteX200" fmla="*/ 673130 w 978832"/>
                <a:gd name="connsiteY200" fmla="*/ 122063 h 1155092"/>
                <a:gd name="connsiteX201" fmla="*/ 687718 w 978832"/>
                <a:gd name="connsiteY201" fmla="*/ 132483 h 1155092"/>
                <a:gd name="connsiteX202" fmla="*/ 689802 w 978832"/>
                <a:gd name="connsiteY202" fmla="*/ 135609 h 1155092"/>
                <a:gd name="connsiteX203" fmla="*/ 714810 w 978832"/>
                <a:gd name="connsiteY203" fmla="*/ 152281 h 1155092"/>
                <a:gd name="connsiteX204" fmla="*/ 727314 w 978832"/>
                <a:gd name="connsiteY204" fmla="*/ 154365 h 1155092"/>
                <a:gd name="connsiteX205" fmla="*/ 747112 w 978832"/>
                <a:gd name="connsiteY205" fmla="*/ 130399 h 1155092"/>
                <a:gd name="connsiteX206" fmla="*/ 748154 w 978832"/>
                <a:gd name="connsiteY206" fmla="*/ 118937 h 1155092"/>
                <a:gd name="connsiteX207" fmla="*/ 751280 w 978832"/>
                <a:gd name="connsiteY207" fmla="*/ 101223 h 1155092"/>
                <a:gd name="connsiteX208" fmla="*/ 764826 w 978832"/>
                <a:gd name="connsiteY208" fmla="*/ 82467 h 1155092"/>
                <a:gd name="connsiteX209" fmla="*/ 778371 w 978832"/>
                <a:gd name="connsiteY209" fmla="*/ 62669 h 1155092"/>
                <a:gd name="connsiteX210" fmla="*/ 779414 w 978832"/>
                <a:gd name="connsiteY210" fmla="*/ 63263 h 1155092"/>
                <a:gd name="connsiteX211" fmla="*/ 827642 w 978832"/>
                <a:gd name="connsiteY211" fmla="*/ 65793 h 1155092"/>
                <a:gd name="connsiteX212" fmla="*/ 833597 w 978832"/>
                <a:gd name="connsiteY212" fmla="*/ 41829 h 1155092"/>
                <a:gd name="connsiteX213" fmla="*/ 842975 w 978832"/>
                <a:gd name="connsiteY213" fmla="*/ 34535 h 1155092"/>
                <a:gd name="connsiteX214" fmla="*/ 848185 w 978832"/>
                <a:gd name="connsiteY214" fmla="*/ 31409 h 1155092"/>
                <a:gd name="connsiteX215" fmla="*/ 849227 w 978832"/>
                <a:gd name="connsiteY215" fmla="*/ 30368 h 1155092"/>
                <a:gd name="connsiteX216" fmla="*/ 871109 w 978832"/>
                <a:gd name="connsiteY216" fmla="*/ 7444 h 1155092"/>
                <a:gd name="connsiteX217" fmla="*/ 893435 w 978832"/>
                <a:gd name="connsiteY217" fmla="*/ 0 h 1155092"/>
                <a:gd name="connsiteX218" fmla="*/ 972183 w 978832"/>
                <a:gd name="connsiteY218" fmla="*/ 51207 h 1155092"/>
                <a:gd name="connsiteX219" fmla="*/ 972330 w 978832"/>
                <a:gd name="connsiteY219" fmla="*/ 74873 h 1155092"/>
                <a:gd name="connsiteX220" fmla="*/ 936902 w 978832"/>
                <a:gd name="connsiteY220" fmla="*/ 86188 h 1155092"/>
                <a:gd name="connsiteX221" fmla="*/ 894477 w 978832"/>
                <a:gd name="connsiteY221" fmla="*/ 121912 h 1155092"/>
                <a:gd name="connsiteX222" fmla="*/ 864112 w 978832"/>
                <a:gd name="connsiteY222" fmla="*/ 142306 h 1155092"/>
                <a:gd name="connsiteX223" fmla="*/ 822135 w 978832"/>
                <a:gd name="connsiteY223" fmla="*/ 141861 h 1155092"/>
                <a:gd name="connsiteX224" fmla="*/ 819010 w 978832"/>
                <a:gd name="connsiteY224" fmla="*/ 171037 h 1155092"/>
                <a:gd name="connsiteX225" fmla="*/ 820051 w 978832"/>
                <a:gd name="connsiteY225" fmla="*/ 174163 h 1155092"/>
                <a:gd name="connsiteX226" fmla="*/ 808143 w 978832"/>
                <a:gd name="connsiteY226" fmla="*/ 210035 h 1155092"/>
                <a:gd name="connsiteX227" fmla="*/ 760955 w 978832"/>
                <a:gd name="connsiteY227" fmla="*/ 220308 h 1155092"/>
                <a:gd name="connsiteX228" fmla="*/ 752322 w 978832"/>
                <a:gd name="connsiteY228" fmla="*/ 225221 h 1155092"/>
                <a:gd name="connsiteX229" fmla="*/ 742944 w 978832"/>
                <a:gd name="connsiteY229" fmla="*/ 234599 h 1155092"/>
                <a:gd name="connsiteX230" fmla="*/ 730440 w 978832"/>
                <a:gd name="connsiteY230" fmla="*/ 246061 h 1155092"/>
                <a:gd name="connsiteX231" fmla="*/ 724187 w 978832"/>
                <a:gd name="connsiteY231" fmla="*/ 255439 h 1155092"/>
                <a:gd name="connsiteX232" fmla="*/ 713768 w 978832"/>
                <a:gd name="connsiteY232" fmla="*/ 268985 h 1155092"/>
                <a:gd name="connsiteX233" fmla="*/ 709600 w 978832"/>
                <a:gd name="connsiteY233" fmla="*/ 272111 h 1155092"/>
                <a:gd name="connsiteX234" fmla="*/ 701264 w 978832"/>
                <a:gd name="connsiteY234" fmla="*/ 278363 h 1155092"/>
                <a:gd name="connsiteX235" fmla="*/ 695012 w 978832"/>
                <a:gd name="connsiteY235" fmla="*/ 298161 h 1155092"/>
                <a:gd name="connsiteX236" fmla="*/ 695012 w 978832"/>
                <a:gd name="connsiteY236" fmla="*/ 301287 h 1155092"/>
                <a:gd name="connsiteX237" fmla="*/ 670004 w 978832"/>
                <a:gd name="connsiteY237" fmla="*/ 330463 h 1155092"/>
                <a:gd name="connsiteX238" fmla="*/ 662710 w 978832"/>
                <a:gd name="connsiteY238" fmla="*/ 335673 h 1155092"/>
                <a:gd name="connsiteX239" fmla="*/ 653332 w 978832"/>
                <a:gd name="connsiteY239" fmla="*/ 344008 h 1155092"/>
                <a:gd name="connsiteX240" fmla="*/ 648122 w 978832"/>
                <a:gd name="connsiteY240" fmla="*/ 352344 h 1155092"/>
                <a:gd name="connsiteX241" fmla="*/ 644996 w 978832"/>
                <a:gd name="connsiteY241" fmla="*/ 357554 h 1155092"/>
                <a:gd name="connsiteX242" fmla="*/ 611652 w 978832"/>
                <a:gd name="connsiteY242" fmla="*/ 377353 h 1155092"/>
                <a:gd name="connsiteX243" fmla="*/ 608526 w 978832"/>
                <a:gd name="connsiteY243" fmla="*/ 378394 h 1155092"/>
                <a:gd name="connsiteX244" fmla="*/ 571014 w 978832"/>
                <a:gd name="connsiteY244" fmla="*/ 413822 h 1155092"/>
                <a:gd name="connsiteX245" fmla="*/ 573098 w 978832"/>
                <a:gd name="connsiteY245" fmla="*/ 423200 h 1155092"/>
                <a:gd name="connsiteX246" fmla="*/ 582476 w 978832"/>
                <a:gd name="connsiteY246" fmla="*/ 437788 h 1155092"/>
                <a:gd name="connsiteX247" fmla="*/ 599148 w 978832"/>
                <a:gd name="connsiteY247" fmla="*/ 442998 h 1155092"/>
                <a:gd name="connsiteX248" fmla="*/ 605400 w 978832"/>
                <a:gd name="connsiteY248" fmla="*/ 441956 h 1155092"/>
                <a:gd name="connsiteX249" fmla="*/ 607484 w 978832"/>
                <a:gd name="connsiteY249" fmla="*/ 440914 h 1155092"/>
                <a:gd name="connsiteX250" fmla="*/ 626240 w 978832"/>
                <a:gd name="connsiteY250" fmla="*/ 440914 h 1155092"/>
                <a:gd name="connsiteX251" fmla="*/ 628324 w 978832"/>
                <a:gd name="connsiteY251" fmla="*/ 440914 h 1155092"/>
                <a:gd name="connsiteX252" fmla="*/ 640828 w 978832"/>
                <a:gd name="connsiteY252" fmla="*/ 441956 h 1155092"/>
                <a:gd name="connsiteX253" fmla="*/ 652290 w 978832"/>
                <a:gd name="connsiteY253" fmla="*/ 442998 h 1155092"/>
                <a:gd name="connsiteX254" fmla="*/ 662710 w 978832"/>
                <a:gd name="connsiteY254" fmla="*/ 446124 h 1155092"/>
                <a:gd name="connsiteX255" fmla="*/ 672088 w 978832"/>
                <a:gd name="connsiteY255" fmla="*/ 453418 h 1155092"/>
                <a:gd name="connsiteX256" fmla="*/ 675214 w 978832"/>
                <a:gd name="connsiteY256" fmla="*/ 456544 h 1155092"/>
                <a:gd name="connsiteX257" fmla="*/ 684592 w 978832"/>
                <a:gd name="connsiteY257" fmla="*/ 465922 h 1155092"/>
                <a:gd name="connsiteX258" fmla="*/ 700222 w 978832"/>
                <a:gd name="connsiteY258" fmla="*/ 483636 h 1155092"/>
                <a:gd name="connsiteX259" fmla="*/ 701264 w 978832"/>
                <a:gd name="connsiteY259" fmla="*/ 484678 h 1155092"/>
                <a:gd name="connsiteX260" fmla="*/ 700222 w 978832"/>
                <a:gd name="connsiteY260" fmla="*/ 486762 h 1155092"/>
                <a:gd name="connsiteX261" fmla="*/ 681466 w 978832"/>
                <a:gd name="connsiteY261" fmla="*/ 521148 h 1155092"/>
                <a:gd name="connsiteX262" fmla="*/ 679382 w 978832"/>
                <a:gd name="connsiteY262" fmla="*/ 530526 h 1155092"/>
                <a:gd name="connsiteX263" fmla="*/ 681466 w 978832"/>
                <a:gd name="connsiteY263" fmla="*/ 537820 h 1155092"/>
                <a:gd name="connsiteX264" fmla="*/ 687718 w 978832"/>
                <a:gd name="connsiteY264" fmla="*/ 549282 h 1155092"/>
                <a:gd name="connsiteX265" fmla="*/ 689802 w 978832"/>
                <a:gd name="connsiteY265" fmla="*/ 551366 h 1155092"/>
                <a:gd name="connsiteX266" fmla="*/ 692928 w 978832"/>
                <a:gd name="connsiteY266" fmla="*/ 554492 h 1155092"/>
                <a:gd name="connsiteX267" fmla="*/ 692928 w 978832"/>
                <a:gd name="connsiteY267" fmla="*/ 559702 h 1155092"/>
                <a:gd name="connsiteX268" fmla="*/ 690844 w 978832"/>
                <a:gd name="connsiteY268" fmla="*/ 572206 h 1155092"/>
                <a:gd name="connsiteX269" fmla="*/ 689802 w 978832"/>
                <a:gd name="connsiteY269" fmla="*/ 574290 h 1155092"/>
                <a:gd name="connsiteX270" fmla="*/ 688760 w 978832"/>
                <a:gd name="connsiteY270" fmla="*/ 580542 h 1155092"/>
                <a:gd name="connsiteX271" fmla="*/ 689802 w 978832"/>
                <a:gd name="connsiteY271" fmla="*/ 588878 h 1155092"/>
                <a:gd name="connsiteX272" fmla="*/ 689802 w 978832"/>
                <a:gd name="connsiteY272" fmla="*/ 589920 h 1155092"/>
                <a:gd name="connsiteX273" fmla="*/ 693970 w 978832"/>
                <a:gd name="connsiteY273" fmla="*/ 601382 h 1155092"/>
                <a:gd name="connsiteX274" fmla="*/ 700222 w 978832"/>
                <a:gd name="connsiteY274" fmla="*/ 609718 h 1155092"/>
                <a:gd name="connsiteX275" fmla="*/ 701264 w 978832"/>
                <a:gd name="connsiteY275" fmla="*/ 610760 h 1155092"/>
                <a:gd name="connsiteX276" fmla="*/ 710642 w 978832"/>
                <a:gd name="connsiteY276" fmla="*/ 625348 h 1155092"/>
                <a:gd name="connsiteX277" fmla="*/ 712726 w 978832"/>
                <a:gd name="connsiteY277" fmla="*/ 640978 h 1155092"/>
                <a:gd name="connsiteX278" fmla="*/ 709600 w 978832"/>
                <a:gd name="connsiteY278" fmla="*/ 649314 h 1155092"/>
                <a:gd name="connsiteX279" fmla="*/ 707516 w 978832"/>
                <a:gd name="connsiteY279" fmla="*/ 653482 h 1155092"/>
                <a:gd name="connsiteX280" fmla="*/ 691886 w 978832"/>
                <a:gd name="connsiteY280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0626 w 978832"/>
                <a:gd name="connsiteY199" fmla="*/ 127273 h 1155092"/>
                <a:gd name="connsiteX200" fmla="*/ 687718 w 978832"/>
                <a:gd name="connsiteY200" fmla="*/ 132483 h 1155092"/>
                <a:gd name="connsiteX201" fmla="*/ 689802 w 978832"/>
                <a:gd name="connsiteY201" fmla="*/ 135609 h 1155092"/>
                <a:gd name="connsiteX202" fmla="*/ 714810 w 978832"/>
                <a:gd name="connsiteY202" fmla="*/ 152281 h 1155092"/>
                <a:gd name="connsiteX203" fmla="*/ 727314 w 978832"/>
                <a:gd name="connsiteY203" fmla="*/ 154365 h 1155092"/>
                <a:gd name="connsiteX204" fmla="*/ 747112 w 978832"/>
                <a:gd name="connsiteY204" fmla="*/ 130399 h 1155092"/>
                <a:gd name="connsiteX205" fmla="*/ 748154 w 978832"/>
                <a:gd name="connsiteY205" fmla="*/ 118937 h 1155092"/>
                <a:gd name="connsiteX206" fmla="*/ 751280 w 978832"/>
                <a:gd name="connsiteY206" fmla="*/ 101223 h 1155092"/>
                <a:gd name="connsiteX207" fmla="*/ 764826 w 978832"/>
                <a:gd name="connsiteY207" fmla="*/ 82467 h 1155092"/>
                <a:gd name="connsiteX208" fmla="*/ 778371 w 978832"/>
                <a:gd name="connsiteY208" fmla="*/ 62669 h 1155092"/>
                <a:gd name="connsiteX209" fmla="*/ 779414 w 978832"/>
                <a:gd name="connsiteY209" fmla="*/ 63263 h 1155092"/>
                <a:gd name="connsiteX210" fmla="*/ 827642 w 978832"/>
                <a:gd name="connsiteY210" fmla="*/ 65793 h 1155092"/>
                <a:gd name="connsiteX211" fmla="*/ 833597 w 978832"/>
                <a:gd name="connsiteY211" fmla="*/ 41829 h 1155092"/>
                <a:gd name="connsiteX212" fmla="*/ 842975 w 978832"/>
                <a:gd name="connsiteY212" fmla="*/ 34535 h 1155092"/>
                <a:gd name="connsiteX213" fmla="*/ 848185 w 978832"/>
                <a:gd name="connsiteY213" fmla="*/ 31409 h 1155092"/>
                <a:gd name="connsiteX214" fmla="*/ 849227 w 978832"/>
                <a:gd name="connsiteY214" fmla="*/ 30368 h 1155092"/>
                <a:gd name="connsiteX215" fmla="*/ 871109 w 978832"/>
                <a:gd name="connsiteY215" fmla="*/ 7444 h 1155092"/>
                <a:gd name="connsiteX216" fmla="*/ 893435 w 978832"/>
                <a:gd name="connsiteY216" fmla="*/ 0 h 1155092"/>
                <a:gd name="connsiteX217" fmla="*/ 972183 w 978832"/>
                <a:gd name="connsiteY217" fmla="*/ 51207 h 1155092"/>
                <a:gd name="connsiteX218" fmla="*/ 972330 w 978832"/>
                <a:gd name="connsiteY218" fmla="*/ 74873 h 1155092"/>
                <a:gd name="connsiteX219" fmla="*/ 936902 w 978832"/>
                <a:gd name="connsiteY219" fmla="*/ 86188 h 1155092"/>
                <a:gd name="connsiteX220" fmla="*/ 894477 w 978832"/>
                <a:gd name="connsiteY220" fmla="*/ 121912 h 1155092"/>
                <a:gd name="connsiteX221" fmla="*/ 864112 w 978832"/>
                <a:gd name="connsiteY221" fmla="*/ 142306 h 1155092"/>
                <a:gd name="connsiteX222" fmla="*/ 822135 w 978832"/>
                <a:gd name="connsiteY222" fmla="*/ 141861 h 1155092"/>
                <a:gd name="connsiteX223" fmla="*/ 819010 w 978832"/>
                <a:gd name="connsiteY223" fmla="*/ 171037 h 1155092"/>
                <a:gd name="connsiteX224" fmla="*/ 820051 w 978832"/>
                <a:gd name="connsiteY224" fmla="*/ 174163 h 1155092"/>
                <a:gd name="connsiteX225" fmla="*/ 808143 w 978832"/>
                <a:gd name="connsiteY225" fmla="*/ 210035 h 1155092"/>
                <a:gd name="connsiteX226" fmla="*/ 760955 w 978832"/>
                <a:gd name="connsiteY226" fmla="*/ 220308 h 1155092"/>
                <a:gd name="connsiteX227" fmla="*/ 752322 w 978832"/>
                <a:gd name="connsiteY227" fmla="*/ 225221 h 1155092"/>
                <a:gd name="connsiteX228" fmla="*/ 742944 w 978832"/>
                <a:gd name="connsiteY228" fmla="*/ 234599 h 1155092"/>
                <a:gd name="connsiteX229" fmla="*/ 730440 w 978832"/>
                <a:gd name="connsiteY229" fmla="*/ 246061 h 1155092"/>
                <a:gd name="connsiteX230" fmla="*/ 724187 w 978832"/>
                <a:gd name="connsiteY230" fmla="*/ 255439 h 1155092"/>
                <a:gd name="connsiteX231" fmla="*/ 713768 w 978832"/>
                <a:gd name="connsiteY231" fmla="*/ 268985 h 1155092"/>
                <a:gd name="connsiteX232" fmla="*/ 709600 w 978832"/>
                <a:gd name="connsiteY232" fmla="*/ 272111 h 1155092"/>
                <a:gd name="connsiteX233" fmla="*/ 701264 w 978832"/>
                <a:gd name="connsiteY233" fmla="*/ 278363 h 1155092"/>
                <a:gd name="connsiteX234" fmla="*/ 695012 w 978832"/>
                <a:gd name="connsiteY234" fmla="*/ 298161 h 1155092"/>
                <a:gd name="connsiteX235" fmla="*/ 695012 w 978832"/>
                <a:gd name="connsiteY235" fmla="*/ 301287 h 1155092"/>
                <a:gd name="connsiteX236" fmla="*/ 670004 w 978832"/>
                <a:gd name="connsiteY236" fmla="*/ 330463 h 1155092"/>
                <a:gd name="connsiteX237" fmla="*/ 662710 w 978832"/>
                <a:gd name="connsiteY237" fmla="*/ 335673 h 1155092"/>
                <a:gd name="connsiteX238" fmla="*/ 653332 w 978832"/>
                <a:gd name="connsiteY238" fmla="*/ 344008 h 1155092"/>
                <a:gd name="connsiteX239" fmla="*/ 648122 w 978832"/>
                <a:gd name="connsiteY239" fmla="*/ 352344 h 1155092"/>
                <a:gd name="connsiteX240" fmla="*/ 644996 w 978832"/>
                <a:gd name="connsiteY240" fmla="*/ 357554 h 1155092"/>
                <a:gd name="connsiteX241" fmla="*/ 611652 w 978832"/>
                <a:gd name="connsiteY241" fmla="*/ 377353 h 1155092"/>
                <a:gd name="connsiteX242" fmla="*/ 608526 w 978832"/>
                <a:gd name="connsiteY242" fmla="*/ 378394 h 1155092"/>
                <a:gd name="connsiteX243" fmla="*/ 571014 w 978832"/>
                <a:gd name="connsiteY243" fmla="*/ 413822 h 1155092"/>
                <a:gd name="connsiteX244" fmla="*/ 573098 w 978832"/>
                <a:gd name="connsiteY244" fmla="*/ 423200 h 1155092"/>
                <a:gd name="connsiteX245" fmla="*/ 582476 w 978832"/>
                <a:gd name="connsiteY245" fmla="*/ 437788 h 1155092"/>
                <a:gd name="connsiteX246" fmla="*/ 599148 w 978832"/>
                <a:gd name="connsiteY246" fmla="*/ 442998 h 1155092"/>
                <a:gd name="connsiteX247" fmla="*/ 605400 w 978832"/>
                <a:gd name="connsiteY247" fmla="*/ 441956 h 1155092"/>
                <a:gd name="connsiteX248" fmla="*/ 607484 w 978832"/>
                <a:gd name="connsiteY248" fmla="*/ 440914 h 1155092"/>
                <a:gd name="connsiteX249" fmla="*/ 626240 w 978832"/>
                <a:gd name="connsiteY249" fmla="*/ 440914 h 1155092"/>
                <a:gd name="connsiteX250" fmla="*/ 628324 w 978832"/>
                <a:gd name="connsiteY250" fmla="*/ 440914 h 1155092"/>
                <a:gd name="connsiteX251" fmla="*/ 640828 w 978832"/>
                <a:gd name="connsiteY251" fmla="*/ 441956 h 1155092"/>
                <a:gd name="connsiteX252" fmla="*/ 652290 w 978832"/>
                <a:gd name="connsiteY252" fmla="*/ 442998 h 1155092"/>
                <a:gd name="connsiteX253" fmla="*/ 662710 w 978832"/>
                <a:gd name="connsiteY253" fmla="*/ 446124 h 1155092"/>
                <a:gd name="connsiteX254" fmla="*/ 672088 w 978832"/>
                <a:gd name="connsiteY254" fmla="*/ 453418 h 1155092"/>
                <a:gd name="connsiteX255" fmla="*/ 675214 w 978832"/>
                <a:gd name="connsiteY255" fmla="*/ 456544 h 1155092"/>
                <a:gd name="connsiteX256" fmla="*/ 684592 w 978832"/>
                <a:gd name="connsiteY256" fmla="*/ 465922 h 1155092"/>
                <a:gd name="connsiteX257" fmla="*/ 700222 w 978832"/>
                <a:gd name="connsiteY257" fmla="*/ 483636 h 1155092"/>
                <a:gd name="connsiteX258" fmla="*/ 701264 w 978832"/>
                <a:gd name="connsiteY258" fmla="*/ 484678 h 1155092"/>
                <a:gd name="connsiteX259" fmla="*/ 700222 w 978832"/>
                <a:gd name="connsiteY259" fmla="*/ 486762 h 1155092"/>
                <a:gd name="connsiteX260" fmla="*/ 681466 w 978832"/>
                <a:gd name="connsiteY260" fmla="*/ 521148 h 1155092"/>
                <a:gd name="connsiteX261" fmla="*/ 679382 w 978832"/>
                <a:gd name="connsiteY261" fmla="*/ 530526 h 1155092"/>
                <a:gd name="connsiteX262" fmla="*/ 681466 w 978832"/>
                <a:gd name="connsiteY262" fmla="*/ 537820 h 1155092"/>
                <a:gd name="connsiteX263" fmla="*/ 687718 w 978832"/>
                <a:gd name="connsiteY263" fmla="*/ 549282 h 1155092"/>
                <a:gd name="connsiteX264" fmla="*/ 689802 w 978832"/>
                <a:gd name="connsiteY264" fmla="*/ 551366 h 1155092"/>
                <a:gd name="connsiteX265" fmla="*/ 692928 w 978832"/>
                <a:gd name="connsiteY265" fmla="*/ 554492 h 1155092"/>
                <a:gd name="connsiteX266" fmla="*/ 692928 w 978832"/>
                <a:gd name="connsiteY266" fmla="*/ 559702 h 1155092"/>
                <a:gd name="connsiteX267" fmla="*/ 690844 w 978832"/>
                <a:gd name="connsiteY267" fmla="*/ 572206 h 1155092"/>
                <a:gd name="connsiteX268" fmla="*/ 689802 w 978832"/>
                <a:gd name="connsiteY268" fmla="*/ 574290 h 1155092"/>
                <a:gd name="connsiteX269" fmla="*/ 688760 w 978832"/>
                <a:gd name="connsiteY269" fmla="*/ 580542 h 1155092"/>
                <a:gd name="connsiteX270" fmla="*/ 689802 w 978832"/>
                <a:gd name="connsiteY270" fmla="*/ 588878 h 1155092"/>
                <a:gd name="connsiteX271" fmla="*/ 689802 w 978832"/>
                <a:gd name="connsiteY271" fmla="*/ 589920 h 1155092"/>
                <a:gd name="connsiteX272" fmla="*/ 693970 w 978832"/>
                <a:gd name="connsiteY272" fmla="*/ 601382 h 1155092"/>
                <a:gd name="connsiteX273" fmla="*/ 700222 w 978832"/>
                <a:gd name="connsiteY273" fmla="*/ 609718 h 1155092"/>
                <a:gd name="connsiteX274" fmla="*/ 701264 w 978832"/>
                <a:gd name="connsiteY274" fmla="*/ 610760 h 1155092"/>
                <a:gd name="connsiteX275" fmla="*/ 710642 w 978832"/>
                <a:gd name="connsiteY275" fmla="*/ 625348 h 1155092"/>
                <a:gd name="connsiteX276" fmla="*/ 712726 w 978832"/>
                <a:gd name="connsiteY276" fmla="*/ 640978 h 1155092"/>
                <a:gd name="connsiteX277" fmla="*/ 709600 w 978832"/>
                <a:gd name="connsiteY277" fmla="*/ 649314 h 1155092"/>
                <a:gd name="connsiteX278" fmla="*/ 707516 w 978832"/>
                <a:gd name="connsiteY278" fmla="*/ 653482 h 1155092"/>
                <a:gd name="connsiteX279" fmla="*/ 691886 w 978832"/>
                <a:gd name="connsiteY279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3008 w 978832"/>
                <a:gd name="connsiteY199" fmla="*/ 132035 h 1155092"/>
                <a:gd name="connsiteX200" fmla="*/ 687718 w 978832"/>
                <a:gd name="connsiteY200" fmla="*/ 132483 h 1155092"/>
                <a:gd name="connsiteX201" fmla="*/ 689802 w 978832"/>
                <a:gd name="connsiteY201" fmla="*/ 135609 h 1155092"/>
                <a:gd name="connsiteX202" fmla="*/ 714810 w 978832"/>
                <a:gd name="connsiteY202" fmla="*/ 152281 h 1155092"/>
                <a:gd name="connsiteX203" fmla="*/ 727314 w 978832"/>
                <a:gd name="connsiteY203" fmla="*/ 154365 h 1155092"/>
                <a:gd name="connsiteX204" fmla="*/ 747112 w 978832"/>
                <a:gd name="connsiteY204" fmla="*/ 130399 h 1155092"/>
                <a:gd name="connsiteX205" fmla="*/ 748154 w 978832"/>
                <a:gd name="connsiteY205" fmla="*/ 118937 h 1155092"/>
                <a:gd name="connsiteX206" fmla="*/ 751280 w 978832"/>
                <a:gd name="connsiteY206" fmla="*/ 101223 h 1155092"/>
                <a:gd name="connsiteX207" fmla="*/ 764826 w 978832"/>
                <a:gd name="connsiteY207" fmla="*/ 82467 h 1155092"/>
                <a:gd name="connsiteX208" fmla="*/ 778371 w 978832"/>
                <a:gd name="connsiteY208" fmla="*/ 62669 h 1155092"/>
                <a:gd name="connsiteX209" fmla="*/ 779414 w 978832"/>
                <a:gd name="connsiteY209" fmla="*/ 63263 h 1155092"/>
                <a:gd name="connsiteX210" fmla="*/ 827642 w 978832"/>
                <a:gd name="connsiteY210" fmla="*/ 65793 h 1155092"/>
                <a:gd name="connsiteX211" fmla="*/ 833597 w 978832"/>
                <a:gd name="connsiteY211" fmla="*/ 41829 h 1155092"/>
                <a:gd name="connsiteX212" fmla="*/ 842975 w 978832"/>
                <a:gd name="connsiteY212" fmla="*/ 34535 h 1155092"/>
                <a:gd name="connsiteX213" fmla="*/ 848185 w 978832"/>
                <a:gd name="connsiteY213" fmla="*/ 31409 h 1155092"/>
                <a:gd name="connsiteX214" fmla="*/ 849227 w 978832"/>
                <a:gd name="connsiteY214" fmla="*/ 30368 h 1155092"/>
                <a:gd name="connsiteX215" fmla="*/ 871109 w 978832"/>
                <a:gd name="connsiteY215" fmla="*/ 7444 h 1155092"/>
                <a:gd name="connsiteX216" fmla="*/ 893435 w 978832"/>
                <a:gd name="connsiteY216" fmla="*/ 0 h 1155092"/>
                <a:gd name="connsiteX217" fmla="*/ 972183 w 978832"/>
                <a:gd name="connsiteY217" fmla="*/ 51207 h 1155092"/>
                <a:gd name="connsiteX218" fmla="*/ 972330 w 978832"/>
                <a:gd name="connsiteY218" fmla="*/ 74873 h 1155092"/>
                <a:gd name="connsiteX219" fmla="*/ 936902 w 978832"/>
                <a:gd name="connsiteY219" fmla="*/ 86188 h 1155092"/>
                <a:gd name="connsiteX220" fmla="*/ 894477 w 978832"/>
                <a:gd name="connsiteY220" fmla="*/ 121912 h 1155092"/>
                <a:gd name="connsiteX221" fmla="*/ 864112 w 978832"/>
                <a:gd name="connsiteY221" fmla="*/ 142306 h 1155092"/>
                <a:gd name="connsiteX222" fmla="*/ 822135 w 978832"/>
                <a:gd name="connsiteY222" fmla="*/ 141861 h 1155092"/>
                <a:gd name="connsiteX223" fmla="*/ 819010 w 978832"/>
                <a:gd name="connsiteY223" fmla="*/ 171037 h 1155092"/>
                <a:gd name="connsiteX224" fmla="*/ 820051 w 978832"/>
                <a:gd name="connsiteY224" fmla="*/ 174163 h 1155092"/>
                <a:gd name="connsiteX225" fmla="*/ 808143 w 978832"/>
                <a:gd name="connsiteY225" fmla="*/ 210035 h 1155092"/>
                <a:gd name="connsiteX226" fmla="*/ 760955 w 978832"/>
                <a:gd name="connsiteY226" fmla="*/ 220308 h 1155092"/>
                <a:gd name="connsiteX227" fmla="*/ 752322 w 978832"/>
                <a:gd name="connsiteY227" fmla="*/ 225221 h 1155092"/>
                <a:gd name="connsiteX228" fmla="*/ 742944 w 978832"/>
                <a:gd name="connsiteY228" fmla="*/ 234599 h 1155092"/>
                <a:gd name="connsiteX229" fmla="*/ 730440 w 978832"/>
                <a:gd name="connsiteY229" fmla="*/ 246061 h 1155092"/>
                <a:gd name="connsiteX230" fmla="*/ 724187 w 978832"/>
                <a:gd name="connsiteY230" fmla="*/ 255439 h 1155092"/>
                <a:gd name="connsiteX231" fmla="*/ 713768 w 978832"/>
                <a:gd name="connsiteY231" fmla="*/ 268985 h 1155092"/>
                <a:gd name="connsiteX232" fmla="*/ 709600 w 978832"/>
                <a:gd name="connsiteY232" fmla="*/ 272111 h 1155092"/>
                <a:gd name="connsiteX233" fmla="*/ 701264 w 978832"/>
                <a:gd name="connsiteY233" fmla="*/ 278363 h 1155092"/>
                <a:gd name="connsiteX234" fmla="*/ 695012 w 978832"/>
                <a:gd name="connsiteY234" fmla="*/ 298161 h 1155092"/>
                <a:gd name="connsiteX235" fmla="*/ 695012 w 978832"/>
                <a:gd name="connsiteY235" fmla="*/ 301287 h 1155092"/>
                <a:gd name="connsiteX236" fmla="*/ 670004 w 978832"/>
                <a:gd name="connsiteY236" fmla="*/ 330463 h 1155092"/>
                <a:gd name="connsiteX237" fmla="*/ 662710 w 978832"/>
                <a:gd name="connsiteY237" fmla="*/ 335673 h 1155092"/>
                <a:gd name="connsiteX238" fmla="*/ 653332 w 978832"/>
                <a:gd name="connsiteY238" fmla="*/ 344008 h 1155092"/>
                <a:gd name="connsiteX239" fmla="*/ 648122 w 978832"/>
                <a:gd name="connsiteY239" fmla="*/ 352344 h 1155092"/>
                <a:gd name="connsiteX240" fmla="*/ 644996 w 978832"/>
                <a:gd name="connsiteY240" fmla="*/ 357554 h 1155092"/>
                <a:gd name="connsiteX241" fmla="*/ 611652 w 978832"/>
                <a:gd name="connsiteY241" fmla="*/ 377353 h 1155092"/>
                <a:gd name="connsiteX242" fmla="*/ 608526 w 978832"/>
                <a:gd name="connsiteY242" fmla="*/ 378394 h 1155092"/>
                <a:gd name="connsiteX243" fmla="*/ 571014 w 978832"/>
                <a:gd name="connsiteY243" fmla="*/ 413822 h 1155092"/>
                <a:gd name="connsiteX244" fmla="*/ 573098 w 978832"/>
                <a:gd name="connsiteY244" fmla="*/ 423200 h 1155092"/>
                <a:gd name="connsiteX245" fmla="*/ 582476 w 978832"/>
                <a:gd name="connsiteY245" fmla="*/ 437788 h 1155092"/>
                <a:gd name="connsiteX246" fmla="*/ 599148 w 978832"/>
                <a:gd name="connsiteY246" fmla="*/ 442998 h 1155092"/>
                <a:gd name="connsiteX247" fmla="*/ 605400 w 978832"/>
                <a:gd name="connsiteY247" fmla="*/ 441956 h 1155092"/>
                <a:gd name="connsiteX248" fmla="*/ 607484 w 978832"/>
                <a:gd name="connsiteY248" fmla="*/ 440914 h 1155092"/>
                <a:gd name="connsiteX249" fmla="*/ 626240 w 978832"/>
                <a:gd name="connsiteY249" fmla="*/ 440914 h 1155092"/>
                <a:gd name="connsiteX250" fmla="*/ 628324 w 978832"/>
                <a:gd name="connsiteY250" fmla="*/ 440914 h 1155092"/>
                <a:gd name="connsiteX251" fmla="*/ 640828 w 978832"/>
                <a:gd name="connsiteY251" fmla="*/ 441956 h 1155092"/>
                <a:gd name="connsiteX252" fmla="*/ 652290 w 978832"/>
                <a:gd name="connsiteY252" fmla="*/ 442998 h 1155092"/>
                <a:gd name="connsiteX253" fmla="*/ 662710 w 978832"/>
                <a:gd name="connsiteY253" fmla="*/ 446124 h 1155092"/>
                <a:gd name="connsiteX254" fmla="*/ 672088 w 978832"/>
                <a:gd name="connsiteY254" fmla="*/ 453418 h 1155092"/>
                <a:gd name="connsiteX255" fmla="*/ 675214 w 978832"/>
                <a:gd name="connsiteY255" fmla="*/ 456544 h 1155092"/>
                <a:gd name="connsiteX256" fmla="*/ 684592 w 978832"/>
                <a:gd name="connsiteY256" fmla="*/ 465922 h 1155092"/>
                <a:gd name="connsiteX257" fmla="*/ 700222 w 978832"/>
                <a:gd name="connsiteY257" fmla="*/ 483636 h 1155092"/>
                <a:gd name="connsiteX258" fmla="*/ 701264 w 978832"/>
                <a:gd name="connsiteY258" fmla="*/ 484678 h 1155092"/>
                <a:gd name="connsiteX259" fmla="*/ 700222 w 978832"/>
                <a:gd name="connsiteY259" fmla="*/ 486762 h 1155092"/>
                <a:gd name="connsiteX260" fmla="*/ 681466 w 978832"/>
                <a:gd name="connsiteY260" fmla="*/ 521148 h 1155092"/>
                <a:gd name="connsiteX261" fmla="*/ 679382 w 978832"/>
                <a:gd name="connsiteY261" fmla="*/ 530526 h 1155092"/>
                <a:gd name="connsiteX262" fmla="*/ 681466 w 978832"/>
                <a:gd name="connsiteY262" fmla="*/ 537820 h 1155092"/>
                <a:gd name="connsiteX263" fmla="*/ 687718 w 978832"/>
                <a:gd name="connsiteY263" fmla="*/ 549282 h 1155092"/>
                <a:gd name="connsiteX264" fmla="*/ 689802 w 978832"/>
                <a:gd name="connsiteY264" fmla="*/ 551366 h 1155092"/>
                <a:gd name="connsiteX265" fmla="*/ 692928 w 978832"/>
                <a:gd name="connsiteY265" fmla="*/ 554492 h 1155092"/>
                <a:gd name="connsiteX266" fmla="*/ 692928 w 978832"/>
                <a:gd name="connsiteY266" fmla="*/ 559702 h 1155092"/>
                <a:gd name="connsiteX267" fmla="*/ 690844 w 978832"/>
                <a:gd name="connsiteY267" fmla="*/ 572206 h 1155092"/>
                <a:gd name="connsiteX268" fmla="*/ 689802 w 978832"/>
                <a:gd name="connsiteY268" fmla="*/ 574290 h 1155092"/>
                <a:gd name="connsiteX269" fmla="*/ 688760 w 978832"/>
                <a:gd name="connsiteY269" fmla="*/ 580542 h 1155092"/>
                <a:gd name="connsiteX270" fmla="*/ 689802 w 978832"/>
                <a:gd name="connsiteY270" fmla="*/ 588878 h 1155092"/>
                <a:gd name="connsiteX271" fmla="*/ 689802 w 978832"/>
                <a:gd name="connsiteY271" fmla="*/ 589920 h 1155092"/>
                <a:gd name="connsiteX272" fmla="*/ 693970 w 978832"/>
                <a:gd name="connsiteY272" fmla="*/ 601382 h 1155092"/>
                <a:gd name="connsiteX273" fmla="*/ 700222 w 978832"/>
                <a:gd name="connsiteY273" fmla="*/ 609718 h 1155092"/>
                <a:gd name="connsiteX274" fmla="*/ 701264 w 978832"/>
                <a:gd name="connsiteY274" fmla="*/ 610760 h 1155092"/>
                <a:gd name="connsiteX275" fmla="*/ 710642 w 978832"/>
                <a:gd name="connsiteY275" fmla="*/ 625348 h 1155092"/>
                <a:gd name="connsiteX276" fmla="*/ 712726 w 978832"/>
                <a:gd name="connsiteY276" fmla="*/ 640978 h 1155092"/>
                <a:gd name="connsiteX277" fmla="*/ 709600 w 978832"/>
                <a:gd name="connsiteY277" fmla="*/ 649314 h 1155092"/>
                <a:gd name="connsiteX278" fmla="*/ 707516 w 978832"/>
                <a:gd name="connsiteY278" fmla="*/ 653482 h 1155092"/>
                <a:gd name="connsiteX279" fmla="*/ 691886 w 978832"/>
                <a:gd name="connsiteY279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3008 w 978832"/>
                <a:gd name="connsiteY199" fmla="*/ 132035 h 1155092"/>
                <a:gd name="connsiteX200" fmla="*/ 687718 w 978832"/>
                <a:gd name="connsiteY200" fmla="*/ 132483 h 1155092"/>
                <a:gd name="connsiteX201" fmla="*/ 714810 w 978832"/>
                <a:gd name="connsiteY201" fmla="*/ 152281 h 1155092"/>
                <a:gd name="connsiteX202" fmla="*/ 727314 w 978832"/>
                <a:gd name="connsiteY202" fmla="*/ 154365 h 1155092"/>
                <a:gd name="connsiteX203" fmla="*/ 747112 w 978832"/>
                <a:gd name="connsiteY203" fmla="*/ 130399 h 1155092"/>
                <a:gd name="connsiteX204" fmla="*/ 748154 w 978832"/>
                <a:gd name="connsiteY204" fmla="*/ 118937 h 1155092"/>
                <a:gd name="connsiteX205" fmla="*/ 751280 w 978832"/>
                <a:gd name="connsiteY205" fmla="*/ 101223 h 1155092"/>
                <a:gd name="connsiteX206" fmla="*/ 764826 w 978832"/>
                <a:gd name="connsiteY206" fmla="*/ 82467 h 1155092"/>
                <a:gd name="connsiteX207" fmla="*/ 778371 w 978832"/>
                <a:gd name="connsiteY207" fmla="*/ 62669 h 1155092"/>
                <a:gd name="connsiteX208" fmla="*/ 779414 w 978832"/>
                <a:gd name="connsiteY208" fmla="*/ 63263 h 1155092"/>
                <a:gd name="connsiteX209" fmla="*/ 827642 w 978832"/>
                <a:gd name="connsiteY209" fmla="*/ 65793 h 1155092"/>
                <a:gd name="connsiteX210" fmla="*/ 833597 w 978832"/>
                <a:gd name="connsiteY210" fmla="*/ 41829 h 1155092"/>
                <a:gd name="connsiteX211" fmla="*/ 842975 w 978832"/>
                <a:gd name="connsiteY211" fmla="*/ 34535 h 1155092"/>
                <a:gd name="connsiteX212" fmla="*/ 848185 w 978832"/>
                <a:gd name="connsiteY212" fmla="*/ 31409 h 1155092"/>
                <a:gd name="connsiteX213" fmla="*/ 849227 w 978832"/>
                <a:gd name="connsiteY213" fmla="*/ 30368 h 1155092"/>
                <a:gd name="connsiteX214" fmla="*/ 871109 w 978832"/>
                <a:gd name="connsiteY214" fmla="*/ 7444 h 1155092"/>
                <a:gd name="connsiteX215" fmla="*/ 893435 w 978832"/>
                <a:gd name="connsiteY215" fmla="*/ 0 h 1155092"/>
                <a:gd name="connsiteX216" fmla="*/ 972183 w 978832"/>
                <a:gd name="connsiteY216" fmla="*/ 51207 h 1155092"/>
                <a:gd name="connsiteX217" fmla="*/ 972330 w 978832"/>
                <a:gd name="connsiteY217" fmla="*/ 74873 h 1155092"/>
                <a:gd name="connsiteX218" fmla="*/ 936902 w 978832"/>
                <a:gd name="connsiteY218" fmla="*/ 86188 h 1155092"/>
                <a:gd name="connsiteX219" fmla="*/ 894477 w 978832"/>
                <a:gd name="connsiteY219" fmla="*/ 121912 h 1155092"/>
                <a:gd name="connsiteX220" fmla="*/ 864112 w 978832"/>
                <a:gd name="connsiteY220" fmla="*/ 142306 h 1155092"/>
                <a:gd name="connsiteX221" fmla="*/ 822135 w 978832"/>
                <a:gd name="connsiteY221" fmla="*/ 141861 h 1155092"/>
                <a:gd name="connsiteX222" fmla="*/ 819010 w 978832"/>
                <a:gd name="connsiteY222" fmla="*/ 171037 h 1155092"/>
                <a:gd name="connsiteX223" fmla="*/ 820051 w 978832"/>
                <a:gd name="connsiteY223" fmla="*/ 174163 h 1155092"/>
                <a:gd name="connsiteX224" fmla="*/ 808143 w 978832"/>
                <a:gd name="connsiteY224" fmla="*/ 210035 h 1155092"/>
                <a:gd name="connsiteX225" fmla="*/ 760955 w 978832"/>
                <a:gd name="connsiteY225" fmla="*/ 220308 h 1155092"/>
                <a:gd name="connsiteX226" fmla="*/ 752322 w 978832"/>
                <a:gd name="connsiteY226" fmla="*/ 225221 h 1155092"/>
                <a:gd name="connsiteX227" fmla="*/ 742944 w 978832"/>
                <a:gd name="connsiteY227" fmla="*/ 234599 h 1155092"/>
                <a:gd name="connsiteX228" fmla="*/ 730440 w 978832"/>
                <a:gd name="connsiteY228" fmla="*/ 246061 h 1155092"/>
                <a:gd name="connsiteX229" fmla="*/ 724187 w 978832"/>
                <a:gd name="connsiteY229" fmla="*/ 255439 h 1155092"/>
                <a:gd name="connsiteX230" fmla="*/ 713768 w 978832"/>
                <a:gd name="connsiteY230" fmla="*/ 268985 h 1155092"/>
                <a:gd name="connsiteX231" fmla="*/ 709600 w 978832"/>
                <a:gd name="connsiteY231" fmla="*/ 272111 h 1155092"/>
                <a:gd name="connsiteX232" fmla="*/ 701264 w 978832"/>
                <a:gd name="connsiteY232" fmla="*/ 278363 h 1155092"/>
                <a:gd name="connsiteX233" fmla="*/ 695012 w 978832"/>
                <a:gd name="connsiteY233" fmla="*/ 298161 h 1155092"/>
                <a:gd name="connsiteX234" fmla="*/ 695012 w 978832"/>
                <a:gd name="connsiteY234" fmla="*/ 301287 h 1155092"/>
                <a:gd name="connsiteX235" fmla="*/ 670004 w 978832"/>
                <a:gd name="connsiteY235" fmla="*/ 330463 h 1155092"/>
                <a:gd name="connsiteX236" fmla="*/ 662710 w 978832"/>
                <a:gd name="connsiteY236" fmla="*/ 335673 h 1155092"/>
                <a:gd name="connsiteX237" fmla="*/ 653332 w 978832"/>
                <a:gd name="connsiteY237" fmla="*/ 344008 h 1155092"/>
                <a:gd name="connsiteX238" fmla="*/ 648122 w 978832"/>
                <a:gd name="connsiteY238" fmla="*/ 352344 h 1155092"/>
                <a:gd name="connsiteX239" fmla="*/ 644996 w 978832"/>
                <a:gd name="connsiteY239" fmla="*/ 357554 h 1155092"/>
                <a:gd name="connsiteX240" fmla="*/ 611652 w 978832"/>
                <a:gd name="connsiteY240" fmla="*/ 377353 h 1155092"/>
                <a:gd name="connsiteX241" fmla="*/ 608526 w 978832"/>
                <a:gd name="connsiteY241" fmla="*/ 378394 h 1155092"/>
                <a:gd name="connsiteX242" fmla="*/ 571014 w 978832"/>
                <a:gd name="connsiteY242" fmla="*/ 413822 h 1155092"/>
                <a:gd name="connsiteX243" fmla="*/ 573098 w 978832"/>
                <a:gd name="connsiteY243" fmla="*/ 423200 h 1155092"/>
                <a:gd name="connsiteX244" fmla="*/ 582476 w 978832"/>
                <a:gd name="connsiteY244" fmla="*/ 437788 h 1155092"/>
                <a:gd name="connsiteX245" fmla="*/ 599148 w 978832"/>
                <a:gd name="connsiteY245" fmla="*/ 442998 h 1155092"/>
                <a:gd name="connsiteX246" fmla="*/ 605400 w 978832"/>
                <a:gd name="connsiteY246" fmla="*/ 441956 h 1155092"/>
                <a:gd name="connsiteX247" fmla="*/ 607484 w 978832"/>
                <a:gd name="connsiteY247" fmla="*/ 440914 h 1155092"/>
                <a:gd name="connsiteX248" fmla="*/ 626240 w 978832"/>
                <a:gd name="connsiteY248" fmla="*/ 440914 h 1155092"/>
                <a:gd name="connsiteX249" fmla="*/ 628324 w 978832"/>
                <a:gd name="connsiteY249" fmla="*/ 440914 h 1155092"/>
                <a:gd name="connsiteX250" fmla="*/ 640828 w 978832"/>
                <a:gd name="connsiteY250" fmla="*/ 441956 h 1155092"/>
                <a:gd name="connsiteX251" fmla="*/ 652290 w 978832"/>
                <a:gd name="connsiteY251" fmla="*/ 442998 h 1155092"/>
                <a:gd name="connsiteX252" fmla="*/ 662710 w 978832"/>
                <a:gd name="connsiteY252" fmla="*/ 446124 h 1155092"/>
                <a:gd name="connsiteX253" fmla="*/ 672088 w 978832"/>
                <a:gd name="connsiteY253" fmla="*/ 453418 h 1155092"/>
                <a:gd name="connsiteX254" fmla="*/ 675214 w 978832"/>
                <a:gd name="connsiteY254" fmla="*/ 456544 h 1155092"/>
                <a:gd name="connsiteX255" fmla="*/ 684592 w 978832"/>
                <a:gd name="connsiteY255" fmla="*/ 465922 h 1155092"/>
                <a:gd name="connsiteX256" fmla="*/ 700222 w 978832"/>
                <a:gd name="connsiteY256" fmla="*/ 483636 h 1155092"/>
                <a:gd name="connsiteX257" fmla="*/ 701264 w 978832"/>
                <a:gd name="connsiteY257" fmla="*/ 484678 h 1155092"/>
                <a:gd name="connsiteX258" fmla="*/ 700222 w 978832"/>
                <a:gd name="connsiteY258" fmla="*/ 486762 h 1155092"/>
                <a:gd name="connsiteX259" fmla="*/ 681466 w 978832"/>
                <a:gd name="connsiteY259" fmla="*/ 521148 h 1155092"/>
                <a:gd name="connsiteX260" fmla="*/ 679382 w 978832"/>
                <a:gd name="connsiteY260" fmla="*/ 530526 h 1155092"/>
                <a:gd name="connsiteX261" fmla="*/ 681466 w 978832"/>
                <a:gd name="connsiteY261" fmla="*/ 537820 h 1155092"/>
                <a:gd name="connsiteX262" fmla="*/ 687718 w 978832"/>
                <a:gd name="connsiteY262" fmla="*/ 549282 h 1155092"/>
                <a:gd name="connsiteX263" fmla="*/ 689802 w 978832"/>
                <a:gd name="connsiteY263" fmla="*/ 551366 h 1155092"/>
                <a:gd name="connsiteX264" fmla="*/ 692928 w 978832"/>
                <a:gd name="connsiteY264" fmla="*/ 554492 h 1155092"/>
                <a:gd name="connsiteX265" fmla="*/ 692928 w 978832"/>
                <a:gd name="connsiteY265" fmla="*/ 559702 h 1155092"/>
                <a:gd name="connsiteX266" fmla="*/ 690844 w 978832"/>
                <a:gd name="connsiteY266" fmla="*/ 572206 h 1155092"/>
                <a:gd name="connsiteX267" fmla="*/ 689802 w 978832"/>
                <a:gd name="connsiteY267" fmla="*/ 574290 h 1155092"/>
                <a:gd name="connsiteX268" fmla="*/ 688760 w 978832"/>
                <a:gd name="connsiteY268" fmla="*/ 580542 h 1155092"/>
                <a:gd name="connsiteX269" fmla="*/ 689802 w 978832"/>
                <a:gd name="connsiteY269" fmla="*/ 588878 h 1155092"/>
                <a:gd name="connsiteX270" fmla="*/ 689802 w 978832"/>
                <a:gd name="connsiteY270" fmla="*/ 589920 h 1155092"/>
                <a:gd name="connsiteX271" fmla="*/ 693970 w 978832"/>
                <a:gd name="connsiteY271" fmla="*/ 601382 h 1155092"/>
                <a:gd name="connsiteX272" fmla="*/ 700222 w 978832"/>
                <a:gd name="connsiteY272" fmla="*/ 609718 h 1155092"/>
                <a:gd name="connsiteX273" fmla="*/ 701264 w 978832"/>
                <a:gd name="connsiteY273" fmla="*/ 610760 h 1155092"/>
                <a:gd name="connsiteX274" fmla="*/ 710642 w 978832"/>
                <a:gd name="connsiteY274" fmla="*/ 625348 h 1155092"/>
                <a:gd name="connsiteX275" fmla="*/ 712726 w 978832"/>
                <a:gd name="connsiteY275" fmla="*/ 640978 h 1155092"/>
                <a:gd name="connsiteX276" fmla="*/ 709600 w 978832"/>
                <a:gd name="connsiteY276" fmla="*/ 649314 h 1155092"/>
                <a:gd name="connsiteX277" fmla="*/ 707516 w 978832"/>
                <a:gd name="connsiteY277" fmla="*/ 653482 h 1155092"/>
                <a:gd name="connsiteX278" fmla="*/ 691886 w 978832"/>
                <a:gd name="connsiteY278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3008 w 978832"/>
                <a:gd name="connsiteY199" fmla="*/ 132035 h 1155092"/>
                <a:gd name="connsiteX200" fmla="*/ 687718 w 978832"/>
                <a:gd name="connsiteY200" fmla="*/ 132483 h 1155092"/>
                <a:gd name="connsiteX201" fmla="*/ 705285 w 978832"/>
                <a:gd name="connsiteY201" fmla="*/ 152281 h 1155092"/>
                <a:gd name="connsiteX202" fmla="*/ 727314 w 978832"/>
                <a:gd name="connsiteY202" fmla="*/ 154365 h 1155092"/>
                <a:gd name="connsiteX203" fmla="*/ 747112 w 978832"/>
                <a:gd name="connsiteY203" fmla="*/ 130399 h 1155092"/>
                <a:gd name="connsiteX204" fmla="*/ 748154 w 978832"/>
                <a:gd name="connsiteY204" fmla="*/ 118937 h 1155092"/>
                <a:gd name="connsiteX205" fmla="*/ 751280 w 978832"/>
                <a:gd name="connsiteY205" fmla="*/ 101223 h 1155092"/>
                <a:gd name="connsiteX206" fmla="*/ 764826 w 978832"/>
                <a:gd name="connsiteY206" fmla="*/ 82467 h 1155092"/>
                <a:gd name="connsiteX207" fmla="*/ 778371 w 978832"/>
                <a:gd name="connsiteY207" fmla="*/ 62669 h 1155092"/>
                <a:gd name="connsiteX208" fmla="*/ 779414 w 978832"/>
                <a:gd name="connsiteY208" fmla="*/ 63263 h 1155092"/>
                <a:gd name="connsiteX209" fmla="*/ 827642 w 978832"/>
                <a:gd name="connsiteY209" fmla="*/ 65793 h 1155092"/>
                <a:gd name="connsiteX210" fmla="*/ 833597 w 978832"/>
                <a:gd name="connsiteY210" fmla="*/ 41829 h 1155092"/>
                <a:gd name="connsiteX211" fmla="*/ 842975 w 978832"/>
                <a:gd name="connsiteY211" fmla="*/ 34535 h 1155092"/>
                <a:gd name="connsiteX212" fmla="*/ 848185 w 978832"/>
                <a:gd name="connsiteY212" fmla="*/ 31409 h 1155092"/>
                <a:gd name="connsiteX213" fmla="*/ 849227 w 978832"/>
                <a:gd name="connsiteY213" fmla="*/ 30368 h 1155092"/>
                <a:gd name="connsiteX214" fmla="*/ 871109 w 978832"/>
                <a:gd name="connsiteY214" fmla="*/ 7444 h 1155092"/>
                <a:gd name="connsiteX215" fmla="*/ 893435 w 978832"/>
                <a:gd name="connsiteY215" fmla="*/ 0 h 1155092"/>
                <a:gd name="connsiteX216" fmla="*/ 972183 w 978832"/>
                <a:gd name="connsiteY216" fmla="*/ 51207 h 1155092"/>
                <a:gd name="connsiteX217" fmla="*/ 972330 w 978832"/>
                <a:gd name="connsiteY217" fmla="*/ 74873 h 1155092"/>
                <a:gd name="connsiteX218" fmla="*/ 936902 w 978832"/>
                <a:gd name="connsiteY218" fmla="*/ 86188 h 1155092"/>
                <a:gd name="connsiteX219" fmla="*/ 894477 w 978832"/>
                <a:gd name="connsiteY219" fmla="*/ 121912 h 1155092"/>
                <a:gd name="connsiteX220" fmla="*/ 864112 w 978832"/>
                <a:gd name="connsiteY220" fmla="*/ 142306 h 1155092"/>
                <a:gd name="connsiteX221" fmla="*/ 822135 w 978832"/>
                <a:gd name="connsiteY221" fmla="*/ 141861 h 1155092"/>
                <a:gd name="connsiteX222" fmla="*/ 819010 w 978832"/>
                <a:gd name="connsiteY222" fmla="*/ 171037 h 1155092"/>
                <a:gd name="connsiteX223" fmla="*/ 820051 w 978832"/>
                <a:gd name="connsiteY223" fmla="*/ 174163 h 1155092"/>
                <a:gd name="connsiteX224" fmla="*/ 808143 w 978832"/>
                <a:gd name="connsiteY224" fmla="*/ 210035 h 1155092"/>
                <a:gd name="connsiteX225" fmla="*/ 760955 w 978832"/>
                <a:gd name="connsiteY225" fmla="*/ 220308 h 1155092"/>
                <a:gd name="connsiteX226" fmla="*/ 752322 w 978832"/>
                <a:gd name="connsiteY226" fmla="*/ 225221 h 1155092"/>
                <a:gd name="connsiteX227" fmla="*/ 742944 w 978832"/>
                <a:gd name="connsiteY227" fmla="*/ 234599 h 1155092"/>
                <a:gd name="connsiteX228" fmla="*/ 730440 w 978832"/>
                <a:gd name="connsiteY228" fmla="*/ 246061 h 1155092"/>
                <a:gd name="connsiteX229" fmla="*/ 724187 w 978832"/>
                <a:gd name="connsiteY229" fmla="*/ 255439 h 1155092"/>
                <a:gd name="connsiteX230" fmla="*/ 713768 w 978832"/>
                <a:gd name="connsiteY230" fmla="*/ 268985 h 1155092"/>
                <a:gd name="connsiteX231" fmla="*/ 709600 w 978832"/>
                <a:gd name="connsiteY231" fmla="*/ 272111 h 1155092"/>
                <a:gd name="connsiteX232" fmla="*/ 701264 w 978832"/>
                <a:gd name="connsiteY232" fmla="*/ 278363 h 1155092"/>
                <a:gd name="connsiteX233" fmla="*/ 695012 w 978832"/>
                <a:gd name="connsiteY233" fmla="*/ 298161 h 1155092"/>
                <a:gd name="connsiteX234" fmla="*/ 695012 w 978832"/>
                <a:gd name="connsiteY234" fmla="*/ 301287 h 1155092"/>
                <a:gd name="connsiteX235" fmla="*/ 670004 w 978832"/>
                <a:gd name="connsiteY235" fmla="*/ 330463 h 1155092"/>
                <a:gd name="connsiteX236" fmla="*/ 662710 w 978832"/>
                <a:gd name="connsiteY236" fmla="*/ 335673 h 1155092"/>
                <a:gd name="connsiteX237" fmla="*/ 653332 w 978832"/>
                <a:gd name="connsiteY237" fmla="*/ 344008 h 1155092"/>
                <a:gd name="connsiteX238" fmla="*/ 648122 w 978832"/>
                <a:gd name="connsiteY238" fmla="*/ 352344 h 1155092"/>
                <a:gd name="connsiteX239" fmla="*/ 644996 w 978832"/>
                <a:gd name="connsiteY239" fmla="*/ 357554 h 1155092"/>
                <a:gd name="connsiteX240" fmla="*/ 611652 w 978832"/>
                <a:gd name="connsiteY240" fmla="*/ 377353 h 1155092"/>
                <a:gd name="connsiteX241" fmla="*/ 608526 w 978832"/>
                <a:gd name="connsiteY241" fmla="*/ 378394 h 1155092"/>
                <a:gd name="connsiteX242" fmla="*/ 571014 w 978832"/>
                <a:gd name="connsiteY242" fmla="*/ 413822 h 1155092"/>
                <a:gd name="connsiteX243" fmla="*/ 573098 w 978832"/>
                <a:gd name="connsiteY243" fmla="*/ 423200 h 1155092"/>
                <a:gd name="connsiteX244" fmla="*/ 582476 w 978832"/>
                <a:gd name="connsiteY244" fmla="*/ 437788 h 1155092"/>
                <a:gd name="connsiteX245" fmla="*/ 599148 w 978832"/>
                <a:gd name="connsiteY245" fmla="*/ 442998 h 1155092"/>
                <a:gd name="connsiteX246" fmla="*/ 605400 w 978832"/>
                <a:gd name="connsiteY246" fmla="*/ 441956 h 1155092"/>
                <a:gd name="connsiteX247" fmla="*/ 607484 w 978832"/>
                <a:gd name="connsiteY247" fmla="*/ 440914 h 1155092"/>
                <a:gd name="connsiteX248" fmla="*/ 626240 w 978832"/>
                <a:gd name="connsiteY248" fmla="*/ 440914 h 1155092"/>
                <a:gd name="connsiteX249" fmla="*/ 628324 w 978832"/>
                <a:gd name="connsiteY249" fmla="*/ 440914 h 1155092"/>
                <a:gd name="connsiteX250" fmla="*/ 640828 w 978832"/>
                <a:gd name="connsiteY250" fmla="*/ 441956 h 1155092"/>
                <a:gd name="connsiteX251" fmla="*/ 652290 w 978832"/>
                <a:gd name="connsiteY251" fmla="*/ 442998 h 1155092"/>
                <a:gd name="connsiteX252" fmla="*/ 662710 w 978832"/>
                <a:gd name="connsiteY252" fmla="*/ 446124 h 1155092"/>
                <a:gd name="connsiteX253" fmla="*/ 672088 w 978832"/>
                <a:gd name="connsiteY253" fmla="*/ 453418 h 1155092"/>
                <a:gd name="connsiteX254" fmla="*/ 675214 w 978832"/>
                <a:gd name="connsiteY254" fmla="*/ 456544 h 1155092"/>
                <a:gd name="connsiteX255" fmla="*/ 684592 w 978832"/>
                <a:gd name="connsiteY255" fmla="*/ 465922 h 1155092"/>
                <a:gd name="connsiteX256" fmla="*/ 700222 w 978832"/>
                <a:gd name="connsiteY256" fmla="*/ 483636 h 1155092"/>
                <a:gd name="connsiteX257" fmla="*/ 701264 w 978832"/>
                <a:gd name="connsiteY257" fmla="*/ 484678 h 1155092"/>
                <a:gd name="connsiteX258" fmla="*/ 700222 w 978832"/>
                <a:gd name="connsiteY258" fmla="*/ 486762 h 1155092"/>
                <a:gd name="connsiteX259" fmla="*/ 681466 w 978832"/>
                <a:gd name="connsiteY259" fmla="*/ 521148 h 1155092"/>
                <a:gd name="connsiteX260" fmla="*/ 679382 w 978832"/>
                <a:gd name="connsiteY260" fmla="*/ 530526 h 1155092"/>
                <a:gd name="connsiteX261" fmla="*/ 681466 w 978832"/>
                <a:gd name="connsiteY261" fmla="*/ 537820 h 1155092"/>
                <a:gd name="connsiteX262" fmla="*/ 687718 w 978832"/>
                <a:gd name="connsiteY262" fmla="*/ 549282 h 1155092"/>
                <a:gd name="connsiteX263" fmla="*/ 689802 w 978832"/>
                <a:gd name="connsiteY263" fmla="*/ 551366 h 1155092"/>
                <a:gd name="connsiteX264" fmla="*/ 692928 w 978832"/>
                <a:gd name="connsiteY264" fmla="*/ 554492 h 1155092"/>
                <a:gd name="connsiteX265" fmla="*/ 692928 w 978832"/>
                <a:gd name="connsiteY265" fmla="*/ 559702 h 1155092"/>
                <a:gd name="connsiteX266" fmla="*/ 690844 w 978832"/>
                <a:gd name="connsiteY266" fmla="*/ 572206 h 1155092"/>
                <a:gd name="connsiteX267" fmla="*/ 689802 w 978832"/>
                <a:gd name="connsiteY267" fmla="*/ 574290 h 1155092"/>
                <a:gd name="connsiteX268" fmla="*/ 688760 w 978832"/>
                <a:gd name="connsiteY268" fmla="*/ 580542 h 1155092"/>
                <a:gd name="connsiteX269" fmla="*/ 689802 w 978832"/>
                <a:gd name="connsiteY269" fmla="*/ 588878 h 1155092"/>
                <a:gd name="connsiteX270" fmla="*/ 689802 w 978832"/>
                <a:gd name="connsiteY270" fmla="*/ 589920 h 1155092"/>
                <a:gd name="connsiteX271" fmla="*/ 693970 w 978832"/>
                <a:gd name="connsiteY271" fmla="*/ 601382 h 1155092"/>
                <a:gd name="connsiteX272" fmla="*/ 700222 w 978832"/>
                <a:gd name="connsiteY272" fmla="*/ 609718 h 1155092"/>
                <a:gd name="connsiteX273" fmla="*/ 701264 w 978832"/>
                <a:gd name="connsiteY273" fmla="*/ 610760 h 1155092"/>
                <a:gd name="connsiteX274" fmla="*/ 710642 w 978832"/>
                <a:gd name="connsiteY274" fmla="*/ 625348 h 1155092"/>
                <a:gd name="connsiteX275" fmla="*/ 712726 w 978832"/>
                <a:gd name="connsiteY275" fmla="*/ 640978 h 1155092"/>
                <a:gd name="connsiteX276" fmla="*/ 709600 w 978832"/>
                <a:gd name="connsiteY276" fmla="*/ 649314 h 1155092"/>
                <a:gd name="connsiteX277" fmla="*/ 707516 w 978832"/>
                <a:gd name="connsiteY277" fmla="*/ 653482 h 1155092"/>
                <a:gd name="connsiteX278" fmla="*/ 691886 w 978832"/>
                <a:gd name="connsiteY278" fmla="*/ 663902 h 11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978832" h="1155092">
                  <a:moveTo>
                    <a:pt x="691886" y="663902"/>
                  </a:moveTo>
                  <a:cubicBezTo>
                    <a:pt x="679382" y="664944"/>
                    <a:pt x="679826" y="676999"/>
                    <a:pt x="676700" y="687419"/>
                  </a:cubicBezTo>
                  <a:cubicBezTo>
                    <a:pt x="674616" y="693671"/>
                    <a:pt x="663752" y="695162"/>
                    <a:pt x="663752" y="700372"/>
                  </a:cubicBezTo>
                  <a:lnTo>
                    <a:pt x="663752" y="703497"/>
                  </a:lnTo>
                  <a:lnTo>
                    <a:pt x="668515" y="727610"/>
                  </a:lnTo>
                  <a:cubicBezTo>
                    <a:pt x="665389" y="745324"/>
                    <a:pt x="649461" y="766014"/>
                    <a:pt x="639041" y="775392"/>
                  </a:cubicBezTo>
                  <a:cubicBezTo>
                    <a:pt x="627579" y="784770"/>
                    <a:pt x="615372" y="790427"/>
                    <a:pt x="600784" y="797721"/>
                  </a:cubicBezTo>
                  <a:cubicBezTo>
                    <a:pt x="587536" y="803800"/>
                    <a:pt x="566499" y="815485"/>
                    <a:pt x="559552" y="821390"/>
                  </a:cubicBezTo>
                  <a:cubicBezTo>
                    <a:pt x="548512" y="827394"/>
                    <a:pt x="539408" y="829926"/>
                    <a:pt x="534545" y="833747"/>
                  </a:cubicBezTo>
                  <a:cubicBezTo>
                    <a:pt x="533502" y="833747"/>
                    <a:pt x="531418" y="834789"/>
                    <a:pt x="530376" y="834789"/>
                  </a:cubicBezTo>
                  <a:cubicBezTo>
                    <a:pt x="526208" y="835831"/>
                    <a:pt x="520998" y="835831"/>
                    <a:pt x="516830" y="839999"/>
                  </a:cubicBezTo>
                  <a:lnTo>
                    <a:pt x="514746" y="842083"/>
                  </a:lnTo>
                  <a:lnTo>
                    <a:pt x="511620" y="845209"/>
                  </a:lnTo>
                  <a:cubicBezTo>
                    <a:pt x="510578" y="846251"/>
                    <a:pt x="508495" y="846251"/>
                    <a:pt x="506411" y="846251"/>
                  </a:cubicBezTo>
                  <a:lnTo>
                    <a:pt x="503285" y="846251"/>
                  </a:lnTo>
                  <a:cubicBezTo>
                    <a:pt x="498075" y="847293"/>
                    <a:pt x="493906" y="849377"/>
                    <a:pt x="489738" y="852503"/>
                  </a:cubicBezTo>
                  <a:cubicBezTo>
                    <a:pt x="486612" y="854587"/>
                    <a:pt x="484528" y="856671"/>
                    <a:pt x="481402" y="856671"/>
                  </a:cubicBezTo>
                  <a:cubicBezTo>
                    <a:pt x="479318" y="857713"/>
                    <a:pt x="476192" y="857713"/>
                    <a:pt x="474108" y="857713"/>
                  </a:cubicBezTo>
                  <a:cubicBezTo>
                    <a:pt x="470982" y="857713"/>
                    <a:pt x="467856" y="858755"/>
                    <a:pt x="464731" y="859797"/>
                  </a:cubicBezTo>
                  <a:cubicBezTo>
                    <a:pt x="458478" y="861881"/>
                    <a:pt x="454311" y="867091"/>
                    <a:pt x="450142" y="871259"/>
                  </a:cubicBezTo>
                  <a:cubicBezTo>
                    <a:pt x="445975" y="875427"/>
                    <a:pt x="442848" y="879595"/>
                    <a:pt x="440765" y="884805"/>
                  </a:cubicBezTo>
                  <a:cubicBezTo>
                    <a:pt x="439722" y="886889"/>
                    <a:pt x="439722" y="887931"/>
                    <a:pt x="438681" y="890015"/>
                  </a:cubicBezTo>
                  <a:cubicBezTo>
                    <a:pt x="437638" y="893141"/>
                    <a:pt x="436597" y="896267"/>
                    <a:pt x="434512" y="898351"/>
                  </a:cubicBezTo>
                  <a:lnTo>
                    <a:pt x="431387" y="901477"/>
                  </a:lnTo>
                  <a:lnTo>
                    <a:pt x="430345" y="902519"/>
                  </a:lnTo>
                  <a:cubicBezTo>
                    <a:pt x="429302" y="903561"/>
                    <a:pt x="428261" y="903561"/>
                    <a:pt x="427218" y="904603"/>
                  </a:cubicBezTo>
                  <a:cubicBezTo>
                    <a:pt x="426177" y="905645"/>
                    <a:pt x="424093" y="906687"/>
                    <a:pt x="423051" y="907729"/>
                  </a:cubicBezTo>
                  <a:cubicBezTo>
                    <a:pt x="417841" y="909813"/>
                    <a:pt x="411588" y="908771"/>
                    <a:pt x="405337" y="904603"/>
                  </a:cubicBezTo>
                  <a:cubicBezTo>
                    <a:pt x="400127" y="901477"/>
                    <a:pt x="395958" y="896267"/>
                    <a:pt x="390748" y="891057"/>
                  </a:cubicBezTo>
                  <a:cubicBezTo>
                    <a:pt x="385538" y="884805"/>
                    <a:pt x="379287" y="877511"/>
                    <a:pt x="371993" y="871259"/>
                  </a:cubicBezTo>
                  <a:cubicBezTo>
                    <a:pt x="369909" y="870217"/>
                    <a:pt x="368867" y="868133"/>
                    <a:pt x="367825" y="866049"/>
                  </a:cubicBezTo>
                  <a:cubicBezTo>
                    <a:pt x="366783" y="865007"/>
                    <a:pt x="366783" y="862923"/>
                    <a:pt x="366783" y="861881"/>
                  </a:cubicBezTo>
                  <a:cubicBezTo>
                    <a:pt x="366783" y="860839"/>
                    <a:pt x="366783" y="859797"/>
                    <a:pt x="365741" y="858755"/>
                  </a:cubicBezTo>
                  <a:cubicBezTo>
                    <a:pt x="363657" y="852503"/>
                    <a:pt x="359489" y="847293"/>
                    <a:pt x="353237" y="843125"/>
                  </a:cubicBezTo>
                  <a:cubicBezTo>
                    <a:pt x="348027" y="839999"/>
                    <a:pt x="342817" y="838957"/>
                    <a:pt x="335523" y="837915"/>
                  </a:cubicBezTo>
                  <a:lnTo>
                    <a:pt x="334481" y="837915"/>
                  </a:lnTo>
                  <a:cubicBezTo>
                    <a:pt x="331355" y="837915"/>
                    <a:pt x="329271" y="836873"/>
                    <a:pt x="327187" y="835831"/>
                  </a:cubicBezTo>
                  <a:cubicBezTo>
                    <a:pt x="325103" y="834789"/>
                    <a:pt x="324061" y="833747"/>
                    <a:pt x="321977" y="831663"/>
                  </a:cubicBezTo>
                  <a:lnTo>
                    <a:pt x="320935" y="830621"/>
                  </a:lnTo>
                  <a:cubicBezTo>
                    <a:pt x="316767" y="826453"/>
                    <a:pt x="310515" y="822285"/>
                    <a:pt x="303221" y="823327"/>
                  </a:cubicBezTo>
                  <a:cubicBezTo>
                    <a:pt x="298011" y="824369"/>
                    <a:pt x="293843" y="827495"/>
                    <a:pt x="290717" y="829579"/>
                  </a:cubicBezTo>
                  <a:cubicBezTo>
                    <a:pt x="283423" y="834789"/>
                    <a:pt x="275087" y="842083"/>
                    <a:pt x="268835" y="850419"/>
                  </a:cubicBezTo>
                  <a:cubicBezTo>
                    <a:pt x="265709" y="854587"/>
                    <a:pt x="263625" y="858755"/>
                    <a:pt x="262583" y="863965"/>
                  </a:cubicBezTo>
                  <a:cubicBezTo>
                    <a:pt x="261541" y="866049"/>
                    <a:pt x="260499" y="868133"/>
                    <a:pt x="260499" y="870217"/>
                  </a:cubicBezTo>
                  <a:cubicBezTo>
                    <a:pt x="259457" y="873343"/>
                    <a:pt x="257373" y="876469"/>
                    <a:pt x="257373" y="879595"/>
                  </a:cubicBezTo>
                  <a:cubicBezTo>
                    <a:pt x="256331" y="885847"/>
                    <a:pt x="256331" y="891057"/>
                    <a:pt x="257373" y="896267"/>
                  </a:cubicBezTo>
                  <a:cubicBezTo>
                    <a:pt x="257373" y="900435"/>
                    <a:pt x="258415" y="905645"/>
                    <a:pt x="259457" y="909813"/>
                  </a:cubicBezTo>
                  <a:cubicBezTo>
                    <a:pt x="260499" y="911897"/>
                    <a:pt x="260499" y="915023"/>
                    <a:pt x="261541" y="917107"/>
                  </a:cubicBezTo>
                  <a:cubicBezTo>
                    <a:pt x="262583" y="921275"/>
                    <a:pt x="263625" y="924401"/>
                    <a:pt x="264667" y="928569"/>
                  </a:cubicBezTo>
                  <a:cubicBezTo>
                    <a:pt x="264667" y="933779"/>
                    <a:pt x="263625" y="940031"/>
                    <a:pt x="258415" y="942115"/>
                  </a:cubicBezTo>
                  <a:cubicBezTo>
                    <a:pt x="256331" y="943157"/>
                    <a:pt x="253205" y="943157"/>
                    <a:pt x="250079" y="943157"/>
                  </a:cubicBezTo>
                  <a:lnTo>
                    <a:pt x="245911" y="943157"/>
                  </a:lnTo>
                  <a:cubicBezTo>
                    <a:pt x="236533" y="944199"/>
                    <a:pt x="225071" y="950451"/>
                    <a:pt x="222987" y="960871"/>
                  </a:cubicBezTo>
                  <a:cubicBezTo>
                    <a:pt x="219861" y="973374"/>
                    <a:pt x="222987" y="982753"/>
                    <a:pt x="229239" y="989004"/>
                  </a:cubicBezTo>
                  <a:cubicBezTo>
                    <a:pt x="231323" y="991089"/>
                    <a:pt x="233407" y="992131"/>
                    <a:pt x="235491" y="994214"/>
                  </a:cubicBezTo>
                  <a:cubicBezTo>
                    <a:pt x="237575" y="995256"/>
                    <a:pt x="240701" y="997341"/>
                    <a:pt x="241743" y="999424"/>
                  </a:cubicBezTo>
                  <a:cubicBezTo>
                    <a:pt x="245911" y="1004634"/>
                    <a:pt x="245911" y="1012971"/>
                    <a:pt x="245911" y="1020264"/>
                  </a:cubicBezTo>
                  <a:lnTo>
                    <a:pt x="245911" y="1022348"/>
                  </a:lnTo>
                  <a:cubicBezTo>
                    <a:pt x="245911" y="1029643"/>
                    <a:pt x="246953" y="1041104"/>
                    <a:pt x="254247" y="1048398"/>
                  </a:cubicBezTo>
                  <a:cubicBezTo>
                    <a:pt x="256331" y="1050483"/>
                    <a:pt x="259457" y="1052566"/>
                    <a:pt x="261541" y="1054650"/>
                  </a:cubicBezTo>
                  <a:cubicBezTo>
                    <a:pt x="263625" y="1055693"/>
                    <a:pt x="266751" y="1057776"/>
                    <a:pt x="267793" y="1059860"/>
                  </a:cubicBezTo>
                  <a:cubicBezTo>
                    <a:pt x="271961" y="1064028"/>
                    <a:pt x="273003" y="1071322"/>
                    <a:pt x="274045" y="1076532"/>
                  </a:cubicBezTo>
                  <a:lnTo>
                    <a:pt x="277171" y="1098414"/>
                  </a:lnTo>
                  <a:cubicBezTo>
                    <a:pt x="277171" y="1101540"/>
                    <a:pt x="278213" y="1103624"/>
                    <a:pt x="277171" y="1104666"/>
                  </a:cubicBezTo>
                  <a:cubicBezTo>
                    <a:pt x="276129" y="1106750"/>
                    <a:pt x="275087" y="1107792"/>
                    <a:pt x="271961" y="1108834"/>
                  </a:cubicBezTo>
                  <a:cubicBezTo>
                    <a:pt x="268835" y="1110918"/>
                    <a:pt x="266751" y="1110918"/>
                    <a:pt x="264667" y="1110918"/>
                  </a:cubicBezTo>
                  <a:cubicBezTo>
                    <a:pt x="263625" y="1110918"/>
                    <a:pt x="261541" y="1109876"/>
                    <a:pt x="260499" y="1108834"/>
                  </a:cubicBezTo>
                  <a:cubicBezTo>
                    <a:pt x="259457" y="1107792"/>
                    <a:pt x="257373" y="1106750"/>
                    <a:pt x="256331" y="1105708"/>
                  </a:cubicBezTo>
                  <a:cubicBezTo>
                    <a:pt x="251121" y="1103624"/>
                    <a:pt x="245911" y="1104666"/>
                    <a:pt x="242785" y="1105708"/>
                  </a:cubicBezTo>
                  <a:cubicBezTo>
                    <a:pt x="239659" y="1106750"/>
                    <a:pt x="236533" y="1107792"/>
                    <a:pt x="234449" y="1109876"/>
                  </a:cubicBezTo>
                  <a:cubicBezTo>
                    <a:pt x="231323" y="1113002"/>
                    <a:pt x="229239" y="1116128"/>
                    <a:pt x="230281" y="1119254"/>
                  </a:cubicBezTo>
                  <a:cubicBezTo>
                    <a:pt x="230281" y="1122380"/>
                    <a:pt x="232365" y="1125506"/>
                    <a:pt x="235491" y="1128632"/>
                  </a:cubicBezTo>
                  <a:cubicBezTo>
                    <a:pt x="237575" y="1129674"/>
                    <a:pt x="240701" y="1130716"/>
                    <a:pt x="242785" y="1131758"/>
                  </a:cubicBezTo>
                  <a:lnTo>
                    <a:pt x="243827" y="1131758"/>
                  </a:lnTo>
                  <a:cubicBezTo>
                    <a:pt x="253205" y="1134884"/>
                    <a:pt x="261541" y="1141136"/>
                    <a:pt x="268835" y="1147388"/>
                  </a:cubicBezTo>
                  <a:lnTo>
                    <a:pt x="270919" y="1149472"/>
                  </a:lnTo>
                  <a:cubicBezTo>
                    <a:pt x="270919" y="1151556"/>
                    <a:pt x="268835" y="1152598"/>
                    <a:pt x="265709" y="1153640"/>
                  </a:cubicBezTo>
                  <a:cubicBezTo>
                    <a:pt x="258415" y="1155724"/>
                    <a:pt x="250079" y="1155724"/>
                    <a:pt x="242785" y="1152598"/>
                  </a:cubicBezTo>
                  <a:lnTo>
                    <a:pt x="241743" y="1152598"/>
                  </a:lnTo>
                  <a:cubicBezTo>
                    <a:pt x="239659" y="1151556"/>
                    <a:pt x="237575" y="1150514"/>
                    <a:pt x="235491" y="1150514"/>
                  </a:cubicBezTo>
                  <a:lnTo>
                    <a:pt x="229239" y="1150514"/>
                  </a:lnTo>
                  <a:lnTo>
                    <a:pt x="228197" y="1150514"/>
                  </a:lnTo>
                  <a:cubicBezTo>
                    <a:pt x="222987" y="1151556"/>
                    <a:pt x="216735" y="1150514"/>
                    <a:pt x="210483" y="1149472"/>
                  </a:cubicBezTo>
                  <a:lnTo>
                    <a:pt x="201105" y="1146346"/>
                  </a:lnTo>
                  <a:cubicBezTo>
                    <a:pt x="196937" y="1145304"/>
                    <a:pt x="193811" y="1143220"/>
                    <a:pt x="189643" y="1143220"/>
                  </a:cubicBezTo>
                  <a:lnTo>
                    <a:pt x="189643" y="1135926"/>
                  </a:lnTo>
                  <a:cubicBezTo>
                    <a:pt x="189643" y="1133842"/>
                    <a:pt x="190685" y="1132800"/>
                    <a:pt x="191727" y="1130716"/>
                  </a:cubicBezTo>
                  <a:cubicBezTo>
                    <a:pt x="191727" y="1129674"/>
                    <a:pt x="192769" y="1128632"/>
                    <a:pt x="192769" y="1127590"/>
                  </a:cubicBezTo>
                  <a:cubicBezTo>
                    <a:pt x="195895" y="1118212"/>
                    <a:pt x="194853" y="1106750"/>
                    <a:pt x="188601" y="1098414"/>
                  </a:cubicBezTo>
                  <a:cubicBezTo>
                    <a:pt x="187559" y="1097372"/>
                    <a:pt x="186517" y="1095288"/>
                    <a:pt x="185475" y="1094246"/>
                  </a:cubicBezTo>
                  <a:cubicBezTo>
                    <a:pt x="183391" y="1091120"/>
                    <a:pt x="181307" y="1089036"/>
                    <a:pt x="180265" y="1085910"/>
                  </a:cubicBezTo>
                  <a:cubicBezTo>
                    <a:pt x="179223" y="1080700"/>
                    <a:pt x="181307" y="1075490"/>
                    <a:pt x="183391" y="1071322"/>
                  </a:cubicBezTo>
                  <a:lnTo>
                    <a:pt x="184433" y="1069238"/>
                  </a:lnTo>
                  <a:cubicBezTo>
                    <a:pt x="186517" y="1065070"/>
                    <a:pt x="188601" y="1059860"/>
                    <a:pt x="188601" y="1054650"/>
                  </a:cubicBezTo>
                  <a:cubicBezTo>
                    <a:pt x="188601" y="1050483"/>
                    <a:pt x="188601" y="1047356"/>
                    <a:pt x="187559" y="1043188"/>
                  </a:cubicBezTo>
                  <a:cubicBezTo>
                    <a:pt x="187559" y="1041104"/>
                    <a:pt x="186517" y="1040063"/>
                    <a:pt x="186517" y="1037978"/>
                  </a:cubicBezTo>
                  <a:cubicBezTo>
                    <a:pt x="186517" y="1034853"/>
                    <a:pt x="186517" y="1031726"/>
                    <a:pt x="187559" y="1029643"/>
                  </a:cubicBezTo>
                  <a:cubicBezTo>
                    <a:pt x="187559" y="1028601"/>
                    <a:pt x="188601" y="1027558"/>
                    <a:pt x="190685" y="1026516"/>
                  </a:cubicBezTo>
                  <a:cubicBezTo>
                    <a:pt x="191727" y="1025474"/>
                    <a:pt x="192769" y="1024433"/>
                    <a:pt x="193811" y="1022348"/>
                  </a:cubicBezTo>
                  <a:cubicBezTo>
                    <a:pt x="197979" y="1015054"/>
                    <a:pt x="193811" y="1004634"/>
                    <a:pt x="188601" y="997341"/>
                  </a:cubicBezTo>
                  <a:cubicBezTo>
                    <a:pt x="187559" y="996299"/>
                    <a:pt x="186517" y="994214"/>
                    <a:pt x="185475" y="993173"/>
                  </a:cubicBezTo>
                  <a:cubicBezTo>
                    <a:pt x="181307" y="987963"/>
                    <a:pt x="178182" y="983794"/>
                    <a:pt x="177139" y="978584"/>
                  </a:cubicBezTo>
                  <a:cubicBezTo>
                    <a:pt x="176097" y="971291"/>
                    <a:pt x="179223" y="963997"/>
                    <a:pt x="182349" y="958787"/>
                  </a:cubicBezTo>
                  <a:cubicBezTo>
                    <a:pt x="183391" y="955661"/>
                    <a:pt x="185475" y="953577"/>
                    <a:pt x="186517" y="949409"/>
                  </a:cubicBezTo>
                  <a:cubicBezTo>
                    <a:pt x="187559" y="944199"/>
                    <a:pt x="185475" y="940031"/>
                    <a:pt x="183391" y="935863"/>
                  </a:cubicBezTo>
                  <a:cubicBezTo>
                    <a:pt x="181307" y="930653"/>
                    <a:pt x="178182" y="925443"/>
                    <a:pt x="174013" y="922317"/>
                  </a:cubicBezTo>
                  <a:cubicBezTo>
                    <a:pt x="169845" y="919191"/>
                    <a:pt x="164635" y="917107"/>
                    <a:pt x="159425" y="915023"/>
                  </a:cubicBezTo>
                  <a:cubicBezTo>
                    <a:pt x="153173" y="912939"/>
                    <a:pt x="147963" y="911897"/>
                    <a:pt x="144837" y="907729"/>
                  </a:cubicBezTo>
                  <a:cubicBezTo>
                    <a:pt x="143795" y="906687"/>
                    <a:pt x="143795" y="905645"/>
                    <a:pt x="142753" y="904603"/>
                  </a:cubicBezTo>
                  <a:cubicBezTo>
                    <a:pt x="140670" y="902519"/>
                    <a:pt x="139627" y="899393"/>
                    <a:pt x="136502" y="897309"/>
                  </a:cubicBezTo>
                  <a:cubicBezTo>
                    <a:pt x="133375" y="896267"/>
                    <a:pt x="130250" y="896267"/>
                    <a:pt x="127123" y="896267"/>
                  </a:cubicBezTo>
                  <a:cubicBezTo>
                    <a:pt x="123998" y="896267"/>
                    <a:pt x="121913" y="897309"/>
                    <a:pt x="120872" y="896267"/>
                  </a:cubicBezTo>
                  <a:cubicBezTo>
                    <a:pt x="119830" y="895225"/>
                    <a:pt x="118788" y="893141"/>
                    <a:pt x="117745" y="892099"/>
                  </a:cubicBezTo>
                  <a:cubicBezTo>
                    <a:pt x="112536" y="880637"/>
                    <a:pt x="107326" y="869175"/>
                    <a:pt x="101073" y="858755"/>
                  </a:cubicBezTo>
                  <a:cubicBezTo>
                    <a:pt x="97948" y="853545"/>
                    <a:pt x="94822" y="849377"/>
                    <a:pt x="89612" y="846251"/>
                  </a:cubicBezTo>
                  <a:cubicBezTo>
                    <a:pt x="87528" y="845209"/>
                    <a:pt x="84402" y="845209"/>
                    <a:pt x="82318" y="844167"/>
                  </a:cubicBezTo>
                  <a:cubicBezTo>
                    <a:pt x="80234" y="844167"/>
                    <a:pt x="78150" y="843125"/>
                    <a:pt x="76066" y="842083"/>
                  </a:cubicBezTo>
                  <a:cubicBezTo>
                    <a:pt x="72940" y="839999"/>
                    <a:pt x="70856" y="836873"/>
                    <a:pt x="68772" y="832705"/>
                  </a:cubicBezTo>
                  <a:cubicBezTo>
                    <a:pt x="67730" y="829579"/>
                    <a:pt x="65646" y="826453"/>
                    <a:pt x="63562" y="824369"/>
                  </a:cubicBezTo>
                  <a:cubicBezTo>
                    <a:pt x="60436" y="821243"/>
                    <a:pt x="57310" y="820201"/>
                    <a:pt x="55226" y="820201"/>
                  </a:cubicBezTo>
                  <a:lnTo>
                    <a:pt x="53142" y="820201"/>
                  </a:lnTo>
                  <a:cubicBezTo>
                    <a:pt x="50016" y="820201"/>
                    <a:pt x="46890" y="817075"/>
                    <a:pt x="43764" y="813949"/>
                  </a:cubicBezTo>
                  <a:lnTo>
                    <a:pt x="40638" y="810823"/>
                  </a:lnTo>
                  <a:lnTo>
                    <a:pt x="37512" y="807697"/>
                  </a:lnTo>
                  <a:cubicBezTo>
                    <a:pt x="36470" y="806655"/>
                    <a:pt x="35428" y="804571"/>
                    <a:pt x="34386" y="803529"/>
                  </a:cubicBezTo>
                  <a:lnTo>
                    <a:pt x="33344" y="802487"/>
                  </a:lnTo>
                  <a:cubicBezTo>
                    <a:pt x="30218" y="795193"/>
                    <a:pt x="25008" y="789983"/>
                    <a:pt x="19798" y="786857"/>
                  </a:cubicBezTo>
                  <a:cubicBezTo>
                    <a:pt x="18756" y="785815"/>
                    <a:pt x="16672" y="784773"/>
                    <a:pt x="15630" y="784773"/>
                  </a:cubicBezTo>
                  <a:cubicBezTo>
                    <a:pt x="14588" y="783731"/>
                    <a:pt x="12504" y="783731"/>
                    <a:pt x="11462" y="782689"/>
                  </a:cubicBezTo>
                  <a:cubicBezTo>
                    <a:pt x="6252" y="779563"/>
                    <a:pt x="3126" y="775395"/>
                    <a:pt x="0" y="770185"/>
                  </a:cubicBezTo>
                  <a:cubicBezTo>
                    <a:pt x="3126" y="769143"/>
                    <a:pt x="5210" y="768101"/>
                    <a:pt x="8336" y="766017"/>
                  </a:cubicBezTo>
                  <a:cubicBezTo>
                    <a:pt x="15630" y="760807"/>
                    <a:pt x="20840" y="752471"/>
                    <a:pt x="23966" y="739967"/>
                  </a:cubicBezTo>
                  <a:cubicBezTo>
                    <a:pt x="25008" y="736841"/>
                    <a:pt x="25008" y="734757"/>
                    <a:pt x="26050" y="731631"/>
                  </a:cubicBezTo>
                  <a:cubicBezTo>
                    <a:pt x="27092" y="724337"/>
                    <a:pt x="29176" y="718085"/>
                    <a:pt x="32302" y="711833"/>
                  </a:cubicBezTo>
                  <a:cubicBezTo>
                    <a:pt x="34386" y="707665"/>
                    <a:pt x="36470" y="705582"/>
                    <a:pt x="38554" y="703497"/>
                  </a:cubicBezTo>
                  <a:cubicBezTo>
                    <a:pt x="41680" y="701413"/>
                    <a:pt x="44806" y="700372"/>
                    <a:pt x="47932" y="699329"/>
                  </a:cubicBezTo>
                  <a:cubicBezTo>
                    <a:pt x="50016" y="698287"/>
                    <a:pt x="52100" y="698287"/>
                    <a:pt x="54184" y="697246"/>
                  </a:cubicBezTo>
                  <a:cubicBezTo>
                    <a:pt x="58352" y="696203"/>
                    <a:pt x="63562" y="694119"/>
                    <a:pt x="66688" y="692036"/>
                  </a:cubicBezTo>
                  <a:cubicBezTo>
                    <a:pt x="71898" y="688909"/>
                    <a:pt x="76066" y="681616"/>
                    <a:pt x="77108" y="675364"/>
                  </a:cubicBezTo>
                  <a:lnTo>
                    <a:pt x="77108" y="672237"/>
                  </a:lnTo>
                  <a:cubicBezTo>
                    <a:pt x="77108" y="669112"/>
                    <a:pt x="78150" y="667027"/>
                    <a:pt x="79192" y="664944"/>
                  </a:cubicBezTo>
                  <a:cubicBezTo>
                    <a:pt x="81276" y="661818"/>
                    <a:pt x="85444" y="660776"/>
                    <a:pt x="91696" y="660776"/>
                  </a:cubicBezTo>
                  <a:lnTo>
                    <a:pt x="93780" y="660776"/>
                  </a:lnTo>
                  <a:cubicBezTo>
                    <a:pt x="98990" y="660776"/>
                    <a:pt x="104200" y="660776"/>
                    <a:pt x="109410" y="658692"/>
                  </a:cubicBezTo>
                  <a:cubicBezTo>
                    <a:pt x="113578" y="656608"/>
                    <a:pt x="115662" y="652440"/>
                    <a:pt x="118788" y="648272"/>
                  </a:cubicBezTo>
                  <a:cubicBezTo>
                    <a:pt x="118788" y="647230"/>
                    <a:pt x="119830" y="646188"/>
                    <a:pt x="120872" y="645146"/>
                  </a:cubicBezTo>
                  <a:cubicBezTo>
                    <a:pt x="123998" y="640978"/>
                    <a:pt x="128165" y="636810"/>
                    <a:pt x="132333" y="632642"/>
                  </a:cubicBezTo>
                  <a:lnTo>
                    <a:pt x="138585" y="626390"/>
                  </a:lnTo>
                  <a:cubicBezTo>
                    <a:pt x="145880" y="618054"/>
                    <a:pt x="150047" y="609718"/>
                    <a:pt x="150047" y="601382"/>
                  </a:cubicBezTo>
                  <a:cubicBezTo>
                    <a:pt x="150047" y="597214"/>
                    <a:pt x="149005" y="594088"/>
                    <a:pt x="147963" y="589920"/>
                  </a:cubicBezTo>
                  <a:lnTo>
                    <a:pt x="146922" y="587836"/>
                  </a:lnTo>
                  <a:cubicBezTo>
                    <a:pt x="144837" y="579500"/>
                    <a:pt x="143795" y="571164"/>
                    <a:pt x="142753" y="562828"/>
                  </a:cubicBezTo>
                  <a:cubicBezTo>
                    <a:pt x="142753" y="558660"/>
                    <a:pt x="141712" y="553450"/>
                    <a:pt x="142753" y="549282"/>
                  </a:cubicBezTo>
                  <a:cubicBezTo>
                    <a:pt x="143795" y="546156"/>
                    <a:pt x="144837" y="543030"/>
                    <a:pt x="147963" y="538862"/>
                  </a:cubicBezTo>
                  <a:cubicBezTo>
                    <a:pt x="151090" y="533652"/>
                    <a:pt x="155257" y="529484"/>
                    <a:pt x="159425" y="527400"/>
                  </a:cubicBezTo>
                  <a:cubicBezTo>
                    <a:pt x="162552" y="525316"/>
                    <a:pt x="165677" y="524274"/>
                    <a:pt x="169845" y="523232"/>
                  </a:cubicBezTo>
                  <a:cubicBezTo>
                    <a:pt x="176097" y="521148"/>
                    <a:pt x="182349" y="518022"/>
                    <a:pt x="187559" y="512812"/>
                  </a:cubicBezTo>
                  <a:cubicBezTo>
                    <a:pt x="189643" y="509686"/>
                    <a:pt x="191727" y="506560"/>
                    <a:pt x="192769" y="503434"/>
                  </a:cubicBezTo>
                  <a:cubicBezTo>
                    <a:pt x="193811" y="500308"/>
                    <a:pt x="195895" y="497182"/>
                    <a:pt x="197979" y="495098"/>
                  </a:cubicBezTo>
                  <a:cubicBezTo>
                    <a:pt x="204231" y="487804"/>
                    <a:pt x="214651" y="485720"/>
                    <a:pt x="230281" y="488846"/>
                  </a:cubicBezTo>
                  <a:cubicBezTo>
                    <a:pt x="232365" y="488846"/>
                    <a:pt x="235491" y="489888"/>
                    <a:pt x="237575" y="488846"/>
                  </a:cubicBezTo>
                  <a:cubicBezTo>
                    <a:pt x="240701" y="487804"/>
                    <a:pt x="241743" y="485720"/>
                    <a:pt x="243827" y="483636"/>
                  </a:cubicBezTo>
                  <a:lnTo>
                    <a:pt x="246953" y="480510"/>
                  </a:lnTo>
                  <a:cubicBezTo>
                    <a:pt x="249037" y="479468"/>
                    <a:pt x="251121" y="480510"/>
                    <a:pt x="254247" y="481552"/>
                  </a:cubicBezTo>
                  <a:cubicBezTo>
                    <a:pt x="256331" y="482594"/>
                    <a:pt x="257373" y="482594"/>
                    <a:pt x="259457" y="482594"/>
                  </a:cubicBezTo>
                  <a:cubicBezTo>
                    <a:pt x="265709" y="483636"/>
                    <a:pt x="273003" y="480510"/>
                    <a:pt x="277171" y="475300"/>
                  </a:cubicBezTo>
                  <a:cubicBezTo>
                    <a:pt x="280297" y="470090"/>
                    <a:pt x="280297" y="464880"/>
                    <a:pt x="280297" y="458628"/>
                  </a:cubicBezTo>
                  <a:lnTo>
                    <a:pt x="280297" y="450292"/>
                  </a:lnTo>
                  <a:cubicBezTo>
                    <a:pt x="282381" y="439872"/>
                    <a:pt x="291759" y="431536"/>
                    <a:pt x="300095" y="427368"/>
                  </a:cubicBezTo>
                  <a:cubicBezTo>
                    <a:pt x="303221" y="425284"/>
                    <a:pt x="306347" y="424242"/>
                    <a:pt x="310515" y="422158"/>
                  </a:cubicBezTo>
                  <a:cubicBezTo>
                    <a:pt x="317809" y="419032"/>
                    <a:pt x="324061" y="415906"/>
                    <a:pt x="330313" y="410696"/>
                  </a:cubicBezTo>
                  <a:cubicBezTo>
                    <a:pt x="337607" y="404444"/>
                    <a:pt x="342817" y="397150"/>
                    <a:pt x="348027" y="389856"/>
                  </a:cubicBezTo>
                  <a:cubicBezTo>
                    <a:pt x="354279" y="380478"/>
                    <a:pt x="360531" y="372143"/>
                    <a:pt x="369909" y="366933"/>
                  </a:cubicBezTo>
                  <a:cubicBezTo>
                    <a:pt x="376161" y="362764"/>
                    <a:pt x="384497" y="361723"/>
                    <a:pt x="392833" y="360680"/>
                  </a:cubicBezTo>
                  <a:lnTo>
                    <a:pt x="408463" y="357554"/>
                  </a:lnTo>
                  <a:cubicBezTo>
                    <a:pt x="412631" y="356513"/>
                    <a:pt x="416798" y="354428"/>
                    <a:pt x="420967" y="352344"/>
                  </a:cubicBezTo>
                  <a:cubicBezTo>
                    <a:pt x="426177" y="350261"/>
                    <a:pt x="431387" y="348177"/>
                    <a:pt x="437638" y="346093"/>
                  </a:cubicBezTo>
                  <a:cubicBezTo>
                    <a:pt x="441807" y="345051"/>
                    <a:pt x="445975" y="345051"/>
                    <a:pt x="451185" y="345051"/>
                  </a:cubicBezTo>
                  <a:cubicBezTo>
                    <a:pt x="460562" y="345051"/>
                    <a:pt x="469941" y="344008"/>
                    <a:pt x="477235" y="338798"/>
                  </a:cubicBezTo>
                  <a:cubicBezTo>
                    <a:pt x="482445" y="334631"/>
                    <a:pt x="486612" y="328379"/>
                    <a:pt x="489738" y="322127"/>
                  </a:cubicBezTo>
                  <a:cubicBezTo>
                    <a:pt x="494948" y="313791"/>
                    <a:pt x="499116" y="305455"/>
                    <a:pt x="507452" y="304413"/>
                  </a:cubicBezTo>
                  <a:lnTo>
                    <a:pt x="512662" y="304413"/>
                  </a:lnTo>
                  <a:cubicBezTo>
                    <a:pt x="517872" y="304413"/>
                    <a:pt x="524125" y="304413"/>
                    <a:pt x="528292" y="299203"/>
                  </a:cubicBezTo>
                  <a:cubicBezTo>
                    <a:pt x="529335" y="297119"/>
                    <a:pt x="530376" y="295035"/>
                    <a:pt x="530376" y="292951"/>
                  </a:cubicBezTo>
                  <a:cubicBezTo>
                    <a:pt x="530376" y="291909"/>
                    <a:pt x="531418" y="289825"/>
                    <a:pt x="531418" y="288783"/>
                  </a:cubicBezTo>
                  <a:cubicBezTo>
                    <a:pt x="532460" y="286699"/>
                    <a:pt x="535586" y="285657"/>
                    <a:pt x="539755" y="284615"/>
                  </a:cubicBezTo>
                  <a:cubicBezTo>
                    <a:pt x="542880" y="283573"/>
                    <a:pt x="544965" y="282531"/>
                    <a:pt x="548090" y="281489"/>
                  </a:cubicBezTo>
                  <a:cubicBezTo>
                    <a:pt x="552258" y="278363"/>
                    <a:pt x="554342" y="273153"/>
                    <a:pt x="556426" y="268985"/>
                  </a:cubicBezTo>
                  <a:cubicBezTo>
                    <a:pt x="556426" y="267943"/>
                    <a:pt x="557468" y="266901"/>
                    <a:pt x="557468" y="265859"/>
                  </a:cubicBezTo>
                  <a:cubicBezTo>
                    <a:pt x="559552" y="261691"/>
                    <a:pt x="562678" y="257523"/>
                    <a:pt x="565804" y="252313"/>
                  </a:cubicBezTo>
                  <a:cubicBezTo>
                    <a:pt x="567888" y="250229"/>
                    <a:pt x="568930" y="247103"/>
                    <a:pt x="571014" y="245019"/>
                  </a:cubicBezTo>
                  <a:cubicBezTo>
                    <a:pt x="575182" y="237725"/>
                    <a:pt x="579350" y="230431"/>
                    <a:pt x="581434" y="222095"/>
                  </a:cubicBezTo>
                  <a:lnTo>
                    <a:pt x="582476" y="218969"/>
                  </a:lnTo>
                  <a:cubicBezTo>
                    <a:pt x="584560" y="212717"/>
                    <a:pt x="585602" y="206465"/>
                    <a:pt x="589770" y="203339"/>
                  </a:cubicBezTo>
                  <a:cubicBezTo>
                    <a:pt x="591854" y="201255"/>
                    <a:pt x="594980" y="200213"/>
                    <a:pt x="599148" y="199171"/>
                  </a:cubicBezTo>
                  <a:cubicBezTo>
                    <a:pt x="604358" y="197087"/>
                    <a:pt x="609568" y="196045"/>
                    <a:pt x="612694" y="190835"/>
                  </a:cubicBezTo>
                  <a:cubicBezTo>
                    <a:pt x="615820" y="186667"/>
                    <a:pt x="615820" y="180415"/>
                    <a:pt x="615820" y="175205"/>
                  </a:cubicBezTo>
                  <a:lnTo>
                    <a:pt x="615820" y="172079"/>
                  </a:lnTo>
                  <a:cubicBezTo>
                    <a:pt x="615820" y="161659"/>
                    <a:pt x="622072" y="150197"/>
                    <a:pt x="630408" y="142903"/>
                  </a:cubicBezTo>
                  <a:cubicBezTo>
                    <a:pt x="637876" y="135435"/>
                    <a:pt x="655888" y="135508"/>
                    <a:pt x="663008" y="132035"/>
                  </a:cubicBezTo>
                  <a:lnTo>
                    <a:pt x="687718" y="132483"/>
                  </a:lnTo>
                  <a:lnTo>
                    <a:pt x="705285" y="152281"/>
                  </a:lnTo>
                  <a:cubicBezTo>
                    <a:pt x="708411" y="153323"/>
                    <a:pt x="722104" y="155407"/>
                    <a:pt x="727314" y="154365"/>
                  </a:cubicBezTo>
                  <a:cubicBezTo>
                    <a:pt x="738776" y="153323"/>
                    <a:pt x="746070" y="140819"/>
                    <a:pt x="747112" y="130399"/>
                  </a:cubicBezTo>
                  <a:cubicBezTo>
                    <a:pt x="748154" y="126231"/>
                    <a:pt x="748154" y="123105"/>
                    <a:pt x="748154" y="118937"/>
                  </a:cubicBezTo>
                  <a:cubicBezTo>
                    <a:pt x="748154" y="112685"/>
                    <a:pt x="749196" y="106433"/>
                    <a:pt x="751280" y="101223"/>
                  </a:cubicBezTo>
                  <a:cubicBezTo>
                    <a:pt x="754406" y="93929"/>
                    <a:pt x="759616" y="88719"/>
                    <a:pt x="764826" y="82467"/>
                  </a:cubicBezTo>
                  <a:cubicBezTo>
                    <a:pt x="770036" y="76215"/>
                    <a:pt x="775246" y="71005"/>
                    <a:pt x="778371" y="62669"/>
                  </a:cubicBezTo>
                  <a:cubicBezTo>
                    <a:pt x="778371" y="61627"/>
                    <a:pt x="779414" y="64305"/>
                    <a:pt x="779414" y="63263"/>
                  </a:cubicBezTo>
                  <a:cubicBezTo>
                    <a:pt x="787229" y="61006"/>
                    <a:pt x="819827" y="67530"/>
                    <a:pt x="827642" y="65793"/>
                  </a:cubicBezTo>
                  <a:cubicBezTo>
                    <a:pt x="829627" y="57805"/>
                    <a:pt x="831041" y="47039"/>
                    <a:pt x="833597" y="41829"/>
                  </a:cubicBezTo>
                  <a:cubicBezTo>
                    <a:pt x="836153" y="36619"/>
                    <a:pt x="839850" y="36619"/>
                    <a:pt x="842975" y="34535"/>
                  </a:cubicBezTo>
                  <a:lnTo>
                    <a:pt x="848185" y="31409"/>
                  </a:lnTo>
                  <a:cubicBezTo>
                    <a:pt x="848185" y="31409"/>
                    <a:pt x="849227" y="31409"/>
                    <a:pt x="849227" y="30368"/>
                  </a:cubicBezTo>
                  <a:cubicBezTo>
                    <a:pt x="853048" y="26374"/>
                    <a:pt x="863741" y="12505"/>
                    <a:pt x="871109" y="7444"/>
                  </a:cubicBezTo>
                  <a:cubicBezTo>
                    <a:pt x="878477" y="2383"/>
                    <a:pt x="888225" y="2084"/>
                    <a:pt x="893435" y="0"/>
                  </a:cubicBezTo>
                  <a:cubicBezTo>
                    <a:pt x="910281" y="7294"/>
                    <a:pt x="959034" y="38728"/>
                    <a:pt x="972183" y="51207"/>
                  </a:cubicBezTo>
                  <a:cubicBezTo>
                    <a:pt x="985332" y="63686"/>
                    <a:pt x="975456" y="72789"/>
                    <a:pt x="972330" y="74873"/>
                  </a:cubicBezTo>
                  <a:cubicBezTo>
                    <a:pt x="961910" y="83209"/>
                    <a:pt x="949877" y="78348"/>
                    <a:pt x="936902" y="86188"/>
                  </a:cubicBezTo>
                  <a:cubicBezTo>
                    <a:pt x="923927" y="94028"/>
                    <a:pt x="903706" y="116975"/>
                    <a:pt x="894477" y="121912"/>
                  </a:cubicBezTo>
                  <a:lnTo>
                    <a:pt x="864112" y="142306"/>
                  </a:lnTo>
                  <a:cubicBezTo>
                    <a:pt x="850120" y="142158"/>
                    <a:pt x="829652" y="137073"/>
                    <a:pt x="822135" y="141861"/>
                  </a:cubicBezTo>
                  <a:cubicBezTo>
                    <a:pt x="814618" y="146649"/>
                    <a:pt x="816925" y="162701"/>
                    <a:pt x="819010" y="171037"/>
                  </a:cubicBezTo>
                  <a:cubicBezTo>
                    <a:pt x="819010" y="172079"/>
                    <a:pt x="819010" y="173121"/>
                    <a:pt x="820051" y="174163"/>
                  </a:cubicBezTo>
                  <a:cubicBezTo>
                    <a:pt x="817446" y="178678"/>
                    <a:pt x="817992" y="202344"/>
                    <a:pt x="808143" y="210035"/>
                  </a:cubicBezTo>
                  <a:cubicBezTo>
                    <a:pt x="798294" y="217726"/>
                    <a:pt x="769465" y="215793"/>
                    <a:pt x="760955" y="220308"/>
                  </a:cubicBezTo>
                  <a:cubicBezTo>
                    <a:pt x="758871" y="223434"/>
                    <a:pt x="755324" y="222839"/>
                    <a:pt x="752322" y="225221"/>
                  </a:cubicBezTo>
                  <a:cubicBezTo>
                    <a:pt x="749320" y="227603"/>
                    <a:pt x="746070" y="231473"/>
                    <a:pt x="742944" y="234599"/>
                  </a:cubicBezTo>
                  <a:cubicBezTo>
                    <a:pt x="738776" y="238767"/>
                    <a:pt x="734607" y="241893"/>
                    <a:pt x="730440" y="246061"/>
                  </a:cubicBezTo>
                  <a:lnTo>
                    <a:pt x="724187" y="255439"/>
                  </a:lnTo>
                  <a:cubicBezTo>
                    <a:pt x="721062" y="260649"/>
                    <a:pt x="717936" y="264817"/>
                    <a:pt x="713768" y="268985"/>
                  </a:cubicBezTo>
                  <a:cubicBezTo>
                    <a:pt x="712726" y="270027"/>
                    <a:pt x="710642" y="271069"/>
                    <a:pt x="709600" y="272111"/>
                  </a:cubicBezTo>
                  <a:cubicBezTo>
                    <a:pt x="706474" y="274195"/>
                    <a:pt x="704390" y="276279"/>
                    <a:pt x="701264" y="278363"/>
                  </a:cubicBezTo>
                  <a:cubicBezTo>
                    <a:pt x="697096" y="283573"/>
                    <a:pt x="696054" y="290867"/>
                    <a:pt x="695012" y="298161"/>
                  </a:cubicBezTo>
                  <a:lnTo>
                    <a:pt x="695012" y="301287"/>
                  </a:lnTo>
                  <a:cubicBezTo>
                    <a:pt x="692928" y="315875"/>
                    <a:pt x="681466" y="323169"/>
                    <a:pt x="670004" y="330463"/>
                  </a:cubicBezTo>
                  <a:cubicBezTo>
                    <a:pt x="667920" y="331505"/>
                    <a:pt x="664794" y="333589"/>
                    <a:pt x="662710" y="335673"/>
                  </a:cubicBezTo>
                  <a:cubicBezTo>
                    <a:pt x="659584" y="337757"/>
                    <a:pt x="655416" y="340883"/>
                    <a:pt x="653332" y="344008"/>
                  </a:cubicBezTo>
                  <a:cubicBezTo>
                    <a:pt x="651248" y="347135"/>
                    <a:pt x="649164" y="349218"/>
                    <a:pt x="648122" y="352344"/>
                  </a:cubicBezTo>
                  <a:cubicBezTo>
                    <a:pt x="647080" y="354428"/>
                    <a:pt x="646038" y="355471"/>
                    <a:pt x="644996" y="357554"/>
                  </a:cubicBezTo>
                  <a:cubicBezTo>
                    <a:pt x="637702" y="367974"/>
                    <a:pt x="624156" y="373184"/>
                    <a:pt x="611652" y="377353"/>
                  </a:cubicBezTo>
                  <a:lnTo>
                    <a:pt x="608526" y="378394"/>
                  </a:lnTo>
                  <a:cubicBezTo>
                    <a:pt x="590812" y="384646"/>
                    <a:pt x="571014" y="397150"/>
                    <a:pt x="571014" y="413822"/>
                  </a:cubicBezTo>
                  <a:cubicBezTo>
                    <a:pt x="571014" y="416948"/>
                    <a:pt x="572056" y="420074"/>
                    <a:pt x="573098" y="423200"/>
                  </a:cubicBezTo>
                  <a:cubicBezTo>
                    <a:pt x="575182" y="429452"/>
                    <a:pt x="578308" y="434662"/>
                    <a:pt x="582476" y="437788"/>
                  </a:cubicBezTo>
                  <a:cubicBezTo>
                    <a:pt x="587686" y="441956"/>
                    <a:pt x="593938" y="444040"/>
                    <a:pt x="599148" y="442998"/>
                  </a:cubicBezTo>
                  <a:cubicBezTo>
                    <a:pt x="601232" y="442998"/>
                    <a:pt x="603316" y="441956"/>
                    <a:pt x="605400" y="441956"/>
                  </a:cubicBezTo>
                  <a:lnTo>
                    <a:pt x="607484" y="440914"/>
                  </a:lnTo>
                  <a:cubicBezTo>
                    <a:pt x="613736" y="438830"/>
                    <a:pt x="618946" y="439872"/>
                    <a:pt x="626240" y="440914"/>
                  </a:cubicBezTo>
                  <a:lnTo>
                    <a:pt x="628324" y="440914"/>
                  </a:lnTo>
                  <a:cubicBezTo>
                    <a:pt x="632492" y="441956"/>
                    <a:pt x="636660" y="441956"/>
                    <a:pt x="640828" y="441956"/>
                  </a:cubicBezTo>
                  <a:cubicBezTo>
                    <a:pt x="644996" y="441956"/>
                    <a:pt x="648122" y="441956"/>
                    <a:pt x="652290" y="442998"/>
                  </a:cubicBezTo>
                  <a:cubicBezTo>
                    <a:pt x="655416" y="444040"/>
                    <a:pt x="659584" y="444040"/>
                    <a:pt x="662710" y="446124"/>
                  </a:cubicBezTo>
                  <a:cubicBezTo>
                    <a:pt x="665836" y="448208"/>
                    <a:pt x="668962" y="450292"/>
                    <a:pt x="672088" y="453418"/>
                  </a:cubicBezTo>
                  <a:lnTo>
                    <a:pt x="675214" y="456544"/>
                  </a:lnTo>
                  <a:cubicBezTo>
                    <a:pt x="678340" y="459670"/>
                    <a:pt x="682508" y="462796"/>
                    <a:pt x="684592" y="465922"/>
                  </a:cubicBezTo>
                  <a:cubicBezTo>
                    <a:pt x="689802" y="473216"/>
                    <a:pt x="693970" y="478426"/>
                    <a:pt x="700222" y="483636"/>
                  </a:cubicBezTo>
                  <a:lnTo>
                    <a:pt x="701264" y="484678"/>
                  </a:lnTo>
                  <a:lnTo>
                    <a:pt x="700222" y="486762"/>
                  </a:lnTo>
                  <a:cubicBezTo>
                    <a:pt x="693970" y="498224"/>
                    <a:pt x="686676" y="508644"/>
                    <a:pt x="681466" y="521148"/>
                  </a:cubicBezTo>
                  <a:cubicBezTo>
                    <a:pt x="680424" y="524274"/>
                    <a:pt x="679382" y="526358"/>
                    <a:pt x="679382" y="530526"/>
                  </a:cubicBezTo>
                  <a:cubicBezTo>
                    <a:pt x="679382" y="533652"/>
                    <a:pt x="680424" y="535736"/>
                    <a:pt x="681466" y="537820"/>
                  </a:cubicBezTo>
                  <a:cubicBezTo>
                    <a:pt x="682508" y="541988"/>
                    <a:pt x="684592" y="546156"/>
                    <a:pt x="687718" y="549282"/>
                  </a:cubicBezTo>
                  <a:lnTo>
                    <a:pt x="689802" y="551366"/>
                  </a:lnTo>
                  <a:cubicBezTo>
                    <a:pt x="690844" y="552408"/>
                    <a:pt x="692928" y="553450"/>
                    <a:pt x="692928" y="554492"/>
                  </a:cubicBezTo>
                  <a:lnTo>
                    <a:pt x="692928" y="559702"/>
                  </a:lnTo>
                  <a:cubicBezTo>
                    <a:pt x="692928" y="563870"/>
                    <a:pt x="691886" y="568038"/>
                    <a:pt x="690844" y="572206"/>
                  </a:cubicBezTo>
                  <a:lnTo>
                    <a:pt x="689802" y="574290"/>
                  </a:lnTo>
                  <a:cubicBezTo>
                    <a:pt x="689802" y="576374"/>
                    <a:pt x="688760" y="578458"/>
                    <a:pt x="688760" y="580542"/>
                  </a:cubicBezTo>
                  <a:cubicBezTo>
                    <a:pt x="688760" y="583668"/>
                    <a:pt x="688760" y="586794"/>
                    <a:pt x="689802" y="588878"/>
                  </a:cubicBezTo>
                  <a:lnTo>
                    <a:pt x="689802" y="589920"/>
                  </a:lnTo>
                  <a:cubicBezTo>
                    <a:pt x="690844" y="594088"/>
                    <a:pt x="691886" y="597214"/>
                    <a:pt x="693970" y="601382"/>
                  </a:cubicBezTo>
                  <a:cubicBezTo>
                    <a:pt x="696054" y="604508"/>
                    <a:pt x="698138" y="607634"/>
                    <a:pt x="700222" y="609718"/>
                  </a:cubicBezTo>
                  <a:lnTo>
                    <a:pt x="701264" y="610760"/>
                  </a:lnTo>
                  <a:cubicBezTo>
                    <a:pt x="706474" y="615970"/>
                    <a:pt x="709600" y="620138"/>
                    <a:pt x="710642" y="625348"/>
                  </a:cubicBezTo>
                  <a:cubicBezTo>
                    <a:pt x="712726" y="629516"/>
                    <a:pt x="713768" y="634726"/>
                    <a:pt x="712726" y="640978"/>
                  </a:cubicBezTo>
                  <a:cubicBezTo>
                    <a:pt x="712726" y="644104"/>
                    <a:pt x="711684" y="646188"/>
                    <a:pt x="709600" y="649314"/>
                  </a:cubicBezTo>
                  <a:cubicBezTo>
                    <a:pt x="708558" y="650356"/>
                    <a:pt x="708558" y="652440"/>
                    <a:pt x="707516" y="653482"/>
                  </a:cubicBezTo>
                  <a:cubicBezTo>
                    <a:pt x="693970" y="650356"/>
                    <a:pt x="692928" y="657650"/>
                    <a:pt x="691886" y="663902"/>
                  </a:cubicBez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Полилиния: фигура 7180">
              <a:extLst>
                <a:ext uri="{FF2B5EF4-FFF2-40B4-BE49-F238E27FC236}">
                  <a16:creationId xmlns:a16="http://schemas.microsoft.com/office/drawing/2014/main" id="{9B245051-E5B9-4BC3-97F4-701EDF5D8110}"/>
                </a:ext>
              </a:extLst>
            </p:cNvPr>
            <p:cNvSpPr/>
            <p:nvPr/>
          </p:nvSpPr>
          <p:spPr>
            <a:xfrm>
              <a:off x="6852249" y="3789719"/>
              <a:ext cx="739818" cy="520998"/>
            </a:xfrm>
            <a:custGeom>
              <a:avLst/>
              <a:gdLst>
                <a:gd name="connsiteX0" fmla="*/ 20319 w 739817"/>
                <a:gd name="connsiteY0" fmla="*/ 235402 h 520998"/>
                <a:gd name="connsiteX1" fmla="*/ 17193 w 739817"/>
                <a:gd name="connsiteY1" fmla="*/ 226024 h 520998"/>
                <a:gd name="connsiteX2" fmla="*/ 17193 w 739817"/>
                <a:gd name="connsiteY2" fmla="*/ 223940 h 520998"/>
                <a:gd name="connsiteX3" fmla="*/ 16151 w 739817"/>
                <a:gd name="connsiteY3" fmla="*/ 217688 h 520998"/>
                <a:gd name="connsiteX4" fmla="*/ 17193 w 739817"/>
                <a:gd name="connsiteY4" fmla="*/ 212478 h 520998"/>
                <a:gd name="connsiteX5" fmla="*/ 18235 w 739817"/>
                <a:gd name="connsiteY5" fmla="*/ 209352 h 520998"/>
                <a:gd name="connsiteX6" fmla="*/ 21361 w 739817"/>
                <a:gd name="connsiteY6" fmla="*/ 195806 h 520998"/>
                <a:gd name="connsiteX7" fmla="*/ 21361 w 739817"/>
                <a:gd name="connsiteY7" fmla="*/ 188512 h 520998"/>
                <a:gd name="connsiteX8" fmla="*/ 16151 w 739817"/>
                <a:gd name="connsiteY8" fmla="*/ 182260 h 520998"/>
                <a:gd name="connsiteX9" fmla="*/ 14067 w 739817"/>
                <a:gd name="connsiteY9" fmla="*/ 180176 h 520998"/>
                <a:gd name="connsiteX10" fmla="*/ 8857 w 739817"/>
                <a:gd name="connsiteY10" fmla="*/ 170798 h 520998"/>
                <a:gd name="connsiteX11" fmla="*/ 7815 w 739817"/>
                <a:gd name="connsiteY11" fmla="*/ 164546 h 520998"/>
                <a:gd name="connsiteX12" fmla="*/ 8857 w 739817"/>
                <a:gd name="connsiteY12" fmla="*/ 158294 h 520998"/>
                <a:gd name="connsiteX13" fmla="*/ 26571 w 739817"/>
                <a:gd name="connsiteY13" fmla="*/ 124950 h 520998"/>
                <a:gd name="connsiteX14" fmla="*/ 28655 w 739817"/>
                <a:gd name="connsiteY14" fmla="*/ 121824 h 520998"/>
                <a:gd name="connsiteX15" fmla="*/ 54705 w 739817"/>
                <a:gd name="connsiteY15" fmla="*/ 114530 h 520998"/>
                <a:gd name="connsiteX16" fmla="*/ 81797 w 739817"/>
                <a:gd name="connsiteY16" fmla="*/ 95774 h 520998"/>
                <a:gd name="connsiteX17" fmla="*/ 98469 w 739817"/>
                <a:gd name="connsiteY17" fmla="*/ 85354 h 520998"/>
                <a:gd name="connsiteX18" fmla="*/ 115141 w 739817"/>
                <a:gd name="connsiteY18" fmla="*/ 86396 h 520998"/>
                <a:gd name="connsiteX19" fmla="*/ 123477 w 739817"/>
                <a:gd name="connsiteY19" fmla="*/ 99942 h 520998"/>
                <a:gd name="connsiteX20" fmla="*/ 127645 w 739817"/>
                <a:gd name="connsiteY20" fmla="*/ 108278 h 520998"/>
                <a:gd name="connsiteX21" fmla="*/ 138065 w 739817"/>
                <a:gd name="connsiteY21" fmla="*/ 121824 h 520998"/>
                <a:gd name="connsiteX22" fmla="*/ 147443 w 739817"/>
                <a:gd name="connsiteY22" fmla="*/ 132244 h 520998"/>
                <a:gd name="connsiteX23" fmla="*/ 154737 w 739817"/>
                <a:gd name="connsiteY23" fmla="*/ 168714 h 520998"/>
                <a:gd name="connsiteX24" fmla="*/ 154737 w 739817"/>
                <a:gd name="connsiteY24" fmla="*/ 172882 h 520998"/>
                <a:gd name="connsiteX25" fmla="*/ 163073 w 739817"/>
                <a:gd name="connsiteY25" fmla="*/ 189554 h 520998"/>
                <a:gd name="connsiteX26" fmla="*/ 172451 w 739817"/>
                <a:gd name="connsiteY26" fmla="*/ 190596 h 520998"/>
                <a:gd name="connsiteX27" fmla="*/ 175577 w 739817"/>
                <a:gd name="connsiteY27" fmla="*/ 190596 h 520998"/>
                <a:gd name="connsiteX28" fmla="*/ 184954 w 739817"/>
                <a:gd name="connsiteY28" fmla="*/ 192680 h 520998"/>
                <a:gd name="connsiteX29" fmla="*/ 188081 w 739817"/>
                <a:gd name="connsiteY29" fmla="*/ 194764 h 520998"/>
                <a:gd name="connsiteX30" fmla="*/ 193291 w 739817"/>
                <a:gd name="connsiteY30" fmla="*/ 197890 h 520998"/>
                <a:gd name="connsiteX31" fmla="*/ 197459 w 739817"/>
                <a:gd name="connsiteY31" fmla="*/ 201016 h 520998"/>
                <a:gd name="connsiteX32" fmla="*/ 203711 w 739817"/>
                <a:gd name="connsiteY32" fmla="*/ 208310 h 520998"/>
                <a:gd name="connsiteX33" fmla="*/ 213088 w 739817"/>
                <a:gd name="connsiteY33" fmla="*/ 219772 h 520998"/>
                <a:gd name="connsiteX34" fmla="*/ 238097 w 739817"/>
                <a:gd name="connsiteY34" fmla="*/ 221856 h 520998"/>
                <a:gd name="connsiteX35" fmla="*/ 239138 w 739817"/>
                <a:gd name="connsiteY35" fmla="*/ 220814 h 520998"/>
                <a:gd name="connsiteX36" fmla="*/ 241223 w 739817"/>
                <a:gd name="connsiteY36" fmla="*/ 218730 h 520998"/>
                <a:gd name="connsiteX37" fmla="*/ 246433 w 739817"/>
                <a:gd name="connsiteY37" fmla="*/ 218730 h 520998"/>
                <a:gd name="connsiteX38" fmla="*/ 249558 w 739817"/>
                <a:gd name="connsiteY38" fmla="*/ 219772 h 520998"/>
                <a:gd name="connsiteX39" fmla="*/ 257894 w 739817"/>
                <a:gd name="connsiteY39" fmla="*/ 218730 h 520998"/>
                <a:gd name="connsiteX40" fmla="*/ 265188 w 739817"/>
                <a:gd name="connsiteY40" fmla="*/ 217688 h 520998"/>
                <a:gd name="connsiteX41" fmla="*/ 276651 w 739817"/>
                <a:gd name="connsiteY41" fmla="*/ 226024 h 520998"/>
                <a:gd name="connsiteX42" fmla="*/ 290197 w 739817"/>
                <a:gd name="connsiteY42" fmla="*/ 235402 h 520998"/>
                <a:gd name="connsiteX43" fmla="*/ 297491 w 739817"/>
                <a:gd name="connsiteY43" fmla="*/ 236444 h 520998"/>
                <a:gd name="connsiteX44" fmla="*/ 304784 w 739817"/>
                <a:gd name="connsiteY44" fmla="*/ 237486 h 520998"/>
                <a:gd name="connsiteX45" fmla="*/ 313121 w 739817"/>
                <a:gd name="connsiteY45" fmla="*/ 244780 h 520998"/>
                <a:gd name="connsiteX46" fmla="*/ 315204 w 739817"/>
                <a:gd name="connsiteY46" fmla="*/ 246864 h 520998"/>
                <a:gd name="connsiteX47" fmla="*/ 330834 w 739817"/>
                <a:gd name="connsiteY47" fmla="*/ 254158 h 520998"/>
                <a:gd name="connsiteX48" fmla="*/ 337086 w 739817"/>
                <a:gd name="connsiteY48" fmla="*/ 248948 h 520998"/>
                <a:gd name="connsiteX49" fmla="*/ 338128 w 739817"/>
                <a:gd name="connsiteY49" fmla="*/ 232276 h 520998"/>
                <a:gd name="connsiteX50" fmla="*/ 337086 w 739817"/>
                <a:gd name="connsiteY50" fmla="*/ 229150 h 520998"/>
                <a:gd name="connsiteX51" fmla="*/ 336044 w 739817"/>
                <a:gd name="connsiteY51" fmla="*/ 213520 h 520998"/>
                <a:gd name="connsiteX52" fmla="*/ 346464 w 739817"/>
                <a:gd name="connsiteY52" fmla="*/ 210394 h 520998"/>
                <a:gd name="connsiteX53" fmla="*/ 354800 w 739817"/>
                <a:gd name="connsiteY53" fmla="*/ 219772 h 520998"/>
                <a:gd name="connsiteX54" fmla="*/ 354800 w 739817"/>
                <a:gd name="connsiteY54" fmla="*/ 232276 h 520998"/>
                <a:gd name="connsiteX55" fmla="*/ 354800 w 739817"/>
                <a:gd name="connsiteY55" fmla="*/ 233318 h 520998"/>
                <a:gd name="connsiteX56" fmla="*/ 355842 w 739817"/>
                <a:gd name="connsiteY56" fmla="*/ 249990 h 520998"/>
                <a:gd name="connsiteX57" fmla="*/ 372514 w 739817"/>
                <a:gd name="connsiteY57" fmla="*/ 257284 h 520998"/>
                <a:gd name="connsiteX58" fmla="*/ 381892 w 739817"/>
                <a:gd name="connsiteY58" fmla="*/ 241654 h 520998"/>
                <a:gd name="connsiteX59" fmla="*/ 381892 w 739817"/>
                <a:gd name="connsiteY59" fmla="*/ 240612 h 520998"/>
                <a:gd name="connsiteX60" fmla="*/ 387102 w 739817"/>
                <a:gd name="connsiteY60" fmla="*/ 232276 h 520998"/>
                <a:gd name="connsiteX61" fmla="*/ 390228 w 739817"/>
                <a:gd name="connsiteY61" fmla="*/ 232276 h 520998"/>
                <a:gd name="connsiteX62" fmla="*/ 393354 w 739817"/>
                <a:gd name="connsiteY62" fmla="*/ 235402 h 520998"/>
                <a:gd name="connsiteX63" fmla="*/ 416278 w 739817"/>
                <a:gd name="connsiteY63" fmla="*/ 241654 h 520998"/>
                <a:gd name="connsiteX64" fmla="*/ 425656 w 739817"/>
                <a:gd name="connsiteY64" fmla="*/ 213520 h 520998"/>
                <a:gd name="connsiteX65" fmla="*/ 419404 w 739817"/>
                <a:gd name="connsiteY65" fmla="*/ 185386 h 520998"/>
                <a:gd name="connsiteX66" fmla="*/ 418362 w 739817"/>
                <a:gd name="connsiteY66" fmla="*/ 182260 h 520998"/>
                <a:gd name="connsiteX67" fmla="*/ 415236 w 739817"/>
                <a:gd name="connsiteY67" fmla="*/ 158294 h 520998"/>
                <a:gd name="connsiteX68" fmla="*/ 417320 w 739817"/>
                <a:gd name="connsiteY68" fmla="*/ 152042 h 520998"/>
                <a:gd name="connsiteX69" fmla="*/ 419404 w 739817"/>
                <a:gd name="connsiteY69" fmla="*/ 145790 h 520998"/>
                <a:gd name="connsiteX70" fmla="*/ 417320 w 739817"/>
                <a:gd name="connsiteY70" fmla="*/ 125992 h 520998"/>
                <a:gd name="connsiteX71" fmla="*/ 416278 w 739817"/>
                <a:gd name="connsiteY71" fmla="*/ 124950 h 520998"/>
                <a:gd name="connsiteX72" fmla="*/ 414194 w 739817"/>
                <a:gd name="connsiteY72" fmla="*/ 119740 h 520998"/>
                <a:gd name="connsiteX73" fmla="*/ 416278 w 739817"/>
                <a:gd name="connsiteY73" fmla="*/ 116614 h 520998"/>
                <a:gd name="connsiteX74" fmla="*/ 422530 w 739817"/>
                <a:gd name="connsiteY74" fmla="*/ 114530 h 520998"/>
                <a:gd name="connsiteX75" fmla="*/ 433992 w 739817"/>
                <a:gd name="connsiteY75" fmla="*/ 121824 h 520998"/>
                <a:gd name="connsiteX76" fmla="*/ 437118 w 739817"/>
                <a:gd name="connsiteY76" fmla="*/ 124950 h 520998"/>
                <a:gd name="connsiteX77" fmla="*/ 445454 w 739817"/>
                <a:gd name="connsiteY77" fmla="*/ 133286 h 520998"/>
                <a:gd name="connsiteX78" fmla="*/ 468378 w 739817"/>
                <a:gd name="connsiteY78" fmla="*/ 137454 h 520998"/>
                <a:gd name="connsiteX79" fmla="*/ 487134 w 739817"/>
                <a:gd name="connsiteY79" fmla="*/ 123908 h 520998"/>
                <a:gd name="connsiteX80" fmla="*/ 491302 w 739817"/>
                <a:gd name="connsiteY80" fmla="*/ 110362 h 520998"/>
                <a:gd name="connsiteX81" fmla="*/ 493386 w 739817"/>
                <a:gd name="connsiteY81" fmla="*/ 97858 h 520998"/>
                <a:gd name="connsiteX82" fmla="*/ 498596 w 739817"/>
                <a:gd name="connsiteY82" fmla="*/ 73892 h 520998"/>
                <a:gd name="connsiteX83" fmla="*/ 493386 w 739817"/>
                <a:gd name="connsiteY83" fmla="*/ 45758 h 520998"/>
                <a:gd name="connsiteX84" fmla="*/ 490260 w 739817"/>
                <a:gd name="connsiteY84" fmla="*/ 42632 h 520998"/>
                <a:gd name="connsiteX85" fmla="*/ 486092 w 739817"/>
                <a:gd name="connsiteY85" fmla="*/ 38464 h 520998"/>
                <a:gd name="connsiteX86" fmla="*/ 484008 w 739817"/>
                <a:gd name="connsiteY86" fmla="*/ 20751 h 520998"/>
                <a:gd name="connsiteX87" fmla="*/ 488176 w 739817"/>
                <a:gd name="connsiteY87" fmla="*/ 9289 h 520998"/>
                <a:gd name="connsiteX88" fmla="*/ 498596 w 739817"/>
                <a:gd name="connsiteY88" fmla="*/ 8247 h 520998"/>
                <a:gd name="connsiteX89" fmla="*/ 513183 w 739817"/>
                <a:gd name="connsiteY89" fmla="*/ 15541 h 520998"/>
                <a:gd name="connsiteX90" fmla="*/ 514226 w 739817"/>
                <a:gd name="connsiteY90" fmla="*/ 27002 h 520998"/>
                <a:gd name="connsiteX91" fmla="*/ 513183 w 739817"/>
                <a:gd name="connsiteY91" fmla="*/ 30128 h 520998"/>
                <a:gd name="connsiteX92" fmla="*/ 512142 w 739817"/>
                <a:gd name="connsiteY92" fmla="*/ 41590 h 520998"/>
                <a:gd name="connsiteX93" fmla="*/ 520478 w 739817"/>
                <a:gd name="connsiteY93" fmla="*/ 55136 h 520998"/>
                <a:gd name="connsiteX94" fmla="*/ 531940 w 739817"/>
                <a:gd name="connsiteY94" fmla="*/ 55136 h 520998"/>
                <a:gd name="connsiteX95" fmla="*/ 554863 w 739817"/>
                <a:gd name="connsiteY95" fmla="*/ 59304 h 520998"/>
                <a:gd name="connsiteX96" fmla="*/ 561116 w 739817"/>
                <a:gd name="connsiteY96" fmla="*/ 71808 h 520998"/>
                <a:gd name="connsiteX97" fmla="*/ 569452 w 739817"/>
                <a:gd name="connsiteY97" fmla="*/ 87438 h 520998"/>
                <a:gd name="connsiteX98" fmla="*/ 577787 w 739817"/>
                <a:gd name="connsiteY98" fmla="*/ 92648 h 520998"/>
                <a:gd name="connsiteX99" fmla="*/ 582997 w 739817"/>
                <a:gd name="connsiteY99" fmla="*/ 95774 h 520998"/>
                <a:gd name="connsiteX100" fmla="*/ 591333 w 739817"/>
                <a:gd name="connsiteY100" fmla="*/ 109320 h 520998"/>
                <a:gd name="connsiteX101" fmla="*/ 596543 w 739817"/>
                <a:gd name="connsiteY101" fmla="*/ 148916 h 520998"/>
                <a:gd name="connsiteX102" fmla="*/ 596543 w 739817"/>
                <a:gd name="connsiteY102" fmla="*/ 152042 h 520998"/>
                <a:gd name="connsiteX103" fmla="*/ 596543 w 739817"/>
                <a:gd name="connsiteY103" fmla="*/ 165588 h 520998"/>
                <a:gd name="connsiteX104" fmla="*/ 606963 w 739817"/>
                <a:gd name="connsiteY104" fmla="*/ 181218 h 520998"/>
                <a:gd name="connsiteX105" fmla="*/ 624677 w 739817"/>
                <a:gd name="connsiteY105" fmla="*/ 183302 h 520998"/>
                <a:gd name="connsiteX106" fmla="*/ 629887 w 739817"/>
                <a:gd name="connsiteY106" fmla="*/ 181218 h 520998"/>
                <a:gd name="connsiteX107" fmla="*/ 634055 w 739817"/>
                <a:gd name="connsiteY107" fmla="*/ 179134 h 520998"/>
                <a:gd name="connsiteX108" fmla="*/ 649685 w 739817"/>
                <a:gd name="connsiteY108" fmla="*/ 182260 h 520998"/>
                <a:gd name="connsiteX109" fmla="*/ 652811 w 739817"/>
                <a:gd name="connsiteY109" fmla="*/ 185386 h 520998"/>
                <a:gd name="connsiteX110" fmla="*/ 660105 w 739817"/>
                <a:gd name="connsiteY110" fmla="*/ 191638 h 520998"/>
                <a:gd name="connsiteX111" fmla="*/ 667399 w 739817"/>
                <a:gd name="connsiteY111" fmla="*/ 193722 h 520998"/>
                <a:gd name="connsiteX112" fmla="*/ 687197 w 739817"/>
                <a:gd name="connsiteY112" fmla="*/ 186428 h 520998"/>
                <a:gd name="connsiteX113" fmla="*/ 691365 w 739817"/>
                <a:gd name="connsiteY113" fmla="*/ 181218 h 520998"/>
                <a:gd name="connsiteX114" fmla="*/ 696575 w 739817"/>
                <a:gd name="connsiteY114" fmla="*/ 176008 h 520998"/>
                <a:gd name="connsiteX115" fmla="*/ 713247 w 739817"/>
                <a:gd name="connsiteY115" fmla="*/ 173924 h 520998"/>
                <a:gd name="connsiteX116" fmla="*/ 723667 w 739817"/>
                <a:gd name="connsiteY116" fmla="*/ 187470 h 520998"/>
                <a:gd name="connsiteX117" fmla="*/ 723667 w 739817"/>
                <a:gd name="connsiteY117" fmla="*/ 194764 h 520998"/>
                <a:gd name="connsiteX118" fmla="*/ 724709 w 739817"/>
                <a:gd name="connsiteY118" fmla="*/ 207268 h 520998"/>
                <a:gd name="connsiteX119" fmla="*/ 726793 w 739817"/>
                <a:gd name="connsiteY119" fmla="*/ 210394 h 520998"/>
                <a:gd name="connsiteX120" fmla="*/ 727835 w 739817"/>
                <a:gd name="connsiteY120" fmla="*/ 213520 h 520998"/>
                <a:gd name="connsiteX121" fmla="*/ 727835 w 739817"/>
                <a:gd name="connsiteY121" fmla="*/ 220814 h 520998"/>
                <a:gd name="connsiteX122" fmla="*/ 728877 w 739817"/>
                <a:gd name="connsiteY122" fmla="*/ 230192 h 520998"/>
                <a:gd name="connsiteX123" fmla="*/ 734087 w 739817"/>
                <a:gd name="connsiteY123" fmla="*/ 237486 h 520998"/>
                <a:gd name="connsiteX124" fmla="*/ 737213 w 739817"/>
                <a:gd name="connsiteY124" fmla="*/ 240612 h 520998"/>
                <a:gd name="connsiteX125" fmla="*/ 739297 w 739817"/>
                <a:gd name="connsiteY125" fmla="*/ 244780 h 520998"/>
                <a:gd name="connsiteX126" fmla="*/ 741381 w 739817"/>
                <a:gd name="connsiteY126" fmla="*/ 248948 h 520998"/>
                <a:gd name="connsiteX127" fmla="*/ 741381 w 739817"/>
                <a:gd name="connsiteY127" fmla="*/ 249990 h 520998"/>
                <a:gd name="connsiteX128" fmla="*/ 735129 w 739817"/>
                <a:gd name="connsiteY128" fmla="*/ 259368 h 520998"/>
                <a:gd name="connsiteX129" fmla="*/ 734087 w 739817"/>
                <a:gd name="connsiteY129" fmla="*/ 280208 h 520998"/>
                <a:gd name="connsiteX130" fmla="*/ 734087 w 739817"/>
                <a:gd name="connsiteY130" fmla="*/ 284376 h 520998"/>
                <a:gd name="connsiteX131" fmla="*/ 733045 w 739817"/>
                <a:gd name="connsiteY131" fmla="*/ 302090 h 520998"/>
                <a:gd name="connsiteX132" fmla="*/ 730961 w 739817"/>
                <a:gd name="connsiteY132" fmla="*/ 309384 h 520998"/>
                <a:gd name="connsiteX133" fmla="*/ 721583 w 739817"/>
                <a:gd name="connsiteY133" fmla="*/ 313552 h 520998"/>
                <a:gd name="connsiteX134" fmla="*/ 718457 w 739817"/>
                <a:gd name="connsiteY134" fmla="*/ 312510 h 520998"/>
                <a:gd name="connsiteX135" fmla="*/ 715331 w 739817"/>
                <a:gd name="connsiteY135" fmla="*/ 311468 h 520998"/>
                <a:gd name="connsiteX136" fmla="*/ 692407 w 739817"/>
                <a:gd name="connsiteY136" fmla="*/ 315636 h 520998"/>
                <a:gd name="connsiteX137" fmla="*/ 672609 w 739817"/>
                <a:gd name="connsiteY137" fmla="*/ 319804 h 520998"/>
                <a:gd name="connsiteX138" fmla="*/ 668441 w 739817"/>
                <a:gd name="connsiteY138" fmla="*/ 318762 h 520998"/>
                <a:gd name="connsiteX139" fmla="*/ 664273 w 739817"/>
                <a:gd name="connsiteY139" fmla="*/ 317720 h 520998"/>
                <a:gd name="connsiteX140" fmla="*/ 655937 w 739817"/>
                <a:gd name="connsiteY140" fmla="*/ 316678 h 520998"/>
                <a:gd name="connsiteX141" fmla="*/ 648643 w 739817"/>
                <a:gd name="connsiteY141" fmla="*/ 315636 h 520998"/>
                <a:gd name="connsiteX142" fmla="*/ 643433 w 739817"/>
                <a:gd name="connsiteY142" fmla="*/ 313552 h 520998"/>
                <a:gd name="connsiteX143" fmla="*/ 636140 w 739817"/>
                <a:gd name="connsiteY143" fmla="*/ 311468 h 520998"/>
                <a:gd name="connsiteX144" fmla="*/ 618426 w 739817"/>
                <a:gd name="connsiteY144" fmla="*/ 313552 h 520998"/>
                <a:gd name="connsiteX145" fmla="*/ 612173 w 739817"/>
                <a:gd name="connsiteY145" fmla="*/ 315636 h 520998"/>
                <a:gd name="connsiteX146" fmla="*/ 566326 w 739817"/>
                <a:gd name="connsiteY146" fmla="*/ 334391 h 520998"/>
                <a:gd name="connsiteX147" fmla="*/ 563200 w 739817"/>
                <a:gd name="connsiteY147" fmla="*/ 336476 h 520998"/>
                <a:gd name="connsiteX148" fmla="*/ 545486 w 739817"/>
                <a:gd name="connsiteY148" fmla="*/ 343770 h 520998"/>
                <a:gd name="connsiteX149" fmla="*/ 540276 w 739817"/>
                <a:gd name="connsiteY149" fmla="*/ 343770 h 520998"/>
                <a:gd name="connsiteX150" fmla="*/ 534023 w 739817"/>
                <a:gd name="connsiteY150" fmla="*/ 342728 h 520998"/>
                <a:gd name="connsiteX151" fmla="*/ 516310 w 739817"/>
                <a:gd name="connsiteY151" fmla="*/ 348980 h 520998"/>
                <a:gd name="connsiteX152" fmla="*/ 506932 w 739817"/>
                <a:gd name="connsiteY152" fmla="*/ 357316 h 520998"/>
                <a:gd name="connsiteX153" fmla="*/ 504848 w 739817"/>
                <a:gd name="connsiteY153" fmla="*/ 371903 h 520998"/>
                <a:gd name="connsiteX154" fmla="*/ 510058 w 739817"/>
                <a:gd name="connsiteY154" fmla="*/ 380239 h 520998"/>
                <a:gd name="connsiteX155" fmla="*/ 514226 w 739817"/>
                <a:gd name="connsiteY155" fmla="*/ 386491 h 520998"/>
                <a:gd name="connsiteX156" fmla="*/ 510058 w 739817"/>
                <a:gd name="connsiteY156" fmla="*/ 395869 h 520998"/>
                <a:gd name="connsiteX157" fmla="*/ 509016 w 739817"/>
                <a:gd name="connsiteY157" fmla="*/ 397953 h 520998"/>
                <a:gd name="connsiteX158" fmla="*/ 506932 w 739817"/>
                <a:gd name="connsiteY158" fmla="*/ 403163 h 520998"/>
                <a:gd name="connsiteX159" fmla="*/ 494428 w 739817"/>
                <a:gd name="connsiteY159" fmla="*/ 405247 h 520998"/>
                <a:gd name="connsiteX160" fmla="*/ 476714 w 739817"/>
                <a:gd name="connsiteY160" fmla="*/ 411499 h 520998"/>
                <a:gd name="connsiteX161" fmla="*/ 471504 w 739817"/>
                <a:gd name="connsiteY161" fmla="*/ 415667 h 520998"/>
                <a:gd name="connsiteX162" fmla="*/ 467336 w 739817"/>
                <a:gd name="connsiteY162" fmla="*/ 419835 h 520998"/>
                <a:gd name="connsiteX163" fmla="*/ 457958 w 739817"/>
                <a:gd name="connsiteY163" fmla="*/ 425045 h 520998"/>
                <a:gd name="connsiteX164" fmla="*/ 452748 w 739817"/>
                <a:gd name="connsiteY164" fmla="*/ 427129 h 520998"/>
                <a:gd name="connsiteX165" fmla="*/ 435034 w 739817"/>
                <a:gd name="connsiteY165" fmla="*/ 445885 h 520998"/>
                <a:gd name="connsiteX166" fmla="*/ 432950 w 739817"/>
                <a:gd name="connsiteY166" fmla="*/ 451095 h 520998"/>
                <a:gd name="connsiteX167" fmla="*/ 430866 w 739817"/>
                <a:gd name="connsiteY167" fmla="*/ 457347 h 520998"/>
                <a:gd name="connsiteX168" fmla="*/ 415236 w 739817"/>
                <a:gd name="connsiteY168" fmla="*/ 472977 h 520998"/>
                <a:gd name="connsiteX169" fmla="*/ 399606 w 739817"/>
                <a:gd name="connsiteY169" fmla="*/ 488607 h 520998"/>
                <a:gd name="connsiteX170" fmla="*/ 395438 w 739817"/>
                <a:gd name="connsiteY170" fmla="*/ 500069 h 520998"/>
                <a:gd name="connsiteX171" fmla="*/ 388144 w 739817"/>
                <a:gd name="connsiteY171" fmla="*/ 513615 h 520998"/>
                <a:gd name="connsiteX172" fmla="*/ 377724 w 739817"/>
                <a:gd name="connsiteY172" fmla="*/ 511531 h 520998"/>
                <a:gd name="connsiteX173" fmla="*/ 373556 w 739817"/>
                <a:gd name="connsiteY173" fmla="*/ 503195 h 520998"/>
                <a:gd name="connsiteX174" fmla="*/ 372514 w 739817"/>
                <a:gd name="connsiteY174" fmla="*/ 499027 h 520998"/>
                <a:gd name="connsiteX175" fmla="*/ 350632 w 739817"/>
                <a:gd name="connsiteY175" fmla="*/ 480271 h 520998"/>
                <a:gd name="connsiteX176" fmla="*/ 346464 w 739817"/>
                <a:gd name="connsiteY176" fmla="*/ 479229 h 520998"/>
                <a:gd name="connsiteX177" fmla="*/ 336044 w 739817"/>
                <a:gd name="connsiteY177" fmla="*/ 475061 h 520998"/>
                <a:gd name="connsiteX178" fmla="*/ 335002 w 739817"/>
                <a:gd name="connsiteY178" fmla="*/ 472977 h 520998"/>
                <a:gd name="connsiteX179" fmla="*/ 332918 w 739817"/>
                <a:gd name="connsiteY179" fmla="*/ 468809 h 520998"/>
                <a:gd name="connsiteX180" fmla="*/ 322498 w 739817"/>
                <a:gd name="connsiteY180" fmla="*/ 464641 h 520998"/>
                <a:gd name="connsiteX181" fmla="*/ 318331 w 739817"/>
                <a:gd name="connsiteY181" fmla="*/ 463599 h 520998"/>
                <a:gd name="connsiteX182" fmla="*/ 312078 w 739817"/>
                <a:gd name="connsiteY182" fmla="*/ 457347 h 520998"/>
                <a:gd name="connsiteX183" fmla="*/ 313121 w 739817"/>
                <a:gd name="connsiteY183" fmla="*/ 447969 h 520998"/>
                <a:gd name="connsiteX184" fmla="*/ 316246 w 739817"/>
                <a:gd name="connsiteY184" fmla="*/ 444843 h 520998"/>
                <a:gd name="connsiteX185" fmla="*/ 321456 w 739817"/>
                <a:gd name="connsiteY185" fmla="*/ 433381 h 520998"/>
                <a:gd name="connsiteX186" fmla="*/ 317288 w 739817"/>
                <a:gd name="connsiteY186" fmla="*/ 426087 h 520998"/>
                <a:gd name="connsiteX187" fmla="*/ 304784 w 739817"/>
                <a:gd name="connsiteY187" fmla="*/ 424003 h 520998"/>
                <a:gd name="connsiteX188" fmla="*/ 297491 w 739817"/>
                <a:gd name="connsiteY188" fmla="*/ 427129 h 520998"/>
                <a:gd name="connsiteX189" fmla="*/ 290197 w 739817"/>
                <a:gd name="connsiteY189" fmla="*/ 429213 h 520998"/>
                <a:gd name="connsiteX190" fmla="*/ 279777 w 739817"/>
                <a:gd name="connsiteY190" fmla="*/ 429213 h 520998"/>
                <a:gd name="connsiteX191" fmla="*/ 268314 w 739817"/>
                <a:gd name="connsiteY191" fmla="*/ 428171 h 520998"/>
                <a:gd name="connsiteX192" fmla="*/ 256852 w 739817"/>
                <a:gd name="connsiteY192" fmla="*/ 432339 h 520998"/>
                <a:gd name="connsiteX193" fmla="*/ 187039 w 739817"/>
                <a:gd name="connsiteY193" fmla="*/ 461515 h 520998"/>
                <a:gd name="connsiteX194" fmla="*/ 185997 w 739817"/>
                <a:gd name="connsiteY194" fmla="*/ 458389 h 520998"/>
                <a:gd name="connsiteX195" fmla="*/ 180787 w 739817"/>
                <a:gd name="connsiteY195" fmla="*/ 453179 h 520998"/>
                <a:gd name="connsiteX196" fmla="*/ 172451 w 739817"/>
                <a:gd name="connsiteY196" fmla="*/ 449011 h 520998"/>
                <a:gd name="connsiteX197" fmla="*/ 166199 w 739817"/>
                <a:gd name="connsiteY197" fmla="*/ 445885 h 520998"/>
                <a:gd name="connsiteX198" fmla="*/ 164115 w 739817"/>
                <a:gd name="connsiteY198" fmla="*/ 442759 h 520998"/>
                <a:gd name="connsiteX199" fmla="*/ 159947 w 739817"/>
                <a:gd name="connsiteY199" fmla="*/ 438591 h 520998"/>
                <a:gd name="connsiteX200" fmla="*/ 145359 w 739817"/>
                <a:gd name="connsiteY200" fmla="*/ 438591 h 520998"/>
                <a:gd name="connsiteX201" fmla="*/ 142233 w 739817"/>
                <a:gd name="connsiteY201" fmla="*/ 440675 h 520998"/>
                <a:gd name="connsiteX202" fmla="*/ 139107 w 739817"/>
                <a:gd name="connsiteY202" fmla="*/ 442759 h 520998"/>
                <a:gd name="connsiteX203" fmla="*/ 131813 w 739817"/>
                <a:gd name="connsiteY203" fmla="*/ 439633 h 520998"/>
                <a:gd name="connsiteX204" fmla="*/ 130771 w 739817"/>
                <a:gd name="connsiteY204" fmla="*/ 430255 h 520998"/>
                <a:gd name="connsiteX205" fmla="*/ 140149 w 739817"/>
                <a:gd name="connsiteY205" fmla="*/ 420877 h 520998"/>
                <a:gd name="connsiteX206" fmla="*/ 144317 w 739817"/>
                <a:gd name="connsiteY206" fmla="*/ 417751 h 520998"/>
                <a:gd name="connsiteX207" fmla="*/ 147443 w 739817"/>
                <a:gd name="connsiteY207" fmla="*/ 407331 h 520998"/>
                <a:gd name="connsiteX208" fmla="*/ 142233 w 739817"/>
                <a:gd name="connsiteY208" fmla="*/ 398995 h 520998"/>
                <a:gd name="connsiteX209" fmla="*/ 141191 w 739817"/>
                <a:gd name="connsiteY209" fmla="*/ 397953 h 520998"/>
                <a:gd name="connsiteX210" fmla="*/ 138065 w 739817"/>
                <a:gd name="connsiteY210" fmla="*/ 395869 h 520998"/>
                <a:gd name="connsiteX211" fmla="*/ 134939 w 739817"/>
                <a:gd name="connsiteY211" fmla="*/ 393785 h 520998"/>
                <a:gd name="connsiteX212" fmla="*/ 132855 w 739817"/>
                <a:gd name="connsiteY212" fmla="*/ 391701 h 520998"/>
                <a:gd name="connsiteX213" fmla="*/ 126603 w 739817"/>
                <a:gd name="connsiteY213" fmla="*/ 386491 h 520998"/>
                <a:gd name="connsiteX214" fmla="*/ 123477 w 739817"/>
                <a:gd name="connsiteY214" fmla="*/ 385449 h 520998"/>
                <a:gd name="connsiteX215" fmla="*/ 120351 w 739817"/>
                <a:gd name="connsiteY215" fmla="*/ 383365 h 520998"/>
                <a:gd name="connsiteX216" fmla="*/ 109931 w 739817"/>
                <a:gd name="connsiteY216" fmla="*/ 368777 h 520998"/>
                <a:gd name="connsiteX217" fmla="*/ 121393 w 739817"/>
                <a:gd name="connsiteY217" fmla="*/ 361483 h 520998"/>
                <a:gd name="connsiteX218" fmla="*/ 122435 w 739817"/>
                <a:gd name="connsiteY218" fmla="*/ 361483 h 520998"/>
                <a:gd name="connsiteX219" fmla="*/ 132855 w 739817"/>
                <a:gd name="connsiteY219" fmla="*/ 353147 h 520998"/>
                <a:gd name="connsiteX220" fmla="*/ 131813 w 739817"/>
                <a:gd name="connsiteY220" fmla="*/ 341686 h 520998"/>
                <a:gd name="connsiteX221" fmla="*/ 113057 w 739817"/>
                <a:gd name="connsiteY221" fmla="*/ 323972 h 520998"/>
                <a:gd name="connsiteX222" fmla="*/ 94301 w 739817"/>
                <a:gd name="connsiteY222" fmla="*/ 330224 h 520998"/>
                <a:gd name="connsiteX223" fmla="*/ 93259 w 739817"/>
                <a:gd name="connsiteY223" fmla="*/ 331266 h 520998"/>
                <a:gd name="connsiteX224" fmla="*/ 89091 w 739817"/>
                <a:gd name="connsiteY224" fmla="*/ 334391 h 520998"/>
                <a:gd name="connsiteX225" fmla="*/ 80755 w 739817"/>
                <a:gd name="connsiteY225" fmla="*/ 334391 h 520998"/>
                <a:gd name="connsiteX226" fmla="*/ 70335 w 739817"/>
                <a:gd name="connsiteY226" fmla="*/ 333350 h 520998"/>
                <a:gd name="connsiteX227" fmla="*/ 60957 w 739817"/>
                <a:gd name="connsiteY227" fmla="*/ 330224 h 520998"/>
                <a:gd name="connsiteX228" fmla="*/ 54705 w 739817"/>
                <a:gd name="connsiteY228" fmla="*/ 322930 h 520998"/>
                <a:gd name="connsiteX229" fmla="*/ 51579 w 739817"/>
                <a:gd name="connsiteY229" fmla="*/ 318762 h 520998"/>
                <a:gd name="connsiteX230" fmla="*/ 49495 w 739817"/>
                <a:gd name="connsiteY230" fmla="*/ 314594 h 520998"/>
                <a:gd name="connsiteX231" fmla="*/ 42201 w 739817"/>
                <a:gd name="connsiteY231" fmla="*/ 306258 h 520998"/>
                <a:gd name="connsiteX232" fmla="*/ 40117 w 739817"/>
                <a:gd name="connsiteY232" fmla="*/ 305216 h 520998"/>
                <a:gd name="connsiteX233" fmla="*/ 43243 w 739817"/>
                <a:gd name="connsiteY233" fmla="*/ 287502 h 520998"/>
                <a:gd name="connsiteX234" fmla="*/ 44285 w 739817"/>
                <a:gd name="connsiteY234" fmla="*/ 283334 h 520998"/>
                <a:gd name="connsiteX235" fmla="*/ 47411 w 739817"/>
                <a:gd name="connsiteY235" fmla="*/ 273956 h 520998"/>
                <a:gd name="connsiteX236" fmla="*/ 44285 w 739817"/>
                <a:gd name="connsiteY236" fmla="*/ 254158 h 520998"/>
                <a:gd name="connsiteX237" fmla="*/ 33865 w 739817"/>
                <a:gd name="connsiteY237" fmla="*/ 238528 h 520998"/>
                <a:gd name="connsiteX238" fmla="*/ 32823 w 739817"/>
                <a:gd name="connsiteY238" fmla="*/ 237486 h 520998"/>
                <a:gd name="connsiteX239" fmla="*/ 20319 w 739817"/>
                <a:gd name="connsiteY239" fmla="*/ 235402 h 52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739817" h="520998">
                  <a:moveTo>
                    <a:pt x="20319" y="235402"/>
                  </a:moveTo>
                  <a:cubicBezTo>
                    <a:pt x="19277" y="232276"/>
                    <a:pt x="18235" y="229150"/>
                    <a:pt x="17193" y="226024"/>
                  </a:cubicBezTo>
                  <a:lnTo>
                    <a:pt x="17193" y="223940"/>
                  </a:lnTo>
                  <a:cubicBezTo>
                    <a:pt x="17193" y="221856"/>
                    <a:pt x="16151" y="219772"/>
                    <a:pt x="16151" y="217688"/>
                  </a:cubicBezTo>
                  <a:cubicBezTo>
                    <a:pt x="16151" y="215604"/>
                    <a:pt x="17193" y="214562"/>
                    <a:pt x="17193" y="212478"/>
                  </a:cubicBezTo>
                  <a:lnTo>
                    <a:pt x="18235" y="209352"/>
                  </a:lnTo>
                  <a:cubicBezTo>
                    <a:pt x="19277" y="205184"/>
                    <a:pt x="20319" y="199974"/>
                    <a:pt x="21361" y="195806"/>
                  </a:cubicBezTo>
                  <a:cubicBezTo>
                    <a:pt x="21361" y="193722"/>
                    <a:pt x="22403" y="190596"/>
                    <a:pt x="21361" y="188512"/>
                  </a:cubicBezTo>
                  <a:cubicBezTo>
                    <a:pt x="20319" y="185386"/>
                    <a:pt x="18235" y="184344"/>
                    <a:pt x="16151" y="182260"/>
                  </a:cubicBezTo>
                  <a:cubicBezTo>
                    <a:pt x="15109" y="181218"/>
                    <a:pt x="15109" y="181218"/>
                    <a:pt x="14067" y="180176"/>
                  </a:cubicBezTo>
                  <a:cubicBezTo>
                    <a:pt x="11983" y="178092"/>
                    <a:pt x="9899" y="173924"/>
                    <a:pt x="8857" y="170798"/>
                  </a:cubicBezTo>
                  <a:cubicBezTo>
                    <a:pt x="7815" y="168714"/>
                    <a:pt x="7815" y="166630"/>
                    <a:pt x="7815" y="164546"/>
                  </a:cubicBezTo>
                  <a:cubicBezTo>
                    <a:pt x="7815" y="162462"/>
                    <a:pt x="8857" y="160378"/>
                    <a:pt x="8857" y="158294"/>
                  </a:cubicBezTo>
                  <a:cubicBezTo>
                    <a:pt x="14067" y="145790"/>
                    <a:pt x="20319" y="135370"/>
                    <a:pt x="26571" y="124950"/>
                  </a:cubicBezTo>
                  <a:lnTo>
                    <a:pt x="28655" y="121824"/>
                  </a:lnTo>
                  <a:cubicBezTo>
                    <a:pt x="35949" y="121824"/>
                    <a:pt x="44285" y="119740"/>
                    <a:pt x="54705" y="114530"/>
                  </a:cubicBezTo>
                  <a:cubicBezTo>
                    <a:pt x="64083" y="109320"/>
                    <a:pt x="72419" y="103068"/>
                    <a:pt x="81797" y="95774"/>
                  </a:cubicBezTo>
                  <a:cubicBezTo>
                    <a:pt x="87007" y="91606"/>
                    <a:pt x="92217" y="87438"/>
                    <a:pt x="98469" y="85354"/>
                  </a:cubicBezTo>
                  <a:cubicBezTo>
                    <a:pt x="103679" y="83270"/>
                    <a:pt x="110973" y="83270"/>
                    <a:pt x="115141" y="86396"/>
                  </a:cubicBezTo>
                  <a:cubicBezTo>
                    <a:pt x="119309" y="89522"/>
                    <a:pt x="121393" y="94732"/>
                    <a:pt x="123477" y="99942"/>
                  </a:cubicBezTo>
                  <a:cubicBezTo>
                    <a:pt x="124519" y="103068"/>
                    <a:pt x="125561" y="106194"/>
                    <a:pt x="127645" y="108278"/>
                  </a:cubicBezTo>
                  <a:cubicBezTo>
                    <a:pt x="130771" y="113488"/>
                    <a:pt x="134939" y="117656"/>
                    <a:pt x="138065" y="121824"/>
                  </a:cubicBezTo>
                  <a:cubicBezTo>
                    <a:pt x="141191" y="124950"/>
                    <a:pt x="144317" y="128076"/>
                    <a:pt x="147443" y="132244"/>
                  </a:cubicBezTo>
                  <a:cubicBezTo>
                    <a:pt x="153695" y="142664"/>
                    <a:pt x="154737" y="155168"/>
                    <a:pt x="154737" y="168714"/>
                  </a:cubicBezTo>
                  <a:lnTo>
                    <a:pt x="154737" y="172882"/>
                  </a:lnTo>
                  <a:cubicBezTo>
                    <a:pt x="154737" y="176008"/>
                    <a:pt x="155779" y="186428"/>
                    <a:pt x="163073" y="189554"/>
                  </a:cubicBezTo>
                  <a:cubicBezTo>
                    <a:pt x="166199" y="190596"/>
                    <a:pt x="169324" y="190596"/>
                    <a:pt x="172451" y="190596"/>
                  </a:cubicBezTo>
                  <a:cubicBezTo>
                    <a:pt x="173493" y="190596"/>
                    <a:pt x="174534" y="190596"/>
                    <a:pt x="175577" y="190596"/>
                  </a:cubicBezTo>
                  <a:cubicBezTo>
                    <a:pt x="178703" y="190596"/>
                    <a:pt x="181829" y="191638"/>
                    <a:pt x="184954" y="192680"/>
                  </a:cubicBezTo>
                  <a:cubicBezTo>
                    <a:pt x="185997" y="193722"/>
                    <a:pt x="187039" y="193722"/>
                    <a:pt x="188081" y="194764"/>
                  </a:cubicBezTo>
                  <a:cubicBezTo>
                    <a:pt x="189123" y="195806"/>
                    <a:pt x="191207" y="197890"/>
                    <a:pt x="193291" y="197890"/>
                  </a:cubicBezTo>
                  <a:cubicBezTo>
                    <a:pt x="195374" y="198932"/>
                    <a:pt x="196417" y="199974"/>
                    <a:pt x="197459" y="201016"/>
                  </a:cubicBezTo>
                  <a:cubicBezTo>
                    <a:pt x="199543" y="203100"/>
                    <a:pt x="201627" y="206226"/>
                    <a:pt x="203711" y="208310"/>
                  </a:cubicBezTo>
                  <a:cubicBezTo>
                    <a:pt x="206837" y="212478"/>
                    <a:pt x="208921" y="216646"/>
                    <a:pt x="213088" y="219772"/>
                  </a:cubicBezTo>
                  <a:cubicBezTo>
                    <a:pt x="220383" y="226024"/>
                    <a:pt x="231844" y="228108"/>
                    <a:pt x="238097" y="221856"/>
                  </a:cubicBezTo>
                  <a:cubicBezTo>
                    <a:pt x="238097" y="221856"/>
                    <a:pt x="239138" y="220814"/>
                    <a:pt x="239138" y="220814"/>
                  </a:cubicBezTo>
                  <a:cubicBezTo>
                    <a:pt x="240181" y="219772"/>
                    <a:pt x="240181" y="219772"/>
                    <a:pt x="241223" y="218730"/>
                  </a:cubicBezTo>
                  <a:cubicBezTo>
                    <a:pt x="242264" y="217688"/>
                    <a:pt x="244348" y="218730"/>
                    <a:pt x="246433" y="218730"/>
                  </a:cubicBezTo>
                  <a:cubicBezTo>
                    <a:pt x="247474" y="218730"/>
                    <a:pt x="248517" y="218730"/>
                    <a:pt x="249558" y="219772"/>
                  </a:cubicBezTo>
                  <a:cubicBezTo>
                    <a:pt x="252684" y="219772"/>
                    <a:pt x="255811" y="219772"/>
                    <a:pt x="257894" y="218730"/>
                  </a:cubicBezTo>
                  <a:cubicBezTo>
                    <a:pt x="261021" y="217688"/>
                    <a:pt x="263104" y="217688"/>
                    <a:pt x="265188" y="217688"/>
                  </a:cubicBezTo>
                  <a:cubicBezTo>
                    <a:pt x="269357" y="218730"/>
                    <a:pt x="272482" y="221856"/>
                    <a:pt x="276651" y="226024"/>
                  </a:cubicBezTo>
                  <a:cubicBezTo>
                    <a:pt x="280818" y="230192"/>
                    <a:pt x="283944" y="234360"/>
                    <a:pt x="290197" y="235402"/>
                  </a:cubicBezTo>
                  <a:cubicBezTo>
                    <a:pt x="293322" y="236444"/>
                    <a:pt x="295406" y="236444"/>
                    <a:pt x="297491" y="236444"/>
                  </a:cubicBezTo>
                  <a:cubicBezTo>
                    <a:pt x="299574" y="236444"/>
                    <a:pt x="302701" y="236444"/>
                    <a:pt x="304784" y="237486"/>
                  </a:cubicBezTo>
                  <a:cubicBezTo>
                    <a:pt x="307911" y="238528"/>
                    <a:pt x="309994" y="241654"/>
                    <a:pt x="313121" y="244780"/>
                  </a:cubicBezTo>
                  <a:lnTo>
                    <a:pt x="315204" y="246864"/>
                  </a:lnTo>
                  <a:cubicBezTo>
                    <a:pt x="320414" y="253116"/>
                    <a:pt x="325624" y="255200"/>
                    <a:pt x="330834" y="254158"/>
                  </a:cubicBezTo>
                  <a:cubicBezTo>
                    <a:pt x="333961" y="253116"/>
                    <a:pt x="336044" y="251032"/>
                    <a:pt x="337086" y="248948"/>
                  </a:cubicBezTo>
                  <a:cubicBezTo>
                    <a:pt x="340212" y="243738"/>
                    <a:pt x="339170" y="237486"/>
                    <a:pt x="338128" y="232276"/>
                  </a:cubicBezTo>
                  <a:lnTo>
                    <a:pt x="337086" y="229150"/>
                  </a:lnTo>
                  <a:cubicBezTo>
                    <a:pt x="335002" y="223940"/>
                    <a:pt x="333961" y="217688"/>
                    <a:pt x="336044" y="213520"/>
                  </a:cubicBezTo>
                  <a:cubicBezTo>
                    <a:pt x="338128" y="210394"/>
                    <a:pt x="342296" y="208310"/>
                    <a:pt x="346464" y="210394"/>
                  </a:cubicBezTo>
                  <a:cubicBezTo>
                    <a:pt x="350632" y="211436"/>
                    <a:pt x="353758" y="215604"/>
                    <a:pt x="354800" y="219772"/>
                  </a:cubicBezTo>
                  <a:cubicBezTo>
                    <a:pt x="355842" y="223940"/>
                    <a:pt x="354800" y="228108"/>
                    <a:pt x="354800" y="232276"/>
                  </a:cubicBezTo>
                  <a:lnTo>
                    <a:pt x="354800" y="233318"/>
                  </a:lnTo>
                  <a:cubicBezTo>
                    <a:pt x="353758" y="238528"/>
                    <a:pt x="353758" y="244780"/>
                    <a:pt x="355842" y="249990"/>
                  </a:cubicBezTo>
                  <a:cubicBezTo>
                    <a:pt x="358968" y="256242"/>
                    <a:pt x="365220" y="260410"/>
                    <a:pt x="372514" y="257284"/>
                  </a:cubicBezTo>
                  <a:cubicBezTo>
                    <a:pt x="379808" y="254158"/>
                    <a:pt x="380850" y="247906"/>
                    <a:pt x="381892" y="241654"/>
                  </a:cubicBezTo>
                  <a:lnTo>
                    <a:pt x="381892" y="240612"/>
                  </a:lnTo>
                  <a:cubicBezTo>
                    <a:pt x="382934" y="237486"/>
                    <a:pt x="385018" y="233318"/>
                    <a:pt x="387102" y="232276"/>
                  </a:cubicBezTo>
                  <a:cubicBezTo>
                    <a:pt x="388144" y="231234"/>
                    <a:pt x="389186" y="231234"/>
                    <a:pt x="390228" y="232276"/>
                  </a:cubicBezTo>
                  <a:cubicBezTo>
                    <a:pt x="391270" y="232276"/>
                    <a:pt x="392312" y="233318"/>
                    <a:pt x="393354" y="235402"/>
                  </a:cubicBezTo>
                  <a:cubicBezTo>
                    <a:pt x="399606" y="240612"/>
                    <a:pt x="407942" y="245822"/>
                    <a:pt x="416278" y="241654"/>
                  </a:cubicBezTo>
                  <a:cubicBezTo>
                    <a:pt x="426698" y="236444"/>
                    <a:pt x="426698" y="221856"/>
                    <a:pt x="425656" y="213520"/>
                  </a:cubicBezTo>
                  <a:cubicBezTo>
                    <a:pt x="424614" y="204142"/>
                    <a:pt x="422530" y="194764"/>
                    <a:pt x="419404" y="185386"/>
                  </a:cubicBezTo>
                  <a:lnTo>
                    <a:pt x="418362" y="182260"/>
                  </a:lnTo>
                  <a:cubicBezTo>
                    <a:pt x="416278" y="173924"/>
                    <a:pt x="413152" y="166630"/>
                    <a:pt x="415236" y="158294"/>
                  </a:cubicBezTo>
                  <a:cubicBezTo>
                    <a:pt x="415236" y="156210"/>
                    <a:pt x="416278" y="154126"/>
                    <a:pt x="417320" y="152042"/>
                  </a:cubicBezTo>
                  <a:cubicBezTo>
                    <a:pt x="418362" y="149958"/>
                    <a:pt x="418362" y="147874"/>
                    <a:pt x="419404" y="145790"/>
                  </a:cubicBezTo>
                  <a:cubicBezTo>
                    <a:pt x="420446" y="139538"/>
                    <a:pt x="420446" y="132244"/>
                    <a:pt x="417320" y="125992"/>
                  </a:cubicBezTo>
                  <a:lnTo>
                    <a:pt x="416278" y="124950"/>
                  </a:lnTo>
                  <a:cubicBezTo>
                    <a:pt x="415236" y="122866"/>
                    <a:pt x="414194" y="120782"/>
                    <a:pt x="414194" y="119740"/>
                  </a:cubicBezTo>
                  <a:cubicBezTo>
                    <a:pt x="414194" y="117656"/>
                    <a:pt x="415236" y="116614"/>
                    <a:pt x="416278" y="116614"/>
                  </a:cubicBezTo>
                  <a:cubicBezTo>
                    <a:pt x="417320" y="115572"/>
                    <a:pt x="420446" y="114530"/>
                    <a:pt x="422530" y="114530"/>
                  </a:cubicBezTo>
                  <a:cubicBezTo>
                    <a:pt x="425656" y="114530"/>
                    <a:pt x="429824" y="117656"/>
                    <a:pt x="433992" y="121824"/>
                  </a:cubicBezTo>
                  <a:cubicBezTo>
                    <a:pt x="435034" y="122866"/>
                    <a:pt x="436076" y="123908"/>
                    <a:pt x="437118" y="124950"/>
                  </a:cubicBezTo>
                  <a:cubicBezTo>
                    <a:pt x="439202" y="128076"/>
                    <a:pt x="442328" y="131202"/>
                    <a:pt x="445454" y="133286"/>
                  </a:cubicBezTo>
                  <a:cubicBezTo>
                    <a:pt x="451706" y="138496"/>
                    <a:pt x="460042" y="139538"/>
                    <a:pt x="468378" y="137454"/>
                  </a:cubicBezTo>
                  <a:cubicBezTo>
                    <a:pt x="476714" y="135370"/>
                    <a:pt x="484008" y="131202"/>
                    <a:pt x="487134" y="123908"/>
                  </a:cubicBezTo>
                  <a:cubicBezTo>
                    <a:pt x="489218" y="119740"/>
                    <a:pt x="490260" y="115572"/>
                    <a:pt x="491302" y="110362"/>
                  </a:cubicBezTo>
                  <a:cubicBezTo>
                    <a:pt x="492344" y="106194"/>
                    <a:pt x="493386" y="102026"/>
                    <a:pt x="493386" y="97858"/>
                  </a:cubicBezTo>
                  <a:cubicBezTo>
                    <a:pt x="494428" y="89522"/>
                    <a:pt x="496512" y="82228"/>
                    <a:pt x="498596" y="73892"/>
                  </a:cubicBezTo>
                  <a:cubicBezTo>
                    <a:pt x="501722" y="62430"/>
                    <a:pt x="499638" y="53052"/>
                    <a:pt x="493386" y="45758"/>
                  </a:cubicBezTo>
                  <a:cubicBezTo>
                    <a:pt x="492344" y="44717"/>
                    <a:pt x="491302" y="43674"/>
                    <a:pt x="490260" y="42632"/>
                  </a:cubicBezTo>
                  <a:cubicBezTo>
                    <a:pt x="488176" y="41590"/>
                    <a:pt x="487134" y="40548"/>
                    <a:pt x="486092" y="38464"/>
                  </a:cubicBezTo>
                  <a:cubicBezTo>
                    <a:pt x="482966" y="34297"/>
                    <a:pt x="482966" y="27002"/>
                    <a:pt x="484008" y="20751"/>
                  </a:cubicBezTo>
                  <a:cubicBezTo>
                    <a:pt x="484008" y="16582"/>
                    <a:pt x="485050" y="11372"/>
                    <a:pt x="488176" y="9289"/>
                  </a:cubicBezTo>
                  <a:cubicBezTo>
                    <a:pt x="490260" y="8247"/>
                    <a:pt x="493386" y="7205"/>
                    <a:pt x="498596" y="8247"/>
                  </a:cubicBezTo>
                  <a:cubicBezTo>
                    <a:pt x="503806" y="8247"/>
                    <a:pt x="511100" y="10331"/>
                    <a:pt x="513183" y="15541"/>
                  </a:cubicBezTo>
                  <a:cubicBezTo>
                    <a:pt x="514226" y="18667"/>
                    <a:pt x="515268" y="21792"/>
                    <a:pt x="514226" y="27002"/>
                  </a:cubicBezTo>
                  <a:cubicBezTo>
                    <a:pt x="514226" y="28044"/>
                    <a:pt x="514226" y="29087"/>
                    <a:pt x="513183" y="30128"/>
                  </a:cubicBezTo>
                  <a:cubicBezTo>
                    <a:pt x="512142" y="33254"/>
                    <a:pt x="512142" y="37422"/>
                    <a:pt x="512142" y="41590"/>
                  </a:cubicBezTo>
                  <a:cubicBezTo>
                    <a:pt x="512142" y="47842"/>
                    <a:pt x="516310" y="53052"/>
                    <a:pt x="520478" y="55136"/>
                  </a:cubicBezTo>
                  <a:cubicBezTo>
                    <a:pt x="524646" y="56178"/>
                    <a:pt x="527772" y="56178"/>
                    <a:pt x="531940" y="55136"/>
                  </a:cubicBezTo>
                  <a:cubicBezTo>
                    <a:pt x="542360" y="53052"/>
                    <a:pt x="550696" y="55136"/>
                    <a:pt x="554863" y="59304"/>
                  </a:cubicBezTo>
                  <a:cubicBezTo>
                    <a:pt x="557990" y="62430"/>
                    <a:pt x="559032" y="67640"/>
                    <a:pt x="561116" y="71808"/>
                  </a:cubicBezTo>
                  <a:cubicBezTo>
                    <a:pt x="563200" y="77018"/>
                    <a:pt x="564242" y="83270"/>
                    <a:pt x="569452" y="87438"/>
                  </a:cubicBezTo>
                  <a:cubicBezTo>
                    <a:pt x="571536" y="89522"/>
                    <a:pt x="574662" y="91606"/>
                    <a:pt x="577787" y="92648"/>
                  </a:cubicBezTo>
                  <a:cubicBezTo>
                    <a:pt x="579872" y="93690"/>
                    <a:pt x="581956" y="94732"/>
                    <a:pt x="582997" y="95774"/>
                  </a:cubicBezTo>
                  <a:cubicBezTo>
                    <a:pt x="587166" y="98900"/>
                    <a:pt x="590291" y="105152"/>
                    <a:pt x="591333" y="109320"/>
                  </a:cubicBezTo>
                  <a:cubicBezTo>
                    <a:pt x="595501" y="121824"/>
                    <a:pt x="597586" y="135370"/>
                    <a:pt x="596543" y="148916"/>
                  </a:cubicBezTo>
                  <a:lnTo>
                    <a:pt x="596543" y="152042"/>
                  </a:lnTo>
                  <a:cubicBezTo>
                    <a:pt x="596543" y="156210"/>
                    <a:pt x="595501" y="160378"/>
                    <a:pt x="596543" y="165588"/>
                  </a:cubicBezTo>
                  <a:cubicBezTo>
                    <a:pt x="597586" y="171840"/>
                    <a:pt x="601753" y="178092"/>
                    <a:pt x="606963" y="181218"/>
                  </a:cubicBezTo>
                  <a:cubicBezTo>
                    <a:pt x="612173" y="184344"/>
                    <a:pt x="618426" y="185386"/>
                    <a:pt x="624677" y="183302"/>
                  </a:cubicBezTo>
                  <a:cubicBezTo>
                    <a:pt x="626761" y="182260"/>
                    <a:pt x="627803" y="182260"/>
                    <a:pt x="629887" y="181218"/>
                  </a:cubicBezTo>
                  <a:cubicBezTo>
                    <a:pt x="630930" y="180176"/>
                    <a:pt x="633013" y="180176"/>
                    <a:pt x="634055" y="179134"/>
                  </a:cubicBezTo>
                  <a:cubicBezTo>
                    <a:pt x="639265" y="177050"/>
                    <a:pt x="645517" y="178092"/>
                    <a:pt x="649685" y="182260"/>
                  </a:cubicBezTo>
                  <a:cubicBezTo>
                    <a:pt x="650727" y="183302"/>
                    <a:pt x="651770" y="184344"/>
                    <a:pt x="652811" y="185386"/>
                  </a:cubicBezTo>
                  <a:cubicBezTo>
                    <a:pt x="654895" y="187470"/>
                    <a:pt x="656980" y="189554"/>
                    <a:pt x="660105" y="191638"/>
                  </a:cubicBezTo>
                  <a:cubicBezTo>
                    <a:pt x="662190" y="192680"/>
                    <a:pt x="664273" y="192680"/>
                    <a:pt x="667399" y="193722"/>
                  </a:cubicBezTo>
                  <a:cubicBezTo>
                    <a:pt x="674693" y="194764"/>
                    <a:pt x="681987" y="191638"/>
                    <a:pt x="687197" y="186428"/>
                  </a:cubicBezTo>
                  <a:cubicBezTo>
                    <a:pt x="689281" y="185386"/>
                    <a:pt x="690323" y="183302"/>
                    <a:pt x="691365" y="181218"/>
                  </a:cubicBezTo>
                  <a:cubicBezTo>
                    <a:pt x="693449" y="179134"/>
                    <a:pt x="694491" y="177050"/>
                    <a:pt x="696575" y="176008"/>
                  </a:cubicBezTo>
                  <a:cubicBezTo>
                    <a:pt x="700743" y="171840"/>
                    <a:pt x="708037" y="170798"/>
                    <a:pt x="713247" y="173924"/>
                  </a:cubicBezTo>
                  <a:cubicBezTo>
                    <a:pt x="718457" y="176008"/>
                    <a:pt x="722625" y="182260"/>
                    <a:pt x="723667" y="187470"/>
                  </a:cubicBezTo>
                  <a:cubicBezTo>
                    <a:pt x="723667" y="189554"/>
                    <a:pt x="723667" y="191638"/>
                    <a:pt x="723667" y="194764"/>
                  </a:cubicBezTo>
                  <a:cubicBezTo>
                    <a:pt x="723667" y="198932"/>
                    <a:pt x="722625" y="203100"/>
                    <a:pt x="724709" y="207268"/>
                  </a:cubicBezTo>
                  <a:cubicBezTo>
                    <a:pt x="725751" y="208310"/>
                    <a:pt x="725751" y="209352"/>
                    <a:pt x="726793" y="210394"/>
                  </a:cubicBezTo>
                  <a:cubicBezTo>
                    <a:pt x="726793" y="211436"/>
                    <a:pt x="727835" y="212478"/>
                    <a:pt x="727835" y="213520"/>
                  </a:cubicBezTo>
                  <a:cubicBezTo>
                    <a:pt x="728877" y="215604"/>
                    <a:pt x="727835" y="217688"/>
                    <a:pt x="727835" y="220814"/>
                  </a:cubicBezTo>
                  <a:cubicBezTo>
                    <a:pt x="727835" y="223940"/>
                    <a:pt x="727835" y="227066"/>
                    <a:pt x="728877" y="230192"/>
                  </a:cubicBezTo>
                  <a:cubicBezTo>
                    <a:pt x="729919" y="233318"/>
                    <a:pt x="732003" y="235402"/>
                    <a:pt x="734087" y="237486"/>
                  </a:cubicBezTo>
                  <a:cubicBezTo>
                    <a:pt x="735129" y="238528"/>
                    <a:pt x="736171" y="239570"/>
                    <a:pt x="737213" y="240612"/>
                  </a:cubicBezTo>
                  <a:cubicBezTo>
                    <a:pt x="738255" y="241654"/>
                    <a:pt x="738255" y="243738"/>
                    <a:pt x="739297" y="244780"/>
                  </a:cubicBezTo>
                  <a:cubicBezTo>
                    <a:pt x="740339" y="245822"/>
                    <a:pt x="740339" y="247906"/>
                    <a:pt x="741381" y="248948"/>
                  </a:cubicBezTo>
                  <a:cubicBezTo>
                    <a:pt x="741381" y="248948"/>
                    <a:pt x="741381" y="248948"/>
                    <a:pt x="741381" y="249990"/>
                  </a:cubicBezTo>
                  <a:cubicBezTo>
                    <a:pt x="739297" y="253116"/>
                    <a:pt x="737213" y="256242"/>
                    <a:pt x="735129" y="259368"/>
                  </a:cubicBezTo>
                  <a:cubicBezTo>
                    <a:pt x="732003" y="265620"/>
                    <a:pt x="733045" y="272914"/>
                    <a:pt x="734087" y="280208"/>
                  </a:cubicBezTo>
                  <a:cubicBezTo>
                    <a:pt x="734087" y="282292"/>
                    <a:pt x="734087" y="283334"/>
                    <a:pt x="734087" y="284376"/>
                  </a:cubicBezTo>
                  <a:cubicBezTo>
                    <a:pt x="734087" y="290628"/>
                    <a:pt x="734087" y="296880"/>
                    <a:pt x="733045" y="302090"/>
                  </a:cubicBezTo>
                  <a:cubicBezTo>
                    <a:pt x="733045" y="305216"/>
                    <a:pt x="732003" y="307300"/>
                    <a:pt x="730961" y="309384"/>
                  </a:cubicBezTo>
                  <a:cubicBezTo>
                    <a:pt x="728877" y="312510"/>
                    <a:pt x="725751" y="313552"/>
                    <a:pt x="721583" y="313552"/>
                  </a:cubicBezTo>
                  <a:cubicBezTo>
                    <a:pt x="720541" y="313552"/>
                    <a:pt x="719499" y="312510"/>
                    <a:pt x="718457" y="312510"/>
                  </a:cubicBezTo>
                  <a:cubicBezTo>
                    <a:pt x="717415" y="312510"/>
                    <a:pt x="716373" y="311468"/>
                    <a:pt x="715331" y="311468"/>
                  </a:cubicBezTo>
                  <a:cubicBezTo>
                    <a:pt x="706995" y="309384"/>
                    <a:pt x="699701" y="312510"/>
                    <a:pt x="692407" y="315636"/>
                  </a:cubicBezTo>
                  <a:cubicBezTo>
                    <a:pt x="686155" y="318762"/>
                    <a:pt x="678861" y="320846"/>
                    <a:pt x="672609" y="319804"/>
                  </a:cubicBezTo>
                  <a:cubicBezTo>
                    <a:pt x="671567" y="319804"/>
                    <a:pt x="669483" y="318762"/>
                    <a:pt x="668441" y="318762"/>
                  </a:cubicBezTo>
                  <a:cubicBezTo>
                    <a:pt x="667399" y="317720"/>
                    <a:pt x="665315" y="317720"/>
                    <a:pt x="664273" y="317720"/>
                  </a:cubicBezTo>
                  <a:cubicBezTo>
                    <a:pt x="661147" y="316678"/>
                    <a:pt x="659063" y="316678"/>
                    <a:pt x="655937" y="316678"/>
                  </a:cubicBezTo>
                  <a:cubicBezTo>
                    <a:pt x="653853" y="316678"/>
                    <a:pt x="650727" y="316678"/>
                    <a:pt x="648643" y="315636"/>
                  </a:cubicBezTo>
                  <a:cubicBezTo>
                    <a:pt x="646560" y="315636"/>
                    <a:pt x="645517" y="314594"/>
                    <a:pt x="643433" y="313552"/>
                  </a:cubicBezTo>
                  <a:cubicBezTo>
                    <a:pt x="641350" y="312510"/>
                    <a:pt x="639265" y="311468"/>
                    <a:pt x="636140" y="311468"/>
                  </a:cubicBezTo>
                  <a:cubicBezTo>
                    <a:pt x="629887" y="310426"/>
                    <a:pt x="624677" y="311468"/>
                    <a:pt x="618426" y="313552"/>
                  </a:cubicBezTo>
                  <a:lnTo>
                    <a:pt x="612173" y="315636"/>
                  </a:lnTo>
                  <a:cubicBezTo>
                    <a:pt x="596543" y="320846"/>
                    <a:pt x="579872" y="325014"/>
                    <a:pt x="566326" y="334391"/>
                  </a:cubicBezTo>
                  <a:cubicBezTo>
                    <a:pt x="565283" y="335434"/>
                    <a:pt x="564242" y="336476"/>
                    <a:pt x="563200" y="336476"/>
                  </a:cubicBezTo>
                  <a:cubicBezTo>
                    <a:pt x="556947" y="340644"/>
                    <a:pt x="551737" y="343770"/>
                    <a:pt x="545486" y="343770"/>
                  </a:cubicBezTo>
                  <a:cubicBezTo>
                    <a:pt x="543402" y="343770"/>
                    <a:pt x="542360" y="343770"/>
                    <a:pt x="540276" y="343770"/>
                  </a:cubicBezTo>
                  <a:cubicBezTo>
                    <a:pt x="538192" y="343770"/>
                    <a:pt x="536108" y="342728"/>
                    <a:pt x="534023" y="342728"/>
                  </a:cubicBezTo>
                  <a:cubicBezTo>
                    <a:pt x="527772" y="342728"/>
                    <a:pt x="521520" y="345854"/>
                    <a:pt x="516310" y="348980"/>
                  </a:cubicBezTo>
                  <a:cubicBezTo>
                    <a:pt x="513183" y="351064"/>
                    <a:pt x="509016" y="354190"/>
                    <a:pt x="506932" y="357316"/>
                  </a:cubicBezTo>
                  <a:cubicBezTo>
                    <a:pt x="503806" y="361483"/>
                    <a:pt x="502763" y="366693"/>
                    <a:pt x="504848" y="371903"/>
                  </a:cubicBezTo>
                  <a:cubicBezTo>
                    <a:pt x="505890" y="375029"/>
                    <a:pt x="507973" y="377113"/>
                    <a:pt x="510058" y="380239"/>
                  </a:cubicBezTo>
                  <a:cubicBezTo>
                    <a:pt x="512142" y="382323"/>
                    <a:pt x="514226" y="384407"/>
                    <a:pt x="514226" y="386491"/>
                  </a:cubicBezTo>
                  <a:cubicBezTo>
                    <a:pt x="514226" y="389617"/>
                    <a:pt x="512142" y="392743"/>
                    <a:pt x="510058" y="395869"/>
                  </a:cubicBezTo>
                  <a:lnTo>
                    <a:pt x="509016" y="397953"/>
                  </a:lnTo>
                  <a:cubicBezTo>
                    <a:pt x="507973" y="398995"/>
                    <a:pt x="506932" y="401079"/>
                    <a:pt x="506932" y="403163"/>
                  </a:cubicBezTo>
                  <a:cubicBezTo>
                    <a:pt x="502763" y="404205"/>
                    <a:pt x="498596" y="405247"/>
                    <a:pt x="494428" y="405247"/>
                  </a:cubicBezTo>
                  <a:cubicBezTo>
                    <a:pt x="488176" y="406289"/>
                    <a:pt x="481924" y="407331"/>
                    <a:pt x="476714" y="411499"/>
                  </a:cubicBezTo>
                  <a:cubicBezTo>
                    <a:pt x="474630" y="412541"/>
                    <a:pt x="473588" y="414625"/>
                    <a:pt x="471504" y="415667"/>
                  </a:cubicBezTo>
                  <a:cubicBezTo>
                    <a:pt x="470462" y="416709"/>
                    <a:pt x="469420" y="417751"/>
                    <a:pt x="467336" y="419835"/>
                  </a:cubicBezTo>
                  <a:cubicBezTo>
                    <a:pt x="464210" y="421919"/>
                    <a:pt x="462126" y="422961"/>
                    <a:pt x="457958" y="425045"/>
                  </a:cubicBezTo>
                  <a:cubicBezTo>
                    <a:pt x="455874" y="426087"/>
                    <a:pt x="454832" y="427129"/>
                    <a:pt x="452748" y="427129"/>
                  </a:cubicBezTo>
                  <a:cubicBezTo>
                    <a:pt x="444412" y="431297"/>
                    <a:pt x="438160" y="437549"/>
                    <a:pt x="435034" y="445885"/>
                  </a:cubicBezTo>
                  <a:cubicBezTo>
                    <a:pt x="433992" y="447969"/>
                    <a:pt x="433992" y="449011"/>
                    <a:pt x="432950" y="451095"/>
                  </a:cubicBezTo>
                  <a:cubicBezTo>
                    <a:pt x="431908" y="453179"/>
                    <a:pt x="431908" y="455263"/>
                    <a:pt x="430866" y="457347"/>
                  </a:cubicBezTo>
                  <a:cubicBezTo>
                    <a:pt x="427740" y="463599"/>
                    <a:pt x="421488" y="467767"/>
                    <a:pt x="415236" y="472977"/>
                  </a:cubicBezTo>
                  <a:cubicBezTo>
                    <a:pt x="408984" y="477145"/>
                    <a:pt x="403774" y="481313"/>
                    <a:pt x="399606" y="488607"/>
                  </a:cubicBezTo>
                  <a:cubicBezTo>
                    <a:pt x="397522" y="492775"/>
                    <a:pt x="396480" y="495901"/>
                    <a:pt x="395438" y="500069"/>
                  </a:cubicBezTo>
                  <a:cubicBezTo>
                    <a:pt x="393354" y="506321"/>
                    <a:pt x="392312" y="511531"/>
                    <a:pt x="388144" y="513615"/>
                  </a:cubicBezTo>
                  <a:cubicBezTo>
                    <a:pt x="385018" y="515699"/>
                    <a:pt x="379808" y="514657"/>
                    <a:pt x="377724" y="511531"/>
                  </a:cubicBezTo>
                  <a:cubicBezTo>
                    <a:pt x="375640" y="509447"/>
                    <a:pt x="374598" y="506321"/>
                    <a:pt x="373556" y="503195"/>
                  </a:cubicBezTo>
                  <a:cubicBezTo>
                    <a:pt x="373556" y="502153"/>
                    <a:pt x="372514" y="500069"/>
                    <a:pt x="372514" y="499027"/>
                  </a:cubicBezTo>
                  <a:cubicBezTo>
                    <a:pt x="368346" y="489649"/>
                    <a:pt x="360010" y="482355"/>
                    <a:pt x="350632" y="480271"/>
                  </a:cubicBezTo>
                  <a:cubicBezTo>
                    <a:pt x="349590" y="480271"/>
                    <a:pt x="347506" y="479229"/>
                    <a:pt x="346464" y="479229"/>
                  </a:cubicBezTo>
                  <a:cubicBezTo>
                    <a:pt x="342296" y="478187"/>
                    <a:pt x="338128" y="478187"/>
                    <a:pt x="336044" y="475061"/>
                  </a:cubicBezTo>
                  <a:cubicBezTo>
                    <a:pt x="336044" y="474019"/>
                    <a:pt x="335002" y="474019"/>
                    <a:pt x="335002" y="472977"/>
                  </a:cubicBezTo>
                  <a:cubicBezTo>
                    <a:pt x="333961" y="471935"/>
                    <a:pt x="333961" y="470893"/>
                    <a:pt x="332918" y="468809"/>
                  </a:cubicBezTo>
                  <a:cubicBezTo>
                    <a:pt x="329792" y="465683"/>
                    <a:pt x="325624" y="464641"/>
                    <a:pt x="322498" y="464641"/>
                  </a:cubicBezTo>
                  <a:cubicBezTo>
                    <a:pt x="320414" y="464641"/>
                    <a:pt x="319372" y="464641"/>
                    <a:pt x="318331" y="463599"/>
                  </a:cubicBezTo>
                  <a:cubicBezTo>
                    <a:pt x="315204" y="462557"/>
                    <a:pt x="313121" y="460473"/>
                    <a:pt x="312078" y="457347"/>
                  </a:cubicBezTo>
                  <a:cubicBezTo>
                    <a:pt x="311036" y="454221"/>
                    <a:pt x="311036" y="450053"/>
                    <a:pt x="313121" y="447969"/>
                  </a:cubicBezTo>
                  <a:cubicBezTo>
                    <a:pt x="314162" y="446927"/>
                    <a:pt x="315204" y="445885"/>
                    <a:pt x="316246" y="444843"/>
                  </a:cubicBezTo>
                  <a:cubicBezTo>
                    <a:pt x="319372" y="441717"/>
                    <a:pt x="321456" y="438591"/>
                    <a:pt x="321456" y="433381"/>
                  </a:cubicBezTo>
                  <a:cubicBezTo>
                    <a:pt x="321456" y="430255"/>
                    <a:pt x="319372" y="428171"/>
                    <a:pt x="317288" y="426087"/>
                  </a:cubicBezTo>
                  <a:cubicBezTo>
                    <a:pt x="314162" y="424003"/>
                    <a:pt x="308952" y="422961"/>
                    <a:pt x="304784" y="424003"/>
                  </a:cubicBezTo>
                  <a:cubicBezTo>
                    <a:pt x="301658" y="425045"/>
                    <a:pt x="299574" y="426087"/>
                    <a:pt x="297491" y="427129"/>
                  </a:cubicBezTo>
                  <a:cubicBezTo>
                    <a:pt x="295406" y="428171"/>
                    <a:pt x="292281" y="429213"/>
                    <a:pt x="290197" y="429213"/>
                  </a:cubicBezTo>
                  <a:cubicBezTo>
                    <a:pt x="287071" y="430255"/>
                    <a:pt x="283944" y="429213"/>
                    <a:pt x="279777" y="429213"/>
                  </a:cubicBezTo>
                  <a:cubicBezTo>
                    <a:pt x="276651" y="428171"/>
                    <a:pt x="272482" y="428171"/>
                    <a:pt x="268314" y="428171"/>
                  </a:cubicBezTo>
                  <a:cubicBezTo>
                    <a:pt x="264147" y="429213"/>
                    <a:pt x="259978" y="430255"/>
                    <a:pt x="256852" y="432339"/>
                  </a:cubicBezTo>
                  <a:cubicBezTo>
                    <a:pt x="233928" y="443801"/>
                    <a:pt x="211004" y="454221"/>
                    <a:pt x="187039" y="461515"/>
                  </a:cubicBezTo>
                  <a:cubicBezTo>
                    <a:pt x="187039" y="460473"/>
                    <a:pt x="187039" y="459431"/>
                    <a:pt x="185997" y="458389"/>
                  </a:cubicBezTo>
                  <a:cubicBezTo>
                    <a:pt x="184954" y="456305"/>
                    <a:pt x="182871" y="455263"/>
                    <a:pt x="180787" y="453179"/>
                  </a:cubicBezTo>
                  <a:cubicBezTo>
                    <a:pt x="177661" y="451095"/>
                    <a:pt x="174534" y="450053"/>
                    <a:pt x="172451" y="449011"/>
                  </a:cubicBezTo>
                  <a:cubicBezTo>
                    <a:pt x="170367" y="447969"/>
                    <a:pt x="168283" y="447969"/>
                    <a:pt x="166199" y="445885"/>
                  </a:cubicBezTo>
                  <a:cubicBezTo>
                    <a:pt x="165157" y="445885"/>
                    <a:pt x="164115" y="444843"/>
                    <a:pt x="164115" y="442759"/>
                  </a:cubicBezTo>
                  <a:cubicBezTo>
                    <a:pt x="163073" y="441717"/>
                    <a:pt x="162031" y="439633"/>
                    <a:pt x="159947" y="438591"/>
                  </a:cubicBezTo>
                  <a:cubicBezTo>
                    <a:pt x="155779" y="436507"/>
                    <a:pt x="149527" y="436507"/>
                    <a:pt x="145359" y="438591"/>
                  </a:cubicBezTo>
                  <a:cubicBezTo>
                    <a:pt x="144317" y="438591"/>
                    <a:pt x="143275" y="439633"/>
                    <a:pt x="142233" y="440675"/>
                  </a:cubicBezTo>
                  <a:cubicBezTo>
                    <a:pt x="141191" y="441717"/>
                    <a:pt x="140149" y="441717"/>
                    <a:pt x="139107" y="442759"/>
                  </a:cubicBezTo>
                  <a:cubicBezTo>
                    <a:pt x="135981" y="443801"/>
                    <a:pt x="132855" y="442759"/>
                    <a:pt x="131813" y="439633"/>
                  </a:cubicBezTo>
                  <a:cubicBezTo>
                    <a:pt x="129729" y="437549"/>
                    <a:pt x="129729" y="433381"/>
                    <a:pt x="130771" y="430255"/>
                  </a:cubicBezTo>
                  <a:cubicBezTo>
                    <a:pt x="132855" y="426087"/>
                    <a:pt x="135981" y="422961"/>
                    <a:pt x="140149" y="420877"/>
                  </a:cubicBezTo>
                  <a:cubicBezTo>
                    <a:pt x="141191" y="419835"/>
                    <a:pt x="142233" y="418793"/>
                    <a:pt x="144317" y="417751"/>
                  </a:cubicBezTo>
                  <a:cubicBezTo>
                    <a:pt x="147443" y="414625"/>
                    <a:pt x="147443" y="410457"/>
                    <a:pt x="147443" y="407331"/>
                  </a:cubicBezTo>
                  <a:cubicBezTo>
                    <a:pt x="147443" y="402121"/>
                    <a:pt x="145359" y="401079"/>
                    <a:pt x="142233" y="398995"/>
                  </a:cubicBezTo>
                  <a:lnTo>
                    <a:pt x="141191" y="397953"/>
                  </a:lnTo>
                  <a:cubicBezTo>
                    <a:pt x="140149" y="396911"/>
                    <a:pt x="139107" y="396911"/>
                    <a:pt x="138065" y="395869"/>
                  </a:cubicBezTo>
                  <a:cubicBezTo>
                    <a:pt x="137023" y="394827"/>
                    <a:pt x="135981" y="394827"/>
                    <a:pt x="134939" y="393785"/>
                  </a:cubicBezTo>
                  <a:cubicBezTo>
                    <a:pt x="133897" y="392743"/>
                    <a:pt x="132855" y="392743"/>
                    <a:pt x="132855" y="391701"/>
                  </a:cubicBezTo>
                  <a:cubicBezTo>
                    <a:pt x="130771" y="389617"/>
                    <a:pt x="128687" y="387533"/>
                    <a:pt x="126603" y="386491"/>
                  </a:cubicBezTo>
                  <a:cubicBezTo>
                    <a:pt x="125561" y="385449"/>
                    <a:pt x="124519" y="385449"/>
                    <a:pt x="123477" y="385449"/>
                  </a:cubicBezTo>
                  <a:cubicBezTo>
                    <a:pt x="122435" y="385449"/>
                    <a:pt x="121393" y="384407"/>
                    <a:pt x="120351" y="383365"/>
                  </a:cubicBezTo>
                  <a:cubicBezTo>
                    <a:pt x="118267" y="382323"/>
                    <a:pt x="107847" y="375029"/>
                    <a:pt x="109931" y="368777"/>
                  </a:cubicBezTo>
                  <a:cubicBezTo>
                    <a:pt x="112015" y="364609"/>
                    <a:pt x="117225" y="363567"/>
                    <a:pt x="121393" y="361483"/>
                  </a:cubicBezTo>
                  <a:lnTo>
                    <a:pt x="122435" y="361483"/>
                  </a:lnTo>
                  <a:cubicBezTo>
                    <a:pt x="127645" y="360441"/>
                    <a:pt x="131813" y="357316"/>
                    <a:pt x="132855" y="353147"/>
                  </a:cubicBezTo>
                  <a:cubicBezTo>
                    <a:pt x="133897" y="348980"/>
                    <a:pt x="132855" y="344811"/>
                    <a:pt x="131813" y="341686"/>
                  </a:cubicBezTo>
                  <a:cubicBezTo>
                    <a:pt x="126603" y="331266"/>
                    <a:pt x="120351" y="325014"/>
                    <a:pt x="113057" y="323972"/>
                  </a:cubicBezTo>
                  <a:cubicBezTo>
                    <a:pt x="106805" y="322930"/>
                    <a:pt x="100553" y="325014"/>
                    <a:pt x="94301" y="330224"/>
                  </a:cubicBezTo>
                  <a:lnTo>
                    <a:pt x="93259" y="331266"/>
                  </a:lnTo>
                  <a:cubicBezTo>
                    <a:pt x="92217" y="332308"/>
                    <a:pt x="90133" y="333350"/>
                    <a:pt x="89091" y="334391"/>
                  </a:cubicBezTo>
                  <a:cubicBezTo>
                    <a:pt x="87007" y="335434"/>
                    <a:pt x="83881" y="335434"/>
                    <a:pt x="80755" y="334391"/>
                  </a:cubicBezTo>
                  <a:lnTo>
                    <a:pt x="70335" y="333350"/>
                  </a:lnTo>
                  <a:cubicBezTo>
                    <a:pt x="67209" y="332308"/>
                    <a:pt x="63041" y="332308"/>
                    <a:pt x="60957" y="330224"/>
                  </a:cubicBezTo>
                  <a:cubicBezTo>
                    <a:pt x="58873" y="328140"/>
                    <a:pt x="56789" y="326056"/>
                    <a:pt x="54705" y="322930"/>
                  </a:cubicBezTo>
                  <a:cubicBezTo>
                    <a:pt x="53663" y="321888"/>
                    <a:pt x="52621" y="319804"/>
                    <a:pt x="51579" y="318762"/>
                  </a:cubicBezTo>
                  <a:cubicBezTo>
                    <a:pt x="50537" y="317720"/>
                    <a:pt x="50537" y="316678"/>
                    <a:pt x="49495" y="314594"/>
                  </a:cubicBezTo>
                  <a:cubicBezTo>
                    <a:pt x="48453" y="311468"/>
                    <a:pt x="46369" y="308342"/>
                    <a:pt x="42201" y="306258"/>
                  </a:cubicBezTo>
                  <a:cubicBezTo>
                    <a:pt x="41159" y="306258"/>
                    <a:pt x="41159" y="305216"/>
                    <a:pt x="40117" y="305216"/>
                  </a:cubicBezTo>
                  <a:cubicBezTo>
                    <a:pt x="40117" y="298964"/>
                    <a:pt x="41159" y="292712"/>
                    <a:pt x="43243" y="287502"/>
                  </a:cubicBezTo>
                  <a:cubicBezTo>
                    <a:pt x="43243" y="286460"/>
                    <a:pt x="44285" y="284376"/>
                    <a:pt x="44285" y="283334"/>
                  </a:cubicBezTo>
                  <a:cubicBezTo>
                    <a:pt x="45327" y="280208"/>
                    <a:pt x="46369" y="277082"/>
                    <a:pt x="47411" y="273956"/>
                  </a:cubicBezTo>
                  <a:cubicBezTo>
                    <a:pt x="48453" y="267704"/>
                    <a:pt x="47411" y="260410"/>
                    <a:pt x="44285" y="254158"/>
                  </a:cubicBezTo>
                  <a:cubicBezTo>
                    <a:pt x="42201" y="248948"/>
                    <a:pt x="39075" y="243738"/>
                    <a:pt x="33865" y="238528"/>
                  </a:cubicBezTo>
                  <a:lnTo>
                    <a:pt x="32823" y="237486"/>
                  </a:lnTo>
                  <a:cubicBezTo>
                    <a:pt x="24487" y="239570"/>
                    <a:pt x="22403" y="237486"/>
                    <a:pt x="20319" y="235402"/>
                  </a:cubicBezTo>
                  <a:close/>
                </a:path>
              </a:pathLst>
            </a:custGeom>
            <a:solidFill>
              <a:srgbClr val="00B1BD">
                <a:alpha val="5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Рисунок 7218">
              <a:extLst>
                <a:ext uri="{FF2B5EF4-FFF2-40B4-BE49-F238E27FC236}">
                  <a16:creationId xmlns:a16="http://schemas.microsoft.com/office/drawing/2014/main" id="{D91B7853-54CF-439B-88C2-DF4D98AC8D15}"/>
                </a:ext>
              </a:extLst>
            </p:cNvPr>
            <p:cNvSpPr/>
            <p:nvPr/>
          </p:nvSpPr>
          <p:spPr>
            <a:xfrm>
              <a:off x="1133453" y="1720719"/>
              <a:ext cx="2594105" cy="2492375"/>
            </a:xfrm>
            <a:custGeom>
              <a:avLst/>
              <a:gdLst>
                <a:gd name="connsiteX0" fmla="*/ 1242536 w 1943100"/>
                <a:gd name="connsiteY0" fmla="*/ 1471136 h 1866900"/>
                <a:gd name="connsiteX1" fmla="*/ 1242536 w 1943100"/>
                <a:gd name="connsiteY1" fmla="*/ 1462564 h 1866900"/>
                <a:gd name="connsiteX2" fmla="*/ 1247299 w 1943100"/>
                <a:gd name="connsiteY2" fmla="*/ 1453991 h 1866900"/>
                <a:gd name="connsiteX3" fmla="*/ 1268254 w 1943100"/>
                <a:gd name="connsiteY3" fmla="*/ 1437799 h 1866900"/>
                <a:gd name="connsiteX4" fmla="*/ 1275874 w 1943100"/>
                <a:gd name="connsiteY4" fmla="*/ 1435894 h 1866900"/>
                <a:gd name="connsiteX5" fmla="*/ 1308259 w 1943100"/>
                <a:gd name="connsiteY5" fmla="*/ 1437799 h 1866900"/>
                <a:gd name="connsiteX6" fmla="*/ 1312069 w 1943100"/>
                <a:gd name="connsiteY6" fmla="*/ 1438751 h 1866900"/>
                <a:gd name="connsiteX7" fmla="*/ 1341596 w 1943100"/>
                <a:gd name="connsiteY7" fmla="*/ 1452086 h 1866900"/>
                <a:gd name="connsiteX8" fmla="*/ 1348264 w 1943100"/>
                <a:gd name="connsiteY8" fmla="*/ 1461611 h 1866900"/>
                <a:gd name="connsiteX9" fmla="*/ 1348264 w 1943100"/>
                <a:gd name="connsiteY9" fmla="*/ 1480661 h 1866900"/>
                <a:gd name="connsiteX10" fmla="*/ 1349216 w 1943100"/>
                <a:gd name="connsiteY10" fmla="*/ 1485424 h 1866900"/>
                <a:gd name="connsiteX11" fmla="*/ 1369219 w 1943100"/>
                <a:gd name="connsiteY11" fmla="*/ 1526381 h 1866900"/>
                <a:gd name="connsiteX12" fmla="*/ 1375886 w 1943100"/>
                <a:gd name="connsiteY12" fmla="*/ 1532096 h 1866900"/>
                <a:gd name="connsiteX13" fmla="*/ 1400651 w 1943100"/>
                <a:gd name="connsiteY13" fmla="*/ 1538764 h 1866900"/>
                <a:gd name="connsiteX14" fmla="*/ 1409224 w 1943100"/>
                <a:gd name="connsiteY14" fmla="*/ 1549241 h 1866900"/>
                <a:gd name="connsiteX15" fmla="*/ 1409224 w 1943100"/>
                <a:gd name="connsiteY15" fmla="*/ 1572101 h 1866900"/>
                <a:gd name="connsiteX16" fmla="*/ 1412081 w 1943100"/>
                <a:gd name="connsiteY16" fmla="*/ 1579721 h 1866900"/>
                <a:gd name="connsiteX17" fmla="*/ 1487329 w 1943100"/>
                <a:gd name="connsiteY17" fmla="*/ 1654969 h 1866900"/>
                <a:gd name="connsiteX18" fmla="*/ 1507331 w 1943100"/>
                <a:gd name="connsiteY18" fmla="*/ 1674971 h 1866900"/>
                <a:gd name="connsiteX19" fmla="*/ 1511141 w 1943100"/>
                <a:gd name="connsiteY19" fmla="*/ 1677829 h 1866900"/>
                <a:gd name="connsiteX20" fmla="*/ 1542574 w 1943100"/>
                <a:gd name="connsiteY20" fmla="*/ 1689259 h 1866900"/>
                <a:gd name="connsiteX21" fmla="*/ 1549241 w 1943100"/>
                <a:gd name="connsiteY21" fmla="*/ 1695926 h 1866900"/>
                <a:gd name="connsiteX22" fmla="*/ 1562576 w 1943100"/>
                <a:gd name="connsiteY22" fmla="*/ 1730216 h 1866900"/>
                <a:gd name="connsiteX23" fmla="*/ 1568291 w 1943100"/>
                <a:gd name="connsiteY23" fmla="*/ 1735931 h 1866900"/>
                <a:gd name="connsiteX24" fmla="*/ 1599724 w 1943100"/>
                <a:gd name="connsiteY24" fmla="*/ 1748314 h 1866900"/>
                <a:gd name="connsiteX25" fmla="*/ 1599724 w 1943100"/>
                <a:gd name="connsiteY25" fmla="*/ 1733074 h 1866900"/>
                <a:gd name="connsiteX26" fmla="*/ 1600676 w 1943100"/>
                <a:gd name="connsiteY26" fmla="*/ 1729264 h 1866900"/>
                <a:gd name="connsiteX27" fmla="*/ 1610201 w 1943100"/>
                <a:gd name="connsiteY27" fmla="*/ 1701641 h 1866900"/>
                <a:gd name="connsiteX28" fmla="*/ 1618774 w 1943100"/>
                <a:gd name="connsiteY28" fmla="*/ 1694021 h 1866900"/>
                <a:gd name="connsiteX29" fmla="*/ 1642586 w 1943100"/>
                <a:gd name="connsiteY29" fmla="*/ 1690211 h 1866900"/>
                <a:gd name="connsiteX30" fmla="*/ 1647349 w 1943100"/>
                <a:gd name="connsiteY30" fmla="*/ 1691164 h 1866900"/>
                <a:gd name="connsiteX31" fmla="*/ 1684496 w 1943100"/>
                <a:gd name="connsiteY31" fmla="*/ 1704499 h 1866900"/>
                <a:gd name="connsiteX32" fmla="*/ 1686401 w 1943100"/>
                <a:gd name="connsiteY32" fmla="*/ 1705451 h 1866900"/>
                <a:gd name="connsiteX33" fmla="*/ 1717834 w 1943100"/>
                <a:gd name="connsiteY33" fmla="*/ 1725454 h 1866900"/>
                <a:gd name="connsiteX34" fmla="*/ 1719739 w 1943100"/>
                <a:gd name="connsiteY34" fmla="*/ 1726406 h 1866900"/>
                <a:gd name="connsiteX35" fmla="*/ 1754029 w 1943100"/>
                <a:gd name="connsiteY35" fmla="*/ 1758791 h 1866900"/>
                <a:gd name="connsiteX36" fmla="*/ 1754981 w 1943100"/>
                <a:gd name="connsiteY36" fmla="*/ 1759744 h 1866900"/>
                <a:gd name="connsiteX37" fmla="*/ 1792129 w 1943100"/>
                <a:gd name="connsiteY37" fmla="*/ 1809274 h 1866900"/>
                <a:gd name="connsiteX38" fmla="*/ 1816894 w 1943100"/>
                <a:gd name="connsiteY38" fmla="*/ 1845469 h 1866900"/>
                <a:gd name="connsiteX39" fmla="*/ 1820704 w 1943100"/>
                <a:gd name="connsiteY39" fmla="*/ 1849279 h 1866900"/>
                <a:gd name="connsiteX40" fmla="*/ 1839754 w 1943100"/>
                <a:gd name="connsiteY40" fmla="*/ 1859756 h 1866900"/>
                <a:gd name="connsiteX41" fmla="*/ 1849279 w 1943100"/>
                <a:gd name="connsiteY41" fmla="*/ 1859756 h 1866900"/>
                <a:gd name="connsiteX42" fmla="*/ 1889284 w 1943100"/>
                <a:gd name="connsiteY42" fmla="*/ 1842611 h 1866900"/>
                <a:gd name="connsiteX43" fmla="*/ 1890236 w 1943100"/>
                <a:gd name="connsiteY43" fmla="*/ 1842611 h 1866900"/>
                <a:gd name="connsiteX44" fmla="*/ 1907381 w 1943100"/>
                <a:gd name="connsiteY44" fmla="*/ 1834039 h 1866900"/>
                <a:gd name="connsiteX45" fmla="*/ 1911191 w 1943100"/>
                <a:gd name="connsiteY45" fmla="*/ 1818799 h 1866900"/>
                <a:gd name="connsiteX46" fmla="*/ 1900714 w 1943100"/>
                <a:gd name="connsiteY46" fmla="*/ 1802606 h 1866900"/>
                <a:gd name="connsiteX47" fmla="*/ 1718786 w 1943100"/>
                <a:gd name="connsiteY47" fmla="*/ 1526381 h 1866900"/>
                <a:gd name="connsiteX48" fmla="*/ 1716881 w 1943100"/>
                <a:gd name="connsiteY48" fmla="*/ 1520666 h 1866900"/>
                <a:gd name="connsiteX49" fmla="*/ 1716881 w 1943100"/>
                <a:gd name="connsiteY49" fmla="*/ 1513999 h 1866900"/>
                <a:gd name="connsiteX50" fmla="*/ 1722596 w 1943100"/>
                <a:gd name="connsiteY50" fmla="*/ 1504474 h 1866900"/>
                <a:gd name="connsiteX51" fmla="*/ 1777841 w 1943100"/>
                <a:gd name="connsiteY51" fmla="*/ 1473994 h 1866900"/>
                <a:gd name="connsiteX52" fmla="*/ 1782604 w 1943100"/>
                <a:gd name="connsiteY52" fmla="*/ 1460659 h 1866900"/>
                <a:gd name="connsiteX53" fmla="*/ 1775936 w 1943100"/>
                <a:gd name="connsiteY53" fmla="*/ 1443514 h 1866900"/>
                <a:gd name="connsiteX54" fmla="*/ 1775936 w 1943100"/>
                <a:gd name="connsiteY54" fmla="*/ 1442561 h 1866900"/>
                <a:gd name="connsiteX55" fmla="*/ 1755934 w 1943100"/>
                <a:gd name="connsiteY55" fmla="*/ 1397794 h 1866900"/>
                <a:gd name="connsiteX56" fmla="*/ 1754981 w 1943100"/>
                <a:gd name="connsiteY56" fmla="*/ 1393031 h 1866900"/>
                <a:gd name="connsiteX57" fmla="*/ 1754981 w 1943100"/>
                <a:gd name="connsiteY57" fmla="*/ 1352074 h 1866900"/>
                <a:gd name="connsiteX58" fmla="*/ 1754981 w 1943100"/>
                <a:gd name="connsiteY58" fmla="*/ 1305401 h 1866900"/>
                <a:gd name="connsiteX59" fmla="*/ 1756886 w 1943100"/>
                <a:gd name="connsiteY59" fmla="*/ 1299686 h 1866900"/>
                <a:gd name="connsiteX60" fmla="*/ 1805464 w 1943100"/>
                <a:gd name="connsiteY60" fmla="*/ 1216819 h 1866900"/>
                <a:gd name="connsiteX61" fmla="*/ 1935004 w 1943100"/>
                <a:gd name="connsiteY61" fmla="*/ 974884 h 1866900"/>
                <a:gd name="connsiteX62" fmla="*/ 1929289 w 1943100"/>
                <a:gd name="connsiteY62" fmla="*/ 959644 h 1866900"/>
                <a:gd name="connsiteX63" fmla="*/ 1854041 w 1943100"/>
                <a:gd name="connsiteY63" fmla="*/ 930116 h 1866900"/>
                <a:gd name="connsiteX64" fmla="*/ 1848326 w 1943100"/>
                <a:gd name="connsiteY64" fmla="*/ 925354 h 1866900"/>
                <a:gd name="connsiteX65" fmla="*/ 1823561 w 1943100"/>
                <a:gd name="connsiteY65" fmla="*/ 878681 h 1866900"/>
                <a:gd name="connsiteX66" fmla="*/ 1588294 w 1943100"/>
                <a:gd name="connsiteY66" fmla="*/ 578644 h 1866900"/>
                <a:gd name="connsiteX67" fmla="*/ 1564481 w 1943100"/>
                <a:gd name="connsiteY67" fmla="*/ 524351 h 1866900"/>
                <a:gd name="connsiteX68" fmla="*/ 1373981 w 1943100"/>
                <a:gd name="connsiteY68" fmla="*/ 374809 h 1866900"/>
                <a:gd name="connsiteX69" fmla="*/ 888206 w 1943100"/>
                <a:gd name="connsiteY69" fmla="*/ 9049 h 1866900"/>
                <a:gd name="connsiteX70" fmla="*/ 880586 w 1943100"/>
                <a:gd name="connsiteY70" fmla="*/ 7144 h 1866900"/>
                <a:gd name="connsiteX71" fmla="*/ 170021 w 1943100"/>
                <a:gd name="connsiteY71" fmla="*/ 163354 h 1866900"/>
                <a:gd name="connsiteX72" fmla="*/ 162401 w 1943100"/>
                <a:gd name="connsiteY72" fmla="*/ 171926 h 1866900"/>
                <a:gd name="connsiteX73" fmla="*/ 7144 w 1943100"/>
                <a:gd name="connsiteY73" fmla="*/ 1610201 h 1866900"/>
                <a:gd name="connsiteX74" fmla="*/ 251936 w 1943100"/>
                <a:gd name="connsiteY74" fmla="*/ 1654969 h 1866900"/>
                <a:gd name="connsiteX75" fmla="*/ 318611 w 1943100"/>
                <a:gd name="connsiteY75" fmla="*/ 1669256 h 1866900"/>
                <a:gd name="connsiteX76" fmla="*/ 344329 w 1943100"/>
                <a:gd name="connsiteY76" fmla="*/ 1645444 h 1866900"/>
                <a:gd name="connsiteX77" fmla="*/ 363379 w 1943100"/>
                <a:gd name="connsiteY77" fmla="*/ 1623536 h 1866900"/>
                <a:gd name="connsiteX78" fmla="*/ 331946 w 1943100"/>
                <a:gd name="connsiteY78" fmla="*/ 1607344 h 1866900"/>
                <a:gd name="connsiteX79" fmla="*/ 319564 w 1943100"/>
                <a:gd name="connsiteY79" fmla="*/ 1544479 h 1866900"/>
                <a:gd name="connsiteX80" fmla="*/ 318611 w 1943100"/>
                <a:gd name="connsiteY80" fmla="*/ 1542574 h 1866900"/>
                <a:gd name="connsiteX81" fmla="*/ 307181 w 1943100"/>
                <a:gd name="connsiteY81" fmla="*/ 1516856 h 1866900"/>
                <a:gd name="connsiteX82" fmla="*/ 306229 w 1943100"/>
                <a:gd name="connsiteY82" fmla="*/ 1512094 h 1866900"/>
                <a:gd name="connsiteX83" fmla="*/ 311944 w 1943100"/>
                <a:gd name="connsiteY83" fmla="*/ 1457801 h 1866900"/>
                <a:gd name="connsiteX84" fmla="*/ 311944 w 1943100"/>
                <a:gd name="connsiteY84" fmla="*/ 1456849 h 1866900"/>
                <a:gd name="connsiteX85" fmla="*/ 317659 w 1943100"/>
                <a:gd name="connsiteY85" fmla="*/ 1423511 h 1866900"/>
                <a:gd name="connsiteX86" fmla="*/ 322421 w 1943100"/>
                <a:gd name="connsiteY86" fmla="*/ 1416844 h 1866900"/>
                <a:gd name="connsiteX87" fmla="*/ 364331 w 1943100"/>
                <a:gd name="connsiteY87" fmla="*/ 1393984 h 1866900"/>
                <a:gd name="connsiteX88" fmla="*/ 366236 w 1943100"/>
                <a:gd name="connsiteY88" fmla="*/ 1392079 h 1866900"/>
                <a:gd name="connsiteX89" fmla="*/ 420529 w 1943100"/>
                <a:gd name="connsiteY89" fmla="*/ 1337786 h 1866900"/>
                <a:gd name="connsiteX90" fmla="*/ 425291 w 1943100"/>
                <a:gd name="connsiteY90" fmla="*/ 1334929 h 1866900"/>
                <a:gd name="connsiteX91" fmla="*/ 478631 w 1943100"/>
                <a:gd name="connsiteY91" fmla="*/ 1323499 h 1866900"/>
                <a:gd name="connsiteX92" fmla="*/ 481489 w 1943100"/>
                <a:gd name="connsiteY92" fmla="*/ 1323499 h 1866900"/>
                <a:gd name="connsiteX93" fmla="*/ 531019 w 1943100"/>
                <a:gd name="connsiteY93" fmla="*/ 1326356 h 1866900"/>
                <a:gd name="connsiteX94" fmla="*/ 531971 w 1943100"/>
                <a:gd name="connsiteY94" fmla="*/ 1326356 h 1866900"/>
                <a:gd name="connsiteX95" fmla="*/ 564356 w 1943100"/>
                <a:gd name="connsiteY95" fmla="*/ 1326356 h 1866900"/>
                <a:gd name="connsiteX96" fmla="*/ 568166 w 1943100"/>
                <a:gd name="connsiteY96" fmla="*/ 1325404 h 1866900"/>
                <a:gd name="connsiteX97" fmla="*/ 585311 w 1943100"/>
                <a:gd name="connsiteY97" fmla="*/ 1317784 h 1866900"/>
                <a:gd name="connsiteX98" fmla="*/ 590074 w 1943100"/>
                <a:gd name="connsiteY98" fmla="*/ 1313974 h 1866900"/>
                <a:gd name="connsiteX99" fmla="*/ 601504 w 1943100"/>
                <a:gd name="connsiteY99" fmla="*/ 1294924 h 1866900"/>
                <a:gd name="connsiteX100" fmla="*/ 615791 w 1943100"/>
                <a:gd name="connsiteY100" fmla="*/ 1269206 h 1866900"/>
                <a:gd name="connsiteX101" fmla="*/ 616744 w 1943100"/>
                <a:gd name="connsiteY101" fmla="*/ 1262539 h 1866900"/>
                <a:gd name="connsiteX102" fmla="*/ 611981 w 1943100"/>
                <a:gd name="connsiteY102" fmla="*/ 1231106 h 1866900"/>
                <a:gd name="connsiteX103" fmla="*/ 616744 w 1943100"/>
                <a:gd name="connsiteY103" fmla="*/ 1220629 h 1866900"/>
                <a:gd name="connsiteX104" fmla="*/ 647224 w 1943100"/>
                <a:gd name="connsiteY104" fmla="*/ 1204436 h 1866900"/>
                <a:gd name="connsiteX105" fmla="*/ 656749 w 1943100"/>
                <a:gd name="connsiteY105" fmla="*/ 1204436 h 1866900"/>
                <a:gd name="connsiteX106" fmla="*/ 685324 w 1943100"/>
                <a:gd name="connsiteY106" fmla="*/ 1219676 h 1866900"/>
                <a:gd name="connsiteX107" fmla="*/ 689134 w 1943100"/>
                <a:gd name="connsiteY107" fmla="*/ 1220629 h 1866900"/>
                <a:gd name="connsiteX108" fmla="*/ 719614 w 1943100"/>
                <a:gd name="connsiteY108" fmla="*/ 1223486 h 1866900"/>
                <a:gd name="connsiteX109" fmla="*/ 724376 w 1943100"/>
                <a:gd name="connsiteY109" fmla="*/ 1225391 h 1866900"/>
                <a:gd name="connsiteX110" fmla="*/ 742474 w 1943100"/>
                <a:gd name="connsiteY110" fmla="*/ 1239679 h 1866900"/>
                <a:gd name="connsiteX111" fmla="*/ 745331 w 1943100"/>
                <a:gd name="connsiteY111" fmla="*/ 1243489 h 1866900"/>
                <a:gd name="connsiteX112" fmla="*/ 752951 w 1943100"/>
                <a:gd name="connsiteY112" fmla="*/ 1262539 h 1866900"/>
                <a:gd name="connsiteX113" fmla="*/ 753904 w 1943100"/>
                <a:gd name="connsiteY113" fmla="*/ 1266349 h 1866900"/>
                <a:gd name="connsiteX114" fmla="*/ 752951 w 1943100"/>
                <a:gd name="connsiteY114" fmla="*/ 1285399 h 1866900"/>
                <a:gd name="connsiteX115" fmla="*/ 760571 w 1943100"/>
                <a:gd name="connsiteY115" fmla="*/ 1290161 h 1866900"/>
                <a:gd name="connsiteX116" fmla="*/ 764381 w 1943100"/>
                <a:gd name="connsiteY116" fmla="*/ 1291114 h 1866900"/>
                <a:gd name="connsiteX117" fmla="*/ 768191 w 1943100"/>
                <a:gd name="connsiteY117" fmla="*/ 1291114 h 1866900"/>
                <a:gd name="connsiteX118" fmla="*/ 778669 w 1943100"/>
                <a:gd name="connsiteY118" fmla="*/ 1285399 h 1866900"/>
                <a:gd name="connsiteX119" fmla="*/ 778669 w 1943100"/>
                <a:gd name="connsiteY119" fmla="*/ 1285399 h 1866900"/>
                <a:gd name="connsiteX120" fmla="*/ 778669 w 1943100"/>
                <a:gd name="connsiteY120" fmla="*/ 1276826 h 1866900"/>
                <a:gd name="connsiteX121" fmla="*/ 764381 w 1943100"/>
                <a:gd name="connsiteY121" fmla="*/ 1251109 h 1866900"/>
                <a:gd name="connsiteX122" fmla="*/ 740569 w 1943100"/>
                <a:gd name="connsiteY122" fmla="*/ 1205389 h 1866900"/>
                <a:gd name="connsiteX123" fmla="*/ 739616 w 1943100"/>
                <a:gd name="connsiteY123" fmla="*/ 1204436 h 1866900"/>
                <a:gd name="connsiteX124" fmla="*/ 727234 w 1943100"/>
                <a:gd name="connsiteY124" fmla="*/ 1188244 h 1866900"/>
                <a:gd name="connsiteX125" fmla="*/ 725329 w 1943100"/>
                <a:gd name="connsiteY125" fmla="*/ 1186339 h 1866900"/>
                <a:gd name="connsiteX126" fmla="*/ 699611 w 1943100"/>
                <a:gd name="connsiteY126" fmla="*/ 1169194 h 1866900"/>
                <a:gd name="connsiteX127" fmla="*/ 696754 w 1943100"/>
                <a:gd name="connsiteY127" fmla="*/ 1166336 h 1866900"/>
                <a:gd name="connsiteX128" fmla="*/ 687229 w 1943100"/>
                <a:gd name="connsiteY128" fmla="*/ 1151096 h 1866900"/>
                <a:gd name="connsiteX129" fmla="*/ 695801 w 1943100"/>
                <a:gd name="connsiteY129" fmla="*/ 1144429 h 1866900"/>
                <a:gd name="connsiteX130" fmla="*/ 698659 w 1943100"/>
                <a:gd name="connsiteY130" fmla="*/ 1142524 h 1866900"/>
                <a:gd name="connsiteX131" fmla="*/ 729139 w 1943100"/>
                <a:gd name="connsiteY131" fmla="*/ 1131094 h 1866900"/>
                <a:gd name="connsiteX132" fmla="*/ 735806 w 1943100"/>
                <a:gd name="connsiteY132" fmla="*/ 1131094 h 1866900"/>
                <a:gd name="connsiteX133" fmla="*/ 771049 w 1943100"/>
                <a:gd name="connsiteY133" fmla="*/ 1142524 h 1866900"/>
                <a:gd name="connsiteX134" fmla="*/ 793909 w 1943100"/>
                <a:gd name="connsiteY134" fmla="*/ 1150144 h 1866900"/>
                <a:gd name="connsiteX135" fmla="*/ 802481 w 1943100"/>
                <a:gd name="connsiteY135" fmla="*/ 1149191 h 1866900"/>
                <a:gd name="connsiteX136" fmla="*/ 811054 w 1943100"/>
                <a:gd name="connsiteY136" fmla="*/ 1143476 h 1866900"/>
                <a:gd name="connsiteX137" fmla="*/ 814864 w 1943100"/>
                <a:gd name="connsiteY137" fmla="*/ 1137761 h 1866900"/>
                <a:gd name="connsiteX138" fmla="*/ 820579 w 1943100"/>
                <a:gd name="connsiteY138" fmla="*/ 1111091 h 1866900"/>
                <a:gd name="connsiteX139" fmla="*/ 826294 w 1943100"/>
                <a:gd name="connsiteY139" fmla="*/ 1104424 h 1866900"/>
                <a:gd name="connsiteX140" fmla="*/ 830104 w 1943100"/>
                <a:gd name="connsiteY140" fmla="*/ 1102519 h 1866900"/>
                <a:gd name="connsiteX141" fmla="*/ 842486 w 1943100"/>
                <a:gd name="connsiteY141" fmla="*/ 1106329 h 1866900"/>
                <a:gd name="connsiteX142" fmla="*/ 890111 w 1943100"/>
                <a:gd name="connsiteY142" fmla="*/ 1179671 h 1866900"/>
                <a:gd name="connsiteX143" fmla="*/ 892016 w 1943100"/>
                <a:gd name="connsiteY143" fmla="*/ 1181576 h 1866900"/>
                <a:gd name="connsiteX144" fmla="*/ 924401 w 1943100"/>
                <a:gd name="connsiteY144" fmla="*/ 1207294 h 1866900"/>
                <a:gd name="connsiteX145" fmla="*/ 928211 w 1943100"/>
                <a:gd name="connsiteY145" fmla="*/ 1209199 h 1866900"/>
                <a:gd name="connsiteX146" fmla="*/ 943451 w 1943100"/>
                <a:gd name="connsiteY146" fmla="*/ 1212056 h 1866900"/>
                <a:gd name="connsiteX147" fmla="*/ 946309 w 1943100"/>
                <a:gd name="connsiteY147" fmla="*/ 1212056 h 1866900"/>
                <a:gd name="connsiteX148" fmla="*/ 970121 w 1943100"/>
                <a:gd name="connsiteY148" fmla="*/ 1209199 h 1866900"/>
                <a:gd name="connsiteX149" fmla="*/ 978694 w 1943100"/>
                <a:gd name="connsiteY149" fmla="*/ 1213009 h 1866900"/>
                <a:gd name="connsiteX150" fmla="*/ 998696 w 1943100"/>
                <a:gd name="connsiteY150" fmla="*/ 1237774 h 1866900"/>
                <a:gd name="connsiteX151" fmla="*/ 1000601 w 1943100"/>
                <a:gd name="connsiteY151" fmla="*/ 1241584 h 1866900"/>
                <a:gd name="connsiteX152" fmla="*/ 1009174 w 1943100"/>
                <a:gd name="connsiteY152" fmla="*/ 1274921 h 1866900"/>
                <a:gd name="connsiteX153" fmla="*/ 1012031 w 1943100"/>
                <a:gd name="connsiteY153" fmla="*/ 1279684 h 1866900"/>
                <a:gd name="connsiteX154" fmla="*/ 1026319 w 1943100"/>
                <a:gd name="connsiteY154" fmla="*/ 1291114 h 1866900"/>
                <a:gd name="connsiteX155" fmla="*/ 1029176 w 1943100"/>
                <a:gd name="connsiteY155" fmla="*/ 1293019 h 1866900"/>
                <a:gd name="connsiteX156" fmla="*/ 1044416 w 1943100"/>
                <a:gd name="connsiteY156" fmla="*/ 1299686 h 1866900"/>
                <a:gd name="connsiteX157" fmla="*/ 1048226 w 1943100"/>
                <a:gd name="connsiteY157" fmla="*/ 1302544 h 1866900"/>
                <a:gd name="connsiteX158" fmla="*/ 1058704 w 1943100"/>
                <a:gd name="connsiteY158" fmla="*/ 1313021 h 1866900"/>
                <a:gd name="connsiteX159" fmla="*/ 1099661 w 1943100"/>
                <a:gd name="connsiteY159" fmla="*/ 1312069 h 1866900"/>
                <a:gd name="connsiteX160" fmla="*/ 1151096 w 1943100"/>
                <a:gd name="connsiteY160" fmla="*/ 1309211 h 1866900"/>
                <a:gd name="connsiteX161" fmla="*/ 1153954 w 1943100"/>
                <a:gd name="connsiteY161" fmla="*/ 1309211 h 1866900"/>
                <a:gd name="connsiteX162" fmla="*/ 1182529 w 1943100"/>
                <a:gd name="connsiteY162" fmla="*/ 1315879 h 1866900"/>
                <a:gd name="connsiteX163" fmla="*/ 1187291 w 1943100"/>
                <a:gd name="connsiteY163" fmla="*/ 1318736 h 1866900"/>
                <a:gd name="connsiteX164" fmla="*/ 1201579 w 1943100"/>
                <a:gd name="connsiteY164" fmla="*/ 1333976 h 1866900"/>
                <a:gd name="connsiteX165" fmla="*/ 1202531 w 1943100"/>
                <a:gd name="connsiteY165" fmla="*/ 1334929 h 1866900"/>
                <a:gd name="connsiteX166" fmla="*/ 1227296 w 1943100"/>
                <a:gd name="connsiteY166" fmla="*/ 1356836 h 1866900"/>
                <a:gd name="connsiteX167" fmla="*/ 1230154 w 1943100"/>
                <a:gd name="connsiteY167" fmla="*/ 1365409 h 1866900"/>
                <a:gd name="connsiteX168" fmla="*/ 1229201 w 1943100"/>
                <a:gd name="connsiteY168" fmla="*/ 1372076 h 1866900"/>
                <a:gd name="connsiteX169" fmla="*/ 1228249 w 1943100"/>
                <a:gd name="connsiteY169" fmla="*/ 1375886 h 1866900"/>
                <a:gd name="connsiteX170" fmla="*/ 1218724 w 1943100"/>
                <a:gd name="connsiteY170" fmla="*/ 1390174 h 1866900"/>
                <a:gd name="connsiteX171" fmla="*/ 1216819 w 1943100"/>
                <a:gd name="connsiteY171" fmla="*/ 1395889 h 1866900"/>
                <a:gd name="connsiteX172" fmla="*/ 1217771 w 1943100"/>
                <a:gd name="connsiteY172" fmla="*/ 1411129 h 1866900"/>
                <a:gd name="connsiteX173" fmla="*/ 1217771 w 1943100"/>
                <a:gd name="connsiteY173" fmla="*/ 1412081 h 1866900"/>
                <a:gd name="connsiteX174" fmla="*/ 1216819 w 1943100"/>
                <a:gd name="connsiteY174" fmla="*/ 1426369 h 1866900"/>
                <a:gd name="connsiteX175" fmla="*/ 1211104 w 1943100"/>
                <a:gd name="connsiteY175" fmla="*/ 1433989 h 1866900"/>
                <a:gd name="connsiteX176" fmla="*/ 1203484 w 1943100"/>
                <a:gd name="connsiteY176" fmla="*/ 1437799 h 1866900"/>
                <a:gd name="connsiteX177" fmla="*/ 1197769 w 1943100"/>
                <a:gd name="connsiteY177" fmla="*/ 1445419 h 1866900"/>
                <a:gd name="connsiteX178" fmla="*/ 1197769 w 1943100"/>
                <a:gd name="connsiteY178" fmla="*/ 1445419 h 1866900"/>
                <a:gd name="connsiteX179" fmla="*/ 1204436 w 1943100"/>
                <a:gd name="connsiteY179" fmla="*/ 1455896 h 1866900"/>
                <a:gd name="connsiteX180" fmla="*/ 1221581 w 1943100"/>
                <a:gd name="connsiteY180" fmla="*/ 1460659 h 1866900"/>
                <a:gd name="connsiteX181" fmla="*/ 1222534 w 1943100"/>
                <a:gd name="connsiteY181" fmla="*/ 1460659 h 1866900"/>
                <a:gd name="connsiteX182" fmla="*/ 1242536 w 1943100"/>
                <a:gd name="connsiteY182" fmla="*/ 1471136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1943100" h="1866900">
                  <a:moveTo>
                    <a:pt x="1242536" y="1471136"/>
                  </a:moveTo>
                  <a:lnTo>
                    <a:pt x="1242536" y="1462564"/>
                  </a:lnTo>
                  <a:cubicBezTo>
                    <a:pt x="1242536" y="1458754"/>
                    <a:pt x="1244441" y="1455896"/>
                    <a:pt x="1247299" y="1453991"/>
                  </a:cubicBezTo>
                  <a:lnTo>
                    <a:pt x="1268254" y="1437799"/>
                  </a:lnTo>
                  <a:cubicBezTo>
                    <a:pt x="1270159" y="1435894"/>
                    <a:pt x="1273016" y="1435894"/>
                    <a:pt x="1275874" y="1435894"/>
                  </a:cubicBezTo>
                  <a:lnTo>
                    <a:pt x="1308259" y="1437799"/>
                  </a:lnTo>
                  <a:cubicBezTo>
                    <a:pt x="1309211" y="1437799"/>
                    <a:pt x="1311116" y="1437799"/>
                    <a:pt x="1312069" y="1438751"/>
                  </a:cubicBezTo>
                  <a:lnTo>
                    <a:pt x="1341596" y="1452086"/>
                  </a:lnTo>
                  <a:cubicBezTo>
                    <a:pt x="1345406" y="1453991"/>
                    <a:pt x="1348264" y="1457801"/>
                    <a:pt x="1348264" y="1461611"/>
                  </a:cubicBezTo>
                  <a:lnTo>
                    <a:pt x="1348264" y="1480661"/>
                  </a:lnTo>
                  <a:cubicBezTo>
                    <a:pt x="1348264" y="1482566"/>
                    <a:pt x="1348264" y="1483519"/>
                    <a:pt x="1349216" y="1485424"/>
                  </a:cubicBezTo>
                  <a:lnTo>
                    <a:pt x="1369219" y="1526381"/>
                  </a:lnTo>
                  <a:cubicBezTo>
                    <a:pt x="1370171" y="1529239"/>
                    <a:pt x="1373029" y="1531144"/>
                    <a:pt x="1375886" y="1532096"/>
                  </a:cubicBezTo>
                  <a:lnTo>
                    <a:pt x="1400651" y="1538764"/>
                  </a:lnTo>
                  <a:cubicBezTo>
                    <a:pt x="1405414" y="1539716"/>
                    <a:pt x="1409224" y="1544479"/>
                    <a:pt x="1409224" y="1549241"/>
                  </a:cubicBezTo>
                  <a:lnTo>
                    <a:pt x="1409224" y="1572101"/>
                  </a:lnTo>
                  <a:cubicBezTo>
                    <a:pt x="1409224" y="1574959"/>
                    <a:pt x="1410176" y="1577816"/>
                    <a:pt x="1412081" y="1579721"/>
                  </a:cubicBezTo>
                  <a:lnTo>
                    <a:pt x="1487329" y="1654969"/>
                  </a:lnTo>
                  <a:lnTo>
                    <a:pt x="1507331" y="1674971"/>
                  </a:lnTo>
                  <a:cubicBezTo>
                    <a:pt x="1508284" y="1675924"/>
                    <a:pt x="1510189" y="1676876"/>
                    <a:pt x="1511141" y="1677829"/>
                  </a:cubicBezTo>
                  <a:lnTo>
                    <a:pt x="1542574" y="1689259"/>
                  </a:lnTo>
                  <a:cubicBezTo>
                    <a:pt x="1545431" y="1690211"/>
                    <a:pt x="1547336" y="1692116"/>
                    <a:pt x="1549241" y="1695926"/>
                  </a:cubicBezTo>
                  <a:lnTo>
                    <a:pt x="1562576" y="1730216"/>
                  </a:lnTo>
                  <a:cubicBezTo>
                    <a:pt x="1563529" y="1733074"/>
                    <a:pt x="1565434" y="1734979"/>
                    <a:pt x="1568291" y="1735931"/>
                  </a:cubicBezTo>
                  <a:lnTo>
                    <a:pt x="1599724" y="1748314"/>
                  </a:lnTo>
                  <a:lnTo>
                    <a:pt x="1599724" y="1733074"/>
                  </a:lnTo>
                  <a:cubicBezTo>
                    <a:pt x="1599724" y="1732121"/>
                    <a:pt x="1599724" y="1731169"/>
                    <a:pt x="1600676" y="1729264"/>
                  </a:cubicBezTo>
                  <a:lnTo>
                    <a:pt x="1610201" y="1701641"/>
                  </a:lnTo>
                  <a:cubicBezTo>
                    <a:pt x="1611154" y="1697831"/>
                    <a:pt x="1614964" y="1694974"/>
                    <a:pt x="1618774" y="1694021"/>
                  </a:cubicBezTo>
                  <a:lnTo>
                    <a:pt x="1642586" y="1690211"/>
                  </a:lnTo>
                  <a:cubicBezTo>
                    <a:pt x="1644491" y="1690211"/>
                    <a:pt x="1646396" y="1690211"/>
                    <a:pt x="1647349" y="1691164"/>
                  </a:cubicBezTo>
                  <a:lnTo>
                    <a:pt x="1684496" y="1704499"/>
                  </a:lnTo>
                  <a:cubicBezTo>
                    <a:pt x="1685449" y="1704499"/>
                    <a:pt x="1686401" y="1705451"/>
                    <a:pt x="1686401" y="1705451"/>
                  </a:cubicBezTo>
                  <a:lnTo>
                    <a:pt x="1717834" y="1725454"/>
                  </a:lnTo>
                  <a:cubicBezTo>
                    <a:pt x="1718786" y="1725454"/>
                    <a:pt x="1718786" y="1726406"/>
                    <a:pt x="1719739" y="1726406"/>
                  </a:cubicBezTo>
                  <a:lnTo>
                    <a:pt x="1754029" y="1758791"/>
                  </a:lnTo>
                  <a:cubicBezTo>
                    <a:pt x="1754029" y="1758791"/>
                    <a:pt x="1754981" y="1759744"/>
                    <a:pt x="1754981" y="1759744"/>
                  </a:cubicBezTo>
                  <a:lnTo>
                    <a:pt x="1792129" y="1809274"/>
                  </a:lnTo>
                  <a:lnTo>
                    <a:pt x="1816894" y="1845469"/>
                  </a:lnTo>
                  <a:cubicBezTo>
                    <a:pt x="1817846" y="1846421"/>
                    <a:pt x="1818799" y="1848326"/>
                    <a:pt x="1820704" y="1849279"/>
                  </a:cubicBezTo>
                  <a:lnTo>
                    <a:pt x="1839754" y="1859756"/>
                  </a:lnTo>
                  <a:cubicBezTo>
                    <a:pt x="1842611" y="1861661"/>
                    <a:pt x="1846421" y="1861661"/>
                    <a:pt x="1849279" y="1859756"/>
                  </a:cubicBezTo>
                  <a:lnTo>
                    <a:pt x="1889284" y="1842611"/>
                  </a:lnTo>
                  <a:cubicBezTo>
                    <a:pt x="1889284" y="1842611"/>
                    <a:pt x="1889284" y="1842611"/>
                    <a:pt x="1890236" y="1842611"/>
                  </a:cubicBezTo>
                  <a:lnTo>
                    <a:pt x="1907381" y="1834039"/>
                  </a:lnTo>
                  <a:cubicBezTo>
                    <a:pt x="1913096" y="1831181"/>
                    <a:pt x="1915001" y="1823561"/>
                    <a:pt x="1911191" y="1818799"/>
                  </a:cubicBezTo>
                  <a:lnTo>
                    <a:pt x="1900714" y="1802606"/>
                  </a:lnTo>
                  <a:lnTo>
                    <a:pt x="1718786" y="1526381"/>
                  </a:lnTo>
                  <a:cubicBezTo>
                    <a:pt x="1717834" y="1524476"/>
                    <a:pt x="1716881" y="1522571"/>
                    <a:pt x="1716881" y="1520666"/>
                  </a:cubicBezTo>
                  <a:lnTo>
                    <a:pt x="1716881" y="1513999"/>
                  </a:lnTo>
                  <a:cubicBezTo>
                    <a:pt x="1716881" y="1510189"/>
                    <a:pt x="1718786" y="1506379"/>
                    <a:pt x="1722596" y="1504474"/>
                  </a:cubicBezTo>
                  <a:lnTo>
                    <a:pt x="1777841" y="1473994"/>
                  </a:lnTo>
                  <a:cubicBezTo>
                    <a:pt x="1782604" y="1471136"/>
                    <a:pt x="1784509" y="1465421"/>
                    <a:pt x="1782604" y="1460659"/>
                  </a:cubicBezTo>
                  <a:lnTo>
                    <a:pt x="1775936" y="1443514"/>
                  </a:lnTo>
                  <a:cubicBezTo>
                    <a:pt x="1775936" y="1443514"/>
                    <a:pt x="1775936" y="1442561"/>
                    <a:pt x="1775936" y="1442561"/>
                  </a:cubicBezTo>
                  <a:lnTo>
                    <a:pt x="1755934" y="1397794"/>
                  </a:lnTo>
                  <a:cubicBezTo>
                    <a:pt x="1754981" y="1396841"/>
                    <a:pt x="1754981" y="1394936"/>
                    <a:pt x="1754981" y="1393031"/>
                  </a:cubicBezTo>
                  <a:lnTo>
                    <a:pt x="1754981" y="1352074"/>
                  </a:lnTo>
                  <a:lnTo>
                    <a:pt x="1754981" y="1305401"/>
                  </a:lnTo>
                  <a:cubicBezTo>
                    <a:pt x="1754981" y="1303496"/>
                    <a:pt x="1755934" y="1301591"/>
                    <a:pt x="1756886" y="1299686"/>
                  </a:cubicBezTo>
                  <a:lnTo>
                    <a:pt x="1805464" y="1216819"/>
                  </a:lnTo>
                  <a:lnTo>
                    <a:pt x="1935004" y="974884"/>
                  </a:lnTo>
                  <a:cubicBezTo>
                    <a:pt x="1937861" y="969169"/>
                    <a:pt x="1935004" y="962501"/>
                    <a:pt x="1929289" y="959644"/>
                  </a:cubicBezTo>
                  <a:lnTo>
                    <a:pt x="1854041" y="930116"/>
                  </a:lnTo>
                  <a:cubicBezTo>
                    <a:pt x="1851184" y="929164"/>
                    <a:pt x="1849279" y="927259"/>
                    <a:pt x="1848326" y="925354"/>
                  </a:cubicBezTo>
                  <a:lnTo>
                    <a:pt x="1823561" y="878681"/>
                  </a:lnTo>
                  <a:lnTo>
                    <a:pt x="1588294" y="578644"/>
                  </a:lnTo>
                  <a:lnTo>
                    <a:pt x="1564481" y="524351"/>
                  </a:lnTo>
                  <a:lnTo>
                    <a:pt x="1373981" y="374809"/>
                  </a:lnTo>
                  <a:lnTo>
                    <a:pt x="888206" y="9049"/>
                  </a:lnTo>
                  <a:cubicBezTo>
                    <a:pt x="886301" y="7144"/>
                    <a:pt x="883444" y="7144"/>
                    <a:pt x="880586" y="7144"/>
                  </a:cubicBezTo>
                  <a:lnTo>
                    <a:pt x="170021" y="163354"/>
                  </a:lnTo>
                  <a:cubicBezTo>
                    <a:pt x="166211" y="164306"/>
                    <a:pt x="163354" y="168116"/>
                    <a:pt x="162401" y="171926"/>
                  </a:cubicBezTo>
                  <a:lnTo>
                    <a:pt x="7144" y="1610201"/>
                  </a:lnTo>
                  <a:lnTo>
                    <a:pt x="251936" y="1654969"/>
                  </a:lnTo>
                  <a:lnTo>
                    <a:pt x="318611" y="1669256"/>
                  </a:lnTo>
                  <a:lnTo>
                    <a:pt x="344329" y="1645444"/>
                  </a:lnTo>
                  <a:lnTo>
                    <a:pt x="363379" y="1623536"/>
                  </a:lnTo>
                  <a:lnTo>
                    <a:pt x="331946" y="1607344"/>
                  </a:lnTo>
                  <a:lnTo>
                    <a:pt x="319564" y="1544479"/>
                  </a:lnTo>
                  <a:cubicBezTo>
                    <a:pt x="319564" y="1543526"/>
                    <a:pt x="319564" y="1543526"/>
                    <a:pt x="318611" y="1542574"/>
                  </a:cubicBezTo>
                  <a:lnTo>
                    <a:pt x="307181" y="1516856"/>
                  </a:lnTo>
                  <a:cubicBezTo>
                    <a:pt x="306229" y="1514951"/>
                    <a:pt x="306229" y="1513999"/>
                    <a:pt x="306229" y="1512094"/>
                  </a:cubicBezTo>
                  <a:lnTo>
                    <a:pt x="311944" y="1457801"/>
                  </a:lnTo>
                  <a:cubicBezTo>
                    <a:pt x="311944" y="1457801"/>
                    <a:pt x="311944" y="1457801"/>
                    <a:pt x="311944" y="1456849"/>
                  </a:cubicBezTo>
                  <a:lnTo>
                    <a:pt x="317659" y="1423511"/>
                  </a:lnTo>
                  <a:cubicBezTo>
                    <a:pt x="318611" y="1420654"/>
                    <a:pt x="319564" y="1417796"/>
                    <a:pt x="322421" y="1416844"/>
                  </a:cubicBezTo>
                  <a:lnTo>
                    <a:pt x="364331" y="1393984"/>
                  </a:lnTo>
                  <a:cubicBezTo>
                    <a:pt x="365284" y="1393984"/>
                    <a:pt x="366236" y="1393031"/>
                    <a:pt x="366236" y="1392079"/>
                  </a:cubicBezTo>
                  <a:lnTo>
                    <a:pt x="420529" y="1337786"/>
                  </a:lnTo>
                  <a:cubicBezTo>
                    <a:pt x="421481" y="1336834"/>
                    <a:pt x="423386" y="1335881"/>
                    <a:pt x="425291" y="1334929"/>
                  </a:cubicBezTo>
                  <a:lnTo>
                    <a:pt x="478631" y="1323499"/>
                  </a:lnTo>
                  <a:cubicBezTo>
                    <a:pt x="479584" y="1323499"/>
                    <a:pt x="480536" y="1323499"/>
                    <a:pt x="481489" y="1323499"/>
                  </a:cubicBezTo>
                  <a:lnTo>
                    <a:pt x="531019" y="1326356"/>
                  </a:lnTo>
                  <a:cubicBezTo>
                    <a:pt x="531019" y="1326356"/>
                    <a:pt x="531019" y="1326356"/>
                    <a:pt x="531971" y="1326356"/>
                  </a:cubicBezTo>
                  <a:lnTo>
                    <a:pt x="564356" y="1326356"/>
                  </a:lnTo>
                  <a:cubicBezTo>
                    <a:pt x="565309" y="1326356"/>
                    <a:pt x="567214" y="1326356"/>
                    <a:pt x="568166" y="1325404"/>
                  </a:cubicBezTo>
                  <a:lnTo>
                    <a:pt x="585311" y="1317784"/>
                  </a:lnTo>
                  <a:cubicBezTo>
                    <a:pt x="587216" y="1316831"/>
                    <a:pt x="589121" y="1315879"/>
                    <a:pt x="590074" y="1313974"/>
                  </a:cubicBezTo>
                  <a:lnTo>
                    <a:pt x="601504" y="1294924"/>
                  </a:lnTo>
                  <a:lnTo>
                    <a:pt x="615791" y="1269206"/>
                  </a:lnTo>
                  <a:cubicBezTo>
                    <a:pt x="616744" y="1267301"/>
                    <a:pt x="617696" y="1265396"/>
                    <a:pt x="616744" y="1262539"/>
                  </a:cubicBezTo>
                  <a:lnTo>
                    <a:pt x="611981" y="1231106"/>
                  </a:lnTo>
                  <a:cubicBezTo>
                    <a:pt x="611029" y="1227296"/>
                    <a:pt x="612934" y="1223486"/>
                    <a:pt x="616744" y="1220629"/>
                  </a:cubicBezTo>
                  <a:lnTo>
                    <a:pt x="647224" y="1204436"/>
                  </a:lnTo>
                  <a:cubicBezTo>
                    <a:pt x="650081" y="1202531"/>
                    <a:pt x="653891" y="1202531"/>
                    <a:pt x="656749" y="1204436"/>
                  </a:cubicBezTo>
                  <a:lnTo>
                    <a:pt x="685324" y="1219676"/>
                  </a:lnTo>
                  <a:cubicBezTo>
                    <a:pt x="686276" y="1220629"/>
                    <a:pt x="688181" y="1220629"/>
                    <a:pt x="689134" y="1220629"/>
                  </a:cubicBezTo>
                  <a:lnTo>
                    <a:pt x="719614" y="1223486"/>
                  </a:lnTo>
                  <a:cubicBezTo>
                    <a:pt x="721519" y="1223486"/>
                    <a:pt x="723424" y="1224439"/>
                    <a:pt x="724376" y="1225391"/>
                  </a:cubicBezTo>
                  <a:lnTo>
                    <a:pt x="742474" y="1239679"/>
                  </a:lnTo>
                  <a:cubicBezTo>
                    <a:pt x="743426" y="1240631"/>
                    <a:pt x="745331" y="1242536"/>
                    <a:pt x="745331" y="1243489"/>
                  </a:cubicBezTo>
                  <a:lnTo>
                    <a:pt x="752951" y="1262539"/>
                  </a:lnTo>
                  <a:cubicBezTo>
                    <a:pt x="753904" y="1263491"/>
                    <a:pt x="753904" y="1265396"/>
                    <a:pt x="753904" y="1266349"/>
                  </a:cubicBezTo>
                  <a:lnTo>
                    <a:pt x="752951" y="1285399"/>
                  </a:lnTo>
                  <a:lnTo>
                    <a:pt x="760571" y="1290161"/>
                  </a:lnTo>
                  <a:cubicBezTo>
                    <a:pt x="761524" y="1291114"/>
                    <a:pt x="763429" y="1291114"/>
                    <a:pt x="764381" y="1291114"/>
                  </a:cubicBezTo>
                  <a:lnTo>
                    <a:pt x="768191" y="1291114"/>
                  </a:lnTo>
                  <a:cubicBezTo>
                    <a:pt x="772954" y="1292066"/>
                    <a:pt x="776764" y="1289209"/>
                    <a:pt x="778669" y="1285399"/>
                  </a:cubicBezTo>
                  <a:lnTo>
                    <a:pt x="778669" y="1285399"/>
                  </a:lnTo>
                  <a:cubicBezTo>
                    <a:pt x="779621" y="1282541"/>
                    <a:pt x="779621" y="1279684"/>
                    <a:pt x="778669" y="1276826"/>
                  </a:cubicBezTo>
                  <a:lnTo>
                    <a:pt x="764381" y="1251109"/>
                  </a:lnTo>
                  <a:lnTo>
                    <a:pt x="740569" y="1205389"/>
                  </a:lnTo>
                  <a:cubicBezTo>
                    <a:pt x="740569" y="1204436"/>
                    <a:pt x="739616" y="1204436"/>
                    <a:pt x="739616" y="1204436"/>
                  </a:cubicBezTo>
                  <a:lnTo>
                    <a:pt x="727234" y="1188244"/>
                  </a:lnTo>
                  <a:cubicBezTo>
                    <a:pt x="726281" y="1187291"/>
                    <a:pt x="725329" y="1186339"/>
                    <a:pt x="725329" y="1186339"/>
                  </a:cubicBezTo>
                  <a:lnTo>
                    <a:pt x="699611" y="1169194"/>
                  </a:lnTo>
                  <a:cubicBezTo>
                    <a:pt x="698659" y="1168241"/>
                    <a:pt x="697706" y="1167289"/>
                    <a:pt x="696754" y="1166336"/>
                  </a:cubicBezTo>
                  <a:lnTo>
                    <a:pt x="687229" y="1151096"/>
                  </a:lnTo>
                  <a:lnTo>
                    <a:pt x="695801" y="1144429"/>
                  </a:lnTo>
                  <a:cubicBezTo>
                    <a:pt x="696754" y="1143476"/>
                    <a:pt x="697706" y="1143476"/>
                    <a:pt x="698659" y="1142524"/>
                  </a:cubicBezTo>
                  <a:lnTo>
                    <a:pt x="729139" y="1131094"/>
                  </a:lnTo>
                  <a:cubicBezTo>
                    <a:pt x="731044" y="1130141"/>
                    <a:pt x="733901" y="1130141"/>
                    <a:pt x="735806" y="1131094"/>
                  </a:cubicBezTo>
                  <a:lnTo>
                    <a:pt x="771049" y="1142524"/>
                  </a:lnTo>
                  <a:lnTo>
                    <a:pt x="793909" y="1150144"/>
                  </a:lnTo>
                  <a:cubicBezTo>
                    <a:pt x="796766" y="1151096"/>
                    <a:pt x="799624" y="1151096"/>
                    <a:pt x="802481" y="1149191"/>
                  </a:cubicBezTo>
                  <a:lnTo>
                    <a:pt x="811054" y="1143476"/>
                  </a:lnTo>
                  <a:cubicBezTo>
                    <a:pt x="812959" y="1142524"/>
                    <a:pt x="814864" y="1139666"/>
                    <a:pt x="814864" y="1137761"/>
                  </a:cubicBezTo>
                  <a:lnTo>
                    <a:pt x="820579" y="1111091"/>
                  </a:lnTo>
                  <a:cubicBezTo>
                    <a:pt x="821531" y="1108234"/>
                    <a:pt x="823436" y="1105376"/>
                    <a:pt x="826294" y="1104424"/>
                  </a:cubicBezTo>
                  <a:lnTo>
                    <a:pt x="830104" y="1102519"/>
                  </a:lnTo>
                  <a:cubicBezTo>
                    <a:pt x="834866" y="1100614"/>
                    <a:pt x="839629" y="1102519"/>
                    <a:pt x="842486" y="1106329"/>
                  </a:cubicBezTo>
                  <a:lnTo>
                    <a:pt x="890111" y="1179671"/>
                  </a:lnTo>
                  <a:cubicBezTo>
                    <a:pt x="891064" y="1180624"/>
                    <a:pt x="891064" y="1181576"/>
                    <a:pt x="892016" y="1181576"/>
                  </a:cubicBezTo>
                  <a:lnTo>
                    <a:pt x="924401" y="1207294"/>
                  </a:lnTo>
                  <a:cubicBezTo>
                    <a:pt x="925354" y="1208246"/>
                    <a:pt x="927259" y="1209199"/>
                    <a:pt x="928211" y="1209199"/>
                  </a:cubicBezTo>
                  <a:lnTo>
                    <a:pt x="943451" y="1212056"/>
                  </a:lnTo>
                  <a:cubicBezTo>
                    <a:pt x="944404" y="1212056"/>
                    <a:pt x="945356" y="1212056"/>
                    <a:pt x="946309" y="1212056"/>
                  </a:cubicBezTo>
                  <a:lnTo>
                    <a:pt x="970121" y="1209199"/>
                  </a:lnTo>
                  <a:cubicBezTo>
                    <a:pt x="973931" y="1209199"/>
                    <a:pt x="976789" y="1210151"/>
                    <a:pt x="978694" y="1213009"/>
                  </a:cubicBezTo>
                  <a:lnTo>
                    <a:pt x="998696" y="1237774"/>
                  </a:lnTo>
                  <a:cubicBezTo>
                    <a:pt x="999649" y="1238726"/>
                    <a:pt x="1000601" y="1239679"/>
                    <a:pt x="1000601" y="1241584"/>
                  </a:cubicBezTo>
                  <a:lnTo>
                    <a:pt x="1009174" y="1274921"/>
                  </a:lnTo>
                  <a:cubicBezTo>
                    <a:pt x="1010126" y="1276826"/>
                    <a:pt x="1011079" y="1278731"/>
                    <a:pt x="1012031" y="1279684"/>
                  </a:cubicBezTo>
                  <a:lnTo>
                    <a:pt x="1026319" y="1291114"/>
                  </a:lnTo>
                  <a:cubicBezTo>
                    <a:pt x="1027271" y="1292066"/>
                    <a:pt x="1028224" y="1292066"/>
                    <a:pt x="1029176" y="1293019"/>
                  </a:cubicBezTo>
                  <a:lnTo>
                    <a:pt x="1044416" y="1299686"/>
                  </a:lnTo>
                  <a:cubicBezTo>
                    <a:pt x="1046321" y="1300639"/>
                    <a:pt x="1047274" y="1301591"/>
                    <a:pt x="1048226" y="1302544"/>
                  </a:cubicBezTo>
                  <a:cubicBezTo>
                    <a:pt x="1051084" y="1306354"/>
                    <a:pt x="1056799" y="1313021"/>
                    <a:pt x="1058704" y="1313021"/>
                  </a:cubicBezTo>
                  <a:cubicBezTo>
                    <a:pt x="1061561" y="1313021"/>
                    <a:pt x="1099661" y="1312069"/>
                    <a:pt x="1099661" y="1312069"/>
                  </a:cubicBezTo>
                  <a:lnTo>
                    <a:pt x="1151096" y="1309211"/>
                  </a:lnTo>
                  <a:cubicBezTo>
                    <a:pt x="1152049" y="1309211"/>
                    <a:pt x="1153001" y="1309211"/>
                    <a:pt x="1153954" y="1309211"/>
                  </a:cubicBezTo>
                  <a:lnTo>
                    <a:pt x="1182529" y="1315879"/>
                  </a:lnTo>
                  <a:cubicBezTo>
                    <a:pt x="1184434" y="1315879"/>
                    <a:pt x="1186339" y="1317784"/>
                    <a:pt x="1187291" y="1318736"/>
                  </a:cubicBezTo>
                  <a:lnTo>
                    <a:pt x="1201579" y="1333976"/>
                  </a:lnTo>
                  <a:cubicBezTo>
                    <a:pt x="1201579" y="1333976"/>
                    <a:pt x="1201579" y="1334929"/>
                    <a:pt x="1202531" y="1334929"/>
                  </a:cubicBezTo>
                  <a:lnTo>
                    <a:pt x="1227296" y="1356836"/>
                  </a:lnTo>
                  <a:cubicBezTo>
                    <a:pt x="1229201" y="1358741"/>
                    <a:pt x="1231106" y="1361599"/>
                    <a:pt x="1230154" y="1365409"/>
                  </a:cubicBezTo>
                  <a:lnTo>
                    <a:pt x="1229201" y="1372076"/>
                  </a:lnTo>
                  <a:cubicBezTo>
                    <a:pt x="1229201" y="1373981"/>
                    <a:pt x="1228249" y="1374934"/>
                    <a:pt x="1228249" y="1375886"/>
                  </a:cubicBezTo>
                  <a:lnTo>
                    <a:pt x="1218724" y="1390174"/>
                  </a:lnTo>
                  <a:cubicBezTo>
                    <a:pt x="1217771" y="1392079"/>
                    <a:pt x="1216819" y="1393984"/>
                    <a:pt x="1216819" y="1395889"/>
                  </a:cubicBezTo>
                  <a:lnTo>
                    <a:pt x="1217771" y="1411129"/>
                  </a:lnTo>
                  <a:cubicBezTo>
                    <a:pt x="1217771" y="1411129"/>
                    <a:pt x="1217771" y="1412081"/>
                    <a:pt x="1217771" y="1412081"/>
                  </a:cubicBezTo>
                  <a:lnTo>
                    <a:pt x="1216819" y="1426369"/>
                  </a:lnTo>
                  <a:cubicBezTo>
                    <a:pt x="1216819" y="1430179"/>
                    <a:pt x="1214914" y="1433036"/>
                    <a:pt x="1211104" y="1433989"/>
                  </a:cubicBezTo>
                  <a:lnTo>
                    <a:pt x="1203484" y="1437799"/>
                  </a:lnTo>
                  <a:cubicBezTo>
                    <a:pt x="1200626" y="1439704"/>
                    <a:pt x="1198721" y="1442561"/>
                    <a:pt x="1197769" y="1445419"/>
                  </a:cubicBezTo>
                  <a:lnTo>
                    <a:pt x="1197769" y="1445419"/>
                  </a:lnTo>
                  <a:cubicBezTo>
                    <a:pt x="1196816" y="1450181"/>
                    <a:pt x="1200626" y="1454944"/>
                    <a:pt x="1204436" y="1455896"/>
                  </a:cubicBezTo>
                  <a:lnTo>
                    <a:pt x="1221581" y="1460659"/>
                  </a:lnTo>
                  <a:cubicBezTo>
                    <a:pt x="1221581" y="1460659"/>
                    <a:pt x="1221581" y="1460659"/>
                    <a:pt x="1222534" y="1460659"/>
                  </a:cubicBezTo>
                  <a:lnTo>
                    <a:pt x="1242536" y="1471136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Рисунок 7221">
              <a:extLst>
                <a:ext uri="{FF2B5EF4-FFF2-40B4-BE49-F238E27FC236}">
                  <a16:creationId xmlns:a16="http://schemas.microsoft.com/office/drawing/2014/main" id="{13645B8C-4F99-4A53-8190-2CCA951EB4BC}"/>
                </a:ext>
              </a:extLst>
            </p:cNvPr>
            <p:cNvSpPr/>
            <p:nvPr/>
          </p:nvSpPr>
          <p:spPr>
            <a:xfrm>
              <a:off x="3578721" y="3940045"/>
              <a:ext cx="1272211" cy="1347788"/>
            </a:xfrm>
            <a:custGeom>
              <a:avLst/>
              <a:gdLst>
                <a:gd name="connsiteX0" fmla="*/ 7144 w 962025"/>
                <a:gd name="connsiteY0" fmla="*/ 382206 h 1019175"/>
                <a:gd name="connsiteX1" fmla="*/ 30004 w 962025"/>
                <a:gd name="connsiteY1" fmla="*/ 407924 h 1019175"/>
                <a:gd name="connsiteX2" fmla="*/ 61436 w 962025"/>
                <a:gd name="connsiteY2" fmla="*/ 428879 h 1019175"/>
                <a:gd name="connsiteX3" fmla="*/ 64294 w 962025"/>
                <a:gd name="connsiteY3" fmla="*/ 452691 h 1019175"/>
                <a:gd name="connsiteX4" fmla="*/ 72866 w 962025"/>
                <a:gd name="connsiteY4" fmla="*/ 484124 h 1019175"/>
                <a:gd name="connsiteX5" fmla="*/ 81439 w 962025"/>
                <a:gd name="connsiteY5" fmla="*/ 510794 h 1019175"/>
                <a:gd name="connsiteX6" fmla="*/ 84296 w 962025"/>
                <a:gd name="connsiteY6" fmla="*/ 529844 h 1019175"/>
                <a:gd name="connsiteX7" fmla="*/ 79534 w 962025"/>
                <a:gd name="connsiteY7" fmla="*/ 554609 h 1019175"/>
                <a:gd name="connsiteX8" fmla="*/ 90011 w 962025"/>
                <a:gd name="connsiteY8" fmla="*/ 600329 h 1019175"/>
                <a:gd name="connsiteX9" fmla="*/ 174784 w 962025"/>
                <a:gd name="connsiteY9" fmla="*/ 682244 h 1019175"/>
                <a:gd name="connsiteX10" fmla="*/ 384334 w 962025"/>
                <a:gd name="connsiteY10" fmla="*/ 833691 h 1019175"/>
                <a:gd name="connsiteX11" fmla="*/ 460534 w 962025"/>
                <a:gd name="connsiteY11" fmla="*/ 923226 h 1019175"/>
                <a:gd name="connsiteX12" fmla="*/ 603409 w 962025"/>
                <a:gd name="connsiteY12" fmla="*/ 1021334 h 1019175"/>
                <a:gd name="connsiteX13" fmla="*/ 664369 w 962025"/>
                <a:gd name="connsiteY13" fmla="*/ 1021334 h 1019175"/>
                <a:gd name="connsiteX14" fmla="*/ 674846 w 962025"/>
                <a:gd name="connsiteY14" fmla="*/ 1007046 h 1019175"/>
                <a:gd name="connsiteX15" fmla="*/ 679609 w 962025"/>
                <a:gd name="connsiteY15" fmla="*/ 1003236 h 1019175"/>
                <a:gd name="connsiteX16" fmla="*/ 743426 w 962025"/>
                <a:gd name="connsiteY16" fmla="*/ 975614 h 1019175"/>
                <a:gd name="connsiteX17" fmla="*/ 744379 w 962025"/>
                <a:gd name="connsiteY17" fmla="*/ 975614 h 1019175"/>
                <a:gd name="connsiteX18" fmla="*/ 794861 w 962025"/>
                <a:gd name="connsiteY18" fmla="*/ 957516 h 1019175"/>
                <a:gd name="connsiteX19" fmla="*/ 800576 w 962025"/>
                <a:gd name="connsiteY19" fmla="*/ 952754 h 1019175"/>
                <a:gd name="connsiteX20" fmla="*/ 811054 w 962025"/>
                <a:gd name="connsiteY20" fmla="*/ 935609 h 1019175"/>
                <a:gd name="connsiteX21" fmla="*/ 812006 w 962025"/>
                <a:gd name="connsiteY21" fmla="*/ 927989 h 1019175"/>
                <a:gd name="connsiteX22" fmla="*/ 807244 w 962025"/>
                <a:gd name="connsiteY22" fmla="*/ 903224 h 1019175"/>
                <a:gd name="connsiteX23" fmla="*/ 811054 w 962025"/>
                <a:gd name="connsiteY23" fmla="*/ 892746 h 1019175"/>
                <a:gd name="connsiteX24" fmla="*/ 846296 w 962025"/>
                <a:gd name="connsiteY24" fmla="*/ 866076 h 1019175"/>
                <a:gd name="connsiteX25" fmla="*/ 884396 w 962025"/>
                <a:gd name="connsiteY25" fmla="*/ 834644 h 1019175"/>
                <a:gd name="connsiteX26" fmla="*/ 888206 w 962025"/>
                <a:gd name="connsiteY26" fmla="*/ 825119 h 1019175"/>
                <a:gd name="connsiteX27" fmla="*/ 882491 w 962025"/>
                <a:gd name="connsiteY27" fmla="*/ 789876 h 1019175"/>
                <a:gd name="connsiteX28" fmla="*/ 878681 w 962025"/>
                <a:gd name="connsiteY28" fmla="*/ 783209 h 1019175"/>
                <a:gd name="connsiteX29" fmla="*/ 856774 w 962025"/>
                <a:gd name="connsiteY29" fmla="*/ 767016 h 1019175"/>
                <a:gd name="connsiteX30" fmla="*/ 852964 w 962025"/>
                <a:gd name="connsiteY30" fmla="*/ 760349 h 1019175"/>
                <a:gd name="connsiteX31" fmla="*/ 850106 w 962025"/>
                <a:gd name="connsiteY31" fmla="*/ 739394 h 1019175"/>
                <a:gd name="connsiteX32" fmla="*/ 843439 w 962025"/>
                <a:gd name="connsiteY32" fmla="*/ 730821 h 1019175"/>
                <a:gd name="connsiteX33" fmla="*/ 778669 w 962025"/>
                <a:gd name="connsiteY33" fmla="*/ 703199 h 1019175"/>
                <a:gd name="connsiteX34" fmla="*/ 776764 w 962025"/>
                <a:gd name="connsiteY34" fmla="*/ 702246 h 1019175"/>
                <a:gd name="connsiteX35" fmla="*/ 747236 w 962025"/>
                <a:gd name="connsiteY35" fmla="*/ 678434 h 1019175"/>
                <a:gd name="connsiteX36" fmla="*/ 743426 w 962025"/>
                <a:gd name="connsiteY36" fmla="*/ 673671 h 1019175"/>
                <a:gd name="connsiteX37" fmla="*/ 736759 w 962025"/>
                <a:gd name="connsiteY37" fmla="*/ 655574 h 1019175"/>
                <a:gd name="connsiteX38" fmla="*/ 736759 w 962025"/>
                <a:gd name="connsiteY38" fmla="*/ 648906 h 1019175"/>
                <a:gd name="connsiteX39" fmla="*/ 746284 w 962025"/>
                <a:gd name="connsiteY39" fmla="*/ 615569 h 1019175"/>
                <a:gd name="connsiteX40" fmla="*/ 750094 w 962025"/>
                <a:gd name="connsiteY40" fmla="*/ 609854 h 1019175"/>
                <a:gd name="connsiteX41" fmla="*/ 787241 w 962025"/>
                <a:gd name="connsiteY41" fmla="*/ 583184 h 1019175"/>
                <a:gd name="connsiteX42" fmla="*/ 791051 w 962025"/>
                <a:gd name="connsiteY42" fmla="*/ 577469 h 1019175"/>
                <a:gd name="connsiteX43" fmla="*/ 806291 w 962025"/>
                <a:gd name="connsiteY43" fmla="*/ 531749 h 1019175"/>
                <a:gd name="connsiteX44" fmla="*/ 807244 w 962025"/>
                <a:gd name="connsiteY44" fmla="*/ 528891 h 1019175"/>
                <a:gd name="connsiteX45" fmla="*/ 809149 w 962025"/>
                <a:gd name="connsiteY45" fmla="*/ 501269 h 1019175"/>
                <a:gd name="connsiteX46" fmla="*/ 810101 w 962025"/>
                <a:gd name="connsiteY46" fmla="*/ 497459 h 1019175"/>
                <a:gd name="connsiteX47" fmla="*/ 820579 w 962025"/>
                <a:gd name="connsiteY47" fmla="*/ 476504 h 1019175"/>
                <a:gd name="connsiteX48" fmla="*/ 830104 w 962025"/>
                <a:gd name="connsiteY48" fmla="*/ 470789 h 1019175"/>
                <a:gd name="connsiteX49" fmla="*/ 861536 w 962025"/>
                <a:gd name="connsiteY49" fmla="*/ 470789 h 1019175"/>
                <a:gd name="connsiteX50" fmla="*/ 886301 w 962025"/>
                <a:gd name="connsiteY50" fmla="*/ 470789 h 1019175"/>
                <a:gd name="connsiteX51" fmla="*/ 894874 w 962025"/>
                <a:gd name="connsiteY51" fmla="*/ 466026 h 1019175"/>
                <a:gd name="connsiteX52" fmla="*/ 905351 w 962025"/>
                <a:gd name="connsiteY52" fmla="*/ 449834 h 1019175"/>
                <a:gd name="connsiteX53" fmla="*/ 905351 w 962025"/>
                <a:gd name="connsiteY53" fmla="*/ 448881 h 1019175"/>
                <a:gd name="connsiteX54" fmla="*/ 916781 w 962025"/>
                <a:gd name="connsiteY54" fmla="*/ 427926 h 1019175"/>
                <a:gd name="connsiteX55" fmla="*/ 935831 w 962025"/>
                <a:gd name="connsiteY55" fmla="*/ 394589 h 1019175"/>
                <a:gd name="connsiteX56" fmla="*/ 936784 w 962025"/>
                <a:gd name="connsiteY56" fmla="*/ 393636 h 1019175"/>
                <a:gd name="connsiteX57" fmla="*/ 955834 w 962025"/>
                <a:gd name="connsiteY57" fmla="*/ 366014 h 1019175"/>
                <a:gd name="connsiteX58" fmla="*/ 957739 w 962025"/>
                <a:gd name="connsiteY58" fmla="*/ 360299 h 1019175"/>
                <a:gd name="connsiteX59" fmla="*/ 957739 w 962025"/>
                <a:gd name="connsiteY59" fmla="*/ 343154 h 1019175"/>
                <a:gd name="connsiteX60" fmla="*/ 947261 w 962025"/>
                <a:gd name="connsiteY60" fmla="*/ 332676 h 1019175"/>
                <a:gd name="connsiteX61" fmla="*/ 907256 w 962025"/>
                <a:gd name="connsiteY61" fmla="*/ 332676 h 1019175"/>
                <a:gd name="connsiteX62" fmla="*/ 904399 w 962025"/>
                <a:gd name="connsiteY62" fmla="*/ 331724 h 1019175"/>
                <a:gd name="connsiteX63" fmla="*/ 848201 w 962025"/>
                <a:gd name="connsiteY63" fmla="*/ 313626 h 1019175"/>
                <a:gd name="connsiteX64" fmla="*/ 845344 w 962025"/>
                <a:gd name="connsiteY64" fmla="*/ 312674 h 1019175"/>
                <a:gd name="connsiteX65" fmla="*/ 826294 w 962025"/>
                <a:gd name="connsiteY65" fmla="*/ 312674 h 1019175"/>
                <a:gd name="connsiteX66" fmla="*/ 817721 w 962025"/>
                <a:gd name="connsiteY66" fmla="*/ 308864 h 1019175"/>
                <a:gd name="connsiteX67" fmla="*/ 793909 w 962025"/>
                <a:gd name="connsiteY67" fmla="*/ 278384 h 1019175"/>
                <a:gd name="connsiteX68" fmla="*/ 792004 w 962025"/>
                <a:gd name="connsiteY68" fmla="*/ 275526 h 1019175"/>
                <a:gd name="connsiteX69" fmla="*/ 784384 w 962025"/>
                <a:gd name="connsiteY69" fmla="*/ 253619 h 1019175"/>
                <a:gd name="connsiteX70" fmla="*/ 771049 w 962025"/>
                <a:gd name="connsiteY70" fmla="*/ 246951 h 1019175"/>
                <a:gd name="connsiteX71" fmla="*/ 747236 w 962025"/>
                <a:gd name="connsiteY71" fmla="*/ 253619 h 1019175"/>
                <a:gd name="connsiteX72" fmla="*/ 715804 w 962025"/>
                <a:gd name="connsiteY72" fmla="*/ 264096 h 1019175"/>
                <a:gd name="connsiteX73" fmla="*/ 710089 w 962025"/>
                <a:gd name="connsiteY73" fmla="*/ 268859 h 1019175"/>
                <a:gd name="connsiteX74" fmla="*/ 694849 w 962025"/>
                <a:gd name="connsiteY74" fmla="*/ 292671 h 1019175"/>
                <a:gd name="connsiteX75" fmla="*/ 685324 w 962025"/>
                <a:gd name="connsiteY75" fmla="*/ 298386 h 1019175"/>
                <a:gd name="connsiteX76" fmla="*/ 639604 w 962025"/>
                <a:gd name="connsiteY76" fmla="*/ 298386 h 1019175"/>
                <a:gd name="connsiteX77" fmla="*/ 601504 w 962025"/>
                <a:gd name="connsiteY77" fmla="*/ 298386 h 1019175"/>
                <a:gd name="connsiteX78" fmla="*/ 593884 w 962025"/>
                <a:gd name="connsiteY78" fmla="*/ 295529 h 1019175"/>
                <a:gd name="connsiteX79" fmla="*/ 576739 w 962025"/>
                <a:gd name="connsiteY79" fmla="*/ 278384 h 1019175"/>
                <a:gd name="connsiteX80" fmla="*/ 573881 w 962025"/>
                <a:gd name="connsiteY80" fmla="*/ 270764 h 1019175"/>
                <a:gd name="connsiteX81" fmla="*/ 573881 w 962025"/>
                <a:gd name="connsiteY81" fmla="*/ 231711 h 1019175"/>
                <a:gd name="connsiteX82" fmla="*/ 565309 w 962025"/>
                <a:gd name="connsiteY82" fmla="*/ 221234 h 1019175"/>
                <a:gd name="connsiteX83" fmla="*/ 565309 w 962025"/>
                <a:gd name="connsiteY83" fmla="*/ 221234 h 1019175"/>
                <a:gd name="connsiteX84" fmla="*/ 554831 w 962025"/>
                <a:gd name="connsiteY84" fmla="*/ 226949 h 1019175"/>
                <a:gd name="connsiteX85" fmla="*/ 530066 w 962025"/>
                <a:gd name="connsiteY85" fmla="*/ 274574 h 1019175"/>
                <a:gd name="connsiteX86" fmla="*/ 529114 w 962025"/>
                <a:gd name="connsiteY86" fmla="*/ 275526 h 1019175"/>
                <a:gd name="connsiteX87" fmla="*/ 504349 w 962025"/>
                <a:gd name="connsiteY87" fmla="*/ 310769 h 1019175"/>
                <a:gd name="connsiteX88" fmla="*/ 495776 w 962025"/>
                <a:gd name="connsiteY88" fmla="*/ 315531 h 1019175"/>
                <a:gd name="connsiteX89" fmla="*/ 482441 w 962025"/>
                <a:gd name="connsiteY89" fmla="*/ 315531 h 1019175"/>
                <a:gd name="connsiteX90" fmla="*/ 472916 w 962025"/>
                <a:gd name="connsiteY90" fmla="*/ 309816 h 1019175"/>
                <a:gd name="connsiteX91" fmla="*/ 457676 w 962025"/>
                <a:gd name="connsiteY91" fmla="*/ 276479 h 1019175"/>
                <a:gd name="connsiteX92" fmla="*/ 448151 w 962025"/>
                <a:gd name="connsiteY92" fmla="*/ 270764 h 1019175"/>
                <a:gd name="connsiteX93" fmla="*/ 429101 w 962025"/>
                <a:gd name="connsiteY93" fmla="*/ 270764 h 1019175"/>
                <a:gd name="connsiteX94" fmla="*/ 423386 w 962025"/>
                <a:gd name="connsiteY94" fmla="*/ 268859 h 1019175"/>
                <a:gd name="connsiteX95" fmla="*/ 381476 w 962025"/>
                <a:gd name="connsiteY95" fmla="*/ 244094 h 1019175"/>
                <a:gd name="connsiteX96" fmla="*/ 380524 w 962025"/>
                <a:gd name="connsiteY96" fmla="*/ 244094 h 1019175"/>
                <a:gd name="connsiteX97" fmla="*/ 327184 w 962025"/>
                <a:gd name="connsiteY97" fmla="*/ 218376 h 1019175"/>
                <a:gd name="connsiteX98" fmla="*/ 324326 w 962025"/>
                <a:gd name="connsiteY98" fmla="*/ 216471 h 1019175"/>
                <a:gd name="connsiteX99" fmla="*/ 285274 w 962025"/>
                <a:gd name="connsiteY99" fmla="*/ 182181 h 1019175"/>
                <a:gd name="connsiteX100" fmla="*/ 277654 w 962025"/>
                <a:gd name="connsiteY100" fmla="*/ 179324 h 1019175"/>
                <a:gd name="connsiteX101" fmla="*/ 250031 w 962025"/>
                <a:gd name="connsiteY101" fmla="*/ 179324 h 1019175"/>
                <a:gd name="connsiteX102" fmla="*/ 241459 w 962025"/>
                <a:gd name="connsiteY102" fmla="*/ 174561 h 1019175"/>
                <a:gd name="connsiteX103" fmla="*/ 221456 w 962025"/>
                <a:gd name="connsiteY103" fmla="*/ 144081 h 1019175"/>
                <a:gd name="connsiteX104" fmla="*/ 220504 w 962025"/>
                <a:gd name="connsiteY104" fmla="*/ 143129 h 1019175"/>
                <a:gd name="connsiteX105" fmla="*/ 197644 w 962025"/>
                <a:gd name="connsiteY105" fmla="*/ 100266 h 1019175"/>
                <a:gd name="connsiteX106" fmla="*/ 195739 w 962025"/>
                <a:gd name="connsiteY106" fmla="*/ 97409 h 1019175"/>
                <a:gd name="connsiteX107" fmla="*/ 167164 w 962025"/>
                <a:gd name="connsiteY107" fmla="*/ 68834 h 1019175"/>
                <a:gd name="connsiteX108" fmla="*/ 165259 w 962025"/>
                <a:gd name="connsiteY108" fmla="*/ 66929 h 1019175"/>
                <a:gd name="connsiteX109" fmla="*/ 131921 w 962025"/>
                <a:gd name="connsiteY109" fmla="*/ 12636 h 1019175"/>
                <a:gd name="connsiteX110" fmla="*/ 119539 w 962025"/>
                <a:gd name="connsiteY110" fmla="*/ 7874 h 1019175"/>
                <a:gd name="connsiteX111" fmla="*/ 7144 w 962025"/>
                <a:gd name="connsiteY111" fmla="*/ 47879 h 1019175"/>
                <a:gd name="connsiteX112" fmla="*/ 78581 w 962025"/>
                <a:gd name="connsiteY112" fmla="*/ 157416 h 1019175"/>
                <a:gd name="connsiteX113" fmla="*/ 78581 w 962025"/>
                <a:gd name="connsiteY113" fmla="*/ 168846 h 1019175"/>
                <a:gd name="connsiteX114" fmla="*/ 10954 w 962025"/>
                <a:gd name="connsiteY114" fmla="*/ 200279 h 1019175"/>
                <a:gd name="connsiteX115" fmla="*/ 45244 w 962025"/>
                <a:gd name="connsiteY115" fmla="*/ 225044 h 1019175"/>
                <a:gd name="connsiteX116" fmla="*/ 48101 w 962025"/>
                <a:gd name="connsiteY116" fmla="*/ 227901 h 1019175"/>
                <a:gd name="connsiteX117" fmla="*/ 71914 w 962025"/>
                <a:gd name="connsiteY117" fmla="*/ 266001 h 1019175"/>
                <a:gd name="connsiteX118" fmla="*/ 73819 w 962025"/>
                <a:gd name="connsiteY118" fmla="*/ 271716 h 1019175"/>
                <a:gd name="connsiteX119" fmla="*/ 73819 w 962025"/>
                <a:gd name="connsiteY119" fmla="*/ 291719 h 1019175"/>
                <a:gd name="connsiteX120" fmla="*/ 71914 w 962025"/>
                <a:gd name="connsiteY120" fmla="*/ 297434 h 1019175"/>
                <a:gd name="connsiteX121" fmla="*/ 52864 w 962025"/>
                <a:gd name="connsiteY121" fmla="*/ 325056 h 1019175"/>
                <a:gd name="connsiteX122" fmla="*/ 51911 w 962025"/>
                <a:gd name="connsiteY122" fmla="*/ 326009 h 1019175"/>
                <a:gd name="connsiteX123" fmla="*/ 23336 w 962025"/>
                <a:gd name="connsiteY123" fmla="*/ 359346 h 1019175"/>
                <a:gd name="connsiteX124" fmla="*/ 7144 w 962025"/>
                <a:gd name="connsiteY124" fmla="*/ 382206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62025" h="1019175">
                  <a:moveTo>
                    <a:pt x="7144" y="382206"/>
                  </a:moveTo>
                  <a:lnTo>
                    <a:pt x="30004" y="407924"/>
                  </a:lnTo>
                  <a:lnTo>
                    <a:pt x="61436" y="428879"/>
                  </a:lnTo>
                  <a:lnTo>
                    <a:pt x="64294" y="452691"/>
                  </a:lnTo>
                  <a:lnTo>
                    <a:pt x="72866" y="484124"/>
                  </a:lnTo>
                  <a:lnTo>
                    <a:pt x="81439" y="510794"/>
                  </a:lnTo>
                  <a:lnTo>
                    <a:pt x="84296" y="529844"/>
                  </a:lnTo>
                  <a:lnTo>
                    <a:pt x="79534" y="554609"/>
                  </a:lnTo>
                  <a:lnTo>
                    <a:pt x="90011" y="600329"/>
                  </a:lnTo>
                  <a:lnTo>
                    <a:pt x="174784" y="682244"/>
                  </a:lnTo>
                  <a:lnTo>
                    <a:pt x="384334" y="833691"/>
                  </a:lnTo>
                  <a:lnTo>
                    <a:pt x="460534" y="923226"/>
                  </a:lnTo>
                  <a:lnTo>
                    <a:pt x="603409" y="1021334"/>
                  </a:lnTo>
                  <a:lnTo>
                    <a:pt x="664369" y="1021334"/>
                  </a:lnTo>
                  <a:lnTo>
                    <a:pt x="674846" y="1007046"/>
                  </a:lnTo>
                  <a:cubicBezTo>
                    <a:pt x="675799" y="1005141"/>
                    <a:pt x="677704" y="1004189"/>
                    <a:pt x="679609" y="1003236"/>
                  </a:cubicBezTo>
                  <a:lnTo>
                    <a:pt x="743426" y="975614"/>
                  </a:lnTo>
                  <a:cubicBezTo>
                    <a:pt x="743426" y="975614"/>
                    <a:pt x="743426" y="975614"/>
                    <a:pt x="744379" y="975614"/>
                  </a:cubicBezTo>
                  <a:lnTo>
                    <a:pt x="794861" y="957516"/>
                  </a:lnTo>
                  <a:cubicBezTo>
                    <a:pt x="797719" y="956564"/>
                    <a:pt x="799624" y="954659"/>
                    <a:pt x="800576" y="952754"/>
                  </a:cubicBezTo>
                  <a:lnTo>
                    <a:pt x="811054" y="935609"/>
                  </a:lnTo>
                  <a:cubicBezTo>
                    <a:pt x="812006" y="933704"/>
                    <a:pt x="812959" y="930846"/>
                    <a:pt x="812006" y="927989"/>
                  </a:cubicBezTo>
                  <a:lnTo>
                    <a:pt x="807244" y="903224"/>
                  </a:lnTo>
                  <a:cubicBezTo>
                    <a:pt x="806291" y="899414"/>
                    <a:pt x="808196" y="894651"/>
                    <a:pt x="811054" y="892746"/>
                  </a:cubicBezTo>
                  <a:lnTo>
                    <a:pt x="846296" y="866076"/>
                  </a:lnTo>
                  <a:lnTo>
                    <a:pt x="884396" y="834644"/>
                  </a:lnTo>
                  <a:cubicBezTo>
                    <a:pt x="887254" y="831786"/>
                    <a:pt x="889159" y="827976"/>
                    <a:pt x="888206" y="825119"/>
                  </a:cubicBezTo>
                  <a:lnTo>
                    <a:pt x="882491" y="789876"/>
                  </a:lnTo>
                  <a:cubicBezTo>
                    <a:pt x="882491" y="787019"/>
                    <a:pt x="880586" y="784161"/>
                    <a:pt x="878681" y="783209"/>
                  </a:cubicBezTo>
                  <a:lnTo>
                    <a:pt x="856774" y="767016"/>
                  </a:lnTo>
                  <a:cubicBezTo>
                    <a:pt x="854869" y="765111"/>
                    <a:pt x="852964" y="763206"/>
                    <a:pt x="852964" y="760349"/>
                  </a:cubicBezTo>
                  <a:lnTo>
                    <a:pt x="850106" y="739394"/>
                  </a:lnTo>
                  <a:cubicBezTo>
                    <a:pt x="849154" y="735584"/>
                    <a:pt x="847249" y="732726"/>
                    <a:pt x="843439" y="730821"/>
                  </a:cubicBezTo>
                  <a:lnTo>
                    <a:pt x="778669" y="703199"/>
                  </a:lnTo>
                  <a:cubicBezTo>
                    <a:pt x="777716" y="703199"/>
                    <a:pt x="776764" y="702246"/>
                    <a:pt x="776764" y="702246"/>
                  </a:cubicBezTo>
                  <a:lnTo>
                    <a:pt x="747236" y="678434"/>
                  </a:lnTo>
                  <a:cubicBezTo>
                    <a:pt x="745331" y="677481"/>
                    <a:pt x="744379" y="675576"/>
                    <a:pt x="743426" y="673671"/>
                  </a:cubicBezTo>
                  <a:lnTo>
                    <a:pt x="736759" y="655574"/>
                  </a:lnTo>
                  <a:cubicBezTo>
                    <a:pt x="735806" y="653669"/>
                    <a:pt x="735806" y="650811"/>
                    <a:pt x="736759" y="648906"/>
                  </a:cubicBezTo>
                  <a:lnTo>
                    <a:pt x="746284" y="615569"/>
                  </a:lnTo>
                  <a:cubicBezTo>
                    <a:pt x="747236" y="613664"/>
                    <a:pt x="748189" y="610806"/>
                    <a:pt x="750094" y="609854"/>
                  </a:cubicBezTo>
                  <a:lnTo>
                    <a:pt x="787241" y="583184"/>
                  </a:lnTo>
                  <a:cubicBezTo>
                    <a:pt x="789146" y="582231"/>
                    <a:pt x="790099" y="580326"/>
                    <a:pt x="791051" y="577469"/>
                  </a:cubicBezTo>
                  <a:lnTo>
                    <a:pt x="806291" y="531749"/>
                  </a:lnTo>
                  <a:cubicBezTo>
                    <a:pt x="806291" y="530796"/>
                    <a:pt x="806291" y="529844"/>
                    <a:pt x="807244" y="528891"/>
                  </a:cubicBezTo>
                  <a:lnTo>
                    <a:pt x="809149" y="501269"/>
                  </a:lnTo>
                  <a:cubicBezTo>
                    <a:pt x="809149" y="500316"/>
                    <a:pt x="810101" y="498411"/>
                    <a:pt x="810101" y="497459"/>
                  </a:cubicBezTo>
                  <a:lnTo>
                    <a:pt x="820579" y="476504"/>
                  </a:lnTo>
                  <a:cubicBezTo>
                    <a:pt x="822484" y="472694"/>
                    <a:pt x="826294" y="470789"/>
                    <a:pt x="830104" y="470789"/>
                  </a:cubicBezTo>
                  <a:lnTo>
                    <a:pt x="861536" y="470789"/>
                  </a:lnTo>
                  <a:lnTo>
                    <a:pt x="886301" y="470789"/>
                  </a:lnTo>
                  <a:cubicBezTo>
                    <a:pt x="890111" y="470789"/>
                    <a:pt x="892969" y="468884"/>
                    <a:pt x="894874" y="466026"/>
                  </a:cubicBezTo>
                  <a:lnTo>
                    <a:pt x="905351" y="449834"/>
                  </a:lnTo>
                  <a:cubicBezTo>
                    <a:pt x="905351" y="449834"/>
                    <a:pt x="905351" y="448881"/>
                    <a:pt x="905351" y="448881"/>
                  </a:cubicBezTo>
                  <a:lnTo>
                    <a:pt x="916781" y="427926"/>
                  </a:lnTo>
                  <a:lnTo>
                    <a:pt x="935831" y="394589"/>
                  </a:lnTo>
                  <a:cubicBezTo>
                    <a:pt x="935831" y="394589"/>
                    <a:pt x="935831" y="393636"/>
                    <a:pt x="936784" y="393636"/>
                  </a:cubicBezTo>
                  <a:lnTo>
                    <a:pt x="955834" y="366014"/>
                  </a:lnTo>
                  <a:cubicBezTo>
                    <a:pt x="956786" y="364109"/>
                    <a:pt x="957739" y="362204"/>
                    <a:pt x="957739" y="360299"/>
                  </a:cubicBezTo>
                  <a:lnTo>
                    <a:pt x="957739" y="343154"/>
                  </a:lnTo>
                  <a:cubicBezTo>
                    <a:pt x="957739" y="337439"/>
                    <a:pt x="952976" y="332676"/>
                    <a:pt x="947261" y="332676"/>
                  </a:cubicBezTo>
                  <a:lnTo>
                    <a:pt x="907256" y="332676"/>
                  </a:lnTo>
                  <a:cubicBezTo>
                    <a:pt x="906304" y="332676"/>
                    <a:pt x="905351" y="332676"/>
                    <a:pt x="904399" y="331724"/>
                  </a:cubicBezTo>
                  <a:lnTo>
                    <a:pt x="848201" y="313626"/>
                  </a:lnTo>
                  <a:cubicBezTo>
                    <a:pt x="847249" y="313626"/>
                    <a:pt x="846296" y="312674"/>
                    <a:pt x="845344" y="312674"/>
                  </a:cubicBezTo>
                  <a:lnTo>
                    <a:pt x="826294" y="312674"/>
                  </a:lnTo>
                  <a:cubicBezTo>
                    <a:pt x="823436" y="312674"/>
                    <a:pt x="819626" y="310769"/>
                    <a:pt x="817721" y="308864"/>
                  </a:cubicBezTo>
                  <a:lnTo>
                    <a:pt x="793909" y="278384"/>
                  </a:lnTo>
                  <a:cubicBezTo>
                    <a:pt x="792956" y="277431"/>
                    <a:pt x="792956" y="276479"/>
                    <a:pt x="792004" y="275526"/>
                  </a:cubicBezTo>
                  <a:lnTo>
                    <a:pt x="784384" y="253619"/>
                  </a:lnTo>
                  <a:cubicBezTo>
                    <a:pt x="782479" y="247904"/>
                    <a:pt x="776764" y="245046"/>
                    <a:pt x="771049" y="246951"/>
                  </a:cubicBezTo>
                  <a:lnTo>
                    <a:pt x="747236" y="253619"/>
                  </a:lnTo>
                  <a:lnTo>
                    <a:pt x="715804" y="264096"/>
                  </a:lnTo>
                  <a:cubicBezTo>
                    <a:pt x="712946" y="265049"/>
                    <a:pt x="711041" y="266954"/>
                    <a:pt x="710089" y="268859"/>
                  </a:cubicBezTo>
                  <a:lnTo>
                    <a:pt x="694849" y="292671"/>
                  </a:lnTo>
                  <a:cubicBezTo>
                    <a:pt x="692944" y="296481"/>
                    <a:pt x="689134" y="298386"/>
                    <a:pt x="685324" y="298386"/>
                  </a:cubicBezTo>
                  <a:lnTo>
                    <a:pt x="639604" y="298386"/>
                  </a:lnTo>
                  <a:lnTo>
                    <a:pt x="601504" y="298386"/>
                  </a:lnTo>
                  <a:cubicBezTo>
                    <a:pt x="598646" y="298386"/>
                    <a:pt x="595789" y="297434"/>
                    <a:pt x="593884" y="295529"/>
                  </a:cubicBezTo>
                  <a:lnTo>
                    <a:pt x="576739" y="278384"/>
                  </a:lnTo>
                  <a:cubicBezTo>
                    <a:pt x="574834" y="276479"/>
                    <a:pt x="573881" y="273621"/>
                    <a:pt x="573881" y="270764"/>
                  </a:cubicBezTo>
                  <a:lnTo>
                    <a:pt x="573881" y="231711"/>
                  </a:lnTo>
                  <a:cubicBezTo>
                    <a:pt x="573881" y="226949"/>
                    <a:pt x="570071" y="222186"/>
                    <a:pt x="565309" y="221234"/>
                  </a:cubicBezTo>
                  <a:lnTo>
                    <a:pt x="565309" y="221234"/>
                  </a:lnTo>
                  <a:cubicBezTo>
                    <a:pt x="560546" y="220281"/>
                    <a:pt x="556736" y="223139"/>
                    <a:pt x="554831" y="226949"/>
                  </a:cubicBezTo>
                  <a:lnTo>
                    <a:pt x="530066" y="274574"/>
                  </a:lnTo>
                  <a:cubicBezTo>
                    <a:pt x="530066" y="274574"/>
                    <a:pt x="530066" y="275526"/>
                    <a:pt x="529114" y="275526"/>
                  </a:cubicBezTo>
                  <a:lnTo>
                    <a:pt x="504349" y="310769"/>
                  </a:lnTo>
                  <a:cubicBezTo>
                    <a:pt x="502444" y="313626"/>
                    <a:pt x="498634" y="315531"/>
                    <a:pt x="495776" y="315531"/>
                  </a:cubicBezTo>
                  <a:lnTo>
                    <a:pt x="482441" y="315531"/>
                  </a:lnTo>
                  <a:cubicBezTo>
                    <a:pt x="478631" y="315531"/>
                    <a:pt x="474821" y="312674"/>
                    <a:pt x="472916" y="309816"/>
                  </a:cubicBezTo>
                  <a:lnTo>
                    <a:pt x="457676" y="276479"/>
                  </a:lnTo>
                  <a:cubicBezTo>
                    <a:pt x="455771" y="272669"/>
                    <a:pt x="451961" y="270764"/>
                    <a:pt x="448151" y="270764"/>
                  </a:cubicBezTo>
                  <a:lnTo>
                    <a:pt x="429101" y="270764"/>
                  </a:lnTo>
                  <a:cubicBezTo>
                    <a:pt x="427196" y="270764"/>
                    <a:pt x="425291" y="269811"/>
                    <a:pt x="423386" y="268859"/>
                  </a:cubicBezTo>
                  <a:lnTo>
                    <a:pt x="381476" y="244094"/>
                  </a:lnTo>
                  <a:cubicBezTo>
                    <a:pt x="381476" y="244094"/>
                    <a:pt x="380524" y="244094"/>
                    <a:pt x="380524" y="244094"/>
                  </a:cubicBezTo>
                  <a:lnTo>
                    <a:pt x="327184" y="218376"/>
                  </a:lnTo>
                  <a:cubicBezTo>
                    <a:pt x="326231" y="217424"/>
                    <a:pt x="325279" y="217424"/>
                    <a:pt x="324326" y="216471"/>
                  </a:cubicBezTo>
                  <a:lnTo>
                    <a:pt x="285274" y="182181"/>
                  </a:lnTo>
                  <a:cubicBezTo>
                    <a:pt x="283369" y="180276"/>
                    <a:pt x="280511" y="179324"/>
                    <a:pt x="277654" y="179324"/>
                  </a:cubicBezTo>
                  <a:lnTo>
                    <a:pt x="250031" y="179324"/>
                  </a:lnTo>
                  <a:cubicBezTo>
                    <a:pt x="246221" y="179324"/>
                    <a:pt x="243364" y="177419"/>
                    <a:pt x="241459" y="174561"/>
                  </a:cubicBezTo>
                  <a:lnTo>
                    <a:pt x="221456" y="144081"/>
                  </a:lnTo>
                  <a:cubicBezTo>
                    <a:pt x="221456" y="144081"/>
                    <a:pt x="221456" y="143129"/>
                    <a:pt x="220504" y="143129"/>
                  </a:cubicBezTo>
                  <a:lnTo>
                    <a:pt x="197644" y="100266"/>
                  </a:lnTo>
                  <a:cubicBezTo>
                    <a:pt x="196691" y="99314"/>
                    <a:pt x="196691" y="98361"/>
                    <a:pt x="195739" y="97409"/>
                  </a:cubicBezTo>
                  <a:lnTo>
                    <a:pt x="167164" y="68834"/>
                  </a:lnTo>
                  <a:cubicBezTo>
                    <a:pt x="166211" y="67881"/>
                    <a:pt x="166211" y="67881"/>
                    <a:pt x="165259" y="66929"/>
                  </a:cubicBezTo>
                  <a:lnTo>
                    <a:pt x="131921" y="12636"/>
                  </a:lnTo>
                  <a:cubicBezTo>
                    <a:pt x="129064" y="7874"/>
                    <a:pt x="124301" y="5969"/>
                    <a:pt x="119539" y="7874"/>
                  </a:cubicBezTo>
                  <a:lnTo>
                    <a:pt x="7144" y="47879"/>
                  </a:lnTo>
                  <a:lnTo>
                    <a:pt x="78581" y="157416"/>
                  </a:lnTo>
                  <a:lnTo>
                    <a:pt x="78581" y="168846"/>
                  </a:lnTo>
                  <a:lnTo>
                    <a:pt x="10954" y="200279"/>
                  </a:lnTo>
                  <a:lnTo>
                    <a:pt x="45244" y="225044"/>
                  </a:lnTo>
                  <a:cubicBezTo>
                    <a:pt x="46196" y="225996"/>
                    <a:pt x="47149" y="226949"/>
                    <a:pt x="48101" y="227901"/>
                  </a:cubicBezTo>
                  <a:lnTo>
                    <a:pt x="71914" y="266001"/>
                  </a:lnTo>
                  <a:cubicBezTo>
                    <a:pt x="72866" y="267906"/>
                    <a:pt x="73819" y="269811"/>
                    <a:pt x="73819" y="271716"/>
                  </a:cubicBezTo>
                  <a:lnTo>
                    <a:pt x="73819" y="291719"/>
                  </a:lnTo>
                  <a:cubicBezTo>
                    <a:pt x="73819" y="293624"/>
                    <a:pt x="72866" y="296481"/>
                    <a:pt x="71914" y="297434"/>
                  </a:cubicBezTo>
                  <a:lnTo>
                    <a:pt x="52864" y="325056"/>
                  </a:lnTo>
                  <a:cubicBezTo>
                    <a:pt x="52864" y="325056"/>
                    <a:pt x="52864" y="326009"/>
                    <a:pt x="51911" y="326009"/>
                  </a:cubicBezTo>
                  <a:lnTo>
                    <a:pt x="23336" y="359346"/>
                  </a:lnTo>
                  <a:lnTo>
                    <a:pt x="7144" y="382206"/>
                  </a:lnTo>
                </a:path>
              </a:pathLst>
            </a:custGeom>
            <a:solidFill>
              <a:schemeClr val="accent4">
                <a:alpha val="3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09943"/>
            <a:ext cx="8136904" cy="4227369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отдел в Министерстве финансов, на который возложена задача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СГФ и обеспечения прозрачности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на 2019 год,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парламент, включает следующее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среднесрочные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доходов, расходов, сальдо государственного бюджета 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долга; анализ макроэкономических рисков и влияние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альтернативных предпосылок на сальдо бюджета; бюджетных целей в количественном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упразднены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государственных целевых фондов и один ВБФ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переводом их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государственного бюджета.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907705" y="692696"/>
            <a:ext cx="6552727" cy="1195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со времени проведения</a:t>
            </a:r>
            <a:r>
              <a:rPr lang="en-US" sz="2500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lang="en-US" sz="2500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в налогово-бюджетной сфере</a:t>
            </a:r>
            <a:endParaRPr lang="ru-RU" sz="25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41" y="811425"/>
            <a:ext cx="1224136" cy="10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884" t="31113" r="5866" b="31234"/>
          <a:stretch/>
        </p:blipFill>
        <p:spPr>
          <a:xfrm>
            <a:off x="372026" y="1988841"/>
            <a:ext cx="8448446" cy="4104456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800789"/>
            <a:ext cx="6120680" cy="931629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Консолидированная финансовая отчетность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41" y="811425"/>
            <a:ext cx="1224136" cy="1038772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2636912"/>
            <a:ext cx="7488832" cy="2880320"/>
          </a:xfrm>
          <a:prstGeom prst="roundRect">
            <a:avLst>
              <a:gd name="adj" fmla="val 0"/>
            </a:avLst>
          </a:prstGeom>
          <a:solidFill>
            <a:srgbClr val="FFFFFF">
              <a:alpha val="81000"/>
            </a:srgbClr>
          </a:solidFill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 Включение </a:t>
            </a: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в консолидированный бюджет внебюджетных фондов</a:t>
            </a:r>
            <a:r>
              <a:rPr lang="uz-Cyrl-UZ" sz="1650" b="1" i="1" dirty="0" smtClean="0">
                <a:latin typeface="Times New Roman" pitchFamily="18" charset="0"/>
                <a:cs typeface="Times New Roman" pitchFamily="18" charset="0"/>
              </a:rPr>
              <a:t>, а также внебюджетных средств бюджетных организаций</a:t>
            </a: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65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Осуществляются работы по завершению </a:t>
            </a: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классификации </a:t>
            </a: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единиц </a:t>
            </a:r>
            <a:r>
              <a:rPr lang="ru-RU" sz="1650" b="1" i="1" dirty="0">
                <a:latin typeface="Times New Roman" pitchFamily="18" charset="0"/>
                <a:cs typeface="Times New Roman" pitchFamily="18" charset="0"/>
              </a:rPr>
              <a:t>сектора государственного управления в соответствии с </a:t>
            </a: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требованиями РСГФ 2014;</a:t>
            </a:r>
            <a:endParaRPr lang="en-US" sz="165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i="1" dirty="0" smtClean="0">
                <a:latin typeface="Times New Roman" pitchFamily="18" charset="0"/>
                <a:cs typeface="Times New Roman" pitchFamily="18" charset="0"/>
              </a:rPr>
              <a:t>Обеспечение охвата казначейским сопровождением внебюджетных счетов бюджетных организаций и внебюджетных фондов.</a:t>
            </a:r>
            <a:endParaRPr lang="en-US" sz="165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75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0679" t="18180" r="30687" b="19199"/>
          <a:stretch/>
        </p:blipFill>
        <p:spPr>
          <a:xfrm>
            <a:off x="755576" y="2132856"/>
            <a:ext cx="78488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185" y="788108"/>
            <a:ext cx="6181286" cy="9925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государственных финансов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370" y="2420889"/>
            <a:ext cx="7290054" cy="3456384"/>
          </a:xfrm>
          <a:solidFill>
            <a:schemeClr val="bg1">
              <a:alpha val="69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будет в экспериментальном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параллельно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формироваться 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представляться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формам, представленным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МВФ,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последующим переходом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международные стандарты;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системы распространения данных (р-ОСРД) на Специальный стандарт распространения данных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(ССРД);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отчета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 государственных финансов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РСГФ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41" y="811425"/>
            <a:ext cx="1224136" cy="10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1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3637</TotalTime>
  <Words>1097</Words>
  <Application>Microsoft Office PowerPoint</Application>
  <PresentationFormat>Экран (4:3)</PresentationFormat>
  <Paragraphs>197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прозрачности в налогово-бюджетной сфере</vt:lpstr>
      <vt:lpstr>Презентация PowerPoint</vt:lpstr>
      <vt:lpstr>Консолидированная финансовая отчетность</vt:lpstr>
      <vt:lpstr>Статистика государственных финансов</vt:lpstr>
      <vt:lpstr>Повышение прозрачности  в налогово-бюджетной сфере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для граждан</vt:lpstr>
      <vt:lpstr>Презентация PowerPoint</vt:lpstr>
      <vt:lpstr>Оценка PEFA</vt:lpstr>
      <vt:lpstr>Оценка PEFA</vt:lpstr>
      <vt:lpstr>Обзор Оценки PEFA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Aleksandra Khvan</cp:lastModifiedBy>
  <cp:revision>238</cp:revision>
  <cp:lastPrinted>2019-03-11T05:57:40Z</cp:lastPrinted>
  <dcterms:created xsi:type="dcterms:W3CDTF">2019-02-25T07:21:59Z</dcterms:created>
  <dcterms:modified xsi:type="dcterms:W3CDTF">2019-03-12T11:39:24Z</dcterms:modified>
</cp:coreProperties>
</file>