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6" r:id="rId3"/>
    <p:sldMasterId id="2147483699" r:id="rId4"/>
    <p:sldMasterId id="2147483723" r:id="rId5"/>
  </p:sldMasterIdLst>
  <p:notesMasterIdLst>
    <p:notesMasterId r:id="rId59"/>
  </p:notesMasterIdLst>
  <p:handoutMasterIdLst>
    <p:handoutMasterId r:id="rId60"/>
  </p:handoutMasterIdLst>
  <p:sldIdLst>
    <p:sldId id="257" r:id="rId6"/>
    <p:sldId id="447" r:id="rId7"/>
    <p:sldId id="448" r:id="rId8"/>
    <p:sldId id="449" r:id="rId9"/>
    <p:sldId id="440" r:id="rId10"/>
    <p:sldId id="415" r:id="rId11"/>
    <p:sldId id="334" r:id="rId12"/>
    <p:sldId id="416" r:id="rId13"/>
    <p:sldId id="271" r:id="rId14"/>
    <p:sldId id="451" r:id="rId15"/>
    <p:sldId id="452" r:id="rId16"/>
    <p:sldId id="453" r:id="rId17"/>
    <p:sldId id="454" r:id="rId18"/>
    <p:sldId id="456" r:id="rId19"/>
    <p:sldId id="435" r:id="rId20"/>
    <p:sldId id="272" r:id="rId21"/>
    <p:sldId id="414" r:id="rId22"/>
    <p:sldId id="436" r:id="rId23"/>
    <p:sldId id="462" r:id="rId24"/>
    <p:sldId id="463" r:id="rId25"/>
    <p:sldId id="472" r:id="rId26"/>
    <p:sldId id="470" r:id="rId27"/>
    <p:sldId id="464" r:id="rId28"/>
    <p:sldId id="471" r:id="rId29"/>
    <p:sldId id="466" r:id="rId30"/>
    <p:sldId id="467" r:id="rId31"/>
    <p:sldId id="469" r:id="rId32"/>
    <p:sldId id="473" r:id="rId33"/>
    <p:sldId id="475" r:id="rId34"/>
    <p:sldId id="474" r:id="rId35"/>
    <p:sldId id="337" r:id="rId36"/>
    <p:sldId id="406" r:id="rId37"/>
    <p:sldId id="477" r:id="rId38"/>
    <p:sldId id="408" r:id="rId39"/>
    <p:sldId id="476" r:id="rId40"/>
    <p:sldId id="409" r:id="rId41"/>
    <p:sldId id="392" r:id="rId42"/>
    <p:sldId id="410" r:id="rId43"/>
    <p:sldId id="411" r:id="rId44"/>
    <p:sldId id="372" r:id="rId45"/>
    <p:sldId id="433" r:id="rId46"/>
    <p:sldId id="413" r:id="rId47"/>
    <p:sldId id="439" r:id="rId48"/>
    <p:sldId id="438" r:id="rId49"/>
    <p:sldId id="445" r:id="rId50"/>
    <p:sldId id="393" r:id="rId51"/>
    <p:sldId id="394" r:id="rId52"/>
    <p:sldId id="395" r:id="rId53"/>
    <p:sldId id="396" r:id="rId54"/>
    <p:sldId id="397" r:id="rId55"/>
    <p:sldId id="398" r:id="rId56"/>
    <p:sldId id="399" r:id="rId57"/>
    <p:sldId id="446" r:id="rId5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04" autoAdjust="0"/>
    <p:restoredTop sz="92008" autoAdjust="0"/>
  </p:normalViewPr>
  <p:slideViewPr>
    <p:cSldViewPr>
      <p:cViewPr varScale="1">
        <p:scale>
          <a:sx n="90" d="100"/>
          <a:sy n="90" d="100"/>
        </p:scale>
        <p:origin x="-1013"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956"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wfsvie01.intern.bka.gv.at\UserHome\schrol\Desktop\Kopie%20von%20&#220;bersicht_QS_Kopie_Stand_23.07.2013_WFA%20Z&#228;hlu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15605598656541"/>
          <c:y val="8.288143508878551E-2"/>
          <c:w val="0.84457329451241159"/>
          <c:h val="0.8201901133705457"/>
        </c:manualLayout>
      </c:layout>
      <c:lineChart>
        <c:grouping val="standard"/>
        <c:varyColors val="0"/>
        <c:ser>
          <c:idx val="0"/>
          <c:order val="0"/>
          <c:tx>
            <c:strRef>
              <c:f>Tabelle3!$N$68</c:f>
              <c:strCache>
                <c:ptCount val="1"/>
                <c:pt idx="0">
                  <c:v>Einreichung</c:v>
                </c:pt>
              </c:strCache>
            </c:strRef>
          </c:tx>
          <c:marker>
            <c:symbol val="none"/>
          </c:marker>
          <c:cat>
            <c:numRef>
              <c:f>Tabelle3!$M$70:$M$78</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Tabelle3!$N$70:$N$78</c:f>
              <c:numCache>
                <c:formatCode>General</c:formatCode>
                <c:ptCount val="9"/>
                <c:pt idx="0">
                  <c:v>402</c:v>
                </c:pt>
                <c:pt idx="1">
                  <c:v>434</c:v>
                </c:pt>
                <c:pt idx="2" formatCode="0">
                  <c:v>468.54726368159209</c:v>
                </c:pt>
                <c:pt idx="3" formatCode="0">
                  <c:v>496.66009950248764</c:v>
                </c:pt>
                <c:pt idx="4" formatCode="0">
                  <c:v>516.52650348258715</c:v>
                </c:pt>
                <c:pt idx="5" formatCode="0">
                  <c:v>526.85703355223893</c:v>
                </c:pt>
                <c:pt idx="6" formatCode="0">
                  <c:v>526.85703355223893</c:v>
                </c:pt>
                <c:pt idx="7" formatCode="0">
                  <c:v>526.85703355223893</c:v>
                </c:pt>
                <c:pt idx="8" formatCode="0">
                  <c:v>526.85703355223893</c:v>
                </c:pt>
              </c:numCache>
            </c:numRef>
          </c:val>
          <c:smooth val="0"/>
        </c:ser>
        <c:ser>
          <c:idx val="2"/>
          <c:order val="1"/>
          <c:tx>
            <c:strRef>
              <c:f>Tabelle3!$P$68</c:f>
              <c:strCache>
                <c:ptCount val="1"/>
                <c:pt idx="0">
                  <c:v>Evaluierung</c:v>
                </c:pt>
              </c:strCache>
            </c:strRef>
          </c:tx>
          <c:spPr>
            <a:ln>
              <a:solidFill>
                <a:schemeClr val="tx1"/>
              </a:solidFill>
              <a:prstDash val="sysDash"/>
            </a:ln>
          </c:spPr>
          <c:marker>
            <c:symbol val="none"/>
          </c:marker>
          <c:cat>
            <c:numRef>
              <c:f>Tabelle3!$M$70:$M$78</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Tabelle3!$P$70:$P$78</c:f>
              <c:numCache>
                <c:formatCode>0</c:formatCode>
                <c:ptCount val="9"/>
                <c:pt idx="0">
                  <c:v>20.201005025125628</c:v>
                </c:pt>
                <c:pt idx="1">
                  <c:v>75.341708542713562</c:v>
                </c:pt>
                <c:pt idx="2">
                  <c:v>145.47724943123578</c:v>
                </c:pt>
                <c:pt idx="3">
                  <c:v>183.36232905822646</c:v>
                </c:pt>
                <c:pt idx="4">
                  <c:v>251.29966479161982</c:v>
                </c:pt>
                <c:pt idx="5">
                  <c:v>413.64438231555789</c:v>
                </c:pt>
                <c:pt idx="6">
                  <c:v>465.90600140643522</c:v>
                </c:pt>
                <c:pt idx="7">
                  <c:v>490.3352186536664</c:v>
                </c:pt>
                <c:pt idx="8">
                  <c:v>508.34982257396445</c:v>
                </c:pt>
              </c:numCache>
            </c:numRef>
          </c:val>
          <c:smooth val="0"/>
        </c:ser>
        <c:ser>
          <c:idx val="3"/>
          <c:order val="2"/>
          <c:tx>
            <c:strRef>
              <c:f>Tabelle3!$Q$68</c:f>
              <c:strCache>
                <c:ptCount val="1"/>
                <c:pt idx="0">
                  <c:v>Eval. Nach Implementierung WFA Light</c:v>
                </c:pt>
              </c:strCache>
            </c:strRef>
          </c:tx>
          <c:marker>
            <c:symbol val="none"/>
          </c:marker>
          <c:cat>
            <c:numRef>
              <c:f>Tabelle3!$M$70:$M$78</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Tabelle3!$Q$70:$Q$78</c:f>
              <c:numCache>
                <c:formatCode>0</c:formatCode>
                <c:ptCount val="9"/>
                <c:pt idx="0">
                  <c:v>6.0603015075376883</c:v>
                </c:pt>
                <c:pt idx="1">
                  <c:v>22.602512562814066</c:v>
                </c:pt>
                <c:pt idx="2">
                  <c:v>43.643174829370729</c:v>
                </c:pt>
                <c:pt idx="3">
                  <c:v>55.008698717467936</c:v>
                </c:pt>
                <c:pt idx="4">
                  <c:v>75.389899437485937</c:v>
                </c:pt>
                <c:pt idx="5">
                  <c:v>124.09331469466736</c:v>
                </c:pt>
                <c:pt idx="6">
                  <c:v>139.77180042193055</c:v>
                </c:pt>
                <c:pt idx="7">
                  <c:v>147.10056559609993</c:v>
                </c:pt>
                <c:pt idx="8">
                  <c:v>152.50494677218933</c:v>
                </c:pt>
              </c:numCache>
            </c:numRef>
          </c:val>
          <c:smooth val="0"/>
        </c:ser>
        <c:dLbls>
          <c:showLegendKey val="0"/>
          <c:showVal val="0"/>
          <c:showCatName val="0"/>
          <c:showSerName val="0"/>
          <c:showPercent val="0"/>
          <c:showBubbleSize val="0"/>
        </c:dLbls>
        <c:marker val="1"/>
        <c:smooth val="0"/>
        <c:axId val="99479552"/>
        <c:axId val="99481088"/>
      </c:lineChart>
      <c:catAx>
        <c:axId val="99479552"/>
        <c:scaling>
          <c:orientation val="minMax"/>
        </c:scaling>
        <c:delete val="0"/>
        <c:axPos val="b"/>
        <c:numFmt formatCode="General" sourceLinked="1"/>
        <c:majorTickMark val="out"/>
        <c:minorTickMark val="none"/>
        <c:tickLblPos val="nextTo"/>
        <c:crossAx val="99481088"/>
        <c:crosses val="autoZero"/>
        <c:auto val="1"/>
        <c:lblAlgn val="ctr"/>
        <c:lblOffset val="100"/>
        <c:noMultiLvlLbl val="0"/>
      </c:catAx>
      <c:valAx>
        <c:axId val="99481088"/>
        <c:scaling>
          <c:orientation val="minMax"/>
        </c:scaling>
        <c:delete val="0"/>
        <c:axPos val="l"/>
        <c:majorGridlines/>
        <c:numFmt formatCode="General" sourceLinked="1"/>
        <c:majorTickMark val="out"/>
        <c:minorTickMark val="none"/>
        <c:tickLblPos val="nextTo"/>
        <c:crossAx val="99479552"/>
        <c:crosses val="autoZero"/>
        <c:crossBetween val="between"/>
      </c:valAx>
    </c:plotArea>
    <c:plotVisOnly val="1"/>
    <c:dispBlanksAs val="gap"/>
    <c:showDLblsOverMax val="0"/>
  </c:chart>
  <c:externalData r:id="rId1">
    <c:autoUpdate val="0"/>
  </c:externalData>
  <c:userShapes r:id="rId2"/>
</c:chartSpace>
</file>

<file path=ppt/diagrams/_rels/data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484F3-5572-4162-BB76-AA5D66C917C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de-DE"/>
        </a:p>
      </dgm:t>
    </dgm:pt>
    <dgm:pt modelId="{0F678569-5AE6-4E11-A174-AD92765BBB53}">
      <dgm:prSet phldrT="[Text]"/>
      <dgm:spPr/>
      <dgm:t>
        <a:bodyPr/>
        <a:lstStyle/>
        <a:p>
          <a:r>
            <a:rPr lang="en-US" noProof="0" dirty="0" smtClean="0"/>
            <a:t>Strategic Goals in the Medium Term Expenditure Framework</a:t>
          </a:r>
          <a:endParaRPr lang="en-US" noProof="0" dirty="0"/>
        </a:p>
      </dgm:t>
    </dgm:pt>
    <dgm:pt modelId="{7C7A4DD1-E450-48F6-9AEB-E651C4971160}" type="parTrans" cxnId="{67337101-C379-44D4-B282-A0D52A68820E}">
      <dgm:prSet/>
      <dgm:spPr/>
      <dgm:t>
        <a:bodyPr/>
        <a:lstStyle/>
        <a:p>
          <a:endParaRPr lang="en-US" noProof="0" dirty="0"/>
        </a:p>
      </dgm:t>
    </dgm:pt>
    <dgm:pt modelId="{1441EFC0-957C-461A-B60B-30D4123EAA1E}" type="sibTrans" cxnId="{67337101-C379-44D4-B282-A0D52A68820E}">
      <dgm:prSet/>
      <dgm:spPr/>
      <dgm:t>
        <a:bodyPr/>
        <a:lstStyle/>
        <a:p>
          <a:endParaRPr lang="en-US" noProof="0" dirty="0"/>
        </a:p>
      </dgm:t>
    </dgm:pt>
    <dgm:pt modelId="{D17B5C79-D468-4D6A-BE59-D00B3C453BFA}">
      <dgm:prSet phldrT="[Text]"/>
      <dgm:spPr/>
      <dgm:t>
        <a:bodyPr/>
        <a:lstStyle/>
        <a:p>
          <a:r>
            <a:rPr lang="en-US" noProof="0" dirty="0" smtClean="0"/>
            <a:t>Performance Information in the Annual Budget</a:t>
          </a:r>
          <a:endParaRPr lang="en-US" noProof="0" dirty="0"/>
        </a:p>
      </dgm:t>
    </dgm:pt>
    <dgm:pt modelId="{924ABF37-18EC-4F8A-ADE1-121F26CF57D8}" type="parTrans" cxnId="{16DD2F74-712D-4C2C-96AE-FBC19EDE44D0}">
      <dgm:prSet/>
      <dgm:spPr/>
      <dgm:t>
        <a:bodyPr/>
        <a:lstStyle/>
        <a:p>
          <a:endParaRPr lang="en-US" noProof="0" dirty="0"/>
        </a:p>
      </dgm:t>
    </dgm:pt>
    <dgm:pt modelId="{F8255BD2-BBAA-4847-BC63-C12C164999F7}" type="sibTrans" cxnId="{16DD2F74-712D-4C2C-96AE-FBC19EDE44D0}">
      <dgm:prSet/>
      <dgm:spPr/>
      <dgm:t>
        <a:bodyPr/>
        <a:lstStyle/>
        <a:p>
          <a:endParaRPr lang="en-US" noProof="0" dirty="0"/>
        </a:p>
      </dgm:t>
    </dgm:pt>
    <dgm:pt modelId="{87F61F40-8122-4C4D-95A9-D6422C26B503}">
      <dgm:prSet phldrT="[Text]"/>
      <dgm:spPr/>
      <dgm:t>
        <a:bodyPr/>
        <a:lstStyle/>
        <a:p>
          <a:r>
            <a:rPr lang="en-US" noProof="0" dirty="0" smtClean="0"/>
            <a:t>Impact Assessments for Policy Proposals</a:t>
          </a:r>
          <a:endParaRPr lang="en-US" noProof="0" dirty="0"/>
        </a:p>
      </dgm:t>
    </dgm:pt>
    <dgm:pt modelId="{0C121057-7111-487D-945C-09D641606167}" type="parTrans" cxnId="{D90DA76E-F03D-4D98-9C37-A40DED01CC86}">
      <dgm:prSet/>
      <dgm:spPr/>
      <dgm:t>
        <a:bodyPr/>
        <a:lstStyle/>
        <a:p>
          <a:endParaRPr lang="en-US" noProof="0" dirty="0"/>
        </a:p>
      </dgm:t>
    </dgm:pt>
    <dgm:pt modelId="{2975C67D-BC56-4287-A278-DCAC0AE0DF46}" type="sibTrans" cxnId="{D90DA76E-F03D-4D98-9C37-A40DED01CC86}">
      <dgm:prSet/>
      <dgm:spPr/>
      <dgm:t>
        <a:bodyPr/>
        <a:lstStyle/>
        <a:p>
          <a:endParaRPr lang="en-US" noProof="0" dirty="0"/>
        </a:p>
      </dgm:t>
    </dgm:pt>
    <dgm:pt modelId="{F46A4ACD-0299-4B37-B03C-987D48AB1E88}" type="pres">
      <dgm:prSet presAssocID="{156484F3-5572-4162-BB76-AA5D66C917C3}" presName="Name0" presStyleCnt="0">
        <dgm:presLayoutVars>
          <dgm:chMax val="7"/>
          <dgm:chPref val="7"/>
          <dgm:dir/>
          <dgm:animLvl val="lvl"/>
        </dgm:presLayoutVars>
      </dgm:prSet>
      <dgm:spPr/>
      <dgm:t>
        <a:bodyPr/>
        <a:lstStyle/>
        <a:p>
          <a:endParaRPr lang="de-AT"/>
        </a:p>
      </dgm:t>
    </dgm:pt>
    <dgm:pt modelId="{9A10CFE6-5B7A-4E04-950C-1FEFD3A18D71}" type="pres">
      <dgm:prSet presAssocID="{0F678569-5AE6-4E11-A174-AD92765BBB53}" presName="Accent1" presStyleCnt="0"/>
      <dgm:spPr/>
    </dgm:pt>
    <dgm:pt modelId="{14B8C5A4-41BF-4508-8862-5D470EC82209}" type="pres">
      <dgm:prSet presAssocID="{0F678569-5AE6-4E11-A174-AD92765BBB53}" presName="Accent" presStyleLbl="node1" presStyleIdx="0" presStyleCnt="3"/>
      <dgm:spPr/>
    </dgm:pt>
    <dgm:pt modelId="{BABF2BD2-79B1-4A41-8651-7B66826ECAD4}" type="pres">
      <dgm:prSet presAssocID="{0F678569-5AE6-4E11-A174-AD92765BBB53}" presName="Parent1" presStyleLbl="revTx" presStyleIdx="0" presStyleCnt="3">
        <dgm:presLayoutVars>
          <dgm:chMax val="1"/>
          <dgm:chPref val="1"/>
          <dgm:bulletEnabled val="1"/>
        </dgm:presLayoutVars>
      </dgm:prSet>
      <dgm:spPr/>
      <dgm:t>
        <a:bodyPr/>
        <a:lstStyle/>
        <a:p>
          <a:endParaRPr lang="de-DE"/>
        </a:p>
      </dgm:t>
    </dgm:pt>
    <dgm:pt modelId="{D8BAB76F-4E43-442F-B069-267A44EB4033}" type="pres">
      <dgm:prSet presAssocID="{D17B5C79-D468-4D6A-BE59-D00B3C453BFA}" presName="Accent2" presStyleCnt="0"/>
      <dgm:spPr/>
    </dgm:pt>
    <dgm:pt modelId="{25346EC7-3245-4F9E-8B8A-C410AD57A36B}" type="pres">
      <dgm:prSet presAssocID="{D17B5C79-D468-4D6A-BE59-D00B3C453BFA}" presName="Accent" presStyleLbl="node1" presStyleIdx="1" presStyleCnt="3"/>
      <dgm:spPr/>
    </dgm:pt>
    <dgm:pt modelId="{0A59F203-027B-439F-AD4C-7D414930256C}" type="pres">
      <dgm:prSet presAssocID="{D17B5C79-D468-4D6A-BE59-D00B3C453BFA}" presName="Parent2" presStyleLbl="revTx" presStyleIdx="1" presStyleCnt="3">
        <dgm:presLayoutVars>
          <dgm:chMax val="1"/>
          <dgm:chPref val="1"/>
          <dgm:bulletEnabled val="1"/>
        </dgm:presLayoutVars>
      </dgm:prSet>
      <dgm:spPr/>
      <dgm:t>
        <a:bodyPr/>
        <a:lstStyle/>
        <a:p>
          <a:endParaRPr lang="de-AT"/>
        </a:p>
      </dgm:t>
    </dgm:pt>
    <dgm:pt modelId="{F7A7E408-3C27-4CF8-A46C-C0E0AAFEE3E4}" type="pres">
      <dgm:prSet presAssocID="{87F61F40-8122-4C4D-95A9-D6422C26B503}" presName="Accent3" presStyleCnt="0"/>
      <dgm:spPr/>
    </dgm:pt>
    <dgm:pt modelId="{5A985F46-F4D5-42DF-8D29-677C4C437850}" type="pres">
      <dgm:prSet presAssocID="{87F61F40-8122-4C4D-95A9-D6422C26B503}" presName="Accent" presStyleLbl="node1" presStyleIdx="2" presStyleCnt="3"/>
      <dgm:spPr/>
    </dgm:pt>
    <dgm:pt modelId="{66A86034-B9AF-4056-8346-F9ACF066307C}" type="pres">
      <dgm:prSet presAssocID="{87F61F40-8122-4C4D-95A9-D6422C26B503}" presName="Parent3" presStyleLbl="revTx" presStyleIdx="2" presStyleCnt="3">
        <dgm:presLayoutVars>
          <dgm:chMax val="1"/>
          <dgm:chPref val="1"/>
          <dgm:bulletEnabled val="1"/>
        </dgm:presLayoutVars>
      </dgm:prSet>
      <dgm:spPr/>
      <dgm:t>
        <a:bodyPr/>
        <a:lstStyle/>
        <a:p>
          <a:endParaRPr lang="de-DE"/>
        </a:p>
      </dgm:t>
    </dgm:pt>
  </dgm:ptLst>
  <dgm:cxnLst>
    <dgm:cxn modelId="{14590A85-3D61-4075-B154-4696F2054669}" type="presOf" srcId="{0F678569-5AE6-4E11-A174-AD92765BBB53}" destId="{BABF2BD2-79B1-4A41-8651-7B66826ECAD4}" srcOrd="0" destOrd="0" presId="urn:microsoft.com/office/officeart/2009/layout/CircleArrowProcess"/>
    <dgm:cxn modelId="{1A7B4D50-B8E5-4E50-927D-9A07E16FEA37}" type="presOf" srcId="{87F61F40-8122-4C4D-95A9-D6422C26B503}" destId="{66A86034-B9AF-4056-8346-F9ACF066307C}" srcOrd="0" destOrd="0" presId="urn:microsoft.com/office/officeart/2009/layout/CircleArrowProcess"/>
    <dgm:cxn modelId="{67337101-C379-44D4-B282-A0D52A68820E}" srcId="{156484F3-5572-4162-BB76-AA5D66C917C3}" destId="{0F678569-5AE6-4E11-A174-AD92765BBB53}" srcOrd="0" destOrd="0" parTransId="{7C7A4DD1-E450-48F6-9AEB-E651C4971160}" sibTransId="{1441EFC0-957C-461A-B60B-30D4123EAA1E}"/>
    <dgm:cxn modelId="{16DD2F74-712D-4C2C-96AE-FBC19EDE44D0}" srcId="{156484F3-5572-4162-BB76-AA5D66C917C3}" destId="{D17B5C79-D468-4D6A-BE59-D00B3C453BFA}" srcOrd="1" destOrd="0" parTransId="{924ABF37-18EC-4F8A-ADE1-121F26CF57D8}" sibTransId="{F8255BD2-BBAA-4847-BC63-C12C164999F7}"/>
    <dgm:cxn modelId="{F9ADF98A-F276-4320-8E6B-5D7473E7A8F7}" type="presOf" srcId="{D17B5C79-D468-4D6A-BE59-D00B3C453BFA}" destId="{0A59F203-027B-439F-AD4C-7D414930256C}" srcOrd="0" destOrd="0" presId="urn:microsoft.com/office/officeart/2009/layout/CircleArrowProcess"/>
    <dgm:cxn modelId="{450F345E-55A4-4440-A9D9-B671291CB0E5}" type="presOf" srcId="{156484F3-5572-4162-BB76-AA5D66C917C3}" destId="{F46A4ACD-0299-4B37-B03C-987D48AB1E88}" srcOrd="0" destOrd="0" presId="urn:microsoft.com/office/officeart/2009/layout/CircleArrowProcess"/>
    <dgm:cxn modelId="{D90DA76E-F03D-4D98-9C37-A40DED01CC86}" srcId="{156484F3-5572-4162-BB76-AA5D66C917C3}" destId="{87F61F40-8122-4C4D-95A9-D6422C26B503}" srcOrd="2" destOrd="0" parTransId="{0C121057-7111-487D-945C-09D641606167}" sibTransId="{2975C67D-BC56-4287-A278-DCAC0AE0DF46}"/>
    <dgm:cxn modelId="{1814C822-46CF-43C6-B7FE-A94430B71340}" type="presParOf" srcId="{F46A4ACD-0299-4B37-B03C-987D48AB1E88}" destId="{9A10CFE6-5B7A-4E04-950C-1FEFD3A18D71}" srcOrd="0" destOrd="0" presId="urn:microsoft.com/office/officeart/2009/layout/CircleArrowProcess"/>
    <dgm:cxn modelId="{4145A4F0-5FB1-44A8-A1CA-8904BEF0F572}" type="presParOf" srcId="{9A10CFE6-5B7A-4E04-950C-1FEFD3A18D71}" destId="{14B8C5A4-41BF-4508-8862-5D470EC82209}" srcOrd="0" destOrd="0" presId="urn:microsoft.com/office/officeart/2009/layout/CircleArrowProcess"/>
    <dgm:cxn modelId="{CECBD2C1-2E8B-4B5F-A04A-EF820085AB0A}" type="presParOf" srcId="{F46A4ACD-0299-4B37-B03C-987D48AB1E88}" destId="{BABF2BD2-79B1-4A41-8651-7B66826ECAD4}" srcOrd="1" destOrd="0" presId="urn:microsoft.com/office/officeart/2009/layout/CircleArrowProcess"/>
    <dgm:cxn modelId="{7C6341AA-0153-4F88-89AA-58769EFC76BD}" type="presParOf" srcId="{F46A4ACD-0299-4B37-B03C-987D48AB1E88}" destId="{D8BAB76F-4E43-442F-B069-267A44EB4033}" srcOrd="2" destOrd="0" presId="urn:microsoft.com/office/officeart/2009/layout/CircleArrowProcess"/>
    <dgm:cxn modelId="{36B4D864-AE42-4333-B21B-54B93198145A}" type="presParOf" srcId="{D8BAB76F-4E43-442F-B069-267A44EB4033}" destId="{25346EC7-3245-4F9E-8B8A-C410AD57A36B}" srcOrd="0" destOrd="0" presId="urn:microsoft.com/office/officeart/2009/layout/CircleArrowProcess"/>
    <dgm:cxn modelId="{DD519B2E-A975-49DA-AC0A-E7063DF373AD}" type="presParOf" srcId="{F46A4ACD-0299-4B37-B03C-987D48AB1E88}" destId="{0A59F203-027B-439F-AD4C-7D414930256C}" srcOrd="3" destOrd="0" presId="urn:microsoft.com/office/officeart/2009/layout/CircleArrowProcess"/>
    <dgm:cxn modelId="{FE6464EF-E85C-4C16-AA0B-9BAD29CE6533}" type="presParOf" srcId="{F46A4ACD-0299-4B37-B03C-987D48AB1E88}" destId="{F7A7E408-3C27-4CF8-A46C-C0E0AAFEE3E4}" srcOrd="4" destOrd="0" presId="urn:microsoft.com/office/officeart/2009/layout/CircleArrowProcess"/>
    <dgm:cxn modelId="{93FB55F2-AA5A-4BA4-A80F-E7EEA9CB8047}" type="presParOf" srcId="{F7A7E408-3C27-4CF8-A46C-C0E0AAFEE3E4}" destId="{5A985F46-F4D5-42DF-8D29-677C4C437850}" srcOrd="0" destOrd="0" presId="urn:microsoft.com/office/officeart/2009/layout/CircleArrowProcess"/>
    <dgm:cxn modelId="{F289010F-123B-4C68-812D-50E40CF9D870}" type="presParOf" srcId="{F46A4ACD-0299-4B37-B03C-987D48AB1E88}" destId="{66A86034-B9AF-4056-8346-F9ACF066307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484F3-5572-4162-BB76-AA5D66C917C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de-DE"/>
        </a:p>
      </dgm:t>
    </dgm:pt>
    <dgm:pt modelId="{0F678569-5AE6-4E11-A174-AD92765BBB53}">
      <dgm:prSet phldrT="[Text]"/>
      <dgm:spPr/>
      <dgm:t>
        <a:bodyPr/>
        <a:lstStyle/>
        <a:p>
          <a:r>
            <a:rPr lang="en-US" noProof="0" dirty="0" smtClean="0">
              <a:solidFill>
                <a:schemeClr val="bg1">
                  <a:lumMod val="65000"/>
                </a:schemeClr>
              </a:solidFill>
            </a:rPr>
            <a:t>Strategic Goals in the Medium Term Expenditure Framework</a:t>
          </a:r>
          <a:endParaRPr lang="en-US" noProof="0" dirty="0">
            <a:solidFill>
              <a:schemeClr val="bg1">
                <a:lumMod val="65000"/>
              </a:schemeClr>
            </a:solidFill>
          </a:endParaRPr>
        </a:p>
      </dgm:t>
    </dgm:pt>
    <dgm:pt modelId="{7C7A4DD1-E450-48F6-9AEB-E651C4971160}" type="parTrans" cxnId="{67337101-C379-44D4-B282-A0D52A68820E}">
      <dgm:prSet/>
      <dgm:spPr/>
      <dgm:t>
        <a:bodyPr/>
        <a:lstStyle/>
        <a:p>
          <a:endParaRPr lang="en-US" noProof="0" dirty="0"/>
        </a:p>
      </dgm:t>
    </dgm:pt>
    <dgm:pt modelId="{1441EFC0-957C-461A-B60B-30D4123EAA1E}" type="sibTrans" cxnId="{67337101-C379-44D4-B282-A0D52A68820E}">
      <dgm:prSet/>
      <dgm:spPr/>
      <dgm:t>
        <a:bodyPr/>
        <a:lstStyle/>
        <a:p>
          <a:endParaRPr lang="en-US" noProof="0" dirty="0"/>
        </a:p>
      </dgm:t>
    </dgm:pt>
    <dgm:pt modelId="{D17B5C79-D468-4D6A-BE59-D00B3C453BFA}">
      <dgm:prSet phldrT="[Text]"/>
      <dgm:spPr/>
      <dgm:t>
        <a:bodyPr/>
        <a:lstStyle/>
        <a:p>
          <a:r>
            <a:rPr lang="en-US" noProof="0" dirty="0" smtClean="0"/>
            <a:t>Performance Information in the Annual Budget</a:t>
          </a:r>
          <a:endParaRPr lang="en-US" noProof="0" dirty="0"/>
        </a:p>
      </dgm:t>
    </dgm:pt>
    <dgm:pt modelId="{924ABF37-18EC-4F8A-ADE1-121F26CF57D8}" type="parTrans" cxnId="{16DD2F74-712D-4C2C-96AE-FBC19EDE44D0}">
      <dgm:prSet/>
      <dgm:spPr/>
      <dgm:t>
        <a:bodyPr/>
        <a:lstStyle/>
        <a:p>
          <a:endParaRPr lang="en-US" noProof="0" dirty="0"/>
        </a:p>
      </dgm:t>
    </dgm:pt>
    <dgm:pt modelId="{F8255BD2-BBAA-4847-BC63-C12C164999F7}" type="sibTrans" cxnId="{16DD2F74-712D-4C2C-96AE-FBC19EDE44D0}">
      <dgm:prSet/>
      <dgm:spPr/>
      <dgm:t>
        <a:bodyPr/>
        <a:lstStyle/>
        <a:p>
          <a:endParaRPr lang="en-US" noProof="0" dirty="0"/>
        </a:p>
      </dgm:t>
    </dgm:pt>
    <dgm:pt modelId="{87F61F40-8122-4C4D-95A9-D6422C26B503}">
      <dgm:prSet phldrT="[Text]"/>
      <dgm:spPr/>
      <dgm:t>
        <a:bodyPr/>
        <a:lstStyle/>
        <a:p>
          <a:r>
            <a:rPr lang="en-US" noProof="0" dirty="0" smtClean="0"/>
            <a:t>Impact Assessments for Policy Proposals</a:t>
          </a:r>
          <a:endParaRPr lang="en-US" noProof="0" dirty="0"/>
        </a:p>
      </dgm:t>
    </dgm:pt>
    <dgm:pt modelId="{0C121057-7111-487D-945C-09D641606167}" type="parTrans" cxnId="{D90DA76E-F03D-4D98-9C37-A40DED01CC86}">
      <dgm:prSet/>
      <dgm:spPr/>
      <dgm:t>
        <a:bodyPr/>
        <a:lstStyle/>
        <a:p>
          <a:endParaRPr lang="en-US" noProof="0" dirty="0"/>
        </a:p>
      </dgm:t>
    </dgm:pt>
    <dgm:pt modelId="{2975C67D-BC56-4287-A278-DCAC0AE0DF46}" type="sibTrans" cxnId="{D90DA76E-F03D-4D98-9C37-A40DED01CC86}">
      <dgm:prSet/>
      <dgm:spPr/>
      <dgm:t>
        <a:bodyPr/>
        <a:lstStyle/>
        <a:p>
          <a:endParaRPr lang="en-US" noProof="0" dirty="0"/>
        </a:p>
      </dgm:t>
    </dgm:pt>
    <dgm:pt modelId="{F46A4ACD-0299-4B37-B03C-987D48AB1E88}" type="pres">
      <dgm:prSet presAssocID="{156484F3-5572-4162-BB76-AA5D66C917C3}" presName="Name0" presStyleCnt="0">
        <dgm:presLayoutVars>
          <dgm:chMax val="7"/>
          <dgm:chPref val="7"/>
          <dgm:dir/>
          <dgm:animLvl val="lvl"/>
        </dgm:presLayoutVars>
      </dgm:prSet>
      <dgm:spPr/>
      <dgm:t>
        <a:bodyPr/>
        <a:lstStyle/>
        <a:p>
          <a:endParaRPr lang="de-AT"/>
        </a:p>
      </dgm:t>
    </dgm:pt>
    <dgm:pt modelId="{9A10CFE6-5B7A-4E04-950C-1FEFD3A18D71}" type="pres">
      <dgm:prSet presAssocID="{0F678569-5AE6-4E11-A174-AD92765BBB53}" presName="Accent1" presStyleCnt="0"/>
      <dgm:spPr/>
    </dgm:pt>
    <dgm:pt modelId="{14B8C5A4-41BF-4508-8862-5D470EC82209}" type="pres">
      <dgm:prSet presAssocID="{0F678569-5AE6-4E11-A174-AD92765BBB53}" presName="Accent" presStyleLbl="node1" presStyleIdx="0" presStyleCnt="3"/>
      <dgm:spPr>
        <a:solidFill>
          <a:schemeClr val="accent3">
            <a:lumMod val="85000"/>
          </a:schemeClr>
        </a:solidFill>
      </dgm:spPr>
      <dgm:t>
        <a:bodyPr/>
        <a:lstStyle/>
        <a:p>
          <a:endParaRPr lang="de-DE"/>
        </a:p>
      </dgm:t>
    </dgm:pt>
    <dgm:pt modelId="{BABF2BD2-79B1-4A41-8651-7B66826ECAD4}" type="pres">
      <dgm:prSet presAssocID="{0F678569-5AE6-4E11-A174-AD92765BBB53}" presName="Parent1" presStyleLbl="revTx" presStyleIdx="0" presStyleCnt="3">
        <dgm:presLayoutVars>
          <dgm:chMax val="1"/>
          <dgm:chPref val="1"/>
          <dgm:bulletEnabled val="1"/>
        </dgm:presLayoutVars>
      </dgm:prSet>
      <dgm:spPr/>
      <dgm:t>
        <a:bodyPr/>
        <a:lstStyle/>
        <a:p>
          <a:endParaRPr lang="de-DE"/>
        </a:p>
      </dgm:t>
    </dgm:pt>
    <dgm:pt modelId="{D8BAB76F-4E43-442F-B069-267A44EB4033}" type="pres">
      <dgm:prSet presAssocID="{D17B5C79-D468-4D6A-BE59-D00B3C453BFA}" presName="Accent2" presStyleCnt="0"/>
      <dgm:spPr/>
    </dgm:pt>
    <dgm:pt modelId="{25346EC7-3245-4F9E-8B8A-C410AD57A36B}" type="pres">
      <dgm:prSet presAssocID="{D17B5C79-D468-4D6A-BE59-D00B3C453BFA}" presName="Accent" presStyleLbl="node1" presStyleIdx="1" presStyleCnt="3"/>
      <dgm:spPr/>
    </dgm:pt>
    <dgm:pt modelId="{0A59F203-027B-439F-AD4C-7D414930256C}" type="pres">
      <dgm:prSet presAssocID="{D17B5C79-D468-4D6A-BE59-D00B3C453BFA}" presName="Parent2" presStyleLbl="revTx" presStyleIdx="1" presStyleCnt="3">
        <dgm:presLayoutVars>
          <dgm:chMax val="1"/>
          <dgm:chPref val="1"/>
          <dgm:bulletEnabled val="1"/>
        </dgm:presLayoutVars>
      </dgm:prSet>
      <dgm:spPr/>
      <dgm:t>
        <a:bodyPr/>
        <a:lstStyle/>
        <a:p>
          <a:endParaRPr lang="de-AT"/>
        </a:p>
      </dgm:t>
    </dgm:pt>
    <dgm:pt modelId="{F7A7E408-3C27-4CF8-A46C-C0E0AAFEE3E4}" type="pres">
      <dgm:prSet presAssocID="{87F61F40-8122-4C4D-95A9-D6422C26B503}" presName="Accent3" presStyleCnt="0"/>
      <dgm:spPr/>
    </dgm:pt>
    <dgm:pt modelId="{5A985F46-F4D5-42DF-8D29-677C4C437850}" type="pres">
      <dgm:prSet presAssocID="{87F61F40-8122-4C4D-95A9-D6422C26B503}" presName="Accent" presStyleLbl="node1" presStyleIdx="2" presStyleCnt="3"/>
      <dgm:spPr>
        <a:solidFill>
          <a:schemeClr val="accent3">
            <a:lumMod val="85000"/>
          </a:schemeClr>
        </a:solidFill>
      </dgm:spPr>
      <dgm:t>
        <a:bodyPr/>
        <a:lstStyle/>
        <a:p>
          <a:endParaRPr lang="de-DE"/>
        </a:p>
      </dgm:t>
    </dgm:pt>
    <dgm:pt modelId="{66A86034-B9AF-4056-8346-F9ACF066307C}" type="pres">
      <dgm:prSet presAssocID="{87F61F40-8122-4C4D-95A9-D6422C26B503}" presName="Parent3" presStyleLbl="revTx" presStyleIdx="2" presStyleCnt="3">
        <dgm:presLayoutVars>
          <dgm:chMax val="1"/>
          <dgm:chPref val="1"/>
          <dgm:bulletEnabled val="1"/>
        </dgm:presLayoutVars>
      </dgm:prSet>
      <dgm:spPr/>
      <dgm:t>
        <a:bodyPr/>
        <a:lstStyle/>
        <a:p>
          <a:endParaRPr lang="de-DE"/>
        </a:p>
      </dgm:t>
    </dgm:pt>
  </dgm:ptLst>
  <dgm:cxnLst>
    <dgm:cxn modelId="{6BDA8CA6-E394-48E1-9BA2-D768C626F02B}" type="presOf" srcId="{87F61F40-8122-4C4D-95A9-D6422C26B503}" destId="{66A86034-B9AF-4056-8346-F9ACF066307C}" srcOrd="0" destOrd="0" presId="urn:microsoft.com/office/officeart/2009/layout/CircleArrowProcess"/>
    <dgm:cxn modelId="{4163AC56-71EF-41CD-8B7A-D4D3BC9D6DBE}" type="presOf" srcId="{0F678569-5AE6-4E11-A174-AD92765BBB53}" destId="{BABF2BD2-79B1-4A41-8651-7B66826ECAD4}" srcOrd="0" destOrd="0" presId="urn:microsoft.com/office/officeart/2009/layout/CircleArrowProcess"/>
    <dgm:cxn modelId="{67337101-C379-44D4-B282-A0D52A68820E}" srcId="{156484F3-5572-4162-BB76-AA5D66C917C3}" destId="{0F678569-5AE6-4E11-A174-AD92765BBB53}" srcOrd="0" destOrd="0" parTransId="{7C7A4DD1-E450-48F6-9AEB-E651C4971160}" sibTransId="{1441EFC0-957C-461A-B60B-30D4123EAA1E}"/>
    <dgm:cxn modelId="{16DD2F74-712D-4C2C-96AE-FBC19EDE44D0}" srcId="{156484F3-5572-4162-BB76-AA5D66C917C3}" destId="{D17B5C79-D468-4D6A-BE59-D00B3C453BFA}" srcOrd="1" destOrd="0" parTransId="{924ABF37-18EC-4F8A-ADE1-121F26CF57D8}" sibTransId="{F8255BD2-BBAA-4847-BC63-C12C164999F7}"/>
    <dgm:cxn modelId="{B5A4E249-40CB-46DD-835E-61F247DC584D}" type="presOf" srcId="{156484F3-5572-4162-BB76-AA5D66C917C3}" destId="{F46A4ACD-0299-4B37-B03C-987D48AB1E88}" srcOrd="0" destOrd="0" presId="urn:microsoft.com/office/officeart/2009/layout/CircleArrowProcess"/>
    <dgm:cxn modelId="{D90DA76E-F03D-4D98-9C37-A40DED01CC86}" srcId="{156484F3-5572-4162-BB76-AA5D66C917C3}" destId="{87F61F40-8122-4C4D-95A9-D6422C26B503}" srcOrd="2" destOrd="0" parTransId="{0C121057-7111-487D-945C-09D641606167}" sibTransId="{2975C67D-BC56-4287-A278-DCAC0AE0DF46}"/>
    <dgm:cxn modelId="{02562FF8-FE9A-4F87-8010-26997DB6E3E6}" type="presOf" srcId="{D17B5C79-D468-4D6A-BE59-D00B3C453BFA}" destId="{0A59F203-027B-439F-AD4C-7D414930256C}" srcOrd="0" destOrd="0" presId="urn:microsoft.com/office/officeart/2009/layout/CircleArrowProcess"/>
    <dgm:cxn modelId="{7979CE7D-E6CD-439E-B3AF-1077BBAC6FAB}" type="presParOf" srcId="{F46A4ACD-0299-4B37-B03C-987D48AB1E88}" destId="{9A10CFE6-5B7A-4E04-950C-1FEFD3A18D71}" srcOrd="0" destOrd="0" presId="urn:microsoft.com/office/officeart/2009/layout/CircleArrowProcess"/>
    <dgm:cxn modelId="{5B9C8850-3AB3-4AFE-AD17-0E5E642DEDB1}" type="presParOf" srcId="{9A10CFE6-5B7A-4E04-950C-1FEFD3A18D71}" destId="{14B8C5A4-41BF-4508-8862-5D470EC82209}" srcOrd="0" destOrd="0" presId="urn:microsoft.com/office/officeart/2009/layout/CircleArrowProcess"/>
    <dgm:cxn modelId="{E2C228AD-1CB7-4C15-898C-4B1A2A1C89F0}" type="presParOf" srcId="{F46A4ACD-0299-4B37-B03C-987D48AB1E88}" destId="{BABF2BD2-79B1-4A41-8651-7B66826ECAD4}" srcOrd="1" destOrd="0" presId="urn:microsoft.com/office/officeart/2009/layout/CircleArrowProcess"/>
    <dgm:cxn modelId="{004B1810-FBFC-4925-8170-9CD43CCC1D7D}" type="presParOf" srcId="{F46A4ACD-0299-4B37-B03C-987D48AB1E88}" destId="{D8BAB76F-4E43-442F-B069-267A44EB4033}" srcOrd="2" destOrd="0" presId="urn:microsoft.com/office/officeart/2009/layout/CircleArrowProcess"/>
    <dgm:cxn modelId="{7E029DCD-F239-46F6-9510-52B6D0DA9C5B}" type="presParOf" srcId="{D8BAB76F-4E43-442F-B069-267A44EB4033}" destId="{25346EC7-3245-4F9E-8B8A-C410AD57A36B}" srcOrd="0" destOrd="0" presId="urn:microsoft.com/office/officeart/2009/layout/CircleArrowProcess"/>
    <dgm:cxn modelId="{CF3AAD56-15BD-4471-88DB-6C6DF97C6801}" type="presParOf" srcId="{F46A4ACD-0299-4B37-B03C-987D48AB1E88}" destId="{0A59F203-027B-439F-AD4C-7D414930256C}" srcOrd="3" destOrd="0" presId="urn:microsoft.com/office/officeart/2009/layout/CircleArrowProcess"/>
    <dgm:cxn modelId="{ED0F3B4F-8D0F-4B9B-8159-D37F7C87ED65}" type="presParOf" srcId="{F46A4ACD-0299-4B37-B03C-987D48AB1E88}" destId="{F7A7E408-3C27-4CF8-A46C-C0E0AAFEE3E4}" srcOrd="4" destOrd="0" presId="urn:microsoft.com/office/officeart/2009/layout/CircleArrowProcess"/>
    <dgm:cxn modelId="{94758B57-29BA-4473-876B-ABE1046E2A32}" type="presParOf" srcId="{F7A7E408-3C27-4CF8-A46C-C0E0AAFEE3E4}" destId="{5A985F46-F4D5-42DF-8D29-677C4C437850}" srcOrd="0" destOrd="0" presId="urn:microsoft.com/office/officeart/2009/layout/CircleArrowProcess"/>
    <dgm:cxn modelId="{E50C4ED1-461F-4A63-97AA-1827BEB3D1FB}" type="presParOf" srcId="{F46A4ACD-0299-4B37-B03C-987D48AB1E88}" destId="{66A86034-B9AF-4056-8346-F9ACF066307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484F3-5572-4162-BB76-AA5D66C917C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de-DE"/>
        </a:p>
      </dgm:t>
    </dgm:pt>
    <dgm:pt modelId="{0F678569-5AE6-4E11-A174-AD92765BBB53}">
      <dgm:prSet phldrT="[Text]"/>
      <dgm:spPr/>
      <dgm:t>
        <a:bodyPr/>
        <a:lstStyle/>
        <a:p>
          <a:r>
            <a:rPr lang="en-US" noProof="0" dirty="0" smtClean="0">
              <a:solidFill>
                <a:schemeClr val="bg1">
                  <a:lumMod val="65000"/>
                </a:schemeClr>
              </a:solidFill>
            </a:rPr>
            <a:t>Strategic Goals in the Medium Term Expenditure Framework</a:t>
          </a:r>
          <a:endParaRPr lang="en-US" noProof="0" dirty="0">
            <a:solidFill>
              <a:schemeClr val="bg1">
                <a:lumMod val="65000"/>
              </a:schemeClr>
            </a:solidFill>
          </a:endParaRPr>
        </a:p>
      </dgm:t>
    </dgm:pt>
    <dgm:pt modelId="{7C7A4DD1-E450-48F6-9AEB-E651C4971160}" type="parTrans" cxnId="{67337101-C379-44D4-B282-A0D52A68820E}">
      <dgm:prSet/>
      <dgm:spPr/>
      <dgm:t>
        <a:bodyPr/>
        <a:lstStyle/>
        <a:p>
          <a:endParaRPr lang="en-US" noProof="0" dirty="0"/>
        </a:p>
      </dgm:t>
    </dgm:pt>
    <dgm:pt modelId="{1441EFC0-957C-461A-B60B-30D4123EAA1E}" type="sibTrans" cxnId="{67337101-C379-44D4-B282-A0D52A68820E}">
      <dgm:prSet/>
      <dgm:spPr/>
      <dgm:t>
        <a:bodyPr/>
        <a:lstStyle/>
        <a:p>
          <a:endParaRPr lang="en-US" noProof="0" dirty="0"/>
        </a:p>
      </dgm:t>
    </dgm:pt>
    <dgm:pt modelId="{D17B5C79-D468-4D6A-BE59-D00B3C453BFA}">
      <dgm:prSet phldrT="[Text]"/>
      <dgm:spPr/>
      <dgm:t>
        <a:bodyPr/>
        <a:lstStyle/>
        <a:p>
          <a:r>
            <a:rPr lang="en-US" noProof="0" dirty="0" smtClean="0">
              <a:solidFill>
                <a:schemeClr val="bg1">
                  <a:lumMod val="65000"/>
                </a:schemeClr>
              </a:solidFill>
            </a:rPr>
            <a:t>Performance Information in the Annual Budget</a:t>
          </a:r>
          <a:endParaRPr lang="en-US" noProof="0" dirty="0">
            <a:solidFill>
              <a:schemeClr val="bg1">
                <a:lumMod val="65000"/>
              </a:schemeClr>
            </a:solidFill>
          </a:endParaRPr>
        </a:p>
      </dgm:t>
    </dgm:pt>
    <dgm:pt modelId="{924ABF37-18EC-4F8A-ADE1-121F26CF57D8}" type="parTrans" cxnId="{16DD2F74-712D-4C2C-96AE-FBC19EDE44D0}">
      <dgm:prSet/>
      <dgm:spPr/>
      <dgm:t>
        <a:bodyPr/>
        <a:lstStyle/>
        <a:p>
          <a:endParaRPr lang="en-US" noProof="0" dirty="0"/>
        </a:p>
      </dgm:t>
    </dgm:pt>
    <dgm:pt modelId="{F8255BD2-BBAA-4847-BC63-C12C164999F7}" type="sibTrans" cxnId="{16DD2F74-712D-4C2C-96AE-FBC19EDE44D0}">
      <dgm:prSet/>
      <dgm:spPr/>
      <dgm:t>
        <a:bodyPr/>
        <a:lstStyle/>
        <a:p>
          <a:endParaRPr lang="en-US" noProof="0" dirty="0"/>
        </a:p>
      </dgm:t>
    </dgm:pt>
    <dgm:pt modelId="{87F61F40-8122-4C4D-95A9-D6422C26B503}">
      <dgm:prSet phldrT="[Text]"/>
      <dgm:spPr/>
      <dgm:t>
        <a:bodyPr/>
        <a:lstStyle/>
        <a:p>
          <a:r>
            <a:rPr lang="en-US" noProof="0" dirty="0" smtClean="0"/>
            <a:t>Impact Assessments for Policy Proposals</a:t>
          </a:r>
          <a:endParaRPr lang="en-US" noProof="0" dirty="0"/>
        </a:p>
      </dgm:t>
    </dgm:pt>
    <dgm:pt modelId="{0C121057-7111-487D-945C-09D641606167}" type="parTrans" cxnId="{D90DA76E-F03D-4D98-9C37-A40DED01CC86}">
      <dgm:prSet/>
      <dgm:spPr/>
      <dgm:t>
        <a:bodyPr/>
        <a:lstStyle/>
        <a:p>
          <a:endParaRPr lang="en-US" noProof="0" dirty="0"/>
        </a:p>
      </dgm:t>
    </dgm:pt>
    <dgm:pt modelId="{2975C67D-BC56-4287-A278-DCAC0AE0DF46}" type="sibTrans" cxnId="{D90DA76E-F03D-4D98-9C37-A40DED01CC86}">
      <dgm:prSet/>
      <dgm:spPr/>
      <dgm:t>
        <a:bodyPr/>
        <a:lstStyle/>
        <a:p>
          <a:endParaRPr lang="en-US" noProof="0" dirty="0"/>
        </a:p>
      </dgm:t>
    </dgm:pt>
    <dgm:pt modelId="{F46A4ACD-0299-4B37-B03C-987D48AB1E88}" type="pres">
      <dgm:prSet presAssocID="{156484F3-5572-4162-BB76-AA5D66C917C3}" presName="Name0" presStyleCnt="0">
        <dgm:presLayoutVars>
          <dgm:chMax val="7"/>
          <dgm:chPref val="7"/>
          <dgm:dir/>
          <dgm:animLvl val="lvl"/>
        </dgm:presLayoutVars>
      </dgm:prSet>
      <dgm:spPr/>
      <dgm:t>
        <a:bodyPr/>
        <a:lstStyle/>
        <a:p>
          <a:endParaRPr lang="de-AT"/>
        </a:p>
      </dgm:t>
    </dgm:pt>
    <dgm:pt modelId="{9A10CFE6-5B7A-4E04-950C-1FEFD3A18D71}" type="pres">
      <dgm:prSet presAssocID="{0F678569-5AE6-4E11-A174-AD92765BBB53}" presName="Accent1" presStyleCnt="0"/>
      <dgm:spPr/>
    </dgm:pt>
    <dgm:pt modelId="{14B8C5A4-41BF-4508-8862-5D470EC82209}" type="pres">
      <dgm:prSet presAssocID="{0F678569-5AE6-4E11-A174-AD92765BBB53}" presName="Accent" presStyleLbl="node1" presStyleIdx="0" presStyleCnt="3"/>
      <dgm:spPr>
        <a:solidFill>
          <a:schemeClr val="accent3">
            <a:lumMod val="85000"/>
          </a:schemeClr>
        </a:solidFill>
      </dgm:spPr>
      <dgm:t>
        <a:bodyPr/>
        <a:lstStyle/>
        <a:p>
          <a:endParaRPr lang="de-DE"/>
        </a:p>
      </dgm:t>
    </dgm:pt>
    <dgm:pt modelId="{BABF2BD2-79B1-4A41-8651-7B66826ECAD4}" type="pres">
      <dgm:prSet presAssocID="{0F678569-5AE6-4E11-A174-AD92765BBB53}" presName="Parent1" presStyleLbl="revTx" presStyleIdx="0" presStyleCnt="3">
        <dgm:presLayoutVars>
          <dgm:chMax val="1"/>
          <dgm:chPref val="1"/>
          <dgm:bulletEnabled val="1"/>
        </dgm:presLayoutVars>
      </dgm:prSet>
      <dgm:spPr/>
      <dgm:t>
        <a:bodyPr/>
        <a:lstStyle/>
        <a:p>
          <a:endParaRPr lang="de-DE"/>
        </a:p>
      </dgm:t>
    </dgm:pt>
    <dgm:pt modelId="{D8BAB76F-4E43-442F-B069-267A44EB4033}" type="pres">
      <dgm:prSet presAssocID="{D17B5C79-D468-4D6A-BE59-D00B3C453BFA}" presName="Accent2" presStyleCnt="0"/>
      <dgm:spPr/>
    </dgm:pt>
    <dgm:pt modelId="{25346EC7-3245-4F9E-8B8A-C410AD57A36B}" type="pres">
      <dgm:prSet presAssocID="{D17B5C79-D468-4D6A-BE59-D00B3C453BFA}" presName="Accent" presStyleLbl="node1" presStyleIdx="1" presStyleCnt="3"/>
      <dgm:spPr>
        <a:solidFill>
          <a:schemeClr val="accent3">
            <a:lumMod val="85000"/>
          </a:schemeClr>
        </a:solidFill>
      </dgm:spPr>
      <dgm:t>
        <a:bodyPr/>
        <a:lstStyle/>
        <a:p>
          <a:endParaRPr lang="de-DE"/>
        </a:p>
      </dgm:t>
    </dgm:pt>
    <dgm:pt modelId="{0A59F203-027B-439F-AD4C-7D414930256C}" type="pres">
      <dgm:prSet presAssocID="{D17B5C79-D468-4D6A-BE59-D00B3C453BFA}" presName="Parent2" presStyleLbl="revTx" presStyleIdx="1" presStyleCnt="3">
        <dgm:presLayoutVars>
          <dgm:chMax val="1"/>
          <dgm:chPref val="1"/>
          <dgm:bulletEnabled val="1"/>
        </dgm:presLayoutVars>
      </dgm:prSet>
      <dgm:spPr/>
      <dgm:t>
        <a:bodyPr/>
        <a:lstStyle/>
        <a:p>
          <a:endParaRPr lang="de-AT"/>
        </a:p>
      </dgm:t>
    </dgm:pt>
    <dgm:pt modelId="{F7A7E408-3C27-4CF8-A46C-C0E0AAFEE3E4}" type="pres">
      <dgm:prSet presAssocID="{87F61F40-8122-4C4D-95A9-D6422C26B503}" presName="Accent3" presStyleCnt="0"/>
      <dgm:spPr/>
    </dgm:pt>
    <dgm:pt modelId="{5A985F46-F4D5-42DF-8D29-677C4C437850}" type="pres">
      <dgm:prSet presAssocID="{87F61F40-8122-4C4D-95A9-D6422C26B503}" presName="Accent" presStyleLbl="node1" presStyleIdx="2" presStyleCnt="3"/>
      <dgm:spPr>
        <a:solidFill>
          <a:schemeClr val="tx2">
            <a:lumMod val="75000"/>
          </a:schemeClr>
        </a:solidFill>
      </dgm:spPr>
      <dgm:t>
        <a:bodyPr/>
        <a:lstStyle/>
        <a:p>
          <a:endParaRPr lang="de-DE"/>
        </a:p>
      </dgm:t>
    </dgm:pt>
    <dgm:pt modelId="{66A86034-B9AF-4056-8346-F9ACF066307C}" type="pres">
      <dgm:prSet presAssocID="{87F61F40-8122-4C4D-95A9-D6422C26B503}" presName="Parent3" presStyleLbl="revTx" presStyleIdx="2" presStyleCnt="3">
        <dgm:presLayoutVars>
          <dgm:chMax val="1"/>
          <dgm:chPref val="1"/>
          <dgm:bulletEnabled val="1"/>
        </dgm:presLayoutVars>
      </dgm:prSet>
      <dgm:spPr/>
      <dgm:t>
        <a:bodyPr/>
        <a:lstStyle/>
        <a:p>
          <a:endParaRPr lang="de-DE"/>
        </a:p>
      </dgm:t>
    </dgm:pt>
  </dgm:ptLst>
  <dgm:cxnLst>
    <dgm:cxn modelId="{C685CCB6-A3BB-4E63-8BA1-43A4BD09D895}" type="presOf" srcId="{87F61F40-8122-4C4D-95A9-D6422C26B503}" destId="{66A86034-B9AF-4056-8346-F9ACF066307C}" srcOrd="0" destOrd="0" presId="urn:microsoft.com/office/officeart/2009/layout/CircleArrowProcess"/>
    <dgm:cxn modelId="{67337101-C379-44D4-B282-A0D52A68820E}" srcId="{156484F3-5572-4162-BB76-AA5D66C917C3}" destId="{0F678569-5AE6-4E11-A174-AD92765BBB53}" srcOrd="0" destOrd="0" parTransId="{7C7A4DD1-E450-48F6-9AEB-E651C4971160}" sibTransId="{1441EFC0-957C-461A-B60B-30D4123EAA1E}"/>
    <dgm:cxn modelId="{120E2E1E-54C9-4E7D-BD6D-EF28D9DE7354}" type="presOf" srcId="{D17B5C79-D468-4D6A-BE59-D00B3C453BFA}" destId="{0A59F203-027B-439F-AD4C-7D414930256C}" srcOrd="0" destOrd="0" presId="urn:microsoft.com/office/officeart/2009/layout/CircleArrowProcess"/>
    <dgm:cxn modelId="{16DD2F74-712D-4C2C-96AE-FBC19EDE44D0}" srcId="{156484F3-5572-4162-BB76-AA5D66C917C3}" destId="{D17B5C79-D468-4D6A-BE59-D00B3C453BFA}" srcOrd="1" destOrd="0" parTransId="{924ABF37-18EC-4F8A-ADE1-121F26CF57D8}" sibTransId="{F8255BD2-BBAA-4847-BC63-C12C164999F7}"/>
    <dgm:cxn modelId="{563781CF-7ACC-4CDC-9AAB-AF9F9F484E12}" type="presOf" srcId="{0F678569-5AE6-4E11-A174-AD92765BBB53}" destId="{BABF2BD2-79B1-4A41-8651-7B66826ECAD4}" srcOrd="0" destOrd="0" presId="urn:microsoft.com/office/officeart/2009/layout/CircleArrowProcess"/>
    <dgm:cxn modelId="{D90DA76E-F03D-4D98-9C37-A40DED01CC86}" srcId="{156484F3-5572-4162-BB76-AA5D66C917C3}" destId="{87F61F40-8122-4C4D-95A9-D6422C26B503}" srcOrd="2" destOrd="0" parTransId="{0C121057-7111-487D-945C-09D641606167}" sibTransId="{2975C67D-BC56-4287-A278-DCAC0AE0DF46}"/>
    <dgm:cxn modelId="{43F1F579-7B10-4C82-AC49-45C5D70FBFD6}" type="presOf" srcId="{156484F3-5572-4162-BB76-AA5D66C917C3}" destId="{F46A4ACD-0299-4B37-B03C-987D48AB1E88}" srcOrd="0" destOrd="0" presId="urn:microsoft.com/office/officeart/2009/layout/CircleArrowProcess"/>
    <dgm:cxn modelId="{93C3DD11-FD98-4AA2-848B-B8C92D9BEFEC}" type="presParOf" srcId="{F46A4ACD-0299-4B37-B03C-987D48AB1E88}" destId="{9A10CFE6-5B7A-4E04-950C-1FEFD3A18D71}" srcOrd="0" destOrd="0" presId="urn:microsoft.com/office/officeart/2009/layout/CircleArrowProcess"/>
    <dgm:cxn modelId="{8AAF4C10-079D-4D57-A2F3-67A202065666}" type="presParOf" srcId="{9A10CFE6-5B7A-4E04-950C-1FEFD3A18D71}" destId="{14B8C5A4-41BF-4508-8862-5D470EC82209}" srcOrd="0" destOrd="0" presId="urn:microsoft.com/office/officeart/2009/layout/CircleArrowProcess"/>
    <dgm:cxn modelId="{6B8303AF-7325-4532-91DE-80A499765AC2}" type="presParOf" srcId="{F46A4ACD-0299-4B37-B03C-987D48AB1E88}" destId="{BABF2BD2-79B1-4A41-8651-7B66826ECAD4}" srcOrd="1" destOrd="0" presId="urn:microsoft.com/office/officeart/2009/layout/CircleArrowProcess"/>
    <dgm:cxn modelId="{1FF071D8-9209-4782-A32F-10713F7F587F}" type="presParOf" srcId="{F46A4ACD-0299-4B37-B03C-987D48AB1E88}" destId="{D8BAB76F-4E43-442F-B069-267A44EB4033}" srcOrd="2" destOrd="0" presId="urn:microsoft.com/office/officeart/2009/layout/CircleArrowProcess"/>
    <dgm:cxn modelId="{DCE2E927-0366-4D53-8E32-1EDD5A307C9D}" type="presParOf" srcId="{D8BAB76F-4E43-442F-B069-267A44EB4033}" destId="{25346EC7-3245-4F9E-8B8A-C410AD57A36B}" srcOrd="0" destOrd="0" presId="urn:microsoft.com/office/officeart/2009/layout/CircleArrowProcess"/>
    <dgm:cxn modelId="{0F6E9291-9026-4E20-B83A-C56D1A7089AF}" type="presParOf" srcId="{F46A4ACD-0299-4B37-B03C-987D48AB1E88}" destId="{0A59F203-027B-439F-AD4C-7D414930256C}" srcOrd="3" destOrd="0" presId="urn:microsoft.com/office/officeart/2009/layout/CircleArrowProcess"/>
    <dgm:cxn modelId="{EA49DBB1-093E-4004-BE72-BB4819D8E47B}" type="presParOf" srcId="{F46A4ACD-0299-4B37-B03C-987D48AB1E88}" destId="{F7A7E408-3C27-4CF8-A46C-C0E0AAFEE3E4}" srcOrd="4" destOrd="0" presId="urn:microsoft.com/office/officeart/2009/layout/CircleArrowProcess"/>
    <dgm:cxn modelId="{E6753484-930E-4901-9437-451981C5ED8C}" type="presParOf" srcId="{F7A7E408-3C27-4CF8-A46C-C0E0AAFEE3E4}" destId="{5A985F46-F4D5-42DF-8D29-677C4C437850}" srcOrd="0" destOrd="0" presId="urn:microsoft.com/office/officeart/2009/layout/CircleArrowProcess"/>
    <dgm:cxn modelId="{0A1F7416-9EC0-4AB0-B4B5-61AE06024D8E}" type="presParOf" srcId="{F46A4ACD-0299-4B37-B03C-987D48AB1E88}" destId="{66A86034-B9AF-4056-8346-F9ACF066307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109641-FFA4-4818-91D1-CAF977AEC1E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DE"/>
        </a:p>
      </dgm:t>
    </dgm:pt>
    <dgm:pt modelId="{79E45C1B-995F-4E0E-9732-983B5E244220}">
      <dgm:prSet phldrT="[Text]"/>
      <dgm:spPr/>
      <dgm:t>
        <a:bodyPr/>
        <a:lstStyle/>
        <a:p>
          <a:r>
            <a:rPr lang="de-DE" dirty="0" err="1" smtClean="0"/>
            <a:t>Planning</a:t>
          </a:r>
          <a:endParaRPr lang="de-DE" dirty="0"/>
        </a:p>
      </dgm:t>
    </dgm:pt>
    <dgm:pt modelId="{28176ED3-2F32-41C4-97F7-07B5D49FB638}" type="parTrans" cxnId="{E843488D-DC0E-4E01-AD8C-3620F0E08C49}">
      <dgm:prSet/>
      <dgm:spPr/>
      <dgm:t>
        <a:bodyPr/>
        <a:lstStyle/>
        <a:p>
          <a:endParaRPr lang="de-DE"/>
        </a:p>
      </dgm:t>
    </dgm:pt>
    <dgm:pt modelId="{ACAF1D02-E647-453B-9CE4-4FABE11839EF}" type="sibTrans" cxnId="{E843488D-DC0E-4E01-AD8C-3620F0E08C49}">
      <dgm:prSet/>
      <dgm:spPr/>
      <dgm:t>
        <a:bodyPr/>
        <a:lstStyle/>
        <a:p>
          <a:endParaRPr lang="de-DE"/>
        </a:p>
      </dgm:t>
    </dgm:pt>
    <dgm:pt modelId="{079F12BE-DD43-4945-AC55-F4D009081EB6}">
      <dgm:prSet phldrT="[Text]"/>
      <dgm:spPr/>
      <dgm:t>
        <a:bodyPr/>
        <a:lstStyle/>
        <a:p>
          <a:r>
            <a:rPr lang="de-DE" dirty="0" err="1" smtClean="0"/>
            <a:t>Implementing</a:t>
          </a:r>
          <a:endParaRPr lang="de-DE" dirty="0"/>
        </a:p>
      </dgm:t>
    </dgm:pt>
    <dgm:pt modelId="{D9181AAB-A534-42D3-A8E3-107BA14482A9}" type="parTrans" cxnId="{7E0AF526-42ED-4880-9295-BC9BEF82D268}">
      <dgm:prSet/>
      <dgm:spPr/>
      <dgm:t>
        <a:bodyPr/>
        <a:lstStyle/>
        <a:p>
          <a:endParaRPr lang="de-DE"/>
        </a:p>
      </dgm:t>
    </dgm:pt>
    <dgm:pt modelId="{81AFE886-6A97-4C36-A007-E1A2D2ABFF7A}" type="sibTrans" cxnId="{7E0AF526-42ED-4880-9295-BC9BEF82D268}">
      <dgm:prSet/>
      <dgm:spPr/>
      <dgm:t>
        <a:bodyPr/>
        <a:lstStyle/>
        <a:p>
          <a:endParaRPr lang="de-DE"/>
        </a:p>
      </dgm:t>
    </dgm:pt>
    <dgm:pt modelId="{DFC049E9-A05F-4CDA-9E25-D28B5EB221C2}">
      <dgm:prSet phldrT="[Text]"/>
      <dgm:spPr/>
      <dgm:t>
        <a:bodyPr/>
        <a:lstStyle/>
        <a:p>
          <a:r>
            <a:rPr lang="de-DE" dirty="0" smtClean="0"/>
            <a:t>Evaluation</a:t>
          </a:r>
          <a:endParaRPr lang="de-DE" dirty="0"/>
        </a:p>
      </dgm:t>
    </dgm:pt>
    <dgm:pt modelId="{AC13D548-FAA7-4F3B-B254-3940B564B031}" type="parTrans" cxnId="{8536A739-764F-436A-A040-D58872B60FCB}">
      <dgm:prSet/>
      <dgm:spPr/>
      <dgm:t>
        <a:bodyPr/>
        <a:lstStyle/>
        <a:p>
          <a:endParaRPr lang="de-DE"/>
        </a:p>
      </dgm:t>
    </dgm:pt>
    <dgm:pt modelId="{9D878B10-DEE6-44B2-9F1B-575A26236ABD}" type="sibTrans" cxnId="{8536A739-764F-436A-A040-D58872B60FCB}">
      <dgm:prSet/>
      <dgm:spPr/>
      <dgm:t>
        <a:bodyPr/>
        <a:lstStyle/>
        <a:p>
          <a:endParaRPr lang="de-DE"/>
        </a:p>
      </dgm:t>
    </dgm:pt>
    <dgm:pt modelId="{489A5115-FF3E-4F22-90E9-8EC42A78673A}" type="pres">
      <dgm:prSet presAssocID="{8B109641-FFA4-4818-91D1-CAF977AEC1E0}" presName="cycle" presStyleCnt="0">
        <dgm:presLayoutVars>
          <dgm:dir/>
          <dgm:resizeHandles val="exact"/>
        </dgm:presLayoutVars>
      </dgm:prSet>
      <dgm:spPr/>
      <dgm:t>
        <a:bodyPr/>
        <a:lstStyle/>
        <a:p>
          <a:endParaRPr lang="de-DE"/>
        </a:p>
      </dgm:t>
    </dgm:pt>
    <dgm:pt modelId="{AD6D0C24-A895-4505-A281-56C581D47097}" type="pres">
      <dgm:prSet presAssocID="{79E45C1B-995F-4E0E-9732-983B5E244220}" presName="dummy" presStyleCnt="0"/>
      <dgm:spPr/>
    </dgm:pt>
    <dgm:pt modelId="{107D5606-058E-4EB1-9619-B299F7BF29CD}" type="pres">
      <dgm:prSet presAssocID="{79E45C1B-995F-4E0E-9732-983B5E244220}" presName="node" presStyleLbl="revTx" presStyleIdx="0" presStyleCnt="3" custRadScaleRad="94520" custRadScaleInc="15948">
        <dgm:presLayoutVars>
          <dgm:bulletEnabled val="1"/>
        </dgm:presLayoutVars>
      </dgm:prSet>
      <dgm:spPr/>
      <dgm:t>
        <a:bodyPr/>
        <a:lstStyle/>
        <a:p>
          <a:endParaRPr lang="de-DE"/>
        </a:p>
      </dgm:t>
    </dgm:pt>
    <dgm:pt modelId="{885955FD-27DA-4E93-8D04-E425A8A08150}" type="pres">
      <dgm:prSet presAssocID="{ACAF1D02-E647-453B-9CE4-4FABE11839EF}" presName="sibTrans" presStyleLbl="node1" presStyleIdx="0" presStyleCnt="3"/>
      <dgm:spPr/>
      <dgm:t>
        <a:bodyPr/>
        <a:lstStyle/>
        <a:p>
          <a:endParaRPr lang="de-DE"/>
        </a:p>
      </dgm:t>
    </dgm:pt>
    <dgm:pt modelId="{5EA4F60C-6158-409F-9D1C-8AB3DB5BFD3A}" type="pres">
      <dgm:prSet presAssocID="{079F12BE-DD43-4945-AC55-F4D009081EB6}" presName="dummy" presStyleCnt="0"/>
      <dgm:spPr/>
    </dgm:pt>
    <dgm:pt modelId="{D7B3C9EE-B92E-44FB-805B-3DB171EE2526}" type="pres">
      <dgm:prSet presAssocID="{079F12BE-DD43-4945-AC55-F4D009081EB6}" presName="node" presStyleLbl="revTx" presStyleIdx="1" presStyleCnt="3">
        <dgm:presLayoutVars>
          <dgm:bulletEnabled val="1"/>
        </dgm:presLayoutVars>
      </dgm:prSet>
      <dgm:spPr/>
      <dgm:t>
        <a:bodyPr/>
        <a:lstStyle/>
        <a:p>
          <a:endParaRPr lang="de-DE"/>
        </a:p>
      </dgm:t>
    </dgm:pt>
    <dgm:pt modelId="{A2DFD5CC-BAEE-4EE8-B23B-6F46E83CD4EE}" type="pres">
      <dgm:prSet presAssocID="{81AFE886-6A97-4C36-A007-E1A2D2ABFF7A}" presName="sibTrans" presStyleLbl="node1" presStyleIdx="1" presStyleCnt="3"/>
      <dgm:spPr/>
      <dgm:t>
        <a:bodyPr/>
        <a:lstStyle/>
        <a:p>
          <a:endParaRPr lang="de-DE"/>
        </a:p>
      </dgm:t>
    </dgm:pt>
    <dgm:pt modelId="{DEC58B7C-8F5C-462F-A8C7-8027A6D8274E}" type="pres">
      <dgm:prSet presAssocID="{DFC049E9-A05F-4CDA-9E25-D28B5EB221C2}" presName="dummy" presStyleCnt="0"/>
      <dgm:spPr/>
    </dgm:pt>
    <dgm:pt modelId="{DE6DCAB4-DFD2-4EF9-B289-D8C33E0321A0}" type="pres">
      <dgm:prSet presAssocID="{DFC049E9-A05F-4CDA-9E25-D28B5EB221C2}" presName="node" presStyleLbl="revTx" presStyleIdx="2" presStyleCnt="3" custRadScaleRad="94520" custRadScaleInc="-15948">
        <dgm:presLayoutVars>
          <dgm:bulletEnabled val="1"/>
        </dgm:presLayoutVars>
      </dgm:prSet>
      <dgm:spPr/>
      <dgm:t>
        <a:bodyPr/>
        <a:lstStyle/>
        <a:p>
          <a:endParaRPr lang="de-DE"/>
        </a:p>
      </dgm:t>
    </dgm:pt>
    <dgm:pt modelId="{EF1CF92D-CC3F-4DA5-89D3-D217FA4F4BB6}" type="pres">
      <dgm:prSet presAssocID="{9D878B10-DEE6-44B2-9F1B-575A26236ABD}" presName="sibTrans" presStyleLbl="node1" presStyleIdx="2" presStyleCnt="3"/>
      <dgm:spPr/>
      <dgm:t>
        <a:bodyPr/>
        <a:lstStyle/>
        <a:p>
          <a:endParaRPr lang="de-DE"/>
        </a:p>
      </dgm:t>
    </dgm:pt>
  </dgm:ptLst>
  <dgm:cxnLst>
    <dgm:cxn modelId="{E843488D-DC0E-4E01-AD8C-3620F0E08C49}" srcId="{8B109641-FFA4-4818-91D1-CAF977AEC1E0}" destId="{79E45C1B-995F-4E0E-9732-983B5E244220}" srcOrd="0" destOrd="0" parTransId="{28176ED3-2F32-41C4-97F7-07B5D49FB638}" sibTransId="{ACAF1D02-E647-453B-9CE4-4FABE11839EF}"/>
    <dgm:cxn modelId="{DAA5094B-A333-406A-A897-F6BAF3C9991B}" type="presOf" srcId="{079F12BE-DD43-4945-AC55-F4D009081EB6}" destId="{D7B3C9EE-B92E-44FB-805B-3DB171EE2526}" srcOrd="0" destOrd="0" presId="urn:microsoft.com/office/officeart/2005/8/layout/cycle1"/>
    <dgm:cxn modelId="{CA697CF6-9081-4039-9849-7CCCEBE1FD94}" type="presOf" srcId="{ACAF1D02-E647-453B-9CE4-4FABE11839EF}" destId="{885955FD-27DA-4E93-8D04-E425A8A08150}" srcOrd="0" destOrd="0" presId="urn:microsoft.com/office/officeart/2005/8/layout/cycle1"/>
    <dgm:cxn modelId="{9546DA9C-A044-47B4-85C0-30F6B1010EB2}" type="presOf" srcId="{8B109641-FFA4-4818-91D1-CAF977AEC1E0}" destId="{489A5115-FF3E-4F22-90E9-8EC42A78673A}" srcOrd="0" destOrd="0" presId="urn:microsoft.com/office/officeart/2005/8/layout/cycle1"/>
    <dgm:cxn modelId="{67085928-CDD8-4972-879B-16A14107A64A}" type="presOf" srcId="{79E45C1B-995F-4E0E-9732-983B5E244220}" destId="{107D5606-058E-4EB1-9619-B299F7BF29CD}" srcOrd="0" destOrd="0" presId="urn:microsoft.com/office/officeart/2005/8/layout/cycle1"/>
    <dgm:cxn modelId="{202DB87B-19A4-47DF-A146-D13DA9A7F1A5}" type="presOf" srcId="{81AFE886-6A97-4C36-A007-E1A2D2ABFF7A}" destId="{A2DFD5CC-BAEE-4EE8-B23B-6F46E83CD4EE}" srcOrd="0" destOrd="0" presId="urn:microsoft.com/office/officeart/2005/8/layout/cycle1"/>
    <dgm:cxn modelId="{E242286E-0C29-42BD-A274-443DD3D3C2AC}" type="presOf" srcId="{9D878B10-DEE6-44B2-9F1B-575A26236ABD}" destId="{EF1CF92D-CC3F-4DA5-89D3-D217FA4F4BB6}" srcOrd="0" destOrd="0" presId="urn:microsoft.com/office/officeart/2005/8/layout/cycle1"/>
    <dgm:cxn modelId="{8536A739-764F-436A-A040-D58872B60FCB}" srcId="{8B109641-FFA4-4818-91D1-CAF977AEC1E0}" destId="{DFC049E9-A05F-4CDA-9E25-D28B5EB221C2}" srcOrd="2" destOrd="0" parTransId="{AC13D548-FAA7-4F3B-B254-3940B564B031}" sibTransId="{9D878B10-DEE6-44B2-9F1B-575A26236ABD}"/>
    <dgm:cxn modelId="{8F6D4FDA-6E7A-47B8-A730-4275E1DB0952}" type="presOf" srcId="{DFC049E9-A05F-4CDA-9E25-D28B5EB221C2}" destId="{DE6DCAB4-DFD2-4EF9-B289-D8C33E0321A0}" srcOrd="0" destOrd="0" presId="urn:microsoft.com/office/officeart/2005/8/layout/cycle1"/>
    <dgm:cxn modelId="{7E0AF526-42ED-4880-9295-BC9BEF82D268}" srcId="{8B109641-FFA4-4818-91D1-CAF977AEC1E0}" destId="{079F12BE-DD43-4945-AC55-F4D009081EB6}" srcOrd="1" destOrd="0" parTransId="{D9181AAB-A534-42D3-A8E3-107BA14482A9}" sibTransId="{81AFE886-6A97-4C36-A007-E1A2D2ABFF7A}"/>
    <dgm:cxn modelId="{1011E923-8696-47EA-8209-25C28157E461}" type="presParOf" srcId="{489A5115-FF3E-4F22-90E9-8EC42A78673A}" destId="{AD6D0C24-A895-4505-A281-56C581D47097}" srcOrd="0" destOrd="0" presId="urn:microsoft.com/office/officeart/2005/8/layout/cycle1"/>
    <dgm:cxn modelId="{DA486617-053B-47FC-85D4-CFBDC6EBACBA}" type="presParOf" srcId="{489A5115-FF3E-4F22-90E9-8EC42A78673A}" destId="{107D5606-058E-4EB1-9619-B299F7BF29CD}" srcOrd="1" destOrd="0" presId="urn:microsoft.com/office/officeart/2005/8/layout/cycle1"/>
    <dgm:cxn modelId="{F49EF29B-5C57-4A23-9F34-8FEC97B0A063}" type="presParOf" srcId="{489A5115-FF3E-4F22-90E9-8EC42A78673A}" destId="{885955FD-27DA-4E93-8D04-E425A8A08150}" srcOrd="2" destOrd="0" presId="urn:microsoft.com/office/officeart/2005/8/layout/cycle1"/>
    <dgm:cxn modelId="{9E2CA914-E735-4420-A980-53BA743FADCA}" type="presParOf" srcId="{489A5115-FF3E-4F22-90E9-8EC42A78673A}" destId="{5EA4F60C-6158-409F-9D1C-8AB3DB5BFD3A}" srcOrd="3" destOrd="0" presId="urn:microsoft.com/office/officeart/2005/8/layout/cycle1"/>
    <dgm:cxn modelId="{38D6CD1E-35FF-4ECC-89CA-DBBA067B802B}" type="presParOf" srcId="{489A5115-FF3E-4F22-90E9-8EC42A78673A}" destId="{D7B3C9EE-B92E-44FB-805B-3DB171EE2526}" srcOrd="4" destOrd="0" presId="urn:microsoft.com/office/officeart/2005/8/layout/cycle1"/>
    <dgm:cxn modelId="{A12FB865-DE04-4ED7-80D8-822D8F60631C}" type="presParOf" srcId="{489A5115-FF3E-4F22-90E9-8EC42A78673A}" destId="{A2DFD5CC-BAEE-4EE8-B23B-6F46E83CD4EE}" srcOrd="5" destOrd="0" presId="urn:microsoft.com/office/officeart/2005/8/layout/cycle1"/>
    <dgm:cxn modelId="{DA43A005-9589-4335-B644-929C19DDAFBB}" type="presParOf" srcId="{489A5115-FF3E-4F22-90E9-8EC42A78673A}" destId="{DEC58B7C-8F5C-462F-A8C7-8027A6D8274E}" srcOrd="6" destOrd="0" presId="urn:microsoft.com/office/officeart/2005/8/layout/cycle1"/>
    <dgm:cxn modelId="{B7D09DBD-D099-4CFE-B96F-69FE2147A9C3}" type="presParOf" srcId="{489A5115-FF3E-4F22-90E9-8EC42A78673A}" destId="{DE6DCAB4-DFD2-4EF9-B289-D8C33E0321A0}" srcOrd="7" destOrd="0" presId="urn:microsoft.com/office/officeart/2005/8/layout/cycle1"/>
    <dgm:cxn modelId="{6DF93F86-9860-4BDD-A1D9-E03875AE1633}" type="presParOf" srcId="{489A5115-FF3E-4F22-90E9-8EC42A78673A}" destId="{EF1CF92D-CC3F-4DA5-89D3-D217FA4F4BB6}"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EE7C17-5880-4E08-A3EB-B6B5F779024B}" type="doc">
      <dgm:prSet loTypeId="urn:microsoft.com/office/officeart/2005/8/layout/gear1" loCatId="process" qsTypeId="urn:microsoft.com/office/officeart/2005/8/quickstyle/simple1" qsCatId="simple" csTypeId="urn:microsoft.com/office/officeart/2005/8/colors/accent1_2" csCatId="accent1" phldr="1"/>
      <dgm:spPr/>
    </dgm:pt>
    <dgm:pt modelId="{4BC4C77A-4A90-4434-8B6A-0109345CCACE}">
      <dgm:prSet phldrT="[Text]" custT="1"/>
      <dgm:spPr>
        <a:xfrm>
          <a:off x="1618407" y="1207732"/>
          <a:ext cx="1492794" cy="1492794"/>
        </a:xfrm>
        <a:solidFill>
          <a:srgbClr val="9C001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DE" sz="1400" dirty="0" smtClean="0">
              <a:solidFill>
                <a:srgbClr val="FFFFFF"/>
              </a:solidFill>
              <a:latin typeface="Arial"/>
              <a:ea typeface="+mn-ea"/>
              <a:cs typeface="Arial"/>
            </a:rPr>
            <a:t>Outcome</a:t>
          </a:r>
        </a:p>
        <a:p>
          <a:r>
            <a:rPr lang="de-DE" sz="1400" dirty="0" err="1" smtClean="0">
              <a:solidFill>
                <a:srgbClr val="FFFFFF"/>
              </a:solidFill>
              <a:latin typeface="Arial"/>
              <a:ea typeface="+mn-ea"/>
              <a:cs typeface="Arial"/>
            </a:rPr>
            <a:t>target</a:t>
          </a:r>
          <a:endParaRPr lang="de-DE" sz="1400" dirty="0">
            <a:solidFill>
              <a:srgbClr val="FFFFFF"/>
            </a:solidFill>
            <a:latin typeface="Arial"/>
            <a:ea typeface="+mn-ea"/>
            <a:cs typeface="Arial"/>
          </a:endParaRPr>
        </a:p>
      </dgm:t>
    </dgm:pt>
    <dgm:pt modelId="{6DFE573E-5F25-4AB2-B2BC-B88A1E7C9368}" type="parTrans" cxnId="{EC74A252-5C4D-4884-842F-63786EA3913B}">
      <dgm:prSet/>
      <dgm:spPr/>
      <dgm:t>
        <a:bodyPr/>
        <a:lstStyle/>
        <a:p>
          <a:endParaRPr lang="de-DE"/>
        </a:p>
      </dgm:t>
    </dgm:pt>
    <dgm:pt modelId="{922EDB45-E38C-4CA1-8967-B1944B3C1B9E}" type="sibTrans" cxnId="{EC74A252-5C4D-4884-842F-63786EA3913B}">
      <dgm:prSet/>
      <dgm:spPr>
        <a:xfrm>
          <a:off x="1488131" y="1004789"/>
          <a:ext cx="1910776" cy="1910776"/>
        </a:xfrm>
        <a:solidFill>
          <a:srgbClr val="9C0013">
            <a:tint val="60000"/>
            <a:hueOff val="0"/>
            <a:satOff val="0"/>
            <a:lumOff val="0"/>
            <a:alphaOff val="0"/>
          </a:srgbClr>
        </a:solidFill>
        <a:ln>
          <a:noFill/>
        </a:ln>
        <a:effectLst/>
      </dgm:spPr>
      <dgm:t>
        <a:bodyPr/>
        <a:lstStyle/>
        <a:p>
          <a:endParaRPr lang="de-DE"/>
        </a:p>
      </dgm:t>
    </dgm:pt>
    <dgm:pt modelId="{013D45E3-D506-4840-84B8-C86D78141681}">
      <dgm:prSet phldrT="[Text]" custT="1"/>
      <dgm:spPr>
        <a:xfrm>
          <a:off x="749872" y="868534"/>
          <a:ext cx="1085668" cy="1085668"/>
        </a:xfrm>
        <a:solidFill>
          <a:srgbClr val="9C001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DE" sz="1000" b="1" dirty="0" smtClean="0">
              <a:solidFill>
                <a:srgbClr val="FFFFFF"/>
              </a:solidFill>
              <a:latin typeface="Arial"/>
              <a:ea typeface="+mn-ea"/>
              <a:cs typeface="Arial"/>
            </a:rPr>
            <a:t>Output </a:t>
          </a:r>
          <a:r>
            <a:rPr lang="de-DE" sz="1000" b="1" dirty="0" err="1" smtClean="0">
              <a:solidFill>
                <a:srgbClr val="FFFFFF"/>
              </a:solidFill>
              <a:latin typeface="Arial"/>
              <a:ea typeface="+mn-ea"/>
              <a:cs typeface="Arial"/>
            </a:rPr>
            <a:t>measure</a:t>
          </a:r>
          <a:endParaRPr lang="de-DE" sz="1000" b="1" dirty="0">
            <a:solidFill>
              <a:srgbClr val="FFFFFF"/>
            </a:solidFill>
            <a:latin typeface="Arial"/>
            <a:ea typeface="+mn-ea"/>
            <a:cs typeface="Arial"/>
          </a:endParaRPr>
        </a:p>
      </dgm:t>
    </dgm:pt>
    <dgm:pt modelId="{16BE2158-EC44-477B-938D-1A7E9C9E141E}" type="parTrans" cxnId="{6CDBD6DD-F73E-48FC-882A-C935FEBFA6B1}">
      <dgm:prSet/>
      <dgm:spPr/>
      <dgm:t>
        <a:bodyPr/>
        <a:lstStyle/>
        <a:p>
          <a:endParaRPr lang="de-DE"/>
        </a:p>
      </dgm:t>
    </dgm:pt>
    <dgm:pt modelId="{877307AE-4703-406B-BFB4-9917409E775D}" type="sibTrans" cxnId="{6CDBD6DD-F73E-48FC-882A-C935FEBFA6B1}">
      <dgm:prSet/>
      <dgm:spPr>
        <a:xfrm>
          <a:off x="557602" y="634669"/>
          <a:ext cx="1388298" cy="1388298"/>
        </a:xfrm>
        <a:solidFill>
          <a:srgbClr val="9C0013">
            <a:tint val="60000"/>
            <a:hueOff val="0"/>
            <a:satOff val="0"/>
            <a:lumOff val="0"/>
            <a:alphaOff val="0"/>
          </a:srgbClr>
        </a:solidFill>
        <a:ln>
          <a:noFill/>
        </a:ln>
        <a:effectLst/>
      </dgm:spPr>
      <dgm:t>
        <a:bodyPr/>
        <a:lstStyle/>
        <a:p>
          <a:endParaRPr lang="de-DE"/>
        </a:p>
      </dgm:t>
    </dgm:pt>
    <dgm:pt modelId="{1C33C13F-30C7-43AF-A208-5345B3C38073}">
      <dgm:prSet phldrT="[Text]" custT="1"/>
      <dgm:spPr>
        <a:xfrm rot="20700000">
          <a:off x="1357957" y="119534"/>
          <a:ext cx="1063733" cy="1063733"/>
        </a:xfrm>
        <a:solidFill>
          <a:srgbClr val="9C001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DE" sz="1200" b="1" dirty="0" err="1" smtClean="0">
              <a:solidFill>
                <a:srgbClr val="FFFFFF"/>
              </a:solidFill>
              <a:latin typeface="Arial"/>
              <a:ea typeface="+mn-ea"/>
              <a:cs typeface="Arial"/>
            </a:rPr>
            <a:t>Indicator</a:t>
          </a:r>
          <a:endParaRPr lang="de-DE" sz="1200" b="1" dirty="0">
            <a:solidFill>
              <a:srgbClr val="FFFFFF"/>
            </a:solidFill>
            <a:latin typeface="Arial"/>
            <a:ea typeface="+mn-ea"/>
            <a:cs typeface="Arial"/>
          </a:endParaRPr>
        </a:p>
      </dgm:t>
    </dgm:pt>
    <dgm:pt modelId="{25206AA8-B080-4987-A3E9-ED1DA40EE2A2}" type="parTrans" cxnId="{DB720FA1-294D-456C-A3A5-B26F6277B4C0}">
      <dgm:prSet/>
      <dgm:spPr/>
      <dgm:t>
        <a:bodyPr/>
        <a:lstStyle/>
        <a:p>
          <a:endParaRPr lang="de-AT"/>
        </a:p>
      </dgm:t>
    </dgm:pt>
    <dgm:pt modelId="{0E7AB09F-82F5-4073-809E-CA4F10AB93CC}" type="sibTrans" cxnId="{DB720FA1-294D-456C-A3A5-B26F6277B4C0}">
      <dgm:prSet/>
      <dgm:spPr>
        <a:xfrm>
          <a:off x="1111905" y="-107111"/>
          <a:ext cx="1496865" cy="1496865"/>
        </a:xfrm>
        <a:solidFill>
          <a:srgbClr val="9C0013">
            <a:tint val="60000"/>
            <a:hueOff val="0"/>
            <a:satOff val="0"/>
            <a:lumOff val="0"/>
            <a:alphaOff val="0"/>
          </a:srgbClr>
        </a:solidFill>
        <a:ln>
          <a:noFill/>
        </a:ln>
        <a:effectLst/>
      </dgm:spPr>
      <dgm:t>
        <a:bodyPr/>
        <a:lstStyle/>
        <a:p>
          <a:endParaRPr lang="de-AT"/>
        </a:p>
      </dgm:t>
    </dgm:pt>
    <dgm:pt modelId="{8D26EE12-BCF3-4498-BFE4-597064CD5151}" type="pres">
      <dgm:prSet presAssocID="{6AEE7C17-5880-4E08-A3EB-B6B5F779024B}" presName="composite" presStyleCnt="0">
        <dgm:presLayoutVars>
          <dgm:chMax val="3"/>
          <dgm:animLvl val="lvl"/>
          <dgm:resizeHandles val="exact"/>
        </dgm:presLayoutVars>
      </dgm:prSet>
      <dgm:spPr/>
    </dgm:pt>
    <dgm:pt modelId="{414FD35A-14BA-4729-BF7A-77F3B75D8DB5}" type="pres">
      <dgm:prSet presAssocID="{4BC4C77A-4A90-4434-8B6A-0109345CCACE}" presName="gear1" presStyleLbl="node1" presStyleIdx="0" presStyleCnt="3" custLinFactNeighborY="-914">
        <dgm:presLayoutVars>
          <dgm:chMax val="1"/>
          <dgm:bulletEnabled val="1"/>
        </dgm:presLayoutVars>
      </dgm:prSet>
      <dgm:spPr>
        <a:prstGeom prst="gear9">
          <a:avLst/>
        </a:prstGeom>
      </dgm:spPr>
      <dgm:t>
        <a:bodyPr/>
        <a:lstStyle/>
        <a:p>
          <a:endParaRPr lang="de-AT"/>
        </a:p>
      </dgm:t>
    </dgm:pt>
    <dgm:pt modelId="{43F969B1-1C02-45C6-AA5E-EE3CAD4DD822}" type="pres">
      <dgm:prSet presAssocID="{4BC4C77A-4A90-4434-8B6A-0109345CCACE}" presName="gear1srcNode" presStyleLbl="node1" presStyleIdx="0" presStyleCnt="3"/>
      <dgm:spPr/>
      <dgm:t>
        <a:bodyPr/>
        <a:lstStyle/>
        <a:p>
          <a:endParaRPr lang="de-AT"/>
        </a:p>
      </dgm:t>
    </dgm:pt>
    <dgm:pt modelId="{B958FE4E-3B3E-43FA-8772-E4B108326995}" type="pres">
      <dgm:prSet presAssocID="{4BC4C77A-4A90-4434-8B6A-0109345CCACE}" presName="gear1dstNode" presStyleLbl="node1" presStyleIdx="0" presStyleCnt="3"/>
      <dgm:spPr/>
      <dgm:t>
        <a:bodyPr/>
        <a:lstStyle/>
        <a:p>
          <a:endParaRPr lang="de-AT"/>
        </a:p>
      </dgm:t>
    </dgm:pt>
    <dgm:pt modelId="{0CB00F71-387E-4A23-92D7-86AFD1FC5526}" type="pres">
      <dgm:prSet presAssocID="{013D45E3-D506-4840-84B8-C86D78141681}" presName="gear2" presStyleLbl="node1" presStyleIdx="1" presStyleCnt="3">
        <dgm:presLayoutVars>
          <dgm:chMax val="1"/>
          <dgm:bulletEnabled val="1"/>
        </dgm:presLayoutVars>
      </dgm:prSet>
      <dgm:spPr>
        <a:prstGeom prst="gear6">
          <a:avLst/>
        </a:prstGeom>
      </dgm:spPr>
      <dgm:t>
        <a:bodyPr/>
        <a:lstStyle/>
        <a:p>
          <a:endParaRPr lang="de-DE"/>
        </a:p>
      </dgm:t>
    </dgm:pt>
    <dgm:pt modelId="{0C0C5CBC-518D-423C-BFCE-460A7ACEC669}" type="pres">
      <dgm:prSet presAssocID="{013D45E3-D506-4840-84B8-C86D78141681}" presName="gear2srcNode" presStyleLbl="node1" presStyleIdx="1" presStyleCnt="3"/>
      <dgm:spPr/>
      <dgm:t>
        <a:bodyPr/>
        <a:lstStyle/>
        <a:p>
          <a:endParaRPr lang="de-AT"/>
        </a:p>
      </dgm:t>
    </dgm:pt>
    <dgm:pt modelId="{B7F6F8ED-DF52-4660-965D-582B863BB07D}" type="pres">
      <dgm:prSet presAssocID="{013D45E3-D506-4840-84B8-C86D78141681}" presName="gear2dstNode" presStyleLbl="node1" presStyleIdx="1" presStyleCnt="3"/>
      <dgm:spPr/>
      <dgm:t>
        <a:bodyPr/>
        <a:lstStyle/>
        <a:p>
          <a:endParaRPr lang="de-AT"/>
        </a:p>
      </dgm:t>
    </dgm:pt>
    <dgm:pt modelId="{2D41B4B8-BC48-4B65-8018-032004FBD491}" type="pres">
      <dgm:prSet presAssocID="{1C33C13F-30C7-43AF-A208-5345B3C38073}" presName="gear3" presStyleLbl="node1" presStyleIdx="2" presStyleCnt="3"/>
      <dgm:spPr>
        <a:prstGeom prst="gear6">
          <a:avLst/>
        </a:prstGeom>
      </dgm:spPr>
      <dgm:t>
        <a:bodyPr/>
        <a:lstStyle/>
        <a:p>
          <a:endParaRPr lang="de-AT"/>
        </a:p>
      </dgm:t>
    </dgm:pt>
    <dgm:pt modelId="{92E5991C-EC99-4E50-9031-447017ABBABF}" type="pres">
      <dgm:prSet presAssocID="{1C33C13F-30C7-43AF-A208-5345B3C38073}" presName="gear3tx" presStyleLbl="node1" presStyleIdx="2" presStyleCnt="3">
        <dgm:presLayoutVars>
          <dgm:chMax val="1"/>
          <dgm:bulletEnabled val="1"/>
        </dgm:presLayoutVars>
      </dgm:prSet>
      <dgm:spPr/>
      <dgm:t>
        <a:bodyPr/>
        <a:lstStyle/>
        <a:p>
          <a:endParaRPr lang="de-AT"/>
        </a:p>
      </dgm:t>
    </dgm:pt>
    <dgm:pt modelId="{2996EF01-316A-4DF5-AD97-DEA2C39E8EA1}" type="pres">
      <dgm:prSet presAssocID="{1C33C13F-30C7-43AF-A208-5345B3C38073}" presName="gear3srcNode" presStyleLbl="node1" presStyleIdx="2" presStyleCnt="3"/>
      <dgm:spPr/>
      <dgm:t>
        <a:bodyPr/>
        <a:lstStyle/>
        <a:p>
          <a:endParaRPr lang="de-AT"/>
        </a:p>
      </dgm:t>
    </dgm:pt>
    <dgm:pt modelId="{C1E6C4AE-5921-4060-A17A-0BB8D4D585C3}" type="pres">
      <dgm:prSet presAssocID="{1C33C13F-30C7-43AF-A208-5345B3C38073}" presName="gear3dstNode" presStyleLbl="node1" presStyleIdx="2" presStyleCnt="3"/>
      <dgm:spPr/>
      <dgm:t>
        <a:bodyPr/>
        <a:lstStyle/>
        <a:p>
          <a:endParaRPr lang="de-AT"/>
        </a:p>
      </dgm:t>
    </dgm:pt>
    <dgm:pt modelId="{DAA73F3D-11D2-48A0-A54F-B642984A84B9}" type="pres">
      <dgm:prSet presAssocID="{922EDB45-E38C-4CA1-8967-B1944B3C1B9E}" presName="connector1" presStyleLbl="sibTrans2D1" presStyleIdx="0" presStyleCnt="3"/>
      <dgm:spPr>
        <a:prstGeom prst="circularArrow">
          <a:avLst>
            <a:gd name="adj1" fmla="val 4688"/>
            <a:gd name="adj2" fmla="val 299029"/>
            <a:gd name="adj3" fmla="val 2465788"/>
            <a:gd name="adj4" fmla="val 15974412"/>
            <a:gd name="adj5" fmla="val 5469"/>
          </a:avLst>
        </a:prstGeom>
      </dgm:spPr>
      <dgm:t>
        <a:bodyPr/>
        <a:lstStyle/>
        <a:p>
          <a:endParaRPr lang="de-AT"/>
        </a:p>
      </dgm:t>
    </dgm:pt>
    <dgm:pt modelId="{5E1902E7-85F5-4E34-9853-922579104DA5}" type="pres">
      <dgm:prSet presAssocID="{877307AE-4703-406B-BFB4-9917409E775D}" presName="connector2" presStyleLbl="sibTrans2D1" presStyleIdx="1" presStyleCnt="3"/>
      <dgm:spPr>
        <a:prstGeom prst="leftCircularArrow">
          <a:avLst>
            <a:gd name="adj1" fmla="val 6452"/>
            <a:gd name="adj2" fmla="val 429999"/>
            <a:gd name="adj3" fmla="val 10489124"/>
            <a:gd name="adj4" fmla="val 14837806"/>
            <a:gd name="adj5" fmla="val 7527"/>
          </a:avLst>
        </a:prstGeom>
      </dgm:spPr>
      <dgm:t>
        <a:bodyPr/>
        <a:lstStyle/>
        <a:p>
          <a:endParaRPr lang="de-AT"/>
        </a:p>
      </dgm:t>
    </dgm:pt>
    <dgm:pt modelId="{2DEB6D7F-8AAA-4DAB-A543-3302DA04ED5B}" type="pres">
      <dgm:prSet presAssocID="{0E7AB09F-82F5-4073-809E-CA4F10AB93CC}" presName="connector3" presStyleLbl="sibTrans2D1" presStyleIdx="2" presStyleCnt="3"/>
      <dgm:spPr>
        <a:prstGeom prst="circularArrow">
          <a:avLst>
            <a:gd name="adj1" fmla="val 5984"/>
            <a:gd name="adj2" fmla="val 394124"/>
            <a:gd name="adj3" fmla="val 13313824"/>
            <a:gd name="adj4" fmla="val 10508221"/>
            <a:gd name="adj5" fmla="val 6981"/>
          </a:avLst>
        </a:prstGeom>
      </dgm:spPr>
      <dgm:t>
        <a:bodyPr/>
        <a:lstStyle/>
        <a:p>
          <a:endParaRPr lang="de-AT"/>
        </a:p>
      </dgm:t>
    </dgm:pt>
  </dgm:ptLst>
  <dgm:cxnLst>
    <dgm:cxn modelId="{6CDBD6DD-F73E-48FC-882A-C935FEBFA6B1}" srcId="{6AEE7C17-5880-4E08-A3EB-B6B5F779024B}" destId="{013D45E3-D506-4840-84B8-C86D78141681}" srcOrd="1" destOrd="0" parTransId="{16BE2158-EC44-477B-938D-1A7E9C9E141E}" sibTransId="{877307AE-4703-406B-BFB4-9917409E775D}"/>
    <dgm:cxn modelId="{C36054FB-9DC6-48EF-9DA1-05DDEE3E4CF3}" type="presOf" srcId="{1C33C13F-30C7-43AF-A208-5345B3C38073}" destId="{C1E6C4AE-5921-4060-A17A-0BB8D4D585C3}" srcOrd="3" destOrd="0" presId="urn:microsoft.com/office/officeart/2005/8/layout/gear1"/>
    <dgm:cxn modelId="{9FDC1C53-3F61-4010-A9A4-3EACE6B21A2D}" type="presOf" srcId="{1C33C13F-30C7-43AF-A208-5345B3C38073}" destId="{92E5991C-EC99-4E50-9031-447017ABBABF}" srcOrd="1" destOrd="0" presId="urn:microsoft.com/office/officeart/2005/8/layout/gear1"/>
    <dgm:cxn modelId="{CC2EBFDC-47E6-478C-AFE2-106BC2EB294D}" type="presOf" srcId="{4BC4C77A-4A90-4434-8B6A-0109345CCACE}" destId="{414FD35A-14BA-4729-BF7A-77F3B75D8DB5}" srcOrd="0" destOrd="0" presId="urn:microsoft.com/office/officeart/2005/8/layout/gear1"/>
    <dgm:cxn modelId="{B5950350-37BA-44B1-97B8-5AEE564CC4EE}" type="presOf" srcId="{1C33C13F-30C7-43AF-A208-5345B3C38073}" destId="{2D41B4B8-BC48-4B65-8018-032004FBD491}" srcOrd="0" destOrd="0" presId="urn:microsoft.com/office/officeart/2005/8/layout/gear1"/>
    <dgm:cxn modelId="{9A288D73-066C-4BCF-AB1D-A96158E93C5D}" type="presOf" srcId="{877307AE-4703-406B-BFB4-9917409E775D}" destId="{5E1902E7-85F5-4E34-9853-922579104DA5}" srcOrd="0" destOrd="0" presId="urn:microsoft.com/office/officeart/2005/8/layout/gear1"/>
    <dgm:cxn modelId="{B4114667-598B-4A34-86F6-A568EB04F569}" type="presOf" srcId="{013D45E3-D506-4840-84B8-C86D78141681}" destId="{0C0C5CBC-518D-423C-BFCE-460A7ACEC669}" srcOrd="1" destOrd="0" presId="urn:microsoft.com/office/officeart/2005/8/layout/gear1"/>
    <dgm:cxn modelId="{EC74A252-5C4D-4884-842F-63786EA3913B}" srcId="{6AEE7C17-5880-4E08-A3EB-B6B5F779024B}" destId="{4BC4C77A-4A90-4434-8B6A-0109345CCACE}" srcOrd="0" destOrd="0" parTransId="{6DFE573E-5F25-4AB2-B2BC-B88A1E7C9368}" sibTransId="{922EDB45-E38C-4CA1-8967-B1944B3C1B9E}"/>
    <dgm:cxn modelId="{502C725B-8F61-4DE9-85E1-D04753257D54}" type="presOf" srcId="{922EDB45-E38C-4CA1-8967-B1944B3C1B9E}" destId="{DAA73F3D-11D2-48A0-A54F-B642984A84B9}" srcOrd="0" destOrd="0" presId="urn:microsoft.com/office/officeart/2005/8/layout/gear1"/>
    <dgm:cxn modelId="{AE61CB2D-C1E2-4746-A100-ABFD50345907}" type="presOf" srcId="{013D45E3-D506-4840-84B8-C86D78141681}" destId="{B7F6F8ED-DF52-4660-965D-582B863BB07D}" srcOrd="2" destOrd="0" presId="urn:microsoft.com/office/officeart/2005/8/layout/gear1"/>
    <dgm:cxn modelId="{DB720FA1-294D-456C-A3A5-B26F6277B4C0}" srcId="{6AEE7C17-5880-4E08-A3EB-B6B5F779024B}" destId="{1C33C13F-30C7-43AF-A208-5345B3C38073}" srcOrd="2" destOrd="0" parTransId="{25206AA8-B080-4987-A3E9-ED1DA40EE2A2}" sibTransId="{0E7AB09F-82F5-4073-809E-CA4F10AB93CC}"/>
    <dgm:cxn modelId="{7222CD7B-2ED2-4FC4-B258-AF7A1E0D453A}" type="presOf" srcId="{4BC4C77A-4A90-4434-8B6A-0109345CCACE}" destId="{43F969B1-1C02-45C6-AA5E-EE3CAD4DD822}" srcOrd="1" destOrd="0" presId="urn:microsoft.com/office/officeart/2005/8/layout/gear1"/>
    <dgm:cxn modelId="{A85ED55C-E2D4-4F35-AC69-8FA557853394}" type="presOf" srcId="{1C33C13F-30C7-43AF-A208-5345B3C38073}" destId="{2996EF01-316A-4DF5-AD97-DEA2C39E8EA1}" srcOrd="2" destOrd="0" presId="urn:microsoft.com/office/officeart/2005/8/layout/gear1"/>
    <dgm:cxn modelId="{06F35A9B-AF4F-4BD7-95C2-AC69523194DC}" type="presOf" srcId="{6AEE7C17-5880-4E08-A3EB-B6B5F779024B}" destId="{8D26EE12-BCF3-4498-BFE4-597064CD5151}" srcOrd="0" destOrd="0" presId="urn:microsoft.com/office/officeart/2005/8/layout/gear1"/>
    <dgm:cxn modelId="{CD943117-AC83-4AE5-8ED8-A7007D51151E}" type="presOf" srcId="{4BC4C77A-4A90-4434-8B6A-0109345CCACE}" destId="{B958FE4E-3B3E-43FA-8772-E4B108326995}" srcOrd="2" destOrd="0" presId="urn:microsoft.com/office/officeart/2005/8/layout/gear1"/>
    <dgm:cxn modelId="{A6C061AC-C48E-4B9D-8FA5-4041769CA1DB}" type="presOf" srcId="{0E7AB09F-82F5-4073-809E-CA4F10AB93CC}" destId="{2DEB6D7F-8AAA-4DAB-A543-3302DA04ED5B}" srcOrd="0" destOrd="0" presId="urn:microsoft.com/office/officeart/2005/8/layout/gear1"/>
    <dgm:cxn modelId="{6DEAA9E4-1569-4950-B06A-858959EDF0CE}" type="presOf" srcId="{013D45E3-D506-4840-84B8-C86D78141681}" destId="{0CB00F71-387E-4A23-92D7-86AFD1FC5526}" srcOrd="0" destOrd="0" presId="urn:microsoft.com/office/officeart/2005/8/layout/gear1"/>
    <dgm:cxn modelId="{EB8D0AFF-994D-4A67-B58A-F11C3C2A3129}" type="presParOf" srcId="{8D26EE12-BCF3-4498-BFE4-597064CD5151}" destId="{414FD35A-14BA-4729-BF7A-77F3B75D8DB5}" srcOrd="0" destOrd="0" presId="urn:microsoft.com/office/officeart/2005/8/layout/gear1"/>
    <dgm:cxn modelId="{79808933-4581-4D12-9882-0DAB2ACF9C55}" type="presParOf" srcId="{8D26EE12-BCF3-4498-BFE4-597064CD5151}" destId="{43F969B1-1C02-45C6-AA5E-EE3CAD4DD822}" srcOrd="1" destOrd="0" presId="urn:microsoft.com/office/officeart/2005/8/layout/gear1"/>
    <dgm:cxn modelId="{D78E31CB-03B4-41B3-9B04-52E6A1460278}" type="presParOf" srcId="{8D26EE12-BCF3-4498-BFE4-597064CD5151}" destId="{B958FE4E-3B3E-43FA-8772-E4B108326995}" srcOrd="2" destOrd="0" presId="urn:microsoft.com/office/officeart/2005/8/layout/gear1"/>
    <dgm:cxn modelId="{02FD9798-836F-41D7-9F17-FAFFA92701F3}" type="presParOf" srcId="{8D26EE12-BCF3-4498-BFE4-597064CD5151}" destId="{0CB00F71-387E-4A23-92D7-86AFD1FC5526}" srcOrd="3" destOrd="0" presId="urn:microsoft.com/office/officeart/2005/8/layout/gear1"/>
    <dgm:cxn modelId="{1217C4FD-A070-4489-AF8A-EBC5EE9EEC58}" type="presParOf" srcId="{8D26EE12-BCF3-4498-BFE4-597064CD5151}" destId="{0C0C5CBC-518D-423C-BFCE-460A7ACEC669}" srcOrd="4" destOrd="0" presId="urn:microsoft.com/office/officeart/2005/8/layout/gear1"/>
    <dgm:cxn modelId="{762C8D89-D520-428B-9D21-FB51706448A9}" type="presParOf" srcId="{8D26EE12-BCF3-4498-BFE4-597064CD5151}" destId="{B7F6F8ED-DF52-4660-965D-582B863BB07D}" srcOrd="5" destOrd="0" presId="urn:microsoft.com/office/officeart/2005/8/layout/gear1"/>
    <dgm:cxn modelId="{238A988F-ECA2-482D-A0DD-F6BD0D2C58C2}" type="presParOf" srcId="{8D26EE12-BCF3-4498-BFE4-597064CD5151}" destId="{2D41B4B8-BC48-4B65-8018-032004FBD491}" srcOrd="6" destOrd="0" presId="urn:microsoft.com/office/officeart/2005/8/layout/gear1"/>
    <dgm:cxn modelId="{C4BB86A3-B3C1-4B4F-8345-D88772D1CF24}" type="presParOf" srcId="{8D26EE12-BCF3-4498-BFE4-597064CD5151}" destId="{92E5991C-EC99-4E50-9031-447017ABBABF}" srcOrd="7" destOrd="0" presId="urn:microsoft.com/office/officeart/2005/8/layout/gear1"/>
    <dgm:cxn modelId="{D00102B5-EB3C-4FCF-BDE2-7E02640A2371}" type="presParOf" srcId="{8D26EE12-BCF3-4498-BFE4-597064CD5151}" destId="{2996EF01-316A-4DF5-AD97-DEA2C39E8EA1}" srcOrd="8" destOrd="0" presId="urn:microsoft.com/office/officeart/2005/8/layout/gear1"/>
    <dgm:cxn modelId="{8DDA55FF-5395-4F5D-ADC1-75747DE82C48}" type="presParOf" srcId="{8D26EE12-BCF3-4498-BFE4-597064CD5151}" destId="{C1E6C4AE-5921-4060-A17A-0BB8D4D585C3}" srcOrd="9" destOrd="0" presId="urn:microsoft.com/office/officeart/2005/8/layout/gear1"/>
    <dgm:cxn modelId="{6F0BF6E6-0F8F-4280-8B05-CBC4B9BA8190}" type="presParOf" srcId="{8D26EE12-BCF3-4498-BFE4-597064CD5151}" destId="{DAA73F3D-11D2-48A0-A54F-B642984A84B9}" srcOrd="10" destOrd="0" presId="urn:microsoft.com/office/officeart/2005/8/layout/gear1"/>
    <dgm:cxn modelId="{C49890B0-1BC0-4C2A-ABD9-A3B3F3B087CB}" type="presParOf" srcId="{8D26EE12-BCF3-4498-BFE4-597064CD5151}" destId="{5E1902E7-85F5-4E34-9853-922579104DA5}" srcOrd="11" destOrd="0" presId="urn:microsoft.com/office/officeart/2005/8/layout/gear1"/>
    <dgm:cxn modelId="{D38B391A-B3B8-4FA5-906D-E0DD3CC5E45A}" type="presParOf" srcId="{8D26EE12-BCF3-4498-BFE4-597064CD5151}" destId="{2DEB6D7F-8AAA-4DAB-A543-3302DA04ED5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9E6EAD-81AB-480A-87CC-F53D8567E8E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984E5329-520C-45E4-8475-F6B4F37CB7A4}">
      <dgm:prSet phldrT="[Text]" custT="1"/>
      <dgm:spPr/>
      <dgm:t>
        <a:bodyPr/>
        <a:lstStyle/>
        <a:p>
          <a:r>
            <a:rPr lang="en-US" sz="1600" noProof="0" dirty="0" smtClean="0"/>
            <a:t>Lead ministry conducts an impact assessment (key objectives, indicators, implementation measures, expected impacts…)</a:t>
          </a:r>
          <a:endParaRPr lang="en-US" sz="1600" noProof="0" dirty="0"/>
        </a:p>
      </dgm:t>
    </dgm:pt>
    <dgm:pt modelId="{46096D0F-EE7C-42CE-8799-21F181B8A276}" type="parTrans" cxnId="{46E87892-CBD6-4097-9EA9-E69509638FB1}">
      <dgm:prSet/>
      <dgm:spPr/>
      <dgm:t>
        <a:bodyPr/>
        <a:lstStyle/>
        <a:p>
          <a:endParaRPr lang="en-US" noProof="0" dirty="0"/>
        </a:p>
      </dgm:t>
    </dgm:pt>
    <dgm:pt modelId="{DA7BD6F7-BAB9-4D08-AC42-415EE6604A32}" type="sibTrans" cxnId="{46E87892-CBD6-4097-9EA9-E69509638FB1}">
      <dgm:prSet/>
      <dgm:spPr/>
      <dgm:t>
        <a:bodyPr/>
        <a:lstStyle/>
        <a:p>
          <a:endParaRPr lang="en-US" noProof="0" dirty="0"/>
        </a:p>
      </dgm:t>
    </dgm:pt>
    <dgm:pt modelId="{6A583B4C-78A4-4123-955C-58778704504D}">
      <dgm:prSet phldrT="[Text]" custT="1"/>
      <dgm:spPr>
        <a:solidFill>
          <a:srgbClr val="00B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noProof="0" dirty="0" smtClean="0"/>
            <a:t>Support and quality assurance by Federal Performance Management Office and</a:t>
          </a:r>
        </a:p>
        <a:p>
          <a:pPr defTabSz="711200">
            <a:lnSpc>
              <a:spcPct val="90000"/>
            </a:lnSpc>
            <a:spcBef>
              <a:spcPct val="0"/>
            </a:spcBef>
            <a:spcAft>
              <a:spcPct val="35000"/>
            </a:spcAft>
          </a:pPr>
          <a:r>
            <a:rPr lang="en-US" sz="1600" noProof="0" dirty="0" smtClean="0"/>
            <a:t>experts for specific impacts from other ministries</a:t>
          </a:r>
          <a:endParaRPr lang="en-US" sz="1600" noProof="0" dirty="0"/>
        </a:p>
      </dgm:t>
    </dgm:pt>
    <dgm:pt modelId="{4F0913C8-3FEB-49D3-ADE7-84891B0CB8ED}" type="parTrans" cxnId="{EF850D44-BFD3-416C-86DC-73CCCFC9D8DE}">
      <dgm:prSet/>
      <dgm:spPr/>
      <dgm:t>
        <a:bodyPr/>
        <a:lstStyle/>
        <a:p>
          <a:endParaRPr lang="en-US" noProof="0" dirty="0"/>
        </a:p>
      </dgm:t>
    </dgm:pt>
    <dgm:pt modelId="{C43E8D30-8476-49F0-807D-4C89031FF623}" type="sibTrans" cxnId="{EF850D44-BFD3-416C-86DC-73CCCFC9D8DE}">
      <dgm:prSet/>
      <dgm:spPr/>
      <dgm:t>
        <a:bodyPr/>
        <a:lstStyle/>
        <a:p>
          <a:endParaRPr lang="en-US" noProof="0" dirty="0"/>
        </a:p>
      </dgm:t>
    </dgm:pt>
    <dgm:pt modelId="{FB7B2953-D3F0-44EB-9909-035F80F6414E}">
      <dgm:prSet phldrT="[Text]" custT="1"/>
      <dgm:spPr/>
      <dgm:t>
        <a:bodyPr/>
        <a:lstStyle/>
        <a:p>
          <a:r>
            <a:rPr lang="en-US" sz="1600" noProof="0" dirty="0" smtClean="0"/>
            <a:t>RIA additional document for consultation phase and parliamentary discussions</a:t>
          </a:r>
          <a:endParaRPr lang="en-US" sz="1600" noProof="0" dirty="0"/>
        </a:p>
      </dgm:t>
    </dgm:pt>
    <dgm:pt modelId="{DBE194F3-C0E2-4AFD-812C-8830200A3523}" type="parTrans" cxnId="{A3AAD80C-7ADD-459E-AEDA-460841A47DA2}">
      <dgm:prSet/>
      <dgm:spPr/>
      <dgm:t>
        <a:bodyPr/>
        <a:lstStyle/>
        <a:p>
          <a:endParaRPr lang="en-US" noProof="0" dirty="0"/>
        </a:p>
      </dgm:t>
    </dgm:pt>
    <dgm:pt modelId="{3E2D7E07-68D8-49E3-AB6B-D0AC023AA404}" type="sibTrans" cxnId="{A3AAD80C-7ADD-459E-AEDA-460841A47DA2}">
      <dgm:prSet/>
      <dgm:spPr/>
      <dgm:t>
        <a:bodyPr/>
        <a:lstStyle/>
        <a:p>
          <a:endParaRPr lang="en-US" noProof="0" dirty="0"/>
        </a:p>
      </dgm:t>
    </dgm:pt>
    <dgm:pt modelId="{0B2C2C83-5A4D-408F-AEE3-6477895AAB55}">
      <dgm:prSet phldrT="[Text]" custT="1"/>
      <dgm:spPr/>
      <dgm:t>
        <a:bodyPr/>
        <a:lstStyle/>
        <a:p>
          <a:r>
            <a:rPr lang="en-US" sz="1600" noProof="0" dirty="0" smtClean="0"/>
            <a:t>Ex-post evaluation within 5 years </a:t>
          </a:r>
          <a:endParaRPr lang="en-US" sz="1600" noProof="0" dirty="0"/>
        </a:p>
      </dgm:t>
    </dgm:pt>
    <dgm:pt modelId="{E73983D6-D3C4-474B-A0EE-FE0887F48C82}" type="parTrans" cxnId="{6E461166-7778-4162-9188-B42987426AB8}">
      <dgm:prSet/>
      <dgm:spPr/>
      <dgm:t>
        <a:bodyPr/>
        <a:lstStyle/>
        <a:p>
          <a:endParaRPr lang="en-US" noProof="0" dirty="0"/>
        </a:p>
      </dgm:t>
    </dgm:pt>
    <dgm:pt modelId="{4809C7A2-5FDA-425E-97A8-5D02AED9BE93}" type="sibTrans" cxnId="{6E461166-7778-4162-9188-B42987426AB8}">
      <dgm:prSet/>
      <dgm:spPr/>
      <dgm:t>
        <a:bodyPr/>
        <a:lstStyle/>
        <a:p>
          <a:endParaRPr lang="en-US" noProof="0" dirty="0"/>
        </a:p>
      </dgm:t>
    </dgm:pt>
    <dgm:pt modelId="{D6593DC4-2F5E-4A33-B94D-7699507BFF58}">
      <dgm:prSet phldrT="[Text]" custT="1"/>
      <dgm:spPr/>
      <dgm:t>
        <a:bodyPr/>
        <a:lstStyle/>
        <a:p>
          <a:r>
            <a:rPr lang="en-US" sz="1600" noProof="0" dirty="0" smtClean="0"/>
            <a:t>Federal Performance Management Office compiles a report to Parliament </a:t>
          </a:r>
          <a:endParaRPr lang="en-US" sz="1600" noProof="0" dirty="0"/>
        </a:p>
      </dgm:t>
    </dgm:pt>
    <dgm:pt modelId="{8A1690CA-33AD-466E-BD96-F1E0EAC3D747}" type="parTrans" cxnId="{13A9AA80-9DD4-45BD-A1E8-D0C03DA008EB}">
      <dgm:prSet/>
      <dgm:spPr/>
      <dgm:t>
        <a:bodyPr/>
        <a:lstStyle/>
        <a:p>
          <a:endParaRPr lang="en-US" noProof="0" dirty="0"/>
        </a:p>
      </dgm:t>
    </dgm:pt>
    <dgm:pt modelId="{DC5556F9-BD2F-4E01-AA75-0B2C7FB5F28E}" type="sibTrans" cxnId="{13A9AA80-9DD4-45BD-A1E8-D0C03DA008EB}">
      <dgm:prSet/>
      <dgm:spPr/>
      <dgm:t>
        <a:bodyPr/>
        <a:lstStyle/>
        <a:p>
          <a:endParaRPr lang="en-US" noProof="0" dirty="0"/>
        </a:p>
      </dgm:t>
    </dgm:pt>
    <dgm:pt modelId="{F87531A7-7178-415B-85F2-3EE7D6E51ED8}">
      <dgm:prSet custT="1"/>
      <dgm:spPr/>
      <dgm:t>
        <a:bodyPr/>
        <a:lstStyle/>
        <a:p>
          <a:r>
            <a:rPr lang="en-US" sz="1600" noProof="0" dirty="0" smtClean="0"/>
            <a:t>Lead  ministry designs new law, regulation or major project</a:t>
          </a:r>
          <a:endParaRPr lang="en-US" sz="1600" noProof="0" dirty="0"/>
        </a:p>
      </dgm:t>
    </dgm:pt>
    <dgm:pt modelId="{04B40207-07D8-42BF-8340-12F948E0AB0E}" type="parTrans" cxnId="{692D56E3-AA1F-4E2D-B67F-7DB2DA427C6B}">
      <dgm:prSet/>
      <dgm:spPr/>
      <dgm:t>
        <a:bodyPr/>
        <a:lstStyle/>
        <a:p>
          <a:endParaRPr lang="en-US" noProof="0" dirty="0"/>
        </a:p>
      </dgm:t>
    </dgm:pt>
    <dgm:pt modelId="{28A54079-E435-4AAF-B1AF-99FD5B93ABE0}" type="sibTrans" cxnId="{692D56E3-AA1F-4E2D-B67F-7DB2DA427C6B}">
      <dgm:prSet/>
      <dgm:spPr/>
      <dgm:t>
        <a:bodyPr/>
        <a:lstStyle/>
        <a:p>
          <a:endParaRPr lang="en-US" noProof="0" dirty="0"/>
        </a:p>
      </dgm:t>
    </dgm:pt>
    <dgm:pt modelId="{32BC7952-349E-4D18-B95E-DC34A850C33C}">
      <dgm:prSet custT="1"/>
      <dgm:spPr>
        <a:solidFill>
          <a:srgbClr val="00B050"/>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de-DE" sz="1600" noProof="0" dirty="0" smtClean="0"/>
            <a:t>Revision </a:t>
          </a:r>
          <a:r>
            <a:rPr lang="de-DE" sz="1600" noProof="0" dirty="0" err="1" smtClean="0"/>
            <a:t>of</a:t>
          </a:r>
          <a:r>
            <a:rPr lang="de-DE" sz="1600" noProof="0" dirty="0" smtClean="0"/>
            <a:t> RIA </a:t>
          </a:r>
          <a:r>
            <a:rPr lang="de-DE" sz="1600" noProof="0" dirty="0" err="1" smtClean="0"/>
            <a:t>by</a:t>
          </a:r>
          <a:r>
            <a:rPr lang="de-DE" sz="1600" noProof="0" dirty="0" smtClean="0"/>
            <a:t> </a:t>
          </a:r>
          <a:r>
            <a:rPr lang="de-DE" sz="1600" noProof="0" dirty="0" err="1" smtClean="0"/>
            <a:t>lead</a:t>
          </a:r>
          <a:r>
            <a:rPr lang="de-DE" sz="1600" noProof="0" dirty="0" smtClean="0"/>
            <a:t> </a:t>
          </a:r>
          <a:r>
            <a:rPr lang="de-DE" sz="1600" noProof="0" dirty="0" err="1" smtClean="0"/>
            <a:t>ministry</a:t>
          </a:r>
          <a:r>
            <a:rPr lang="de-DE" sz="1600" noProof="0" dirty="0" smtClean="0"/>
            <a:t> (In </a:t>
          </a:r>
          <a:r>
            <a:rPr lang="de-DE" sz="1600" noProof="0" dirty="0" err="1" smtClean="0"/>
            <a:t>case</a:t>
          </a:r>
          <a:r>
            <a:rPr lang="de-DE" sz="1600" noProof="0" dirty="0" smtClean="0"/>
            <a:t> </a:t>
          </a:r>
          <a:r>
            <a:rPr lang="de-DE" sz="1600" noProof="0" dirty="0" err="1" smtClean="0"/>
            <a:t>of</a:t>
          </a:r>
          <a:r>
            <a:rPr lang="de-DE" sz="1600" noProof="0" dirty="0" smtClean="0"/>
            <a:t> non-</a:t>
          </a:r>
          <a:r>
            <a:rPr lang="de-DE" sz="1600" noProof="0" dirty="0" err="1" smtClean="0"/>
            <a:t>compliance</a:t>
          </a:r>
          <a:r>
            <a:rPr lang="de-DE" sz="1600" noProof="0" dirty="0" smtClean="0"/>
            <a:t>: </a:t>
          </a:r>
          <a:r>
            <a:rPr lang="de-DE" sz="1600" noProof="0" dirty="0" err="1" smtClean="0"/>
            <a:t>Mandatory</a:t>
          </a:r>
          <a:r>
            <a:rPr lang="de-DE" sz="1600" noProof="0" dirty="0" smtClean="0"/>
            <a:t> </a:t>
          </a:r>
          <a:r>
            <a:rPr lang="de-DE" sz="1600" noProof="0" dirty="0" err="1" smtClean="0"/>
            <a:t>explanation</a:t>
          </a:r>
          <a:r>
            <a:rPr lang="de-DE" sz="1600" noProof="0" dirty="0" smtClean="0"/>
            <a:t> - „</a:t>
          </a:r>
          <a:r>
            <a:rPr lang="de-DE" sz="1600" noProof="0" dirty="0" err="1" smtClean="0"/>
            <a:t>comply</a:t>
          </a:r>
          <a:r>
            <a:rPr lang="de-DE" sz="1600" noProof="0" dirty="0" smtClean="0"/>
            <a:t> </a:t>
          </a:r>
          <a:r>
            <a:rPr lang="de-DE" sz="1600" noProof="0" dirty="0" err="1" smtClean="0"/>
            <a:t>or</a:t>
          </a:r>
          <a:r>
            <a:rPr lang="de-DE" sz="1600" noProof="0" dirty="0" smtClean="0"/>
            <a:t> </a:t>
          </a:r>
          <a:r>
            <a:rPr lang="de-DE" sz="1600" noProof="0" dirty="0" err="1" smtClean="0"/>
            <a:t>explain</a:t>
          </a:r>
          <a:r>
            <a:rPr lang="de-DE" sz="1600" noProof="0" dirty="0" smtClean="0"/>
            <a:t>“)</a:t>
          </a:r>
          <a:endParaRPr lang="de-AT" sz="1600" dirty="0"/>
        </a:p>
      </dgm:t>
    </dgm:pt>
    <dgm:pt modelId="{15F67A97-288C-458E-BA34-B82E929DFB16}" type="parTrans" cxnId="{148013F0-4618-490D-8EF6-FDE1A4BD7AF4}">
      <dgm:prSet/>
      <dgm:spPr/>
      <dgm:t>
        <a:bodyPr/>
        <a:lstStyle/>
        <a:p>
          <a:endParaRPr lang="de-AT"/>
        </a:p>
      </dgm:t>
    </dgm:pt>
    <dgm:pt modelId="{ED452080-3391-463B-BA59-8F5531EDF5C0}" type="sibTrans" cxnId="{148013F0-4618-490D-8EF6-FDE1A4BD7AF4}">
      <dgm:prSet/>
      <dgm:spPr/>
      <dgm:t>
        <a:bodyPr/>
        <a:lstStyle/>
        <a:p>
          <a:endParaRPr lang="de-AT"/>
        </a:p>
      </dgm:t>
    </dgm:pt>
    <dgm:pt modelId="{D8BBDA18-58D4-4979-97A0-848AC98A40BD}" type="pres">
      <dgm:prSet presAssocID="{E49E6EAD-81AB-480A-87CC-F53D8567E8E1}" presName="Name0" presStyleCnt="0">
        <dgm:presLayoutVars>
          <dgm:dir/>
          <dgm:animLvl val="lvl"/>
          <dgm:resizeHandles val="exact"/>
        </dgm:presLayoutVars>
      </dgm:prSet>
      <dgm:spPr/>
      <dgm:t>
        <a:bodyPr/>
        <a:lstStyle/>
        <a:p>
          <a:endParaRPr lang="de-DE"/>
        </a:p>
      </dgm:t>
    </dgm:pt>
    <dgm:pt modelId="{9E607867-6455-4C8F-BB8C-EF86B870E7B4}" type="pres">
      <dgm:prSet presAssocID="{D6593DC4-2F5E-4A33-B94D-7699507BFF58}" presName="boxAndChildren" presStyleCnt="0"/>
      <dgm:spPr/>
    </dgm:pt>
    <dgm:pt modelId="{49921840-5F52-46D5-8291-A95C322B5C45}" type="pres">
      <dgm:prSet presAssocID="{D6593DC4-2F5E-4A33-B94D-7699507BFF58}" presName="parentTextBox" presStyleLbl="node1" presStyleIdx="0" presStyleCnt="7"/>
      <dgm:spPr/>
      <dgm:t>
        <a:bodyPr/>
        <a:lstStyle/>
        <a:p>
          <a:endParaRPr lang="de-DE"/>
        </a:p>
      </dgm:t>
    </dgm:pt>
    <dgm:pt modelId="{73C0FF4E-1E15-4192-8388-317128D6C488}" type="pres">
      <dgm:prSet presAssocID="{4809C7A2-5FDA-425E-97A8-5D02AED9BE93}" presName="sp" presStyleCnt="0"/>
      <dgm:spPr/>
    </dgm:pt>
    <dgm:pt modelId="{A0361E04-D3EB-482A-A2BF-E2B1B90BFED1}" type="pres">
      <dgm:prSet presAssocID="{0B2C2C83-5A4D-408F-AEE3-6477895AAB55}" presName="arrowAndChildren" presStyleCnt="0"/>
      <dgm:spPr/>
    </dgm:pt>
    <dgm:pt modelId="{F221452F-E3DB-47A9-8FE0-D40002B37B5D}" type="pres">
      <dgm:prSet presAssocID="{0B2C2C83-5A4D-408F-AEE3-6477895AAB55}" presName="parentTextArrow" presStyleLbl="node1" presStyleIdx="1" presStyleCnt="7"/>
      <dgm:spPr/>
      <dgm:t>
        <a:bodyPr/>
        <a:lstStyle/>
        <a:p>
          <a:endParaRPr lang="de-DE"/>
        </a:p>
      </dgm:t>
    </dgm:pt>
    <dgm:pt modelId="{8AC6B0D7-DA7B-4B32-931C-1C7337C2F4B4}" type="pres">
      <dgm:prSet presAssocID="{3E2D7E07-68D8-49E3-AB6B-D0AC023AA404}" presName="sp" presStyleCnt="0"/>
      <dgm:spPr/>
    </dgm:pt>
    <dgm:pt modelId="{9C61BE3D-9324-433B-8121-9C8174EE6D69}" type="pres">
      <dgm:prSet presAssocID="{FB7B2953-D3F0-44EB-9909-035F80F6414E}" presName="arrowAndChildren" presStyleCnt="0"/>
      <dgm:spPr/>
    </dgm:pt>
    <dgm:pt modelId="{985A1A3F-CB02-4CD2-AFF3-9285F3CFA7FE}" type="pres">
      <dgm:prSet presAssocID="{FB7B2953-D3F0-44EB-9909-035F80F6414E}" presName="parentTextArrow" presStyleLbl="node1" presStyleIdx="2" presStyleCnt="7" custScaleY="72034"/>
      <dgm:spPr/>
      <dgm:t>
        <a:bodyPr/>
        <a:lstStyle/>
        <a:p>
          <a:endParaRPr lang="de-DE"/>
        </a:p>
      </dgm:t>
    </dgm:pt>
    <dgm:pt modelId="{3A171619-2E78-4984-A4F8-588966190D08}" type="pres">
      <dgm:prSet presAssocID="{ED452080-3391-463B-BA59-8F5531EDF5C0}" presName="sp" presStyleCnt="0"/>
      <dgm:spPr/>
    </dgm:pt>
    <dgm:pt modelId="{41492F0E-ECCA-4363-8F1E-B046D38A5E78}" type="pres">
      <dgm:prSet presAssocID="{32BC7952-349E-4D18-B95E-DC34A850C33C}" presName="arrowAndChildren" presStyleCnt="0"/>
      <dgm:spPr/>
    </dgm:pt>
    <dgm:pt modelId="{462FB30A-06C6-4CC0-A895-30ECB8245D69}" type="pres">
      <dgm:prSet presAssocID="{32BC7952-349E-4D18-B95E-DC34A850C33C}" presName="parentTextArrow" presStyleLbl="node1" presStyleIdx="3" presStyleCnt="7" custLinFactNeighborX="-379" custLinFactNeighborY="-1218"/>
      <dgm:spPr/>
      <dgm:t>
        <a:bodyPr/>
        <a:lstStyle/>
        <a:p>
          <a:endParaRPr lang="de-AT"/>
        </a:p>
      </dgm:t>
    </dgm:pt>
    <dgm:pt modelId="{AE07963C-8183-4D52-80AE-66A25AD06BF7}" type="pres">
      <dgm:prSet presAssocID="{C43E8D30-8476-49F0-807D-4C89031FF623}" presName="sp" presStyleCnt="0"/>
      <dgm:spPr/>
    </dgm:pt>
    <dgm:pt modelId="{1BD2D052-34C0-4988-B68C-03905F49A8AD}" type="pres">
      <dgm:prSet presAssocID="{6A583B4C-78A4-4123-955C-58778704504D}" presName="arrowAndChildren" presStyleCnt="0"/>
      <dgm:spPr/>
    </dgm:pt>
    <dgm:pt modelId="{B830E40E-A6A4-4586-9E36-8973E4869E14}" type="pres">
      <dgm:prSet presAssocID="{6A583B4C-78A4-4123-955C-58778704504D}" presName="parentTextArrow" presStyleLbl="node1" presStyleIdx="4" presStyleCnt="7"/>
      <dgm:spPr/>
      <dgm:t>
        <a:bodyPr/>
        <a:lstStyle/>
        <a:p>
          <a:endParaRPr lang="de-DE"/>
        </a:p>
      </dgm:t>
    </dgm:pt>
    <dgm:pt modelId="{B5495D34-62C2-4636-A6B5-BB43FD98F671}" type="pres">
      <dgm:prSet presAssocID="{DA7BD6F7-BAB9-4D08-AC42-415EE6604A32}" presName="sp" presStyleCnt="0"/>
      <dgm:spPr/>
    </dgm:pt>
    <dgm:pt modelId="{A2909B0A-EA3E-4600-9AD5-B986193F4BDE}" type="pres">
      <dgm:prSet presAssocID="{984E5329-520C-45E4-8475-F6B4F37CB7A4}" presName="arrowAndChildren" presStyleCnt="0"/>
      <dgm:spPr/>
    </dgm:pt>
    <dgm:pt modelId="{1D415B71-79B2-475C-9A00-72BAE093CEFC}" type="pres">
      <dgm:prSet presAssocID="{984E5329-520C-45E4-8475-F6B4F37CB7A4}" presName="parentTextArrow" presStyleLbl="node1" presStyleIdx="5" presStyleCnt="7"/>
      <dgm:spPr/>
      <dgm:t>
        <a:bodyPr/>
        <a:lstStyle/>
        <a:p>
          <a:endParaRPr lang="de-DE"/>
        </a:p>
      </dgm:t>
    </dgm:pt>
    <dgm:pt modelId="{20953D7A-C681-49C4-BCD9-8CB3EF89050A}" type="pres">
      <dgm:prSet presAssocID="{28A54079-E435-4AAF-B1AF-99FD5B93ABE0}" presName="sp" presStyleCnt="0"/>
      <dgm:spPr/>
    </dgm:pt>
    <dgm:pt modelId="{76767682-12FE-4FC6-89AF-DA53F918167A}" type="pres">
      <dgm:prSet presAssocID="{F87531A7-7178-415B-85F2-3EE7D6E51ED8}" presName="arrowAndChildren" presStyleCnt="0"/>
      <dgm:spPr/>
    </dgm:pt>
    <dgm:pt modelId="{627750FD-F369-463F-BE48-371B9CF9DF30}" type="pres">
      <dgm:prSet presAssocID="{F87531A7-7178-415B-85F2-3EE7D6E51ED8}" presName="parentTextArrow" presStyleLbl="node1" presStyleIdx="6" presStyleCnt="7"/>
      <dgm:spPr/>
      <dgm:t>
        <a:bodyPr/>
        <a:lstStyle/>
        <a:p>
          <a:endParaRPr lang="de-DE"/>
        </a:p>
      </dgm:t>
    </dgm:pt>
  </dgm:ptLst>
  <dgm:cxnLst>
    <dgm:cxn modelId="{E47CE26A-8FA0-43D7-884D-6CC012808AFC}" type="presOf" srcId="{D6593DC4-2F5E-4A33-B94D-7699507BFF58}" destId="{49921840-5F52-46D5-8291-A95C322B5C45}" srcOrd="0" destOrd="0" presId="urn:microsoft.com/office/officeart/2005/8/layout/process4"/>
    <dgm:cxn modelId="{3A81E979-5F1E-4753-A813-582926979EF4}" type="presOf" srcId="{32BC7952-349E-4D18-B95E-DC34A850C33C}" destId="{462FB30A-06C6-4CC0-A895-30ECB8245D69}" srcOrd="0" destOrd="0" presId="urn:microsoft.com/office/officeart/2005/8/layout/process4"/>
    <dgm:cxn modelId="{13A9AA80-9DD4-45BD-A1E8-D0C03DA008EB}" srcId="{E49E6EAD-81AB-480A-87CC-F53D8567E8E1}" destId="{D6593DC4-2F5E-4A33-B94D-7699507BFF58}" srcOrd="6" destOrd="0" parTransId="{8A1690CA-33AD-466E-BD96-F1E0EAC3D747}" sibTransId="{DC5556F9-BD2F-4E01-AA75-0B2C7FB5F28E}"/>
    <dgm:cxn modelId="{E0AD00A7-26DB-4529-9DE2-FC89086B8974}" type="presOf" srcId="{F87531A7-7178-415B-85F2-3EE7D6E51ED8}" destId="{627750FD-F369-463F-BE48-371B9CF9DF30}" srcOrd="0" destOrd="0" presId="urn:microsoft.com/office/officeart/2005/8/layout/process4"/>
    <dgm:cxn modelId="{46E87892-CBD6-4097-9EA9-E69509638FB1}" srcId="{E49E6EAD-81AB-480A-87CC-F53D8567E8E1}" destId="{984E5329-520C-45E4-8475-F6B4F37CB7A4}" srcOrd="1" destOrd="0" parTransId="{46096D0F-EE7C-42CE-8799-21F181B8A276}" sibTransId="{DA7BD6F7-BAB9-4D08-AC42-415EE6604A32}"/>
    <dgm:cxn modelId="{4727575C-ECD5-4C61-91F9-339D7DB12F84}" type="presOf" srcId="{0B2C2C83-5A4D-408F-AEE3-6477895AAB55}" destId="{F221452F-E3DB-47A9-8FE0-D40002B37B5D}" srcOrd="0" destOrd="0" presId="urn:microsoft.com/office/officeart/2005/8/layout/process4"/>
    <dgm:cxn modelId="{150C9639-2FFD-4F4F-BFD9-9F1E301C9B22}" type="presOf" srcId="{984E5329-520C-45E4-8475-F6B4F37CB7A4}" destId="{1D415B71-79B2-475C-9A00-72BAE093CEFC}" srcOrd="0" destOrd="0" presId="urn:microsoft.com/office/officeart/2005/8/layout/process4"/>
    <dgm:cxn modelId="{9D3FC52F-947F-430A-AAF2-D8F0D4538403}" type="presOf" srcId="{FB7B2953-D3F0-44EB-9909-035F80F6414E}" destId="{985A1A3F-CB02-4CD2-AFF3-9285F3CFA7FE}" srcOrd="0" destOrd="0" presId="urn:microsoft.com/office/officeart/2005/8/layout/process4"/>
    <dgm:cxn modelId="{6E461166-7778-4162-9188-B42987426AB8}" srcId="{E49E6EAD-81AB-480A-87CC-F53D8567E8E1}" destId="{0B2C2C83-5A4D-408F-AEE3-6477895AAB55}" srcOrd="5" destOrd="0" parTransId="{E73983D6-D3C4-474B-A0EE-FE0887F48C82}" sibTransId="{4809C7A2-5FDA-425E-97A8-5D02AED9BE93}"/>
    <dgm:cxn modelId="{A3AAD80C-7ADD-459E-AEDA-460841A47DA2}" srcId="{E49E6EAD-81AB-480A-87CC-F53D8567E8E1}" destId="{FB7B2953-D3F0-44EB-9909-035F80F6414E}" srcOrd="4" destOrd="0" parTransId="{DBE194F3-C0E2-4AFD-812C-8830200A3523}" sibTransId="{3E2D7E07-68D8-49E3-AB6B-D0AC023AA404}"/>
    <dgm:cxn modelId="{148013F0-4618-490D-8EF6-FDE1A4BD7AF4}" srcId="{E49E6EAD-81AB-480A-87CC-F53D8567E8E1}" destId="{32BC7952-349E-4D18-B95E-DC34A850C33C}" srcOrd="3" destOrd="0" parTransId="{15F67A97-288C-458E-BA34-B82E929DFB16}" sibTransId="{ED452080-3391-463B-BA59-8F5531EDF5C0}"/>
    <dgm:cxn modelId="{EF850D44-BFD3-416C-86DC-73CCCFC9D8DE}" srcId="{E49E6EAD-81AB-480A-87CC-F53D8567E8E1}" destId="{6A583B4C-78A4-4123-955C-58778704504D}" srcOrd="2" destOrd="0" parTransId="{4F0913C8-3FEB-49D3-ADE7-84891B0CB8ED}" sibTransId="{C43E8D30-8476-49F0-807D-4C89031FF623}"/>
    <dgm:cxn modelId="{692D56E3-AA1F-4E2D-B67F-7DB2DA427C6B}" srcId="{E49E6EAD-81AB-480A-87CC-F53D8567E8E1}" destId="{F87531A7-7178-415B-85F2-3EE7D6E51ED8}" srcOrd="0" destOrd="0" parTransId="{04B40207-07D8-42BF-8340-12F948E0AB0E}" sibTransId="{28A54079-E435-4AAF-B1AF-99FD5B93ABE0}"/>
    <dgm:cxn modelId="{033E00F7-0766-4C3E-BFB2-67FC2124FD18}" type="presOf" srcId="{E49E6EAD-81AB-480A-87CC-F53D8567E8E1}" destId="{D8BBDA18-58D4-4979-97A0-848AC98A40BD}" srcOrd="0" destOrd="0" presId="urn:microsoft.com/office/officeart/2005/8/layout/process4"/>
    <dgm:cxn modelId="{E826C119-D8EA-418A-B884-3F7C10C0744F}" type="presOf" srcId="{6A583B4C-78A4-4123-955C-58778704504D}" destId="{B830E40E-A6A4-4586-9E36-8973E4869E14}" srcOrd="0" destOrd="0" presId="urn:microsoft.com/office/officeart/2005/8/layout/process4"/>
    <dgm:cxn modelId="{3AAA2365-B6C3-49C6-8C07-43836DDD893A}" type="presParOf" srcId="{D8BBDA18-58D4-4979-97A0-848AC98A40BD}" destId="{9E607867-6455-4C8F-BB8C-EF86B870E7B4}" srcOrd="0" destOrd="0" presId="urn:microsoft.com/office/officeart/2005/8/layout/process4"/>
    <dgm:cxn modelId="{D2CB12D8-CB93-40B3-8E89-03B13CFA831D}" type="presParOf" srcId="{9E607867-6455-4C8F-BB8C-EF86B870E7B4}" destId="{49921840-5F52-46D5-8291-A95C322B5C45}" srcOrd="0" destOrd="0" presId="urn:microsoft.com/office/officeart/2005/8/layout/process4"/>
    <dgm:cxn modelId="{981AF5BE-7868-441D-99F2-9F44235529F3}" type="presParOf" srcId="{D8BBDA18-58D4-4979-97A0-848AC98A40BD}" destId="{73C0FF4E-1E15-4192-8388-317128D6C488}" srcOrd="1" destOrd="0" presId="urn:microsoft.com/office/officeart/2005/8/layout/process4"/>
    <dgm:cxn modelId="{EA1DC50B-43C1-4288-9393-2F7B00B8068C}" type="presParOf" srcId="{D8BBDA18-58D4-4979-97A0-848AC98A40BD}" destId="{A0361E04-D3EB-482A-A2BF-E2B1B90BFED1}" srcOrd="2" destOrd="0" presId="urn:microsoft.com/office/officeart/2005/8/layout/process4"/>
    <dgm:cxn modelId="{D994DD41-80E4-44CC-99C3-B9E09548BD2D}" type="presParOf" srcId="{A0361E04-D3EB-482A-A2BF-E2B1B90BFED1}" destId="{F221452F-E3DB-47A9-8FE0-D40002B37B5D}" srcOrd="0" destOrd="0" presId="urn:microsoft.com/office/officeart/2005/8/layout/process4"/>
    <dgm:cxn modelId="{A53727B0-75F0-4A1F-885F-03B05D7033A8}" type="presParOf" srcId="{D8BBDA18-58D4-4979-97A0-848AC98A40BD}" destId="{8AC6B0D7-DA7B-4B32-931C-1C7337C2F4B4}" srcOrd="3" destOrd="0" presId="urn:microsoft.com/office/officeart/2005/8/layout/process4"/>
    <dgm:cxn modelId="{C3FC126D-6A65-4A91-A933-7CDC635E214A}" type="presParOf" srcId="{D8BBDA18-58D4-4979-97A0-848AC98A40BD}" destId="{9C61BE3D-9324-433B-8121-9C8174EE6D69}" srcOrd="4" destOrd="0" presId="urn:microsoft.com/office/officeart/2005/8/layout/process4"/>
    <dgm:cxn modelId="{79257393-9414-459F-BE73-45031B14FBA7}" type="presParOf" srcId="{9C61BE3D-9324-433B-8121-9C8174EE6D69}" destId="{985A1A3F-CB02-4CD2-AFF3-9285F3CFA7FE}" srcOrd="0" destOrd="0" presId="urn:microsoft.com/office/officeart/2005/8/layout/process4"/>
    <dgm:cxn modelId="{18148C5D-4950-4671-8979-20EBB8E71046}" type="presParOf" srcId="{D8BBDA18-58D4-4979-97A0-848AC98A40BD}" destId="{3A171619-2E78-4984-A4F8-588966190D08}" srcOrd="5" destOrd="0" presId="urn:microsoft.com/office/officeart/2005/8/layout/process4"/>
    <dgm:cxn modelId="{D2B4DD3C-835D-4EC4-A8D9-94746D370B7C}" type="presParOf" srcId="{D8BBDA18-58D4-4979-97A0-848AC98A40BD}" destId="{41492F0E-ECCA-4363-8F1E-B046D38A5E78}" srcOrd="6" destOrd="0" presId="urn:microsoft.com/office/officeart/2005/8/layout/process4"/>
    <dgm:cxn modelId="{1B0EF3B6-A800-461F-A2B7-532057DFDBD3}" type="presParOf" srcId="{41492F0E-ECCA-4363-8F1E-B046D38A5E78}" destId="{462FB30A-06C6-4CC0-A895-30ECB8245D69}" srcOrd="0" destOrd="0" presId="urn:microsoft.com/office/officeart/2005/8/layout/process4"/>
    <dgm:cxn modelId="{757A123C-24A8-4394-934D-285583C24770}" type="presParOf" srcId="{D8BBDA18-58D4-4979-97A0-848AC98A40BD}" destId="{AE07963C-8183-4D52-80AE-66A25AD06BF7}" srcOrd="7" destOrd="0" presId="urn:microsoft.com/office/officeart/2005/8/layout/process4"/>
    <dgm:cxn modelId="{E3676BC6-6157-42D4-AE1A-B776D630E18A}" type="presParOf" srcId="{D8BBDA18-58D4-4979-97A0-848AC98A40BD}" destId="{1BD2D052-34C0-4988-B68C-03905F49A8AD}" srcOrd="8" destOrd="0" presId="urn:microsoft.com/office/officeart/2005/8/layout/process4"/>
    <dgm:cxn modelId="{A921C811-0F0C-4AE8-9E17-F167472CE9A9}" type="presParOf" srcId="{1BD2D052-34C0-4988-B68C-03905F49A8AD}" destId="{B830E40E-A6A4-4586-9E36-8973E4869E14}" srcOrd="0" destOrd="0" presId="urn:microsoft.com/office/officeart/2005/8/layout/process4"/>
    <dgm:cxn modelId="{304A8AAE-F2CC-4ADA-9F1F-8E603CB4331C}" type="presParOf" srcId="{D8BBDA18-58D4-4979-97A0-848AC98A40BD}" destId="{B5495D34-62C2-4636-A6B5-BB43FD98F671}" srcOrd="9" destOrd="0" presId="urn:microsoft.com/office/officeart/2005/8/layout/process4"/>
    <dgm:cxn modelId="{E7870F52-98BE-4998-9464-50E7F0A93C53}" type="presParOf" srcId="{D8BBDA18-58D4-4979-97A0-848AC98A40BD}" destId="{A2909B0A-EA3E-4600-9AD5-B986193F4BDE}" srcOrd="10" destOrd="0" presId="urn:microsoft.com/office/officeart/2005/8/layout/process4"/>
    <dgm:cxn modelId="{63275D8C-AD87-43CA-A8BD-D2E846E43313}" type="presParOf" srcId="{A2909B0A-EA3E-4600-9AD5-B986193F4BDE}" destId="{1D415B71-79B2-475C-9A00-72BAE093CEFC}" srcOrd="0" destOrd="0" presId="urn:microsoft.com/office/officeart/2005/8/layout/process4"/>
    <dgm:cxn modelId="{C765D55C-9BD2-4EB4-BC39-D388FDE67F64}" type="presParOf" srcId="{D8BBDA18-58D4-4979-97A0-848AC98A40BD}" destId="{20953D7A-C681-49C4-BCD9-8CB3EF89050A}" srcOrd="11" destOrd="0" presId="urn:microsoft.com/office/officeart/2005/8/layout/process4"/>
    <dgm:cxn modelId="{46A5659C-C66F-490F-8B91-36D278D27EBC}" type="presParOf" srcId="{D8BBDA18-58D4-4979-97A0-848AC98A40BD}" destId="{76767682-12FE-4FC6-89AF-DA53F918167A}" srcOrd="12" destOrd="0" presId="urn:microsoft.com/office/officeart/2005/8/layout/process4"/>
    <dgm:cxn modelId="{BF38835C-5C33-4CE8-928B-E7C07FC36C70}" type="presParOf" srcId="{76767682-12FE-4FC6-89AF-DA53F918167A}" destId="{627750FD-F369-463F-BE48-371B9CF9DF3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CBE76C-0CDB-44A1-9B24-066B525A7836}"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de-DE"/>
        </a:p>
      </dgm:t>
    </dgm:pt>
    <dgm:pt modelId="{C374D2B9-1FC0-448D-9567-363F79BC3399}">
      <dgm:prSet phldrT="[Text]" custT="1"/>
      <dgm:spPr/>
      <dgm:t>
        <a:bodyPr/>
        <a:lstStyle/>
        <a:p>
          <a:r>
            <a:rPr lang="de-DE" sz="2000" dirty="0" err="1" smtClean="0"/>
            <a:t>Parliament</a:t>
          </a:r>
          <a:endParaRPr lang="de-DE" sz="2000" dirty="0"/>
        </a:p>
      </dgm:t>
    </dgm:pt>
    <dgm:pt modelId="{5871A354-CFB5-4720-AA92-9C39A1D7B24A}" type="parTrans" cxnId="{C58B7241-1398-4F26-A9D8-56E2FC174E64}">
      <dgm:prSet/>
      <dgm:spPr/>
      <dgm:t>
        <a:bodyPr/>
        <a:lstStyle/>
        <a:p>
          <a:endParaRPr lang="de-DE" sz="2400"/>
        </a:p>
      </dgm:t>
    </dgm:pt>
    <dgm:pt modelId="{DD2D2515-6D6C-4B48-94F3-037BA3ABE046}" type="sibTrans" cxnId="{C58B7241-1398-4F26-A9D8-56E2FC174E64}">
      <dgm:prSet/>
      <dgm:spPr/>
      <dgm:t>
        <a:bodyPr/>
        <a:lstStyle/>
        <a:p>
          <a:endParaRPr lang="de-DE" sz="2400"/>
        </a:p>
      </dgm:t>
    </dgm:pt>
    <dgm:pt modelId="{D241CCC6-04D6-4208-8610-86E96558EFA0}">
      <dgm:prSet phldrT="[Text]" custT="1"/>
      <dgm:spPr/>
      <dgm:t>
        <a:bodyPr/>
        <a:lstStyle/>
        <a:p>
          <a:r>
            <a:rPr lang="de-DE" sz="2000" dirty="0" err="1" smtClean="0"/>
            <a:t>Interested</a:t>
          </a:r>
          <a:r>
            <a:rPr lang="de-DE" sz="2000" dirty="0" smtClean="0"/>
            <a:t> Public/         </a:t>
          </a:r>
          <a:r>
            <a:rPr lang="de-DE" sz="2000" dirty="0" err="1" smtClean="0"/>
            <a:t>Lobbies</a:t>
          </a:r>
          <a:endParaRPr lang="de-DE" sz="2000" dirty="0"/>
        </a:p>
      </dgm:t>
    </dgm:pt>
    <dgm:pt modelId="{2A421416-EF12-4FE3-B2B0-8E5178FCCB11}" type="parTrans" cxnId="{5768014C-5C68-4BC8-BEAD-280DD4236825}">
      <dgm:prSet/>
      <dgm:spPr/>
      <dgm:t>
        <a:bodyPr/>
        <a:lstStyle/>
        <a:p>
          <a:endParaRPr lang="de-DE" sz="2400"/>
        </a:p>
      </dgm:t>
    </dgm:pt>
    <dgm:pt modelId="{B0800C43-A71A-4DA4-A3AF-BB0250FE8358}" type="sibTrans" cxnId="{5768014C-5C68-4BC8-BEAD-280DD4236825}">
      <dgm:prSet/>
      <dgm:spPr/>
      <dgm:t>
        <a:bodyPr/>
        <a:lstStyle/>
        <a:p>
          <a:endParaRPr lang="de-DE" sz="2400"/>
        </a:p>
      </dgm:t>
    </dgm:pt>
    <dgm:pt modelId="{4FF2D4A3-18E9-4AFC-B249-D287AB2C7A04}">
      <dgm:prSet phldrT="[Text]" custT="1"/>
      <dgm:spPr/>
      <dgm:t>
        <a:bodyPr/>
        <a:lstStyle/>
        <a:p>
          <a:r>
            <a:rPr lang="de-DE" sz="2000" dirty="0" err="1" smtClean="0"/>
            <a:t>Ministries</a:t>
          </a:r>
          <a:endParaRPr lang="de-DE" sz="2000" dirty="0"/>
        </a:p>
      </dgm:t>
    </dgm:pt>
    <dgm:pt modelId="{437415B3-A121-45BB-A053-D69171152D15}" type="parTrans" cxnId="{48F26C9B-ACEA-4B01-A7EC-D543DF748066}">
      <dgm:prSet/>
      <dgm:spPr/>
      <dgm:t>
        <a:bodyPr/>
        <a:lstStyle/>
        <a:p>
          <a:endParaRPr lang="de-DE" sz="2400"/>
        </a:p>
      </dgm:t>
    </dgm:pt>
    <dgm:pt modelId="{248378E4-A51C-4439-8702-5D320F6095C7}" type="sibTrans" cxnId="{48F26C9B-ACEA-4B01-A7EC-D543DF748066}">
      <dgm:prSet/>
      <dgm:spPr/>
      <dgm:t>
        <a:bodyPr/>
        <a:lstStyle/>
        <a:p>
          <a:endParaRPr lang="de-DE" sz="2400"/>
        </a:p>
      </dgm:t>
    </dgm:pt>
    <dgm:pt modelId="{A1CB4BB3-0393-42A1-838A-762DD4AA6444}">
      <dgm:prSet phldrT="[Text]" custT="1"/>
      <dgm:spPr/>
      <dgm:t>
        <a:bodyPr/>
        <a:lstStyle/>
        <a:p>
          <a:r>
            <a:rPr lang="de-DE" sz="2000" dirty="0" smtClean="0"/>
            <a:t>Federal </a:t>
          </a:r>
          <a:r>
            <a:rPr lang="de-DE" sz="2000" dirty="0" err="1" smtClean="0"/>
            <a:t>Government</a:t>
          </a:r>
          <a:endParaRPr lang="de-DE" sz="2000" dirty="0"/>
        </a:p>
      </dgm:t>
    </dgm:pt>
    <dgm:pt modelId="{E7877093-7C91-4DE8-8B54-BFA8AB8247C4}" type="parTrans" cxnId="{673D30EE-A70F-4127-9018-52368BD83843}">
      <dgm:prSet/>
      <dgm:spPr/>
      <dgm:t>
        <a:bodyPr/>
        <a:lstStyle/>
        <a:p>
          <a:endParaRPr lang="de-DE" sz="2400"/>
        </a:p>
      </dgm:t>
    </dgm:pt>
    <dgm:pt modelId="{282F79D3-F353-44FB-8A96-1FB01A301B27}" type="sibTrans" cxnId="{673D30EE-A70F-4127-9018-52368BD83843}">
      <dgm:prSet/>
      <dgm:spPr/>
      <dgm:t>
        <a:bodyPr/>
        <a:lstStyle/>
        <a:p>
          <a:endParaRPr lang="de-DE" sz="2400"/>
        </a:p>
      </dgm:t>
    </dgm:pt>
    <dgm:pt modelId="{52D77D46-2193-44B8-97C3-BF82C7184A41}" type="pres">
      <dgm:prSet presAssocID="{1ECBE76C-0CDB-44A1-9B24-066B525A7836}" presName="Name0" presStyleCnt="0">
        <dgm:presLayoutVars>
          <dgm:dir/>
          <dgm:resizeHandles val="exact"/>
        </dgm:presLayoutVars>
      </dgm:prSet>
      <dgm:spPr/>
      <dgm:t>
        <a:bodyPr/>
        <a:lstStyle/>
        <a:p>
          <a:endParaRPr lang="de-AT"/>
        </a:p>
      </dgm:t>
    </dgm:pt>
    <dgm:pt modelId="{5A16FDD2-44AF-489B-B757-4CDC41116EC4}" type="pres">
      <dgm:prSet presAssocID="{1ECBE76C-0CDB-44A1-9B24-066B525A7836}" presName="fgShape" presStyleLbl="fgShp" presStyleIdx="0" presStyleCnt="1"/>
      <dgm:spPr/>
      <dgm:t>
        <a:bodyPr/>
        <a:lstStyle/>
        <a:p>
          <a:endParaRPr lang="de-AT"/>
        </a:p>
      </dgm:t>
    </dgm:pt>
    <dgm:pt modelId="{8D88BB82-8115-4F3D-81A7-EAA1EE80F764}" type="pres">
      <dgm:prSet presAssocID="{1ECBE76C-0CDB-44A1-9B24-066B525A7836}" presName="linComp" presStyleCnt="0"/>
      <dgm:spPr/>
      <dgm:t>
        <a:bodyPr/>
        <a:lstStyle/>
        <a:p>
          <a:endParaRPr lang="de-AT"/>
        </a:p>
      </dgm:t>
    </dgm:pt>
    <dgm:pt modelId="{345DDB13-7F65-4AE1-AF18-9BE94AE29EBD}" type="pres">
      <dgm:prSet presAssocID="{C374D2B9-1FC0-448D-9567-363F79BC3399}" presName="compNode" presStyleCnt="0"/>
      <dgm:spPr/>
      <dgm:t>
        <a:bodyPr/>
        <a:lstStyle/>
        <a:p>
          <a:endParaRPr lang="de-AT"/>
        </a:p>
      </dgm:t>
    </dgm:pt>
    <dgm:pt modelId="{0008CD40-5D83-4452-A5F0-5EBFA05BE7E1}" type="pres">
      <dgm:prSet presAssocID="{C374D2B9-1FC0-448D-9567-363F79BC3399}" presName="bkgdShape" presStyleLbl="node1" presStyleIdx="0" presStyleCnt="4"/>
      <dgm:spPr/>
      <dgm:t>
        <a:bodyPr/>
        <a:lstStyle/>
        <a:p>
          <a:endParaRPr lang="de-AT"/>
        </a:p>
      </dgm:t>
    </dgm:pt>
    <dgm:pt modelId="{62554355-BC08-4D30-9E4D-54252924B5B5}" type="pres">
      <dgm:prSet presAssocID="{C374D2B9-1FC0-448D-9567-363F79BC3399}" presName="nodeTx" presStyleLbl="node1" presStyleIdx="0" presStyleCnt="4">
        <dgm:presLayoutVars>
          <dgm:bulletEnabled val="1"/>
        </dgm:presLayoutVars>
      </dgm:prSet>
      <dgm:spPr/>
      <dgm:t>
        <a:bodyPr/>
        <a:lstStyle/>
        <a:p>
          <a:endParaRPr lang="de-AT"/>
        </a:p>
      </dgm:t>
    </dgm:pt>
    <dgm:pt modelId="{C207A19A-CCF0-4161-9775-82E805C035D5}" type="pres">
      <dgm:prSet presAssocID="{C374D2B9-1FC0-448D-9567-363F79BC3399}" presName="invisiNode" presStyleLbl="node1" presStyleIdx="0" presStyleCnt="4"/>
      <dgm:spPr/>
      <dgm:t>
        <a:bodyPr/>
        <a:lstStyle/>
        <a:p>
          <a:endParaRPr lang="de-AT"/>
        </a:p>
      </dgm:t>
    </dgm:pt>
    <dgm:pt modelId="{DF8C5895-EEE2-4EAB-A531-38489F3AD53F}" type="pres">
      <dgm:prSet presAssocID="{C374D2B9-1FC0-448D-9567-363F79BC3399}"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t>
        <a:bodyPr/>
        <a:lstStyle/>
        <a:p>
          <a:endParaRPr lang="de-AT"/>
        </a:p>
      </dgm:t>
    </dgm:pt>
    <dgm:pt modelId="{C0DBDE0A-52A0-419C-9B2E-BD31929302C1}" type="pres">
      <dgm:prSet presAssocID="{DD2D2515-6D6C-4B48-94F3-037BA3ABE046}" presName="sibTrans" presStyleLbl="sibTrans2D1" presStyleIdx="0" presStyleCnt="0"/>
      <dgm:spPr/>
      <dgm:t>
        <a:bodyPr/>
        <a:lstStyle/>
        <a:p>
          <a:endParaRPr lang="de-AT"/>
        </a:p>
      </dgm:t>
    </dgm:pt>
    <dgm:pt modelId="{B82C5AD8-AD9C-4A58-A95E-BDA08D849FD7}" type="pres">
      <dgm:prSet presAssocID="{D241CCC6-04D6-4208-8610-86E96558EFA0}" presName="compNode" presStyleCnt="0"/>
      <dgm:spPr/>
      <dgm:t>
        <a:bodyPr/>
        <a:lstStyle/>
        <a:p>
          <a:endParaRPr lang="de-AT"/>
        </a:p>
      </dgm:t>
    </dgm:pt>
    <dgm:pt modelId="{E7F36A1A-33ED-4CF1-AA5B-A3E9022CB3DD}" type="pres">
      <dgm:prSet presAssocID="{D241CCC6-04D6-4208-8610-86E96558EFA0}" presName="bkgdShape" presStyleLbl="node1" presStyleIdx="1" presStyleCnt="4"/>
      <dgm:spPr/>
      <dgm:t>
        <a:bodyPr/>
        <a:lstStyle/>
        <a:p>
          <a:endParaRPr lang="de-AT"/>
        </a:p>
      </dgm:t>
    </dgm:pt>
    <dgm:pt modelId="{12BE776D-A821-4C09-BB8C-D51AAC1585FE}" type="pres">
      <dgm:prSet presAssocID="{D241CCC6-04D6-4208-8610-86E96558EFA0}" presName="nodeTx" presStyleLbl="node1" presStyleIdx="1" presStyleCnt="4">
        <dgm:presLayoutVars>
          <dgm:bulletEnabled val="1"/>
        </dgm:presLayoutVars>
      </dgm:prSet>
      <dgm:spPr/>
      <dgm:t>
        <a:bodyPr/>
        <a:lstStyle/>
        <a:p>
          <a:endParaRPr lang="de-AT"/>
        </a:p>
      </dgm:t>
    </dgm:pt>
    <dgm:pt modelId="{F5A0F1B4-2E19-4D8E-95B4-27AB3EFF4852}" type="pres">
      <dgm:prSet presAssocID="{D241CCC6-04D6-4208-8610-86E96558EFA0}" presName="invisiNode" presStyleLbl="node1" presStyleIdx="1" presStyleCnt="4"/>
      <dgm:spPr/>
      <dgm:t>
        <a:bodyPr/>
        <a:lstStyle/>
        <a:p>
          <a:endParaRPr lang="de-AT"/>
        </a:p>
      </dgm:t>
    </dgm:pt>
    <dgm:pt modelId="{64031D4D-3459-43E1-9767-22B3AB88F36E}" type="pres">
      <dgm:prSet presAssocID="{D241CCC6-04D6-4208-8610-86E96558EFA0}"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dgm:spPr>
      <dgm:t>
        <a:bodyPr/>
        <a:lstStyle/>
        <a:p>
          <a:endParaRPr lang="de-AT"/>
        </a:p>
      </dgm:t>
    </dgm:pt>
    <dgm:pt modelId="{D2AED0F8-EFA0-4BC0-A832-E724071ACDD3}" type="pres">
      <dgm:prSet presAssocID="{B0800C43-A71A-4DA4-A3AF-BB0250FE8358}" presName="sibTrans" presStyleLbl="sibTrans2D1" presStyleIdx="0" presStyleCnt="0"/>
      <dgm:spPr/>
      <dgm:t>
        <a:bodyPr/>
        <a:lstStyle/>
        <a:p>
          <a:endParaRPr lang="de-AT"/>
        </a:p>
      </dgm:t>
    </dgm:pt>
    <dgm:pt modelId="{E9C25DA7-61BE-4F7A-A590-034DA1D60973}" type="pres">
      <dgm:prSet presAssocID="{4FF2D4A3-18E9-4AFC-B249-D287AB2C7A04}" presName="compNode" presStyleCnt="0"/>
      <dgm:spPr/>
      <dgm:t>
        <a:bodyPr/>
        <a:lstStyle/>
        <a:p>
          <a:endParaRPr lang="de-AT"/>
        </a:p>
      </dgm:t>
    </dgm:pt>
    <dgm:pt modelId="{4461A2B9-8A54-47D1-8242-FD8753E31DFB}" type="pres">
      <dgm:prSet presAssocID="{4FF2D4A3-18E9-4AFC-B249-D287AB2C7A04}" presName="bkgdShape" presStyleLbl="node1" presStyleIdx="2" presStyleCnt="4"/>
      <dgm:spPr/>
      <dgm:t>
        <a:bodyPr/>
        <a:lstStyle/>
        <a:p>
          <a:endParaRPr lang="de-AT"/>
        </a:p>
      </dgm:t>
    </dgm:pt>
    <dgm:pt modelId="{0DB9CE86-27C8-4540-B363-C1D078A409E5}" type="pres">
      <dgm:prSet presAssocID="{4FF2D4A3-18E9-4AFC-B249-D287AB2C7A04}" presName="nodeTx" presStyleLbl="node1" presStyleIdx="2" presStyleCnt="4">
        <dgm:presLayoutVars>
          <dgm:bulletEnabled val="1"/>
        </dgm:presLayoutVars>
      </dgm:prSet>
      <dgm:spPr/>
      <dgm:t>
        <a:bodyPr/>
        <a:lstStyle/>
        <a:p>
          <a:endParaRPr lang="de-AT"/>
        </a:p>
      </dgm:t>
    </dgm:pt>
    <dgm:pt modelId="{F62F169E-3FF3-42DA-9C64-5503BF64289A}" type="pres">
      <dgm:prSet presAssocID="{4FF2D4A3-18E9-4AFC-B249-D287AB2C7A04}" presName="invisiNode" presStyleLbl="node1" presStyleIdx="2" presStyleCnt="4"/>
      <dgm:spPr/>
      <dgm:t>
        <a:bodyPr/>
        <a:lstStyle/>
        <a:p>
          <a:endParaRPr lang="de-AT"/>
        </a:p>
      </dgm:t>
    </dgm:pt>
    <dgm:pt modelId="{76A55AEC-0C26-47FD-BE1D-84DBE95E095D}" type="pres">
      <dgm:prSet presAssocID="{4FF2D4A3-18E9-4AFC-B249-D287AB2C7A04}"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44000" r="-44000"/>
          </a:stretch>
        </a:blipFill>
      </dgm:spPr>
      <dgm:t>
        <a:bodyPr/>
        <a:lstStyle/>
        <a:p>
          <a:endParaRPr lang="de-AT"/>
        </a:p>
      </dgm:t>
    </dgm:pt>
    <dgm:pt modelId="{10B6A128-85E7-4A43-860C-12800F9B3850}" type="pres">
      <dgm:prSet presAssocID="{248378E4-A51C-4439-8702-5D320F6095C7}" presName="sibTrans" presStyleLbl="sibTrans2D1" presStyleIdx="0" presStyleCnt="0"/>
      <dgm:spPr/>
      <dgm:t>
        <a:bodyPr/>
        <a:lstStyle/>
        <a:p>
          <a:endParaRPr lang="de-AT"/>
        </a:p>
      </dgm:t>
    </dgm:pt>
    <dgm:pt modelId="{2EB2C7E9-A4DE-4DE3-87FB-50722B039774}" type="pres">
      <dgm:prSet presAssocID="{A1CB4BB3-0393-42A1-838A-762DD4AA6444}" presName="compNode" presStyleCnt="0"/>
      <dgm:spPr/>
      <dgm:t>
        <a:bodyPr/>
        <a:lstStyle/>
        <a:p>
          <a:endParaRPr lang="de-AT"/>
        </a:p>
      </dgm:t>
    </dgm:pt>
    <dgm:pt modelId="{1956D492-6E93-44C9-9657-DBA15D6551EF}" type="pres">
      <dgm:prSet presAssocID="{A1CB4BB3-0393-42A1-838A-762DD4AA6444}" presName="bkgdShape" presStyleLbl="node1" presStyleIdx="3" presStyleCnt="4"/>
      <dgm:spPr/>
      <dgm:t>
        <a:bodyPr/>
        <a:lstStyle/>
        <a:p>
          <a:endParaRPr lang="de-AT"/>
        </a:p>
      </dgm:t>
    </dgm:pt>
    <dgm:pt modelId="{2089D87C-DE1D-4D27-A9A4-E9791CB9DDA7}" type="pres">
      <dgm:prSet presAssocID="{A1CB4BB3-0393-42A1-838A-762DD4AA6444}" presName="nodeTx" presStyleLbl="node1" presStyleIdx="3" presStyleCnt="4">
        <dgm:presLayoutVars>
          <dgm:bulletEnabled val="1"/>
        </dgm:presLayoutVars>
      </dgm:prSet>
      <dgm:spPr/>
      <dgm:t>
        <a:bodyPr/>
        <a:lstStyle/>
        <a:p>
          <a:endParaRPr lang="de-AT"/>
        </a:p>
      </dgm:t>
    </dgm:pt>
    <dgm:pt modelId="{1C2E01F2-86BA-47E9-A6BE-C3A2A621B2A2}" type="pres">
      <dgm:prSet presAssocID="{A1CB4BB3-0393-42A1-838A-762DD4AA6444}" presName="invisiNode" presStyleLbl="node1" presStyleIdx="3" presStyleCnt="4"/>
      <dgm:spPr/>
      <dgm:t>
        <a:bodyPr/>
        <a:lstStyle/>
        <a:p>
          <a:endParaRPr lang="de-AT"/>
        </a:p>
      </dgm:t>
    </dgm:pt>
    <dgm:pt modelId="{F9555A4F-B77A-450F-98D1-37B913D143C7}" type="pres">
      <dgm:prSet presAssocID="{A1CB4BB3-0393-42A1-838A-762DD4AA6444}"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51000" r="-51000"/>
          </a:stretch>
        </a:blipFill>
      </dgm:spPr>
      <dgm:t>
        <a:bodyPr/>
        <a:lstStyle/>
        <a:p>
          <a:endParaRPr lang="de-AT"/>
        </a:p>
      </dgm:t>
    </dgm:pt>
  </dgm:ptLst>
  <dgm:cxnLst>
    <dgm:cxn modelId="{30F893FB-E6E8-482C-A51D-85F53B1C5334}" type="presOf" srcId="{A1CB4BB3-0393-42A1-838A-762DD4AA6444}" destId="{2089D87C-DE1D-4D27-A9A4-E9791CB9DDA7}" srcOrd="1" destOrd="0" presId="urn:microsoft.com/office/officeart/2005/8/layout/hList7"/>
    <dgm:cxn modelId="{5768014C-5C68-4BC8-BEAD-280DD4236825}" srcId="{1ECBE76C-0CDB-44A1-9B24-066B525A7836}" destId="{D241CCC6-04D6-4208-8610-86E96558EFA0}" srcOrd="1" destOrd="0" parTransId="{2A421416-EF12-4FE3-B2B0-8E5178FCCB11}" sibTransId="{B0800C43-A71A-4DA4-A3AF-BB0250FE8358}"/>
    <dgm:cxn modelId="{B2081F59-DD25-4E02-A125-54A3EA43BEA8}" type="presOf" srcId="{D241CCC6-04D6-4208-8610-86E96558EFA0}" destId="{12BE776D-A821-4C09-BB8C-D51AAC1585FE}" srcOrd="1" destOrd="0" presId="urn:microsoft.com/office/officeart/2005/8/layout/hList7"/>
    <dgm:cxn modelId="{1927AB36-0407-41FF-9589-6E64B78B6944}" type="presOf" srcId="{1ECBE76C-0CDB-44A1-9B24-066B525A7836}" destId="{52D77D46-2193-44B8-97C3-BF82C7184A41}" srcOrd="0" destOrd="0" presId="urn:microsoft.com/office/officeart/2005/8/layout/hList7"/>
    <dgm:cxn modelId="{BA2B34E5-281A-4C1B-B337-4BD6B78C6CF7}" type="presOf" srcId="{DD2D2515-6D6C-4B48-94F3-037BA3ABE046}" destId="{C0DBDE0A-52A0-419C-9B2E-BD31929302C1}" srcOrd="0" destOrd="0" presId="urn:microsoft.com/office/officeart/2005/8/layout/hList7"/>
    <dgm:cxn modelId="{7043DB5C-E8A8-4295-8304-2835AE8B0B32}" type="presOf" srcId="{4FF2D4A3-18E9-4AFC-B249-D287AB2C7A04}" destId="{0DB9CE86-27C8-4540-B363-C1D078A409E5}" srcOrd="1" destOrd="0" presId="urn:microsoft.com/office/officeart/2005/8/layout/hList7"/>
    <dgm:cxn modelId="{C58B7241-1398-4F26-A9D8-56E2FC174E64}" srcId="{1ECBE76C-0CDB-44A1-9B24-066B525A7836}" destId="{C374D2B9-1FC0-448D-9567-363F79BC3399}" srcOrd="0" destOrd="0" parTransId="{5871A354-CFB5-4720-AA92-9C39A1D7B24A}" sibTransId="{DD2D2515-6D6C-4B48-94F3-037BA3ABE046}"/>
    <dgm:cxn modelId="{AF0AA5D0-E6A3-41DE-ABEB-B4D78CF2FE1B}" type="presOf" srcId="{C374D2B9-1FC0-448D-9567-363F79BC3399}" destId="{62554355-BC08-4D30-9E4D-54252924B5B5}" srcOrd="1" destOrd="0" presId="urn:microsoft.com/office/officeart/2005/8/layout/hList7"/>
    <dgm:cxn modelId="{E89054E0-C1B6-4C61-BA10-5C6D3AFFF30B}" type="presOf" srcId="{A1CB4BB3-0393-42A1-838A-762DD4AA6444}" destId="{1956D492-6E93-44C9-9657-DBA15D6551EF}" srcOrd="0" destOrd="0" presId="urn:microsoft.com/office/officeart/2005/8/layout/hList7"/>
    <dgm:cxn modelId="{03E305B6-B7D6-42B1-9356-E1EEBC594F1A}" type="presOf" srcId="{C374D2B9-1FC0-448D-9567-363F79BC3399}" destId="{0008CD40-5D83-4452-A5F0-5EBFA05BE7E1}" srcOrd="0" destOrd="0" presId="urn:microsoft.com/office/officeart/2005/8/layout/hList7"/>
    <dgm:cxn modelId="{48F26C9B-ACEA-4B01-A7EC-D543DF748066}" srcId="{1ECBE76C-0CDB-44A1-9B24-066B525A7836}" destId="{4FF2D4A3-18E9-4AFC-B249-D287AB2C7A04}" srcOrd="2" destOrd="0" parTransId="{437415B3-A121-45BB-A053-D69171152D15}" sibTransId="{248378E4-A51C-4439-8702-5D320F6095C7}"/>
    <dgm:cxn modelId="{55FC9808-1B8F-4097-85FC-DE36A0FC3B07}" type="presOf" srcId="{B0800C43-A71A-4DA4-A3AF-BB0250FE8358}" destId="{D2AED0F8-EFA0-4BC0-A832-E724071ACDD3}" srcOrd="0" destOrd="0" presId="urn:microsoft.com/office/officeart/2005/8/layout/hList7"/>
    <dgm:cxn modelId="{E674C9DC-7CB8-4535-BEDF-25C93B06DB29}" type="presOf" srcId="{248378E4-A51C-4439-8702-5D320F6095C7}" destId="{10B6A128-85E7-4A43-860C-12800F9B3850}" srcOrd="0" destOrd="0" presId="urn:microsoft.com/office/officeart/2005/8/layout/hList7"/>
    <dgm:cxn modelId="{E6E9080C-066D-47D9-881D-F355809E0B4F}" type="presOf" srcId="{4FF2D4A3-18E9-4AFC-B249-D287AB2C7A04}" destId="{4461A2B9-8A54-47D1-8242-FD8753E31DFB}" srcOrd="0" destOrd="0" presId="urn:microsoft.com/office/officeart/2005/8/layout/hList7"/>
    <dgm:cxn modelId="{673D30EE-A70F-4127-9018-52368BD83843}" srcId="{1ECBE76C-0CDB-44A1-9B24-066B525A7836}" destId="{A1CB4BB3-0393-42A1-838A-762DD4AA6444}" srcOrd="3" destOrd="0" parTransId="{E7877093-7C91-4DE8-8B54-BFA8AB8247C4}" sibTransId="{282F79D3-F353-44FB-8A96-1FB01A301B27}"/>
    <dgm:cxn modelId="{0EDD8AEA-64A4-45EA-A95E-225D42235683}" type="presOf" srcId="{D241CCC6-04D6-4208-8610-86E96558EFA0}" destId="{E7F36A1A-33ED-4CF1-AA5B-A3E9022CB3DD}" srcOrd="0" destOrd="0" presId="urn:microsoft.com/office/officeart/2005/8/layout/hList7"/>
    <dgm:cxn modelId="{29FD69BE-A37B-4E99-85AA-DCF04099E3E3}" type="presParOf" srcId="{52D77D46-2193-44B8-97C3-BF82C7184A41}" destId="{5A16FDD2-44AF-489B-B757-4CDC41116EC4}" srcOrd="0" destOrd="0" presId="urn:microsoft.com/office/officeart/2005/8/layout/hList7"/>
    <dgm:cxn modelId="{215D0902-D713-4E79-820F-02F406C08AA0}" type="presParOf" srcId="{52D77D46-2193-44B8-97C3-BF82C7184A41}" destId="{8D88BB82-8115-4F3D-81A7-EAA1EE80F764}" srcOrd="1" destOrd="0" presId="urn:microsoft.com/office/officeart/2005/8/layout/hList7"/>
    <dgm:cxn modelId="{848EE7C1-B8D5-47F6-A2F4-08E8E3FA9920}" type="presParOf" srcId="{8D88BB82-8115-4F3D-81A7-EAA1EE80F764}" destId="{345DDB13-7F65-4AE1-AF18-9BE94AE29EBD}" srcOrd="0" destOrd="0" presId="urn:microsoft.com/office/officeart/2005/8/layout/hList7"/>
    <dgm:cxn modelId="{88A379BF-CCD9-4FEB-B341-FF99D22BA9FA}" type="presParOf" srcId="{345DDB13-7F65-4AE1-AF18-9BE94AE29EBD}" destId="{0008CD40-5D83-4452-A5F0-5EBFA05BE7E1}" srcOrd="0" destOrd="0" presId="urn:microsoft.com/office/officeart/2005/8/layout/hList7"/>
    <dgm:cxn modelId="{62B16774-CB4A-49F7-BE2A-B0B216A3C257}" type="presParOf" srcId="{345DDB13-7F65-4AE1-AF18-9BE94AE29EBD}" destId="{62554355-BC08-4D30-9E4D-54252924B5B5}" srcOrd="1" destOrd="0" presId="urn:microsoft.com/office/officeart/2005/8/layout/hList7"/>
    <dgm:cxn modelId="{B742FD6F-770E-49C6-B875-8AA51B2538A6}" type="presParOf" srcId="{345DDB13-7F65-4AE1-AF18-9BE94AE29EBD}" destId="{C207A19A-CCF0-4161-9775-82E805C035D5}" srcOrd="2" destOrd="0" presId="urn:microsoft.com/office/officeart/2005/8/layout/hList7"/>
    <dgm:cxn modelId="{308F73EF-7E5E-4A58-9410-0CE4593434C5}" type="presParOf" srcId="{345DDB13-7F65-4AE1-AF18-9BE94AE29EBD}" destId="{DF8C5895-EEE2-4EAB-A531-38489F3AD53F}" srcOrd="3" destOrd="0" presId="urn:microsoft.com/office/officeart/2005/8/layout/hList7"/>
    <dgm:cxn modelId="{63ED9DFE-4E80-4F01-980F-A30420620D21}" type="presParOf" srcId="{8D88BB82-8115-4F3D-81A7-EAA1EE80F764}" destId="{C0DBDE0A-52A0-419C-9B2E-BD31929302C1}" srcOrd="1" destOrd="0" presId="urn:microsoft.com/office/officeart/2005/8/layout/hList7"/>
    <dgm:cxn modelId="{2A95A13E-4749-4690-8C6D-C4312CA09BBA}" type="presParOf" srcId="{8D88BB82-8115-4F3D-81A7-EAA1EE80F764}" destId="{B82C5AD8-AD9C-4A58-A95E-BDA08D849FD7}" srcOrd="2" destOrd="0" presId="urn:microsoft.com/office/officeart/2005/8/layout/hList7"/>
    <dgm:cxn modelId="{14946DDB-5E3F-4F2B-B37F-49164ACA85B4}" type="presParOf" srcId="{B82C5AD8-AD9C-4A58-A95E-BDA08D849FD7}" destId="{E7F36A1A-33ED-4CF1-AA5B-A3E9022CB3DD}" srcOrd="0" destOrd="0" presId="urn:microsoft.com/office/officeart/2005/8/layout/hList7"/>
    <dgm:cxn modelId="{72269222-A540-4734-96DE-4A9A06FC9C7E}" type="presParOf" srcId="{B82C5AD8-AD9C-4A58-A95E-BDA08D849FD7}" destId="{12BE776D-A821-4C09-BB8C-D51AAC1585FE}" srcOrd="1" destOrd="0" presId="urn:microsoft.com/office/officeart/2005/8/layout/hList7"/>
    <dgm:cxn modelId="{2FECF7C5-83B8-46A9-8212-6B8C640506DE}" type="presParOf" srcId="{B82C5AD8-AD9C-4A58-A95E-BDA08D849FD7}" destId="{F5A0F1B4-2E19-4D8E-95B4-27AB3EFF4852}" srcOrd="2" destOrd="0" presId="urn:microsoft.com/office/officeart/2005/8/layout/hList7"/>
    <dgm:cxn modelId="{DBCE7F6A-0800-4D03-8BCF-50E8B589AED0}" type="presParOf" srcId="{B82C5AD8-AD9C-4A58-A95E-BDA08D849FD7}" destId="{64031D4D-3459-43E1-9767-22B3AB88F36E}" srcOrd="3" destOrd="0" presId="urn:microsoft.com/office/officeart/2005/8/layout/hList7"/>
    <dgm:cxn modelId="{16F0C634-2B3D-4DBE-B3E6-652CFAFA52E2}" type="presParOf" srcId="{8D88BB82-8115-4F3D-81A7-EAA1EE80F764}" destId="{D2AED0F8-EFA0-4BC0-A832-E724071ACDD3}" srcOrd="3" destOrd="0" presId="urn:microsoft.com/office/officeart/2005/8/layout/hList7"/>
    <dgm:cxn modelId="{0959F4E7-3270-4461-ACAA-4B43664FAC25}" type="presParOf" srcId="{8D88BB82-8115-4F3D-81A7-EAA1EE80F764}" destId="{E9C25DA7-61BE-4F7A-A590-034DA1D60973}" srcOrd="4" destOrd="0" presId="urn:microsoft.com/office/officeart/2005/8/layout/hList7"/>
    <dgm:cxn modelId="{5B613C84-7EA6-4FB0-904D-F097D05FE1C9}" type="presParOf" srcId="{E9C25DA7-61BE-4F7A-A590-034DA1D60973}" destId="{4461A2B9-8A54-47D1-8242-FD8753E31DFB}" srcOrd="0" destOrd="0" presId="urn:microsoft.com/office/officeart/2005/8/layout/hList7"/>
    <dgm:cxn modelId="{9E5FF5E3-4798-450F-B49C-B3566B51D4BD}" type="presParOf" srcId="{E9C25DA7-61BE-4F7A-A590-034DA1D60973}" destId="{0DB9CE86-27C8-4540-B363-C1D078A409E5}" srcOrd="1" destOrd="0" presId="urn:microsoft.com/office/officeart/2005/8/layout/hList7"/>
    <dgm:cxn modelId="{4DA09753-2DC0-4AB2-BED0-F4BFB69E491E}" type="presParOf" srcId="{E9C25DA7-61BE-4F7A-A590-034DA1D60973}" destId="{F62F169E-3FF3-42DA-9C64-5503BF64289A}" srcOrd="2" destOrd="0" presId="urn:microsoft.com/office/officeart/2005/8/layout/hList7"/>
    <dgm:cxn modelId="{D0A9669F-4B86-402F-9983-847D689E041A}" type="presParOf" srcId="{E9C25DA7-61BE-4F7A-A590-034DA1D60973}" destId="{76A55AEC-0C26-47FD-BE1D-84DBE95E095D}" srcOrd="3" destOrd="0" presId="urn:microsoft.com/office/officeart/2005/8/layout/hList7"/>
    <dgm:cxn modelId="{B4F8C37D-3A36-4375-8C9D-652C63F99672}" type="presParOf" srcId="{8D88BB82-8115-4F3D-81A7-EAA1EE80F764}" destId="{10B6A128-85E7-4A43-860C-12800F9B3850}" srcOrd="5" destOrd="0" presId="urn:microsoft.com/office/officeart/2005/8/layout/hList7"/>
    <dgm:cxn modelId="{0EA30923-17EC-47B6-A131-A83690A51E84}" type="presParOf" srcId="{8D88BB82-8115-4F3D-81A7-EAA1EE80F764}" destId="{2EB2C7E9-A4DE-4DE3-87FB-50722B039774}" srcOrd="6" destOrd="0" presId="urn:microsoft.com/office/officeart/2005/8/layout/hList7"/>
    <dgm:cxn modelId="{C503944E-546C-4754-894B-82F44DFBCFE2}" type="presParOf" srcId="{2EB2C7E9-A4DE-4DE3-87FB-50722B039774}" destId="{1956D492-6E93-44C9-9657-DBA15D6551EF}" srcOrd="0" destOrd="0" presId="urn:microsoft.com/office/officeart/2005/8/layout/hList7"/>
    <dgm:cxn modelId="{72734AE9-2C58-40EA-8A34-070ACB3831CD}" type="presParOf" srcId="{2EB2C7E9-A4DE-4DE3-87FB-50722B039774}" destId="{2089D87C-DE1D-4D27-A9A4-E9791CB9DDA7}" srcOrd="1" destOrd="0" presId="urn:microsoft.com/office/officeart/2005/8/layout/hList7"/>
    <dgm:cxn modelId="{3152F175-323A-495A-9E3B-D2702FA4462B}" type="presParOf" srcId="{2EB2C7E9-A4DE-4DE3-87FB-50722B039774}" destId="{1C2E01F2-86BA-47E9-A6BE-C3A2A621B2A2}" srcOrd="2" destOrd="0" presId="urn:microsoft.com/office/officeart/2005/8/layout/hList7"/>
    <dgm:cxn modelId="{FFE62AA7-FB93-4B6D-AC07-92D0C3F9177B}" type="presParOf" srcId="{2EB2C7E9-A4DE-4DE3-87FB-50722B039774}" destId="{F9555A4F-B77A-450F-98D1-37B913D143C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ED2696-72AD-4A47-92D6-67DA7B6DBDC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BD587BBD-7B4E-4915-868E-0FA041EDBFFE}">
      <dgm:prSet phldrT="[Text]" custT="1"/>
      <dgm:spPr/>
      <dgm:t>
        <a:bodyPr/>
        <a:lstStyle/>
        <a:p>
          <a:r>
            <a:rPr lang="en-US" sz="2000" dirty="0" smtClean="0"/>
            <a:t>Collecting meaningful data</a:t>
          </a:r>
          <a:endParaRPr lang="de-DE" sz="2000" dirty="0"/>
        </a:p>
      </dgm:t>
    </dgm:pt>
    <dgm:pt modelId="{6DFD4D98-57F6-41D6-8671-133B48AECE1D}" type="parTrans" cxnId="{554C147F-05FA-4EF6-88AA-04C9970A9D92}">
      <dgm:prSet/>
      <dgm:spPr/>
      <dgm:t>
        <a:bodyPr/>
        <a:lstStyle/>
        <a:p>
          <a:endParaRPr lang="de-DE" sz="2000"/>
        </a:p>
      </dgm:t>
    </dgm:pt>
    <dgm:pt modelId="{6BA6DB70-719C-4E66-BADE-A1FC6AFA1368}" type="sibTrans" cxnId="{554C147F-05FA-4EF6-88AA-04C9970A9D92}">
      <dgm:prSet/>
      <dgm:spPr/>
      <dgm:t>
        <a:bodyPr/>
        <a:lstStyle/>
        <a:p>
          <a:endParaRPr lang="de-DE" sz="2000"/>
        </a:p>
      </dgm:t>
    </dgm:pt>
    <dgm:pt modelId="{88243DE5-ACC6-4999-AB8D-1D506C6C366D}">
      <dgm:prSet phldrT="[Text]" custT="1"/>
      <dgm:spPr/>
      <dgm:t>
        <a:bodyPr/>
        <a:lstStyle/>
        <a:p>
          <a:r>
            <a:rPr lang="en-US" sz="2000" dirty="0" smtClean="0"/>
            <a:t>Designing user-friendly IT-Tools</a:t>
          </a:r>
          <a:endParaRPr lang="de-DE" sz="2000" dirty="0"/>
        </a:p>
      </dgm:t>
    </dgm:pt>
    <dgm:pt modelId="{8CD8850C-5EF9-494C-98C0-0128D6033D85}" type="parTrans" cxnId="{4DEBFC78-4776-437C-9ECC-67868C5C300A}">
      <dgm:prSet/>
      <dgm:spPr/>
      <dgm:t>
        <a:bodyPr/>
        <a:lstStyle/>
        <a:p>
          <a:endParaRPr lang="de-DE" sz="2000"/>
        </a:p>
      </dgm:t>
    </dgm:pt>
    <dgm:pt modelId="{0F2F6C84-58A2-40B7-A775-320B1EC31FEC}" type="sibTrans" cxnId="{4DEBFC78-4776-437C-9ECC-67868C5C300A}">
      <dgm:prSet/>
      <dgm:spPr/>
      <dgm:t>
        <a:bodyPr/>
        <a:lstStyle/>
        <a:p>
          <a:endParaRPr lang="de-DE" sz="2000"/>
        </a:p>
      </dgm:t>
    </dgm:pt>
    <dgm:pt modelId="{2BC73DF6-ED66-4E16-A846-DE0C04FEC98C}">
      <dgm:prSet phldrT="[Text]" custT="1"/>
      <dgm:spPr/>
      <dgm:t>
        <a:bodyPr/>
        <a:lstStyle/>
        <a:p>
          <a:r>
            <a:rPr lang="en-US" sz="2000" dirty="0" smtClean="0"/>
            <a:t>evaluation and foresight</a:t>
          </a:r>
          <a:endParaRPr lang="de-DE" sz="2000" dirty="0"/>
        </a:p>
      </dgm:t>
    </dgm:pt>
    <dgm:pt modelId="{2CEC096D-18AB-46FC-B08B-07B0D6E0B484}" type="parTrans" cxnId="{32421789-0540-40BE-A769-32778974EAD2}">
      <dgm:prSet/>
      <dgm:spPr/>
      <dgm:t>
        <a:bodyPr/>
        <a:lstStyle/>
        <a:p>
          <a:endParaRPr lang="de-DE" sz="2000"/>
        </a:p>
      </dgm:t>
    </dgm:pt>
    <dgm:pt modelId="{DBD7D843-E3DA-4E5B-9350-BCD0DE1BF071}" type="sibTrans" cxnId="{32421789-0540-40BE-A769-32778974EAD2}">
      <dgm:prSet/>
      <dgm:spPr/>
      <dgm:t>
        <a:bodyPr/>
        <a:lstStyle/>
        <a:p>
          <a:endParaRPr lang="de-DE" sz="2000"/>
        </a:p>
      </dgm:t>
    </dgm:pt>
    <dgm:pt modelId="{0F5615F3-0BA4-416B-821E-CE935EB932A4}">
      <dgm:prSet custT="1"/>
      <dgm:spPr/>
      <dgm:t>
        <a:bodyPr/>
        <a:lstStyle/>
        <a:p>
          <a:r>
            <a:rPr lang="en-US" sz="2000" smtClean="0"/>
            <a:t>Increasing accountability and awareness</a:t>
          </a:r>
          <a:endParaRPr lang="en-US" sz="2000" dirty="0" smtClean="0"/>
        </a:p>
      </dgm:t>
    </dgm:pt>
    <dgm:pt modelId="{9E0F601B-6E15-4C51-8AA1-2BA4188C02F1}" type="parTrans" cxnId="{5F248607-BD99-483C-BE98-F122AF4578C3}">
      <dgm:prSet/>
      <dgm:spPr/>
      <dgm:t>
        <a:bodyPr/>
        <a:lstStyle/>
        <a:p>
          <a:endParaRPr lang="de-DE" sz="2000"/>
        </a:p>
      </dgm:t>
    </dgm:pt>
    <dgm:pt modelId="{58E3D44A-6C04-489F-AD2C-475395840D08}" type="sibTrans" cxnId="{5F248607-BD99-483C-BE98-F122AF4578C3}">
      <dgm:prSet/>
      <dgm:spPr/>
      <dgm:t>
        <a:bodyPr/>
        <a:lstStyle/>
        <a:p>
          <a:endParaRPr lang="de-DE" sz="2000"/>
        </a:p>
      </dgm:t>
    </dgm:pt>
    <dgm:pt modelId="{9D676A79-7EFE-4F29-B117-86B4200017E3}" type="pres">
      <dgm:prSet presAssocID="{42ED2696-72AD-4A47-92D6-67DA7B6DBDC1}" presName="Name0" presStyleCnt="0">
        <dgm:presLayoutVars>
          <dgm:dir/>
          <dgm:resizeHandles val="exact"/>
        </dgm:presLayoutVars>
      </dgm:prSet>
      <dgm:spPr/>
      <dgm:t>
        <a:bodyPr/>
        <a:lstStyle/>
        <a:p>
          <a:endParaRPr lang="de-DE"/>
        </a:p>
      </dgm:t>
    </dgm:pt>
    <dgm:pt modelId="{51DDBA0A-B8CD-4EB3-9C08-2CE7B70F73C4}" type="pres">
      <dgm:prSet presAssocID="{42ED2696-72AD-4A47-92D6-67DA7B6DBDC1}" presName="cycle" presStyleCnt="0"/>
      <dgm:spPr/>
    </dgm:pt>
    <dgm:pt modelId="{06CB6E09-59E1-417A-A46D-D007569A0992}" type="pres">
      <dgm:prSet presAssocID="{BD587BBD-7B4E-4915-868E-0FA041EDBFFE}" presName="nodeFirstNode" presStyleLbl="node1" presStyleIdx="0" presStyleCnt="4">
        <dgm:presLayoutVars>
          <dgm:bulletEnabled val="1"/>
        </dgm:presLayoutVars>
      </dgm:prSet>
      <dgm:spPr/>
      <dgm:t>
        <a:bodyPr/>
        <a:lstStyle/>
        <a:p>
          <a:endParaRPr lang="de-DE"/>
        </a:p>
      </dgm:t>
    </dgm:pt>
    <dgm:pt modelId="{19C48601-659B-44EF-9EAD-352DD77BDDA4}" type="pres">
      <dgm:prSet presAssocID="{6BA6DB70-719C-4E66-BADE-A1FC6AFA1368}" presName="sibTransFirstNode" presStyleLbl="bgShp" presStyleIdx="0" presStyleCnt="1"/>
      <dgm:spPr/>
      <dgm:t>
        <a:bodyPr/>
        <a:lstStyle/>
        <a:p>
          <a:endParaRPr lang="de-DE"/>
        </a:p>
      </dgm:t>
    </dgm:pt>
    <dgm:pt modelId="{32C4A96B-90C0-4164-9039-2BBCC95A220C}" type="pres">
      <dgm:prSet presAssocID="{88243DE5-ACC6-4999-AB8D-1D506C6C366D}" presName="nodeFollowingNodes" presStyleLbl="node1" presStyleIdx="1" presStyleCnt="4">
        <dgm:presLayoutVars>
          <dgm:bulletEnabled val="1"/>
        </dgm:presLayoutVars>
      </dgm:prSet>
      <dgm:spPr/>
      <dgm:t>
        <a:bodyPr/>
        <a:lstStyle/>
        <a:p>
          <a:endParaRPr lang="de-DE"/>
        </a:p>
      </dgm:t>
    </dgm:pt>
    <dgm:pt modelId="{FD389263-6ED5-4DC6-A810-668A7DF717D9}" type="pres">
      <dgm:prSet presAssocID="{0F5615F3-0BA4-416B-821E-CE935EB932A4}" presName="nodeFollowingNodes" presStyleLbl="node1" presStyleIdx="2" presStyleCnt="4">
        <dgm:presLayoutVars>
          <dgm:bulletEnabled val="1"/>
        </dgm:presLayoutVars>
      </dgm:prSet>
      <dgm:spPr/>
      <dgm:t>
        <a:bodyPr/>
        <a:lstStyle/>
        <a:p>
          <a:endParaRPr lang="de-DE"/>
        </a:p>
      </dgm:t>
    </dgm:pt>
    <dgm:pt modelId="{05BC9E13-7CC1-4B6A-BFE7-84B72E45C52C}" type="pres">
      <dgm:prSet presAssocID="{2BC73DF6-ED66-4E16-A846-DE0C04FEC98C}" presName="nodeFollowingNodes" presStyleLbl="node1" presStyleIdx="3" presStyleCnt="4">
        <dgm:presLayoutVars>
          <dgm:bulletEnabled val="1"/>
        </dgm:presLayoutVars>
      </dgm:prSet>
      <dgm:spPr/>
      <dgm:t>
        <a:bodyPr/>
        <a:lstStyle/>
        <a:p>
          <a:endParaRPr lang="de-DE"/>
        </a:p>
      </dgm:t>
    </dgm:pt>
  </dgm:ptLst>
  <dgm:cxnLst>
    <dgm:cxn modelId="{554C147F-05FA-4EF6-88AA-04C9970A9D92}" srcId="{42ED2696-72AD-4A47-92D6-67DA7B6DBDC1}" destId="{BD587BBD-7B4E-4915-868E-0FA041EDBFFE}" srcOrd="0" destOrd="0" parTransId="{6DFD4D98-57F6-41D6-8671-133B48AECE1D}" sibTransId="{6BA6DB70-719C-4E66-BADE-A1FC6AFA1368}"/>
    <dgm:cxn modelId="{B722BE04-3B36-4420-9DAD-1D08B4AEF177}" type="presOf" srcId="{BD587BBD-7B4E-4915-868E-0FA041EDBFFE}" destId="{06CB6E09-59E1-417A-A46D-D007569A0992}" srcOrd="0" destOrd="0" presId="urn:microsoft.com/office/officeart/2005/8/layout/cycle3"/>
    <dgm:cxn modelId="{E457C4A6-799B-4649-89CA-7F8DABF749FE}" type="presOf" srcId="{42ED2696-72AD-4A47-92D6-67DA7B6DBDC1}" destId="{9D676A79-7EFE-4F29-B117-86B4200017E3}" srcOrd="0" destOrd="0" presId="urn:microsoft.com/office/officeart/2005/8/layout/cycle3"/>
    <dgm:cxn modelId="{C5BC4C60-2FE0-4AF3-9962-2E5B5037E989}" type="presOf" srcId="{0F5615F3-0BA4-416B-821E-CE935EB932A4}" destId="{FD389263-6ED5-4DC6-A810-668A7DF717D9}" srcOrd="0" destOrd="0" presId="urn:microsoft.com/office/officeart/2005/8/layout/cycle3"/>
    <dgm:cxn modelId="{8E5E67AF-3B02-47F2-82C5-88AD8D6A61F9}" type="presOf" srcId="{6BA6DB70-719C-4E66-BADE-A1FC6AFA1368}" destId="{19C48601-659B-44EF-9EAD-352DD77BDDA4}" srcOrd="0" destOrd="0" presId="urn:microsoft.com/office/officeart/2005/8/layout/cycle3"/>
    <dgm:cxn modelId="{5F248607-BD99-483C-BE98-F122AF4578C3}" srcId="{42ED2696-72AD-4A47-92D6-67DA7B6DBDC1}" destId="{0F5615F3-0BA4-416B-821E-CE935EB932A4}" srcOrd="2" destOrd="0" parTransId="{9E0F601B-6E15-4C51-8AA1-2BA4188C02F1}" sibTransId="{58E3D44A-6C04-489F-AD2C-475395840D08}"/>
    <dgm:cxn modelId="{4DEBFC78-4776-437C-9ECC-67868C5C300A}" srcId="{42ED2696-72AD-4A47-92D6-67DA7B6DBDC1}" destId="{88243DE5-ACC6-4999-AB8D-1D506C6C366D}" srcOrd="1" destOrd="0" parTransId="{8CD8850C-5EF9-494C-98C0-0128D6033D85}" sibTransId="{0F2F6C84-58A2-40B7-A775-320B1EC31FEC}"/>
    <dgm:cxn modelId="{DB063871-1B8A-4A63-A136-D0FE3B4F6DA7}" type="presOf" srcId="{88243DE5-ACC6-4999-AB8D-1D506C6C366D}" destId="{32C4A96B-90C0-4164-9039-2BBCC95A220C}" srcOrd="0" destOrd="0" presId="urn:microsoft.com/office/officeart/2005/8/layout/cycle3"/>
    <dgm:cxn modelId="{A3397B48-B46E-4F9D-8708-3ED5B5B620A7}" type="presOf" srcId="{2BC73DF6-ED66-4E16-A846-DE0C04FEC98C}" destId="{05BC9E13-7CC1-4B6A-BFE7-84B72E45C52C}" srcOrd="0" destOrd="0" presId="urn:microsoft.com/office/officeart/2005/8/layout/cycle3"/>
    <dgm:cxn modelId="{32421789-0540-40BE-A769-32778974EAD2}" srcId="{42ED2696-72AD-4A47-92D6-67DA7B6DBDC1}" destId="{2BC73DF6-ED66-4E16-A846-DE0C04FEC98C}" srcOrd="3" destOrd="0" parTransId="{2CEC096D-18AB-46FC-B08B-07B0D6E0B484}" sibTransId="{DBD7D843-E3DA-4E5B-9350-BCD0DE1BF071}"/>
    <dgm:cxn modelId="{EA720BBB-3E51-4793-BDE1-9E937D0A2F84}" type="presParOf" srcId="{9D676A79-7EFE-4F29-B117-86B4200017E3}" destId="{51DDBA0A-B8CD-4EB3-9C08-2CE7B70F73C4}" srcOrd="0" destOrd="0" presId="urn:microsoft.com/office/officeart/2005/8/layout/cycle3"/>
    <dgm:cxn modelId="{6D7A8ACF-B65D-4165-925D-85DC88949080}" type="presParOf" srcId="{51DDBA0A-B8CD-4EB3-9C08-2CE7B70F73C4}" destId="{06CB6E09-59E1-417A-A46D-D007569A0992}" srcOrd="0" destOrd="0" presId="urn:microsoft.com/office/officeart/2005/8/layout/cycle3"/>
    <dgm:cxn modelId="{D195D610-A68B-4E0A-AC2E-9E61EC874384}" type="presParOf" srcId="{51DDBA0A-B8CD-4EB3-9C08-2CE7B70F73C4}" destId="{19C48601-659B-44EF-9EAD-352DD77BDDA4}" srcOrd="1" destOrd="0" presId="urn:microsoft.com/office/officeart/2005/8/layout/cycle3"/>
    <dgm:cxn modelId="{7712936F-F596-413A-9AB1-3EA10FFD152F}" type="presParOf" srcId="{51DDBA0A-B8CD-4EB3-9C08-2CE7B70F73C4}" destId="{32C4A96B-90C0-4164-9039-2BBCC95A220C}" srcOrd="2" destOrd="0" presId="urn:microsoft.com/office/officeart/2005/8/layout/cycle3"/>
    <dgm:cxn modelId="{571F8D2D-A397-42C4-81C0-974C6865480A}" type="presParOf" srcId="{51DDBA0A-B8CD-4EB3-9C08-2CE7B70F73C4}" destId="{FD389263-6ED5-4DC6-A810-668A7DF717D9}" srcOrd="3" destOrd="0" presId="urn:microsoft.com/office/officeart/2005/8/layout/cycle3"/>
    <dgm:cxn modelId="{AFF00015-6401-45D6-84F6-92AAF02C987A}" type="presParOf" srcId="{51DDBA0A-B8CD-4EB3-9C08-2CE7B70F73C4}" destId="{05BC9E13-7CC1-4B6A-BFE7-84B72E45C52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8C5A4-41BF-4508-8862-5D470EC82209}">
      <dsp:nvSpPr>
        <dsp:cNvPr id="0" name=""/>
        <dsp:cNvSpPr/>
      </dsp:nvSpPr>
      <dsp:spPr>
        <a:xfrm>
          <a:off x="1307254" y="530241"/>
          <a:ext cx="2262311" cy="226265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F2BD2-79B1-4A41-8651-7B66826ECAD4}">
      <dsp:nvSpPr>
        <dsp:cNvPr id="0" name=""/>
        <dsp:cNvSpPr/>
      </dsp:nvSpPr>
      <dsp:spPr>
        <a:xfrm>
          <a:off x="1807299" y="1347128"/>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t>Strategic Goals in the Medium Term Expenditure Framework</a:t>
          </a:r>
          <a:endParaRPr lang="en-US" sz="1100" kern="1200" noProof="0" dirty="0"/>
        </a:p>
      </dsp:txBody>
      <dsp:txXfrm>
        <a:off x="1807299" y="1347128"/>
        <a:ext cx="1257122" cy="628411"/>
      </dsp:txXfrm>
    </dsp:sp>
    <dsp:sp modelId="{25346EC7-3245-4F9E-8B8A-C410AD57A36B}">
      <dsp:nvSpPr>
        <dsp:cNvPr id="0" name=""/>
        <dsp:cNvSpPr/>
      </dsp:nvSpPr>
      <dsp:spPr>
        <a:xfrm>
          <a:off x="678905" y="1830304"/>
          <a:ext cx="2262311" cy="226265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9F203-027B-439F-AD4C-7D414930256C}">
      <dsp:nvSpPr>
        <dsp:cNvPr id="0" name=""/>
        <dsp:cNvSpPr/>
      </dsp:nvSpPr>
      <dsp:spPr>
        <a:xfrm>
          <a:off x="1181500" y="2654712"/>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t>Performance Information in the Annual Budget</a:t>
          </a:r>
          <a:endParaRPr lang="en-US" sz="1100" kern="1200" noProof="0" dirty="0"/>
        </a:p>
      </dsp:txBody>
      <dsp:txXfrm>
        <a:off x="1181500" y="2654712"/>
        <a:ext cx="1257122" cy="628411"/>
      </dsp:txXfrm>
    </dsp:sp>
    <dsp:sp modelId="{5A985F46-F4D5-42DF-8D29-677C4C437850}">
      <dsp:nvSpPr>
        <dsp:cNvPr id="0" name=""/>
        <dsp:cNvSpPr/>
      </dsp:nvSpPr>
      <dsp:spPr>
        <a:xfrm>
          <a:off x="1468271" y="3285943"/>
          <a:ext cx="1943675" cy="1944454"/>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86034-B9AF-4056-8346-F9ACF066307C}">
      <dsp:nvSpPr>
        <dsp:cNvPr id="0" name=""/>
        <dsp:cNvSpPr/>
      </dsp:nvSpPr>
      <dsp:spPr>
        <a:xfrm>
          <a:off x="1810273" y="3964176"/>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t>Impact Assessments for Policy Proposals</a:t>
          </a:r>
          <a:endParaRPr lang="en-US" sz="1100" kern="1200" noProof="0" dirty="0"/>
        </a:p>
      </dsp:txBody>
      <dsp:txXfrm>
        <a:off x="1810273" y="3964176"/>
        <a:ext cx="1257122" cy="628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8C5A4-41BF-4508-8862-5D470EC82209}">
      <dsp:nvSpPr>
        <dsp:cNvPr id="0" name=""/>
        <dsp:cNvSpPr/>
      </dsp:nvSpPr>
      <dsp:spPr>
        <a:xfrm>
          <a:off x="1307254" y="530241"/>
          <a:ext cx="2262311" cy="2262655"/>
        </a:xfrm>
        <a:prstGeom prst="circularArrow">
          <a:avLst>
            <a:gd name="adj1" fmla="val 10980"/>
            <a:gd name="adj2" fmla="val 1142322"/>
            <a:gd name="adj3" fmla="val 4500000"/>
            <a:gd name="adj4" fmla="val 10800000"/>
            <a:gd name="adj5" fmla="val 1250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F2BD2-79B1-4A41-8651-7B66826ECAD4}">
      <dsp:nvSpPr>
        <dsp:cNvPr id="0" name=""/>
        <dsp:cNvSpPr/>
      </dsp:nvSpPr>
      <dsp:spPr>
        <a:xfrm>
          <a:off x="1807299" y="1347128"/>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solidFill>
                <a:schemeClr val="bg1">
                  <a:lumMod val="65000"/>
                </a:schemeClr>
              </a:solidFill>
            </a:rPr>
            <a:t>Strategic Goals in the Medium Term Expenditure Framework</a:t>
          </a:r>
          <a:endParaRPr lang="en-US" sz="1100" kern="1200" noProof="0" dirty="0">
            <a:solidFill>
              <a:schemeClr val="bg1">
                <a:lumMod val="65000"/>
              </a:schemeClr>
            </a:solidFill>
          </a:endParaRPr>
        </a:p>
      </dsp:txBody>
      <dsp:txXfrm>
        <a:off x="1807299" y="1347128"/>
        <a:ext cx="1257122" cy="628411"/>
      </dsp:txXfrm>
    </dsp:sp>
    <dsp:sp modelId="{25346EC7-3245-4F9E-8B8A-C410AD57A36B}">
      <dsp:nvSpPr>
        <dsp:cNvPr id="0" name=""/>
        <dsp:cNvSpPr/>
      </dsp:nvSpPr>
      <dsp:spPr>
        <a:xfrm>
          <a:off x="678905" y="1830304"/>
          <a:ext cx="2262311" cy="226265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9F203-027B-439F-AD4C-7D414930256C}">
      <dsp:nvSpPr>
        <dsp:cNvPr id="0" name=""/>
        <dsp:cNvSpPr/>
      </dsp:nvSpPr>
      <dsp:spPr>
        <a:xfrm>
          <a:off x="1181500" y="2654712"/>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t>Performance Information in the Annual Budget</a:t>
          </a:r>
          <a:endParaRPr lang="en-US" sz="1100" kern="1200" noProof="0" dirty="0"/>
        </a:p>
      </dsp:txBody>
      <dsp:txXfrm>
        <a:off x="1181500" y="2654712"/>
        <a:ext cx="1257122" cy="628411"/>
      </dsp:txXfrm>
    </dsp:sp>
    <dsp:sp modelId="{5A985F46-F4D5-42DF-8D29-677C4C437850}">
      <dsp:nvSpPr>
        <dsp:cNvPr id="0" name=""/>
        <dsp:cNvSpPr/>
      </dsp:nvSpPr>
      <dsp:spPr>
        <a:xfrm>
          <a:off x="1468271" y="3285943"/>
          <a:ext cx="1943675" cy="1944454"/>
        </a:xfrm>
        <a:prstGeom prst="blockArc">
          <a:avLst>
            <a:gd name="adj1" fmla="val 13500000"/>
            <a:gd name="adj2" fmla="val 10800000"/>
            <a:gd name="adj3" fmla="val 1274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86034-B9AF-4056-8346-F9ACF066307C}">
      <dsp:nvSpPr>
        <dsp:cNvPr id="0" name=""/>
        <dsp:cNvSpPr/>
      </dsp:nvSpPr>
      <dsp:spPr>
        <a:xfrm>
          <a:off x="1810273" y="3964176"/>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t>Impact Assessments for Policy Proposals</a:t>
          </a:r>
          <a:endParaRPr lang="en-US" sz="1100" kern="1200" noProof="0" dirty="0"/>
        </a:p>
      </dsp:txBody>
      <dsp:txXfrm>
        <a:off x="1810273" y="3964176"/>
        <a:ext cx="1257122" cy="628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8C5A4-41BF-4508-8862-5D470EC82209}">
      <dsp:nvSpPr>
        <dsp:cNvPr id="0" name=""/>
        <dsp:cNvSpPr/>
      </dsp:nvSpPr>
      <dsp:spPr>
        <a:xfrm>
          <a:off x="1307254" y="530241"/>
          <a:ext cx="2262311" cy="2262655"/>
        </a:xfrm>
        <a:prstGeom prst="circularArrow">
          <a:avLst>
            <a:gd name="adj1" fmla="val 10980"/>
            <a:gd name="adj2" fmla="val 1142322"/>
            <a:gd name="adj3" fmla="val 4500000"/>
            <a:gd name="adj4" fmla="val 10800000"/>
            <a:gd name="adj5" fmla="val 1250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F2BD2-79B1-4A41-8651-7B66826ECAD4}">
      <dsp:nvSpPr>
        <dsp:cNvPr id="0" name=""/>
        <dsp:cNvSpPr/>
      </dsp:nvSpPr>
      <dsp:spPr>
        <a:xfrm>
          <a:off x="1807299" y="1347128"/>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solidFill>
                <a:schemeClr val="bg1">
                  <a:lumMod val="65000"/>
                </a:schemeClr>
              </a:solidFill>
            </a:rPr>
            <a:t>Strategic Goals in the Medium Term Expenditure Framework</a:t>
          </a:r>
          <a:endParaRPr lang="en-US" sz="1100" kern="1200" noProof="0" dirty="0">
            <a:solidFill>
              <a:schemeClr val="bg1">
                <a:lumMod val="65000"/>
              </a:schemeClr>
            </a:solidFill>
          </a:endParaRPr>
        </a:p>
      </dsp:txBody>
      <dsp:txXfrm>
        <a:off x="1807299" y="1347128"/>
        <a:ext cx="1257122" cy="628411"/>
      </dsp:txXfrm>
    </dsp:sp>
    <dsp:sp modelId="{25346EC7-3245-4F9E-8B8A-C410AD57A36B}">
      <dsp:nvSpPr>
        <dsp:cNvPr id="0" name=""/>
        <dsp:cNvSpPr/>
      </dsp:nvSpPr>
      <dsp:spPr>
        <a:xfrm>
          <a:off x="678905" y="1830304"/>
          <a:ext cx="2262311" cy="2262655"/>
        </a:xfrm>
        <a:prstGeom prst="leftCircularArrow">
          <a:avLst>
            <a:gd name="adj1" fmla="val 10980"/>
            <a:gd name="adj2" fmla="val 1142322"/>
            <a:gd name="adj3" fmla="val 6300000"/>
            <a:gd name="adj4" fmla="val 18900000"/>
            <a:gd name="adj5" fmla="val 1250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9F203-027B-439F-AD4C-7D414930256C}">
      <dsp:nvSpPr>
        <dsp:cNvPr id="0" name=""/>
        <dsp:cNvSpPr/>
      </dsp:nvSpPr>
      <dsp:spPr>
        <a:xfrm>
          <a:off x="1181500" y="2654712"/>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solidFill>
                <a:schemeClr val="bg1">
                  <a:lumMod val="65000"/>
                </a:schemeClr>
              </a:solidFill>
            </a:rPr>
            <a:t>Performance Information in the Annual Budget</a:t>
          </a:r>
          <a:endParaRPr lang="en-US" sz="1100" kern="1200" noProof="0" dirty="0">
            <a:solidFill>
              <a:schemeClr val="bg1">
                <a:lumMod val="65000"/>
              </a:schemeClr>
            </a:solidFill>
          </a:endParaRPr>
        </a:p>
      </dsp:txBody>
      <dsp:txXfrm>
        <a:off x="1181500" y="2654712"/>
        <a:ext cx="1257122" cy="628411"/>
      </dsp:txXfrm>
    </dsp:sp>
    <dsp:sp modelId="{5A985F46-F4D5-42DF-8D29-677C4C437850}">
      <dsp:nvSpPr>
        <dsp:cNvPr id="0" name=""/>
        <dsp:cNvSpPr/>
      </dsp:nvSpPr>
      <dsp:spPr>
        <a:xfrm>
          <a:off x="1468271" y="3285943"/>
          <a:ext cx="1943675" cy="1944454"/>
        </a:xfrm>
        <a:prstGeom prst="blockArc">
          <a:avLst>
            <a:gd name="adj1" fmla="val 13500000"/>
            <a:gd name="adj2" fmla="val 10800000"/>
            <a:gd name="adj3" fmla="val 1274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86034-B9AF-4056-8346-F9ACF066307C}">
      <dsp:nvSpPr>
        <dsp:cNvPr id="0" name=""/>
        <dsp:cNvSpPr/>
      </dsp:nvSpPr>
      <dsp:spPr>
        <a:xfrm>
          <a:off x="1810273" y="3964176"/>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t>Impact Assessments for Policy Proposals</a:t>
          </a:r>
          <a:endParaRPr lang="en-US" sz="1100" kern="1200" noProof="0" dirty="0"/>
        </a:p>
      </dsp:txBody>
      <dsp:txXfrm>
        <a:off x="1810273" y="3964176"/>
        <a:ext cx="1257122" cy="628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5606-058E-4EB1-9619-B299F7BF29CD}">
      <dsp:nvSpPr>
        <dsp:cNvPr id="0" name=""/>
        <dsp:cNvSpPr/>
      </dsp:nvSpPr>
      <dsp:spPr>
        <a:xfrm>
          <a:off x="3661689" y="542627"/>
          <a:ext cx="1725786" cy="1725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de-DE" sz="2100" kern="1200" dirty="0" err="1" smtClean="0"/>
            <a:t>Planning</a:t>
          </a:r>
          <a:endParaRPr lang="de-DE" sz="2100" kern="1200" dirty="0"/>
        </a:p>
      </dsp:txBody>
      <dsp:txXfrm>
        <a:off x="3661689" y="542627"/>
        <a:ext cx="1725786" cy="1725786"/>
      </dsp:txXfrm>
    </dsp:sp>
    <dsp:sp modelId="{885955FD-27DA-4E93-8D04-E425A8A08150}">
      <dsp:nvSpPr>
        <dsp:cNvPr id="0" name=""/>
        <dsp:cNvSpPr/>
      </dsp:nvSpPr>
      <dsp:spPr>
        <a:xfrm>
          <a:off x="932691" y="65188"/>
          <a:ext cx="4080571" cy="4080571"/>
        </a:xfrm>
        <a:prstGeom prst="circularArrow">
          <a:avLst>
            <a:gd name="adj1" fmla="val 8247"/>
            <a:gd name="adj2" fmla="val 576000"/>
            <a:gd name="adj3" fmla="val 2718573"/>
            <a:gd name="adj4" fmla="val 334802"/>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B3C9EE-B92E-44FB-805B-3DB171EE2526}">
      <dsp:nvSpPr>
        <dsp:cNvPr id="0" name=""/>
        <dsp:cNvSpPr/>
      </dsp:nvSpPr>
      <dsp:spPr>
        <a:xfrm>
          <a:off x="2210506" y="2852974"/>
          <a:ext cx="1725786" cy="1725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de-DE" sz="2100" kern="1200" dirty="0" err="1" smtClean="0"/>
            <a:t>Implementing</a:t>
          </a:r>
          <a:endParaRPr lang="de-DE" sz="2100" kern="1200" dirty="0"/>
        </a:p>
      </dsp:txBody>
      <dsp:txXfrm>
        <a:off x="2210506" y="2852974"/>
        <a:ext cx="1725786" cy="1725786"/>
      </dsp:txXfrm>
    </dsp:sp>
    <dsp:sp modelId="{A2DFD5CC-BAEE-4EE8-B23B-6F46E83CD4EE}">
      <dsp:nvSpPr>
        <dsp:cNvPr id="0" name=""/>
        <dsp:cNvSpPr/>
      </dsp:nvSpPr>
      <dsp:spPr>
        <a:xfrm>
          <a:off x="1133536" y="65188"/>
          <a:ext cx="4080571" cy="4080571"/>
        </a:xfrm>
        <a:prstGeom prst="circularArrow">
          <a:avLst>
            <a:gd name="adj1" fmla="val 8247"/>
            <a:gd name="adj2" fmla="val 576000"/>
            <a:gd name="adj3" fmla="val 9889198"/>
            <a:gd name="adj4" fmla="val 7505427"/>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DCAB4-DFD2-4EF9-B289-D8C33E0321A0}">
      <dsp:nvSpPr>
        <dsp:cNvPr id="0" name=""/>
        <dsp:cNvSpPr/>
      </dsp:nvSpPr>
      <dsp:spPr>
        <a:xfrm>
          <a:off x="759324" y="542627"/>
          <a:ext cx="1725786" cy="1725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de-DE" sz="2100" kern="1200" dirty="0" smtClean="0"/>
            <a:t>Evaluation</a:t>
          </a:r>
          <a:endParaRPr lang="de-DE" sz="2100" kern="1200" dirty="0"/>
        </a:p>
      </dsp:txBody>
      <dsp:txXfrm>
        <a:off x="759324" y="542627"/>
        <a:ext cx="1725786" cy="1725786"/>
      </dsp:txXfrm>
    </dsp:sp>
    <dsp:sp modelId="{EF1CF92D-CC3F-4DA5-89D3-D217FA4F4BB6}">
      <dsp:nvSpPr>
        <dsp:cNvPr id="0" name=""/>
        <dsp:cNvSpPr/>
      </dsp:nvSpPr>
      <dsp:spPr>
        <a:xfrm>
          <a:off x="1033114" y="98342"/>
          <a:ext cx="4080571" cy="4080571"/>
        </a:xfrm>
        <a:prstGeom prst="circularArrow">
          <a:avLst>
            <a:gd name="adj1" fmla="val 8247"/>
            <a:gd name="adj2" fmla="val 576000"/>
            <a:gd name="adj3" fmla="val 16857159"/>
            <a:gd name="adj4" fmla="val 14966841"/>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FD35A-14BA-4729-BF7A-77F3B75D8DB5}">
      <dsp:nvSpPr>
        <dsp:cNvPr id="0" name=""/>
        <dsp:cNvSpPr/>
      </dsp:nvSpPr>
      <dsp:spPr>
        <a:xfrm>
          <a:off x="1811553" y="1368289"/>
          <a:ext cx="1691246" cy="1691246"/>
        </a:xfrm>
        <a:prstGeom prst="gear9">
          <a:avLst/>
        </a:prstGeom>
        <a:solidFill>
          <a:srgbClr val="9C001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solidFill>
                <a:srgbClr val="FFFFFF"/>
              </a:solidFill>
              <a:latin typeface="Arial"/>
              <a:ea typeface="+mn-ea"/>
              <a:cs typeface="Arial"/>
            </a:rPr>
            <a:t>Outcome</a:t>
          </a:r>
        </a:p>
        <a:p>
          <a:pPr lvl="0" algn="ctr" defTabSz="622300">
            <a:lnSpc>
              <a:spcPct val="90000"/>
            </a:lnSpc>
            <a:spcBef>
              <a:spcPct val="0"/>
            </a:spcBef>
            <a:spcAft>
              <a:spcPct val="35000"/>
            </a:spcAft>
          </a:pPr>
          <a:r>
            <a:rPr lang="de-DE" sz="1400" kern="1200" dirty="0" err="1" smtClean="0">
              <a:solidFill>
                <a:srgbClr val="FFFFFF"/>
              </a:solidFill>
              <a:latin typeface="Arial"/>
              <a:ea typeface="+mn-ea"/>
              <a:cs typeface="Arial"/>
            </a:rPr>
            <a:t>target</a:t>
          </a:r>
          <a:endParaRPr lang="de-DE" sz="1400" kern="1200" dirty="0">
            <a:solidFill>
              <a:srgbClr val="FFFFFF"/>
            </a:solidFill>
            <a:latin typeface="Arial"/>
            <a:ea typeface="+mn-ea"/>
            <a:cs typeface="Arial"/>
          </a:endParaRPr>
        </a:p>
      </dsp:txBody>
      <dsp:txXfrm>
        <a:off x="2151569" y="1764455"/>
        <a:ext cx="1011214" cy="869336"/>
      </dsp:txXfrm>
    </dsp:sp>
    <dsp:sp modelId="{0CB00F71-387E-4A23-92D7-86AFD1FC5526}">
      <dsp:nvSpPr>
        <dsp:cNvPr id="0" name=""/>
        <dsp:cNvSpPr/>
      </dsp:nvSpPr>
      <dsp:spPr>
        <a:xfrm>
          <a:off x="827555" y="983998"/>
          <a:ext cx="1229997" cy="1229997"/>
        </a:xfrm>
        <a:prstGeom prst="gear6">
          <a:avLst/>
        </a:prstGeom>
        <a:solidFill>
          <a:srgbClr val="9C001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solidFill>
                <a:srgbClr val="FFFFFF"/>
              </a:solidFill>
              <a:latin typeface="Arial"/>
              <a:ea typeface="+mn-ea"/>
              <a:cs typeface="Arial"/>
            </a:rPr>
            <a:t>Output </a:t>
          </a:r>
          <a:r>
            <a:rPr lang="de-DE" sz="1000" b="1" kern="1200" dirty="0" err="1" smtClean="0">
              <a:solidFill>
                <a:srgbClr val="FFFFFF"/>
              </a:solidFill>
              <a:latin typeface="Arial"/>
              <a:ea typeface="+mn-ea"/>
              <a:cs typeface="Arial"/>
            </a:rPr>
            <a:t>measure</a:t>
          </a:r>
          <a:endParaRPr lang="de-DE" sz="1000" b="1" kern="1200" dirty="0">
            <a:solidFill>
              <a:srgbClr val="FFFFFF"/>
            </a:solidFill>
            <a:latin typeface="Arial"/>
            <a:ea typeface="+mn-ea"/>
            <a:cs typeface="Arial"/>
          </a:endParaRPr>
        </a:p>
      </dsp:txBody>
      <dsp:txXfrm>
        <a:off x="1137210" y="1295525"/>
        <a:ext cx="610687" cy="606943"/>
      </dsp:txXfrm>
    </dsp:sp>
    <dsp:sp modelId="{2D41B4B8-BC48-4B65-8018-032004FBD491}">
      <dsp:nvSpPr>
        <dsp:cNvPr id="0" name=""/>
        <dsp:cNvSpPr/>
      </dsp:nvSpPr>
      <dsp:spPr>
        <a:xfrm rot="20700000">
          <a:off x="1516479" y="135425"/>
          <a:ext cx="1205146" cy="1205146"/>
        </a:xfrm>
        <a:prstGeom prst="gear6">
          <a:avLst/>
        </a:prstGeom>
        <a:solidFill>
          <a:srgbClr val="9C001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err="1" smtClean="0">
              <a:solidFill>
                <a:srgbClr val="FFFFFF"/>
              </a:solidFill>
              <a:latin typeface="Arial"/>
              <a:ea typeface="+mn-ea"/>
              <a:cs typeface="Arial"/>
            </a:rPr>
            <a:t>Indicator</a:t>
          </a:r>
          <a:endParaRPr lang="de-DE" sz="1200" b="1" kern="1200" dirty="0">
            <a:solidFill>
              <a:srgbClr val="FFFFFF"/>
            </a:solidFill>
            <a:latin typeface="Arial"/>
            <a:ea typeface="+mn-ea"/>
            <a:cs typeface="Arial"/>
          </a:endParaRPr>
        </a:p>
      </dsp:txBody>
      <dsp:txXfrm rot="-20700000">
        <a:off x="1780803" y="399749"/>
        <a:ext cx="676498" cy="676498"/>
      </dsp:txXfrm>
    </dsp:sp>
    <dsp:sp modelId="{DAA73F3D-11D2-48A0-A54F-B642984A84B9}">
      <dsp:nvSpPr>
        <dsp:cNvPr id="0" name=""/>
        <dsp:cNvSpPr/>
      </dsp:nvSpPr>
      <dsp:spPr>
        <a:xfrm>
          <a:off x="1669622" y="1135230"/>
          <a:ext cx="2164795" cy="2164795"/>
        </a:xfrm>
        <a:prstGeom prst="circularArrow">
          <a:avLst>
            <a:gd name="adj1" fmla="val 4688"/>
            <a:gd name="adj2" fmla="val 299029"/>
            <a:gd name="adj3" fmla="val 2465788"/>
            <a:gd name="adj4" fmla="val 15974412"/>
            <a:gd name="adj5" fmla="val 5469"/>
          </a:avLst>
        </a:prstGeom>
        <a:solidFill>
          <a:srgbClr val="9C0013">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E1902E7-85F5-4E34-9853-922579104DA5}">
      <dsp:nvSpPr>
        <dsp:cNvPr id="0" name=""/>
        <dsp:cNvSpPr/>
      </dsp:nvSpPr>
      <dsp:spPr>
        <a:xfrm>
          <a:off x="609724" y="716649"/>
          <a:ext cx="1572859" cy="1572859"/>
        </a:xfrm>
        <a:prstGeom prst="leftCircularArrow">
          <a:avLst>
            <a:gd name="adj1" fmla="val 6452"/>
            <a:gd name="adj2" fmla="val 429999"/>
            <a:gd name="adj3" fmla="val 10489124"/>
            <a:gd name="adj4" fmla="val 14837806"/>
            <a:gd name="adj5" fmla="val 7527"/>
          </a:avLst>
        </a:prstGeom>
        <a:solidFill>
          <a:srgbClr val="9C0013">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DEB6D7F-8AAA-4DAB-A543-3302DA04ED5B}">
      <dsp:nvSpPr>
        <dsp:cNvPr id="0" name=""/>
        <dsp:cNvSpPr/>
      </dsp:nvSpPr>
      <dsp:spPr>
        <a:xfrm>
          <a:off x="1237716" y="-123743"/>
          <a:ext cx="1695859" cy="1695859"/>
        </a:xfrm>
        <a:prstGeom prst="circularArrow">
          <a:avLst>
            <a:gd name="adj1" fmla="val 5984"/>
            <a:gd name="adj2" fmla="val 394124"/>
            <a:gd name="adj3" fmla="val 13313824"/>
            <a:gd name="adj4" fmla="val 10508221"/>
            <a:gd name="adj5" fmla="val 6981"/>
          </a:avLst>
        </a:prstGeom>
        <a:solidFill>
          <a:srgbClr val="9C0013">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21840-5F52-46D5-8291-A95C322B5C45}">
      <dsp:nvSpPr>
        <dsp:cNvPr id="0" name=""/>
        <dsp:cNvSpPr/>
      </dsp:nvSpPr>
      <dsp:spPr>
        <a:xfrm>
          <a:off x="0" y="4131949"/>
          <a:ext cx="7718424" cy="4742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t>Federal Performance Management Office compiles a report to Parliament </a:t>
          </a:r>
          <a:endParaRPr lang="en-US" sz="1600" kern="1200" noProof="0" dirty="0"/>
        </a:p>
      </dsp:txBody>
      <dsp:txXfrm>
        <a:off x="0" y="4131949"/>
        <a:ext cx="7718424" cy="474240"/>
      </dsp:txXfrm>
    </dsp:sp>
    <dsp:sp modelId="{F221452F-E3DB-47A9-8FE0-D40002B37B5D}">
      <dsp:nvSpPr>
        <dsp:cNvPr id="0" name=""/>
        <dsp:cNvSpPr/>
      </dsp:nvSpPr>
      <dsp:spPr>
        <a:xfrm rot="10800000">
          <a:off x="0" y="3409682"/>
          <a:ext cx="7718424" cy="72938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t>Ex-post evaluation within 5 years </a:t>
          </a:r>
          <a:endParaRPr lang="en-US" sz="1600" kern="1200" noProof="0" dirty="0"/>
        </a:p>
      </dsp:txBody>
      <dsp:txXfrm rot="10800000">
        <a:off x="0" y="3409682"/>
        <a:ext cx="7718424" cy="473930"/>
      </dsp:txXfrm>
    </dsp:sp>
    <dsp:sp modelId="{985A1A3F-CB02-4CD2-AFF3-9285F3CFA7FE}">
      <dsp:nvSpPr>
        <dsp:cNvPr id="0" name=""/>
        <dsp:cNvSpPr/>
      </dsp:nvSpPr>
      <dsp:spPr>
        <a:xfrm rot="10800000">
          <a:off x="0" y="2891393"/>
          <a:ext cx="7718424" cy="52540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t>RIA additional document for consultation phase and parliamentary discussions</a:t>
          </a:r>
          <a:endParaRPr lang="en-US" sz="1600" kern="1200" noProof="0" dirty="0"/>
        </a:p>
      </dsp:txBody>
      <dsp:txXfrm rot="10800000">
        <a:off x="0" y="2891393"/>
        <a:ext cx="7718424" cy="341390"/>
      </dsp:txXfrm>
    </dsp:sp>
    <dsp:sp modelId="{462FB30A-06C6-4CC0-A895-30ECB8245D69}">
      <dsp:nvSpPr>
        <dsp:cNvPr id="0" name=""/>
        <dsp:cNvSpPr/>
      </dsp:nvSpPr>
      <dsp:spPr>
        <a:xfrm rot="10800000">
          <a:off x="0" y="2160241"/>
          <a:ext cx="7718424" cy="729381"/>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1600" kern="1200" noProof="0" dirty="0" smtClean="0"/>
            <a:t>Revision </a:t>
          </a:r>
          <a:r>
            <a:rPr lang="de-DE" sz="1600" kern="1200" noProof="0" dirty="0" err="1" smtClean="0"/>
            <a:t>of</a:t>
          </a:r>
          <a:r>
            <a:rPr lang="de-DE" sz="1600" kern="1200" noProof="0" dirty="0" smtClean="0"/>
            <a:t> RIA </a:t>
          </a:r>
          <a:r>
            <a:rPr lang="de-DE" sz="1600" kern="1200" noProof="0" dirty="0" err="1" smtClean="0"/>
            <a:t>by</a:t>
          </a:r>
          <a:r>
            <a:rPr lang="de-DE" sz="1600" kern="1200" noProof="0" dirty="0" smtClean="0"/>
            <a:t> </a:t>
          </a:r>
          <a:r>
            <a:rPr lang="de-DE" sz="1600" kern="1200" noProof="0" dirty="0" err="1" smtClean="0"/>
            <a:t>lead</a:t>
          </a:r>
          <a:r>
            <a:rPr lang="de-DE" sz="1600" kern="1200" noProof="0" dirty="0" smtClean="0"/>
            <a:t> </a:t>
          </a:r>
          <a:r>
            <a:rPr lang="de-DE" sz="1600" kern="1200" noProof="0" dirty="0" err="1" smtClean="0"/>
            <a:t>ministry</a:t>
          </a:r>
          <a:r>
            <a:rPr lang="de-DE" sz="1600" kern="1200" noProof="0" dirty="0" smtClean="0"/>
            <a:t> (In </a:t>
          </a:r>
          <a:r>
            <a:rPr lang="de-DE" sz="1600" kern="1200" noProof="0" dirty="0" err="1" smtClean="0"/>
            <a:t>case</a:t>
          </a:r>
          <a:r>
            <a:rPr lang="de-DE" sz="1600" kern="1200" noProof="0" dirty="0" smtClean="0"/>
            <a:t> </a:t>
          </a:r>
          <a:r>
            <a:rPr lang="de-DE" sz="1600" kern="1200" noProof="0" dirty="0" err="1" smtClean="0"/>
            <a:t>of</a:t>
          </a:r>
          <a:r>
            <a:rPr lang="de-DE" sz="1600" kern="1200" noProof="0" dirty="0" smtClean="0"/>
            <a:t> non-</a:t>
          </a:r>
          <a:r>
            <a:rPr lang="de-DE" sz="1600" kern="1200" noProof="0" dirty="0" err="1" smtClean="0"/>
            <a:t>compliance</a:t>
          </a:r>
          <a:r>
            <a:rPr lang="de-DE" sz="1600" kern="1200" noProof="0" dirty="0" smtClean="0"/>
            <a:t>: </a:t>
          </a:r>
          <a:r>
            <a:rPr lang="de-DE" sz="1600" kern="1200" noProof="0" dirty="0" err="1" smtClean="0"/>
            <a:t>Mandatory</a:t>
          </a:r>
          <a:r>
            <a:rPr lang="de-DE" sz="1600" kern="1200" noProof="0" dirty="0" smtClean="0"/>
            <a:t> </a:t>
          </a:r>
          <a:r>
            <a:rPr lang="de-DE" sz="1600" kern="1200" noProof="0" dirty="0" err="1" smtClean="0"/>
            <a:t>explanation</a:t>
          </a:r>
          <a:r>
            <a:rPr lang="de-DE" sz="1600" kern="1200" noProof="0" dirty="0" smtClean="0"/>
            <a:t> - „</a:t>
          </a:r>
          <a:r>
            <a:rPr lang="de-DE" sz="1600" kern="1200" noProof="0" dirty="0" err="1" smtClean="0"/>
            <a:t>comply</a:t>
          </a:r>
          <a:r>
            <a:rPr lang="de-DE" sz="1600" kern="1200" noProof="0" dirty="0" smtClean="0"/>
            <a:t> </a:t>
          </a:r>
          <a:r>
            <a:rPr lang="de-DE" sz="1600" kern="1200" noProof="0" dirty="0" err="1" smtClean="0"/>
            <a:t>or</a:t>
          </a:r>
          <a:r>
            <a:rPr lang="de-DE" sz="1600" kern="1200" noProof="0" dirty="0" smtClean="0"/>
            <a:t> </a:t>
          </a:r>
          <a:r>
            <a:rPr lang="de-DE" sz="1600" kern="1200" noProof="0" dirty="0" err="1" smtClean="0"/>
            <a:t>explain</a:t>
          </a:r>
          <a:r>
            <a:rPr lang="de-DE" sz="1600" kern="1200" noProof="0" dirty="0" smtClean="0"/>
            <a:t>“)</a:t>
          </a:r>
          <a:endParaRPr lang="de-AT" sz="1600" kern="1200" dirty="0"/>
        </a:p>
      </dsp:txBody>
      <dsp:txXfrm rot="10800000">
        <a:off x="0" y="2160241"/>
        <a:ext cx="7718424" cy="473930"/>
      </dsp:txXfrm>
    </dsp:sp>
    <dsp:sp modelId="{B830E40E-A6A4-4586-9E36-8973E4869E14}">
      <dsp:nvSpPr>
        <dsp:cNvPr id="0" name=""/>
        <dsp:cNvSpPr/>
      </dsp:nvSpPr>
      <dsp:spPr>
        <a:xfrm rot="10800000">
          <a:off x="0" y="1446857"/>
          <a:ext cx="7718424" cy="729381"/>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noProof="0" dirty="0" smtClean="0"/>
            <a:t>Support and quality assurance by Federal Performance Management Office and</a:t>
          </a:r>
        </a:p>
        <a:p>
          <a:pPr lvl="0" algn="ctr" defTabSz="711200">
            <a:lnSpc>
              <a:spcPct val="90000"/>
            </a:lnSpc>
            <a:spcBef>
              <a:spcPct val="0"/>
            </a:spcBef>
            <a:spcAft>
              <a:spcPct val="35000"/>
            </a:spcAft>
          </a:pPr>
          <a:r>
            <a:rPr lang="en-US" sz="1600" kern="1200" noProof="0" dirty="0" smtClean="0"/>
            <a:t>experts for specific impacts from other ministries</a:t>
          </a:r>
          <a:endParaRPr lang="en-US" sz="1600" kern="1200" noProof="0" dirty="0"/>
        </a:p>
      </dsp:txBody>
      <dsp:txXfrm rot="10800000">
        <a:off x="0" y="1446857"/>
        <a:ext cx="7718424" cy="473930"/>
      </dsp:txXfrm>
    </dsp:sp>
    <dsp:sp modelId="{1D415B71-79B2-475C-9A00-72BAE093CEFC}">
      <dsp:nvSpPr>
        <dsp:cNvPr id="0" name=""/>
        <dsp:cNvSpPr/>
      </dsp:nvSpPr>
      <dsp:spPr>
        <a:xfrm rot="10800000">
          <a:off x="0" y="724589"/>
          <a:ext cx="7718424" cy="72938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t>Lead ministry conducts an impact assessment (key objectives, indicators, implementation measures, expected impacts…)</a:t>
          </a:r>
          <a:endParaRPr lang="en-US" sz="1600" kern="1200" noProof="0" dirty="0"/>
        </a:p>
      </dsp:txBody>
      <dsp:txXfrm rot="10800000">
        <a:off x="0" y="724589"/>
        <a:ext cx="7718424" cy="473930"/>
      </dsp:txXfrm>
    </dsp:sp>
    <dsp:sp modelId="{627750FD-F369-463F-BE48-371B9CF9DF30}">
      <dsp:nvSpPr>
        <dsp:cNvPr id="0" name=""/>
        <dsp:cNvSpPr/>
      </dsp:nvSpPr>
      <dsp:spPr>
        <a:xfrm rot="10800000">
          <a:off x="0" y="2321"/>
          <a:ext cx="7718424" cy="72938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t>Lead  ministry designs new law, regulation or major project</a:t>
          </a:r>
          <a:endParaRPr lang="en-US" sz="1600" kern="1200" noProof="0" dirty="0"/>
        </a:p>
      </dsp:txBody>
      <dsp:txXfrm rot="10800000">
        <a:off x="0" y="2321"/>
        <a:ext cx="7718424" cy="473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8CD40-5D83-4452-A5F0-5EBFA05BE7E1}">
      <dsp:nvSpPr>
        <dsp:cNvPr id="0" name=""/>
        <dsp:cNvSpPr/>
      </dsp:nvSpPr>
      <dsp:spPr>
        <a:xfrm>
          <a:off x="1799" y="0"/>
          <a:ext cx="1886265" cy="47525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err="1" smtClean="0"/>
            <a:t>Parliament</a:t>
          </a:r>
          <a:endParaRPr lang="de-DE" sz="2000" kern="1200" dirty="0"/>
        </a:p>
      </dsp:txBody>
      <dsp:txXfrm>
        <a:off x="1799" y="1901011"/>
        <a:ext cx="1886265" cy="1901011"/>
      </dsp:txXfrm>
    </dsp:sp>
    <dsp:sp modelId="{DF8C5895-EEE2-4EAB-A531-38489F3AD53F}">
      <dsp:nvSpPr>
        <dsp:cNvPr id="0" name=""/>
        <dsp:cNvSpPr/>
      </dsp:nvSpPr>
      <dsp:spPr>
        <a:xfrm>
          <a:off x="153636" y="285151"/>
          <a:ext cx="1582591" cy="158259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F36A1A-33ED-4CF1-AA5B-A3E9022CB3DD}">
      <dsp:nvSpPr>
        <dsp:cNvPr id="0" name=""/>
        <dsp:cNvSpPr/>
      </dsp:nvSpPr>
      <dsp:spPr>
        <a:xfrm>
          <a:off x="1944653" y="0"/>
          <a:ext cx="1886265" cy="47525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err="1" smtClean="0"/>
            <a:t>Interested</a:t>
          </a:r>
          <a:r>
            <a:rPr lang="de-DE" sz="2000" kern="1200" dirty="0" smtClean="0"/>
            <a:t> Public/         </a:t>
          </a:r>
          <a:r>
            <a:rPr lang="de-DE" sz="2000" kern="1200" dirty="0" err="1" smtClean="0"/>
            <a:t>Lobbies</a:t>
          </a:r>
          <a:endParaRPr lang="de-DE" sz="2000" kern="1200" dirty="0"/>
        </a:p>
      </dsp:txBody>
      <dsp:txXfrm>
        <a:off x="1944653" y="1901011"/>
        <a:ext cx="1886265" cy="1901011"/>
      </dsp:txXfrm>
    </dsp:sp>
    <dsp:sp modelId="{64031D4D-3459-43E1-9767-22B3AB88F36E}">
      <dsp:nvSpPr>
        <dsp:cNvPr id="0" name=""/>
        <dsp:cNvSpPr/>
      </dsp:nvSpPr>
      <dsp:spPr>
        <a:xfrm>
          <a:off x="2096489" y="285151"/>
          <a:ext cx="1582591" cy="158259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61A2B9-8A54-47D1-8242-FD8753E31DFB}">
      <dsp:nvSpPr>
        <dsp:cNvPr id="0" name=""/>
        <dsp:cNvSpPr/>
      </dsp:nvSpPr>
      <dsp:spPr>
        <a:xfrm>
          <a:off x="3887506" y="0"/>
          <a:ext cx="1886265" cy="47525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err="1" smtClean="0"/>
            <a:t>Ministries</a:t>
          </a:r>
          <a:endParaRPr lang="de-DE" sz="2000" kern="1200" dirty="0"/>
        </a:p>
      </dsp:txBody>
      <dsp:txXfrm>
        <a:off x="3887506" y="1901011"/>
        <a:ext cx="1886265" cy="1901011"/>
      </dsp:txXfrm>
    </dsp:sp>
    <dsp:sp modelId="{76A55AEC-0C26-47FD-BE1D-84DBE95E095D}">
      <dsp:nvSpPr>
        <dsp:cNvPr id="0" name=""/>
        <dsp:cNvSpPr/>
      </dsp:nvSpPr>
      <dsp:spPr>
        <a:xfrm>
          <a:off x="4039343" y="285151"/>
          <a:ext cx="1582591" cy="158259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4000" r="-4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56D492-6E93-44C9-9657-DBA15D6551EF}">
      <dsp:nvSpPr>
        <dsp:cNvPr id="0" name=""/>
        <dsp:cNvSpPr/>
      </dsp:nvSpPr>
      <dsp:spPr>
        <a:xfrm>
          <a:off x="5830359" y="0"/>
          <a:ext cx="1886265" cy="47525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Federal </a:t>
          </a:r>
          <a:r>
            <a:rPr lang="de-DE" sz="2000" kern="1200" dirty="0" err="1" smtClean="0"/>
            <a:t>Government</a:t>
          </a:r>
          <a:endParaRPr lang="de-DE" sz="2000" kern="1200" dirty="0"/>
        </a:p>
      </dsp:txBody>
      <dsp:txXfrm>
        <a:off x="5830359" y="1901011"/>
        <a:ext cx="1886265" cy="1901011"/>
      </dsp:txXfrm>
    </dsp:sp>
    <dsp:sp modelId="{F9555A4F-B77A-450F-98D1-37B913D143C7}">
      <dsp:nvSpPr>
        <dsp:cNvPr id="0" name=""/>
        <dsp:cNvSpPr/>
      </dsp:nvSpPr>
      <dsp:spPr>
        <a:xfrm>
          <a:off x="5982196" y="285151"/>
          <a:ext cx="1582591" cy="158259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1000" r="-5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6FDD2-44AF-489B-B757-4CDC41116EC4}">
      <dsp:nvSpPr>
        <dsp:cNvPr id="0" name=""/>
        <dsp:cNvSpPr/>
      </dsp:nvSpPr>
      <dsp:spPr>
        <a:xfrm>
          <a:off x="308736" y="3802022"/>
          <a:ext cx="7100951" cy="712879"/>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48601-659B-44EF-9EAD-352DD77BDDA4}">
      <dsp:nvSpPr>
        <dsp:cNvPr id="0" name=""/>
        <dsp:cNvSpPr/>
      </dsp:nvSpPr>
      <dsp:spPr>
        <a:xfrm>
          <a:off x="1089304" y="-75543"/>
          <a:ext cx="3917390" cy="3917390"/>
        </a:xfrm>
        <a:prstGeom prst="circularArrow">
          <a:avLst>
            <a:gd name="adj1" fmla="val 4668"/>
            <a:gd name="adj2" fmla="val 272909"/>
            <a:gd name="adj3" fmla="val 12997352"/>
            <a:gd name="adj4" fmla="val 1791872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CB6E09-59E1-417A-A46D-D007569A0992}">
      <dsp:nvSpPr>
        <dsp:cNvPr id="0" name=""/>
        <dsp:cNvSpPr/>
      </dsp:nvSpPr>
      <dsp:spPr>
        <a:xfrm>
          <a:off x="1799332" y="1062"/>
          <a:ext cx="2497335" cy="1248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Collecting meaningful data</a:t>
          </a:r>
          <a:endParaRPr lang="de-DE" sz="2000" kern="1200" dirty="0"/>
        </a:p>
      </dsp:txBody>
      <dsp:txXfrm>
        <a:off x="1860287" y="62017"/>
        <a:ext cx="2375425" cy="1126757"/>
      </dsp:txXfrm>
    </dsp:sp>
    <dsp:sp modelId="{32C4A96B-90C0-4164-9039-2BBCC95A220C}">
      <dsp:nvSpPr>
        <dsp:cNvPr id="0" name=""/>
        <dsp:cNvSpPr/>
      </dsp:nvSpPr>
      <dsp:spPr>
        <a:xfrm>
          <a:off x="3205935" y="1407666"/>
          <a:ext cx="2497335" cy="1248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Designing user-friendly IT-Tools</a:t>
          </a:r>
          <a:endParaRPr lang="de-DE" sz="2000" kern="1200" dirty="0"/>
        </a:p>
      </dsp:txBody>
      <dsp:txXfrm>
        <a:off x="3266890" y="1468621"/>
        <a:ext cx="2375425" cy="1126757"/>
      </dsp:txXfrm>
    </dsp:sp>
    <dsp:sp modelId="{FD389263-6ED5-4DC6-A810-668A7DF717D9}">
      <dsp:nvSpPr>
        <dsp:cNvPr id="0" name=""/>
        <dsp:cNvSpPr/>
      </dsp:nvSpPr>
      <dsp:spPr>
        <a:xfrm>
          <a:off x="1799332" y="2814269"/>
          <a:ext cx="2497335" cy="1248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Increasing accountability and awareness</a:t>
          </a:r>
          <a:endParaRPr lang="en-US" sz="2000" kern="1200" dirty="0" smtClean="0"/>
        </a:p>
      </dsp:txBody>
      <dsp:txXfrm>
        <a:off x="1860287" y="2875224"/>
        <a:ext cx="2375425" cy="1126757"/>
      </dsp:txXfrm>
    </dsp:sp>
    <dsp:sp modelId="{05BC9E13-7CC1-4B6A-BFE7-84B72E45C52C}">
      <dsp:nvSpPr>
        <dsp:cNvPr id="0" name=""/>
        <dsp:cNvSpPr/>
      </dsp:nvSpPr>
      <dsp:spPr>
        <a:xfrm>
          <a:off x="392728" y="1407666"/>
          <a:ext cx="2497335" cy="1248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evaluation and foresight</a:t>
          </a:r>
          <a:endParaRPr lang="de-DE" sz="2000" kern="1200" dirty="0"/>
        </a:p>
      </dsp:txBody>
      <dsp:txXfrm>
        <a:off x="453683" y="1468621"/>
        <a:ext cx="2375425" cy="112675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0.08667</cdr:x>
      <cdr:y>0.05278</cdr:y>
    </cdr:from>
    <cdr:to>
      <cdr:x>0.20143</cdr:x>
      <cdr:y>0.89167</cdr:y>
    </cdr:to>
    <cdr:sp macro="" textlink="">
      <cdr:nvSpPr>
        <cdr:cNvPr id="7" name="Rechteck 6"/>
        <cdr:cNvSpPr/>
      </cdr:nvSpPr>
      <cdr:spPr>
        <a:xfrm xmlns:a="http://schemas.openxmlformats.org/drawingml/2006/main">
          <a:off x="554097" y="196668"/>
          <a:ext cx="733683" cy="3125855"/>
        </a:xfrm>
        <a:prstGeom xmlns:a="http://schemas.openxmlformats.org/drawingml/2006/main" prst="rect">
          <a:avLst/>
        </a:prstGeom>
        <a:solidFill xmlns:a="http://schemas.openxmlformats.org/drawingml/2006/main">
          <a:schemeClr val="accent1">
            <a:lumMod val="20000"/>
            <a:lumOff val="80000"/>
            <a:alpha val="39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e-DE">
            <a:solidFill>
              <a:schemeClr val="lt1">
                <a:alpha val="22000"/>
              </a:schemeClr>
            </a:solidFill>
          </a:endParaRPr>
        </a:p>
      </cdr:txBody>
    </cdr:sp>
  </cdr:relSizeAnchor>
  <cdr:relSizeAnchor xmlns:cdr="http://schemas.openxmlformats.org/drawingml/2006/chartDrawing">
    <cdr:from>
      <cdr:x>0.19955</cdr:x>
      <cdr:y>0.06579</cdr:y>
    </cdr:from>
    <cdr:to>
      <cdr:x>0.19955</cdr:x>
      <cdr:y>0.89356</cdr:y>
    </cdr:to>
    <cdr:cxnSp macro="">
      <cdr:nvCxnSpPr>
        <cdr:cNvPr id="3" name="Gerade Verbindung 2"/>
        <cdr:cNvCxnSpPr/>
      </cdr:nvCxnSpPr>
      <cdr:spPr>
        <a:xfrm xmlns:a="http://schemas.openxmlformats.org/drawingml/2006/main" flipV="1">
          <a:off x="1275770" y="245127"/>
          <a:ext cx="0" cy="308442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sz="quarter" idx="1"/>
          </p:nvPr>
        </p:nvSpPr>
        <p:spPr>
          <a:xfrm>
            <a:off x="3850445" y="1"/>
            <a:ext cx="2945659" cy="496332"/>
          </a:xfrm>
          <a:prstGeom prst="rect">
            <a:avLst/>
          </a:prstGeom>
        </p:spPr>
        <p:txBody>
          <a:bodyPr vert="horz" lIns="91432" tIns="45716" rIns="91432" bIns="45716" rtlCol="0"/>
          <a:lstStyle>
            <a:lvl1pPr algn="r">
              <a:defRPr sz="1200"/>
            </a:lvl1pPr>
          </a:lstStyle>
          <a:p>
            <a:fld id="{C2A88BCE-9BE6-4C08-A924-5A2104FE1393}" type="datetimeFigureOut">
              <a:rPr lang="de-DE" smtClean="0"/>
              <a:t>28.02.2018</a:t>
            </a:fld>
            <a:endParaRPr lang="de-DE"/>
          </a:p>
        </p:txBody>
      </p:sp>
      <p:sp>
        <p:nvSpPr>
          <p:cNvPr id="4" name="Fußzeilenplatzhalter 3"/>
          <p:cNvSpPr>
            <a:spLocks noGrp="1"/>
          </p:cNvSpPr>
          <p:nvPr>
            <p:ph type="ftr" sz="quarter" idx="2"/>
          </p:nvPr>
        </p:nvSpPr>
        <p:spPr>
          <a:xfrm>
            <a:off x="1" y="9428584"/>
            <a:ext cx="2945659" cy="496332"/>
          </a:xfrm>
          <a:prstGeom prst="rect">
            <a:avLst/>
          </a:prstGeom>
        </p:spPr>
        <p:txBody>
          <a:bodyPr vert="horz" lIns="91432" tIns="45716" rIns="91432" bIns="45716" rtlCol="0" anchor="b"/>
          <a:lstStyle>
            <a:lvl1pPr algn="l">
              <a:defRPr sz="1200"/>
            </a:lvl1pPr>
          </a:lstStyle>
          <a:p>
            <a:endParaRPr lang="de-DE"/>
          </a:p>
        </p:txBody>
      </p:sp>
      <p:sp>
        <p:nvSpPr>
          <p:cNvPr id="5" name="Foliennummernplatzhalter 4"/>
          <p:cNvSpPr>
            <a:spLocks noGrp="1"/>
          </p:cNvSpPr>
          <p:nvPr>
            <p:ph type="sldNum" sz="quarter" idx="3"/>
          </p:nvPr>
        </p:nvSpPr>
        <p:spPr>
          <a:xfrm>
            <a:off x="3850445" y="9428584"/>
            <a:ext cx="2945659" cy="496332"/>
          </a:xfrm>
          <a:prstGeom prst="rect">
            <a:avLst/>
          </a:prstGeom>
        </p:spPr>
        <p:txBody>
          <a:bodyPr vert="horz" lIns="91432" tIns="45716" rIns="91432" bIns="45716" rtlCol="0" anchor="b"/>
          <a:lstStyle>
            <a:lvl1pPr algn="r">
              <a:defRPr sz="1200"/>
            </a:lvl1pPr>
          </a:lstStyle>
          <a:p>
            <a:fld id="{83D71ACD-0273-479B-9FBA-594B465019EE}" type="slidenum">
              <a:rPr lang="de-DE" smtClean="0"/>
              <a:t>‹Nr.›</a:t>
            </a:fld>
            <a:endParaRPr lang="de-DE"/>
          </a:p>
        </p:txBody>
      </p:sp>
    </p:spTree>
    <p:extLst>
      <p:ext uri="{BB962C8B-B14F-4D97-AF65-F5344CB8AC3E}">
        <p14:creationId xmlns:p14="http://schemas.microsoft.com/office/powerpoint/2010/main" val="3005429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5" y="1"/>
            <a:ext cx="2945659" cy="496332"/>
          </a:xfrm>
          <a:prstGeom prst="rect">
            <a:avLst/>
          </a:prstGeom>
        </p:spPr>
        <p:txBody>
          <a:bodyPr vert="horz" lIns="91432" tIns="45716" rIns="91432" bIns="45716" rtlCol="0"/>
          <a:lstStyle>
            <a:lvl1pPr algn="r">
              <a:defRPr sz="1200"/>
            </a:lvl1pPr>
          </a:lstStyle>
          <a:p>
            <a:fld id="{EEA62CD4-4DDE-4DA4-82EA-87F1891C856A}" type="datetimeFigureOut">
              <a:rPr lang="de-DE" smtClean="0"/>
              <a:t>28.02.2018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15159"/>
            <a:ext cx="5438140" cy="4466987"/>
          </a:xfrm>
          <a:prstGeom prst="rect">
            <a:avLst/>
          </a:prstGeom>
        </p:spPr>
        <p:txBody>
          <a:bodyPr vert="horz" lIns="91432" tIns="45716" rIns="91432" bIns="45716"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32" tIns="45716" rIns="91432" bIns="45716" rtlCol="0" anchor="b"/>
          <a:lstStyle>
            <a:lvl1pPr algn="r">
              <a:defRPr sz="1200"/>
            </a:lvl1pPr>
          </a:lstStyle>
          <a:p>
            <a:fld id="{62BDCDF0-9CF2-4D5B-9F5B-9D179F83B236}" type="slidenum">
              <a:rPr lang="de-DE" smtClean="0"/>
              <a:t>‹Nr.›</a:t>
            </a:fld>
            <a:endParaRPr lang="de-DE"/>
          </a:p>
        </p:txBody>
      </p:sp>
    </p:spTree>
    <p:extLst>
      <p:ext uri="{BB962C8B-B14F-4D97-AF65-F5344CB8AC3E}">
        <p14:creationId xmlns:p14="http://schemas.microsoft.com/office/powerpoint/2010/main" val="93298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7258" eaLnBrk="0" hangingPunct="0">
              <a:defRPr sz="1900">
                <a:solidFill>
                  <a:schemeClr val="tx1"/>
                </a:solidFill>
                <a:latin typeface="Arial" charset="0"/>
                <a:ea typeface="ＭＳ Ｐゴシック" charset="0"/>
                <a:cs typeface="Arial" charset="0"/>
              </a:defRPr>
            </a:lvl1pPr>
            <a:lvl2pPr marL="710723" indent="-273355" defTabSz="917258" eaLnBrk="0" hangingPunct="0">
              <a:defRPr sz="1900">
                <a:solidFill>
                  <a:schemeClr val="tx1"/>
                </a:solidFill>
                <a:latin typeface="Arial" charset="0"/>
                <a:ea typeface="Arial" charset="0"/>
                <a:cs typeface="Arial" charset="0"/>
              </a:defRPr>
            </a:lvl2pPr>
            <a:lvl3pPr marL="1093420" indent="-218684" defTabSz="917258" eaLnBrk="0" hangingPunct="0">
              <a:defRPr sz="1900">
                <a:solidFill>
                  <a:schemeClr val="tx1"/>
                </a:solidFill>
                <a:latin typeface="Arial" charset="0"/>
                <a:ea typeface="Arial" charset="0"/>
                <a:cs typeface="Arial" charset="0"/>
              </a:defRPr>
            </a:lvl3pPr>
            <a:lvl4pPr marL="1530787" indent="-218684" defTabSz="917258" eaLnBrk="0" hangingPunct="0">
              <a:defRPr sz="1900">
                <a:solidFill>
                  <a:schemeClr val="tx1"/>
                </a:solidFill>
                <a:latin typeface="Arial" charset="0"/>
                <a:ea typeface="Arial" charset="0"/>
                <a:cs typeface="Arial" charset="0"/>
              </a:defRPr>
            </a:lvl4pPr>
            <a:lvl5pPr marL="1968156" indent="-218684" defTabSz="917258" eaLnBrk="0" hangingPunct="0">
              <a:defRPr sz="1900">
                <a:solidFill>
                  <a:schemeClr val="tx1"/>
                </a:solidFill>
                <a:latin typeface="Arial" charset="0"/>
                <a:ea typeface="Arial" charset="0"/>
                <a:cs typeface="Arial" charset="0"/>
              </a:defRPr>
            </a:lvl5pPr>
            <a:lvl6pPr marL="2405524" indent="-218684" algn="ctr" defTabSz="917258" eaLnBrk="0" fontAlgn="base" hangingPunct="0">
              <a:spcBef>
                <a:spcPct val="0"/>
              </a:spcBef>
              <a:spcAft>
                <a:spcPct val="0"/>
              </a:spcAft>
              <a:defRPr sz="1900">
                <a:solidFill>
                  <a:schemeClr val="tx1"/>
                </a:solidFill>
                <a:latin typeface="Arial" charset="0"/>
                <a:ea typeface="Arial" charset="0"/>
                <a:cs typeface="Arial" charset="0"/>
              </a:defRPr>
            </a:lvl6pPr>
            <a:lvl7pPr marL="2842893" indent="-218684" algn="ctr" defTabSz="917258" eaLnBrk="0" fontAlgn="base" hangingPunct="0">
              <a:spcBef>
                <a:spcPct val="0"/>
              </a:spcBef>
              <a:spcAft>
                <a:spcPct val="0"/>
              </a:spcAft>
              <a:defRPr sz="1900">
                <a:solidFill>
                  <a:schemeClr val="tx1"/>
                </a:solidFill>
                <a:latin typeface="Arial" charset="0"/>
                <a:ea typeface="Arial" charset="0"/>
                <a:cs typeface="Arial" charset="0"/>
              </a:defRPr>
            </a:lvl7pPr>
            <a:lvl8pPr marL="3280261" indent="-218684" algn="ctr" defTabSz="917258" eaLnBrk="0" fontAlgn="base" hangingPunct="0">
              <a:spcBef>
                <a:spcPct val="0"/>
              </a:spcBef>
              <a:spcAft>
                <a:spcPct val="0"/>
              </a:spcAft>
              <a:defRPr sz="1900">
                <a:solidFill>
                  <a:schemeClr val="tx1"/>
                </a:solidFill>
                <a:latin typeface="Arial" charset="0"/>
                <a:ea typeface="Arial" charset="0"/>
                <a:cs typeface="Arial" charset="0"/>
              </a:defRPr>
            </a:lvl8pPr>
            <a:lvl9pPr marL="3717629" indent="-218684" algn="ctr" defTabSz="917258" eaLnBrk="0" fontAlgn="base" hangingPunct="0">
              <a:spcBef>
                <a:spcPct val="0"/>
              </a:spcBef>
              <a:spcAft>
                <a:spcPct val="0"/>
              </a:spcAft>
              <a:defRPr sz="1900">
                <a:solidFill>
                  <a:schemeClr val="tx1"/>
                </a:solidFill>
                <a:latin typeface="Arial" charset="0"/>
                <a:ea typeface="Arial" charset="0"/>
                <a:cs typeface="Arial" charset="0"/>
              </a:defRPr>
            </a:lvl9pPr>
          </a:lstStyle>
          <a:p>
            <a:pPr eaLnBrk="1" hangingPunct="1">
              <a:defRPr/>
            </a:pPr>
            <a:r>
              <a:rPr lang="de-AT" sz="800">
                <a:solidFill>
                  <a:prstClr val="black"/>
                </a:solidFill>
              </a:rPr>
              <a:t>Kopfzeile</a:t>
            </a:r>
          </a:p>
        </p:txBody>
      </p:sp>
      <p:sp>
        <p:nvSpPr>
          <p:cNvPr id="30723" name="Rectangle 19"/>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7258" eaLnBrk="0" hangingPunct="0">
              <a:defRPr sz="1900">
                <a:solidFill>
                  <a:schemeClr val="tx1"/>
                </a:solidFill>
                <a:latin typeface="Arial" pitchFamily="34" charset="0"/>
                <a:ea typeface="ＭＳ Ｐゴシック" pitchFamily="34" charset="-128"/>
              </a:defRPr>
            </a:lvl1pPr>
            <a:lvl2pPr marL="710723" indent="-273355" defTabSz="917258" eaLnBrk="0" hangingPunct="0">
              <a:defRPr sz="1900">
                <a:solidFill>
                  <a:schemeClr val="tx1"/>
                </a:solidFill>
                <a:latin typeface="Arial" pitchFamily="34" charset="0"/>
                <a:ea typeface="ＭＳ Ｐゴシック" pitchFamily="34" charset="-128"/>
              </a:defRPr>
            </a:lvl2pPr>
            <a:lvl3pPr marL="1093420" indent="-218684" defTabSz="917258" eaLnBrk="0" hangingPunct="0">
              <a:defRPr sz="1900">
                <a:solidFill>
                  <a:schemeClr val="tx1"/>
                </a:solidFill>
                <a:latin typeface="Arial" pitchFamily="34" charset="0"/>
                <a:ea typeface="ＭＳ Ｐゴシック" pitchFamily="34" charset="-128"/>
              </a:defRPr>
            </a:lvl3pPr>
            <a:lvl4pPr marL="1530787" indent="-218684" defTabSz="917258" eaLnBrk="0" hangingPunct="0">
              <a:defRPr sz="1900">
                <a:solidFill>
                  <a:schemeClr val="tx1"/>
                </a:solidFill>
                <a:latin typeface="Arial" pitchFamily="34" charset="0"/>
                <a:ea typeface="ＭＳ Ｐゴシック" pitchFamily="34" charset="-128"/>
              </a:defRPr>
            </a:lvl4pPr>
            <a:lvl5pPr marL="1968156" indent="-218684" defTabSz="917258" eaLnBrk="0" hangingPunct="0">
              <a:defRPr sz="1900">
                <a:solidFill>
                  <a:schemeClr val="tx1"/>
                </a:solidFill>
                <a:latin typeface="Arial" pitchFamily="34" charset="0"/>
                <a:ea typeface="ＭＳ Ｐゴシック" pitchFamily="34" charset="-128"/>
              </a:defRPr>
            </a:lvl5pPr>
            <a:lvl6pPr marL="2405524"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42893"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280261"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17629"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defRPr/>
            </a:pPr>
            <a:fld id="{9AD16C71-E4B9-4B75-820C-D4B500E73592}" type="datetime1">
              <a:rPr lang="de-AT" sz="800">
                <a:solidFill>
                  <a:prstClr val="black"/>
                </a:solidFill>
              </a:rPr>
              <a:pPr eaLnBrk="1" hangingPunct="1">
                <a:defRPr/>
              </a:pPr>
              <a:t>28.02.2018</a:t>
            </a:fld>
            <a:endParaRPr lang="de-AT" sz="800">
              <a:solidFill>
                <a:prstClr val="black"/>
              </a:solidFill>
            </a:endParaRPr>
          </a:p>
        </p:txBody>
      </p:sp>
      <p:sp>
        <p:nvSpPr>
          <p:cNvPr id="30724" name="Rectangle 20"/>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7258" eaLnBrk="0" hangingPunct="0">
              <a:defRPr sz="1900">
                <a:solidFill>
                  <a:schemeClr val="tx1"/>
                </a:solidFill>
                <a:latin typeface="Arial" pitchFamily="34" charset="0"/>
                <a:ea typeface="ＭＳ Ｐゴシック" pitchFamily="34" charset="-128"/>
              </a:defRPr>
            </a:lvl1pPr>
            <a:lvl2pPr marL="710723" indent="-273355" defTabSz="917258" eaLnBrk="0" hangingPunct="0">
              <a:defRPr sz="1900">
                <a:solidFill>
                  <a:schemeClr val="tx1"/>
                </a:solidFill>
                <a:latin typeface="Arial" pitchFamily="34" charset="0"/>
                <a:ea typeface="ＭＳ Ｐゴシック" pitchFamily="34" charset="-128"/>
              </a:defRPr>
            </a:lvl2pPr>
            <a:lvl3pPr marL="1093420" indent="-218684" defTabSz="917258" eaLnBrk="0" hangingPunct="0">
              <a:defRPr sz="1900">
                <a:solidFill>
                  <a:schemeClr val="tx1"/>
                </a:solidFill>
                <a:latin typeface="Arial" pitchFamily="34" charset="0"/>
                <a:ea typeface="ＭＳ Ｐゴシック" pitchFamily="34" charset="-128"/>
              </a:defRPr>
            </a:lvl3pPr>
            <a:lvl4pPr marL="1530787" indent="-218684" defTabSz="917258" eaLnBrk="0" hangingPunct="0">
              <a:defRPr sz="1900">
                <a:solidFill>
                  <a:schemeClr val="tx1"/>
                </a:solidFill>
                <a:latin typeface="Arial" pitchFamily="34" charset="0"/>
                <a:ea typeface="ＭＳ Ｐゴシック" pitchFamily="34" charset="-128"/>
              </a:defRPr>
            </a:lvl4pPr>
            <a:lvl5pPr marL="1968156" indent="-218684" defTabSz="917258" eaLnBrk="0" hangingPunct="0">
              <a:defRPr sz="1900">
                <a:solidFill>
                  <a:schemeClr val="tx1"/>
                </a:solidFill>
                <a:latin typeface="Arial" pitchFamily="34" charset="0"/>
                <a:ea typeface="ＭＳ Ｐゴシック" pitchFamily="34" charset="-128"/>
              </a:defRPr>
            </a:lvl5pPr>
            <a:lvl6pPr marL="2405524"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42893"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280261"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17629"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defRPr/>
            </a:pPr>
            <a:r>
              <a:rPr lang="de-AT" sz="800">
                <a:solidFill>
                  <a:prstClr val="black"/>
                </a:solidFill>
              </a:rPr>
              <a:t>Fußzeile</a:t>
            </a:r>
          </a:p>
        </p:txBody>
      </p:sp>
      <p:sp>
        <p:nvSpPr>
          <p:cNvPr id="30725" name="Rectangle 2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7258" eaLnBrk="0" hangingPunct="0">
              <a:defRPr sz="1900">
                <a:solidFill>
                  <a:schemeClr val="tx1"/>
                </a:solidFill>
                <a:latin typeface="Arial" pitchFamily="34" charset="0"/>
                <a:ea typeface="ＭＳ Ｐゴシック" pitchFamily="34" charset="-128"/>
              </a:defRPr>
            </a:lvl1pPr>
            <a:lvl2pPr marL="710723" indent="-273355" defTabSz="917258" eaLnBrk="0" hangingPunct="0">
              <a:defRPr sz="1900">
                <a:solidFill>
                  <a:schemeClr val="tx1"/>
                </a:solidFill>
                <a:latin typeface="Arial" pitchFamily="34" charset="0"/>
                <a:ea typeface="ＭＳ Ｐゴシック" pitchFamily="34" charset="-128"/>
              </a:defRPr>
            </a:lvl2pPr>
            <a:lvl3pPr marL="1093420" indent="-218684" defTabSz="917258" eaLnBrk="0" hangingPunct="0">
              <a:defRPr sz="1900">
                <a:solidFill>
                  <a:schemeClr val="tx1"/>
                </a:solidFill>
                <a:latin typeface="Arial" pitchFamily="34" charset="0"/>
                <a:ea typeface="ＭＳ Ｐゴシック" pitchFamily="34" charset="-128"/>
              </a:defRPr>
            </a:lvl3pPr>
            <a:lvl4pPr marL="1530787" indent="-218684" defTabSz="917258" eaLnBrk="0" hangingPunct="0">
              <a:defRPr sz="1900">
                <a:solidFill>
                  <a:schemeClr val="tx1"/>
                </a:solidFill>
                <a:latin typeface="Arial" pitchFamily="34" charset="0"/>
                <a:ea typeface="ＭＳ Ｐゴシック" pitchFamily="34" charset="-128"/>
              </a:defRPr>
            </a:lvl4pPr>
            <a:lvl5pPr marL="1968156" indent="-218684" defTabSz="917258" eaLnBrk="0" hangingPunct="0">
              <a:defRPr sz="1900">
                <a:solidFill>
                  <a:schemeClr val="tx1"/>
                </a:solidFill>
                <a:latin typeface="Arial" pitchFamily="34" charset="0"/>
                <a:ea typeface="ＭＳ Ｐゴシック" pitchFamily="34" charset="-128"/>
              </a:defRPr>
            </a:lvl5pPr>
            <a:lvl6pPr marL="2405524"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842893"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280261"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717629" indent="-218684" algn="ctr" defTabSz="917258"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defRPr/>
            </a:pPr>
            <a:r>
              <a:rPr lang="de-AT" sz="800">
                <a:solidFill>
                  <a:prstClr val="black"/>
                </a:solidFill>
              </a:rPr>
              <a:t>Folie </a:t>
            </a:r>
            <a:fld id="{97E09D7D-86B1-47CF-9CED-15A82566D199}" type="slidenum">
              <a:rPr lang="de-AT" sz="800">
                <a:solidFill>
                  <a:prstClr val="black"/>
                </a:solidFill>
              </a:rPr>
              <a:pPr eaLnBrk="1" hangingPunct="1">
                <a:defRPr/>
              </a:pPr>
              <a:t>1</a:t>
            </a:fld>
            <a:endParaRPr lang="de-AT" sz="800">
              <a:solidFill>
                <a:prstClr val="black"/>
              </a:solidFill>
            </a:endParaRPr>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Wingdings" charset="0"/>
              <a:buNone/>
              <a:defRPr/>
            </a:pPr>
            <a:endParaRPr lang="de-DE" dirty="0">
              <a:ea typeface="ＭＳ Ｐゴシック" charset="0"/>
            </a:endParaRPr>
          </a:p>
        </p:txBody>
      </p:sp>
    </p:spTree>
    <p:extLst>
      <p:ext uri="{BB962C8B-B14F-4D97-AF65-F5344CB8AC3E}">
        <p14:creationId xmlns:p14="http://schemas.microsoft.com/office/powerpoint/2010/main" val="404509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81923" name="Notizenplatzhalter 2"/>
          <p:cNvSpPr>
            <a:spLocks noGrp="1"/>
          </p:cNvSpPr>
          <p:nvPr>
            <p:ph type="body" idx="1"/>
          </p:nvPr>
        </p:nvSpPr>
        <p:spPr>
          <a:noFill/>
        </p:spPr>
        <p:txBody>
          <a:bodyPr/>
          <a:lstStyle/>
          <a:p>
            <a:endParaRPr lang="de-DE" altLang="de-DE" smtClean="0"/>
          </a:p>
        </p:txBody>
      </p:sp>
      <p:sp>
        <p:nvSpPr>
          <p:cNvPr id="4" name="Kopfzeilenplatzhalter 3"/>
          <p:cNvSpPr>
            <a:spLocks noGrp="1"/>
          </p:cNvSpPr>
          <p:nvPr>
            <p:ph type="hdr" sz="quarter"/>
          </p:nvPr>
        </p:nvSpPr>
        <p:spPr/>
        <p:txBody>
          <a:bodyPr/>
          <a:lstStyle/>
          <a:p>
            <a:pPr>
              <a:defRPr/>
            </a:pPr>
            <a:r>
              <a:rPr lang="de-AT" smtClean="0"/>
              <a:t>Kopfzeile</a:t>
            </a:r>
            <a:endParaRPr lang="de-AT"/>
          </a:p>
        </p:txBody>
      </p:sp>
      <p:sp>
        <p:nvSpPr>
          <p:cNvPr id="81925" name="Datumsplatzhalter 4"/>
          <p:cNvSpPr>
            <a:spLocks noGrp="1"/>
          </p:cNvSpPr>
          <p:nvPr>
            <p:ph type="dt" sz="quarter" idx="1"/>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r" eaLnBrk="1" hangingPunct="1">
              <a:spcBef>
                <a:spcPct val="0"/>
              </a:spcBef>
              <a:buFontTx/>
              <a:buNone/>
            </a:pPr>
            <a:fld id="{D17D0CF7-982D-49FD-8F71-1A655327BF2B}" type="datetime1">
              <a:rPr lang="de-AT" altLang="de-DE" sz="900"/>
              <a:pPr algn="r" eaLnBrk="1" hangingPunct="1">
                <a:spcBef>
                  <a:spcPct val="0"/>
                </a:spcBef>
                <a:buFontTx/>
                <a:buNone/>
              </a:pPr>
              <a:t>28.02.2018</a:t>
            </a:fld>
            <a:endParaRPr lang="de-AT" altLang="de-DE" sz="900"/>
          </a:p>
        </p:txBody>
      </p:sp>
      <p:sp>
        <p:nvSpPr>
          <p:cNvPr id="81926" name="Fußzeilenplatzhalter 5"/>
          <p:cNvSpPr>
            <a:spLocks noGrp="1"/>
          </p:cNvSpPr>
          <p:nvPr>
            <p:ph type="ftr" sz="quarter" idx="4"/>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eaLnBrk="1" hangingPunct="1">
              <a:spcBef>
                <a:spcPct val="0"/>
              </a:spcBef>
              <a:buFontTx/>
              <a:buNone/>
            </a:pPr>
            <a:r>
              <a:rPr lang="de-AT" altLang="de-DE" sz="900"/>
              <a:t>Fußzeile</a:t>
            </a:r>
          </a:p>
        </p:txBody>
      </p:sp>
      <p:sp>
        <p:nvSpPr>
          <p:cNvPr id="81927" name="Foliennummernplatzhalter 6"/>
          <p:cNvSpPr>
            <a:spLocks noGrp="1"/>
          </p:cNvSpPr>
          <p:nvPr>
            <p:ph type="sldNum" sz="quarter" idx="5"/>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ctr" eaLnBrk="1" hangingPunct="1">
              <a:spcBef>
                <a:spcPct val="0"/>
              </a:spcBef>
              <a:buFontTx/>
              <a:buNone/>
            </a:pPr>
            <a:r>
              <a:rPr lang="de-AT" altLang="de-DE" sz="900"/>
              <a:t>Folie </a:t>
            </a:r>
            <a:fld id="{2E68B0D5-A0D7-49FB-BA7B-EDC990B677DE}" type="slidenum">
              <a:rPr lang="de-AT" altLang="de-DE" sz="900"/>
              <a:pPr algn="ctr" eaLnBrk="1" hangingPunct="1">
                <a:spcBef>
                  <a:spcPct val="0"/>
                </a:spcBef>
                <a:buFontTx/>
                <a:buNone/>
              </a:pPr>
              <a:t>10</a:t>
            </a:fld>
            <a:endParaRPr lang="de-AT" altLang="de-DE" sz="900"/>
          </a:p>
        </p:txBody>
      </p:sp>
    </p:spTree>
    <p:extLst>
      <p:ext uri="{BB962C8B-B14F-4D97-AF65-F5344CB8AC3E}">
        <p14:creationId xmlns:p14="http://schemas.microsoft.com/office/powerpoint/2010/main" val="406969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latin typeface="Arial" pitchFamily="34" charset="0"/>
                <a:cs typeface="Arial" pitchFamily="34" charset="0"/>
              </a:rPr>
              <a:t>Let me turn now to the scope of the RIA.</a:t>
            </a:r>
          </a:p>
          <a:p>
            <a:endParaRPr lang="en-US" altLang="de-DE" dirty="0" smtClean="0">
              <a:latin typeface="Arial" pitchFamily="34" charset="0"/>
              <a:cs typeface="Arial" pitchFamily="34" charset="0"/>
            </a:endParaRPr>
          </a:p>
          <a:p>
            <a:r>
              <a:rPr lang="en-US" altLang="de-DE" dirty="0" smtClean="0">
                <a:latin typeface="Arial" pitchFamily="34" charset="0"/>
                <a:cs typeface="Arial" pitchFamily="34" charset="0"/>
              </a:rPr>
              <a:t>In Austria we have  been conducting Impact  Assessment for many years – financial impact assessment; impact on environment and so on. But in the past we didn´t implement it in a systematic way, we didn´t conduct quality assurance, there was no obligation to conduct internal evaluation and so on. </a:t>
            </a:r>
          </a:p>
          <a:p>
            <a:r>
              <a:rPr lang="en-US" altLang="de-DE" dirty="0" smtClean="0">
                <a:latin typeface="Arial" pitchFamily="34" charset="0"/>
                <a:cs typeface="Arial" pitchFamily="34" charset="0"/>
              </a:rPr>
              <a:t>The new model provides a much more structured and systematic approach and  also links the RIA to the outcome and output statements in the annual budget.</a:t>
            </a:r>
          </a:p>
          <a:p>
            <a:endParaRPr lang="en-US" altLang="de-DE" dirty="0" smtClean="0">
              <a:latin typeface="Arial" pitchFamily="34" charset="0"/>
              <a:cs typeface="Arial" pitchFamily="34" charset="0"/>
            </a:endParaRPr>
          </a:p>
          <a:p>
            <a:r>
              <a:rPr lang="en-US" altLang="de-DE" dirty="0" smtClean="0">
                <a:latin typeface="Arial" pitchFamily="34" charset="0"/>
                <a:cs typeface="Arial" pitchFamily="34" charset="0"/>
              </a:rPr>
              <a:t>So the new system for RIA was introduced as a part of the budget reform. The new approach is based on the old system and has developed it further. </a:t>
            </a:r>
          </a:p>
          <a:p>
            <a:r>
              <a:rPr lang="en-US" altLang="de-DE" dirty="0" smtClean="0">
                <a:latin typeface="Arial" pitchFamily="34" charset="0"/>
                <a:cs typeface="Arial" pitchFamily="34" charset="0"/>
              </a:rPr>
              <a:t>Since the 1st of January 2013 – one the one hand, all new laws and regulations, but on the other hand, also major projects with substantial financial impacts have to be assessed on the basis of the desired outcomes and the undesired effects. </a:t>
            </a:r>
            <a:endParaRPr lang="en-US" altLang="de-DE" i="1" dirty="0" smtClean="0">
              <a:latin typeface="Arial" pitchFamily="34" charset="0"/>
              <a:cs typeface="Arial" pitchFamily="34" charset="0"/>
            </a:endParaRPr>
          </a:p>
          <a:p>
            <a:r>
              <a:rPr lang="en-US" altLang="de-DE" dirty="0" smtClean="0">
                <a:latin typeface="Arial" pitchFamily="34" charset="0"/>
                <a:cs typeface="Arial" pitchFamily="34" charset="0"/>
              </a:rPr>
              <a:t>Examples for such major projects would be procurement activities that are cost-intensive - or infrastructure projects such as road- or tunnel construction.</a:t>
            </a:r>
          </a:p>
          <a:p>
            <a:endParaRPr lang="en-US" altLang="de-DE" dirty="0" smtClean="0">
              <a:latin typeface="Arial" pitchFamily="34" charset="0"/>
              <a:cs typeface="Arial" pitchFamily="34" charset="0"/>
            </a:endParaRPr>
          </a:p>
          <a:p>
            <a:r>
              <a:rPr lang="en-US" altLang="de-DE" dirty="0" smtClean="0">
                <a:latin typeface="Arial" pitchFamily="34" charset="0"/>
                <a:cs typeface="Arial" pitchFamily="34" charset="0"/>
              </a:rPr>
              <a:t>What does that mean for the scope of RIA? Well in Austria the scope of RIA is very broad. There are no exceptions by law. The same procedure has to be applied on all laws, regulations and major projects. </a:t>
            </a:r>
            <a:endParaRPr lang="de-AT" altLang="de-DE" i="1" dirty="0" smtClean="0">
              <a:latin typeface="Arial" pitchFamily="34" charset="0"/>
              <a:cs typeface="Arial" pitchFamily="34" charset="0"/>
            </a:endParaRPr>
          </a:p>
          <a:p>
            <a:endParaRPr lang="de-AT" altLang="de-DE" dirty="0" smtClean="0">
              <a:latin typeface="Arial" pitchFamily="34" charset="0"/>
              <a:cs typeface="Arial" pitchFamily="34" charset="0"/>
            </a:endParaRPr>
          </a:p>
          <a:p>
            <a:endParaRPr lang="de-AT" altLang="de-DE" dirty="0" smtClean="0">
              <a:latin typeface="Arial" pitchFamily="34" charset="0"/>
              <a:cs typeface="Arial" pitchFamily="34" charset="0"/>
            </a:endParaRPr>
          </a:p>
        </p:txBody>
      </p:sp>
      <p:sp>
        <p:nvSpPr>
          <p:cNvPr id="4" name="Kopfzeilenplatzhalter 3"/>
          <p:cNvSpPr>
            <a:spLocks noGrp="1"/>
          </p:cNvSpPr>
          <p:nvPr>
            <p:ph type="hdr" sz="quarter"/>
          </p:nvPr>
        </p:nvSpPr>
        <p:spPr/>
        <p:txBody>
          <a:bodyPr/>
          <a:lstStyle/>
          <a:p>
            <a:pPr>
              <a:defRPr/>
            </a:pPr>
            <a:r>
              <a:rPr lang="de-AT" smtClean="0"/>
              <a:t>Kopfzeile</a:t>
            </a:r>
            <a:endParaRPr lang="de-AT"/>
          </a:p>
        </p:txBody>
      </p:sp>
      <p:sp>
        <p:nvSpPr>
          <p:cNvPr id="99333" name="Datumsplatzhalter 4"/>
          <p:cNvSpPr>
            <a:spLocks noGrp="1"/>
          </p:cNvSpPr>
          <p:nvPr>
            <p:ph type="dt" sz="quarter" idx="1"/>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pitchFamily="34" charset="0"/>
                <a:ea typeface="MS PGothic" pitchFamily="34" charset="-128"/>
                <a:cs typeface="Arial" pitchFamily="34" charset="0"/>
              </a:defRPr>
            </a:lvl1pPr>
            <a:lvl2pPr marL="742889" indent="-285726"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2pPr>
            <a:lvl3pPr marL="1142907"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3pPr>
            <a:lvl4pPr marL="1600070"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4pPr>
            <a:lvl5pPr marL="2057232"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5pPr>
            <a:lvl6pPr marL="2514395"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6pPr>
            <a:lvl7pPr marL="2971559"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7pPr>
            <a:lvl8pPr marL="3428722"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8pPr>
            <a:lvl9pPr marL="3885884"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9pPr>
          </a:lstStyle>
          <a:p>
            <a:pPr algn="r" eaLnBrk="1" hangingPunct="1">
              <a:spcBef>
                <a:spcPct val="0"/>
              </a:spcBef>
              <a:buFontTx/>
              <a:buNone/>
            </a:pPr>
            <a:fld id="{DB7FEEDC-0FD4-4915-B5F5-FB231E8DCD02}" type="datetime1">
              <a:rPr lang="de-AT" altLang="en-US" sz="900"/>
              <a:pPr algn="r" eaLnBrk="1" hangingPunct="1">
                <a:spcBef>
                  <a:spcPct val="0"/>
                </a:spcBef>
                <a:buFontTx/>
                <a:buNone/>
              </a:pPr>
              <a:t>28.02.2018</a:t>
            </a:fld>
            <a:endParaRPr lang="de-AT" altLang="en-US" sz="900"/>
          </a:p>
        </p:txBody>
      </p:sp>
      <p:sp>
        <p:nvSpPr>
          <p:cNvPr id="99334" name="Fußzeilenplatzhalter 5"/>
          <p:cNvSpPr>
            <a:spLocks noGrp="1"/>
          </p:cNvSpPr>
          <p:nvPr>
            <p:ph type="ftr" sz="quarter" idx="4"/>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pitchFamily="34" charset="0"/>
                <a:ea typeface="MS PGothic" pitchFamily="34" charset="-128"/>
                <a:cs typeface="Arial" pitchFamily="34" charset="0"/>
              </a:defRPr>
            </a:lvl1pPr>
            <a:lvl2pPr marL="742889" indent="-285726"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2pPr>
            <a:lvl3pPr marL="1142907"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3pPr>
            <a:lvl4pPr marL="1600070"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4pPr>
            <a:lvl5pPr marL="2057232"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5pPr>
            <a:lvl6pPr marL="2514395"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6pPr>
            <a:lvl7pPr marL="2971559"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7pPr>
            <a:lvl8pPr marL="3428722"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8pPr>
            <a:lvl9pPr marL="3885884"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AT" altLang="en-US" sz="900"/>
              <a:t>Fußzeile</a:t>
            </a:r>
          </a:p>
        </p:txBody>
      </p:sp>
      <p:sp>
        <p:nvSpPr>
          <p:cNvPr id="99335" name="Foliennummernplatzhalter 6"/>
          <p:cNvSpPr>
            <a:spLocks noGrp="1"/>
          </p:cNvSpPr>
          <p:nvPr>
            <p:ph type="sldNum" sz="quarter" idx="5"/>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pitchFamily="34" charset="0"/>
                <a:ea typeface="MS PGothic" pitchFamily="34" charset="-128"/>
                <a:cs typeface="Arial" pitchFamily="34" charset="0"/>
              </a:defRPr>
            </a:lvl1pPr>
            <a:lvl2pPr marL="742889" indent="-285726"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2pPr>
            <a:lvl3pPr marL="1142907"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3pPr>
            <a:lvl4pPr marL="1600070"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4pPr>
            <a:lvl5pPr marL="2057232"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5pPr>
            <a:lvl6pPr marL="2514395"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6pPr>
            <a:lvl7pPr marL="2971559"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7pPr>
            <a:lvl8pPr marL="3428722"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8pPr>
            <a:lvl9pPr marL="3885884"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9pPr>
          </a:lstStyle>
          <a:p>
            <a:pPr algn="ctr" eaLnBrk="1" hangingPunct="1">
              <a:spcBef>
                <a:spcPct val="0"/>
              </a:spcBef>
              <a:buFontTx/>
              <a:buNone/>
            </a:pPr>
            <a:r>
              <a:rPr lang="de-AT" altLang="en-US" sz="900"/>
              <a:t>Folie </a:t>
            </a:r>
            <a:fld id="{A1709C3E-2CF3-4E0E-8E8E-2AD34ECC94F8}" type="slidenum">
              <a:rPr lang="de-AT" altLang="en-US" sz="900"/>
              <a:pPr algn="ctr" eaLnBrk="1" hangingPunct="1">
                <a:spcBef>
                  <a:spcPct val="0"/>
                </a:spcBef>
                <a:buFontTx/>
                <a:buNone/>
              </a:pPr>
              <a:t>11</a:t>
            </a:fld>
            <a:endParaRPr lang="de-AT" altLang="en-US" sz="900"/>
          </a:p>
        </p:txBody>
      </p:sp>
    </p:spTree>
    <p:extLst>
      <p:ext uri="{BB962C8B-B14F-4D97-AF65-F5344CB8AC3E}">
        <p14:creationId xmlns:p14="http://schemas.microsoft.com/office/powerpoint/2010/main" val="427826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2BDCDF0-9CF2-4D5B-9F5B-9D179F83B236}" type="slidenum">
              <a:rPr lang="de-DE" smtClean="0"/>
              <a:t>12</a:t>
            </a:fld>
            <a:endParaRPr lang="de-DE"/>
          </a:p>
        </p:txBody>
      </p:sp>
    </p:spTree>
    <p:extLst>
      <p:ext uri="{BB962C8B-B14F-4D97-AF65-F5344CB8AC3E}">
        <p14:creationId xmlns:p14="http://schemas.microsoft.com/office/powerpoint/2010/main" val="1057918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2BDCDF0-9CF2-4D5B-9F5B-9D179F83B236}" type="slidenum">
              <a:rPr lang="de-DE" smtClean="0"/>
              <a:t>13</a:t>
            </a:fld>
            <a:endParaRPr lang="de-DE"/>
          </a:p>
        </p:txBody>
      </p:sp>
    </p:spTree>
    <p:extLst>
      <p:ext uri="{BB962C8B-B14F-4D97-AF65-F5344CB8AC3E}">
        <p14:creationId xmlns:p14="http://schemas.microsoft.com/office/powerpoint/2010/main" val="1988286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101379" name="Notizenplatzhalter 2"/>
          <p:cNvSpPr>
            <a:spLocks noGrp="1"/>
          </p:cNvSpPr>
          <p:nvPr>
            <p:ph type="body" idx="1"/>
          </p:nvPr>
        </p:nvSpPr>
        <p:spPr>
          <a:noFill/>
        </p:spPr>
        <p:txBody>
          <a:bodyPr/>
          <a:lstStyle/>
          <a:p>
            <a:r>
              <a:rPr lang="en-US" altLang="de-DE" smtClean="0">
                <a:latin typeface="Arial" pitchFamily="34" charset="0"/>
                <a:cs typeface="Arial" pitchFamily="34" charset="0"/>
              </a:rPr>
              <a:t>When doing a RIA the following steps have to be taken: </a:t>
            </a:r>
          </a:p>
          <a:p>
            <a:endParaRPr lang="en-US" altLang="de-DE" smtClean="0">
              <a:latin typeface="Arial" pitchFamily="34" charset="0"/>
              <a:cs typeface="Arial" pitchFamily="34" charset="0"/>
            </a:endParaRPr>
          </a:p>
          <a:p>
            <a:r>
              <a:rPr lang="en-US" altLang="de-DE" smtClean="0">
                <a:latin typeface="Arial" pitchFamily="34" charset="0"/>
                <a:cs typeface="Arial" pitchFamily="34" charset="0"/>
              </a:rPr>
              <a:t>1. The problem analysis forms the starting point. It describes why there is a need for political action. </a:t>
            </a:r>
          </a:p>
          <a:p>
            <a:endParaRPr lang="en-US" altLang="de-DE" smtClean="0">
              <a:latin typeface="Arial" pitchFamily="34" charset="0"/>
              <a:cs typeface="Arial" pitchFamily="34" charset="0"/>
            </a:endParaRPr>
          </a:p>
          <a:p>
            <a:r>
              <a:rPr lang="en-US" altLang="de-DE" smtClean="0">
                <a:latin typeface="Arial" pitchFamily="34" charset="0"/>
                <a:cs typeface="Arial" pitchFamily="34" charset="0"/>
              </a:rPr>
              <a:t>2. The desired outcomes are described in the outcome statement. </a:t>
            </a:r>
          </a:p>
          <a:p>
            <a:endParaRPr lang="en-US" altLang="de-DE" smtClean="0">
              <a:latin typeface="Arial" pitchFamily="34" charset="0"/>
              <a:cs typeface="Arial" pitchFamily="34" charset="0"/>
            </a:endParaRPr>
          </a:p>
          <a:p>
            <a:r>
              <a:rPr lang="en-US" altLang="de-DE" smtClean="0">
                <a:latin typeface="Arial" pitchFamily="34" charset="0"/>
                <a:cs typeface="Arial" pitchFamily="34" charset="0"/>
              </a:rPr>
              <a:t>3. The output statements contain information about the outputs of the law, the regulation or the project. </a:t>
            </a:r>
          </a:p>
          <a:p>
            <a:endParaRPr lang="en-US" altLang="de-DE" smtClean="0">
              <a:latin typeface="Arial" pitchFamily="34" charset="0"/>
              <a:cs typeface="Arial" pitchFamily="34" charset="0"/>
            </a:endParaRPr>
          </a:p>
          <a:p>
            <a:r>
              <a:rPr lang="en-US" altLang="de-DE" smtClean="0">
                <a:latin typeface="Arial" pitchFamily="34" charset="0"/>
                <a:cs typeface="Arial" pitchFamily="34" charset="0"/>
              </a:rPr>
              <a:t>4. Then the impact assessment is done. The substantial impacts of the law, regulation or project are assessed in several policy areas - so called „impact dimensions“. The aim is - to take also unintended effects of the law into account. </a:t>
            </a:r>
          </a:p>
          <a:p>
            <a:endParaRPr lang="en-US" altLang="de-DE" smtClean="0">
              <a:latin typeface="Arial" pitchFamily="34" charset="0"/>
              <a:cs typeface="Arial" pitchFamily="34" charset="0"/>
            </a:endParaRPr>
          </a:p>
          <a:p>
            <a:r>
              <a:rPr lang="en-US" altLang="de-DE" smtClean="0">
                <a:latin typeface="Arial" pitchFamily="34" charset="0"/>
                <a:cs typeface="Arial" pitchFamily="34" charset="0"/>
              </a:rPr>
              <a:t>6. The results of the RIA are documented by means of an IT tool. </a:t>
            </a:r>
          </a:p>
          <a:p>
            <a:endParaRPr lang="en-US" altLang="de-DE" smtClean="0">
              <a:latin typeface="Arial" pitchFamily="34" charset="0"/>
              <a:cs typeface="Arial" pitchFamily="34" charset="0"/>
            </a:endParaRPr>
          </a:p>
          <a:p>
            <a:r>
              <a:rPr lang="en-US" altLang="de-DE" smtClean="0">
                <a:latin typeface="Arial" pitchFamily="34" charset="0"/>
                <a:cs typeface="Arial" pitchFamily="34" charset="0"/>
              </a:rPr>
              <a:t>7. After the maximum of five years an internal evaluation has to be conducted. When doing the RIA you have to plan the time for conducting this evaluation.  </a:t>
            </a:r>
          </a:p>
          <a:p>
            <a:endParaRPr lang="en-US" altLang="de-DE" smtClean="0">
              <a:latin typeface="Arial" pitchFamily="34" charset="0"/>
              <a:cs typeface="Arial" pitchFamily="34" charset="0"/>
            </a:endParaRPr>
          </a:p>
          <a:p>
            <a:r>
              <a:rPr lang="en-US" altLang="de-DE" smtClean="0">
                <a:latin typeface="Arial" pitchFamily="34" charset="0"/>
                <a:cs typeface="Arial" pitchFamily="34" charset="0"/>
              </a:rPr>
              <a:t>The following slides will give you more detailed information about these single steps.</a:t>
            </a:r>
          </a:p>
        </p:txBody>
      </p:sp>
      <p:sp>
        <p:nvSpPr>
          <p:cNvPr id="4" name="Kopfzeilenplatzhalter 3"/>
          <p:cNvSpPr>
            <a:spLocks noGrp="1"/>
          </p:cNvSpPr>
          <p:nvPr>
            <p:ph type="hdr" sz="quarter"/>
          </p:nvPr>
        </p:nvSpPr>
        <p:spPr/>
        <p:txBody>
          <a:bodyPr/>
          <a:lstStyle/>
          <a:p>
            <a:pPr>
              <a:defRPr/>
            </a:pPr>
            <a:r>
              <a:rPr lang="de-AT" smtClean="0"/>
              <a:t>Kopfzeile</a:t>
            </a:r>
            <a:endParaRPr lang="de-AT"/>
          </a:p>
        </p:txBody>
      </p:sp>
      <p:sp>
        <p:nvSpPr>
          <p:cNvPr id="101381" name="Datumsplatzhalter 4"/>
          <p:cNvSpPr>
            <a:spLocks noGrp="1"/>
          </p:cNvSpPr>
          <p:nvPr>
            <p:ph type="dt" sz="quarter" idx="1"/>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pitchFamily="34" charset="0"/>
                <a:ea typeface="MS PGothic" pitchFamily="34" charset="-128"/>
                <a:cs typeface="Arial" pitchFamily="34" charset="0"/>
              </a:defRPr>
            </a:lvl1pPr>
            <a:lvl2pPr marL="742889" indent="-285726"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2pPr>
            <a:lvl3pPr marL="1142907"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3pPr>
            <a:lvl4pPr marL="1600070"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4pPr>
            <a:lvl5pPr marL="2057232"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5pPr>
            <a:lvl6pPr marL="2514395"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6pPr>
            <a:lvl7pPr marL="2971559"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7pPr>
            <a:lvl8pPr marL="3428722"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8pPr>
            <a:lvl9pPr marL="3885884"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9pPr>
          </a:lstStyle>
          <a:p>
            <a:pPr algn="r" eaLnBrk="1" hangingPunct="1">
              <a:spcBef>
                <a:spcPct val="0"/>
              </a:spcBef>
              <a:buFontTx/>
              <a:buNone/>
            </a:pPr>
            <a:fld id="{0EA3A619-8F4F-464D-8C3C-4922EC8E0717}" type="datetime1">
              <a:rPr lang="de-AT" altLang="en-US" sz="900"/>
              <a:pPr algn="r" eaLnBrk="1" hangingPunct="1">
                <a:spcBef>
                  <a:spcPct val="0"/>
                </a:spcBef>
                <a:buFontTx/>
                <a:buNone/>
              </a:pPr>
              <a:t>28.02.2018</a:t>
            </a:fld>
            <a:endParaRPr lang="de-AT" altLang="en-US" sz="900"/>
          </a:p>
        </p:txBody>
      </p:sp>
      <p:sp>
        <p:nvSpPr>
          <p:cNvPr id="101382" name="Fußzeilenplatzhalter 5"/>
          <p:cNvSpPr>
            <a:spLocks noGrp="1"/>
          </p:cNvSpPr>
          <p:nvPr>
            <p:ph type="ftr" sz="quarter" idx="4"/>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pitchFamily="34" charset="0"/>
                <a:ea typeface="MS PGothic" pitchFamily="34" charset="-128"/>
                <a:cs typeface="Arial" pitchFamily="34" charset="0"/>
              </a:defRPr>
            </a:lvl1pPr>
            <a:lvl2pPr marL="742889" indent="-285726"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2pPr>
            <a:lvl3pPr marL="1142907"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3pPr>
            <a:lvl4pPr marL="1600070"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4pPr>
            <a:lvl5pPr marL="2057232"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5pPr>
            <a:lvl6pPr marL="2514395"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6pPr>
            <a:lvl7pPr marL="2971559"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7pPr>
            <a:lvl8pPr marL="3428722"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8pPr>
            <a:lvl9pPr marL="3885884"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AT" altLang="en-US" sz="900"/>
              <a:t>Fußzeile</a:t>
            </a:r>
          </a:p>
        </p:txBody>
      </p:sp>
      <p:sp>
        <p:nvSpPr>
          <p:cNvPr id="101383" name="Foliennummernplatzhalter 6"/>
          <p:cNvSpPr>
            <a:spLocks noGrp="1"/>
          </p:cNvSpPr>
          <p:nvPr>
            <p:ph type="sldNum" sz="quarter" idx="5"/>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pitchFamily="34" charset="0"/>
                <a:ea typeface="MS PGothic" pitchFamily="34" charset="-128"/>
                <a:cs typeface="Arial" pitchFamily="34" charset="0"/>
              </a:defRPr>
            </a:lvl1pPr>
            <a:lvl2pPr marL="742889" indent="-285726"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2pPr>
            <a:lvl3pPr marL="1142907"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3pPr>
            <a:lvl4pPr marL="1600070"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4pPr>
            <a:lvl5pPr marL="2057232"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5pPr>
            <a:lvl6pPr marL="2514395"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6pPr>
            <a:lvl7pPr marL="2971559"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7pPr>
            <a:lvl8pPr marL="3428722"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8pPr>
            <a:lvl9pPr marL="3885884"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9pPr>
          </a:lstStyle>
          <a:p>
            <a:pPr algn="ctr" eaLnBrk="1" hangingPunct="1">
              <a:spcBef>
                <a:spcPct val="0"/>
              </a:spcBef>
              <a:buFontTx/>
              <a:buNone/>
            </a:pPr>
            <a:r>
              <a:rPr lang="de-AT" altLang="en-US" sz="900"/>
              <a:t>Folie </a:t>
            </a:r>
            <a:fld id="{7E8AA7DF-504C-415E-B84A-DEFFA31CF243}" type="slidenum">
              <a:rPr lang="de-AT" altLang="en-US" sz="900"/>
              <a:pPr algn="ctr" eaLnBrk="1" hangingPunct="1">
                <a:spcBef>
                  <a:spcPct val="0"/>
                </a:spcBef>
                <a:buFontTx/>
                <a:buNone/>
              </a:pPr>
              <a:t>14</a:t>
            </a:fld>
            <a:endParaRPr lang="de-AT" altLang="en-US" sz="900"/>
          </a:p>
        </p:txBody>
      </p:sp>
    </p:spTree>
    <p:extLst>
      <p:ext uri="{BB962C8B-B14F-4D97-AF65-F5344CB8AC3E}">
        <p14:creationId xmlns:p14="http://schemas.microsoft.com/office/powerpoint/2010/main" val="2895727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81923" name="Notizenplatzhalter 2"/>
          <p:cNvSpPr>
            <a:spLocks noGrp="1"/>
          </p:cNvSpPr>
          <p:nvPr>
            <p:ph type="body" idx="1"/>
          </p:nvPr>
        </p:nvSpPr>
        <p:spPr>
          <a:noFill/>
        </p:spPr>
        <p:txBody>
          <a:bodyPr/>
          <a:lstStyle/>
          <a:p>
            <a:endParaRPr lang="de-DE" altLang="de-DE" smtClean="0"/>
          </a:p>
        </p:txBody>
      </p:sp>
      <p:sp>
        <p:nvSpPr>
          <p:cNvPr id="4" name="Kopfzeilenplatzhalter 3"/>
          <p:cNvSpPr>
            <a:spLocks noGrp="1"/>
          </p:cNvSpPr>
          <p:nvPr>
            <p:ph type="hdr" sz="quarter"/>
          </p:nvPr>
        </p:nvSpPr>
        <p:spPr/>
        <p:txBody>
          <a:bodyPr/>
          <a:lstStyle/>
          <a:p>
            <a:pPr>
              <a:defRPr/>
            </a:pPr>
            <a:r>
              <a:rPr lang="de-AT" smtClean="0"/>
              <a:t>Kopfzeile</a:t>
            </a:r>
            <a:endParaRPr lang="de-AT"/>
          </a:p>
        </p:txBody>
      </p:sp>
      <p:sp>
        <p:nvSpPr>
          <p:cNvPr id="81925" name="Datumsplatzhalter 4"/>
          <p:cNvSpPr>
            <a:spLocks noGrp="1"/>
          </p:cNvSpPr>
          <p:nvPr>
            <p:ph type="dt" sz="quarter" idx="1"/>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r" eaLnBrk="1" hangingPunct="1">
              <a:spcBef>
                <a:spcPct val="0"/>
              </a:spcBef>
              <a:buFontTx/>
              <a:buNone/>
            </a:pPr>
            <a:fld id="{D17D0CF7-982D-49FD-8F71-1A655327BF2B}" type="datetime1">
              <a:rPr lang="de-AT" altLang="de-DE" sz="900"/>
              <a:pPr algn="r" eaLnBrk="1" hangingPunct="1">
                <a:spcBef>
                  <a:spcPct val="0"/>
                </a:spcBef>
                <a:buFontTx/>
                <a:buNone/>
              </a:pPr>
              <a:t>28.02.2018</a:t>
            </a:fld>
            <a:endParaRPr lang="de-AT" altLang="de-DE" sz="900"/>
          </a:p>
        </p:txBody>
      </p:sp>
      <p:sp>
        <p:nvSpPr>
          <p:cNvPr id="81926" name="Fußzeilenplatzhalter 5"/>
          <p:cNvSpPr>
            <a:spLocks noGrp="1"/>
          </p:cNvSpPr>
          <p:nvPr>
            <p:ph type="ftr" sz="quarter" idx="4"/>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eaLnBrk="1" hangingPunct="1">
              <a:spcBef>
                <a:spcPct val="0"/>
              </a:spcBef>
              <a:buFontTx/>
              <a:buNone/>
            </a:pPr>
            <a:r>
              <a:rPr lang="de-AT" altLang="de-DE" sz="900"/>
              <a:t>Fußzeile</a:t>
            </a:r>
          </a:p>
        </p:txBody>
      </p:sp>
      <p:sp>
        <p:nvSpPr>
          <p:cNvPr id="81927" name="Foliennummernplatzhalter 6"/>
          <p:cNvSpPr>
            <a:spLocks noGrp="1"/>
          </p:cNvSpPr>
          <p:nvPr>
            <p:ph type="sldNum" sz="quarter" idx="5"/>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ctr" eaLnBrk="1" hangingPunct="1">
              <a:spcBef>
                <a:spcPct val="0"/>
              </a:spcBef>
              <a:buFontTx/>
              <a:buNone/>
            </a:pPr>
            <a:r>
              <a:rPr lang="de-AT" altLang="de-DE" sz="900"/>
              <a:t>Folie </a:t>
            </a:r>
            <a:fld id="{2E68B0D5-A0D7-49FB-BA7B-EDC990B677DE}" type="slidenum">
              <a:rPr lang="de-AT" altLang="de-DE" sz="900"/>
              <a:pPr algn="ctr" eaLnBrk="1" hangingPunct="1">
                <a:spcBef>
                  <a:spcPct val="0"/>
                </a:spcBef>
                <a:buFontTx/>
                <a:buNone/>
              </a:pPr>
              <a:t>15</a:t>
            </a:fld>
            <a:endParaRPr lang="de-AT" altLang="de-DE" sz="900"/>
          </a:p>
        </p:txBody>
      </p:sp>
    </p:spTree>
    <p:extLst>
      <p:ext uri="{BB962C8B-B14F-4D97-AF65-F5344CB8AC3E}">
        <p14:creationId xmlns:p14="http://schemas.microsoft.com/office/powerpoint/2010/main" val="2880116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5843" name="Notizenplatzhalter 2"/>
          <p:cNvSpPr>
            <a:spLocks noGrp="1"/>
          </p:cNvSpPr>
          <p:nvPr>
            <p:ph type="body" idx="1"/>
          </p:nvPr>
        </p:nvSpPr>
        <p:spPr>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The performance management </a:t>
            </a:r>
            <a:r>
              <a:rPr lang="en-US" b="1" dirty="0" smtClean="0">
                <a:ea typeface="ＭＳ Ｐゴシック" pitchFamily="34" charset="-128"/>
              </a:rPr>
              <a:t>cycle follows the principle of „plan, do, check and act</a:t>
            </a:r>
            <a:r>
              <a:rPr lang="en-US" dirty="0" smtClean="0">
                <a:ea typeface="ＭＳ Ｐゴシック" pitchFamily="34" charset="-128"/>
              </a:rPr>
              <a:t>“. </a:t>
            </a:r>
            <a:endParaRPr lang="de-DE" dirty="0" smtClean="0">
              <a:ea typeface="ＭＳ Ｐゴシック" pitchFamily="34" charset="-128"/>
            </a:endParaRPr>
          </a:p>
          <a:p>
            <a:pPr>
              <a:defRPr/>
            </a:pPr>
            <a:r>
              <a:rPr lang="en-US" dirty="0" smtClean="0">
                <a:ea typeface="ＭＳ Ｐゴシック" pitchFamily="34" charset="-128"/>
              </a:rPr>
              <a:t>The basic idea is a learning process. Performance management is not only about achievement of objectives but especially about learning and doing better in the future. </a:t>
            </a:r>
            <a:endParaRPr lang="de-DE" dirty="0" smtClean="0">
              <a:ea typeface="ＭＳ Ｐゴシック" pitchFamily="34" charset="-128"/>
            </a:endParaRPr>
          </a:p>
          <a:p>
            <a:pPr>
              <a:defRPr/>
            </a:pPr>
            <a:r>
              <a:rPr lang="en-US" dirty="0" smtClean="0">
                <a:ea typeface="ＭＳ Ｐゴシック" pitchFamily="34" charset="-128"/>
              </a:rPr>
              <a:t>The results of the evaluation are used for future planning and decision making. So the performance management cycle becomes a full circle. </a:t>
            </a:r>
            <a:endParaRPr lang="de-DE" dirty="0" smtClean="0">
              <a:ea typeface="ＭＳ Ｐゴシック" pitchFamily="34" charset="-128"/>
            </a:endParaRPr>
          </a:p>
          <a:p>
            <a:pPr>
              <a:defRPr/>
            </a:pPr>
            <a:endParaRPr lang="de-DE" dirty="0" smtClean="0">
              <a:latin typeface="Arial" pitchFamily="34" charset="0"/>
              <a:ea typeface="ＭＳ Ｐゴシック" pitchFamily="34" charset="-128"/>
            </a:endParaRPr>
          </a:p>
        </p:txBody>
      </p:sp>
      <p:sp>
        <p:nvSpPr>
          <p:cNvPr id="4" name="Überschriftenplatzhalter 3"/>
          <p:cNvSpPr>
            <a:spLocks noGrp="1"/>
          </p:cNvSpPr>
          <p:nvPr>
            <p:ph type="hdr" sz="quarter"/>
          </p:nvPr>
        </p:nvSpPr>
        <p:spPr/>
        <p:txBody>
          <a:bodyPr/>
          <a:lstStyle/>
          <a:p>
            <a:pPr>
              <a:defRPr/>
            </a:pPr>
            <a:r>
              <a:rPr lang="de-AT" smtClean="0"/>
              <a:t>Kopfzeile</a:t>
            </a:r>
            <a:endParaRPr lang="de-AT"/>
          </a:p>
        </p:txBody>
      </p:sp>
      <p:sp>
        <p:nvSpPr>
          <p:cNvPr id="35845" name="Datumsplatzhalter 4"/>
          <p:cNvSpPr>
            <a:spLocks noGrp="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fld id="{4E76DFCB-6FCA-4534-8985-D569F8287EBD}" type="datetime1">
              <a:rPr lang="de-AT" sz="900"/>
              <a:pPr eaLnBrk="1" hangingPunct="1">
                <a:defRPr/>
              </a:pPr>
              <a:t>28.02.2018</a:t>
            </a:fld>
            <a:endParaRPr lang="de-AT" sz="900"/>
          </a:p>
        </p:txBody>
      </p:sp>
      <p:sp>
        <p:nvSpPr>
          <p:cNvPr id="35846" name="Fußzeilenplatzhalter 5"/>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AT" sz="900"/>
              <a:t>Fußzeile</a:t>
            </a:r>
          </a:p>
        </p:txBody>
      </p:sp>
      <p:sp>
        <p:nvSpPr>
          <p:cNvPr id="35847" name="Foliennummernplatzhalter 6"/>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AT" sz="900"/>
              <a:t>Folie </a:t>
            </a:r>
            <a:fld id="{87CF56EB-A03C-4DBD-86AD-DDE68CDE2741}" type="slidenum">
              <a:rPr lang="de-AT" sz="900"/>
              <a:pPr eaLnBrk="1" hangingPunct="1">
                <a:defRPr/>
              </a:pPr>
              <a:t>16</a:t>
            </a:fld>
            <a:endParaRPr lang="de-AT" sz="900"/>
          </a:p>
        </p:txBody>
      </p:sp>
    </p:spTree>
    <p:extLst>
      <p:ext uri="{BB962C8B-B14F-4D97-AF65-F5344CB8AC3E}">
        <p14:creationId xmlns:p14="http://schemas.microsoft.com/office/powerpoint/2010/main" val="2674316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RS</a:t>
            </a:r>
          </a:p>
          <a:p>
            <a:r>
              <a:rPr lang="de-DE" dirty="0" err="1" smtClean="0"/>
              <a:t>Explaining</a:t>
            </a:r>
            <a:r>
              <a:rPr lang="de-DE" baseline="0" dirty="0" smtClean="0"/>
              <a:t> the </a:t>
            </a:r>
            <a:r>
              <a:rPr lang="de-DE" baseline="0" dirty="0" err="1" smtClean="0"/>
              <a:t>full</a:t>
            </a:r>
            <a:r>
              <a:rPr lang="de-DE" baseline="0" dirty="0" smtClean="0"/>
              <a:t> </a:t>
            </a:r>
            <a:r>
              <a:rPr lang="de-DE" baseline="0" dirty="0" err="1" smtClean="0"/>
              <a:t>process</a:t>
            </a:r>
            <a:r>
              <a:rPr lang="de-DE" baseline="0" dirty="0" smtClean="0"/>
              <a:t> in </a:t>
            </a:r>
            <a:r>
              <a:rPr lang="de-DE" baseline="0" dirty="0" err="1" smtClean="0"/>
              <a:t>detail</a:t>
            </a:r>
            <a:r>
              <a:rPr lang="de-DE" baseline="0" dirty="0" smtClean="0"/>
              <a:t> </a:t>
            </a:r>
            <a:r>
              <a:rPr lang="de-DE" baseline="0" dirty="0" err="1" smtClean="0"/>
              <a:t>would</a:t>
            </a:r>
            <a:r>
              <a:rPr lang="de-DE" baseline="0" dirty="0" smtClean="0"/>
              <a:t> </a:t>
            </a:r>
            <a:r>
              <a:rPr lang="de-DE" baseline="0" dirty="0" err="1" smtClean="0"/>
              <a:t>take</a:t>
            </a:r>
            <a:r>
              <a:rPr lang="de-DE" baseline="0" dirty="0" smtClean="0"/>
              <a:t> </a:t>
            </a:r>
            <a:r>
              <a:rPr lang="de-DE" baseline="0" dirty="0" err="1" smtClean="0"/>
              <a:t>some</a:t>
            </a:r>
            <a:r>
              <a:rPr lang="de-DE" baseline="0" dirty="0" smtClean="0"/>
              <a:t> time, so I will just </a:t>
            </a:r>
            <a:r>
              <a:rPr lang="de-DE" baseline="0" dirty="0" err="1" smtClean="0"/>
              <a:t>hightlight</a:t>
            </a:r>
            <a:r>
              <a:rPr lang="de-DE" baseline="0" dirty="0" smtClean="0"/>
              <a:t> </a:t>
            </a:r>
            <a:r>
              <a:rPr lang="de-DE" baseline="0" dirty="0" err="1" smtClean="0"/>
              <a:t>some</a:t>
            </a:r>
            <a:r>
              <a:rPr lang="de-DE" baseline="0" dirty="0" smtClean="0"/>
              <a:t> </a:t>
            </a:r>
            <a:r>
              <a:rPr lang="de-DE" baseline="0" dirty="0" err="1" smtClean="0"/>
              <a:t>key</a:t>
            </a:r>
            <a:r>
              <a:rPr lang="de-DE" baseline="0" dirty="0" smtClean="0"/>
              <a:t> </a:t>
            </a:r>
            <a:r>
              <a:rPr lang="de-DE" baseline="0" dirty="0" err="1" smtClean="0"/>
              <a:t>features</a:t>
            </a:r>
            <a:r>
              <a:rPr lang="de-DE" baseline="0" dirty="0" smtClean="0"/>
              <a:t>:</a:t>
            </a:r>
          </a:p>
          <a:p>
            <a:endParaRPr lang="de-DE" baseline="0" dirty="0" smtClean="0"/>
          </a:p>
          <a:p>
            <a:r>
              <a:rPr lang="de-DE" baseline="0" dirty="0" smtClean="0"/>
              <a:t>Key Stakeholders </a:t>
            </a:r>
            <a:r>
              <a:rPr lang="de-DE" baseline="0" dirty="0" err="1" smtClean="0"/>
              <a:t>are</a:t>
            </a:r>
            <a:r>
              <a:rPr lang="de-DE" baseline="0" dirty="0" smtClean="0"/>
              <a:t>: FC, </a:t>
            </a:r>
            <a:r>
              <a:rPr lang="de-DE" baseline="0" dirty="0" err="1" smtClean="0"/>
              <a:t>MoF</a:t>
            </a:r>
            <a:r>
              <a:rPr lang="de-DE" baseline="0" dirty="0" smtClean="0"/>
              <a:t>, Line </a:t>
            </a:r>
            <a:r>
              <a:rPr lang="de-DE" baseline="0" dirty="0" err="1" smtClean="0"/>
              <a:t>Ministries</a:t>
            </a:r>
            <a:r>
              <a:rPr lang="de-DE" baseline="0" dirty="0" smtClean="0"/>
              <a:t>: </a:t>
            </a:r>
            <a:r>
              <a:rPr lang="de-DE" baseline="0" dirty="0" err="1" smtClean="0"/>
              <a:t>these</a:t>
            </a:r>
            <a:r>
              <a:rPr lang="de-DE" baseline="0" dirty="0" smtClean="0"/>
              <a:t> </a:t>
            </a:r>
            <a:r>
              <a:rPr lang="de-DE" baseline="0" dirty="0" err="1" smtClean="0"/>
              <a:t>three</a:t>
            </a:r>
            <a:r>
              <a:rPr lang="de-DE" baseline="0" dirty="0" smtClean="0"/>
              <a:t> </a:t>
            </a:r>
            <a:r>
              <a:rPr lang="de-DE" baseline="0" dirty="0" err="1" smtClean="0"/>
              <a:t>play</a:t>
            </a:r>
            <a:r>
              <a:rPr lang="de-DE" baseline="0" dirty="0" smtClean="0"/>
              <a:t> </a:t>
            </a:r>
            <a:r>
              <a:rPr lang="de-DE" baseline="0" dirty="0" err="1" smtClean="0"/>
              <a:t>several</a:t>
            </a:r>
            <a:r>
              <a:rPr lang="de-DE" baseline="0" dirty="0" smtClean="0"/>
              <a:t> </a:t>
            </a:r>
            <a:r>
              <a:rPr lang="de-DE" baseline="0" dirty="0" err="1" smtClean="0"/>
              <a:t>roles</a:t>
            </a:r>
            <a:r>
              <a:rPr lang="de-DE" baseline="0" dirty="0" smtClean="0"/>
              <a:t> in </a:t>
            </a:r>
            <a:r>
              <a:rPr lang="de-DE" baseline="0" dirty="0" err="1" smtClean="0"/>
              <a:t>this</a:t>
            </a:r>
            <a:r>
              <a:rPr lang="de-DE" baseline="0" dirty="0" smtClean="0"/>
              <a:t> </a:t>
            </a:r>
            <a:r>
              <a:rPr lang="de-DE" baseline="0" dirty="0" err="1" smtClean="0"/>
              <a:t>cycle</a:t>
            </a:r>
            <a:r>
              <a:rPr lang="de-DE" baseline="0" dirty="0" smtClean="0"/>
              <a:t> </a:t>
            </a:r>
            <a:r>
              <a:rPr lang="de-DE" baseline="0" dirty="0" err="1" smtClean="0"/>
              <a:t>and</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interact</a:t>
            </a:r>
            <a:r>
              <a:rPr lang="de-DE" baseline="0" dirty="0" smtClean="0"/>
              <a:t> </a:t>
            </a:r>
            <a:r>
              <a:rPr lang="de-DE" baseline="0" dirty="0" err="1" smtClean="0"/>
              <a:t>closely</a:t>
            </a:r>
            <a:endParaRPr lang="de-DE" baseline="0" dirty="0" smtClean="0"/>
          </a:p>
          <a:p>
            <a:r>
              <a:rPr lang="de-DE" baseline="0" dirty="0" smtClean="0"/>
              <a:t>Additional Players </a:t>
            </a:r>
            <a:r>
              <a:rPr lang="de-DE" baseline="0" dirty="0" err="1" smtClean="0"/>
              <a:t>comment</a:t>
            </a:r>
            <a:r>
              <a:rPr lang="de-DE" baseline="0" dirty="0" smtClean="0"/>
              <a:t> </a:t>
            </a:r>
            <a:r>
              <a:rPr lang="de-DE" baseline="0" dirty="0" err="1" smtClean="0"/>
              <a:t>and</a:t>
            </a:r>
            <a:r>
              <a:rPr lang="de-DE" baseline="0" dirty="0" smtClean="0"/>
              <a:t> </a:t>
            </a:r>
            <a:r>
              <a:rPr lang="de-DE" baseline="0" dirty="0" err="1" smtClean="0"/>
              <a:t>assess</a:t>
            </a:r>
            <a:r>
              <a:rPr lang="de-DE" baseline="0" dirty="0" smtClean="0"/>
              <a:t> the </a:t>
            </a:r>
            <a:r>
              <a:rPr lang="de-DE" baseline="0" dirty="0" err="1" smtClean="0"/>
              <a:t>budget</a:t>
            </a:r>
            <a:r>
              <a:rPr lang="de-DE" baseline="0" dirty="0" smtClean="0"/>
              <a:t> </a:t>
            </a:r>
            <a:r>
              <a:rPr lang="de-DE" baseline="0" dirty="0" err="1" smtClean="0"/>
              <a:t>information</a:t>
            </a:r>
            <a:r>
              <a:rPr lang="de-DE" baseline="0" dirty="0" smtClean="0"/>
              <a:t> </a:t>
            </a:r>
            <a:r>
              <a:rPr lang="de-DE" baseline="0" dirty="0" err="1" smtClean="0"/>
              <a:t>and</a:t>
            </a:r>
            <a:r>
              <a:rPr lang="de-DE" baseline="0" dirty="0" smtClean="0"/>
              <a:t> in </a:t>
            </a:r>
            <a:r>
              <a:rPr lang="de-DE" baseline="0" dirty="0" err="1" smtClean="0"/>
              <a:t>case</a:t>
            </a:r>
            <a:r>
              <a:rPr lang="de-DE" baseline="0" dirty="0" smtClean="0"/>
              <a:t> of </a:t>
            </a:r>
            <a:r>
              <a:rPr lang="de-DE" baseline="0" dirty="0" err="1" smtClean="0"/>
              <a:t>parliament</a:t>
            </a:r>
            <a:r>
              <a:rPr lang="de-DE" baseline="0" dirty="0" smtClean="0"/>
              <a:t> </a:t>
            </a:r>
            <a:r>
              <a:rPr lang="de-DE" baseline="0" dirty="0" err="1" smtClean="0"/>
              <a:t>enact</a:t>
            </a:r>
            <a:r>
              <a:rPr lang="de-DE" baseline="0" dirty="0" smtClean="0"/>
              <a:t> the </a:t>
            </a:r>
            <a:r>
              <a:rPr lang="de-DE" baseline="0" dirty="0" err="1" smtClean="0"/>
              <a:t>budget</a:t>
            </a:r>
            <a:r>
              <a:rPr lang="de-DE" baseline="0" dirty="0" smtClean="0"/>
              <a:t>.</a:t>
            </a:r>
          </a:p>
          <a:p>
            <a:endParaRPr lang="de-DE" baseline="0" dirty="0" smtClean="0"/>
          </a:p>
          <a:p>
            <a:r>
              <a:rPr lang="de-DE" baseline="0" dirty="0" smtClean="0"/>
              <a:t>The </a:t>
            </a:r>
            <a:r>
              <a:rPr lang="de-DE" baseline="0" dirty="0" err="1" smtClean="0"/>
              <a:t>whole</a:t>
            </a:r>
            <a:r>
              <a:rPr lang="de-DE" baseline="0" dirty="0" smtClean="0"/>
              <a:t> </a:t>
            </a:r>
            <a:r>
              <a:rPr lang="de-DE" baseline="0" dirty="0" err="1" smtClean="0"/>
              <a:t>idea</a:t>
            </a:r>
            <a:r>
              <a:rPr lang="de-DE" baseline="0" dirty="0" smtClean="0"/>
              <a:t> </a:t>
            </a:r>
            <a:r>
              <a:rPr lang="de-DE" baseline="0" dirty="0" err="1" smtClean="0"/>
              <a:t>is</a:t>
            </a:r>
            <a:r>
              <a:rPr lang="de-DE" baseline="0" dirty="0" smtClean="0"/>
              <a:t> </a:t>
            </a:r>
            <a:r>
              <a:rPr lang="de-DE" baseline="0" dirty="0" err="1" smtClean="0"/>
              <a:t>to</a:t>
            </a:r>
            <a:r>
              <a:rPr lang="de-DE" baseline="0" dirty="0" smtClean="0"/>
              <a:t> </a:t>
            </a:r>
            <a:r>
              <a:rPr lang="de-DE" baseline="0" dirty="0" err="1" smtClean="0"/>
              <a:t>implmenent</a:t>
            </a:r>
            <a:r>
              <a:rPr lang="de-DE" baseline="0" dirty="0" smtClean="0"/>
              <a:t> a </a:t>
            </a:r>
            <a:r>
              <a:rPr lang="de-DE" baseline="0" dirty="0" err="1" smtClean="0"/>
              <a:t>performance</a:t>
            </a:r>
            <a:r>
              <a:rPr lang="de-DE" baseline="0" dirty="0" smtClean="0"/>
              <a:t> </a:t>
            </a:r>
            <a:r>
              <a:rPr lang="de-DE" baseline="0" dirty="0" err="1" smtClean="0"/>
              <a:t>cycle</a:t>
            </a:r>
            <a:r>
              <a:rPr lang="de-DE" baseline="0" dirty="0" smtClean="0"/>
              <a:t> </a:t>
            </a:r>
            <a:r>
              <a:rPr lang="de-DE" baseline="0" dirty="0" err="1" smtClean="0"/>
              <a:t>from</a:t>
            </a:r>
            <a:r>
              <a:rPr lang="de-DE" baseline="0" dirty="0" smtClean="0"/>
              <a:t> </a:t>
            </a:r>
            <a:r>
              <a:rPr lang="de-DE" baseline="0" dirty="0" err="1" smtClean="0"/>
              <a:t>planning</a:t>
            </a:r>
            <a:r>
              <a:rPr lang="de-DE" baseline="0" dirty="0" smtClean="0"/>
              <a:t>, </a:t>
            </a:r>
            <a:r>
              <a:rPr lang="de-DE" baseline="0" dirty="0" err="1" smtClean="0"/>
              <a:t>to</a:t>
            </a:r>
            <a:r>
              <a:rPr lang="de-DE" baseline="0" dirty="0" smtClean="0"/>
              <a:t> </a:t>
            </a:r>
            <a:r>
              <a:rPr lang="de-DE" baseline="0" dirty="0" err="1" smtClean="0"/>
              <a:t>implmenenting</a:t>
            </a:r>
            <a:r>
              <a:rPr lang="de-DE" baseline="0" dirty="0" smtClean="0"/>
              <a:t>, </a:t>
            </a:r>
            <a:r>
              <a:rPr lang="de-DE" baseline="0" dirty="0" err="1" smtClean="0"/>
              <a:t>to</a:t>
            </a:r>
            <a:r>
              <a:rPr lang="de-DE" baseline="0" dirty="0" smtClean="0"/>
              <a:t> </a:t>
            </a:r>
            <a:r>
              <a:rPr lang="de-DE" baseline="0" dirty="0" err="1" smtClean="0"/>
              <a:t>evaluation</a:t>
            </a:r>
            <a:r>
              <a:rPr lang="de-DE" baseline="0" dirty="0" smtClean="0"/>
              <a:t> </a:t>
            </a:r>
            <a:r>
              <a:rPr lang="de-DE" baseline="0" dirty="0" err="1" smtClean="0"/>
              <a:t>that</a:t>
            </a:r>
            <a:r>
              <a:rPr lang="de-DE" baseline="0" dirty="0" smtClean="0"/>
              <a:t> </a:t>
            </a:r>
            <a:r>
              <a:rPr lang="de-DE" baseline="0" dirty="0" err="1" smtClean="0"/>
              <a:t>constantly</a:t>
            </a:r>
            <a:r>
              <a:rPr lang="de-DE" baseline="0" dirty="0" smtClean="0"/>
              <a:t> </a:t>
            </a:r>
            <a:r>
              <a:rPr lang="de-DE" baseline="0" dirty="0" err="1" smtClean="0"/>
              <a:t>involves</a:t>
            </a:r>
            <a:r>
              <a:rPr lang="de-DE" baseline="0" dirty="0" smtClean="0"/>
              <a:t> all relevant </a:t>
            </a:r>
            <a:r>
              <a:rPr lang="de-DE" baseline="0" dirty="0" err="1" smtClean="0"/>
              <a:t>stakeholder</a:t>
            </a:r>
            <a:r>
              <a:rPr lang="de-DE" baseline="0" dirty="0" smtClean="0"/>
              <a:t> </a:t>
            </a:r>
            <a:r>
              <a:rPr lang="de-DE" baseline="0" dirty="0" err="1" smtClean="0"/>
              <a:t>and</a:t>
            </a:r>
            <a:r>
              <a:rPr lang="de-DE" baseline="0" dirty="0" smtClean="0"/>
              <a:t> </a:t>
            </a:r>
            <a:r>
              <a:rPr lang="de-DE" baseline="0" dirty="0" err="1" smtClean="0"/>
              <a:t>allows</a:t>
            </a:r>
            <a:r>
              <a:rPr lang="de-DE" baseline="0" dirty="0" smtClean="0"/>
              <a:t> </a:t>
            </a:r>
            <a:r>
              <a:rPr lang="de-DE" baseline="0" dirty="0" err="1" smtClean="0"/>
              <a:t>for</a:t>
            </a:r>
            <a:r>
              <a:rPr lang="de-DE" baseline="0" dirty="0" smtClean="0"/>
              <a:t> </a:t>
            </a:r>
            <a:r>
              <a:rPr lang="de-DE" baseline="0" dirty="0" err="1" smtClean="0"/>
              <a:t>feedback</a:t>
            </a:r>
            <a:r>
              <a:rPr lang="de-DE" baseline="0" dirty="0" smtClean="0"/>
              <a:t> </a:t>
            </a:r>
            <a:r>
              <a:rPr lang="de-DE" baseline="0" dirty="0" err="1" smtClean="0"/>
              <a:t>loops</a:t>
            </a:r>
            <a:r>
              <a:rPr lang="de-DE" baseline="0" dirty="0" smtClean="0"/>
              <a:t>.</a:t>
            </a:r>
          </a:p>
          <a:p>
            <a:endParaRPr lang="de-DE" baseline="0" dirty="0" smtClean="0"/>
          </a:p>
          <a:p>
            <a:r>
              <a:rPr lang="de-DE" baseline="0" dirty="0" err="1" smtClean="0"/>
              <a:t>I‘d</a:t>
            </a:r>
            <a:r>
              <a:rPr lang="de-DE" baseline="0" dirty="0" smtClean="0"/>
              <a:t> like </a:t>
            </a:r>
            <a:r>
              <a:rPr lang="de-DE" baseline="0" dirty="0" err="1" smtClean="0"/>
              <a:t>to</a:t>
            </a:r>
            <a:r>
              <a:rPr lang="de-DE" baseline="0" dirty="0" smtClean="0"/>
              <a:t> </a:t>
            </a:r>
            <a:r>
              <a:rPr lang="de-DE" baseline="0" dirty="0" err="1" smtClean="0"/>
              <a:t>hight</a:t>
            </a:r>
            <a:r>
              <a:rPr lang="de-DE" baseline="0" dirty="0" smtClean="0"/>
              <a:t> </a:t>
            </a:r>
            <a:r>
              <a:rPr lang="de-DE" baseline="0" dirty="0" err="1" smtClean="0"/>
              <a:t>some</a:t>
            </a:r>
            <a:r>
              <a:rPr lang="de-DE" baseline="0" dirty="0" smtClean="0"/>
              <a:t> </a:t>
            </a:r>
            <a:r>
              <a:rPr lang="de-DE" baseline="0" dirty="0" err="1" smtClean="0"/>
              <a:t>phases</a:t>
            </a:r>
            <a:r>
              <a:rPr lang="de-DE" baseline="0" dirty="0" smtClean="0"/>
              <a:t>  a </a:t>
            </a:r>
            <a:r>
              <a:rPr lang="de-DE" baseline="0" dirty="0" err="1" smtClean="0"/>
              <a:t>little</a:t>
            </a:r>
            <a:r>
              <a:rPr lang="de-DE" baseline="0" dirty="0" smtClean="0"/>
              <a:t> </a:t>
            </a:r>
            <a:r>
              <a:rPr lang="de-DE" baseline="0" dirty="0" err="1" smtClean="0"/>
              <a:t>bit</a:t>
            </a:r>
            <a:r>
              <a:rPr lang="de-DE" baseline="0" dirty="0" smtClean="0"/>
              <a:t> in </a:t>
            </a:r>
            <a:r>
              <a:rPr lang="de-DE" baseline="0" dirty="0" err="1" smtClean="0"/>
              <a:t>more</a:t>
            </a:r>
            <a:r>
              <a:rPr lang="de-DE" baseline="0" dirty="0" smtClean="0"/>
              <a:t> </a:t>
            </a:r>
            <a:r>
              <a:rPr lang="de-DE" baseline="0" dirty="0" err="1" smtClean="0"/>
              <a:t>detail</a:t>
            </a:r>
            <a:r>
              <a:rPr lang="de-DE" baseline="0" dirty="0" smtClean="0"/>
              <a:t> </a:t>
            </a:r>
            <a:r>
              <a:rPr lang="de-DE" baseline="0" dirty="0" err="1" smtClean="0"/>
              <a:t>now</a:t>
            </a:r>
            <a:r>
              <a:rPr lang="de-DE" baseline="0" dirty="0" smtClean="0"/>
              <a:t>:</a:t>
            </a:r>
          </a:p>
        </p:txBody>
      </p:sp>
      <p:sp>
        <p:nvSpPr>
          <p:cNvPr id="4" name="Foliennummernplatzhalter 3"/>
          <p:cNvSpPr>
            <a:spLocks noGrp="1"/>
          </p:cNvSpPr>
          <p:nvPr>
            <p:ph type="sldNum" sz="quarter" idx="10"/>
          </p:nvPr>
        </p:nvSpPr>
        <p:spPr/>
        <p:txBody>
          <a:bodyPr/>
          <a:lstStyle/>
          <a:p>
            <a:fld id="{F0A5DA3B-92D6-4D4B-9895-D15CB563B5E4}" type="slidenum">
              <a:rPr lang="de-AT" smtClean="0"/>
              <a:pPr/>
              <a:t>17</a:t>
            </a:fld>
            <a:endParaRPr lang="de-AT"/>
          </a:p>
        </p:txBody>
      </p:sp>
    </p:spTree>
    <p:extLst>
      <p:ext uri="{BB962C8B-B14F-4D97-AF65-F5344CB8AC3E}">
        <p14:creationId xmlns:p14="http://schemas.microsoft.com/office/powerpoint/2010/main" val="43370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RS</a:t>
            </a:r>
          </a:p>
          <a:p>
            <a:r>
              <a:rPr lang="de-DE" dirty="0" err="1" smtClean="0"/>
              <a:t>Explaining</a:t>
            </a:r>
            <a:r>
              <a:rPr lang="de-DE" baseline="0" dirty="0" smtClean="0"/>
              <a:t> the </a:t>
            </a:r>
            <a:r>
              <a:rPr lang="de-DE" baseline="0" dirty="0" err="1" smtClean="0"/>
              <a:t>full</a:t>
            </a:r>
            <a:r>
              <a:rPr lang="de-DE" baseline="0" dirty="0" smtClean="0"/>
              <a:t> </a:t>
            </a:r>
            <a:r>
              <a:rPr lang="de-DE" baseline="0" dirty="0" err="1" smtClean="0"/>
              <a:t>process</a:t>
            </a:r>
            <a:r>
              <a:rPr lang="de-DE" baseline="0" dirty="0" smtClean="0"/>
              <a:t> in </a:t>
            </a:r>
            <a:r>
              <a:rPr lang="de-DE" baseline="0" dirty="0" err="1" smtClean="0"/>
              <a:t>detail</a:t>
            </a:r>
            <a:r>
              <a:rPr lang="de-DE" baseline="0" dirty="0" smtClean="0"/>
              <a:t> </a:t>
            </a:r>
            <a:r>
              <a:rPr lang="de-DE" baseline="0" dirty="0" err="1" smtClean="0"/>
              <a:t>would</a:t>
            </a:r>
            <a:r>
              <a:rPr lang="de-DE" baseline="0" dirty="0" smtClean="0"/>
              <a:t> </a:t>
            </a:r>
            <a:r>
              <a:rPr lang="de-DE" baseline="0" dirty="0" err="1" smtClean="0"/>
              <a:t>take</a:t>
            </a:r>
            <a:r>
              <a:rPr lang="de-DE" baseline="0" dirty="0" smtClean="0"/>
              <a:t> </a:t>
            </a:r>
            <a:r>
              <a:rPr lang="de-DE" baseline="0" dirty="0" err="1" smtClean="0"/>
              <a:t>some</a:t>
            </a:r>
            <a:r>
              <a:rPr lang="de-DE" baseline="0" dirty="0" smtClean="0"/>
              <a:t> time, so I will just </a:t>
            </a:r>
            <a:r>
              <a:rPr lang="de-DE" baseline="0" dirty="0" err="1" smtClean="0"/>
              <a:t>hightlight</a:t>
            </a:r>
            <a:r>
              <a:rPr lang="de-DE" baseline="0" dirty="0" smtClean="0"/>
              <a:t> </a:t>
            </a:r>
            <a:r>
              <a:rPr lang="de-DE" baseline="0" dirty="0" err="1" smtClean="0"/>
              <a:t>some</a:t>
            </a:r>
            <a:r>
              <a:rPr lang="de-DE" baseline="0" dirty="0" smtClean="0"/>
              <a:t> </a:t>
            </a:r>
            <a:r>
              <a:rPr lang="de-DE" baseline="0" dirty="0" err="1" smtClean="0"/>
              <a:t>key</a:t>
            </a:r>
            <a:r>
              <a:rPr lang="de-DE" baseline="0" dirty="0" smtClean="0"/>
              <a:t> </a:t>
            </a:r>
            <a:r>
              <a:rPr lang="de-DE" baseline="0" dirty="0" err="1" smtClean="0"/>
              <a:t>features</a:t>
            </a:r>
            <a:r>
              <a:rPr lang="de-DE" baseline="0" dirty="0" smtClean="0"/>
              <a:t>:</a:t>
            </a:r>
          </a:p>
          <a:p>
            <a:endParaRPr lang="de-DE" baseline="0" dirty="0" smtClean="0"/>
          </a:p>
          <a:p>
            <a:r>
              <a:rPr lang="de-DE" baseline="0" dirty="0" smtClean="0"/>
              <a:t>Key Stakeholders </a:t>
            </a:r>
            <a:r>
              <a:rPr lang="de-DE" baseline="0" dirty="0" err="1" smtClean="0"/>
              <a:t>are</a:t>
            </a:r>
            <a:r>
              <a:rPr lang="de-DE" baseline="0" dirty="0" smtClean="0"/>
              <a:t>: FC, </a:t>
            </a:r>
            <a:r>
              <a:rPr lang="de-DE" baseline="0" dirty="0" err="1" smtClean="0"/>
              <a:t>MoF</a:t>
            </a:r>
            <a:r>
              <a:rPr lang="de-DE" baseline="0" dirty="0" smtClean="0"/>
              <a:t>, Line </a:t>
            </a:r>
            <a:r>
              <a:rPr lang="de-DE" baseline="0" dirty="0" err="1" smtClean="0"/>
              <a:t>Ministries</a:t>
            </a:r>
            <a:r>
              <a:rPr lang="de-DE" baseline="0" dirty="0" smtClean="0"/>
              <a:t>: </a:t>
            </a:r>
            <a:r>
              <a:rPr lang="de-DE" baseline="0" dirty="0" err="1" smtClean="0"/>
              <a:t>these</a:t>
            </a:r>
            <a:r>
              <a:rPr lang="de-DE" baseline="0" dirty="0" smtClean="0"/>
              <a:t> </a:t>
            </a:r>
            <a:r>
              <a:rPr lang="de-DE" baseline="0" dirty="0" err="1" smtClean="0"/>
              <a:t>three</a:t>
            </a:r>
            <a:r>
              <a:rPr lang="de-DE" baseline="0" dirty="0" smtClean="0"/>
              <a:t> </a:t>
            </a:r>
            <a:r>
              <a:rPr lang="de-DE" baseline="0" dirty="0" err="1" smtClean="0"/>
              <a:t>play</a:t>
            </a:r>
            <a:r>
              <a:rPr lang="de-DE" baseline="0" dirty="0" smtClean="0"/>
              <a:t> </a:t>
            </a:r>
            <a:r>
              <a:rPr lang="de-DE" baseline="0" dirty="0" err="1" smtClean="0"/>
              <a:t>several</a:t>
            </a:r>
            <a:r>
              <a:rPr lang="de-DE" baseline="0" dirty="0" smtClean="0"/>
              <a:t> </a:t>
            </a:r>
            <a:r>
              <a:rPr lang="de-DE" baseline="0" dirty="0" err="1" smtClean="0"/>
              <a:t>roles</a:t>
            </a:r>
            <a:r>
              <a:rPr lang="de-DE" baseline="0" dirty="0" smtClean="0"/>
              <a:t> in </a:t>
            </a:r>
            <a:r>
              <a:rPr lang="de-DE" baseline="0" dirty="0" err="1" smtClean="0"/>
              <a:t>this</a:t>
            </a:r>
            <a:r>
              <a:rPr lang="de-DE" baseline="0" dirty="0" smtClean="0"/>
              <a:t> </a:t>
            </a:r>
            <a:r>
              <a:rPr lang="de-DE" baseline="0" dirty="0" err="1" smtClean="0"/>
              <a:t>cycle</a:t>
            </a:r>
            <a:r>
              <a:rPr lang="de-DE" baseline="0" dirty="0" smtClean="0"/>
              <a:t> </a:t>
            </a:r>
            <a:r>
              <a:rPr lang="de-DE" baseline="0" dirty="0" err="1" smtClean="0"/>
              <a:t>and</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interact</a:t>
            </a:r>
            <a:r>
              <a:rPr lang="de-DE" baseline="0" dirty="0" smtClean="0"/>
              <a:t> </a:t>
            </a:r>
            <a:r>
              <a:rPr lang="de-DE" baseline="0" dirty="0" err="1" smtClean="0"/>
              <a:t>closely</a:t>
            </a:r>
            <a:endParaRPr lang="de-DE" baseline="0" dirty="0" smtClean="0"/>
          </a:p>
          <a:p>
            <a:r>
              <a:rPr lang="de-DE" baseline="0" dirty="0" smtClean="0"/>
              <a:t>Additional Players </a:t>
            </a:r>
            <a:r>
              <a:rPr lang="de-DE" baseline="0" dirty="0" err="1" smtClean="0"/>
              <a:t>comment</a:t>
            </a:r>
            <a:r>
              <a:rPr lang="de-DE" baseline="0" dirty="0" smtClean="0"/>
              <a:t> </a:t>
            </a:r>
            <a:r>
              <a:rPr lang="de-DE" baseline="0" dirty="0" err="1" smtClean="0"/>
              <a:t>and</a:t>
            </a:r>
            <a:r>
              <a:rPr lang="de-DE" baseline="0" dirty="0" smtClean="0"/>
              <a:t> </a:t>
            </a:r>
            <a:r>
              <a:rPr lang="de-DE" baseline="0" dirty="0" err="1" smtClean="0"/>
              <a:t>assess</a:t>
            </a:r>
            <a:r>
              <a:rPr lang="de-DE" baseline="0" dirty="0" smtClean="0"/>
              <a:t> the </a:t>
            </a:r>
            <a:r>
              <a:rPr lang="de-DE" baseline="0" dirty="0" err="1" smtClean="0"/>
              <a:t>budget</a:t>
            </a:r>
            <a:r>
              <a:rPr lang="de-DE" baseline="0" dirty="0" smtClean="0"/>
              <a:t> </a:t>
            </a:r>
            <a:r>
              <a:rPr lang="de-DE" baseline="0" dirty="0" err="1" smtClean="0"/>
              <a:t>information</a:t>
            </a:r>
            <a:r>
              <a:rPr lang="de-DE" baseline="0" dirty="0" smtClean="0"/>
              <a:t> </a:t>
            </a:r>
            <a:r>
              <a:rPr lang="de-DE" baseline="0" dirty="0" err="1" smtClean="0"/>
              <a:t>and</a:t>
            </a:r>
            <a:r>
              <a:rPr lang="de-DE" baseline="0" dirty="0" smtClean="0"/>
              <a:t> in </a:t>
            </a:r>
            <a:r>
              <a:rPr lang="de-DE" baseline="0" dirty="0" err="1" smtClean="0"/>
              <a:t>case</a:t>
            </a:r>
            <a:r>
              <a:rPr lang="de-DE" baseline="0" dirty="0" smtClean="0"/>
              <a:t> of </a:t>
            </a:r>
            <a:r>
              <a:rPr lang="de-DE" baseline="0" dirty="0" err="1" smtClean="0"/>
              <a:t>parliament</a:t>
            </a:r>
            <a:r>
              <a:rPr lang="de-DE" baseline="0" dirty="0" smtClean="0"/>
              <a:t> </a:t>
            </a:r>
            <a:r>
              <a:rPr lang="de-DE" baseline="0" dirty="0" err="1" smtClean="0"/>
              <a:t>enact</a:t>
            </a:r>
            <a:r>
              <a:rPr lang="de-DE" baseline="0" dirty="0" smtClean="0"/>
              <a:t> the </a:t>
            </a:r>
            <a:r>
              <a:rPr lang="de-DE" baseline="0" dirty="0" err="1" smtClean="0"/>
              <a:t>budget</a:t>
            </a:r>
            <a:r>
              <a:rPr lang="de-DE" baseline="0" dirty="0" smtClean="0"/>
              <a:t>.</a:t>
            </a:r>
          </a:p>
          <a:p>
            <a:endParaRPr lang="de-DE" baseline="0" dirty="0" smtClean="0"/>
          </a:p>
          <a:p>
            <a:r>
              <a:rPr lang="de-DE" baseline="0" dirty="0" smtClean="0"/>
              <a:t>The </a:t>
            </a:r>
            <a:r>
              <a:rPr lang="de-DE" baseline="0" dirty="0" err="1" smtClean="0"/>
              <a:t>whole</a:t>
            </a:r>
            <a:r>
              <a:rPr lang="de-DE" baseline="0" dirty="0" smtClean="0"/>
              <a:t> </a:t>
            </a:r>
            <a:r>
              <a:rPr lang="de-DE" baseline="0" dirty="0" err="1" smtClean="0"/>
              <a:t>idea</a:t>
            </a:r>
            <a:r>
              <a:rPr lang="de-DE" baseline="0" dirty="0" smtClean="0"/>
              <a:t> </a:t>
            </a:r>
            <a:r>
              <a:rPr lang="de-DE" baseline="0" dirty="0" err="1" smtClean="0"/>
              <a:t>is</a:t>
            </a:r>
            <a:r>
              <a:rPr lang="de-DE" baseline="0" dirty="0" smtClean="0"/>
              <a:t> </a:t>
            </a:r>
            <a:r>
              <a:rPr lang="de-DE" baseline="0" dirty="0" err="1" smtClean="0"/>
              <a:t>to</a:t>
            </a:r>
            <a:r>
              <a:rPr lang="de-DE" baseline="0" dirty="0" smtClean="0"/>
              <a:t> </a:t>
            </a:r>
            <a:r>
              <a:rPr lang="de-DE" baseline="0" dirty="0" err="1" smtClean="0"/>
              <a:t>implmenent</a:t>
            </a:r>
            <a:r>
              <a:rPr lang="de-DE" baseline="0" dirty="0" smtClean="0"/>
              <a:t> a </a:t>
            </a:r>
            <a:r>
              <a:rPr lang="de-DE" baseline="0" dirty="0" err="1" smtClean="0"/>
              <a:t>performance</a:t>
            </a:r>
            <a:r>
              <a:rPr lang="de-DE" baseline="0" dirty="0" smtClean="0"/>
              <a:t> </a:t>
            </a:r>
            <a:r>
              <a:rPr lang="de-DE" baseline="0" dirty="0" err="1" smtClean="0"/>
              <a:t>cycle</a:t>
            </a:r>
            <a:r>
              <a:rPr lang="de-DE" baseline="0" dirty="0" smtClean="0"/>
              <a:t> </a:t>
            </a:r>
            <a:r>
              <a:rPr lang="de-DE" baseline="0" dirty="0" err="1" smtClean="0"/>
              <a:t>from</a:t>
            </a:r>
            <a:r>
              <a:rPr lang="de-DE" baseline="0" dirty="0" smtClean="0"/>
              <a:t> </a:t>
            </a:r>
            <a:r>
              <a:rPr lang="de-DE" baseline="0" dirty="0" err="1" smtClean="0"/>
              <a:t>planning</a:t>
            </a:r>
            <a:r>
              <a:rPr lang="de-DE" baseline="0" dirty="0" smtClean="0"/>
              <a:t>, </a:t>
            </a:r>
            <a:r>
              <a:rPr lang="de-DE" baseline="0" dirty="0" err="1" smtClean="0"/>
              <a:t>to</a:t>
            </a:r>
            <a:r>
              <a:rPr lang="de-DE" baseline="0" dirty="0" smtClean="0"/>
              <a:t> </a:t>
            </a:r>
            <a:r>
              <a:rPr lang="de-DE" baseline="0" dirty="0" err="1" smtClean="0"/>
              <a:t>implmenenting</a:t>
            </a:r>
            <a:r>
              <a:rPr lang="de-DE" baseline="0" dirty="0" smtClean="0"/>
              <a:t>, </a:t>
            </a:r>
            <a:r>
              <a:rPr lang="de-DE" baseline="0" dirty="0" err="1" smtClean="0"/>
              <a:t>to</a:t>
            </a:r>
            <a:r>
              <a:rPr lang="de-DE" baseline="0" dirty="0" smtClean="0"/>
              <a:t> </a:t>
            </a:r>
            <a:r>
              <a:rPr lang="de-DE" baseline="0" dirty="0" err="1" smtClean="0"/>
              <a:t>evaluation</a:t>
            </a:r>
            <a:r>
              <a:rPr lang="de-DE" baseline="0" dirty="0" smtClean="0"/>
              <a:t> </a:t>
            </a:r>
            <a:r>
              <a:rPr lang="de-DE" baseline="0" dirty="0" err="1" smtClean="0"/>
              <a:t>that</a:t>
            </a:r>
            <a:r>
              <a:rPr lang="de-DE" baseline="0" dirty="0" smtClean="0"/>
              <a:t> </a:t>
            </a:r>
            <a:r>
              <a:rPr lang="de-DE" baseline="0" dirty="0" err="1" smtClean="0"/>
              <a:t>constantly</a:t>
            </a:r>
            <a:r>
              <a:rPr lang="de-DE" baseline="0" dirty="0" smtClean="0"/>
              <a:t> </a:t>
            </a:r>
            <a:r>
              <a:rPr lang="de-DE" baseline="0" dirty="0" err="1" smtClean="0"/>
              <a:t>involves</a:t>
            </a:r>
            <a:r>
              <a:rPr lang="de-DE" baseline="0" dirty="0" smtClean="0"/>
              <a:t> all relevant </a:t>
            </a:r>
            <a:r>
              <a:rPr lang="de-DE" baseline="0" dirty="0" err="1" smtClean="0"/>
              <a:t>stakeholder</a:t>
            </a:r>
            <a:r>
              <a:rPr lang="de-DE" baseline="0" dirty="0" smtClean="0"/>
              <a:t> </a:t>
            </a:r>
            <a:r>
              <a:rPr lang="de-DE" baseline="0" dirty="0" err="1" smtClean="0"/>
              <a:t>and</a:t>
            </a:r>
            <a:r>
              <a:rPr lang="de-DE" baseline="0" dirty="0" smtClean="0"/>
              <a:t> </a:t>
            </a:r>
            <a:r>
              <a:rPr lang="de-DE" baseline="0" dirty="0" err="1" smtClean="0"/>
              <a:t>allows</a:t>
            </a:r>
            <a:r>
              <a:rPr lang="de-DE" baseline="0" dirty="0" smtClean="0"/>
              <a:t> </a:t>
            </a:r>
            <a:r>
              <a:rPr lang="de-DE" baseline="0" dirty="0" err="1" smtClean="0"/>
              <a:t>for</a:t>
            </a:r>
            <a:r>
              <a:rPr lang="de-DE" baseline="0" dirty="0" smtClean="0"/>
              <a:t> </a:t>
            </a:r>
            <a:r>
              <a:rPr lang="de-DE" baseline="0" dirty="0" err="1" smtClean="0"/>
              <a:t>feedback</a:t>
            </a:r>
            <a:r>
              <a:rPr lang="de-DE" baseline="0" dirty="0" smtClean="0"/>
              <a:t> </a:t>
            </a:r>
            <a:r>
              <a:rPr lang="de-DE" baseline="0" dirty="0" err="1" smtClean="0"/>
              <a:t>loops</a:t>
            </a:r>
            <a:r>
              <a:rPr lang="de-DE" baseline="0" dirty="0" smtClean="0"/>
              <a:t>.</a:t>
            </a:r>
          </a:p>
          <a:p>
            <a:endParaRPr lang="de-DE" baseline="0" dirty="0" smtClean="0"/>
          </a:p>
          <a:p>
            <a:r>
              <a:rPr lang="de-DE" baseline="0" dirty="0" err="1" smtClean="0"/>
              <a:t>I‘d</a:t>
            </a:r>
            <a:r>
              <a:rPr lang="de-DE" baseline="0" dirty="0" smtClean="0"/>
              <a:t> like </a:t>
            </a:r>
            <a:r>
              <a:rPr lang="de-DE" baseline="0" dirty="0" err="1" smtClean="0"/>
              <a:t>to</a:t>
            </a:r>
            <a:r>
              <a:rPr lang="de-DE" baseline="0" dirty="0" smtClean="0"/>
              <a:t> </a:t>
            </a:r>
            <a:r>
              <a:rPr lang="de-DE" baseline="0" dirty="0" err="1" smtClean="0"/>
              <a:t>hight</a:t>
            </a:r>
            <a:r>
              <a:rPr lang="de-DE" baseline="0" dirty="0" smtClean="0"/>
              <a:t> </a:t>
            </a:r>
            <a:r>
              <a:rPr lang="de-DE" baseline="0" dirty="0" err="1" smtClean="0"/>
              <a:t>some</a:t>
            </a:r>
            <a:r>
              <a:rPr lang="de-DE" baseline="0" dirty="0" smtClean="0"/>
              <a:t> </a:t>
            </a:r>
            <a:r>
              <a:rPr lang="de-DE" baseline="0" dirty="0" err="1" smtClean="0"/>
              <a:t>phases</a:t>
            </a:r>
            <a:r>
              <a:rPr lang="de-DE" baseline="0" dirty="0" smtClean="0"/>
              <a:t>  a </a:t>
            </a:r>
            <a:r>
              <a:rPr lang="de-DE" baseline="0" dirty="0" err="1" smtClean="0"/>
              <a:t>little</a:t>
            </a:r>
            <a:r>
              <a:rPr lang="de-DE" baseline="0" dirty="0" smtClean="0"/>
              <a:t> </a:t>
            </a:r>
            <a:r>
              <a:rPr lang="de-DE" baseline="0" dirty="0" err="1" smtClean="0"/>
              <a:t>bit</a:t>
            </a:r>
            <a:r>
              <a:rPr lang="de-DE" baseline="0" dirty="0" smtClean="0"/>
              <a:t> in </a:t>
            </a:r>
            <a:r>
              <a:rPr lang="de-DE" baseline="0" dirty="0" err="1" smtClean="0"/>
              <a:t>more</a:t>
            </a:r>
            <a:r>
              <a:rPr lang="de-DE" baseline="0" dirty="0" smtClean="0"/>
              <a:t> </a:t>
            </a:r>
            <a:r>
              <a:rPr lang="de-DE" baseline="0" dirty="0" err="1" smtClean="0"/>
              <a:t>detail</a:t>
            </a:r>
            <a:r>
              <a:rPr lang="de-DE" baseline="0" dirty="0" smtClean="0"/>
              <a:t> </a:t>
            </a:r>
            <a:r>
              <a:rPr lang="de-DE" baseline="0" dirty="0" err="1" smtClean="0"/>
              <a:t>now</a:t>
            </a:r>
            <a:r>
              <a:rPr lang="de-DE" baseline="0" dirty="0" smtClean="0"/>
              <a:t>:</a:t>
            </a:r>
          </a:p>
        </p:txBody>
      </p:sp>
      <p:sp>
        <p:nvSpPr>
          <p:cNvPr id="4" name="Foliennummernplatzhalter 3"/>
          <p:cNvSpPr>
            <a:spLocks noGrp="1"/>
          </p:cNvSpPr>
          <p:nvPr>
            <p:ph type="sldNum" sz="quarter" idx="10"/>
          </p:nvPr>
        </p:nvSpPr>
        <p:spPr/>
        <p:txBody>
          <a:bodyPr/>
          <a:lstStyle/>
          <a:p>
            <a:fld id="{F0A5DA3B-92D6-4D4B-9895-D15CB563B5E4}" type="slidenum">
              <a:rPr lang="de-AT" smtClean="0"/>
              <a:pPr/>
              <a:t>18</a:t>
            </a:fld>
            <a:endParaRPr lang="de-AT"/>
          </a:p>
        </p:txBody>
      </p:sp>
    </p:spTree>
    <p:extLst>
      <p:ext uri="{BB962C8B-B14F-4D97-AF65-F5344CB8AC3E}">
        <p14:creationId xmlns:p14="http://schemas.microsoft.com/office/powerpoint/2010/main" val="4337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itchFamily="2" charset="2"/>
              <a:buNone/>
              <a:defRPr/>
            </a:pPr>
            <a:endParaRPr lang="de-DE" dirty="0" smtClean="0">
              <a:latin typeface="Arial" pitchFamily="34" charset="0"/>
              <a:ea typeface="ＭＳ Ｐゴシック" pitchFamily="34" charset="-128"/>
            </a:endParaRPr>
          </a:p>
          <a:p>
            <a:endParaRPr lang="de-AT" dirty="0"/>
          </a:p>
        </p:txBody>
      </p:sp>
      <p:sp>
        <p:nvSpPr>
          <p:cNvPr id="4" name="Foliennummernplatzhalter 3"/>
          <p:cNvSpPr>
            <a:spLocks noGrp="1"/>
          </p:cNvSpPr>
          <p:nvPr>
            <p:ph type="sldNum" sz="quarter" idx="10"/>
          </p:nvPr>
        </p:nvSpPr>
        <p:spPr/>
        <p:txBody>
          <a:bodyPr/>
          <a:lstStyle/>
          <a:p>
            <a:fld id="{DDB4658F-DCB9-4E50-BE7C-B55403B21196}" type="slidenum">
              <a:rPr lang="de-DE" altLang="de-DE" smtClean="0"/>
              <a:pPr/>
              <a:t>20</a:t>
            </a:fld>
            <a:endParaRPr lang="de-DE" altLang="de-DE"/>
          </a:p>
        </p:txBody>
      </p:sp>
    </p:spTree>
    <p:extLst>
      <p:ext uri="{BB962C8B-B14F-4D97-AF65-F5344CB8AC3E}">
        <p14:creationId xmlns:p14="http://schemas.microsoft.com/office/powerpoint/2010/main" val="320952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KH</a:t>
            </a:r>
          </a:p>
          <a:p>
            <a:pPr hangingPunct="0"/>
            <a:r>
              <a:rPr lang="en-US" sz="1200" kern="1200" dirty="0" smtClean="0">
                <a:solidFill>
                  <a:schemeClr val="tx1"/>
                </a:solidFill>
                <a:effectLst/>
                <a:latin typeface="+mn-lt"/>
                <a:ea typeface="+mn-ea"/>
                <a:cs typeface="+mn-cs"/>
              </a:rPr>
              <a:t>Good Morning! First of all, I have to apologize for our Director General, Angelika Flatz, who can‘t be here today. She asked me to send her apologies and welcome you here at the Federal Chancellery. My name is Klaus Hartman and I am the deputy Director-General. I will give you a very quick overview about our DG before I hand over to my colleagues from the Federal Performance Management Office, which is a part of our DG. </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The Austrian Federal Chancellery basically consists of Six Directorate Generals. </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We are part of DG III, which is responsible for „Civil Service and Administrative Innovation”. This includes, among other things:</a:t>
            </a:r>
            <a:endParaRPr lang="de-DE"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en-US" sz="1200" kern="1200" dirty="0" smtClean="0">
                <a:solidFill>
                  <a:schemeClr val="tx1"/>
                </a:solidFill>
                <a:effectLst/>
                <a:latin typeface="+mn-lt"/>
                <a:ea typeface="+mn-ea"/>
                <a:cs typeface="+mn-cs"/>
              </a:rPr>
              <a:t>HR Management for all Federal Employees</a:t>
            </a:r>
            <a:endParaRPr lang="de-DE"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en-US" sz="1200" kern="1200" dirty="0" smtClean="0">
                <a:solidFill>
                  <a:schemeClr val="tx1"/>
                </a:solidFill>
                <a:effectLst/>
                <a:latin typeface="+mn-lt"/>
                <a:ea typeface="+mn-ea"/>
                <a:cs typeface="+mn-cs"/>
              </a:rPr>
              <a:t>HR Development for all Federal Employees, especially</a:t>
            </a:r>
            <a:r>
              <a:rPr lang="en-US" sz="1200" kern="1200" baseline="0" dirty="0" smtClean="0">
                <a:solidFill>
                  <a:schemeClr val="tx1"/>
                </a:solidFill>
                <a:effectLst/>
                <a:latin typeface="+mn-lt"/>
                <a:ea typeface="+mn-ea"/>
                <a:cs typeface="+mn-cs"/>
              </a:rPr>
              <a:t> through the Austrian Federal School of Administration</a:t>
            </a:r>
            <a:endParaRPr lang="de-DE"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en-US" sz="1200" kern="1200" dirty="0" smtClean="0">
                <a:solidFill>
                  <a:schemeClr val="tx1"/>
                </a:solidFill>
                <a:effectLst/>
                <a:latin typeface="+mn-lt"/>
                <a:ea typeface="+mn-ea"/>
                <a:cs typeface="+mn-cs"/>
              </a:rPr>
              <a:t>Public Sector Innovation and….</a:t>
            </a:r>
            <a:endParaRPr lang="de-DE" sz="1200" kern="1200" dirty="0" smtClean="0">
              <a:solidFill>
                <a:schemeClr val="tx1"/>
              </a:solidFill>
              <a:effectLst/>
              <a:latin typeface="+mn-lt"/>
              <a:ea typeface="+mn-ea"/>
              <a:cs typeface="+mn-cs"/>
            </a:endParaRPr>
          </a:p>
          <a:p>
            <a:pPr marL="171450" lvl="0" indent="-171450" hangingPunct="0">
              <a:buFont typeface="Arial" panose="020B0604020202020204" pitchFamily="34" charset="0"/>
              <a:buChar char="•"/>
            </a:pPr>
            <a:r>
              <a:rPr lang="en-US" sz="1200" kern="1200" dirty="0" smtClean="0">
                <a:solidFill>
                  <a:schemeClr val="tx1"/>
                </a:solidFill>
                <a:effectLst/>
                <a:latin typeface="+mn-lt"/>
                <a:ea typeface="+mn-ea"/>
                <a:cs typeface="+mn-cs"/>
              </a:rPr>
              <a:t>Performance Orientation … which will be the focus of today’s meeting</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62BDCDF0-9CF2-4D5B-9F5B-9D179F83B236}" type="slidenum">
              <a:rPr lang="de-DE" smtClean="0"/>
              <a:t>2</a:t>
            </a:fld>
            <a:endParaRPr lang="de-DE"/>
          </a:p>
        </p:txBody>
      </p:sp>
    </p:spTree>
    <p:extLst>
      <p:ext uri="{BB962C8B-B14F-4D97-AF65-F5344CB8AC3E}">
        <p14:creationId xmlns:p14="http://schemas.microsoft.com/office/powerpoint/2010/main" val="3014457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itchFamily="2" charset="2"/>
              <a:buNone/>
              <a:defRPr/>
            </a:pPr>
            <a:endParaRPr lang="de-DE" dirty="0" smtClean="0">
              <a:latin typeface="Arial" pitchFamily="34" charset="0"/>
              <a:ea typeface="ＭＳ Ｐゴシック" pitchFamily="34" charset="-128"/>
            </a:endParaRPr>
          </a:p>
          <a:p>
            <a:endParaRPr lang="de-AT" dirty="0"/>
          </a:p>
        </p:txBody>
      </p:sp>
      <p:sp>
        <p:nvSpPr>
          <p:cNvPr id="4" name="Foliennummernplatzhalter 3"/>
          <p:cNvSpPr>
            <a:spLocks noGrp="1"/>
          </p:cNvSpPr>
          <p:nvPr>
            <p:ph type="sldNum" sz="quarter" idx="10"/>
          </p:nvPr>
        </p:nvSpPr>
        <p:spPr/>
        <p:txBody>
          <a:bodyPr/>
          <a:lstStyle/>
          <a:p>
            <a:fld id="{DDB4658F-DCB9-4E50-BE7C-B55403B21196}" type="slidenum">
              <a:rPr lang="de-DE" altLang="de-DE" smtClean="0"/>
              <a:pPr/>
              <a:t>21</a:t>
            </a:fld>
            <a:endParaRPr lang="de-DE" altLang="de-DE"/>
          </a:p>
        </p:txBody>
      </p:sp>
    </p:spTree>
    <p:extLst>
      <p:ext uri="{BB962C8B-B14F-4D97-AF65-F5344CB8AC3E}">
        <p14:creationId xmlns:p14="http://schemas.microsoft.com/office/powerpoint/2010/main" val="3209525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DDB4658F-DCB9-4E50-BE7C-B55403B21196}" type="slidenum">
              <a:rPr lang="de-DE" altLang="de-DE" smtClean="0"/>
              <a:pPr/>
              <a:t>22</a:t>
            </a:fld>
            <a:endParaRPr lang="de-DE" altLang="de-DE"/>
          </a:p>
        </p:txBody>
      </p:sp>
    </p:spTree>
    <p:extLst>
      <p:ext uri="{BB962C8B-B14F-4D97-AF65-F5344CB8AC3E}">
        <p14:creationId xmlns:p14="http://schemas.microsoft.com/office/powerpoint/2010/main" val="782337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smtClean="0">
                <a:ea typeface="ＭＳ Ｐゴシック" pitchFamily="34" charset="-128"/>
              </a:rPr>
              <a:t>The Quality assurance is based on certain criteria, laid down in the federal budgeting act. </a:t>
            </a:r>
          </a:p>
          <a:p>
            <a:pPr>
              <a:defRPr/>
            </a:pPr>
            <a:endParaRPr lang="de-DE" dirty="0" smtClean="0">
              <a:ea typeface="ＭＳ Ｐゴシック" pitchFamily="34" charset="-128"/>
            </a:endParaRPr>
          </a:p>
          <a:p>
            <a:pPr>
              <a:defRPr/>
            </a:pPr>
            <a:r>
              <a:rPr lang="en-US" dirty="0" smtClean="0">
                <a:ea typeface="ＭＳ Ｐゴシック" pitchFamily="34" charset="-128"/>
              </a:rPr>
              <a:t>“Relevant” means that the objectives relate to the core competencies of a ministry. It is not possible to cover all the tasks with the objectives. Ministries shall focus on priorities. </a:t>
            </a:r>
            <a:endParaRPr lang="de-DE" dirty="0" smtClean="0">
              <a:ea typeface="ＭＳ Ｐゴシック" pitchFamily="34" charset="-128"/>
            </a:endParaRPr>
          </a:p>
          <a:p>
            <a:pPr>
              <a:defRPr/>
            </a:pPr>
            <a:r>
              <a:rPr lang="en-US" dirty="0" smtClean="0">
                <a:ea typeface="ＭＳ Ｐゴシック" pitchFamily="34" charset="-128"/>
              </a:rPr>
              <a:t>Furthermore performance information should be consistent across all budget management levels. The outputs must contribute to the desired outcomes defined by the ministries. A performance indicator should allow to measure the respective objective. </a:t>
            </a:r>
          </a:p>
          <a:p>
            <a:pPr>
              <a:defRPr/>
            </a:pPr>
            <a:endParaRPr lang="de-DE" dirty="0" smtClean="0">
              <a:ea typeface="ＭＳ Ｐゴシック" pitchFamily="34" charset="-128"/>
            </a:endParaRPr>
          </a:p>
          <a:p>
            <a:pPr>
              <a:defRPr/>
            </a:pPr>
            <a:r>
              <a:rPr lang="en-US" dirty="0" smtClean="0">
                <a:ea typeface="ＭＳ Ｐゴシック" pitchFamily="34" charset="-128"/>
              </a:rPr>
              <a:t>To make objectives and indicators transparent to Parliament and the interested public, they must be clearly formulated and easy to understand. Ministries are asked to avoid abbreviations and technical terms. </a:t>
            </a:r>
          </a:p>
          <a:p>
            <a:pPr>
              <a:defRPr/>
            </a:pPr>
            <a:endParaRPr lang="de-DE" dirty="0" smtClean="0">
              <a:ea typeface="ＭＳ Ｐゴシック" pitchFamily="34" charset="-128"/>
            </a:endParaRPr>
          </a:p>
          <a:p>
            <a:pPr>
              <a:defRPr/>
            </a:pPr>
            <a:r>
              <a:rPr lang="en-US" dirty="0" smtClean="0">
                <a:ea typeface="ＭＳ Ｐゴシック" pitchFamily="34" charset="-128"/>
              </a:rPr>
              <a:t>The outcome objectives of a ministry must be well-founded and contextualized. They can be based on the Federal Government‘s Program or the respective ministry‘s sphere of competence. The Annual Budget contains a verbal description of the context, especially an explanation why the respective outcome has been chosen. </a:t>
            </a:r>
            <a:endParaRPr lang="de-DE" dirty="0" smtClean="0">
              <a:ea typeface="ＭＳ Ｐゴシック" pitchFamily="34" charset="-128"/>
            </a:endParaRPr>
          </a:p>
          <a:p>
            <a:pPr>
              <a:defRPr/>
            </a:pPr>
            <a:endParaRPr lang="en-US" dirty="0" smtClean="0">
              <a:ea typeface="ＭＳ Ｐゴシック" pitchFamily="34" charset="-128"/>
            </a:endParaRPr>
          </a:p>
          <a:p>
            <a:pPr>
              <a:defRPr/>
            </a:pPr>
            <a:r>
              <a:rPr lang="en-US" dirty="0" smtClean="0">
                <a:ea typeface="ＭＳ Ｐゴシック" pitchFamily="34" charset="-128"/>
              </a:rPr>
              <a:t>Comparable: Ministries should use objectives and indicators consistently, in order to allow comparisons over a certain period of time. </a:t>
            </a:r>
            <a:endParaRPr lang="de-DE" dirty="0" smtClean="0">
              <a:ea typeface="ＭＳ Ｐゴシック" pitchFamily="34" charset="-128"/>
            </a:endParaRPr>
          </a:p>
          <a:p>
            <a:pPr>
              <a:defRPr/>
            </a:pPr>
            <a:r>
              <a:rPr lang="en-US" dirty="0" smtClean="0">
                <a:ea typeface="ＭＳ Ｐゴシック" pitchFamily="34" charset="-128"/>
              </a:rPr>
              <a:t>Verifiable: An objective should be specific. In our concept we use quantitative but also qualitative performance indicators. </a:t>
            </a:r>
            <a:endParaRPr lang="de-DE" dirty="0" smtClean="0">
              <a:ea typeface="ＭＳ Ｐゴシック" pitchFamily="34" charset="-128"/>
            </a:endParaRPr>
          </a:p>
          <a:p>
            <a:pPr eaLnBrk="1" hangingPunct="1">
              <a:buFont typeface="Wingdings" pitchFamily="2" charset="2"/>
              <a:buNone/>
              <a:defRPr/>
            </a:pPr>
            <a:endParaRPr lang="de-DE" dirty="0" smtClean="0">
              <a:latin typeface="Arial" pitchFamily="34" charset="0"/>
              <a:ea typeface="ＭＳ Ｐゴシック" pitchFamily="34" charset="-128"/>
            </a:endParaRPr>
          </a:p>
          <a:p>
            <a:endParaRPr lang="de-AT" dirty="0"/>
          </a:p>
        </p:txBody>
      </p:sp>
      <p:sp>
        <p:nvSpPr>
          <p:cNvPr id="4" name="Foliennummernplatzhalter 3"/>
          <p:cNvSpPr>
            <a:spLocks noGrp="1"/>
          </p:cNvSpPr>
          <p:nvPr>
            <p:ph type="sldNum" sz="quarter" idx="10"/>
          </p:nvPr>
        </p:nvSpPr>
        <p:spPr/>
        <p:txBody>
          <a:bodyPr/>
          <a:lstStyle/>
          <a:p>
            <a:fld id="{DDB4658F-DCB9-4E50-BE7C-B55403B21196}" type="slidenum">
              <a:rPr lang="de-DE" altLang="de-DE" smtClean="0"/>
              <a:pPr/>
              <a:t>23</a:t>
            </a:fld>
            <a:endParaRPr lang="de-DE" altLang="de-DE"/>
          </a:p>
        </p:txBody>
      </p:sp>
    </p:spTree>
    <p:extLst>
      <p:ext uri="{BB962C8B-B14F-4D97-AF65-F5344CB8AC3E}">
        <p14:creationId xmlns:p14="http://schemas.microsoft.com/office/powerpoint/2010/main" val="546690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Vergleich von Theorie und Praxis</a:t>
            </a:r>
          </a:p>
          <a:p>
            <a:r>
              <a:rPr lang="de-DE" dirty="0" smtClean="0"/>
              <a:t>Wir holen und Expertinnen</a:t>
            </a:r>
            <a:r>
              <a:rPr lang="de-DE" baseline="0" dirty="0" smtClean="0"/>
              <a:t> und Experten zur Begutachtung und Supervision. Wir lassen unsere Theorie überprüfen -&gt; Vor- Nachteile, Reichweite</a:t>
            </a:r>
          </a:p>
          <a:p>
            <a:r>
              <a:rPr lang="de-DE" baseline="0" dirty="0" smtClean="0"/>
              <a:t>Wir bewältigen unsere Herausforderungen selbst</a:t>
            </a:r>
            <a:endParaRPr lang="de-DE"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24</a:t>
            </a:fld>
            <a:endParaRPr lang="de-AT"/>
          </a:p>
        </p:txBody>
      </p:sp>
    </p:spTree>
    <p:extLst>
      <p:ext uri="{BB962C8B-B14F-4D97-AF65-F5344CB8AC3E}">
        <p14:creationId xmlns:p14="http://schemas.microsoft.com/office/powerpoint/2010/main" val="805578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25</a:t>
            </a:fld>
            <a:endParaRPr lang="de-AT"/>
          </a:p>
        </p:txBody>
      </p:sp>
    </p:spTree>
    <p:extLst>
      <p:ext uri="{BB962C8B-B14F-4D97-AF65-F5344CB8AC3E}">
        <p14:creationId xmlns:p14="http://schemas.microsoft.com/office/powerpoint/2010/main" val="1068809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0A5DA3B-92D6-4D4B-9895-D15CB563B5E4}" type="slidenum">
              <a:rPr lang="de-AT" smtClean="0">
                <a:solidFill>
                  <a:prstClr val="black"/>
                </a:solidFill>
              </a:rPr>
              <a:pPr/>
              <a:t>26</a:t>
            </a:fld>
            <a:endParaRPr lang="de-AT">
              <a:solidFill>
                <a:prstClr val="black"/>
              </a:solidFill>
            </a:endParaRPr>
          </a:p>
        </p:txBody>
      </p:sp>
    </p:spTree>
    <p:extLst>
      <p:ext uri="{BB962C8B-B14F-4D97-AF65-F5344CB8AC3E}">
        <p14:creationId xmlns:p14="http://schemas.microsoft.com/office/powerpoint/2010/main" val="2561752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27</a:t>
            </a:fld>
            <a:endParaRPr lang="de-AT"/>
          </a:p>
        </p:txBody>
      </p:sp>
    </p:spTree>
    <p:extLst>
      <p:ext uri="{BB962C8B-B14F-4D97-AF65-F5344CB8AC3E}">
        <p14:creationId xmlns:p14="http://schemas.microsoft.com/office/powerpoint/2010/main" val="1068809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itchFamily="2" charset="2"/>
              <a:buNone/>
              <a:defRPr/>
            </a:pPr>
            <a:endParaRPr lang="de-DE" dirty="0" smtClean="0">
              <a:latin typeface="Arial" pitchFamily="34" charset="0"/>
              <a:ea typeface="ＭＳ Ｐゴシック" pitchFamily="34" charset="-128"/>
            </a:endParaRPr>
          </a:p>
          <a:p>
            <a:endParaRPr lang="de-AT" dirty="0"/>
          </a:p>
        </p:txBody>
      </p:sp>
      <p:sp>
        <p:nvSpPr>
          <p:cNvPr id="4" name="Foliennummernplatzhalter 3"/>
          <p:cNvSpPr>
            <a:spLocks noGrp="1"/>
          </p:cNvSpPr>
          <p:nvPr>
            <p:ph type="sldNum" sz="quarter" idx="10"/>
          </p:nvPr>
        </p:nvSpPr>
        <p:spPr/>
        <p:txBody>
          <a:bodyPr/>
          <a:lstStyle/>
          <a:p>
            <a:fld id="{DDB4658F-DCB9-4E50-BE7C-B55403B21196}" type="slidenum">
              <a:rPr lang="de-DE" altLang="de-DE" smtClean="0"/>
              <a:pPr/>
              <a:t>28</a:t>
            </a:fld>
            <a:endParaRPr lang="de-DE" altLang="de-DE"/>
          </a:p>
        </p:txBody>
      </p:sp>
    </p:spTree>
    <p:extLst>
      <p:ext uri="{BB962C8B-B14F-4D97-AF65-F5344CB8AC3E}">
        <p14:creationId xmlns:p14="http://schemas.microsoft.com/office/powerpoint/2010/main" val="3209525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2BDCDF0-9CF2-4D5B-9F5B-9D179F83B236}" type="slidenum">
              <a:rPr lang="de-DE" smtClean="0"/>
              <a:t>29</a:t>
            </a:fld>
            <a:endParaRPr lang="de-DE"/>
          </a:p>
        </p:txBody>
      </p:sp>
    </p:spTree>
    <p:extLst>
      <p:ext uri="{BB962C8B-B14F-4D97-AF65-F5344CB8AC3E}">
        <p14:creationId xmlns:p14="http://schemas.microsoft.com/office/powerpoint/2010/main" val="1778268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smtClean="0">
                <a:ea typeface="ＭＳ Ｐゴシック" pitchFamily="34" charset="-128"/>
              </a:rPr>
              <a:t>The Quality assurance is based on certain criteria, laid down in the federal budgeting act. </a:t>
            </a:r>
          </a:p>
          <a:p>
            <a:pPr>
              <a:defRPr/>
            </a:pPr>
            <a:endParaRPr lang="de-DE" dirty="0" smtClean="0">
              <a:ea typeface="ＭＳ Ｐゴシック" pitchFamily="34" charset="-128"/>
            </a:endParaRPr>
          </a:p>
          <a:p>
            <a:pPr>
              <a:defRPr/>
            </a:pPr>
            <a:r>
              <a:rPr lang="en-US" dirty="0" smtClean="0">
                <a:ea typeface="ＭＳ Ｐゴシック" pitchFamily="34" charset="-128"/>
              </a:rPr>
              <a:t>“Relevant” means that the objectives relate to the core competencies of a ministry. It is not possible to cover all the tasks with the objectives. Ministries shall focus on priorities. </a:t>
            </a:r>
            <a:endParaRPr lang="de-DE" dirty="0" smtClean="0">
              <a:ea typeface="ＭＳ Ｐゴシック" pitchFamily="34" charset="-128"/>
            </a:endParaRPr>
          </a:p>
          <a:p>
            <a:pPr>
              <a:defRPr/>
            </a:pPr>
            <a:r>
              <a:rPr lang="en-US" dirty="0" smtClean="0">
                <a:ea typeface="ＭＳ Ｐゴシック" pitchFamily="34" charset="-128"/>
              </a:rPr>
              <a:t>Furthermore performance information should be consistent across all budget management levels. The outputs must contribute to the desired outcomes defined by the ministries. A performance indicator should allow to measure the respective objective. </a:t>
            </a:r>
          </a:p>
          <a:p>
            <a:pPr>
              <a:defRPr/>
            </a:pPr>
            <a:endParaRPr lang="de-DE" dirty="0" smtClean="0">
              <a:ea typeface="ＭＳ Ｐゴシック" pitchFamily="34" charset="-128"/>
            </a:endParaRPr>
          </a:p>
          <a:p>
            <a:pPr>
              <a:defRPr/>
            </a:pPr>
            <a:r>
              <a:rPr lang="en-US" dirty="0" smtClean="0">
                <a:ea typeface="ＭＳ Ｐゴシック" pitchFamily="34" charset="-128"/>
              </a:rPr>
              <a:t>To make objectives and indicators transparent to Parliament and the interested public, they must be clearly formulated and easy to understand. Ministries are asked to avoid abbreviations and technical terms. </a:t>
            </a:r>
          </a:p>
          <a:p>
            <a:pPr>
              <a:defRPr/>
            </a:pPr>
            <a:endParaRPr lang="de-DE" dirty="0" smtClean="0">
              <a:ea typeface="ＭＳ Ｐゴシック" pitchFamily="34" charset="-128"/>
            </a:endParaRPr>
          </a:p>
          <a:p>
            <a:pPr>
              <a:defRPr/>
            </a:pPr>
            <a:r>
              <a:rPr lang="en-US" dirty="0" smtClean="0">
                <a:ea typeface="ＭＳ Ｐゴシック" pitchFamily="34" charset="-128"/>
              </a:rPr>
              <a:t>The outcome objectives of a ministry must be well-founded and contextualized. They can be based on the Federal Government‘s Program or the respective ministry‘s sphere of competence. The Annual Budget contains a verbal description of the context, especially an explanation why the respective outcome has been chosen. </a:t>
            </a:r>
            <a:endParaRPr lang="de-DE" dirty="0" smtClean="0">
              <a:ea typeface="ＭＳ Ｐゴシック" pitchFamily="34" charset="-128"/>
            </a:endParaRPr>
          </a:p>
          <a:p>
            <a:pPr>
              <a:defRPr/>
            </a:pPr>
            <a:endParaRPr lang="en-US" dirty="0" smtClean="0">
              <a:ea typeface="ＭＳ Ｐゴシック" pitchFamily="34" charset="-128"/>
            </a:endParaRPr>
          </a:p>
          <a:p>
            <a:pPr>
              <a:defRPr/>
            </a:pPr>
            <a:r>
              <a:rPr lang="en-US" dirty="0" smtClean="0">
                <a:ea typeface="ＭＳ Ｐゴシック" pitchFamily="34" charset="-128"/>
              </a:rPr>
              <a:t>Comparable: Ministries should use objectives and indicators consistently, in order to allow comparisons over a certain period of time. </a:t>
            </a:r>
            <a:endParaRPr lang="de-DE" dirty="0" smtClean="0">
              <a:ea typeface="ＭＳ Ｐゴシック" pitchFamily="34" charset="-128"/>
            </a:endParaRPr>
          </a:p>
          <a:p>
            <a:pPr>
              <a:defRPr/>
            </a:pPr>
            <a:r>
              <a:rPr lang="en-US" dirty="0" smtClean="0">
                <a:ea typeface="ＭＳ Ｐゴシック" pitchFamily="34" charset="-128"/>
              </a:rPr>
              <a:t>Verifiable: An objective should be specific. In our concept we use quantitative but also qualitative performance indicators. </a:t>
            </a:r>
            <a:endParaRPr lang="de-DE" dirty="0" smtClean="0">
              <a:ea typeface="ＭＳ Ｐゴシック" pitchFamily="34" charset="-128"/>
            </a:endParaRPr>
          </a:p>
          <a:p>
            <a:pPr eaLnBrk="1" hangingPunct="1">
              <a:buFont typeface="Wingdings" pitchFamily="2" charset="2"/>
              <a:buNone/>
              <a:defRPr/>
            </a:pPr>
            <a:endParaRPr lang="de-DE" dirty="0" smtClean="0">
              <a:latin typeface="Arial" pitchFamily="34" charset="0"/>
              <a:ea typeface="ＭＳ Ｐゴシック" pitchFamily="34" charset="-128"/>
            </a:endParaRPr>
          </a:p>
          <a:p>
            <a:endParaRPr lang="de-AT" dirty="0"/>
          </a:p>
        </p:txBody>
      </p:sp>
      <p:sp>
        <p:nvSpPr>
          <p:cNvPr id="4" name="Foliennummernplatzhalter 3"/>
          <p:cNvSpPr>
            <a:spLocks noGrp="1"/>
          </p:cNvSpPr>
          <p:nvPr>
            <p:ph type="sldNum" sz="quarter" idx="10"/>
          </p:nvPr>
        </p:nvSpPr>
        <p:spPr/>
        <p:txBody>
          <a:bodyPr/>
          <a:lstStyle/>
          <a:p>
            <a:fld id="{DDB4658F-DCB9-4E50-BE7C-B55403B21196}" type="slidenum">
              <a:rPr lang="de-DE" altLang="de-DE" smtClean="0"/>
              <a:pPr/>
              <a:t>30</a:t>
            </a:fld>
            <a:endParaRPr lang="de-DE" altLang="de-DE"/>
          </a:p>
        </p:txBody>
      </p:sp>
    </p:spTree>
    <p:extLst>
      <p:ext uri="{BB962C8B-B14F-4D97-AF65-F5344CB8AC3E}">
        <p14:creationId xmlns:p14="http://schemas.microsoft.com/office/powerpoint/2010/main" val="54669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KH</a:t>
            </a:r>
          </a:p>
          <a:p>
            <a:pPr hangingPunct="0"/>
            <a:r>
              <a:rPr lang="en-US" sz="1200" kern="1200" dirty="0" smtClean="0">
                <a:solidFill>
                  <a:schemeClr val="tx1"/>
                </a:solidFill>
                <a:effectLst/>
                <a:latin typeface="+mn-lt"/>
                <a:ea typeface="+mn-ea"/>
                <a:cs typeface="+mn-cs"/>
              </a:rPr>
              <a:t>As I said, the Federal Performance Management Office is a unit in our DG. They are responsible, among other things, for the performance orientation system in the federal budget and for accompanying impact assessment scheme. The FPMO, through the State Secretary, reports to Parliament twice a year about the progress of the implementation of performance orientation. Within that system their main mission includes: </a:t>
            </a:r>
          </a:p>
          <a:p>
            <a:pPr hangingPunct="0"/>
            <a:endParaRPr lang="de-DE" sz="1200" kern="1200" dirty="0" smtClean="0">
              <a:solidFill>
                <a:schemeClr val="tx1"/>
              </a:solidFill>
              <a:effectLst/>
              <a:latin typeface="+mn-lt"/>
              <a:ea typeface="+mn-ea"/>
              <a:cs typeface="+mn-cs"/>
            </a:endParaRPr>
          </a:p>
          <a:p>
            <a:pPr marL="628650" lvl="1" indent="-171450" hangingPunct="0">
              <a:buFont typeface="Arial" panose="020B0604020202020204" pitchFamily="34" charset="0"/>
              <a:buChar char="•"/>
            </a:pPr>
            <a:r>
              <a:rPr lang="en-US" sz="1200" kern="1200" dirty="0" smtClean="0">
                <a:solidFill>
                  <a:schemeClr val="tx1"/>
                </a:solidFill>
                <a:effectLst/>
                <a:latin typeface="+mn-lt"/>
                <a:ea typeface="+mn-ea"/>
                <a:cs typeface="+mn-cs"/>
              </a:rPr>
              <a:t>Improving quality and functioning of the overall system</a:t>
            </a:r>
            <a:endParaRPr lang="de-DE" sz="1200" kern="1200" dirty="0" smtClean="0">
              <a:solidFill>
                <a:schemeClr val="tx1"/>
              </a:solidFill>
              <a:effectLst/>
              <a:latin typeface="+mn-lt"/>
              <a:ea typeface="+mn-ea"/>
              <a:cs typeface="+mn-cs"/>
            </a:endParaRPr>
          </a:p>
          <a:p>
            <a:pPr marL="628650" lvl="1" indent="-171450" hangingPunct="0">
              <a:buFont typeface="Arial" panose="020B0604020202020204" pitchFamily="34" charset="0"/>
              <a:buChar char="•"/>
            </a:pPr>
            <a:r>
              <a:rPr lang="en-US" sz="1200" kern="1200" dirty="0" smtClean="0">
                <a:solidFill>
                  <a:schemeClr val="tx1"/>
                </a:solidFill>
                <a:effectLst/>
                <a:latin typeface="+mn-lt"/>
                <a:ea typeface="+mn-ea"/>
                <a:cs typeface="+mn-cs"/>
              </a:rPr>
              <a:t>Establish close cooperation with other stakeholders (</a:t>
            </a:r>
            <a:r>
              <a:rPr lang="en-US" sz="1200" kern="1200" dirty="0" err="1" smtClean="0">
                <a:solidFill>
                  <a:schemeClr val="tx1"/>
                </a:solidFill>
                <a:effectLst/>
                <a:latin typeface="+mn-lt"/>
                <a:ea typeface="+mn-ea"/>
                <a:cs typeface="+mn-cs"/>
              </a:rPr>
              <a:t>MoF</a:t>
            </a:r>
            <a:r>
              <a:rPr lang="en-US" sz="1200" kern="1200" dirty="0" smtClean="0">
                <a:solidFill>
                  <a:schemeClr val="tx1"/>
                </a:solidFill>
                <a:effectLst/>
                <a:latin typeface="+mn-lt"/>
                <a:ea typeface="+mn-ea"/>
                <a:cs typeface="+mn-cs"/>
              </a:rPr>
              <a:t>, PBO, DG Gender Equality of the Ministry of Health and Women's Affairs.)</a:t>
            </a:r>
            <a:endParaRPr lang="de-DE" sz="1200" kern="1200" dirty="0" smtClean="0">
              <a:solidFill>
                <a:schemeClr val="tx1"/>
              </a:solidFill>
              <a:effectLst/>
              <a:latin typeface="+mn-lt"/>
              <a:ea typeface="+mn-ea"/>
              <a:cs typeface="+mn-cs"/>
            </a:endParaRPr>
          </a:p>
          <a:p>
            <a:pPr marL="628650" lvl="1" indent="-171450" hangingPunct="0">
              <a:buFont typeface="Arial" panose="020B0604020202020204" pitchFamily="34" charset="0"/>
              <a:buChar char="•"/>
            </a:pPr>
            <a:r>
              <a:rPr lang="en-US" sz="1200" kern="1200" dirty="0" smtClean="0">
                <a:solidFill>
                  <a:schemeClr val="tx1"/>
                </a:solidFill>
                <a:effectLst/>
                <a:latin typeface="+mn-lt"/>
                <a:ea typeface="+mn-ea"/>
                <a:cs typeface="+mn-cs"/>
              </a:rPr>
              <a:t>Inform the Austrian Parliament and the public about progress</a:t>
            </a:r>
            <a:endParaRPr lang="de-DE" sz="1200" kern="1200" dirty="0" smtClean="0">
              <a:solidFill>
                <a:schemeClr val="tx1"/>
              </a:solidFill>
              <a:effectLst/>
              <a:latin typeface="+mn-lt"/>
              <a:ea typeface="+mn-ea"/>
              <a:cs typeface="+mn-cs"/>
            </a:endParaRPr>
          </a:p>
          <a:p>
            <a:pPr marL="628650" lvl="1" indent="-171450" hangingPunct="0">
              <a:buFont typeface="Arial" panose="020B0604020202020204" pitchFamily="34" charset="0"/>
              <a:buChar char="•"/>
            </a:pPr>
            <a:r>
              <a:rPr lang="en-US" sz="1200" kern="1200" dirty="0" smtClean="0">
                <a:solidFill>
                  <a:schemeClr val="tx1"/>
                </a:solidFill>
                <a:effectLst/>
                <a:latin typeface="+mn-lt"/>
                <a:ea typeface="+mn-ea"/>
                <a:cs typeface="+mn-cs"/>
              </a:rPr>
              <a:t>Coordinate horizontal dimensions  (</a:t>
            </a:r>
            <a:r>
              <a:rPr lang="en-US" sz="1200" b="1" kern="1200" dirty="0" smtClean="0">
                <a:solidFill>
                  <a:schemeClr val="tx1"/>
                </a:solidFill>
                <a:effectLst/>
                <a:latin typeface="+mn-lt"/>
                <a:ea typeface="+mn-ea"/>
                <a:cs typeface="+mn-cs"/>
              </a:rPr>
              <a:t>Gender Equality</a:t>
            </a:r>
            <a:r>
              <a:rPr lang="en-US" sz="1200" kern="1200" dirty="0" smtClean="0">
                <a:solidFill>
                  <a:schemeClr val="tx1"/>
                </a:solidFill>
                <a:effectLst/>
                <a:latin typeface="+mn-lt"/>
                <a:ea typeface="+mn-ea"/>
                <a:cs typeface="+mn-cs"/>
              </a:rPr>
              <a:t>) with other ministries</a:t>
            </a:r>
            <a:endParaRPr lang="de-DE" sz="1200" kern="1200" dirty="0" smtClean="0">
              <a:solidFill>
                <a:schemeClr val="tx1"/>
              </a:solidFill>
              <a:effectLst/>
              <a:latin typeface="+mn-lt"/>
              <a:ea typeface="+mn-ea"/>
              <a:cs typeface="+mn-cs"/>
            </a:endParaRPr>
          </a:p>
          <a:p>
            <a:pPr marL="628650" lvl="1" indent="-171450" hangingPunct="0">
              <a:buFont typeface="Arial" panose="020B0604020202020204" pitchFamily="34" charset="0"/>
              <a:buChar char="•"/>
            </a:pPr>
            <a:r>
              <a:rPr lang="en-US" sz="1200" kern="1200" dirty="0" smtClean="0">
                <a:solidFill>
                  <a:schemeClr val="tx1"/>
                </a:solidFill>
                <a:effectLst/>
                <a:latin typeface="+mn-lt"/>
                <a:ea typeface="+mn-ea"/>
                <a:cs typeface="+mn-cs"/>
              </a:rPr>
              <a:t>Push for openness, transparency, efficiency  and effectiveness of the system </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pPr hangingPunct="0"/>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62BDCDF0-9CF2-4D5B-9F5B-9D179F83B236}" type="slidenum">
              <a:rPr lang="de-DE" smtClean="0"/>
              <a:t>3</a:t>
            </a:fld>
            <a:endParaRPr lang="de-DE"/>
          </a:p>
        </p:txBody>
      </p:sp>
    </p:spTree>
    <p:extLst>
      <p:ext uri="{BB962C8B-B14F-4D97-AF65-F5344CB8AC3E}">
        <p14:creationId xmlns:p14="http://schemas.microsoft.com/office/powerpoint/2010/main" val="720813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81923" name="Notizenplatzhalter 2"/>
          <p:cNvSpPr>
            <a:spLocks noGrp="1"/>
          </p:cNvSpPr>
          <p:nvPr>
            <p:ph type="body" idx="1"/>
          </p:nvPr>
        </p:nvSpPr>
        <p:spPr>
          <a:noFill/>
        </p:spPr>
        <p:txBody>
          <a:bodyPr/>
          <a:lstStyle/>
          <a:p>
            <a:endParaRPr lang="de-DE" altLang="de-DE" smtClean="0"/>
          </a:p>
        </p:txBody>
      </p:sp>
      <p:sp>
        <p:nvSpPr>
          <p:cNvPr id="4" name="Kopfzeilenplatzhalter 3"/>
          <p:cNvSpPr>
            <a:spLocks noGrp="1"/>
          </p:cNvSpPr>
          <p:nvPr>
            <p:ph type="hdr" sz="quarter"/>
          </p:nvPr>
        </p:nvSpPr>
        <p:spPr/>
        <p:txBody>
          <a:bodyPr/>
          <a:lstStyle/>
          <a:p>
            <a:pPr>
              <a:defRPr/>
            </a:pPr>
            <a:r>
              <a:rPr lang="de-AT" smtClean="0"/>
              <a:t>Kopfzeile</a:t>
            </a:r>
            <a:endParaRPr lang="de-AT"/>
          </a:p>
        </p:txBody>
      </p:sp>
      <p:sp>
        <p:nvSpPr>
          <p:cNvPr id="81925" name="Datumsplatzhalter 4"/>
          <p:cNvSpPr>
            <a:spLocks noGrp="1"/>
          </p:cNvSpPr>
          <p:nvPr>
            <p:ph type="dt" sz="quarter" idx="1"/>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r" eaLnBrk="1" hangingPunct="1">
              <a:spcBef>
                <a:spcPct val="0"/>
              </a:spcBef>
              <a:buFontTx/>
              <a:buNone/>
            </a:pPr>
            <a:fld id="{D17D0CF7-982D-49FD-8F71-1A655327BF2B}" type="datetime1">
              <a:rPr lang="de-AT" altLang="de-DE" sz="900"/>
              <a:pPr algn="r" eaLnBrk="1" hangingPunct="1">
                <a:spcBef>
                  <a:spcPct val="0"/>
                </a:spcBef>
                <a:buFontTx/>
                <a:buNone/>
              </a:pPr>
              <a:t>28.02.2018</a:t>
            </a:fld>
            <a:endParaRPr lang="de-AT" altLang="de-DE" sz="900"/>
          </a:p>
        </p:txBody>
      </p:sp>
      <p:sp>
        <p:nvSpPr>
          <p:cNvPr id="81926" name="Fußzeilenplatzhalter 5"/>
          <p:cNvSpPr>
            <a:spLocks noGrp="1"/>
          </p:cNvSpPr>
          <p:nvPr>
            <p:ph type="ftr" sz="quarter" idx="4"/>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eaLnBrk="1" hangingPunct="1">
              <a:spcBef>
                <a:spcPct val="0"/>
              </a:spcBef>
              <a:buFontTx/>
              <a:buNone/>
            </a:pPr>
            <a:r>
              <a:rPr lang="de-AT" altLang="de-DE" sz="900"/>
              <a:t>Fußzeile</a:t>
            </a:r>
          </a:p>
        </p:txBody>
      </p:sp>
      <p:sp>
        <p:nvSpPr>
          <p:cNvPr id="81927" name="Foliennummernplatzhalter 6"/>
          <p:cNvSpPr>
            <a:spLocks noGrp="1"/>
          </p:cNvSpPr>
          <p:nvPr>
            <p:ph type="sldNum" sz="quarter" idx="5"/>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ctr" eaLnBrk="1" hangingPunct="1">
              <a:spcBef>
                <a:spcPct val="0"/>
              </a:spcBef>
              <a:buFontTx/>
              <a:buNone/>
            </a:pPr>
            <a:r>
              <a:rPr lang="de-AT" altLang="de-DE" sz="900"/>
              <a:t>Folie </a:t>
            </a:r>
            <a:fld id="{2E68B0D5-A0D7-49FB-BA7B-EDC990B677DE}" type="slidenum">
              <a:rPr lang="de-AT" altLang="de-DE" sz="900"/>
              <a:pPr algn="ctr" eaLnBrk="1" hangingPunct="1">
                <a:spcBef>
                  <a:spcPct val="0"/>
                </a:spcBef>
                <a:buFontTx/>
                <a:buNone/>
              </a:pPr>
              <a:t>31</a:t>
            </a:fld>
            <a:endParaRPr lang="de-AT" altLang="de-DE" sz="900"/>
          </a:p>
        </p:txBody>
      </p:sp>
    </p:spTree>
    <p:extLst>
      <p:ext uri="{BB962C8B-B14F-4D97-AF65-F5344CB8AC3E}">
        <p14:creationId xmlns:p14="http://schemas.microsoft.com/office/powerpoint/2010/main" val="2880116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a:ln/>
        </p:spPr>
      </p:sp>
      <p:sp>
        <p:nvSpPr>
          <p:cNvPr id="41987" name="Platshållare för anteckningar 2"/>
          <p:cNvSpPr>
            <a:spLocks noGrp="1"/>
          </p:cNvSpPr>
          <p:nvPr>
            <p:ph type="body" idx="1"/>
          </p:nvPr>
        </p:nvSpPr>
        <p:spPr>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buFont typeface="Wingdings" charset="0"/>
              <a:buChar char="§"/>
              <a:defRPr/>
            </a:pPr>
            <a:endParaRPr lang="sv-SE" dirty="0">
              <a:ea typeface="ＭＳ Ｐゴシック" charset="0"/>
            </a:endParaRPr>
          </a:p>
        </p:txBody>
      </p:sp>
      <p:sp>
        <p:nvSpPr>
          <p:cNvPr id="41988" name="Platshållare för bildnumm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7108" eaLnBrk="0" hangingPunct="0">
              <a:defRPr sz="2000">
                <a:solidFill>
                  <a:schemeClr val="tx1"/>
                </a:solidFill>
                <a:latin typeface="Arial" pitchFamily="34" charset="0"/>
                <a:ea typeface="ＭＳ Ｐゴシック" pitchFamily="34" charset="-128"/>
              </a:defRPr>
            </a:lvl1pPr>
            <a:lvl2pPr marL="742828" indent="-285702" defTabSz="957108" eaLnBrk="0" hangingPunct="0">
              <a:defRPr sz="2000">
                <a:solidFill>
                  <a:schemeClr val="tx1"/>
                </a:solidFill>
                <a:latin typeface="Arial" pitchFamily="34" charset="0"/>
                <a:ea typeface="ＭＳ Ｐゴシック" pitchFamily="34" charset="-128"/>
              </a:defRPr>
            </a:lvl2pPr>
            <a:lvl3pPr marL="1142814" indent="-228562" defTabSz="957108" eaLnBrk="0" hangingPunct="0">
              <a:defRPr sz="2000">
                <a:solidFill>
                  <a:schemeClr val="tx1"/>
                </a:solidFill>
                <a:latin typeface="Arial" pitchFamily="34" charset="0"/>
                <a:ea typeface="ＭＳ Ｐゴシック" pitchFamily="34" charset="-128"/>
              </a:defRPr>
            </a:lvl3pPr>
            <a:lvl4pPr marL="1599940" indent="-228562" defTabSz="957108" eaLnBrk="0" hangingPunct="0">
              <a:defRPr sz="2000">
                <a:solidFill>
                  <a:schemeClr val="tx1"/>
                </a:solidFill>
                <a:latin typeface="Arial" pitchFamily="34" charset="0"/>
                <a:ea typeface="ＭＳ Ｐゴシック" pitchFamily="34" charset="-128"/>
              </a:defRPr>
            </a:lvl4pPr>
            <a:lvl5pPr marL="2057065" indent="-228562" defTabSz="957108" eaLnBrk="0" hangingPunct="0">
              <a:defRPr sz="2000">
                <a:solidFill>
                  <a:schemeClr val="tx1"/>
                </a:solidFill>
                <a:latin typeface="Arial" pitchFamily="34" charset="0"/>
                <a:ea typeface="ＭＳ Ｐゴシック" pitchFamily="34" charset="-128"/>
              </a:defRPr>
            </a:lvl5pPr>
            <a:lvl6pPr marL="2514191" indent="-228562" algn="ctr" defTabSz="957108"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7108"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7108"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7108"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fld id="{32F1FB1C-941F-4CC3-A7FE-51DE904DCC19}" type="slidenum">
              <a:rPr lang="de-AT" sz="1300"/>
              <a:pPr eaLnBrk="1" hangingPunct="1">
                <a:defRPr/>
              </a:pPr>
              <a:t>32</a:t>
            </a:fld>
            <a:endParaRPr lang="de-AT" sz="1300"/>
          </a:p>
        </p:txBody>
      </p:sp>
    </p:spTree>
    <p:extLst>
      <p:ext uri="{BB962C8B-B14F-4D97-AF65-F5344CB8AC3E}">
        <p14:creationId xmlns:p14="http://schemas.microsoft.com/office/powerpoint/2010/main" val="2620502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smtClean="0">
                <a:ea typeface="ＭＳ Ｐゴシック" pitchFamily="34" charset="-128"/>
              </a:rPr>
              <a:t>Performance orientation can be applied at different levels. Here we have identified three groups of users of performance information. </a:t>
            </a:r>
            <a:endParaRPr lang="de-DE" dirty="0" smtClean="0">
              <a:ea typeface="ＭＳ Ｐゴシック" pitchFamily="34" charset="-128"/>
            </a:endParaRPr>
          </a:p>
          <a:p>
            <a:pPr defTabSz="914326">
              <a:defRPr/>
            </a:pPr>
            <a:r>
              <a:rPr lang="en-US" dirty="0" smtClean="0">
                <a:ea typeface="ＭＳ Ｐゴシック" pitchFamily="34" charset="-128"/>
              </a:rPr>
              <a:t>First of all, the desired outcomes defined by the government are made transparent to Parliament and the interested public (such as the media, interest groups, and citizens). They can discuss the appropriateness and the level of ambition of objectives. They are now in a better position to represent their interests towards government. Citizens gain better inside into Government’s work as well as a better understanding of the machinery of government and what it is responsible for. This will strengthen people’s confidence in public </a:t>
            </a:r>
            <a:r>
              <a:rPr lang="en-US" noProof="0" dirty="0" smtClean="0">
                <a:ea typeface="ＭＳ Ｐゴシック" pitchFamily="34" charset="-128"/>
              </a:rPr>
              <a:t>institutions</a:t>
            </a:r>
            <a:r>
              <a:rPr lang="de-DE" dirty="0" smtClean="0">
                <a:ea typeface="ＭＳ Ｐゴシック" pitchFamily="34" charset="-128"/>
              </a:rPr>
              <a:t>.</a:t>
            </a:r>
          </a:p>
          <a:p>
            <a:pPr>
              <a:defRPr/>
            </a:pPr>
            <a:endParaRPr lang="en-US" dirty="0" smtClean="0">
              <a:ea typeface="ＭＳ Ｐゴシック" pitchFamily="34" charset="-128"/>
            </a:endParaRPr>
          </a:p>
          <a:p>
            <a:pPr>
              <a:defRPr/>
            </a:pPr>
            <a:r>
              <a:rPr lang="en-US" dirty="0" smtClean="0">
                <a:ea typeface="ＭＳ Ｐゴシック" pitchFamily="34" charset="-128"/>
              </a:rPr>
              <a:t>Second it is</a:t>
            </a:r>
            <a:r>
              <a:rPr lang="en-US" baseline="0" dirty="0" smtClean="0">
                <a:ea typeface="ＭＳ Ｐゴシック" pitchFamily="34" charset="-128"/>
              </a:rPr>
              <a:t> an</a:t>
            </a:r>
            <a:r>
              <a:rPr lang="en-US" dirty="0" smtClean="0">
                <a:ea typeface="ＭＳ Ｐゴシック" pitchFamily="34" charset="-128"/>
              </a:rPr>
              <a:t> analytical tool that supports government and ministers. It helps to identify the relevant challenges and to plan actions that tackle societal problems (like unemployment or gender inequality).  </a:t>
            </a:r>
            <a:endParaRPr lang="de-DE" dirty="0" smtClean="0">
              <a:ea typeface="ＭＳ Ｐゴシック" pitchFamily="34" charset="-128"/>
            </a:endParaRPr>
          </a:p>
          <a:p>
            <a:pPr>
              <a:defRPr/>
            </a:pPr>
            <a:endParaRPr lang="en-US" dirty="0" smtClean="0">
              <a:ea typeface="ＭＳ Ｐゴシック" pitchFamily="34" charset="-128"/>
            </a:endParaRPr>
          </a:p>
          <a:p>
            <a:pPr>
              <a:defRPr/>
            </a:pPr>
            <a:r>
              <a:rPr lang="en-US" dirty="0" smtClean="0">
                <a:ea typeface="ＭＳ Ｐゴシック" pitchFamily="34" charset="-128"/>
              </a:rPr>
              <a:t>And</a:t>
            </a:r>
            <a:r>
              <a:rPr lang="en-US" baseline="0" dirty="0" smtClean="0">
                <a:ea typeface="ＭＳ Ｐゴシック" pitchFamily="34" charset="-128"/>
              </a:rPr>
              <a:t> finally</a:t>
            </a:r>
            <a:r>
              <a:rPr lang="en-US" dirty="0" smtClean="0">
                <a:ea typeface="ＭＳ Ｐゴシック" pitchFamily="34" charset="-128"/>
              </a:rPr>
              <a:t>, it provides the basis for decentralized management of public bodies. Public administration can also show the range of services it provides for citizens, organized interest groups, politicians and other stakeholders. </a:t>
            </a:r>
            <a:endParaRPr lang="de-DE" dirty="0" smtClean="0">
              <a:ea typeface="ＭＳ Ｐゴシック" pitchFamily="34" charset="-128"/>
            </a:endParaRPr>
          </a:p>
          <a:p>
            <a:endParaRPr lang="de-AT" dirty="0"/>
          </a:p>
        </p:txBody>
      </p:sp>
      <p:sp>
        <p:nvSpPr>
          <p:cNvPr id="4" name="Foliennummernplatzhalter 3"/>
          <p:cNvSpPr>
            <a:spLocks noGrp="1"/>
          </p:cNvSpPr>
          <p:nvPr>
            <p:ph type="sldNum" sz="quarter" idx="10"/>
          </p:nvPr>
        </p:nvSpPr>
        <p:spPr/>
        <p:txBody>
          <a:bodyPr/>
          <a:lstStyle/>
          <a:p>
            <a:fld id="{DDB4658F-DCB9-4E50-BE7C-B55403B21196}" type="slidenum">
              <a:rPr lang="de-DE" altLang="de-DE" smtClean="0"/>
              <a:pPr/>
              <a:t>33</a:t>
            </a:fld>
            <a:endParaRPr lang="de-DE" altLang="de-DE"/>
          </a:p>
        </p:txBody>
      </p:sp>
    </p:spTree>
    <p:extLst>
      <p:ext uri="{BB962C8B-B14F-4D97-AF65-F5344CB8AC3E}">
        <p14:creationId xmlns:p14="http://schemas.microsoft.com/office/powerpoint/2010/main" val="1002940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smtClean="0">
                <a:ea typeface="ＭＳ Ｐゴシック" pitchFamily="34" charset="-128"/>
              </a:rPr>
              <a:t>The official Performance Report to Parliament contains information about the achievement of objectives at the level of budget chapters (outcome statement) and global budgets (output statement)</a:t>
            </a:r>
            <a:endParaRPr lang="de-DE" dirty="0" smtClean="0">
              <a:ea typeface="ＭＳ Ｐゴシック" pitchFamily="34" charset="-128"/>
            </a:endParaRPr>
          </a:p>
          <a:p>
            <a:pPr>
              <a:defRPr/>
            </a:pPr>
            <a:r>
              <a:rPr lang="en-US" dirty="0" smtClean="0">
                <a:ea typeface="ＭＳ Ｐゴシック" pitchFamily="34" charset="-128"/>
              </a:rPr>
              <a:t>The objectives at operational level are not reported to Parliament. </a:t>
            </a:r>
            <a:endParaRPr lang="de-DE" dirty="0" smtClean="0">
              <a:ea typeface="ＭＳ Ｐゴシック" pitchFamily="34" charset="-128"/>
            </a:endParaRPr>
          </a:p>
          <a:p>
            <a:pPr>
              <a:defRPr/>
            </a:pPr>
            <a:r>
              <a:rPr lang="en-US" dirty="0" smtClean="0">
                <a:ea typeface="ＭＳ Ｐゴシック" pitchFamily="34" charset="-128"/>
              </a:rPr>
              <a:t>Line Ministries evaluate achievement of objectives and submit the results to the FPMO by the end of May. </a:t>
            </a:r>
            <a:endParaRPr lang="de-DE" dirty="0" smtClean="0">
              <a:ea typeface="ＭＳ Ｐゴシック" pitchFamily="34" charset="-128"/>
            </a:endParaRPr>
          </a:p>
          <a:p>
            <a:pPr>
              <a:defRPr/>
            </a:pPr>
            <a:r>
              <a:rPr lang="en-US" dirty="0" smtClean="0">
                <a:ea typeface="ＭＳ Ｐゴシック" pitchFamily="34" charset="-128"/>
              </a:rPr>
              <a:t>Based on the line ministries’ statements we draw up the Annual Performance Report and submit it to Parliament by the end of October. </a:t>
            </a:r>
            <a:endParaRPr lang="de-DE" dirty="0" smtClean="0">
              <a:ea typeface="ＭＳ Ｐゴシック" pitchFamily="34" charset="-128"/>
            </a:endParaRPr>
          </a:p>
          <a:p>
            <a:pPr>
              <a:defRPr/>
            </a:pPr>
            <a:r>
              <a:rPr lang="en-US" dirty="0" smtClean="0">
                <a:ea typeface="ＭＳ Ｐゴシック" pitchFamily="34" charset="-128"/>
              </a:rPr>
              <a:t>The budget debate is normally scheduled to start in October. The aim is to discuss the results in the Annual Report together with the  objectives and planned activities of the following fiscal year. </a:t>
            </a:r>
            <a:endParaRPr lang="de-DE" dirty="0" smtClean="0">
              <a:ea typeface="ＭＳ Ｐゴシック" pitchFamily="34" charset="-128"/>
            </a:endParaRPr>
          </a:p>
          <a:p>
            <a:endParaRPr lang="de-AT" dirty="0"/>
          </a:p>
        </p:txBody>
      </p:sp>
      <p:sp>
        <p:nvSpPr>
          <p:cNvPr id="4" name="Foliennummernplatzhalter 3"/>
          <p:cNvSpPr>
            <a:spLocks noGrp="1"/>
          </p:cNvSpPr>
          <p:nvPr>
            <p:ph type="sldNum" sz="quarter" idx="10"/>
          </p:nvPr>
        </p:nvSpPr>
        <p:spPr/>
        <p:txBody>
          <a:bodyPr/>
          <a:lstStyle/>
          <a:p>
            <a:fld id="{DDB4658F-DCB9-4E50-BE7C-B55403B21196}" type="slidenum">
              <a:rPr lang="de-DE" altLang="de-DE" smtClean="0"/>
              <a:pPr/>
              <a:t>34</a:t>
            </a:fld>
            <a:endParaRPr lang="de-DE" altLang="de-DE"/>
          </a:p>
        </p:txBody>
      </p:sp>
    </p:spTree>
    <p:extLst>
      <p:ext uri="{BB962C8B-B14F-4D97-AF65-F5344CB8AC3E}">
        <p14:creationId xmlns:p14="http://schemas.microsoft.com/office/powerpoint/2010/main" val="1103017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109571" name="Notizenplatzhalter 2"/>
          <p:cNvSpPr>
            <a:spLocks noGrp="1"/>
          </p:cNvSpPr>
          <p:nvPr>
            <p:ph type="body" idx="1"/>
          </p:nvPr>
        </p:nvSpPr>
        <p:spPr/>
        <p:txBody>
          <a:bodyPr/>
          <a:lstStyle/>
          <a:p>
            <a:r>
              <a:rPr lang="en-US" altLang="de-DE" dirty="0" smtClean="0">
                <a:latin typeface="Arial" pitchFamily="34" charset="0"/>
                <a:cs typeface="Arial" pitchFamily="34" charset="0"/>
              </a:rPr>
              <a:t>So what happens with these internal evaluations?</a:t>
            </a:r>
          </a:p>
          <a:p>
            <a:endParaRPr lang="en-US" altLang="de-DE" dirty="0" smtClean="0">
              <a:latin typeface="Arial" pitchFamily="34" charset="0"/>
              <a:cs typeface="Arial" pitchFamily="34" charset="0"/>
            </a:endParaRPr>
          </a:p>
          <a:p>
            <a:r>
              <a:rPr lang="en-US" altLang="de-DE" dirty="0" smtClean="0">
                <a:latin typeface="Arial" pitchFamily="34" charset="0"/>
                <a:cs typeface="Arial" pitchFamily="34" charset="0"/>
              </a:rPr>
              <a:t>Another element - that is new - since this year - is the reporting obligation to Parliament.</a:t>
            </a:r>
          </a:p>
          <a:p>
            <a:r>
              <a:rPr lang="en-US" altLang="de-DE" dirty="0" smtClean="0">
                <a:latin typeface="Arial" pitchFamily="34" charset="0"/>
                <a:cs typeface="Arial" pitchFamily="34" charset="0"/>
              </a:rPr>
              <a:t>Each ministry has to submit a report about it´s internal evaluations in the previous year to the Federal Performance Management Office.</a:t>
            </a:r>
          </a:p>
          <a:p>
            <a:r>
              <a:rPr lang="en-US" altLang="de-DE" dirty="0" smtClean="0">
                <a:latin typeface="Arial" pitchFamily="34" charset="0"/>
                <a:cs typeface="Arial" pitchFamily="34" charset="0"/>
              </a:rPr>
              <a:t>We compile the reports of the ministries, analyze and comment them and submit them as one report to  the Parliament. </a:t>
            </a:r>
          </a:p>
          <a:p>
            <a:endParaRPr lang="en-US" altLang="de-DE" dirty="0" smtClean="0">
              <a:latin typeface="Arial" pitchFamily="34" charset="0"/>
              <a:cs typeface="Arial" pitchFamily="34" charset="0"/>
            </a:endParaRPr>
          </a:p>
          <a:p>
            <a:r>
              <a:rPr lang="en-US" altLang="de-DE" dirty="0" smtClean="0">
                <a:latin typeface="Arial" pitchFamily="34" charset="0"/>
                <a:cs typeface="Arial" pitchFamily="34" charset="0"/>
              </a:rPr>
              <a:t>The goal is to make internal evaluations more transparent to Representatives in Parliament as well as to the interested public: </a:t>
            </a:r>
          </a:p>
          <a:p>
            <a:r>
              <a:rPr lang="en-US" altLang="de-DE" dirty="0" smtClean="0">
                <a:latin typeface="Arial" pitchFamily="34" charset="0"/>
                <a:cs typeface="Arial" pitchFamily="34" charset="0"/>
              </a:rPr>
              <a:t>Impact assessment and internal evaluation should become part of the parliamentary debate and influence the policy making. </a:t>
            </a:r>
          </a:p>
          <a:p>
            <a:r>
              <a:rPr lang="en-US" altLang="de-DE" dirty="0" smtClean="0">
                <a:latin typeface="Arial" pitchFamily="34" charset="0"/>
                <a:cs typeface="Arial" pitchFamily="34" charset="0"/>
              </a:rPr>
              <a:t>Before the parliament decides about the new annual budget and the new outcome and output statement the representatives should discuss the results of the evaluation and look at what has worked and what hasn´t worked in achieving certain political goals.</a:t>
            </a:r>
          </a:p>
          <a:p>
            <a:r>
              <a:rPr lang="en-US" altLang="de-DE" dirty="0" smtClean="0">
                <a:latin typeface="Arial" pitchFamily="34" charset="0"/>
                <a:cs typeface="Arial" pitchFamily="34" charset="0"/>
              </a:rPr>
              <a:t>So impact assessment becomes part  of the cycle of planning, implementing and evaluating.</a:t>
            </a:r>
          </a:p>
          <a:p>
            <a:endParaRPr lang="en-US" altLang="en-US" dirty="0" smtClean="0">
              <a:latin typeface="Arial" pitchFamily="34" charset="0"/>
              <a:cs typeface="Arial" pitchFamily="34" charset="0"/>
            </a:endParaRPr>
          </a:p>
        </p:txBody>
      </p:sp>
      <p:sp>
        <p:nvSpPr>
          <p:cNvPr id="4" name="Kopfzeilenplatzhalter 3"/>
          <p:cNvSpPr>
            <a:spLocks noGrp="1"/>
          </p:cNvSpPr>
          <p:nvPr>
            <p:ph type="hdr" sz="quarter"/>
          </p:nvPr>
        </p:nvSpPr>
        <p:spPr/>
        <p:txBody>
          <a:bodyPr/>
          <a:lstStyle/>
          <a:p>
            <a:pPr>
              <a:defRPr/>
            </a:pPr>
            <a:r>
              <a:rPr lang="de-AT" smtClean="0"/>
              <a:t>Kopfzeile</a:t>
            </a:r>
            <a:endParaRPr lang="de-AT"/>
          </a:p>
        </p:txBody>
      </p:sp>
      <p:sp>
        <p:nvSpPr>
          <p:cNvPr id="117765" name="Datumsplatzhalter 4"/>
          <p:cNvSpPr>
            <a:spLocks noGrp="1"/>
          </p:cNvSpPr>
          <p:nvPr>
            <p:ph type="dt" sz="quarter" idx="1"/>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pitchFamily="34" charset="0"/>
                <a:ea typeface="MS PGothic" pitchFamily="34" charset="-128"/>
                <a:cs typeface="Arial" pitchFamily="34" charset="0"/>
              </a:defRPr>
            </a:lvl1pPr>
            <a:lvl2pPr marL="742889" indent="-285726"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2pPr>
            <a:lvl3pPr marL="1142907"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3pPr>
            <a:lvl4pPr marL="1600070"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4pPr>
            <a:lvl5pPr marL="2057232"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5pPr>
            <a:lvl6pPr marL="2514395"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6pPr>
            <a:lvl7pPr marL="2971559"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7pPr>
            <a:lvl8pPr marL="3428722"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8pPr>
            <a:lvl9pPr marL="3885884"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9pPr>
          </a:lstStyle>
          <a:p>
            <a:pPr algn="r" eaLnBrk="1" hangingPunct="1">
              <a:spcBef>
                <a:spcPct val="0"/>
              </a:spcBef>
              <a:buFontTx/>
              <a:buNone/>
            </a:pPr>
            <a:fld id="{093CACE5-6C9C-4F99-BE1C-4E1FEC8F4B8F}" type="datetime1">
              <a:rPr lang="de-AT" altLang="en-US" sz="900"/>
              <a:pPr algn="r" eaLnBrk="1" hangingPunct="1">
                <a:spcBef>
                  <a:spcPct val="0"/>
                </a:spcBef>
                <a:buFontTx/>
                <a:buNone/>
              </a:pPr>
              <a:t>28.02.2018</a:t>
            </a:fld>
            <a:endParaRPr lang="de-AT" altLang="en-US" sz="900"/>
          </a:p>
        </p:txBody>
      </p:sp>
      <p:sp>
        <p:nvSpPr>
          <p:cNvPr id="117766" name="Fußzeilenplatzhalter 5"/>
          <p:cNvSpPr>
            <a:spLocks noGrp="1"/>
          </p:cNvSpPr>
          <p:nvPr>
            <p:ph type="ftr" sz="quarter" idx="4"/>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pitchFamily="34" charset="0"/>
                <a:ea typeface="MS PGothic" pitchFamily="34" charset="-128"/>
                <a:cs typeface="Arial" pitchFamily="34" charset="0"/>
              </a:defRPr>
            </a:lvl1pPr>
            <a:lvl2pPr marL="742889" indent="-285726"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2pPr>
            <a:lvl3pPr marL="1142907"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3pPr>
            <a:lvl4pPr marL="1600070"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4pPr>
            <a:lvl5pPr marL="2057232"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5pPr>
            <a:lvl6pPr marL="2514395"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6pPr>
            <a:lvl7pPr marL="2971559"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7pPr>
            <a:lvl8pPr marL="3428722"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8pPr>
            <a:lvl9pPr marL="3885884"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de-AT" altLang="en-US" sz="900"/>
              <a:t>Fußzeile</a:t>
            </a:r>
          </a:p>
        </p:txBody>
      </p:sp>
      <p:sp>
        <p:nvSpPr>
          <p:cNvPr id="117767" name="Foliennummernplatzhalter 6"/>
          <p:cNvSpPr>
            <a:spLocks noGrp="1"/>
          </p:cNvSpPr>
          <p:nvPr>
            <p:ph type="sldNum" sz="quarter" idx="5"/>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pitchFamily="34" charset="0"/>
                <a:ea typeface="MS PGothic" pitchFamily="34" charset="-128"/>
                <a:cs typeface="Arial" pitchFamily="34" charset="0"/>
              </a:defRPr>
            </a:lvl1pPr>
            <a:lvl2pPr marL="742889" indent="-285726"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2pPr>
            <a:lvl3pPr marL="1142907"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3pPr>
            <a:lvl4pPr marL="1600070"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4pPr>
            <a:lvl5pPr marL="2057232" indent="-228581" algn="l" defTabSz="957185" eaLnBrk="0" hangingPunct="0">
              <a:spcBef>
                <a:spcPct val="30000"/>
              </a:spcBef>
              <a:buChar char="•"/>
              <a:defRPr sz="1200">
                <a:solidFill>
                  <a:schemeClr val="tx1"/>
                </a:solidFill>
                <a:latin typeface="Arial" pitchFamily="34" charset="0"/>
                <a:ea typeface="MS PGothic" pitchFamily="34" charset="-128"/>
                <a:cs typeface="Arial" pitchFamily="34" charset="0"/>
              </a:defRPr>
            </a:lvl5pPr>
            <a:lvl6pPr marL="2514395"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6pPr>
            <a:lvl7pPr marL="2971559"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7pPr>
            <a:lvl8pPr marL="3428722"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8pPr>
            <a:lvl9pPr marL="3885884" indent="-228581" defTabSz="957185" eaLnBrk="0" fontAlgn="base" hangingPunct="0">
              <a:spcBef>
                <a:spcPct val="30000"/>
              </a:spcBef>
              <a:spcAft>
                <a:spcPct val="0"/>
              </a:spcAft>
              <a:buChar char="•"/>
              <a:defRPr sz="1200">
                <a:solidFill>
                  <a:schemeClr val="tx1"/>
                </a:solidFill>
                <a:latin typeface="Arial" pitchFamily="34" charset="0"/>
                <a:ea typeface="MS PGothic" pitchFamily="34" charset="-128"/>
                <a:cs typeface="Arial" pitchFamily="34" charset="0"/>
              </a:defRPr>
            </a:lvl9pPr>
          </a:lstStyle>
          <a:p>
            <a:pPr algn="ctr" eaLnBrk="1" hangingPunct="1">
              <a:spcBef>
                <a:spcPct val="0"/>
              </a:spcBef>
              <a:buFontTx/>
              <a:buNone/>
            </a:pPr>
            <a:r>
              <a:rPr lang="de-AT" altLang="en-US" sz="900"/>
              <a:t>Folie </a:t>
            </a:r>
            <a:fld id="{2396057C-A1BA-4619-B05C-0FDB3DCFE893}" type="slidenum">
              <a:rPr lang="de-AT" altLang="en-US" sz="900"/>
              <a:pPr algn="ctr" eaLnBrk="1" hangingPunct="1">
                <a:spcBef>
                  <a:spcPct val="0"/>
                </a:spcBef>
                <a:buFontTx/>
                <a:buNone/>
              </a:pPr>
              <a:t>35</a:t>
            </a:fld>
            <a:endParaRPr lang="de-AT" altLang="en-US" sz="900"/>
          </a:p>
        </p:txBody>
      </p:sp>
    </p:spTree>
    <p:extLst>
      <p:ext uri="{BB962C8B-B14F-4D97-AF65-F5344CB8AC3E}">
        <p14:creationId xmlns:p14="http://schemas.microsoft.com/office/powerpoint/2010/main" val="1443237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ltLang="de-DE" dirty="0" smtClean="0">
              <a:latin typeface="Arial" pitchFamily="34" charset="0"/>
              <a:cs typeface="Arial" pitchFamily="34" charset="0"/>
            </a:endParaRPr>
          </a:p>
          <a:p>
            <a:endParaRPr lang="de-AT" dirty="0"/>
          </a:p>
        </p:txBody>
      </p:sp>
      <p:sp>
        <p:nvSpPr>
          <p:cNvPr id="4" name="Foliennummernplatzhalter 3"/>
          <p:cNvSpPr>
            <a:spLocks noGrp="1"/>
          </p:cNvSpPr>
          <p:nvPr>
            <p:ph type="sldNum" sz="quarter" idx="10"/>
          </p:nvPr>
        </p:nvSpPr>
        <p:spPr/>
        <p:txBody>
          <a:bodyPr/>
          <a:lstStyle/>
          <a:p>
            <a:fld id="{DDB4658F-DCB9-4E50-BE7C-B55403B21196}" type="slidenum">
              <a:rPr lang="de-DE" altLang="de-DE" smtClean="0"/>
              <a:pPr/>
              <a:t>36</a:t>
            </a:fld>
            <a:endParaRPr lang="de-DE" altLang="de-DE"/>
          </a:p>
        </p:txBody>
      </p:sp>
    </p:spTree>
    <p:extLst>
      <p:ext uri="{BB962C8B-B14F-4D97-AF65-F5344CB8AC3E}">
        <p14:creationId xmlns:p14="http://schemas.microsoft.com/office/powerpoint/2010/main" val="1596145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DDB4658F-DCB9-4E50-BE7C-B55403B21196}" type="slidenum">
              <a:rPr lang="de-DE" altLang="de-DE" smtClean="0"/>
              <a:pPr/>
              <a:t>37</a:t>
            </a:fld>
            <a:endParaRPr lang="de-DE" altLang="de-DE"/>
          </a:p>
        </p:txBody>
      </p:sp>
    </p:spTree>
    <p:extLst>
      <p:ext uri="{BB962C8B-B14F-4D97-AF65-F5344CB8AC3E}">
        <p14:creationId xmlns:p14="http://schemas.microsoft.com/office/powerpoint/2010/main" val="1596145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38</a:t>
            </a:fld>
            <a:endParaRPr lang="de-AT"/>
          </a:p>
        </p:txBody>
      </p:sp>
    </p:spTree>
    <p:extLst>
      <p:ext uri="{BB962C8B-B14F-4D97-AF65-F5344CB8AC3E}">
        <p14:creationId xmlns:p14="http://schemas.microsoft.com/office/powerpoint/2010/main" val="1068809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5" y="5116530"/>
            <a:ext cx="5438775" cy="4065573"/>
          </a:xfrm>
          <a:prstGeom prst="rect">
            <a:avLst/>
          </a:prstGeom>
        </p:spPr>
        <p:txBody>
          <a:bodyPr lIns="92116" tIns="46058" rIns="92116" bIns="46058"/>
          <a:lstStyle/>
          <a:p>
            <a:r>
              <a:rPr lang="de-DE" dirty="0" err="1" smtClean="0">
                <a:ea typeface="ＭＳ Ｐゴシック" pitchFamily="34" charset="-128"/>
              </a:rPr>
              <a:t>SSch</a:t>
            </a:r>
            <a:endParaRPr lang="de-AT" dirty="0" smtClean="0"/>
          </a:p>
          <a:p>
            <a:endParaRPr lang="de-AT" dirty="0" smtClean="0"/>
          </a:p>
          <a:p>
            <a:r>
              <a:rPr lang="de-AT" dirty="0" err="1" smtClean="0"/>
              <a:t>We</a:t>
            </a:r>
            <a:r>
              <a:rPr lang="de-AT" dirty="0" smtClean="0"/>
              <a:t> </a:t>
            </a:r>
            <a:r>
              <a:rPr lang="de-AT" dirty="0" err="1" smtClean="0"/>
              <a:t>really</a:t>
            </a:r>
            <a:r>
              <a:rPr lang="de-AT" baseline="0" dirty="0" smtClean="0"/>
              <a:t> </a:t>
            </a:r>
            <a:r>
              <a:rPr lang="de-AT" baseline="0" dirty="0" err="1" smtClean="0"/>
              <a:t>try</a:t>
            </a:r>
            <a:r>
              <a:rPr lang="de-AT" baseline="0" dirty="0" smtClean="0"/>
              <a:t> </a:t>
            </a:r>
            <a:r>
              <a:rPr lang="de-AT" baseline="0" dirty="0" err="1" smtClean="0"/>
              <a:t>to</a:t>
            </a:r>
            <a:r>
              <a:rPr lang="de-AT" baseline="0" dirty="0" smtClean="0"/>
              <a:t> </a:t>
            </a:r>
            <a:r>
              <a:rPr lang="de-AT" baseline="0" dirty="0" err="1" smtClean="0"/>
              <a:t>get</a:t>
            </a:r>
            <a:r>
              <a:rPr lang="de-AT" baseline="0" dirty="0" smtClean="0"/>
              <a:t> </a:t>
            </a:r>
            <a:r>
              <a:rPr lang="de-AT" baseline="0" dirty="0" err="1" smtClean="0"/>
              <a:t>this</a:t>
            </a:r>
            <a:r>
              <a:rPr lang="de-AT" baseline="0" dirty="0" smtClean="0"/>
              <a:t> </a:t>
            </a:r>
            <a:r>
              <a:rPr lang="de-AT" baseline="0" dirty="0" err="1" smtClean="0"/>
              <a:t>information</a:t>
            </a:r>
            <a:r>
              <a:rPr lang="de-AT" baseline="0" dirty="0" smtClean="0"/>
              <a:t> </a:t>
            </a:r>
            <a:r>
              <a:rPr lang="de-AT" baseline="0" dirty="0" err="1" smtClean="0"/>
              <a:t>to</a:t>
            </a:r>
            <a:r>
              <a:rPr lang="de-AT" baseline="0" dirty="0" smtClean="0"/>
              <a:t> different </a:t>
            </a:r>
            <a:r>
              <a:rPr lang="de-AT" baseline="0" dirty="0" err="1" smtClean="0"/>
              <a:t>target</a:t>
            </a:r>
            <a:r>
              <a:rPr lang="de-AT" baseline="0" dirty="0" smtClean="0"/>
              <a:t> </a:t>
            </a:r>
            <a:r>
              <a:rPr lang="de-AT" baseline="0" dirty="0" err="1" smtClean="0"/>
              <a:t>groups</a:t>
            </a:r>
            <a:r>
              <a:rPr lang="de-AT" baseline="0" dirty="0" smtClean="0"/>
              <a:t> </a:t>
            </a:r>
            <a:r>
              <a:rPr lang="de-AT" baseline="0" dirty="0" err="1" smtClean="0"/>
              <a:t>and</a:t>
            </a:r>
            <a:r>
              <a:rPr lang="de-AT" baseline="0" dirty="0" smtClean="0"/>
              <a:t> </a:t>
            </a:r>
            <a:r>
              <a:rPr lang="de-AT" baseline="0" dirty="0" err="1" smtClean="0"/>
              <a:t>through</a:t>
            </a:r>
            <a:r>
              <a:rPr lang="de-AT" baseline="0" dirty="0" smtClean="0"/>
              <a:t> different </a:t>
            </a:r>
            <a:r>
              <a:rPr lang="de-AT" baseline="0" dirty="0" err="1" smtClean="0"/>
              <a:t>channels</a:t>
            </a:r>
            <a:r>
              <a:rPr lang="de-AT" baseline="0" dirty="0" smtClean="0"/>
              <a:t>. </a:t>
            </a:r>
            <a:r>
              <a:rPr lang="de-AT" baseline="0" dirty="0" err="1" smtClean="0"/>
              <a:t>From</a:t>
            </a:r>
            <a:r>
              <a:rPr lang="de-AT" baseline="0" dirty="0" smtClean="0"/>
              <a:t> </a:t>
            </a:r>
            <a:r>
              <a:rPr lang="de-AT" baseline="0" dirty="0" err="1" smtClean="0"/>
              <a:t>classical</a:t>
            </a:r>
            <a:r>
              <a:rPr lang="de-AT" baseline="0" dirty="0" smtClean="0"/>
              <a:t> </a:t>
            </a:r>
            <a:r>
              <a:rPr lang="de-AT" baseline="0" dirty="0" err="1" smtClean="0"/>
              <a:t>reports</a:t>
            </a:r>
            <a:r>
              <a:rPr lang="de-AT" baseline="0" dirty="0" smtClean="0"/>
              <a:t> </a:t>
            </a:r>
            <a:r>
              <a:rPr lang="de-AT" baseline="0" dirty="0" err="1" smtClean="0"/>
              <a:t>with</a:t>
            </a:r>
            <a:r>
              <a:rPr lang="de-AT" baseline="0" dirty="0" smtClean="0"/>
              <a:t> </a:t>
            </a:r>
            <a:r>
              <a:rPr lang="de-AT" baseline="0" dirty="0" err="1" smtClean="0"/>
              <a:t>several</a:t>
            </a:r>
            <a:r>
              <a:rPr lang="de-AT" baseline="0" dirty="0" smtClean="0"/>
              <a:t> </a:t>
            </a:r>
            <a:r>
              <a:rPr lang="de-AT" baseline="0" dirty="0" err="1" smtClean="0"/>
              <a:t>hundred</a:t>
            </a:r>
            <a:r>
              <a:rPr lang="de-AT" baseline="0" dirty="0" smtClean="0"/>
              <a:t> </a:t>
            </a:r>
            <a:r>
              <a:rPr lang="de-AT" baseline="0" dirty="0" err="1" smtClean="0"/>
              <a:t>paiges</a:t>
            </a:r>
            <a:r>
              <a:rPr lang="de-AT" baseline="0" dirty="0" smtClean="0"/>
              <a:t>…..</a:t>
            </a:r>
          </a:p>
          <a:p>
            <a:endParaRPr lang="de-DE" baseline="0" dirty="0" smtClean="0"/>
          </a:p>
          <a:p>
            <a:r>
              <a:rPr lang="de-DE" baseline="0" dirty="0" smtClean="0"/>
              <a:t>Eder PDF herzeigen</a:t>
            </a:r>
            <a:endParaRPr lang="de-AT" dirty="0"/>
          </a:p>
        </p:txBody>
      </p:sp>
    </p:spTree>
    <p:extLst>
      <p:ext uri="{BB962C8B-B14F-4D97-AF65-F5344CB8AC3E}">
        <p14:creationId xmlns:p14="http://schemas.microsoft.com/office/powerpoint/2010/main" val="1318157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62BDCDF0-9CF2-4D5B-9F5B-9D179F83B236}" type="slidenum">
              <a:rPr lang="de-DE" smtClean="0"/>
              <a:t>40</a:t>
            </a:fld>
            <a:endParaRPr lang="de-DE"/>
          </a:p>
        </p:txBody>
      </p:sp>
    </p:spTree>
    <p:extLst>
      <p:ext uri="{BB962C8B-B14F-4D97-AF65-F5344CB8AC3E}">
        <p14:creationId xmlns:p14="http://schemas.microsoft.com/office/powerpoint/2010/main" val="364786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KH</a:t>
            </a:r>
          </a:p>
          <a:p>
            <a:pPr hangingPunct="0"/>
            <a:r>
              <a:rPr lang="en-US" sz="1200" kern="1200" dirty="0" smtClean="0">
                <a:solidFill>
                  <a:schemeClr val="tx1"/>
                </a:solidFill>
                <a:effectLst/>
                <a:latin typeface="+mn-lt"/>
                <a:ea typeface="+mn-ea"/>
                <a:cs typeface="+mn-cs"/>
              </a:rPr>
              <a:t>So you see, the main mission of this Director-General is to modernize the Austrian Federal Civil Service. From the modernization of the laws that govern how we work, to the skills we need for that work and the way we communicate our results, we are involved in various long-term change processes. And although you could lose sight of this overall mission when working on the nitty-gritty details of new proposals and implementation schemes, there are nevertheless some guiding principles that hold true for all our work:</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pPr hangingPunct="0"/>
            <a:r>
              <a:rPr lang="en-US" sz="1200" b="1" kern="1200" dirty="0" smtClean="0">
                <a:solidFill>
                  <a:schemeClr val="tx1"/>
                </a:solidFill>
                <a:effectLst/>
                <a:latin typeface="+mn-lt"/>
                <a:ea typeface="+mn-ea"/>
                <a:cs typeface="+mn-cs"/>
              </a:rPr>
              <a:t>Focus on equal opportunities for women and men</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In all our work we aim at equal opportunities for women and me, from designing laws that not only make this a legal principle, but also by designing a labor code that proactively tackles this issue. In a similar way, we provide support and training programs that enables women to rise to high level positions. And finally, in performance orientation, we support all ministries in setting and measuring goals and activities to this end. </a:t>
            </a:r>
            <a:endParaRPr lang="de-DE" sz="1200" kern="1200" dirty="0" smtClean="0">
              <a:solidFill>
                <a:schemeClr val="tx1"/>
              </a:solidFill>
              <a:effectLst/>
              <a:latin typeface="+mn-lt"/>
              <a:ea typeface="+mn-ea"/>
              <a:cs typeface="+mn-cs"/>
            </a:endParaRPr>
          </a:p>
          <a:p>
            <a:pPr hangingPunct="0"/>
            <a:r>
              <a:rPr lang="en-US"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pPr hangingPunct="0"/>
            <a:r>
              <a:rPr lang="en-US" sz="1200" b="1" kern="1200" dirty="0" smtClean="0">
                <a:solidFill>
                  <a:schemeClr val="tx1"/>
                </a:solidFill>
                <a:effectLst/>
                <a:latin typeface="+mn-lt"/>
                <a:ea typeface="+mn-ea"/>
                <a:cs typeface="+mn-cs"/>
              </a:rPr>
              <a:t>Keep talking and keep everybody involved</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This also means, that we have to be constantly in touch with all stakeholders to be aware of arising issues and argue for the necessity of this modernization schemes.</a:t>
            </a:r>
            <a:endParaRPr lang="de-DE" sz="1200" kern="1200" dirty="0" smtClean="0">
              <a:solidFill>
                <a:schemeClr val="tx1"/>
              </a:solidFill>
              <a:effectLst/>
              <a:latin typeface="+mn-lt"/>
              <a:ea typeface="+mn-ea"/>
              <a:cs typeface="+mn-cs"/>
            </a:endParaRPr>
          </a:p>
          <a:p>
            <a:pPr hangingPunct="0"/>
            <a:r>
              <a:rPr lang="en-US"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pPr hangingPunct="0"/>
            <a:r>
              <a:rPr lang="en-US" sz="1200" b="1" kern="1200" dirty="0" smtClean="0">
                <a:solidFill>
                  <a:schemeClr val="tx1"/>
                </a:solidFill>
                <a:effectLst/>
                <a:latin typeface="+mn-lt"/>
                <a:ea typeface="+mn-ea"/>
                <a:cs typeface="+mn-cs"/>
              </a:rPr>
              <a:t>Be transparent about the results</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Being in touch with stakeholders also entails to be transparent about our goals and results, to be able to engage in a frank and fact-based discussion.</a:t>
            </a:r>
            <a:endParaRPr lang="de-DE" sz="1200" kern="1200" dirty="0" smtClean="0">
              <a:solidFill>
                <a:schemeClr val="tx1"/>
              </a:solidFill>
              <a:effectLst/>
              <a:latin typeface="+mn-lt"/>
              <a:ea typeface="+mn-ea"/>
              <a:cs typeface="+mn-cs"/>
            </a:endParaRPr>
          </a:p>
          <a:p>
            <a:pPr hangingPunct="0"/>
            <a:r>
              <a:rPr lang="en-US"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pPr hangingPunct="0"/>
            <a:r>
              <a:rPr lang="en-US" sz="1200" b="1" kern="1200" dirty="0" smtClean="0">
                <a:solidFill>
                  <a:schemeClr val="tx1"/>
                </a:solidFill>
                <a:effectLst/>
                <a:latin typeface="+mn-lt"/>
                <a:ea typeface="+mn-ea"/>
                <a:cs typeface="+mn-cs"/>
              </a:rPr>
              <a:t>Be patient, big change processes take time before they show tangible results</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And finally, we are aware that the big a chance processes we are engaged in, will take time. Our target group, federal employees, is a large and diverse group of over 100.000 people. We are aware that we cannot change processes and minds overnight and there is no single program that fits everybody. Nevertheless we are confident that if we keep making our case for a modern civil administration and if we systematically coordinate and organize our programs and </a:t>
            </a:r>
            <a:r>
              <a:rPr lang="en-US" sz="1200" kern="1200" dirty="0" err="1" smtClean="0">
                <a:solidFill>
                  <a:schemeClr val="tx1"/>
                </a:solidFill>
                <a:effectLst/>
                <a:latin typeface="+mn-lt"/>
                <a:ea typeface="+mn-ea"/>
                <a:cs typeface="+mn-cs"/>
              </a:rPr>
              <a:t>acitivties</a:t>
            </a:r>
            <a:r>
              <a:rPr lang="en-US" sz="1200" kern="1200" dirty="0" smtClean="0">
                <a:solidFill>
                  <a:schemeClr val="tx1"/>
                </a:solidFill>
                <a:effectLst/>
                <a:latin typeface="+mn-lt"/>
                <a:ea typeface="+mn-ea"/>
                <a:cs typeface="+mn-cs"/>
              </a:rPr>
              <a:t>, we can unleash substantial change.  </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My colleagues will now provide more details about one of these change processes, performance orientation, and explain how this ties into our overall ambition of gender equality. </a:t>
            </a:r>
            <a:endParaRPr lang="de-DE" sz="1200" kern="1200" dirty="0" smtClean="0">
              <a:solidFill>
                <a:schemeClr val="tx1"/>
              </a:solidFill>
              <a:effectLst/>
              <a:latin typeface="+mn-lt"/>
              <a:ea typeface="+mn-ea"/>
              <a:cs typeface="+mn-cs"/>
            </a:endParaRPr>
          </a:p>
          <a:p>
            <a:pPr hangingPunct="0"/>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62BDCDF0-9CF2-4D5B-9F5B-9D179F83B236}" type="slidenum">
              <a:rPr lang="de-DE" smtClean="0"/>
              <a:t>4</a:t>
            </a:fld>
            <a:endParaRPr lang="de-DE"/>
          </a:p>
        </p:txBody>
      </p:sp>
    </p:spTree>
    <p:extLst>
      <p:ext uri="{BB962C8B-B14F-4D97-AF65-F5344CB8AC3E}">
        <p14:creationId xmlns:p14="http://schemas.microsoft.com/office/powerpoint/2010/main" val="3853432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5" y="5116530"/>
            <a:ext cx="5438775" cy="4065573"/>
          </a:xfrm>
          <a:prstGeom prst="rect">
            <a:avLst/>
          </a:prstGeom>
        </p:spPr>
        <p:txBody>
          <a:bodyPr lIns="92116" tIns="46058" rIns="92116" bIns="46058"/>
          <a:lstStyle/>
          <a:p>
            <a:pPr marL="165388" indent="-165388">
              <a:buFontTx/>
              <a:buChar char="-"/>
            </a:pPr>
            <a:endParaRPr lang="de-DE" baseline="0" dirty="0" smtClean="0"/>
          </a:p>
          <a:p>
            <a:pPr marL="165388" indent="-165388">
              <a:buFontTx/>
              <a:buChar char="-"/>
            </a:pPr>
            <a:r>
              <a:rPr lang="de-AT" dirty="0" err="1" smtClean="0"/>
              <a:t>To</a:t>
            </a:r>
            <a:r>
              <a:rPr lang="de-AT" baseline="0" dirty="0" smtClean="0"/>
              <a:t> </a:t>
            </a:r>
            <a:r>
              <a:rPr lang="de-AT" baseline="0" dirty="0" err="1" smtClean="0"/>
              <a:t>new</a:t>
            </a:r>
            <a:r>
              <a:rPr lang="de-AT" baseline="0" dirty="0" smtClean="0"/>
              <a:t> </a:t>
            </a:r>
            <a:r>
              <a:rPr lang="de-AT" baseline="0" dirty="0" err="1" smtClean="0"/>
              <a:t>forms</a:t>
            </a:r>
            <a:r>
              <a:rPr lang="de-AT" baseline="0" dirty="0" smtClean="0"/>
              <a:t> of </a:t>
            </a:r>
            <a:r>
              <a:rPr lang="de-AT" baseline="0" dirty="0" err="1" smtClean="0"/>
              <a:t>visualizations</a:t>
            </a:r>
            <a:r>
              <a:rPr lang="de-AT" baseline="0" dirty="0" smtClean="0"/>
              <a:t> </a:t>
            </a:r>
            <a:r>
              <a:rPr lang="de-AT" baseline="0" dirty="0" err="1" smtClean="0"/>
              <a:t>that</a:t>
            </a:r>
            <a:r>
              <a:rPr lang="de-AT" baseline="0" dirty="0" smtClean="0"/>
              <a:t> </a:t>
            </a:r>
            <a:r>
              <a:rPr lang="de-AT" baseline="0" dirty="0" err="1" smtClean="0"/>
              <a:t>allow</a:t>
            </a:r>
            <a:r>
              <a:rPr lang="de-AT" baseline="0" dirty="0" smtClean="0"/>
              <a:t> </a:t>
            </a:r>
            <a:r>
              <a:rPr lang="de-AT" baseline="0" dirty="0" err="1" smtClean="0"/>
              <a:t>you</a:t>
            </a:r>
            <a:r>
              <a:rPr lang="de-AT" baseline="0" dirty="0" smtClean="0"/>
              <a:t> </a:t>
            </a:r>
            <a:r>
              <a:rPr lang="de-AT" baseline="0" dirty="0" err="1" smtClean="0"/>
              <a:t>to</a:t>
            </a:r>
            <a:r>
              <a:rPr lang="de-AT" baseline="0" dirty="0" smtClean="0"/>
              <a:t> </a:t>
            </a:r>
            <a:r>
              <a:rPr lang="de-AT" baseline="0" dirty="0" err="1" smtClean="0"/>
              <a:t>see</a:t>
            </a:r>
            <a:r>
              <a:rPr lang="de-AT" baseline="0" dirty="0" smtClean="0"/>
              <a:t> the </a:t>
            </a:r>
            <a:r>
              <a:rPr lang="de-AT" baseline="0" dirty="0" err="1" smtClean="0"/>
              <a:t>full</a:t>
            </a:r>
            <a:r>
              <a:rPr lang="de-AT" baseline="0" dirty="0" smtClean="0"/>
              <a:t> </a:t>
            </a:r>
            <a:r>
              <a:rPr lang="de-AT" baseline="0" dirty="0" err="1" smtClean="0"/>
              <a:t>picture</a:t>
            </a:r>
            <a:r>
              <a:rPr lang="de-AT" baseline="0" dirty="0" smtClean="0"/>
              <a:t> of all </a:t>
            </a:r>
            <a:r>
              <a:rPr lang="de-AT" baseline="0" dirty="0" err="1" smtClean="0"/>
              <a:t>performance</a:t>
            </a:r>
            <a:r>
              <a:rPr lang="de-AT" baseline="0" dirty="0" smtClean="0"/>
              <a:t> </a:t>
            </a:r>
            <a:r>
              <a:rPr lang="de-AT" baseline="0" dirty="0" err="1" smtClean="0"/>
              <a:t>based</a:t>
            </a:r>
            <a:r>
              <a:rPr lang="de-AT" baseline="0" dirty="0" smtClean="0"/>
              <a:t> </a:t>
            </a:r>
            <a:r>
              <a:rPr lang="de-AT" baseline="0" dirty="0" err="1" smtClean="0"/>
              <a:t>information</a:t>
            </a:r>
            <a:r>
              <a:rPr lang="de-AT" baseline="0" dirty="0" smtClean="0"/>
              <a:t> </a:t>
            </a:r>
            <a:r>
              <a:rPr lang="de-AT" baseline="0" dirty="0" err="1" smtClean="0"/>
              <a:t>and</a:t>
            </a:r>
            <a:r>
              <a:rPr lang="de-AT" baseline="0" dirty="0" smtClean="0"/>
              <a:t> </a:t>
            </a:r>
            <a:r>
              <a:rPr lang="de-AT" baseline="0" dirty="0" err="1" smtClean="0"/>
              <a:t>drill</a:t>
            </a:r>
            <a:r>
              <a:rPr lang="de-AT" baseline="0" dirty="0" smtClean="0"/>
              <a:t> down </a:t>
            </a:r>
            <a:r>
              <a:rPr lang="de-AT" baseline="0" dirty="0" err="1" smtClean="0"/>
              <a:t>to</a:t>
            </a:r>
            <a:r>
              <a:rPr lang="de-AT" baseline="0" dirty="0" smtClean="0"/>
              <a:t> </a:t>
            </a:r>
            <a:r>
              <a:rPr lang="de-AT" baseline="0" dirty="0" err="1" smtClean="0"/>
              <a:t>various</a:t>
            </a:r>
            <a:r>
              <a:rPr lang="de-AT" baseline="0" dirty="0" smtClean="0"/>
              <a:t> </a:t>
            </a:r>
            <a:r>
              <a:rPr lang="de-AT" baseline="0" dirty="0" err="1" smtClean="0"/>
              <a:t>levels</a:t>
            </a:r>
            <a:r>
              <a:rPr lang="de-AT" baseline="0" dirty="0" smtClean="0"/>
              <a:t> </a:t>
            </a:r>
            <a:r>
              <a:rPr lang="de-AT" baseline="0" dirty="0" err="1" smtClean="0"/>
              <a:t>to</a:t>
            </a:r>
            <a:r>
              <a:rPr lang="de-AT" baseline="0" dirty="0" smtClean="0"/>
              <a:t> </a:t>
            </a:r>
            <a:r>
              <a:rPr lang="de-AT" baseline="0" dirty="0" err="1" smtClean="0"/>
              <a:t>specific</a:t>
            </a:r>
            <a:r>
              <a:rPr lang="de-AT" baseline="0" dirty="0" smtClean="0"/>
              <a:t> </a:t>
            </a:r>
            <a:r>
              <a:rPr lang="de-AT" baseline="0" dirty="0" err="1" smtClean="0"/>
              <a:t>indicators</a:t>
            </a:r>
            <a:r>
              <a:rPr lang="de-AT" baseline="0" dirty="0" smtClean="0"/>
              <a:t> </a:t>
            </a:r>
            <a:r>
              <a:rPr lang="de-AT" baseline="0" dirty="0" err="1" smtClean="0"/>
              <a:t>for</a:t>
            </a:r>
            <a:r>
              <a:rPr lang="de-AT" baseline="0" dirty="0" smtClean="0"/>
              <a:t> </a:t>
            </a:r>
            <a:r>
              <a:rPr lang="de-AT" baseline="0" dirty="0" err="1" smtClean="0"/>
              <a:t>measures</a:t>
            </a:r>
            <a:r>
              <a:rPr lang="de-AT" baseline="0" dirty="0" smtClean="0"/>
              <a:t>…</a:t>
            </a:r>
            <a:endParaRPr lang="de-AT" dirty="0"/>
          </a:p>
        </p:txBody>
      </p:sp>
    </p:spTree>
    <p:extLst>
      <p:ext uri="{BB962C8B-B14F-4D97-AF65-F5344CB8AC3E}">
        <p14:creationId xmlns:p14="http://schemas.microsoft.com/office/powerpoint/2010/main" val="1318157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5" y="5116530"/>
            <a:ext cx="5438775" cy="4065573"/>
          </a:xfrm>
          <a:prstGeom prst="rect">
            <a:avLst/>
          </a:prstGeom>
        </p:spPr>
        <p:txBody>
          <a:bodyPr lIns="92116" tIns="46058" rIns="92116" bIns="46058"/>
          <a:lstStyle/>
          <a:p>
            <a:pPr marL="165388" indent="-165388">
              <a:buFontTx/>
              <a:buChar char="-"/>
            </a:pPr>
            <a:r>
              <a:rPr lang="de-DE" dirty="0" err="1" smtClean="0">
                <a:ea typeface="ＭＳ Ｐゴシック" pitchFamily="34" charset="-128"/>
              </a:rPr>
              <a:t>SSch</a:t>
            </a:r>
            <a:endParaRPr lang="de-DE" b="0" u="none" dirty="0" smtClean="0">
              <a:solidFill>
                <a:schemeClr val="accent1">
                  <a:lumMod val="60000"/>
                  <a:lumOff val="40000"/>
                </a:schemeClr>
              </a:solidFill>
            </a:endParaRPr>
          </a:p>
          <a:p>
            <a:pPr marL="165388" indent="-165388">
              <a:buFontTx/>
              <a:buChar char="-"/>
            </a:pPr>
            <a:endParaRPr lang="de-DE" b="0" u="none" dirty="0" smtClean="0">
              <a:solidFill>
                <a:schemeClr val="accent1">
                  <a:lumMod val="60000"/>
                  <a:lumOff val="40000"/>
                </a:schemeClr>
              </a:solidFill>
            </a:endParaRPr>
          </a:p>
          <a:p>
            <a:pPr marL="165388" indent="-165388">
              <a:buFontTx/>
              <a:buChar char="-"/>
            </a:pPr>
            <a:r>
              <a:rPr lang="de-DE" b="0" u="none" dirty="0" smtClean="0">
                <a:solidFill>
                  <a:schemeClr val="accent1">
                    <a:lumMod val="60000"/>
                    <a:lumOff val="40000"/>
                  </a:schemeClr>
                </a:solidFill>
              </a:rPr>
              <a:t>Online</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you</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can</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click</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from</a:t>
            </a:r>
            <a:r>
              <a:rPr lang="de-DE" b="0" u="none" baseline="0" dirty="0" smtClean="0">
                <a:solidFill>
                  <a:schemeClr val="accent1">
                    <a:lumMod val="60000"/>
                    <a:lumOff val="40000"/>
                  </a:schemeClr>
                </a:solidFill>
              </a:rPr>
              <a:t> the </a:t>
            </a:r>
            <a:r>
              <a:rPr lang="de-DE" b="0" u="none" baseline="0" dirty="0" err="1" smtClean="0">
                <a:solidFill>
                  <a:schemeClr val="accent1">
                    <a:lumMod val="60000"/>
                    <a:lumOff val="40000"/>
                  </a:schemeClr>
                </a:solidFill>
              </a:rPr>
              <a:t>highest</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structural</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level</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to</a:t>
            </a:r>
            <a:r>
              <a:rPr lang="de-DE" b="0" u="none" baseline="0" dirty="0" smtClean="0">
                <a:solidFill>
                  <a:schemeClr val="accent1">
                    <a:lumMod val="60000"/>
                    <a:lumOff val="40000"/>
                  </a:schemeClr>
                </a:solidFill>
              </a:rPr>
              <a:t> the </a:t>
            </a:r>
            <a:r>
              <a:rPr lang="de-DE" b="0" u="none" baseline="0" dirty="0" err="1" smtClean="0">
                <a:solidFill>
                  <a:schemeClr val="accent1">
                    <a:lumMod val="60000"/>
                    <a:lumOff val="40000"/>
                  </a:schemeClr>
                </a:solidFill>
              </a:rPr>
              <a:t>details</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From</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the</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holistic</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view</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it</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is</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possible</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to</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go</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to</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the</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basics</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where</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users</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can</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dip</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into</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the</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past</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and</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see</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the</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development</a:t>
            </a:r>
            <a:r>
              <a:rPr lang="de-DE" b="0" u="none" baseline="0" dirty="0" smtClean="0">
                <a:solidFill>
                  <a:schemeClr val="accent1">
                    <a:lumMod val="60000"/>
                    <a:lumOff val="40000"/>
                  </a:schemeClr>
                </a:solidFill>
              </a:rPr>
              <a:t> of </a:t>
            </a:r>
            <a:r>
              <a:rPr lang="de-DE" b="0" u="none" baseline="0" dirty="0" err="1" smtClean="0">
                <a:solidFill>
                  <a:schemeClr val="accent1">
                    <a:lumMod val="60000"/>
                    <a:lumOff val="40000"/>
                  </a:schemeClr>
                </a:solidFill>
              </a:rPr>
              <a:t>indicators</a:t>
            </a:r>
            <a:r>
              <a:rPr lang="de-DE" b="0" u="none" baseline="0" dirty="0" smtClean="0">
                <a:solidFill>
                  <a:schemeClr val="accent1">
                    <a:lumMod val="60000"/>
                    <a:lumOff val="40000"/>
                  </a:schemeClr>
                </a:solidFill>
              </a:rPr>
              <a:t> – </a:t>
            </a:r>
            <a:r>
              <a:rPr lang="de-DE" b="0" u="none" baseline="0" dirty="0" err="1" smtClean="0">
                <a:solidFill>
                  <a:schemeClr val="accent1">
                    <a:lumMod val="60000"/>
                    <a:lumOff val="40000"/>
                  </a:schemeClr>
                </a:solidFill>
              </a:rPr>
              <a:t>as</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gender</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pay</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gap</a:t>
            </a:r>
            <a:r>
              <a:rPr lang="de-DE" b="0" u="none" baseline="0" dirty="0" smtClean="0">
                <a:solidFill>
                  <a:schemeClr val="accent1">
                    <a:lumMod val="60000"/>
                    <a:lumOff val="40000"/>
                  </a:schemeClr>
                </a:solidFill>
              </a:rPr>
              <a:t> - </a:t>
            </a:r>
            <a:r>
              <a:rPr lang="de-DE" b="0" u="none" baseline="0" dirty="0" err="1" smtClean="0">
                <a:solidFill>
                  <a:schemeClr val="accent1">
                    <a:lumMod val="60000"/>
                    <a:lumOff val="40000"/>
                  </a:schemeClr>
                </a:solidFill>
              </a:rPr>
              <a:t>up</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to</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now</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as</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well</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as</a:t>
            </a:r>
            <a:r>
              <a:rPr lang="de-DE" b="0" u="none" baseline="0" dirty="0" smtClean="0">
                <a:solidFill>
                  <a:schemeClr val="accent1">
                    <a:lumMod val="60000"/>
                    <a:lumOff val="40000"/>
                  </a:schemeClr>
                </a:solidFill>
              </a:rPr>
              <a:t> a </a:t>
            </a:r>
            <a:r>
              <a:rPr lang="de-DE" b="0" u="none" baseline="0" dirty="0" err="1" smtClean="0">
                <a:solidFill>
                  <a:schemeClr val="accent1">
                    <a:lumMod val="60000"/>
                    <a:lumOff val="40000"/>
                  </a:schemeClr>
                </a:solidFill>
              </a:rPr>
              <a:t>forcast</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is</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being</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offered</a:t>
            </a:r>
            <a:r>
              <a:rPr lang="de-DE" b="0" u="none" baseline="0" dirty="0" smtClean="0">
                <a:solidFill>
                  <a:schemeClr val="accent1">
                    <a:lumMod val="60000"/>
                    <a:lumOff val="40000"/>
                  </a:schemeClr>
                </a:solidFill>
              </a:rPr>
              <a:t> of </a:t>
            </a:r>
            <a:r>
              <a:rPr lang="de-DE" b="0" u="none" baseline="0" dirty="0" err="1" smtClean="0">
                <a:solidFill>
                  <a:schemeClr val="accent1">
                    <a:lumMod val="60000"/>
                    <a:lumOff val="40000"/>
                  </a:schemeClr>
                </a:solidFill>
              </a:rPr>
              <a:t>what</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is</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the</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road</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ahead</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for</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this</a:t>
            </a:r>
            <a:r>
              <a:rPr lang="de-DE" b="0" u="none" baseline="0" dirty="0" smtClean="0">
                <a:solidFill>
                  <a:schemeClr val="accent1">
                    <a:lumMod val="60000"/>
                    <a:lumOff val="40000"/>
                  </a:schemeClr>
                </a:solidFill>
              </a:rPr>
              <a:t> </a:t>
            </a:r>
            <a:r>
              <a:rPr lang="de-DE" b="0" u="none" baseline="0" dirty="0" err="1" smtClean="0">
                <a:solidFill>
                  <a:schemeClr val="accent1">
                    <a:lumMod val="60000"/>
                    <a:lumOff val="40000"/>
                  </a:schemeClr>
                </a:solidFill>
              </a:rPr>
              <a:t>indicator</a:t>
            </a:r>
            <a:r>
              <a:rPr lang="de-DE" b="0" u="none" baseline="0" dirty="0" smtClean="0">
                <a:solidFill>
                  <a:schemeClr val="accent1">
                    <a:lumMod val="60000"/>
                    <a:lumOff val="40000"/>
                  </a:schemeClr>
                </a:solidFill>
              </a:rPr>
              <a:t>.</a:t>
            </a:r>
          </a:p>
          <a:p>
            <a:pPr marL="165388" indent="-165388">
              <a:buFontTx/>
              <a:buChar char="-"/>
            </a:pPr>
            <a:endParaRPr lang="de-DE" b="1" u="sng" dirty="0" smtClean="0">
              <a:solidFill>
                <a:schemeClr val="accent1">
                  <a:lumMod val="60000"/>
                  <a:lumOff val="40000"/>
                </a:schemeClr>
              </a:solidFill>
            </a:endParaRPr>
          </a:p>
          <a:p>
            <a:pPr marL="165388" indent="-165388">
              <a:buFontTx/>
              <a:buChar char="-"/>
            </a:pPr>
            <a:r>
              <a:rPr lang="de-DE" b="1" u="sng" dirty="0" smtClean="0">
                <a:solidFill>
                  <a:schemeClr val="accent1">
                    <a:lumMod val="60000"/>
                    <a:lumOff val="40000"/>
                  </a:schemeClr>
                </a:solidFill>
              </a:rPr>
              <a:t>GENDERINDIKATOR</a:t>
            </a:r>
            <a:endParaRPr lang="de-AT" b="1" u="sng" dirty="0" smtClean="0">
              <a:solidFill>
                <a:schemeClr val="accent1">
                  <a:lumMod val="60000"/>
                  <a:lumOff val="40000"/>
                </a:schemeClr>
              </a:solidFill>
            </a:endParaRPr>
          </a:p>
          <a:p>
            <a:pPr marL="165388" indent="-165388">
              <a:buFontTx/>
              <a:buChar char="-"/>
            </a:pPr>
            <a:endParaRPr lang="de-AT" dirty="0" smtClean="0"/>
          </a:p>
          <a:p>
            <a:pPr marL="165388" indent="-165388">
              <a:buFontTx/>
              <a:buChar char="-"/>
            </a:pPr>
            <a:r>
              <a:rPr lang="de-AT" dirty="0" smtClean="0"/>
              <a:t>also </a:t>
            </a:r>
            <a:r>
              <a:rPr lang="de-AT" dirty="0" err="1" smtClean="0"/>
              <a:t>going</a:t>
            </a:r>
            <a:r>
              <a:rPr lang="de-AT" baseline="0" dirty="0" smtClean="0"/>
              <a:t> </a:t>
            </a:r>
            <a:r>
              <a:rPr lang="de-AT" baseline="0" dirty="0" err="1" smtClean="0"/>
              <a:t>from</a:t>
            </a:r>
            <a:r>
              <a:rPr lang="de-AT" baseline="0" dirty="0" smtClean="0"/>
              <a:t> the </a:t>
            </a:r>
            <a:r>
              <a:rPr lang="de-AT" baseline="0" dirty="0" err="1" smtClean="0"/>
              <a:t>vertical</a:t>
            </a:r>
            <a:r>
              <a:rPr lang="de-AT" baseline="0" dirty="0" smtClean="0"/>
              <a:t> </a:t>
            </a:r>
            <a:r>
              <a:rPr lang="de-AT" baseline="0" dirty="0" err="1" smtClean="0"/>
              <a:t>view</a:t>
            </a:r>
            <a:r>
              <a:rPr lang="de-AT" baseline="0" dirty="0" smtClean="0"/>
              <a:t> </a:t>
            </a:r>
            <a:r>
              <a:rPr lang="de-AT" baseline="0" dirty="0" err="1" smtClean="0"/>
              <a:t>to</a:t>
            </a:r>
            <a:r>
              <a:rPr lang="de-AT" baseline="0" dirty="0" smtClean="0"/>
              <a:t> a </a:t>
            </a:r>
            <a:r>
              <a:rPr lang="de-AT" baseline="0" dirty="0" err="1" smtClean="0"/>
              <a:t>more</a:t>
            </a:r>
            <a:r>
              <a:rPr lang="de-AT" baseline="0" dirty="0" smtClean="0"/>
              <a:t> horizontal or </a:t>
            </a:r>
            <a:r>
              <a:rPr lang="de-AT" baseline="0" dirty="0" err="1" smtClean="0"/>
              <a:t>historical</a:t>
            </a:r>
            <a:r>
              <a:rPr lang="de-AT" baseline="0" dirty="0" smtClean="0"/>
              <a:t> </a:t>
            </a:r>
            <a:r>
              <a:rPr lang="de-AT" baseline="0" dirty="0" err="1" smtClean="0"/>
              <a:t>view</a:t>
            </a:r>
            <a:r>
              <a:rPr lang="de-AT" baseline="0" dirty="0" smtClean="0"/>
              <a:t>, </a:t>
            </a:r>
            <a:r>
              <a:rPr lang="de-AT" baseline="0" dirty="0" err="1" smtClean="0"/>
              <a:t>that</a:t>
            </a:r>
            <a:r>
              <a:rPr lang="de-AT" baseline="0" dirty="0" smtClean="0"/>
              <a:t> </a:t>
            </a:r>
            <a:r>
              <a:rPr lang="de-AT" baseline="0" dirty="0" err="1" smtClean="0"/>
              <a:t>show</a:t>
            </a:r>
            <a:r>
              <a:rPr lang="de-AT" baseline="0" dirty="0" smtClean="0"/>
              <a:t> </a:t>
            </a:r>
            <a:r>
              <a:rPr lang="de-AT" baseline="0" dirty="0" err="1" smtClean="0"/>
              <a:t>users</a:t>
            </a:r>
            <a:r>
              <a:rPr lang="de-AT" baseline="0" dirty="0" smtClean="0"/>
              <a:t> </a:t>
            </a:r>
            <a:r>
              <a:rPr lang="de-AT" baseline="0" dirty="0" err="1" smtClean="0"/>
              <a:t>how</a:t>
            </a:r>
            <a:r>
              <a:rPr lang="de-AT" baseline="0" dirty="0" smtClean="0"/>
              <a:t> a </a:t>
            </a:r>
            <a:r>
              <a:rPr lang="de-AT" baseline="0" dirty="0" err="1" smtClean="0"/>
              <a:t>ministry</a:t>
            </a:r>
            <a:r>
              <a:rPr lang="de-AT" baseline="0" dirty="0" smtClean="0"/>
              <a:t> </a:t>
            </a:r>
            <a:r>
              <a:rPr lang="de-AT" baseline="0" dirty="0" err="1" smtClean="0"/>
              <a:t>performed</a:t>
            </a:r>
            <a:r>
              <a:rPr lang="de-AT" baseline="0" dirty="0" smtClean="0"/>
              <a:t> </a:t>
            </a:r>
            <a:r>
              <a:rPr lang="de-AT" baseline="0" dirty="0" err="1" smtClean="0"/>
              <a:t>againt</a:t>
            </a:r>
            <a:r>
              <a:rPr lang="de-AT" baseline="0" dirty="0" smtClean="0"/>
              <a:t> </a:t>
            </a:r>
            <a:r>
              <a:rPr lang="de-AT" baseline="0" dirty="0" err="1" smtClean="0"/>
              <a:t>their</a:t>
            </a:r>
            <a:r>
              <a:rPr lang="de-AT" baseline="0" dirty="0" smtClean="0"/>
              <a:t> </a:t>
            </a:r>
            <a:r>
              <a:rPr lang="de-AT" baseline="0" dirty="0" err="1" smtClean="0"/>
              <a:t>target</a:t>
            </a:r>
            <a:r>
              <a:rPr lang="de-AT" baseline="0" dirty="0" smtClean="0"/>
              <a:t> </a:t>
            </a:r>
            <a:r>
              <a:rPr lang="de-AT" baseline="0" dirty="0" err="1" smtClean="0"/>
              <a:t>indicators</a:t>
            </a:r>
            <a:r>
              <a:rPr lang="de-AT" baseline="0" dirty="0" smtClean="0"/>
              <a:t>.</a:t>
            </a:r>
          </a:p>
          <a:p>
            <a:pPr marL="165388" indent="-165388">
              <a:buFontTx/>
              <a:buChar char="-"/>
            </a:pPr>
            <a:endParaRPr lang="de-AT" baseline="0" dirty="0" smtClean="0"/>
          </a:p>
          <a:p>
            <a:pPr marL="165388" indent="-165388">
              <a:buFontTx/>
              <a:buChar char="-"/>
            </a:pPr>
            <a:endParaRPr lang="de-AT" baseline="0" dirty="0" smtClean="0"/>
          </a:p>
          <a:p>
            <a:pPr marL="165388" indent="-165388">
              <a:buFontTx/>
              <a:buChar char="-"/>
            </a:pPr>
            <a:r>
              <a:rPr lang="de-AT" baseline="0" dirty="0" smtClean="0"/>
              <a:t>So </a:t>
            </a:r>
            <a:r>
              <a:rPr lang="de-AT" baseline="0" dirty="0" err="1" smtClean="0"/>
              <a:t>there</a:t>
            </a:r>
            <a:r>
              <a:rPr lang="de-AT" baseline="0" dirty="0" smtClean="0"/>
              <a:t> </a:t>
            </a:r>
            <a:r>
              <a:rPr lang="de-AT" baseline="0" dirty="0" err="1" smtClean="0"/>
              <a:t>is</a:t>
            </a:r>
            <a:r>
              <a:rPr lang="de-AT" baseline="0" dirty="0" smtClean="0"/>
              <a:t> a </a:t>
            </a:r>
            <a:r>
              <a:rPr lang="de-AT" baseline="0" dirty="0" err="1" smtClean="0"/>
              <a:t>lot</a:t>
            </a:r>
            <a:r>
              <a:rPr lang="de-AT" baseline="0" dirty="0" smtClean="0"/>
              <a:t> of </a:t>
            </a:r>
            <a:r>
              <a:rPr lang="de-AT" baseline="0" dirty="0" err="1" smtClean="0"/>
              <a:t>effort</a:t>
            </a:r>
            <a:r>
              <a:rPr lang="de-AT" baseline="0" dirty="0" smtClean="0"/>
              <a:t> in </a:t>
            </a:r>
            <a:r>
              <a:rPr lang="de-AT" baseline="0" dirty="0" err="1" smtClean="0"/>
              <a:t>getting</a:t>
            </a:r>
            <a:r>
              <a:rPr lang="de-AT" baseline="0" dirty="0" smtClean="0"/>
              <a:t> all </a:t>
            </a:r>
            <a:r>
              <a:rPr lang="de-AT" baseline="0" dirty="0" err="1" smtClean="0"/>
              <a:t>stakeholders</a:t>
            </a:r>
            <a:r>
              <a:rPr lang="de-AT" baseline="0" dirty="0" smtClean="0"/>
              <a:t> </a:t>
            </a:r>
            <a:r>
              <a:rPr lang="de-AT" baseline="0" dirty="0" err="1" smtClean="0"/>
              <a:t>to</a:t>
            </a:r>
            <a:r>
              <a:rPr lang="de-AT" baseline="0" dirty="0" smtClean="0"/>
              <a:t> </a:t>
            </a:r>
            <a:r>
              <a:rPr lang="de-AT" baseline="0" dirty="0" err="1" smtClean="0"/>
              <a:t>produce</a:t>
            </a:r>
            <a:r>
              <a:rPr lang="de-AT" baseline="0" dirty="0" smtClean="0"/>
              <a:t>, </a:t>
            </a:r>
            <a:r>
              <a:rPr lang="de-AT" baseline="0" dirty="0" err="1" smtClean="0"/>
              <a:t>assess</a:t>
            </a:r>
            <a:r>
              <a:rPr lang="de-AT" baseline="0" dirty="0" smtClean="0"/>
              <a:t> </a:t>
            </a:r>
            <a:r>
              <a:rPr lang="de-AT" baseline="0" dirty="0" err="1" smtClean="0"/>
              <a:t>and</a:t>
            </a:r>
            <a:r>
              <a:rPr lang="de-AT" baseline="0" dirty="0" smtClean="0"/>
              <a:t> </a:t>
            </a:r>
            <a:r>
              <a:rPr lang="de-AT" baseline="0" dirty="0" err="1" smtClean="0"/>
              <a:t>discuss</a:t>
            </a:r>
            <a:r>
              <a:rPr lang="de-AT" baseline="0" dirty="0" smtClean="0"/>
              <a:t> high </a:t>
            </a:r>
            <a:r>
              <a:rPr lang="de-AT" baseline="0" dirty="0" err="1" smtClean="0"/>
              <a:t>quality</a:t>
            </a:r>
            <a:r>
              <a:rPr lang="de-AT" baseline="0" dirty="0" smtClean="0"/>
              <a:t> </a:t>
            </a:r>
            <a:r>
              <a:rPr lang="de-AT" baseline="0" dirty="0" err="1" smtClean="0"/>
              <a:t>performance</a:t>
            </a:r>
            <a:r>
              <a:rPr lang="de-AT" baseline="0" dirty="0" smtClean="0"/>
              <a:t> </a:t>
            </a:r>
            <a:r>
              <a:rPr lang="de-AT" baseline="0" dirty="0" err="1" smtClean="0"/>
              <a:t>information</a:t>
            </a:r>
            <a:r>
              <a:rPr lang="de-AT" baseline="0" dirty="0" smtClean="0"/>
              <a:t>. </a:t>
            </a:r>
          </a:p>
        </p:txBody>
      </p:sp>
    </p:spTree>
    <p:extLst>
      <p:ext uri="{BB962C8B-B14F-4D97-AF65-F5344CB8AC3E}">
        <p14:creationId xmlns:p14="http://schemas.microsoft.com/office/powerpoint/2010/main" val="1318157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ea typeface="ＭＳ Ｐゴシック" pitchFamily="34" charset="-128"/>
              </a:rPr>
              <a:t>SSch</a:t>
            </a:r>
            <a:endParaRPr lang="de-AT" dirty="0"/>
          </a:p>
        </p:txBody>
      </p:sp>
      <p:sp>
        <p:nvSpPr>
          <p:cNvPr id="4" name="Foliennummernplatzhalter 3"/>
          <p:cNvSpPr>
            <a:spLocks noGrp="1"/>
          </p:cNvSpPr>
          <p:nvPr>
            <p:ph type="sldNum" sz="quarter" idx="10"/>
          </p:nvPr>
        </p:nvSpPr>
        <p:spPr/>
        <p:txBody>
          <a:bodyPr/>
          <a:lstStyle/>
          <a:p>
            <a:fld id="{62BDCDF0-9CF2-4D5B-9F5B-9D179F83B236}" type="slidenum">
              <a:rPr lang="de-DE" smtClean="0"/>
              <a:t>43</a:t>
            </a:fld>
            <a:endParaRPr lang="de-DE"/>
          </a:p>
        </p:txBody>
      </p:sp>
    </p:spTree>
    <p:extLst>
      <p:ext uri="{BB962C8B-B14F-4D97-AF65-F5344CB8AC3E}">
        <p14:creationId xmlns:p14="http://schemas.microsoft.com/office/powerpoint/2010/main" val="2847252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62BDCDF0-9CF2-4D5B-9F5B-9D179F83B236}" type="slidenum">
              <a:rPr lang="de-DE" smtClean="0"/>
              <a:t>44</a:t>
            </a:fld>
            <a:endParaRPr lang="de-DE"/>
          </a:p>
        </p:txBody>
      </p:sp>
    </p:spTree>
    <p:extLst>
      <p:ext uri="{BB962C8B-B14F-4D97-AF65-F5344CB8AC3E}">
        <p14:creationId xmlns:p14="http://schemas.microsoft.com/office/powerpoint/2010/main" val="1005179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8045">
              <a:defRPr/>
            </a:pPr>
            <a:r>
              <a:rPr lang="de-DE" dirty="0" smtClean="0"/>
              <a:t>SK</a:t>
            </a:r>
            <a:endParaRPr lang="de-AT" dirty="0" smtClean="0"/>
          </a:p>
          <a:p>
            <a:endParaRPr lang="de-DE" baseline="0" dirty="0" smtClean="0"/>
          </a:p>
          <a:p>
            <a:endParaRPr lang="de-DE" baseline="0" dirty="0" smtClean="0"/>
          </a:p>
        </p:txBody>
      </p:sp>
      <p:sp>
        <p:nvSpPr>
          <p:cNvPr id="4" name="Datumsplatzhalter 3"/>
          <p:cNvSpPr>
            <a:spLocks noGrp="1"/>
          </p:cNvSpPr>
          <p:nvPr>
            <p:ph type="dt" idx="10"/>
          </p:nvPr>
        </p:nvSpPr>
        <p:spPr/>
        <p:txBody>
          <a:bodyPr/>
          <a:lstStyle/>
          <a:p>
            <a:endParaRPr lang="en-US"/>
          </a:p>
        </p:txBody>
      </p:sp>
      <p:sp>
        <p:nvSpPr>
          <p:cNvPr id="5" name="Foliennummernplatzhalter 4"/>
          <p:cNvSpPr>
            <a:spLocks noGrp="1"/>
          </p:cNvSpPr>
          <p:nvPr>
            <p:ph type="sldNum" sz="quarter" idx="11"/>
          </p:nvPr>
        </p:nvSpPr>
        <p:spPr/>
        <p:txBody>
          <a:bodyPr/>
          <a:lstStyle/>
          <a:p>
            <a:fld id="{C2FB0566-615D-4398-B44A-00FDC435A547}" type="slidenum">
              <a:rPr lang="en-US" smtClean="0"/>
              <a:t>45</a:t>
            </a:fld>
            <a:endParaRPr lang="en-US"/>
          </a:p>
        </p:txBody>
      </p:sp>
    </p:spTree>
    <p:extLst>
      <p:ext uri="{BB962C8B-B14F-4D97-AF65-F5344CB8AC3E}">
        <p14:creationId xmlns:p14="http://schemas.microsoft.com/office/powerpoint/2010/main" val="899293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81923" name="Notizenplatzhalter 2"/>
          <p:cNvSpPr>
            <a:spLocks noGrp="1"/>
          </p:cNvSpPr>
          <p:nvPr>
            <p:ph type="body" idx="1"/>
          </p:nvPr>
        </p:nvSpPr>
        <p:spPr>
          <a:noFill/>
        </p:spPr>
        <p:txBody>
          <a:bodyPr/>
          <a:lstStyle/>
          <a:p>
            <a:endParaRPr lang="de-DE" altLang="de-DE" smtClean="0"/>
          </a:p>
        </p:txBody>
      </p:sp>
      <p:sp>
        <p:nvSpPr>
          <p:cNvPr id="4" name="Kopfzeilenplatzhalter 3"/>
          <p:cNvSpPr>
            <a:spLocks noGrp="1"/>
          </p:cNvSpPr>
          <p:nvPr>
            <p:ph type="hdr" sz="quarter"/>
          </p:nvPr>
        </p:nvSpPr>
        <p:spPr/>
        <p:txBody>
          <a:bodyPr/>
          <a:lstStyle/>
          <a:p>
            <a:pPr>
              <a:defRPr/>
            </a:pPr>
            <a:r>
              <a:rPr lang="de-AT" smtClean="0"/>
              <a:t>Kopfzeile</a:t>
            </a:r>
            <a:endParaRPr lang="de-AT"/>
          </a:p>
        </p:txBody>
      </p:sp>
      <p:sp>
        <p:nvSpPr>
          <p:cNvPr id="81925" name="Datumsplatzhalter 4"/>
          <p:cNvSpPr>
            <a:spLocks noGrp="1"/>
          </p:cNvSpPr>
          <p:nvPr>
            <p:ph type="dt" sz="quarter" idx="1"/>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r" eaLnBrk="1" hangingPunct="1">
              <a:spcBef>
                <a:spcPct val="0"/>
              </a:spcBef>
              <a:buFontTx/>
              <a:buNone/>
            </a:pPr>
            <a:fld id="{D17D0CF7-982D-49FD-8F71-1A655327BF2B}" type="datetime1">
              <a:rPr lang="de-AT" altLang="de-DE" sz="900"/>
              <a:pPr algn="r" eaLnBrk="1" hangingPunct="1">
                <a:spcBef>
                  <a:spcPct val="0"/>
                </a:spcBef>
                <a:buFontTx/>
                <a:buNone/>
              </a:pPr>
              <a:t>28.02.2018</a:t>
            </a:fld>
            <a:endParaRPr lang="de-AT" altLang="de-DE" sz="900"/>
          </a:p>
        </p:txBody>
      </p:sp>
      <p:sp>
        <p:nvSpPr>
          <p:cNvPr id="81926" name="Fußzeilenplatzhalter 5"/>
          <p:cNvSpPr>
            <a:spLocks noGrp="1"/>
          </p:cNvSpPr>
          <p:nvPr>
            <p:ph type="ftr" sz="quarter" idx="4"/>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eaLnBrk="1" hangingPunct="1">
              <a:spcBef>
                <a:spcPct val="0"/>
              </a:spcBef>
              <a:buFontTx/>
              <a:buNone/>
            </a:pPr>
            <a:r>
              <a:rPr lang="de-AT" altLang="de-DE" sz="900"/>
              <a:t>Fußzeile</a:t>
            </a:r>
          </a:p>
        </p:txBody>
      </p:sp>
      <p:sp>
        <p:nvSpPr>
          <p:cNvPr id="81927" name="Foliennummernplatzhalter 6"/>
          <p:cNvSpPr>
            <a:spLocks noGrp="1"/>
          </p:cNvSpPr>
          <p:nvPr>
            <p:ph type="sldNum" sz="quarter" idx="5"/>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ctr" eaLnBrk="1" hangingPunct="1">
              <a:spcBef>
                <a:spcPct val="0"/>
              </a:spcBef>
              <a:buFontTx/>
              <a:buNone/>
            </a:pPr>
            <a:r>
              <a:rPr lang="de-AT" altLang="de-DE" sz="900"/>
              <a:t>Folie </a:t>
            </a:r>
            <a:fld id="{2E68B0D5-A0D7-49FB-BA7B-EDC990B677DE}" type="slidenum">
              <a:rPr lang="de-AT" altLang="de-DE" sz="900"/>
              <a:pPr algn="ctr" eaLnBrk="1" hangingPunct="1">
                <a:spcBef>
                  <a:spcPct val="0"/>
                </a:spcBef>
                <a:buFontTx/>
                <a:buNone/>
              </a:pPr>
              <a:t>46</a:t>
            </a:fld>
            <a:endParaRPr lang="de-AT" altLang="de-DE" sz="900"/>
          </a:p>
        </p:txBody>
      </p:sp>
    </p:spTree>
    <p:extLst>
      <p:ext uri="{BB962C8B-B14F-4D97-AF65-F5344CB8AC3E}">
        <p14:creationId xmlns:p14="http://schemas.microsoft.com/office/powerpoint/2010/main" val="40696927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2BDCDF0-9CF2-4D5B-9F5B-9D179F83B236}" type="slidenum">
              <a:rPr lang="de-DE" smtClean="0"/>
              <a:t>47</a:t>
            </a:fld>
            <a:endParaRPr lang="de-DE"/>
          </a:p>
        </p:txBody>
      </p:sp>
    </p:spTree>
    <p:extLst>
      <p:ext uri="{BB962C8B-B14F-4D97-AF65-F5344CB8AC3E}">
        <p14:creationId xmlns:p14="http://schemas.microsoft.com/office/powerpoint/2010/main" val="793125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2BDCDF0-9CF2-4D5B-9F5B-9D179F83B236}" type="slidenum">
              <a:rPr lang="de-DE" smtClean="0"/>
              <a:t>48</a:t>
            </a:fld>
            <a:endParaRPr lang="de-DE"/>
          </a:p>
        </p:txBody>
      </p:sp>
    </p:spTree>
    <p:extLst>
      <p:ext uri="{BB962C8B-B14F-4D97-AF65-F5344CB8AC3E}">
        <p14:creationId xmlns:p14="http://schemas.microsoft.com/office/powerpoint/2010/main" val="4214528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2BDCDF0-9CF2-4D5B-9F5B-9D179F83B236}" type="slidenum">
              <a:rPr lang="de-DE" smtClean="0"/>
              <a:t>49</a:t>
            </a:fld>
            <a:endParaRPr lang="de-DE"/>
          </a:p>
        </p:txBody>
      </p:sp>
    </p:spTree>
    <p:extLst>
      <p:ext uri="{BB962C8B-B14F-4D97-AF65-F5344CB8AC3E}">
        <p14:creationId xmlns:p14="http://schemas.microsoft.com/office/powerpoint/2010/main" val="2519275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2BDCDF0-9CF2-4D5B-9F5B-9D179F83B236}" type="slidenum">
              <a:rPr lang="de-DE" smtClean="0"/>
              <a:t>50</a:t>
            </a:fld>
            <a:endParaRPr lang="de-DE"/>
          </a:p>
        </p:txBody>
      </p:sp>
    </p:spTree>
    <p:extLst>
      <p:ext uri="{BB962C8B-B14F-4D97-AF65-F5344CB8AC3E}">
        <p14:creationId xmlns:p14="http://schemas.microsoft.com/office/powerpoint/2010/main" val="344777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Before we start we would like to give a short overview of the Federal Performance Management Office. </a:t>
            </a:r>
            <a:endParaRPr lang="de-DE" dirty="0" smtClean="0">
              <a:ea typeface="ＭＳ Ｐゴシック" pitchFamily="34" charset="-128"/>
            </a:endParaRPr>
          </a:p>
          <a:p>
            <a:pPr>
              <a:defRPr/>
            </a:pPr>
            <a:r>
              <a:rPr lang="en-US" dirty="0" smtClean="0">
                <a:ea typeface="ＭＳ Ｐゴシック" pitchFamily="34" charset="-128"/>
              </a:rPr>
              <a:t>It is a unit in the Chancellery (the Chancellery is the Austrian equivalent to Cabinet Office/ Prime Minister’s department and responsible for coordinating general governmental policies)  </a:t>
            </a:r>
            <a:endParaRPr lang="de-DE" dirty="0" smtClean="0">
              <a:ea typeface="ＭＳ Ｐゴシック" pitchFamily="34" charset="-128"/>
            </a:endParaRPr>
          </a:p>
          <a:p>
            <a:pPr>
              <a:defRPr/>
            </a:pPr>
            <a:r>
              <a:rPr lang="en-US" dirty="0" smtClean="0">
                <a:ea typeface="ＭＳ Ｐゴシック" pitchFamily="34" charset="-128"/>
              </a:rPr>
              <a:t>The work of the FPMO is based on four pillars:</a:t>
            </a:r>
            <a:endParaRPr lang="de-DE" dirty="0" smtClean="0">
              <a:ea typeface="ＭＳ Ｐゴシック" pitchFamily="34" charset="-128"/>
            </a:endParaRPr>
          </a:p>
          <a:p>
            <a:pPr>
              <a:defRPr/>
            </a:pPr>
            <a:r>
              <a:rPr lang="en-US" dirty="0" smtClean="0">
                <a:ea typeface="ＭＳ Ｐゴシック" pitchFamily="34" charset="-128"/>
              </a:rPr>
              <a:t>First of all we are responsible for the conceptual design and development of the performance management framework.</a:t>
            </a:r>
            <a:endParaRPr lang="de-DE" dirty="0" smtClean="0">
              <a:ea typeface="ＭＳ Ｐゴシック" pitchFamily="34" charset="-128"/>
            </a:endParaRPr>
          </a:p>
          <a:p>
            <a:pPr>
              <a:defRPr/>
            </a:pPr>
            <a:r>
              <a:rPr lang="en-US" dirty="0" smtClean="0">
                <a:ea typeface="ＭＳ Ｐゴシック" pitchFamily="34" charset="-128"/>
              </a:rPr>
              <a:t>Secondly we assist line ministries and agencies in the uniform and consistent implementation of the performance management framework by means of consultancy and training</a:t>
            </a:r>
            <a:endParaRPr lang="de-DE" dirty="0" smtClean="0">
              <a:ea typeface="ＭＳ Ｐゴシック" pitchFamily="34" charset="-128"/>
            </a:endParaRPr>
          </a:p>
          <a:p>
            <a:pPr>
              <a:defRPr/>
            </a:pPr>
            <a:r>
              <a:rPr lang="en-US" dirty="0" smtClean="0">
                <a:ea typeface="ＭＳ Ｐゴシック" pitchFamily="34" charset="-128"/>
              </a:rPr>
              <a:t>We provide quality assurance with a view to promoting the uniform quality of objectives and indicators </a:t>
            </a:r>
            <a:endParaRPr lang="de-DE" dirty="0" smtClean="0">
              <a:ea typeface="ＭＳ Ｐゴシック" pitchFamily="34" charset="-128"/>
            </a:endParaRPr>
          </a:p>
          <a:p>
            <a:pPr>
              <a:defRPr/>
            </a:pPr>
            <a:r>
              <a:rPr lang="en-US" dirty="0" smtClean="0">
                <a:ea typeface="ＭＳ Ｐゴシック" pitchFamily="34" charset="-128"/>
              </a:rPr>
              <a:t>As of 2014 the FPMO will also be responsible for reporting performance to Parliament.</a:t>
            </a:r>
            <a:endParaRPr lang="de-DE" dirty="0" smtClean="0">
              <a:ea typeface="ＭＳ Ｐゴシック" pitchFamily="34" charset="-128"/>
            </a:endParaRPr>
          </a:p>
          <a:p>
            <a:pPr>
              <a:defRPr/>
            </a:pPr>
            <a:r>
              <a:rPr lang="en-US" dirty="0" smtClean="0">
                <a:ea typeface="ＭＳ Ｐゴシック" pitchFamily="34" charset="-128"/>
              </a:rPr>
              <a:t>As you see now, in Austria the competencies regarding performance budgeting/management are split between the Ministry of Finance and the Federal</a:t>
            </a:r>
            <a:r>
              <a:rPr lang="en-US" baseline="0" dirty="0" smtClean="0">
                <a:ea typeface="ＭＳ Ｐゴシック" pitchFamily="34" charset="-128"/>
              </a:rPr>
              <a:t> </a:t>
            </a:r>
            <a:r>
              <a:rPr lang="en-US" dirty="0" smtClean="0">
                <a:ea typeface="ＭＳ Ｐゴシック" pitchFamily="34" charset="-128"/>
              </a:rPr>
              <a:t>Chancellery. The Ministry of Finance focuses on budget management issues, whereas the Chancellery is dealing with all performance aspects of the management process. As the Ministry of Finance pays its attention mainly to inputs, it can be quite useful to have another ministry or department that keeps an eye on outcomes and outputs. </a:t>
            </a:r>
          </a:p>
          <a:p>
            <a:pPr>
              <a:defRPr/>
            </a:pPr>
            <a:r>
              <a:rPr lang="en-US" dirty="0" smtClean="0">
                <a:ea typeface="ＭＳ Ｐゴシック" pitchFamily="34" charset="-128"/>
              </a:rPr>
              <a:t>14 Persons</a:t>
            </a:r>
            <a:endParaRPr lang="de-DE" dirty="0" smtClean="0">
              <a:ea typeface="ＭＳ Ｐゴシック" pitchFamily="34" charset="-128"/>
            </a:endParaRPr>
          </a:p>
          <a:p>
            <a:pPr>
              <a:defRPr/>
            </a:pPr>
            <a:endParaRPr lang="de-DE" dirty="0" smtClean="0">
              <a:latin typeface="Arial" pitchFamily="34" charset="0"/>
              <a:ea typeface="ＭＳ Ｐゴシック" pitchFamily="34" charset="-128"/>
            </a:endParaRPr>
          </a:p>
        </p:txBody>
      </p:sp>
      <p:sp>
        <p:nvSpPr>
          <p:cNvPr id="31748" name="Kopfzeilenplatzhalter 3"/>
          <p:cNvSpPr>
            <a:spLocks noGrp="1"/>
          </p:cNvSpPr>
          <p:nvPr>
            <p:ph type="hdr" sz="quarter"/>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charset="0"/>
                <a:ea typeface="ＭＳ Ｐゴシック" charset="0"/>
                <a:cs typeface="Arial" charset="0"/>
              </a:defRPr>
            </a:lvl1pPr>
            <a:lvl2pPr marL="742828" indent="-285702" defTabSz="958694" eaLnBrk="0" hangingPunct="0">
              <a:defRPr sz="2000">
                <a:solidFill>
                  <a:schemeClr val="tx1"/>
                </a:solidFill>
                <a:latin typeface="Arial" charset="0"/>
                <a:ea typeface="Arial" charset="0"/>
                <a:cs typeface="Arial" charset="0"/>
              </a:defRPr>
            </a:lvl2pPr>
            <a:lvl3pPr marL="1142814" indent="-228562" defTabSz="958694" eaLnBrk="0" hangingPunct="0">
              <a:defRPr sz="2000">
                <a:solidFill>
                  <a:schemeClr val="tx1"/>
                </a:solidFill>
                <a:latin typeface="Arial" charset="0"/>
                <a:ea typeface="Arial" charset="0"/>
                <a:cs typeface="Arial" charset="0"/>
              </a:defRPr>
            </a:lvl3pPr>
            <a:lvl4pPr marL="1599940" indent="-228562" defTabSz="958694" eaLnBrk="0" hangingPunct="0">
              <a:defRPr sz="2000">
                <a:solidFill>
                  <a:schemeClr val="tx1"/>
                </a:solidFill>
                <a:latin typeface="Arial" charset="0"/>
                <a:ea typeface="Arial" charset="0"/>
                <a:cs typeface="Arial" charset="0"/>
              </a:defRPr>
            </a:lvl4pPr>
            <a:lvl5pPr marL="2057065" indent="-228562" defTabSz="958694" eaLnBrk="0" hangingPunct="0">
              <a:defRPr sz="2000">
                <a:solidFill>
                  <a:schemeClr val="tx1"/>
                </a:solidFill>
                <a:latin typeface="Arial" charset="0"/>
                <a:ea typeface="Arial" charset="0"/>
                <a:cs typeface="Arial" charset="0"/>
              </a:defRPr>
            </a:lvl5pPr>
            <a:lvl6pPr marL="2514191"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6pPr>
            <a:lvl7pPr marL="2971318"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7pPr>
            <a:lvl8pPr marL="3428443"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8pPr>
            <a:lvl9pPr marL="3885568"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de-AT" sz="900"/>
              <a:t>Kopfzeile</a:t>
            </a:r>
          </a:p>
        </p:txBody>
      </p:sp>
      <p:sp>
        <p:nvSpPr>
          <p:cNvPr id="31749" name="Datumsplatzhalter 4"/>
          <p:cNvSpPr>
            <a:spLocks noGrp="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fld id="{F6D4DD6C-9E01-4E4C-A8AE-BFA49BC8D072}" type="datetime1">
              <a:rPr lang="de-AT" sz="900"/>
              <a:pPr eaLnBrk="1" hangingPunct="1">
                <a:defRPr/>
              </a:pPr>
              <a:t>28.02.2018</a:t>
            </a:fld>
            <a:endParaRPr lang="de-AT" sz="900"/>
          </a:p>
        </p:txBody>
      </p:sp>
      <p:sp>
        <p:nvSpPr>
          <p:cNvPr id="31750" name="Fußzeilenplatzhalter 5"/>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AT" sz="900"/>
              <a:t>Fußzeile</a:t>
            </a:r>
          </a:p>
        </p:txBody>
      </p:sp>
      <p:sp>
        <p:nvSpPr>
          <p:cNvPr id="31751" name="Foliennummernplatzhalter 6"/>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AT" sz="900"/>
              <a:t>Folie </a:t>
            </a:r>
            <a:fld id="{91E2348B-4717-44E0-BF64-7772198F4DF3}" type="slidenum">
              <a:rPr lang="de-AT" sz="900"/>
              <a:pPr eaLnBrk="1" hangingPunct="1">
                <a:defRPr/>
              </a:pPr>
              <a:t>5</a:t>
            </a:fld>
            <a:endParaRPr lang="de-AT" sz="900"/>
          </a:p>
        </p:txBody>
      </p:sp>
    </p:spTree>
    <p:extLst>
      <p:ext uri="{BB962C8B-B14F-4D97-AF65-F5344CB8AC3E}">
        <p14:creationId xmlns:p14="http://schemas.microsoft.com/office/powerpoint/2010/main" val="19005766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2BDCDF0-9CF2-4D5B-9F5B-9D179F83B236}" type="slidenum">
              <a:rPr lang="de-DE" smtClean="0"/>
              <a:t>51</a:t>
            </a:fld>
            <a:endParaRPr lang="de-DE"/>
          </a:p>
        </p:txBody>
      </p:sp>
    </p:spTree>
    <p:extLst>
      <p:ext uri="{BB962C8B-B14F-4D97-AF65-F5344CB8AC3E}">
        <p14:creationId xmlns:p14="http://schemas.microsoft.com/office/powerpoint/2010/main" val="38743860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2BDCDF0-9CF2-4D5B-9F5B-9D179F83B236}" type="slidenum">
              <a:rPr lang="de-DE" smtClean="0"/>
              <a:t>52</a:t>
            </a:fld>
            <a:endParaRPr lang="de-DE"/>
          </a:p>
        </p:txBody>
      </p:sp>
    </p:spTree>
    <p:extLst>
      <p:ext uri="{BB962C8B-B14F-4D97-AF65-F5344CB8AC3E}">
        <p14:creationId xmlns:p14="http://schemas.microsoft.com/office/powerpoint/2010/main" val="336778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charset="0"/>
                <a:ea typeface="ＭＳ Ｐゴシック" charset="0"/>
                <a:cs typeface="Arial" charset="0"/>
              </a:defRPr>
            </a:lvl1pPr>
            <a:lvl2pPr marL="742828" indent="-285702" defTabSz="958694" eaLnBrk="0" hangingPunct="0">
              <a:defRPr sz="2000">
                <a:solidFill>
                  <a:schemeClr val="tx1"/>
                </a:solidFill>
                <a:latin typeface="Arial" charset="0"/>
                <a:ea typeface="Arial" charset="0"/>
                <a:cs typeface="Arial" charset="0"/>
              </a:defRPr>
            </a:lvl2pPr>
            <a:lvl3pPr marL="1142814" indent="-228562" defTabSz="958694" eaLnBrk="0" hangingPunct="0">
              <a:defRPr sz="2000">
                <a:solidFill>
                  <a:schemeClr val="tx1"/>
                </a:solidFill>
                <a:latin typeface="Arial" charset="0"/>
                <a:ea typeface="Arial" charset="0"/>
                <a:cs typeface="Arial" charset="0"/>
              </a:defRPr>
            </a:lvl3pPr>
            <a:lvl4pPr marL="1599940" indent="-228562" defTabSz="958694" eaLnBrk="0" hangingPunct="0">
              <a:defRPr sz="2000">
                <a:solidFill>
                  <a:schemeClr val="tx1"/>
                </a:solidFill>
                <a:latin typeface="Arial" charset="0"/>
                <a:ea typeface="Arial" charset="0"/>
                <a:cs typeface="Arial" charset="0"/>
              </a:defRPr>
            </a:lvl4pPr>
            <a:lvl5pPr marL="2057065" indent="-228562" defTabSz="958694" eaLnBrk="0" hangingPunct="0">
              <a:defRPr sz="2000">
                <a:solidFill>
                  <a:schemeClr val="tx1"/>
                </a:solidFill>
                <a:latin typeface="Arial" charset="0"/>
                <a:ea typeface="Arial" charset="0"/>
                <a:cs typeface="Arial" charset="0"/>
              </a:defRPr>
            </a:lvl5pPr>
            <a:lvl6pPr marL="2514191"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6pPr>
            <a:lvl7pPr marL="2971318"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7pPr>
            <a:lvl8pPr marL="3428443"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8pPr>
            <a:lvl9pPr marL="3885568"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de-AT" sz="900"/>
              <a:t>Kopfzeile</a:t>
            </a:r>
          </a:p>
        </p:txBody>
      </p:sp>
      <p:sp>
        <p:nvSpPr>
          <p:cNvPr id="46083" name="Rectangle 19"/>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fld id="{1C765296-6AD7-47B6-B96E-7DD7D277ED89}" type="datetime1">
              <a:rPr lang="de-AT" sz="900"/>
              <a:pPr eaLnBrk="1" hangingPunct="1">
                <a:defRPr/>
              </a:pPr>
              <a:t>28.02.2018</a:t>
            </a:fld>
            <a:endParaRPr lang="de-AT" sz="900"/>
          </a:p>
        </p:txBody>
      </p:sp>
      <p:sp>
        <p:nvSpPr>
          <p:cNvPr id="46084" name="Rectangle 20"/>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AT" sz="900"/>
              <a:t>Fußzeile</a:t>
            </a:r>
          </a:p>
        </p:txBody>
      </p:sp>
      <p:sp>
        <p:nvSpPr>
          <p:cNvPr id="46085" name="Rectangle 2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AT" sz="900"/>
              <a:t>Folie </a:t>
            </a:r>
            <a:fld id="{8E5B58C4-03F9-4208-BFBB-54ABDDE154A0}" type="slidenum">
              <a:rPr lang="de-AT" sz="900"/>
              <a:pPr eaLnBrk="1" hangingPunct="1">
                <a:defRPr/>
              </a:pPr>
              <a:t>53</a:t>
            </a:fld>
            <a:endParaRPr lang="de-AT" sz="900"/>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Arial" pitchFamily="34" charset="0"/>
                <a:ea typeface="ＭＳ Ｐゴシック" pitchFamily="34" charset="-128"/>
              </a:rPr>
              <a:t>Ladies and Gentlemen,</a:t>
            </a:r>
          </a:p>
          <a:p>
            <a:pPr>
              <a:defRPr/>
            </a:pPr>
            <a:r>
              <a:rPr lang="en-US" dirty="0" smtClean="0">
                <a:latin typeface="Arial" pitchFamily="34" charset="0"/>
                <a:ea typeface="ＭＳ Ｐゴシック" pitchFamily="34" charset="-128"/>
              </a:rPr>
              <a:t>We hope, we have been able to give you a basic idea about Outcome Orientation in Austria as well as the steps we are taking to implement this scheme. </a:t>
            </a:r>
          </a:p>
          <a:p>
            <a:pPr>
              <a:defRPr/>
            </a:pPr>
            <a:endParaRPr lang="en-US" dirty="0" smtClean="0">
              <a:latin typeface="Arial" pitchFamily="34" charset="0"/>
              <a:ea typeface="ＭＳ Ｐゴシック" pitchFamily="34" charset="-128"/>
            </a:endParaRPr>
          </a:p>
          <a:p>
            <a:pPr>
              <a:defRPr/>
            </a:pPr>
            <a:r>
              <a:rPr lang="en-US" dirty="0" smtClean="0">
                <a:latin typeface="Arial" pitchFamily="34" charset="0"/>
                <a:ea typeface="ＭＳ Ｐゴシック" pitchFamily="34" charset="-128"/>
              </a:rPr>
              <a:t>If you have any questions, we will be happy to answer them. </a:t>
            </a:r>
          </a:p>
          <a:p>
            <a:pPr>
              <a:defRPr/>
            </a:pPr>
            <a:endParaRPr lang="en-GB"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65171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66563" name="Notizenplatzhalter 2"/>
          <p:cNvSpPr>
            <a:spLocks noGrp="1"/>
          </p:cNvSpPr>
          <p:nvPr>
            <p:ph type="body" idx="1"/>
          </p:nvPr>
        </p:nvSpPr>
        <p:spPr>
          <a:noFill/>
        </p:spPr>
        <p:txBody>
          <a:bodyPr/>
          <a:lstStyle/>
          <a:p>
            <a:r>
              <a:rPr lang="de-DE" altLang="de-DE" sz="1100" b="1" dirty="0"/>
              <a:t>RS</a:t>
            </a:r>
          </a:p>
          <a:p>
            <a:r>
              <a:rPr lang="de-DE" altLang="de-DE" sz="1100" b="1" dirty="0" err="1"/>
              <a:t>Our</a:t>
            </a:r>
            <a:r>
              <a:rPr lang="de-DE" altLang="de-DE" sz="1100" dirty="0"/>
              <a:t> </a:t>
            </a:r>
            <a:r>
              <a:rPr lang="de-DE" altLang="de-DE" sz="1100" dirty="0" err="1"/>
              <a:t>response</a:t>
            </a:r>
            <a:r>
              <a:rPr lang="de-DE" altLang="de-DE" sz="1100" dirty="0"/>
              <a:t> </a:t>
            </a:r>
            <a:r>
              <a:rPr lang="de-DE" altLang="de-DE" sz="1100" dirty="0" err="1"/>
              <a:t>to</a:t>
            </a:r>
            <a:r>
              <a:rPr lang="de-DE" altLang="de-DE" sz="1100" dirty="0"/>
              <a:t> </a:t>
            </a:r>
            <a:r>
              <a:rPr lang="de-DE" altLang="de-DE" sz="1100" dirty="0" err="1"/>
              <a:t>those</a:t>
            </a:r>
            <a:r>
              <a:rPr lang="de-DE" altLang="de-DE" sz="1100" dirty="0"/>
              <a:t> </a:t>
            </a:r>
            <a:r>
              <a:rPr lang="de-DE" altLang="de-DE" sz="1100" dirty="0" err="1"/>
              <a:t>challenges</a:t>
            </a:r>
            <a:r>
              <a:rPr lang="de-DE" altLang="de-DE" sz="1100" dirty="0"/>
              <a:t> in Austria </a:t>
            </a:r>
            <a:r>
              <a:rPr lang="de-DE" altLang="de-DE" sz="1100" dirty="0" err="1"/>
              <a:t>has</a:t>
            </a:r>
            <a:r>
              <a:rPr lang="de-DE" altLang="de-DE" sz="1100" dirty="0"/>
              <a:t> </a:t>
            </a:r>
            <a:r>
              <a:rPr lang="de-DE" altLang="de-DE" sz="1100" dirty="0" err="1"/>
              <a:t>been</a:t>
            </a:r>
            <a:r>
              <a:rPr lang="de-DE" altLang="de-DE" sz="1100" dirty="0"/>
              <a:t> </a:t>
            </a:r>
            <a:r>
              <a:rPr lang="de-DE" altLang="de-DE" sz="1100" b="1" dirty="0" err="1"/>
              <a:t>outcome</a:t>
            </a:r>
            <a:r>
              <a:rPr lang="de-DE" altLang="de-DE" sz="1100" b="1" dirty="0"/>
              <a:t> </a:t>
            </a:r>
            <a:r>
              <a:rPr lang="de-DE" altLang="de-DE" sz="1100" b="1" dirty="0" err="1"/>
              <a:t>orientation</a:t>
            </a:r>
            <a:r>
              <a:rPr lang="de-DE" altLang="de-DE" sz="1100" b="1" dirty="0"/>
              <a:t>.</a:t>
            </a:r>
          </a:p>
          <a:p>
            <a:r>
              <a:rPr lang="de-DE" altLang="de-DE" sz="1100" b="1" dirty="0" err="1"/>
              <a:t>Now</a:t>
            </a:r>
            <a:r>
              <a:rPr lang="de-DE" altLang="de-DE" sz="1100" b="1" dirty="0"/>
              <a:t>,</a:t>
            </a:r>
            <a:r>
              <a:rPr lang="de-DE" altLang="de-DE" sz="1100" dirty="0"/>
              <a:t> </a:t>
            </a:r>
            <a:r>
              <a:rPr lang="de-DE" altLang="de-DE" sz="1100" dirty="0" err="1"/>
              <a:t>the</a:t>
            </a:r>
            <a:r>
              <a:rPr lang="de-DE" altLang="de-DE" sz="1100" dirty="0"/>
              <a:t> </a:t>
            </a:r>
            <a:r>
              <a:rPr lang="de-DE" altLang="de-DE" sz="1100" dirty="0" err="1"/>
              <a:t>basic</a:t>
            </a:r>
            <a:r>
              <a:rPr lang="de-DE" altLang="de-DE" sz="1100" dirty="0"/>
              <a:t> </a:t>
            </a:r>
            <a:r>
              <a:rPr lang="de-DE" altLang="de-DE" sz="1100" dirty="0" err="1"/>
              <a:t>idea</a:t>
            </a:r>
            <a:r>
              <a:rPr lang="de-DE" altLang="de-DE" sz="1100" dirty="0"/>
              <a:t> </a:t>
            </a:r>
            <a:r>
              <a:rPr lang="de-DE" altLang="de-DE" sz="1100" dirty="0" err="1"/>
              <a:t>of</a:t>
            </a:r>
            <a:r>
              <a:rPr lang="de-DE" altLang="de-DE" sz="1100" dirty="0"/>
              <a:t> </a:t>
            </a:r>
            <a:r>
              <a:rPr lang="de-DE" altLang="de-DE" sz="1100" dirty="0" err="1"/>
              <a:t>outcome</a:t>
            </a:r>
            <a:r>
              <a:rPr lang="de-DE" altLang="de-DE" sz="1100" dirty="0"/>
              <a:t> </a:t>
            </a:r>
            <a:r>
              <a:rPr lang="de-DE" altLang="de-DE" sz="1100" dirty="0" err="1"/>
              <a:t>orientation</a:t>
            </a:r>
            <a:r>
              <a:rPr lang="de-DE" altLang="de-DE" sz="1100" dirty="0"/>
              <a:t> </a:t>
            </a:r>
            <a:r>
              <a:rPr lang="de-DE" altLang="de-DE" sz="1100" dirty="0" err="1"/>
              <a:t>is</a:t>
            </a:r>
            <a:r>
              <a:rPr lang="de-DE" altLang="de-DE" sz="1100" dirty="0"/>
              <a:t> </a:t>
            </a:r>
            <a:r>
              <a:rPr lang="de-DE" altLang="de-DE" sz="1100" dirty="0" err="1"/>
              <a:t>to</a:t>
            </a:r>
            <a:r>
              <a:rPr lang="de-DE" altLang="de-DE" sz="1100" dirty="0"/>
              <a:t> </a:t>
            </a:r>
            <a:r>
              <a:rPr lang="de-DE" altLang="de-DE" sz="1100" b="1" dirty="0"/>
              <a:t>manage </a:t>
            </a:r>
            <a:r>
              <a:rPr lang="de-DE" altLang="de-DE" sz="1100" b="1" dirty="0" err="1"/>
              <a:t>public</a:t>
            </a:r>
            <a:r>
              <a:rPr lang="de-DE" altLang="de-DE" sz="1100" b="1" dirty="0"/>
              <a:t> </a:t>
            </a:r>
            <a:r>
              <a:rPr lang="de-DE" altLang="de-DE" sz="1100" b="1" dirty="0" err="1"/>
              <a:t>administration</a:t>
            </a:r>
            <a:r>
              <a:rPr lang="de-DE" altLang="de-DE" sz="1100" b="1" dirty="0"/>
              <a:t> </a:t>
            </a:r>
            <a:r>
              <a:rPr lang="de-DE" altLang="de-DE" sz="1100" dirty="0" err="1"/>
              <a:t>based</a:t>
            </a:r>
            <a:r>
              <a:rPr lang="de-DE" altLang="de-DE" sz="1100" dirty="0"/>
              <a:t> on </a:t>
            </a:r>
            <a:r>
              <a:rPr lang="de-DE" altLang="de-DE" sz="1100" dirty="0" err="1"/>
              <a:t>its</a:t>
            </a:r>
            <a:r>
              <a:rPr lang="de-DE" altLang="de-DE" sz="1100" dirty="0"/>
              <a:t> </a:t>
            </a:r>
            <a:r>
              <a:rPr lang="de-DE" altLang="de-DE" sz="1100" b="1" dirty="0" err="1"/>
              <a:t>contribution</a:t>
            </a:r>
            <a:r>
              <a:rPr lang="de-DE" altLang="de-DE" sz="1100" dirty="0"/>
              <a:t> </a:t>
            </a:r>
            <a:r>
              <a:rPr lang="de-DE" altLang="de-DE" sz="1100" dirty="0" err="1"/>
              <a:t>towards</a:t>
            </a:r>
            <a:r>
              <a:rPr lang="de-DE" altLang="de-DE" sz="1100" dirty="0"/>
              <a:t> </a:t>
            </a:r>
            <a:r>
              <a:rPr lang="de-DE" altLang="de-DE" sz="1100" dirty="0" err="1"/>
              <a:t>achieving</a:t>
            </a:r>
            <a:r>
              <a:rPr lang="de-DE" altLang="de-DE" sz="1100" dirty="0"/>
              <a:t> </a:t>
            </a:r>
            <a:r>
              <a:rPr lang="de-DE" altLang="de-DE" sz="1100" dirty="0" err="1"/>
              <a:t>certain</a:t>
            </a:r>
            <a:r>
              <a:rPr lang="de-DE" altLang="de-DE" sz="1100" dirty="0"/>
              <a:t> </a:t>
            </a:r>
            <a:r>
              <a:rPr lang="de-DE" altLang="de-DE" sz="1100" dirty="0" err="1"/>
              <a:t>outcomes</a:t>
            </a:r>
            <a:r>
              <a:rPr lang="de-DE" altLang="de-DE" sz="1100" dirty="0"/>
              <a:t> in </a:t>
            </a:r>
            <a:r>
              <a:rPr lang="de-DE" altLang="de-DE" sz="1100" dirty="0" err="1"/>
              <a:t>society</a:t>
            </a:r>
            <a:r>
              <a:rPr lang="de-DE" altLang="de-DE" sz="1100" dirty="0"/>
              <a:t>  – </a:t>
            </a:r>
            <a:r>
              <a:rPr lang="de-DE" altLang="de-DE" sz="1100" dirty="0" err="1"/>
              <a:t>for</a:t>
            </a:r>
            <a:r>
              <a:rPr lang="de-DE" altLang="de-DE" sz="1100" dirty="0"/>
              <a:t> </a:t>
            </a:r>
            <a:r>
              <a:rPr lang="de-DE" altLang="de-DE" sz="1100" dirty="0" err="1"/>
              <a:t>example</a:t>
            </a:r>
            <a:r>
              <a:rPr lang="de-DE" altLang="de-DE" sz="1100" dirty="0"/>
              <a:t>,  </a:t>
            </a:r>
            <a:r>
              <a:rPr lang="de-DE" altLang="de-DE" sz="1100" dirty="0" err="1"/>
              <a:t>related</a:t>
            </a:r>
            <a:r>
              <a:rPr lang="de-DE" altLang="de-DE" sz="1100" dirty="0"/>
              <a:t> </a:t>
            </a:r>
            <a:r>
              <a:rPr lang="de-DE" altLang="de-DE" sz="1100" dirty="0" err="1"/>
              <a:t>to</a:t>
            </a:r>
            <a:r>
              <a:rPr lang="de-DE" altLang="de-DE" sz="1100" dirty="0"/>
              <a:t> </a:t>
            </a:r>
            <a:r>
              <a:rPr lang="de-DE" altLang="de-DE" sz="1100" b="1" dirty="0" err="1"/>
              <a:t>social</a:t>
            </a:r>
            <a:r>
              <a:rPr lang="de-DE" altLang="de-DE" sz="1100" b="1" dirty="0"/>
              <a:t> </a:t>
            </a:r>
            <a:r>
              <a:rPr lang="de-DE" altLang="de-DE" sz="1100" b="1" dirty="0" err="1"/>
              <a:t>issues</a:t>
            </a:r>
            <a:r>
              <a:rPr lang="de-DE" altLang="de-DE" sz="1100" dirty="0"/>
              <a:t>, </a:t>
            </a:r>
            <a:r>
              <a:rPr lang="de-DE" altLang="de-DE" sz="1100" b="1" dirty="0"/>
              <a:t>environmental </a:t>
            </a:r>
            <a:r>
              <a:rPr lang="de-DE" altLang="de-DE" sz="1100" b="1" dirty="0" err="1"/>
              <a:t>protection</a:t>
            </a:r>
            <a:r>
              <a:rPr lang="de-DE" altLang="de-DE" sz="1100" b="1" dirty="0"/>
              <a:t> </a:t>
            </a:r>
            <a:r>
              <a:rPr lang="de-DE" altLang="de-DE" sz="1100" dirty="0" err="1"/>
              <a:t>or</a:t>
            </a:r>
            <a:r>
              <a:rPr lang="de-DE" altLang="de-DE" sz="1100" dirty="0"/>
              <a:t> </a:t>
            </a:r>
            <a:r>
              <a:rPr lang="de-DE" altLang="de-DE" sz="1100" b="1" dirty="0" err="1"/>
              <a:t>gender</a:t>
            </a:r>
            <a:r>
              <a:rPr lang="de-DE" altLang="de-DE" sz="1100" b="1" dirty="0"/>
              <a:t> </a:t>
            </a:r>
            <a:r>
              <a:rPr lang="de-DE" altLang="de-DE" sz="1100" b="1" dirty="0" err="1"/>
              <a:t>equality</a:t>
            </a:r>
            <a:r>
              <a:rPr lang="de-DE" altLang="de-DE" sz="1100" dirty="0"/>
              <a:t>.</a:t>
            </a:r>
          </a:p>
          <a:p>
            <a:endParaRPr lang="de-DE" altLang="de-DE" sz="1100" dirty="0"/>
          </a:p>
          <a:p>
            <a:r>
              <a:rPr lang="de-DE" altLang="de-DE" sz="1100" b="1" dirty="0"/>
              <a:t>Key </a:t>
            </a:r>
            <a:r>
              <a:rPr lang="de-DE" altLang="de-DE" sz="1100" b="1" dirty="0" err="1"/>
              <a:t>pillars</a:t>
            </a:r>
            <a:r>
              <a:rPr lang="de-DE" altLang="de-DE" sz="1100" b="1" dirty="0"/>
              <a:t> </a:t>
            </a:r>
            <a:r>
              <a:rPr lang="de-DE" altLang="de-DE" sz="1100" dirty="0" err="1"/>
              <a:t>are</a:t>
            </a:r>
            <a:r>
              <a:rPr lang="de-DE" altLang="de-DE" sz="1100" dirty="0"/>
              <a:t> </a:t>
            </a:r>
            <a:r>
              <a:rPr lang="de-DE" altLang="de-DE" sz="1100" dirty="0" err="1"/>
              <a:t>the</a:t>
            </a:r>
            <a:r>
              <a:rPr lang="de-DE" altLang="de-DE" sz="1100" dirty="0"/>
              <a:t> </a:t>
            </a:r>
            <a:r>
              <a:rPr lang="de-DE" altLang="de-DE" sz="1100" b="1" dirty="0" err="1"/>
              <a:t>new</a:t>
            </a:r>
            <a:r>
              <a:rPr lang="de-DE" altLang="de-DE" sz="1100" dirty="0"/>
              <a:t> </a:t>
            </a:r>
            <a:r>
              <a:rPr lang="de-DE" altLang="de-DE" sz="1100" dirty="0" err="1"/>
              <a:t>budget</a:t>
            </a:r>
            <a:r>
              <a:rPr lang="de-DE" altLang="de-DE" sz="1100" dirty="0"/>
              <a:t> </a:t>
            </a:r>
            <a:r>
              <a:rPr lang="de-DE" altLang="de-DE" sz="1100" dirty="0" err="1"/>
              <a:t>framework</a:t>
            </a:r>
            <a:r>
              <a:rPr lang="de-DE" altLang="de-DE" sz="1100" dirty="0"/>
              <a:t> </a:t>
            </a:r>
            <a:r>
              <a:rPr lang="de-DE" altLang="de-DE" sz="1100" dirty="0" err="1"/>
              <a:t>and</a:t>
            </a:r>
            <a:r>
              <a:rPr lang="de-DE" altLang="de-DE" sz="1100" dirty="0"/>
              <a:t> a </a:t>
            </a:r>
            <a:r>
              <a:rPr lang="de-DE" altLang="de-DE" sz="1100" b="1" dirty="0" err="1"/>
              <a:t>new</a:t>
            </a:r>
            <a:r>
              <a:rPr lang="de-DE" altLang="de-DE" sz="1100" dirty="0"/>
              <a:t> </a:t>
            </a:r>
            <a:r>
              <a:rPr lang="de-DE" altLang="de-DE" sz="1100" dirty="0" err="1"/>
              <a:t>system</a:t>
            </a:r>
            <a:r>
              <a:rPr lang="de-DE" altLang="de-DE" sz="1100" dirty="0"/>
              <a:t> </a:t>
            </a:r>
            <a:r>
              <a:rPr lang="de-DE" altLang="de-DE" sz="1100" dirty="0" err="1"/>
              <a:t>of</a:t>
            </a:r>
            <a:r>
              <a:rPr lang="de-DE" altLang="de-DE" sz="1100" dirty="0"/>
              <a:t> </a:t>
            </a:r>
            <a:r>
              <a:rPr lang="de-DE" altLang="de-DE" sz="1100" dirty="0" err="1"/>
              <a:t>impact</a:t>
            </a:r>
            <a:r>
              <a:rPr lang="de-DE" altLang="de-DE" sz="1100" dirty="0"/>
              <a:t> </a:t>
            </a:r>
            <a:r>
              <a:rPr lang="de-DE" altLang="de-DE" sz="1100" dirty="0" err="1"/>
              <a:t>assessment</a:t>
            </a:r>
            <a:r>
              <a:rPr lang="de-DE" altLang="de-DE" sz="1100" dirty="0"/>
              <a:t>:</a:t>
            </a:r>
          </a:p>
          <a:p>
            <a:endParaRPr lang="de-DE" altLang="de-DE" sz="1100" dirty="0"/>
          </a:p>
          <a:p>
            <a:r>
              <a:rPr lang="de-DE" altLang="de-DE" sz="1100" b="1" dirty="0"/>
              <a:t>2013</a:t>
            </a:r>
            <a:r>
              <a:rPr lang="de-DE" altLang="de-DE" sz="1100" dirty="0"/>
              <a:t>, </a:t>
            </a:r>
            <a:r>
              <a:rPr lang="de-DE" altLang="de-DE" sz="1100" dirty="0" err="1"/>
              <a:t>for</a:t>
            </a:r>
            <a:r>
              <a:rPr lang="de-DE" altLang="de-DE" sz="1100" dirty="0"/>
              <a:t> </a:t>
            </a:r>
            <a:r>
              <a:rPr lang="de-DE" altLang="de-DE" sz="1100" dirty="0" err="1"/>
              <a:t>the</a:t>
            </a:r>
            <a:r>
              <a:rPr lang="de-DE" altLang="de-DE" sz="1100" dirty="0"/>
              <a:t> </a:t>
            </a:r>
            <a:r>
              <a:rPr lang="de-DE" altLang="de-DE" sz="1100" b="1" dirty="0" err="1"/>
              <a:t>very</a:t>
            </a:r>
            <a:r>
              <a:rPr lang="de-DE" altLang="de-DE" sz="1100" dirty="0"/>
              <a:t> </a:t>
            </a:r>
            <a:r>
              <a:rPr lang="de-DE" altLang="de-DE" sz="1100" dirty="0" err="1"/>
              <a:t>first</a:t>
            </a:r>
            <a:r>
              <a:rPr lang="de-DE" altLang="de-DE" sz="1100" dirty="0"/>
              <a:t> time, </a:t>
            </a:r>
            <a:r>
              <a:rPr lang="de-DE" altLang="de-DE" sz="1100" dirty="0" err="1"/>
              <a:t>the</a:t>
            </a:r>
            <a:r>
              <a:rPr lang="de-DE" altLang="de-DE" sz="1100" dirty="0"/>
              <a:t> </a:t>
            </a:r>
            <a:r>
              <a:rPr lang="de-DE" altLang="de-DE" sz="1100" dirty="0" err="1"/>
              <a:t>budget</a:t>
            </a:r>
            <a:r>
              <a:rPr lang="de-DE" altLang="de-DE" sz="1100" dirty="0"/>
              <a:t> </a:t>
            </a:r>
            <a:r>
              <a:rPr lang="de-DE" altLang="de-DE" sz="1100" dirty="0" err="1"/>
              <a:t>shows</a:t>
            </a:r>
            <a:r>
              <a:rPr lang="de-DE" altLang="de-DE" sz="1100" dirty="0"/>
              <a:t> </a:t>
            </a:r>
            <a:r>
              <a:rPr lang="de-DE" altLang="de-DE" sz="1100" dirty="0" err="1"/>
              <a:t>the</a:t>
            </a:r>
            <a:r>
              <a:rPr lang="de-DE" altLang="de-DE" sz="1100" dirty="0"/>
              <a:t> </a:t>
            </a:r>
            <a:r>
              <a:rPr lang="de-DE" altLang="de-DE" sz="1100" b="1" dirty="0" err="1"/>
              <a:t>political</a:t>
            </a:r>
            <a:r>
              <a:rPr lang="de-DE" altLang="de-DE" sz="1100" b="1" dirty="0"/>
              <a:t> </a:t>
            </a:r>
            <a:r>
              <a:rPr lang="de-DE" altLang="de-DE" sz="1100" b="1" dirty="0" err="1"/>
              <a:t>goals</a:t>
            </a:r>
            <a:r>
              <a:rPr lang="de-DE" altLang="de-DE" sz="1100" b="1" dirty="0"/>
              <a:t> </a:t>
            </a:r>
            <a:r>
              <a:rPr lang="de-DE" altLang="de-DE" sz="1100" b="1" dirty="0" err="1"/>
              <a:t>and</a:t>
            </a:r>
            <a:r>
              <a:rPr lang="de-DE" altLang="de-DE" sz="1100" b="1" dirty="0"/>
              <a:t> </a:t>
            </a:r>
            <a:r>
              <a:rPr lang="de-DE" altLang="de-DE" sz="1100" b="1" dirty="0" err="1"/>
              <a:t>objectives</a:t>
            </a:r>
            <a:r>
              <a:rPr lang="de-DE" altLang="de-DE" sz="1100" b="1" dirty="0"/>
              <a:t> </a:t>
            </a:r>
            <a:r>
              <a:rPr lang="de-DE" altLang="de-DE" sz="1100" dirty="0" err="1"/>
              <a:t>aimed</a:t>
            </a:r>
            <a:r>
              <a:rPr lang="de-DE" altLang="de-DE" sz="1100" dirty="0"/>
              <a:t> at,  </a:t>
            </a:r>
            <a:r>
              <a:rPr lang="de-DE" altLang="de-DE" sz="1100" dirty="0" err="1"/>
              <a:t>by</a:t>
            </a:r>
            <a:r>
              <a:rPr lang="de-DE" altLang="de-DE" sz="1100" dirty="0"/>
              <a:t> </a:t>
            </a:r>
            <a:r>
              <a:rPr lang="de-DE" altLang="de-DE" sz="1100" dirty="0" err="1"/>
              <a:t>Ministries</a:t>
            </a:r>
            <a:r>
              <a:rPr lang="de-DE" altLang="de-DE" sz="1100" dirty="0"/>
              <a:t> </a:t>
            </a:r>
            <a:r>
              <a:rPr lang="de-DE" altLang="de-DE" sz="1100" dirty="0" err="1"/>
              <a:t>and</a:t>
            </a:r>
            <a:r>
              <a:rPr lang="de-DE" altLang="de-DE" sz="1100" dirty="0"/>
              <a:t> </a:t>
            </a:r>
            <a:r>
              <a:rPr lang="de-DE" altLang="de-DE" sz="1100" dirty="0" err="1"/>
              <a:t>other</a:t>
            </a:r>
            <a:r>
              <a:rPr lang="de-DE" altLang="de-DE" sz="1100" dirty="0"/>
              <a:t> </a:t>
            </a:r>
            <a:r>
              <a:rPr lang="de-DE" altLang="de-DE" sz="1100" dirty="0" err="1"/>
              <a:t>public</a:t>
            </a:r>
            <a:r>
              <a:rPr lang="de-DE" altLang="de-DE" sz="1100" dirty="0"/>
              <a:t> </a:t>
            </a:r>
            <a:r>
              <a:rPr lang="de-DE" altLang="de-DE" sz="1100" dirty="0" err="1"/>
              <a:t>bodies</a:t>
            </a:r>
            <a:r>
              <a:rPr lang="de-DE" altLang="de-DE" sz="1100" dirty="0"/>
              <a:t>.</a:t>
            </a:r>
          </a:p>
          <a:p>
            <a:endParaRPr lang="de-DE" altLang="de-DE" sz="1100" dirty="0"/>
          </a:p>
          <a:p>
            <a:r>
              <a:rPr lang="de-DE" altLang="de-DE" sz="1100" b="1" dirty="0"/>
              <a:t>As </a:t>
            </a:r>
            <a:r>
              <a:rPr lang="de-DE" altLang="de-DE" sz="1100" b="1" dirty="0" err="1"/>
              <a:t>well</a:t>
            </a:r>
            <a:r>
              <a:rPr lang="de-DE" altLang="de-DE" sz="1100" b="1" dirty="0"/>
              <a:t> </a:t>
            </a:r>
            <a:r>
              <a:rPr lang="de-DE" altLang="de-DE" sz="1100" b="1" dirty="0" err="1"/>
              <a:t>as</a:t>
            </a:r>
            <a:r>
              <a:rPr lang="de-DE" altLang="de-DE" sz="1100" dirty="0"/>
              <a:t> </a:t>
            </a:r>
            <a:r>
              <a:rPr lang="de-DE" altLang="de-DE" sz="1100" dirty="0" err="1"/>
              <a:t>the</a:t>
            </a:r>
            <a:r>
              <a:rPr lang="de-DE" altLang="de-DE" sz="1100" dirty="0"/>
              <a:t> </a:t>
            </a:r>
            <a:r>
              <a:rPr lang="de-DE" altLang="de-DE" sz="1100" dirty="0" err="1"/>
              <a:t>measures</a:t>
            </a:r>
            <a:r>
              <a:rPr lang="de-DE" altLang="de-DE" sz="1100" dirty="0"/>
              <a:t> </a:t>
            </a:r>
            <a:r>
              <a:rPr lang="de-DE" altLang="de-DE" sz="1100" dirty="0" err="1"/>
              <a:t>and</a:t>
            </a:r>
            <a:r>
              <a:rPr lang="de-DE" altLang="de-DE" sz="1100" dirty="0"/>
              <a:t> </a:t>
            </a:r>
            <a:r>
              <a:rPr lang="de-DE" altLang="de-DE" sz="1100" dirty="0" err="1"/>
              <a:t>activities</a:t>
            </a:r>
            <a:r>
              <a:rPr lang="de-DE" altLang="de-DE" sz="1100" dirty="0"/>
              <a:t>, </a:t>
            </a:r>
            <a:r>
              <a:rPr lang="de-DE" altLang="de-DE" sz="1100" b="1" dirty="0" err="1"/>
              <a:t>indicators</a:t>
            </a:r>
            <a:r>
              <a:rPr lang="de-DE" altLang="de-DE" sz="1100" dirty="0"/>
              <a:t> also </a:t>
            </a:r>
            <a:r>
              <a:rPr lang="de-DE" altLang="de-DE" sz="1100" dirty="0" err="1"/>
              <a:t>show</a:t>
            </a:r>
            <a:r>
              <a:rPr lang="de-DE" altLang="de-DE" sz="1100" dirty="0"/>
              <a:t> </a:t>
            </a:r>
            <a:r>
              <a:rPr lang="de-DE" altLang="de-DE" sz="1100" dirty="0" err="1"/>
              <a:t>how</a:t>
            </a:r>
            <a:r>
              <a:rPr lang="de-DE" altLang="de-DE" sz="1100" dirty="0"/>
              <a:t> </a:t>
            </a:r>
            <a:r>
              <a:rPr lang="de-DE" altLang="de-DE" sz="1100" dirty="0" err="1"/>
              <a:t>progress</a:t>
            </a:r>
            <a:r>
              <a:rPr lang="de-DE" altLang="de-DE" sz="1100" dirty="0"/>
              <a:t> will </a:t>
            </a:r>
            <a:r>
              <a:rPr lang="de-DE" altLang="de-DE" sz="1100" dirty="0" err="1"/>
              <a:t>be</a:t>
            </a:r>
            <a:r>
              <a:rPr lang="de-DE" altLang="de-DE" sz="1100" dirty="0"/>
              <a:t> </a:t>
            </a:r>
            <a:r>
              <a:rPr lang="de-DE" altLang="de-DE" sz="1100" b="1" dirty="0" err="1"/>
              <a:t>measured</a:t>
            </a:r>
            <a:r>
              <a:rPr lang="de-DE" altLang="de-DE" sz="1100" dirty="0"/>
              <a:t>.</a:t>
            </a:r>
          </a:p>
          <a:p>
            <a:r>
              <a:rPr lang="de-DE" altLang="de-DE" sz="1100" b="1" dirty="0" err="1"/>
              <a:t>Another</a:t>
            </a:r>
            <a:r>
              <a:rPr lang="de-DE" altLang="de-DE" sz="1100" dirty="0"/>
              <a:t> </a:t>
            </a:r>
            <a:r>
              <a:rPr lang="de-DE" altLang="de-DE" sz="1100" dirty="0" err="1"/>
              <a:t>key</a:t>
            </a:r>
            <a:r>
              <a:rPr lang="de-DE" altLang="de-DE" sz="1100" dirty="0"/>
              <a:t> </a:t>
            </a:r>
            <a:r>
              <a:rPr lang="de-DE" altLang="de-DE" sz="1100" dirty="0" err="1"/>
              <a:t>element</a:t>
            </a:r>
            <a:r>
              <a:rPr lang="de-DE" altLang="de-DE" sz="1100" dirty="0"/>
              <a:t>, </a:t>
            </a:r>
            <a:r>
              <a:rPr lang="de-DE" altLang="de-DE" sz="1100" dirty="0" err="1"/>
              <a:t>is</a:t>
            </a:r>
            <a:r>
              <a:rPr lang="de-DE" altLang="de-DE" sz="1100" dirty="0"/>
              <a:t> a </a:t>
            </a:r>
            <a:r>
              <a:rPr lang="de-DE" altLang="de-DE" sz="1100" dirty="0" err="1"/>
              <a:t>new</a:t>
            </a:r>
            <a:r>
              <a:rPr lang="de-DE" altLang="de-DE" sz="1100" dirty="0"/>
              <a:t> </a:t>
            </a:r>
            <a:r>
              <a:rPr lang="de-DE" altLang="de-DE" sz="1100" dirty="0" err="1"/>
              <a:t>system</a:t>
            </a:r>
            <a:r>
              <a:rPr lang="de-DE" altLang="de-DE" sz="1100" dirty="0"/>
              <a:t> </a:t>
            </a:r>
            <a:r>
              <a:rPr lang="de-DE" altLang="de-DE" sz="1100" dirty="0" err="1"/>
              <a:t>of</a:t>
            </a:r>
            <a:r>
              <a:rPr lang="de-DE" altLang="de-DE" sz="1100" dirty="0"/>
              <a:t>  </a:t>
            </a:r>
            <a:r>
              <a:rPr lang="de-DE" altLang="de-DE" sz="1100" dirty="0" err="1"/>
              <a:t>impact</a:t>
            </a:r>
            <a:r>
              <a:rPr lang="de-DE" altLang="de-DE" sz="1100" dirty="0"/>
              <a:t> </a:t>
            </a:r>
            <a:r>
              <a:rPr lang="de-DE" altLang="de-DE" sz="1100" dirty="0" err="1"/>
              <a:t>assessment</a:t>
            </a:r>
            <a:r>
              <a:rPr lang="de-DE" altLang="de-DE" sz="1100" dirty="0"/>
              <a:t>, </a:t>
            </a:r>
            <a:r>
              <a:rPr lang="de-DE" altLang="de-DE" sz="1100" b="1" dirty="0" err="1"/>
              <a:t>integrating</a:t>
            </a:r>
            <a:r>
              <a:rPr lang="de-DE" altLang="de-DE" sz="1100" dirty="0"/>
              <a:t> </a:t>
            </a:r>
            <a:r>
              <a:rPr lang="de-DE" altLang="de-DE" sz="1100" dirty="0" err="1"/>
              <a:t>outcome</a:t>
            </a:r>
            <a:r>
              <a:rPr lang="de-DE" altLang="de-DE" sz="1100" dirty="0"/>
              <a:t> </a:t>
            </a:r>
            <a:r>
              <a:rPr lang="de-DE" altLang="de-DE" sz="1100" dirty="0" err="1"/>
              <a:t>orientation</a:t>
            </a:r>
            <a:r>
              <a:rPr lang="de-DE" altLang="de-DE" sz="1100" dirty="0"/>
              <a:t> in </a:t>
            </a:r>
            <a:r>
              <a:rPr lang="de-DE" altLang="de-DE" sz="1100" dirty="0" err="1"/>
              <a:t>the</a:t>
            </a:r>
            <a:r>
              <a:rPr lang="de-DE" altLang="de-DE" sz="1100" dirty="0"/>
              <a:t> </a:t>
            </a:r>
            <a:r>
              <a:rPr lang="de-DE" altLang="de-DE" sz="1100" dirty="0" err="1"/>
              <a:t>process</a:t>
            </a:r>
            <a:r>
              <a:rPr lang="de-DE" altLang="de-DE" sz="1100" dirty="0"/>
              <a:t> </a:t>
            </a:r>
            <a:r>
              <a:rPr lang="de-DE" altLang="de-DE" sz="1100" dirty="0" err="1"/>
              <a:t>of</a:t>
            </a:r>
            <a:r>
              <a:rPr lang="de-DE" altLang="de-DE" sz="1100" dirty="0"/>
              <a:t> </a:t>
            </a:r>
            <a:r>
              <a:rPr lang="de-DE" altLang="de-DE" sz="1100" dirty="0" err="1"/>
              <a:t>planning</a:t>
            </a:r>
            <a:r>
              <a:rPr lang="de-DE" altLang="de-DE" sz="1100" dirty="0"/>
              <a:t> </a:t>
            </a:r>
            <a:r>
              <a:rPr lang="de-DE" altLang="de-DE" sz="1100" dirty="0" err="1"/>
              <a:t>new</a:t>
            </a:r>
            <a:r>
              <a:rPr lang="de-DE" altLang="de-DE" sz="1100" dirty="0"/>
              <a:t> </a:t>
            </a:r>
            <a:r>
              <a:rPr lang="de-DE" altLang="de-DE" sz="1100" dirty="0" err="1"/>
              <a:t>regulations</a:t>
            </a:r>
            <a:r>
              <a:rPr lang="de-DE" altLang="de-DE" sz="1100" dirty="0"/>
              <a:t> </a:t>
            </a:r>
            <a:r>
              <a:rPr lang="de-DE" altLang="de-DE" sz="1100" dirty="0" err="1"/>
              <a:t>and</a:t>
            </a:r>
            <a:r>
              <a:rPr lang="de-DE" altLang="de-DE" sz="1100" dirty="0"/>
              <a:t> </a:t>
            </a:r>
            <a:r>
              <a:rPr lang="de-DE" altLang="de-DE" sz="1100" dirty="0" err="1"/>
              <a:t>major</a:t>
            </a:r>
            <a:r>
              <a:rPr lang="de-DE" altLang="de-DE" sz="1100" dirty="0"/>
              <a:t> </a:t>
            </a:r>
            <a:r>
              <a:rPr lang="de-DE" altLang="de-DE" sz="1100" dirty="0" err="1"/>
              <a:t>programs</a:t>
            </a:r>
            <a:r>
              <a:rPr lang="de-DE" altLang="de-DE" sz="1100" dirty="0"/>
              <a:t>.</a:t>
            </a:r>
          </a:p>
          <a:p>
            <a:endParaRPr lang="de-DE" altLang="de-DE" sz="1100" dirty="0"/>
          </a:p>
          <a:p>
            <a:r>
              <a:rPr lang="de-DE" altLang="de-DE" sz="1100" dirty="0" err="1"/>
              <a:t>And</a:t>
            </a:r>
            <a:r>
              <a:rPr lang="de-DE" altLang="de-DE" sz="1100" dirty="0"/>
              <a:t> </a:t>
            </a:r>
            <a:r>
              <a:rPr lang="de-DE" altLang="de-DE" sz="1100" dirty="0" err="1"/>
              <a:t>finally</a:t>
            </a:r>
            <a:r>
              <a:rPr lang="de-DE" altLang="de-DE" sz="1100" dirty="0"/>
              <a:t>, </a:t>
            </a:r>
            <a:r>
              <a:rPr lang="de-DE" altLang="de-DE" sz="1100" dirty="0" err="1"/>
              <a:t>outcome</a:t>
            </a:r>
            <a:r>
              <a:rPr lang="de-DE" altLang="de-DE" sz="1100" dirty="0"/>
              <a:t> </a:t>
            </a:r>
            <a:r>
              <a:rPr lang="de-DE" altLang="de-DE" sz="1100" dirty="0" err="1"/>
              <a:t>orientation</a:t>
            </a:r>
            <a:r>
              <a:rPr lang="de-DE" altLang="de-DE" sz="1100" dirty="0"/>
              <a:t> </a:t>
            </a:r>
            <a:r>
              <a:rPr lang="de-DE" altLang="de-DE" sz="1100" dirty="0" err="1"/>
              <a:t>has</a:t>
            </a:r>
            <a:r>
              <a:rPr lang="de-DE" altLang="de-DE" sz="1100" dirty="0"/>
              <a:t> also </a:t>
            </a:r>
            <a:r>
              <a:rPr lang="de-DE" altLang="de-DE" sz="1100" dirty="0" err="1"/>
              <a:t>been</a:t>
            </a:r>
            <a:r>
              <a:rPr lang="de-DE" altLang="de-DE" sz="1100" dirty="0"/>
              <a:t> </a:t>
            </a:r>
            <a:r>
              <a:rPr lang="de-DE" altLang="de-DE" sz="1100" b="1" dirty="0" err="1"/>
              <a:t>laid</a:t>
            </a:r>
            <a:r>
              <a:rPr lang="de-DE" altLang="de-DE" sz="1100" b="1" dirty="0"/>
              <a:t> down </a:t>
            </a:r>
            <a:r>
              <a:rPr lang="de-DE" altLang="de-DE" sz="1100" dirty="0" err="1"/>
              <a:t>as</a:t>
            </a:r>
            <a:r>
              <a:rPr lang="de-DE" altLang="de-DE" sz="1100" dirty="0"/>
              <a:t> a </a:t>
            </a:r>
            <a:r>
              <a:rPr lang="de-DE" altLang="de-DE" sz="1100" b="1" dirty="0" err="1"/>
              <a:t>budgetary</a:t>
            </a:r>
            <a:r>
              <a:rPr lang="de-DE" altLang="de-DE" sz="1100" dirty="0"/>
              <a:t> </a:t>
            </a:r>
            <a:r>
              <a:rPr lang="de-DE" altLang="de-DE" sz="1100" dirty="0" err="1"/>
              <a:t>principle</a:t>
            </a:r>
            <a:r>
              <a:rPr lang="de-DE" altLang="de-DE" sz="1100" dirty="0"/>
              <a:t> in </a:t>
            </a:r>
            <a:r>
              <a:rPr lang="de-DE" altLang="de-DE" sz="1100" dirty="0" err="1"/>
              <a:t>our</a:t>
            </a:r>
            <a:r>
              <a:rPr lang="de-DE" altLang="de-DE" sz="1100" dirty="0"/>
              <a:t> </a:t>
            </a:r>
            <a:r>
              <a:rPr lang="de-DE" altLang="de-DE" sz="1100" dirty="0" err="1"/>
              <a:t>constitution</a:t>
            </a:r>
            <a:r>
              <a:rPr lang="de-DE" altLang="de-DE" sz="1100" dirty="0"/>
              <a:t>. </a:t>
            </a:r>
            <a:r>
              <a:rPr lang="de-DE" altLang="de-DE" sz="1100" dirty="0" err="1"/>
              <a:t>Being</a:t>
            </a:r>
            <a:r>
              <a:rPr lang="de-DE" altLang="de-DE" sz="1100" dirty="0"/>
              <a:t> a f</a:t>
            </a:r>
            <a:r>
              <a:rPr lang="de-DE" altLang="de-DE" sz="1100" b="1" dirty="0"/>
              <a:t>undamenta</a:t>
            </a:r>
            <a:r>
              <a:rPr lang="de-DE" altLang="de-DE" sz="1100" dirty="0"/>
              <a:t>l, large </a:t>
            </a:r>
            <a:r>
              <a:rPr lang="de-DE" altLang="de-DE" sz="1100" dirty="0" err="1"/>
              <a:t>scale</a:t>
            </a:r>
            <a:r>
              <a:rPr lang="de-DE" altLang="de-DE" sz="1100" dirty="0"/>
              <a:t> </a:t>
            </a:r>
            <a:r>
              <a:rPr lang="de-DE" altLang="de-DE" sz="1100" dirty="0" err="1"/>
              <a:t>reform</a:t>
            </a:r>
            <a:r>
              <a:rPr lang="de-DE" altLang="de-DE" sz="1100" dirty="0"/>
              <a:t>,  </a:t>
            </a:r>
            <a:r>
              <a:rPr lang="de-DE" altLang="de-DE" sz="1100" dirty="0" err="1"/>
              <a:t>it</a:t>
            </a:r>
            <a:r>
              <a:rPr lang="de-DE" altLang="de-DE" sz="1100" dirty="0"/>
              <a:t> </a:t>
            </a:r>
            <a:r>
              <a:rPr lang="de-DE" altLang="de-DE" sz="1100" dirty="0" err="1"/>
              <a:t>came</a:t>
            </a:r>
            <a:r>
              <a:rPr lang="de-DE" altLang="de-DE" sz="1100" dirty="0"/>
              <a:t> </a:t>
            </a:r>
            <a:r>
              <a:rPr lang="de-DE" altLang="de-DE" sz="1100" dirty="0" err="1"/>
              <a:t>into</a:t>
            </a:r>
            <a:r>
              <a:rPr lang="de-DE" altLang="de-DE" sz="1100" dirty="0"/>
              <a:t> </a:t>
            </a:r>
            <a:r>
              <a:rPr lang="de-DE" altLang="de-DE" sz="1100" dirty="0" err="1"/>
              <a:t>force</a:t>
            </a:r>
            <a:r>
              <a:rPr lang="de-DE" altLang="de-DE" sz="1100" dirty="0"/>
              <a:t> in </a:t>
            </a:r>
            <a:r>
              <a:rPr lang="de-DE" altLang="de-DE" sz="1100" dirty="0" err="1"/>
              <a:t>two</a:t>
            </a:r>
            <a:r>
              <a:rPr lang="de-DE" altLang="de-DE" sz="1100" dirty="0"/>
              <a:t> </a:t>
            </a:r>
            <a:r>
              <a:rPr lang="de-DE" altLang="de-DE" sz="1100" dirty="0" err="1"/>
              <a:t>stages</a:t>
            </a:r>
            <a:r>
              <a:rPr lang="de-DE" altLang="de-DE" sz="1100" dirty="0"/>
              <a:t>,  in 2009 </a:t>
            </a:r>
            <a:r>
              <a:rPr lang="de-DE" altLang="de-DE" sz="1100" dirty="0" err="1"/>
              <a:t>and</a:t>
            </a:r>
            <a:r>
              <a:rPr lang="de-DE" altLang="de-DE" sz="1100" dirty="0"/>
              <a:t> 2013.</a:t>
            </a:r>
          </a:p>
          <a:p>
            <a:endParaRPr lang="de-AT" altLang="de-DE" sz="1100" dirty="0"/>
          </a:p>
        </p:txBody>
      </p:sp>
      <p:sp>
        <p:nvSpPr>
          <p:cNvPr id="4" name="Kopfzeilenplatzhalter 3"/>
          <p:cNvSpPr>
            <a:spLocks noGrp="1"/>
          </p:cNvSpPr>
          <p:nvPr>
            <p:ph type="hdr" sz="quarter"/>
          </p:nvPr>
        </p:nvSpPr>
        <p:spPr/>
        <p:txBody>
          <a:bodyPr/>
          <a:lstStyle/>
          <a:p>
            <a:pPr>
              <a:defRPr/>
            </a:pPr>
            <a:r>
              <a:rPr lang="de-AT">
                <a:solidFill>
                  <a:prstClr val="black"/>
                </a:solidFill>
              </a:rPr>
              <a:t>Kopfzeile</a:t>
            </a:r>
          </a:p>
        </p:txBody>
      </p:sp>
      <p:sp>
        <p:nvSpPr>
          <p:cNvPr id="66565" name="Datumsplatzhalter 4"/>
          <p:cNvSpPr>
            <a:spLocks noGrp="1"/>
          </p:cNvSpPr>
          <p:nvPr>
            <p:ph type="dt" sz="quarter" idx="1"/>
          </p:nvPr>
        </p:nvSpPr>
        <p:spPr>
          <a:noFill/>
        </p:spPr>
        <p:txBody>
          <a:bodyPr/>
          <a:lstStyle>
            <a:lvl1pPr algn="l" defTabSz="955598"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14317" indent="-273028" algn="l" defTabSz="955598" eaLnBrk="0" hangingPunct="0">
              <a:spcBef>
                <a:spcPct val="30000"/>
              </a:spcBef>
              <a:buChar char="-"/>
              <a:defRPr sz="1200">
                <a:solidFill>
                  <a:schemeClr val="tx1"/>
                </a:solidFill>
                <a:latin typeface="Arial" charset="0"/>
                <a:ea typeface="MS PGothic" pitchFamily="34" charset="-128"/>
                <a:cs typeface="Arial" charset="0"/>
              </a:defRPr>
            </a:lvl2pPr>
            <a:lvl3pPr marL="1100049" indent="-217471" algn="l" defTabSz="955598" eaLnBrk="0" hangingPunct="0">
              <a:spcBef>
                <a:spcPct val="30000"/>
              </a:spcBef>
              <a:buChar char="•"/>
              <a:defRPr sz="1200">
                <a:solidFill>
                  <a:schemeClr val="tx1"/>
                </a:solidFill>
                <a:latin typeface="Arial" charset="0"/>
                <a:ea typeface="MS PGothic" pitchFamily="34" charset="-128"/>
                <a:cs typeface="Arial" charset="0"/>
              </a:defRPr>
            </a:lvl3pPr>
            <a:lvl4pPr marL="1541337" indent="-217471" algn="l" defTabSz="955598" eaLnBrk="0" hangingPunct="0">
              <a:spcBef>
                <a:spcPct val="30000"/>
              </a:spcBef>
              <a:buChar char="•"/>
              <a:defRPr sz="1200">
                <a:solidFill>
                  <a:schemeClr val="tx1"/>
                </a:solidFill>
                <a:latin typeface="Arial" charset="0"/>
                <a:ea typeface="MS PGothic" pitchFamily="34" charset="-128"/>
                <a:cs typeface="Arial" charset="0"/>
              </a:defRPr>
            </a:lvl4pPr>
            <a:lvl5pPr marL="1982626" indent="-217471" algn="l" defTabSz="955598" eaLnBrk="0" hangingPunct="0">
              <a:spcBef>
                <a:spcPct val="30000"/>
              </a:spcBef>
              <a:buChar char="•"/>
              <a:defRPr sz="1200">
                <a:solidFill>
                  <a:schemeClr val="tx1"/>
                </a:solidFill>
                <a:latin typeface="Arial" charset="0"/>
                <a:ea typeface="MS PGothic" pitchFamily="34" charset="-128"/>
                <a:cs typeface="Arial" charset="0"/>
              </a:defRPr>
            </a:lvl5pPr>
            <a:lvl6pPr marL="2439790"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896953"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354116"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11278"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r" eaLnBrk="1" hangingPunct="1">
              <a:spcBef>
                <a:spcPct val="0"/>
              </a:spcBef>
              <a:buFontTx/>
              <a:buNone/>
            </a:pPr>
            <a:fld id="{B84A9015-D440-4A22-91F2-F2BAEE3BFA64}" type="datetime1">
              <a:rPr lang="de-AT" altLang="de-DE" sz="900">
                <a:solidFill>
                  <a:prstClr val="black"/>
                </a:solidFill>
              </a:rPr>
              <a:pPr algn="r" eaLnBrk="1" hangingPunct="1">
                <a:spcBef>
                  <a:spcPct val="0"/>
                </a:spcBef>
                <a:buFontTx/>
                <a:buNone/>
              </a:pPr>
              <a:t>28.02.2018</a:t>
            </a:fld>
            <a:endParaRPr lang="de-AT" altLang="de-DE" sz="900">
              <a:solidFill>
                <a:prstClr val="black"/>
              </a:solidFill>
            </a:endParaRPr>
          </a:p>
        </p:txBody>
      </p:sp>
      <p:sp>
        <p:nvSpPr>
          <p:cNvPr id="66566" name="Fußzeilenplatzhalter 5"/>
          <p:cNvSpPr>
            <a:spLocks noGrp="1"/>
          </p:cNvSpPr>
          <p:nvPr>
            <p:ph type="ftr" sz="quarter" idx="4"/>
          </p:nvPr>
        </p:nvSpPr>
        <p:spPr>
          <a:noFill/>
        </p:spPr>
        <p:txBody>
          <a:bodyPr/>
          <a:lstStyle>
            <a:lvl1pPr algn="l" defTabSz="955598"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14317" indent="-273028" algn="l" defTabSz="955598" eaLnBrk="0" hangingPunct="0">
              <a:spcBef>
                <a:spcPct val="30000"/>
              </a:spcBef>
              <a:buChar char="-"/>
              <a:defRPr sz="1200">
                <a:solidFill>
                  <a:schemeClr val="tx1"/>
                </a:solidFill>
                <a:latin typeface="Arial" charset="0"/>
                <a:ea typeface="MS PGothic" pitchFamily="34" charset="-128"/>
                <a:cs typeface="Arial" charset="0"/>
              </a:defRPr>
            </a:lvl2pPr>
            <a:lvl3pPr marL="1100049" indent="-217471" algn="l" defTabSz="955598" eaLnBrk="0" hangingPunct="0">
              <a:spcBef>
                <a:spcPct val="30000"/>
              </a:spcBef>
              <a:buChar char="•"/>
              <a:defRPr sz="1200">
                <a:solidFill>
                  <a:schemeClr val="tx1"/>
                </a:solidFill>
                <a:latin typeface="Arial" charset="0"/>
                <a:ea typeface="MS PGothic" pitchFamily="34" charset="-128"/>
                <a:cs typeface="Arial" charset="0"/>
              </a:defRPr>
            </a:lvl3pPr>
            <a:lvl4pPr marL="1541337" indent="-217471" algn="l" defTabSz="955598" eaLnBrk="0" hangingPunct="0">
              <a:spcBef>
                <a:spcPct val="30000"/>
              </a:spcBef>
              <a:buChar char="•"/>
              <a:defRPr sz="1200">
                <a:solidFill>
                  <a:schemeClr val="tx1"/>
                </a:solidFill>
                <a:latin typeface="Arial" charset="0"/>
                <a:ea typeface="MS PGothic" pitchFamily="34" charset="-128"/>
                <a:cs typeface="Arial" charset="0"/>
              </a:defRPr>
            </a:lvl4pPr>
            <a:lvl5pPr marL="1982626" indent="-217471" algn="l" defTabSz="955598" eaLnBrk="0" hangingPunct="0">
              <a:spcBef>
                <a:spcPct val="30000"/>
              </a:spcBef>
              <a:buChar char="•"/>
              <a:defRPr sz="1200">
                <a:solidFill>
                  <a:schemeClr val="tx1"/>
                </a:solidFill>
                <a:latin typeface="Arial" charset="0"/>
                <a:ea typeface="MS PGothic" pitchFamily="34" charset="-128"/>
                <a:cs typeface="Arial" charset="0"/>
              </a:defRPr>
            </a:lvl5pPr>
            <a:lvl6pPr marL="2439790"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896953"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354116"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11278"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eaLnBrk="1" hangingPunct="1">
              <a:spcBef>
                <a:spcPct val="0"/>
              </a:spcBef>
              <a:buFontTx/>
              <a:buNone/>
            </a:pPr>
            <a:r>
              <a:rPr lang="de-AT" altLang="de-DE" sz="900">
                <a:solidFill>
                  <a:prstClr val="black"/>
                </a:solidFill>
              </a:rPr>
              <a:t>Fußzeile</a:t>
            </a:r>
          </a:p>
        </p:txBody>
      </p:sp>
      <p:sp>
        <p:nvSpPr>
          <p:cNvPr id="66567" name="Foliennummernplatzhalter 6"/>
          <p:cNvSpPr>
            <a:spLocks noGrp="1"/>
          </p:cNvSpPr>
          <p:nvPr>
            <p:ph type="sldNum" sz="quarter" idx="5"/>
          </p:nvPr>
        </p:nvSpPr>
        <p:spPr>
          <a:noFill/>
        </p:spPr>
        <p:txBody>
          <a:bodyPr/>
          <a:lstStyle>
            <a:lvl1pPr algn="l" defTabSz="955598"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14317" indent="-273028" algn="l" defTabSz="955598" eaLnBrk="0" hangingPunct="0">
              <a:spcBef>
                <a:spcPct val="30000"/>
              </a:spcBef>
              <a:buChar char="-"/>
              <a:defRPr sz="1200">
                <a:solidFill>
                  <a:schemeClr val="tx1"/>
                </a:solidFill>
                <a:latin typeface="Arial" charset="0"/>
                <a:ea typeface="MS PGothic" pitchFamily="34" charset="-128"/>
                <a:cs typeface="Arial" charset="0"/>
              </a:defRPr>
            </a:lvl2pPr>
            <a:lvl3pPr marL="1100049" indent="-217471" algn="l" defTabSz="955598" eaLnBrk="0" hangingPunct="0">
              <a:spcBef>
                <a:spcPct val="30000"/>
              </a:spcBef>
              <a:buChar char="•"/>
              <a:defRPr sz="1200">
                <a:solidFill>
                  <a:schemeClr val="tx1"/>
                </a:solidFill>
                <a:latin typeface="Arial" charset="0"/>
                <a:ea typeface="MS PGothic" pitchFamily="34" charset="-128"/>
                <a:cs typeface="Arial" charset="0"/>
              </a:defRPr>
            </a:lvl3pPr>
            <a:lvl4pPr marL="1541337" indent="-217471" algn="l" defTabSz="955598" eaLnBrk="0" hangingPunct="0">
              <a:spcBef>
                <a:spcPct val="30000"/>
              </a:spcBef>
              <a:buChar char="•"/>
              <a:defRPr sz="1200">
                <a:solidFill>
                  <a:schemeClr val="tx1"/>
                </a:solidFill>
                <a:latin typeface="Arial" charset="0"/>
                <a:ea typeface="MS PGothic" pitchFamily="34" charset="-128"/>
                <a:cs typeface="Arial" charset="0"/>
              </a:defRPr>
            </a:lvl4pPr>
            <a:lvl5pPr marL="1982626" indent="-217471" algn="l" defTabSz="955598" eaLnBrk="0" hangingPunct="0">
              <a:spcBef>
                <a:spcPct val="30000"/>
              </a:spcBef>
              <a:buChar char="•"/>
              <a:defRPr sz="1200">
                <a:solidFill>
                  <a:schemeClr val="tx1"/>
                </a:solidFill>
                <a:latin typeface="Arial" charset="0"/>
                <a:ea typeface="MS PGothic" pitchFamily="34" charset="-128"/>
                <a:cs typeface="Arial" charset="0"/>
              </a:defRPr>
            </a:lvl5pPr>
            <a:lvl6pPr marL="2439790"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896953"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354116"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11278"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ctr" eaLnBrk="1" hangingPunct="1">
              <a:spcBef>
                <a:spcPct val="0"/>
              </a:spcBef>
              <a:buFontTx/>
              <a:buNone/>
            </a:pPr>
            <a:r>
              <a:rPr lang="de-AT" altLang="de-DE" sz="900">
                <a:solidFill>
                  <a:prstClr val="black"/>
                </a:solidFill>
              </a:rPr>
              <a:t>Folie </a:t>
            </a:r>
            <a:fld id="{1A5CD562-B34B-4186-BE1B-BE5665D0B108}" type="slidenum">
              <a:rPr lang="de-AT" altLang="de-DE" sz="900">
                <a:solidFill>
                  <a:prstClr val="black"/>
                </a:solidFill>
              </a:rPr>
              <a:pPr algn="ctr" eaLnBrk="1" hangingPunct="1">
                <a:spcBef>
                  <a:spcPct val="0"/>
                </a:spcBef>
                <a:buFontTx/>
                <a:buNone/>
              </a:pPr>
              <a:t>6</a:t>
            </a:fld>
            <a:endParaRPr lang="de-AT" altLang="de-DE" sz="900">
              <a:solidFill>
                <a:prstClr val="black"/>
              </a:solidFill>
            </a:endParaRPr>
          </a:p>
        </p:txBody>
      </p:sp>
    </p:spTree>
    <p:extLst>
      <p:ext uri="{BB962C8B-B14F-4D97-AF65-F5344CB8AC3E}">
        <p14:creationId xmlns:p14="http://schemas.microsoft.com/office/powerpoint/2010/main" val="134651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81923" name="Notizenplatzhalter 2"/>
          <p:cNvSpPr>
            <a:spLocks noGrp="1"/>
          </p:cNvSpPr>
          <p:nvPr>
            <p:ph type="body" idx="1"/>
          </p:nvPr>
        </p:nvSpPr>
        <p:spPr>
          <a:noFill/>
        </p:spPr>
        <p:txBody>
          <a:bodyPr/>
          <a:lstStyle/>
          <a:p>
            <a:endParaRPr lang="de-DE" altLang="de-DE" smtClean="0"/>
          </a:p>
        </p:txBody>
      </p:sp>
      <p:sp>
        <p:nvSpPr>
          <p:cNvPr id="4" name="Kopfzeilenplatzhalter 3"/>
          <p:cNvSpPr>
            <a:spLocks noGrp="1"/>
          </p:cNvSpPr>
          <p:nvPr>
            <p:ph type="hdr" sz="quarter"/>
          </p:nvPr>
        </p:nvSpPr>
        <p:spPr/>
        <p:txBody>
          <a:bodyPr/>
          <a:lstStyle/>
          <a:p>
            <a:pPr>
              <a:defRPr/>
            </a:pPr>
            <a:r>
              <a:rPr lang="de-AT" smtClean="0"/>
              <a:t>Kopfzeile</a:t>
            </a:r>
            <a:endParaRPr lang="de-AT"/>
          </a:p>
        </p:txBody>
      </p:sp>
      <p:sp>
        <p:nvSpPr>
          <p:cNvPr id="81925" name="Datumsplatzhalter 4"/>
          <p:cNvSpPr>
            <a:spLocks noGrp="1"/>
          </p:cNvSpPr>
          <p:nvPr>
            <p:ph type="dt" sz="quarter" idx="1"/>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r" eaLnBrk="1" hangingPunct="1">
              <a:spcBef>
                <a:spcPct val="0"/>
              </a:spcBef>
              <a:buFontTx/>
              <a:buNone/>
            </a:pPr>
            <a:fld id="{D17D0CF7-982D-49FD-8F71-1A655327BF2B}" type="datetime1">
              <a:rPr lang="de-AT" altLang="de-DE" sz="900"/>
              <a:pPr algn="r" eaLnBrk="1" hangingPunct="1">
                <a:spcBef>
                  <a:spcPct val="0"/>
                </a:spcBef>
                <a:buFontTx/>
                <a:buNone/>
              </a:pPr>
              <a:t>28.02.2018</a:t>
            </a:fld>
            <a:endParaRPr lang="de-AT" altLang="de-DE" sz="900"/>
          </a:p>
        </p:txBody>
      </p:sp>
      <p:sp>
        <p:nvSpPr>
          <p:cNvPr id="81926" name="Fußzeilenplatzhalter 5"/>
          <p:cNvSpPr>
            <a:spLocks noGrp="1"/>
          </p:cNvSpPr>
          <p:nvPr>
            <p:ph type="ftr" sz="quarter" idx="4"/>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eaLnBrk="1" hangingPunct="1">
              <a:spcBef>
                <a:spcPct val="0"/>
              </a:spcBef>
              <a:buFontTx/>
              <a:buNone/>
            </a:pPr>
            <a:r>
              <a:rPr lang="de-AT" altLang="de-DE" sz="900"/>
              <a:t>Fußzeile</a:t>
            </a:r>
          </a:p>
        </p:txBody>
      </p:sp>
      <p:sp>
        <p:nvSpPr>
          <p:cNvPr id="81927" name="Foliennummernplatzhalter 6"/>
          <p:cNvSpPr>
            <a:spLocks noGrp="1"/>
          </p:cNvSpPr>
          <p:nvPr>
            <p:ph type="sldNum" sz="quarter" idx="5"/>
          </p:nvPr>
        </p:nvSpPr>
        <p:spPr>
          <a:noFill/>
        </p:spPr>
        <p:txBody>
          <a:bodyPr/>
          <a:lstStyle>
            <a:lvl1pPr algn="l" defTabSz="957185"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42889" indent="-285726" algn="l" defTabSz="957185" eaLnBrk="0" hangingPunct="0">
              <a:spcBef>
                <a:spcPct val="30000"/>
              </a:spcBef>
              <a:buChar char="-"/>
              <a:defRPr sz="1200">
                <a:solidFill>
                  <a:schemeClr val="tx1"/>
                </a:solidFill>
                <a:latin typeface="Arial" charset="0"/>
                <a:ea typeface="MS PGothic" pitchFamily="34" charset="-128"/>
                <a:cs typeface="Arial" charset="0"/>
              </a:defRPr>
            </a:lvl2pPr>
            <a:lvl3pPr marL="1142907" indent="-228581" algn="l" defTabSz="957185" eaLnBrk="0" hangingPunct="0">
              <a:spcBef>
                <a:spcPct val="30000"/>
              </a:spcBef>
              <a:buChar char="•"/>
              <a:defRPr sz="1200">
                <a:solidFill>
                  <a:schemeClr val="tx1"/>
                </a:solidFill>
                <a:latin typeface="Arial" charset="0"/>
                <a:ea typeface="MS PGothic" pitchFamily="34" charset="-128"/>
                <a:cs typeface="Arial" charset="0"/>
              </a:defRPr>
            </a:lvl3pPr>
            <a:lvl4pPr marL="1600070" indent="-228581" algn="l" defTabSz="957185" eaLnBrk="0" hangingPunct="0">
              <a:spcBef>
                <a:spcPct val="30000"/>
              </a:spcBef>
              <a:buChar char="•"/>
              <a:defRPr sz="1200">
                <a:solidFill>
                  <a:schemeClr val="tx1"/>
                </a:solidFill>
                <a:latin typeface="Arial" charset="0"/>
                <a:ea typeface="MS PGothic" pitchFamily="34" charset="-128"/>
                <a:cs typeface="Arial" charset="0"/>
              </a:defRPr>
            </a:lvl4pPr>
            <a:lvl5pPr marL="2057232" indent="-228581" algn="l" defTabSz="957185" eaLnBrk="0" hangingPunct="0">
              <a:spcBef>
                <a:spcPct val="30000"/>
              </a:spcBef>
              <a:buChar char="•"/>
              <a:defRPr sz="1200">
                <a:solidFill>
                  <a:schemeClr val="tx1"/>
                </a:solidFill>
                <a:latin typeface="Arial" charset="0"/>
                <a:ea typeface="MS PGothic" pitchFamily="34" charset="-128"/>
                <a:cs typeface="Arial" charset="0"/>
              </a:defRPr>
            </a:lvl5pPr>
            <a:lvl6pPr marL="2514395"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971559"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428722"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85884" indent="-228581" defTabSz="957185"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ctr" eaLnBrk="1" hangingPunct="1">
              <a:spcBef>
                <a:spcPct val="0"/>
              </a:spcBef>
              <a:buFontTx/>
              <a:buNone/>
            </a:pPr>
            <a:r>
              <a:rPr lang="de-AT" altLang="de-DE" sz="900"/>
              <a:t>Folie </a:t>
            </a:r>
            <a:fld id="{2E68B0D5-A0D7-49FB-BA7B-EDC990B677DE}" type="slidenum">
              <a:rPr lang="de-AT" altLang="de-DE" sz="900"/>
              <a:pPr algn="ctr" eaLnBrk="1" hangingPunct="1">
                <a:spcBef>
                  <a:spcPct val="0"/>
                </a:spcBef>
                <a:buFontTx/>
                <a:buNone/>
              </a:pPr>
              <a:t>7</a:t>
            </a:fld>
            <a:endParaRPr lang="de-AT" altLang="de-DE" sz="900"/>
          </a:p>
        </p:txBody>
      </p:sp>
    </p:spTree>
    <p:extLst>
      <p:ext uri="{BB962C8B-B14F-4D97-AF65-F5344CB8AC3E}">
        <p14:creationId xmlns:p14="http://schemas.microsoft.com/office/powerpoint/2010/main" val="417682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66563" name="Notizenplatzhalter 2"/>
          <p:cNvSpPr>
            <a:spLocks noGrp="1"/>
          </p:cNvSpPr>
          <p:nvPr>
            <p:ph type="body" idx="1"/>
          </p:nvPr>
        </p:nvSpPr>
        <p:spPr>
          <a:noFill/>
        </p:spPr>
        <p:txBody>
          <a:bodyPr/>
          <a:lstStyle/>
          <a:p>
            <a:endParaRPr lang="de-AT" altLang="de-DE" sz="1100" dirty="0"/>
          </a:p>
        </p:txBody>
      </p:sp>
      <p:sp>
        <p:nvSpPr>
          <p:cNvPr id="4" name="Kopfzeilenplatzhalter 3"/>
          <p:cNvSpPr>
            <a:spLocks noGrp="1"/>
          </p:cNvSpPr>
          <p:nvPr>
            <p:ph type="hdr" sz="quarter"/>
          </p:nvPr>
        </p:nvSpPr>
        <p:spPr/>
        <p:txBody>
          <a:bodyPr/>
          <a:lstStyle/>
          <a:p>
            <a:pPr>
              <a:defRPr/>
            </a:pPr>
            <a:r>
              <a:rPr lang="de-AT">
                <a:solidFill>
                  <a:prstClr val="black"/>
                </a:solidFill>
              </a:rPr>
              <a:t>Kopfzeile</a:t>
            </a:r>
          </a:p>
        </p:txBody>
      </p:sp>
      <p:sp>
        <p:nvSpPr>
          <p:cNvPr id="66565" name="Datumsplatzhalter 4"/>
          <p:cNvSpPr>
            <a:spLocks noGrp="1"/>
          </p:cNvSpPr>
          <p:nvPr>
            <p:ph type="dt" sz="quarter" idx="1"/>
          </p:nvPr>
        </p:nvSpPr>
        <p:spPr>
          <a:noFill/>
        </p:spPr>
        <p:txBody>
          <a:bodyPr/>
          <a:lstStyle>
            <a:lvl1pPr algn="l" defTabSz="955598"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14317" indent="-273028" algn="l" defTabSz="955598" eaLnBrk="0" hangingPunct="0">
              <a:spcBef>
                <a:spcPct val="30000"/>
              </a:spcBef>
              <a:buChar char="-"/>
              <a:defRPr sz="1200">
                <a:solidFill>
                  <a:schemeClr val="tx1"/>
                </a:solidFill>
                <a:latin typeface="Arial" charset="0"/>
                <a:ea typeface="MS PGothic" pitchFamily="34" charset="-128"/>
                <a:cs typeface="Arial" charset="0"/>
              </a:defRPr>
            </a:lvl2pPr>
            <a:lvl3pPr marL="1100049" indent="-217471" algn="l" defTabSz="955598" eaLnBrk="0" hangingPunct="0">
              <a:spcBef>
                <a:spcPct val="30000"/>
              </a:spcBef>
              <a:buChar char="•"/>
              <a:defRPr sz="1200">
                <a:solidFill>
                  <a:schemeClr val="tx1"/>
                </a:solidFill>
                <a:latin typeface="Arial" charset="0"/>
                <a:ea typeface="MS PGothic" pitchFamily="34" charset="-128"/>
                <a:cs typeface="Arial" charset="0"/>
              </a:defRPr>
            </a:lvl3pPr>
            <a:lvl4pPr marL="1541337" indent="-217471" algn="l" defTabSz="955598" eaLnBrk="0" hangingPunct="0">
              <a:spcBef>
                <a:spcPct val="30000"/>
              </a:spcBef>
              <a:buChar char="•"/>
              <a:defRPr sz="1200">
                <a:solidFill>
                  <a:schemeClr val="tx1"/>
                </a:solidFill>
                <a:latin typeface="Arial" charset="0"/>
                <a:ea typeface="MS PGothic" pitchFamily="34" charset="-128"/>
                <a:cs typeface="Arial" charset="0"/>
              </a:defRPr>
            </a:lvl4pPr>
            <a:lvl5pPr marL="1982626" indent="-217471" algn="l" defTabSz="955598" eaLnBrk="0" hangingPunct="0">
              <a:spcBef>
                <a:spcPct val="30000"/>
              </a:spcBef>
              <a:buChar char="•"/>
              <a:defRPr sz="1200">
                <a:solidFill>
                  <a:schemeClr val="tx1"/>
                </a:solidFill>
                <a:latin typeface="Arial" charset="0"/>
                <a:ea typeface="MS PGothic" pitchFamily="34" charset="-128"/>
                <a:cs typeface="Arial" charset="0"/>
              </a:defRPr>
            </a:lvl5pPr>
            <a:lvl6pPr marL="2439790"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896953"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354116"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11278"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r" eaLnBrk="1" hangingPunct="1">
              <a:spcBef>
                <a:spcPct val="0"/>
              </a:spcBef>
              <a:buFontTx/>
              <a:buNone/>
            </a:pPr>
            <a:fld id="{B84A9015-D440-4A22-91F2-F2BAEE3BFA64}" type="datetime1">
              <a:rPr lang="de-AT" altLang="de-DE" sz="900">
                <a:solidFill>
                  <a:prstClr val="black"/>
                </a:solidFill>
              </a:rPr>
              <a:pPr algn="r" eaLnBrk="1" hangingPunct="1">
                <a:spcBef>
                  <a:spcPct val="0"/>
                </a:spcBef>
                <a:buFontTx/>
                <a:buNone/>
              </a:pPr>
              <a:t>28.02.2018</a:t>
            </a:fld>
            <a:endParaRPr lang="de-AT" altLang="de-DE" sz="900">
              <a:solidFill>
                <a:prstClr val="black"/>
              </a:solidFill>
            </a:endParaRPr>
          </a:p>
        </p:txBody>
      </p:sp>
      <p:sp>
        <p:nvSpPr>
          <p:cNvPr id="66566" name="Fußzeilenplatzhalter 5"/>
          <p:cNvSpPr>
            <a:spLocks noGrp="1"/>
          </p:cNvSpPr>
          <p:nvPr>
            <p:ph type="ftr" sz="quarter" idx="4"/>
          </p:nvPr>
        </p:nvSpPr>
        <p:spPr>
          <a:noFill/>
        </p:spPr>
        <p:txBody>
          <a:bodyPr/>
          <a:lstStyle>
            <a:lvl1pPr algn="l" defTabSz="955598"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14317" indent="-273028" algn="l" defTabSz="955598" eaLnBrk="0" hangingPunct="0">
              <a:spcBef>
                <a:spcPct val="30000"/>
              </a:spcBef>
              <a:buChar char="-"/>
              <a:defRPr sz="1200">
                <a:solidFill>
                  <a:schemeClr val="tx1"/>
                </a:solidFill>
                <a:latin typeface="Arial" charset="0"/>
                <a:ea typeface="MS PGothic" pitchFamily="34" charset="-128"/>
                <a:cs typeface="Arial" charset="0"/>
              </a:defRPr>
            </a:lvl2pPr>
            <a:lvl3pPr marL="1100049" indent="-217471" algn="l" defTabSz="955598" eaLnBrk="0" hangingPunct="0">
              <a:spcBef>
                <a:spcPct val="30000"/>
              </a:spcBef>
              <a:buChar char="•"/>
              <a:defRPr sz="1200">
                <a:solidFill>
                  <a:schemeClr val="tx1"/>
                </a:solidFill>
                <a:latin typeface="Arial" charset="0"/>
                <a:ea typeface="MS PGothic" pitchFamily="34" charset="-128"/>
                <a:cs typeface="Arial" charset="0"/>
              </a:defRPr>
            </a:lvl3pPr>
            <a:lvl4pPr marL="1541337" indent="-217471" algn="l" defTabSz="955598" eaLnBrk="0" hangingPunct="0">
              <a:spcBef>
                <a:spcPct val="30000"/>
              </a:spcBef>
              <a:buChar char="•"/>
              <a:defRPr sz="1200">
                <a:solidFill>
                  <a:schemeClr val="tx1"/>
                </a:solidFill>
                <a:latin typeface="Arial" charset="0"/>
                <a:ea typeface="MS PGothic" pitchFamily="34" charset="-128"/>
                <a:cs typeface="Arial" charset="0"/>
              </a:defRPr>
            </a:lvl4pPr>
            <a:lvl5pPr marL="1982626" indent="-217471" algn="l" defTabSz="955598" eaLnBrk="0" hangingPunct="0">
              <a:spcBef>
                <a:spcPct val="30000"/>
              </a:spcBef>
              <a:buChar char="•"/>
              <a:defRPr sz="1200">
                <a:solidFill>
                  <a:schemeClr val="tx1"/>
                </a:solidFill>
                <a:latin typeface="Arial" charset="0"/>
                <a:ea typeface="MS PGothic" pitchFamily="34" charset="-128"/>
                <a:cs typeface="Arial" charset="0"/>
              </a:defRPr>
            </a:lvl5pPr>
            <a:lvl6pPr marL="2439790"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896953"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354116"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11278"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eaLnBrk="1" hangingPunct="1">
              <a:spcBef>
                <a:spcPct val="0"/>
              </a:spcBef>
              <a:buFontTx/>
              <a:buNone/>
            </a:pPr>
            <a:r>
              <a:rPr lang="de-AT" altLang="de-DE" sz="900">
                <a:solidFill>
                  <a:prstClr val="black"/>
                </a:solidFill>
              </a:rPr>
              <a:t>Fußzeile</a:t>
            </a:r>
          </a:p>
        </p:txBody>
      </p:sp>
      <p:sp>
        <p:nvSpPr>
          <p:cNvPr id="66567" name="Foliennummernplatzhalter 6"/>
          <p:cNvSpPr>
            <a:spLocks noGrp="1"/>
          </p:cNvSpPr>
          <p:nvPr>
            <p:ph type="sldNum" sz="quarter" idx="5"/>
          </p:nvPr>
        </p:nvSpPr>
        <p:spPr>
          <a:noFill/>
        </p:spPr>
        <p:txBody>
          <a:bodyPr/>
          <a:lstStyle>
            <a:lvl1pPr algn="l" defTabSz="955598" eaLnBrk="0" hangingPunct="0">
              <a:spcBef>
                <a:spcPct val="30000"/>
              </a:spcBef>
              <a:buFont typeface="Wingdings" pitchFamily="2" charset="2"/>
              <a:buChar char="§"/>
              <a:defRPr sz="1200">
                <a:solidFill>
                  <a:schemeClr val="tx1"/>
                </a:solidFill>
                <a:latin typeface="Arial" charset="0"/>
                <a:ea typeface="MS PGothic" pitchFamily="34" charset="-128"/>
                <a:cs typeface="Arial" charset="0"/>
              </a:defRPr>
            </a:lvl1pPr>
            <a:lvl2pPr marL="714317" indent="-273028" algn="l" defTabSz="955598" eaLnBrk="0" hangingPunct="0">
              <a:spcBef>
                <a:spcPct val="30000"/>
              </a:spcBef>
              <a:buChar char="-"/>
              <a:defRPr sz="1200">
                <a:solidFill>
                  <a:schemeClr val="tx1"/>
                </a:solidFill>
                <a:latin typeface="Arial" charset="0"/>
                <a:ea typeface="MS PGothic" pitchFamily="34" charset="-128"/>
                <a:cs typeface="Arial" charset="0"/>
              </a:defRPr>
            </a:lvl2pPr>
            <a:lvl3pPr marL="1100049" indent="-217471" algn="l" defTabSz="955598" eaLnBrk="0" hangingPunct="0">
              <a:spcBef>
                <a:spcPct val="30000"/>
              </a:spcBef>
              <a:buChar char="•"/>
              <a:defRPr sz="1200">
                <a:solidFill>
                  <a:schemeClr val="tx1"/>
                </a:solidFill>
                <a:latin typeface="Arial" charset="0"/>
                <a:ea typeface="MS PGothic" pitchFamily="34" charset="-128"/>
                <a:cs typeface="Arial" charset="0"/>
              </a:defRPr>
            </a:lvl3pPr>
            <a:lvl4pPr marL="1541337" indent="-217471" algn="l" defTabSz="955598" eaLnBrk="0" hangingPunct="0">
              <a:spcBef>
                <a:spcPct val="30000"/>
              </a:spcBef>
              <a:buChar char="•"/>
              <a:defRPr sz="1200">
                <a:solidFill>
                  <a:schemeClr val="tx1"/>
                </a:solidFill>
                <a:latin typeface="Arial" charset="0"/>
                <a:ea typeface="MS PGothic" pitchFamily="34" charset="-128"/>
                <a:cs typeface="Arial" charset="0"/>
              </a:defRPr>
            </a:lvl4pPr>
            <a:lvl5pPr marL="1982626" indent="-217471" algn="l" defTabSz="955598" eaLnBrk="0" hangingPunct="0">
              <a:spcBef>
                <a:spcPct val="30000"/>
              </a:spcBef>
              <a:buChar char="•"/>
              <a:defRPr sz="1200">
                <a:solidFill>
                  <a:schemeClr val="tx1"/>
                </a:solidFill>
                <a:latin typeface="Arial" charset="0"/>
                <a:ea typeface="MS PGothic" pitchFamily="34" charset="-128"/>
                <a:cs typeface="Arial" charset="0"/>
              </a:defRPr>
            </a:lvl5pPr>
            <a:lvl6pPr marL="2439790"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6pPr>
            <a:lvl7pPr marL="2896953"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7pPr>
            <a:lvl8pPr marL="3354116"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8pPr>
            <a:lvl9pPr marL="3811278" indent="-217471" defTabSz="955598" eaLnBrk="0" fontAlgn="base" hangingPunct="0">
              <a:spcBef>
                <a:spcPct val="30000"/>
              </a:spcBef>
              <a:spcAft>
                <a:spcPct val="0"/>
              </a:spcAft>
              <a:buChar char="•"/>
              <a:defRPr sz="1200">
                <a:solidFill>
                  <a:schemeClr val="tx1"/>
                </a:solidFill>
                <a:latin typeface="Arial" charset="0"/>
                <a:ea typeface="MS PGothic" pitchFamily="34" charset="-128"/>
                <a:cs typeface="Arial" charset="0"/>
              </a:defRPr>
            </a:lvl9pPr>
          </a:lstStyle>
          <a:p>
            <a:pPr algn="ctr" eaLnBrk="1" hangingPunct="1">
              <a:spcBef>
                <a:spcPct val="0"/>
              </a:spcBef>
              <a:buFontTx/>
              <a:buNone/>
            </a:pPr>
            <a:r>
              <a:rPr lang="de-AT" altLang="de-DE" sz="900">
                <a:solidFill>
                  <a:prstClr val="black"/>
                </a:solidFill>
              </a:rPr>
              <a:t>Folie </a:t>
            </a:r>
            <a:fld id="{1A5CD562-B34B-4186-BE1B-BE5665D0B108}" type="slidenum">
              <a:rPr lang="de-AT" altLang="de-DE" sz="900">
                <a:solidFill>
                  <a:prstClr val="black"/>
                </a:solidFill>
              </a:rPr>
              <a:pPr algn="ctr" eaLnBrk="1" hangingPunct="1">
                <a:spcBef>
                  <a:spcPct val="0"/>
                </a:spcBef>
                <a:buFontTx/>
                <a:buNone/>
              </a:pPr>
              <a:t>8</a:t>
            </a:fld>
            <a:endParaRPr lang="de-AT" altLang="de-DE" sz="900">
              <a:solidFill>
                <a:prstClr val="black"/>
              </a:solidFill>
            </a:endParaRPr>
          </a:p>
        </p:txBody>
      </p:sp>
    </p:spTree>
    <p:extLst>
      <p:ext uri="{BB962C8B-B14F-4D97-AF65-F5344CB8AC3E}">
        <p14:creationId xmlns:p14="http://schemas.microsoft.com/office/powerpoint/2010/main" val="134651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charset="0"/>
                <a:ea typeface="ＭＳ Ｐゴシック" charset="0"/>
                <a:cs typeface="Arial" charset="0"/>
              </a:defRPr>
            </a:lvl1pPr>
            <a:lvl2pPr marL="742828" indent="-285702" defTabSz="958694" eaLnBrk="0" hangingPunct="0">
              <a:defRPr sz="2000">
                <a:solidFill>
                  <a:schemeClr val="tx1"/>
                </a:solidFill>
                <a:latin typeface="Arial" charset="0"/>
                <a:ea typeface="Arial" charset="0"/>
                <a:cs typeface="Arial" charset="0"/>
              </a:defRPr>
            </a:lvl2pPr>
            <a:lvl3pPr marL="1142814" indent="-228562" defTabSz="958694" eaLnBrk="0" hangingPunct="0">
              <a:defRPr sz="2000">
                <a:solidFill>
                  <a:schemeClr val="tx1"/>
                </a:solidFill>
                <a:latin typeface="Arial" charset="0"/>
                <a:ea typeface="Arial" charset="0"/>
                <a:cs typeface="Arial" charset="0"/>
              </a:defRPr>
            </a:lvl3pPr>
            <a:lvl4pPr marL="1599940" indent="-228562" defTabSz="958694" eaLnBrk="0" hangingPunct="0">
              <a:defRPr sz="2000">
                <a:solidFill>
                  <a:schemeClr val="tx1"/>
                </a:solidFill>
                <a:latin typeface="Arial" charset="0"/>
                <a:ea typeface="Arial" charset="0"/>
                <a:cs typeface="Arial" charset="0"/>
              </a:defRPr>
            </a:lvl4pPr>
            <a:lvl5pPr marL="2057065" indent="-228562" defTabSz="958694" eaLnBrk="0" hangingPunct="0">
              <a:defRPr sz="2000">
                <a:solidFill>
                  <a:schemeClr val="tx1"/>
                </a:solidFill>
                <a:latin typeface="Arial" charset="0"/>
                <a:ea typeface="Arial" charset="0"/>
                <a:cs typeface="Arial" charset="0"/>
              </a:defRPr>
            </a:lvl5pPr>
            <a:lvl6pPr marL="2514191"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6pPr>
            <a:lvl7pPr marL="2971318"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7pPr>
            <a:lvl8pPr marL="3428443"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8pPr>
            <a:lvl9pPr marL="3885568" indent="-228562" algn="ctr" defTabSz="958694"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de-AT" sz="900"/>
              <a:t>Kopfzeile</a:t>
            </a:r>
          </a:p>
        </p:txBody>
      </p:sp>
      <p:sp>
        <p:nvSpPr>
          <p:cNvPr id="34819" name="Rectangle 19"/>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fld id="{BDF0F685-1A62-429C-9576-32C5B4BB4EB3}" type="datetime1">
              <a:rPr lang="de-AT" sz="900"/>
              <a:pPr eaLnBrk="1" hangingPunct="1">
                <a:defRPr/>
              </a:pPr>
              <a:t>28.02.2018</a:t>
            </a:fld>
            <a:endParaRPr lang="de-AT" sz="900"/>
          </a:p>
        </p:txBody>
      </p:sp>
      <p:sp>
        <p:nvSpPr>
          <p:cNvPr id="34820" name="Rectangle 20"/>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AT" sz="900"/>
              <a:t>Fußzeile</a:t>
            </a:r>
          </a:p>
        </p:txBody>
      </p:sp>
      <p:sp>
        <p:nvSpPr>
          <p:cNvPr id="34821" name="Rectangle 21"/>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694" eaLnBrk="0" hangingPunct="0">
              <a:defRPr sz="2000">
                <a:solidFill>
                  <a:schemeClr val="tx1"/>
                </a:solidFill>
                <a:latin typeface="Arial" pitchFamily="34" charset="0"/>
                <a:ea typeface="ＭＳ Ｐゴシック" pitchFamily="34" charset="-128"/>
              </a:defRPr>
            </a:lvl1pPr>
            <a:lvl2pPr marL="742828" indent="-285702" defTabSz="958694" eaLnBrk="0" hangingPunct="0">
              <a:defRPr sz="2000">
                <a:solidFill>
                  <a:schemeClr val="tx1"/>
                </a:solidFill>
                <a:latin typeface="Arial" pitchFamily="34" charset="0"/>
                <a:ea typeface="ＭＳ Ｐゴシック" pitchFamily="34" charset="-128"/>
              </a:defRPr>
            </a:lvl2pPr>
            <a:lvl3pPr marL="1142814" indent="-228562" defTabSz="958694" eaLnBrk="0" hangingPunct="0">
              <a:defRPr sz="2000">
                <a:solidFill>
                  <a:schemeClr val="tx1"/>
                </a:solidFill>
                <a:latin typeface="Arial" pitchFamily="34" charset="0"/>
                <a:ea typeface="ＭＳ Ｐゴシック" pitchFamily="34" charset="-128"/>
              </a:defRPr>
            </a:lvl3pPr>
            <a:lvl4pPr marL="1599940" indent="-228562" defTabSz="958694" eaLnBrk="0" hangingPunct="0">
              <a:defRPr sz="2000">
                <a:solidFill>
                  <a:schemeClr val="tx1"/>
                </a:solidFill>
                <a:latin typeface="Arial" pitchFamily="34" charset="0"/>
                <a:ea typeface="ＭＳ Ｐゴシック" pitchFamily="34" charset="-128"/>
              </a:defRPr>
            </a:lvl4pPr>
            <a:lvl5pPr marL="2057065" indent="-228562" defTabSz="958694" eaLnBrk="0" hangingPunct="0">
              <a:defRPr sz="2000">
                <a:solidFill>
                  <a:schemeClr val="tx1"/>
                </a:solidFill>
                <a:latin typeface="Arial" pitchFamily="34" charset="0"/>
                <a:ea typeface="ＭＳ Ｐゴシック" pitchFamily="34" charset="-128"/>
              </a:defRPr>
            </a:lvl5pPr>
            <a:lvl6pPr marL="2514191"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31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8443"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5568" indent="-228562" algn="ctr" defTabSz="958694"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AT" sz="900"/>
              <a:t>Folie </a:t>
            </a:r>
            <a:fld id="{8E90E14E-99BF-422C-96E0-0E8D44618C79}" type="slidenum">
              <a:rPr lang="de-AT" sz="900"/>
              <a:pPr eaLnBrk="1" hangingPunct="1">
                <a:defRPr/>
              </a:pPr>
              <a:t>9</a:t>
            </a:fld>
            <a:endParaRPr lang="de-AT" sz="900"/>
          </a:p>
        </p:txBody>
      </p:sp>
      <p:sp>
        <p:nvSpPr>
          <p:cNvPr id="34822" name="Platshållare för bildobjekt 1"/>
          <p:cNvSpPr>
            <a:spLocks noGrp="1" noRot="1" noChangeAspect="1" noTextEdit="1"/>
          </p:cNvSpPr>
          <p:nvPr>
            <p:ph type="sldImg"/>
          </p:nvPr>
        </p:nvSpPr>
        <p:spPr>
          <a:xfrm>
            <a:off x="917575" y="744538"/>
            <a:ext cx="4962525" cy="3722687"/>
          </a:xfrm>
          <a:ln/>
        </p:spPr>
      </p:sp>
      <p:sp>
        <p:nvSpPr>
          <p:cNvPr id="34823" name="Platshållare för anteckningar 2"/>
          <p:cNvSpPr>
            <a:spLocks noGrp="1"/>
          </p:cNvSpPr>
          <p:nvPr>
            <p:ph type="body" idx="1"/>
          </p:nvPr>
        </p:nvSpPr>
        <p:spPr>
          <a:xfrm>
            <a:off x="681043" y="4714882"/>
            <a:ext cx="5437187" cy="4467225"/>
          </a:xfrm>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5882" tIns="47940" rIns="95882" bIns="47940"/>
          <a:lstStyle/>
          <a:p>
            <a:pPr>
              <a:defRPr/>
            </a:pPr>
            <a:r>
              <a:rPr lang="en-US" dirty="0" smtClean="0">
                <a:ea typeface="ＭＳ Ｐゴシック" pitchFamily="34" charset="-128"/>
              </a:rPr>
              <a:t>This chart illustrates how we link the budget structure with the performance structure. </a:t>
            </a:r>
            <a:endParaRPr lang="de-DE" dirty="0" smtClean="0">
              <a:ea typeface="ＭＳ Ｐゴシック" pitchFamily="34" charset="-128"/>
            </a:endParaRPr>
          </a:p>
          <a:p>
            <a:pPr>
              <a:defRPr/>
            </a:pPr>
            <a:r>
              <a:rPr lang="en-US" dirty="0" smtClean="0">
                <a:ea typeface="ＭＳ Ｐゴシック" pitchFamily="34" charset="-128"/>
              </a:rPr>
              <a:t>The total budget is divided into </a:t>
            </a:r>
            <a:r>
              <a:rPr lang="en-US" b="1" dirty="0" smtClean="0">
                <a:ea typeface="ＭＳ Ｐゴシック" pitchFamily="34" charset="-128"/>
              </a:rPr>
              <a:t>five headings </a:t>
            </a:r>
            <a:r>
              <a:rPr lang="en-US" dirty="0" smtClean="0">
                <a:ea typeface="ＭＳ Ｐゴシック" pitchFamily="34" charset="-128"/>
              </a:rPr>
              <a:t>and the headings again are divided further into 32 budget chapters. A budget chapter corresponds with the budget of a line ministry, however there are ministries who are responsible for two or three budget chapters. Examples of </a:t>
            </a:r>
            <a:r>
              <a:rPr lang="en-US" b="1" dirty="0" smtClean="0">
                <a:ea typeface="ＭＳ Ｐゴシック" pitchFamily="34" charset="-128"/>
              </a:rPr>
              <a:t>budget chapters </a:t>
            </a:r>
            <a:r>
              <a:rPr lang="en-US" dirty="0" smtClean="0">
                <a:ea typeface="ＭＳ Ｐゴシック" pitchFamily="34" charset="-128"/>
              </a:rPr>
              <a:t>are ”Interior”, Justice”, ”Social Security”. </a:t>
            </a:r>
            <a:endParaRPr lang="de-DE" dirty="0" smtClean="0">
              <a:ea typeface="ＭＳ Ｐゴシック" pitchFamily="34" charset="-128"/>
            </a:endParaRPr>
          </a:p>
          <a:p>
            <a:pPr>
              <a:defRPr/>
            </a:pPr>
            <a:r>
              <a:rPr lang="en-US" dirty="0" smtClean="0">
                <a:ea typeface="ＭＳ Ｐゴシック" pitchFamily="34" charset="-128"/>
              </a:rPr>
              <a:t>A budget chapter is subdivided into one to four </a:t>
            </a:r>
            <a:r>
              <a:rPr lang="en-US" b="1" dirty="0" smtClean="0">
                <a:ea typeface="ＭＳ Ｐゴシック" pitchFamily="34" charset="-128"/>
              </a:rPr>
              <a:t>global budgets</a:t>
            </a:r>
            <a:r>
              <a:rPr lang="en-US" dirty="0" smtClean="0">
                <a:ea typeface="ＭＳ Ｐゴシック" pitchFamily="34" charset="-128"/>
              </a:rPr>
              <a:t>. </a:t>
            </a:r>
            <a:r>
              <a:rPr lang="en-US" i="0" dirty="0" smtClean="0">
                <a:solidFill>
                  <a:schemeClr val="bg1">
                    <a:lumMod val="95000"/>
                  </a:schemeClr>
                </a:solidFill>
                <a:ea typeface="ＭＳ Ｐゴシック" pitchFamily="34" charset="-128"/>
              </a:rPr>
              <a:t>Global budgets are a kind of program budgets. </a:t>
            </a:r>
            <a:r>
              <a:rPr lang="en-US" dirty="0" smtClean="0">
                <a:ea typeface="ＭＳ Ｐゴシック" pitchFamily="34" charset="-128"/>
              </a:rPr>
              <a:t>One example is the ”Police”. At operational level we have detail budgets. These are budgets of authorities and agencies. One example is “Police department in the region x”. </a:t>
            </a:r>
            <a:endParaRPr lang="de-DE" dirty="0" smtClean="0">
              <a:ea typeface="ＭＳ Ｐゴシック" pitchFamily="34" charset="-128"/>
            </a:endParaRPr>
          </a:p>
          <a:p>
            <a:pPr>
              <a:defRPr/>
            </a:pPr>
            <a:r>
              <a:rPr lang="en-US" b="1" dirty="0" smtClean="0">
                <a:ea typeface="ＭＳ Ｐゴシック" pitchFamily="34" charset="-128"/>
              </a:rPr>
              <a:t>Each element of the budget structure has a corresponding element on the performance side. </a:t>
            </a:r>
          </a:p>
          <a:p>
            <a:pPr>
              <a:defRPr/>
            </a:pPr>
            <a:endParaRPr lang="en-US" b="1" dirty="0" smtClean="0">
              <a:ea typeface="ＭＳ Ｐゴシック" pitchFamily="34" charset="-128"/>
            </a:endParaRPr>
          </a:p>
          <a:p>
            <a:pPr>
              <a:defRPr/>
            </a:pPr>
            <a:r>
              <a:rPr lang="en-US" b="1" dirty="0" smtClean="0">
                <a:ea typeface="ＭＳ Ｐゴシック" pitchFamily="34" charset="-128"/>
              </a:rPr>
              <a:t>The left hand column shows </a:t>
            </a:r>
            <a:r>
              <a:rPr lang="en-US" dirty="0" smtClean="0">
                <a:ea typeface="ＭＳ Ｐゴシック" pitchFamily="34" charset="-128"/>
              </a:rPr>
              <a:t>the planning documents where resources, objectives and indicators are defined. In spring we have the MTEF and the strategy report explaining the fiscal strategy. </a:t>
            </a:r>
          </a:p>
          <a:p>
            <a:pPr>
              <a:defRPr/>
            </a:pPr>
            <a:r>
              <a:rPr lang="en-US" b="1" dirty="0" smtClean="0">
                <a:ea typeface="ＭＳ Ｐゴシック" pitchFamily="34" charset="-128"/>
              </a:rPr>
              <a:t>In autumn the draft annual budget is submitted to Parliament</a:t>
            </a:r>
            <a:r>
              <a:rPr lang="en-US" dirty="0" smtClean="0">
                <a:ea typeface="ＭＳ Ｐゴシック" pitchFamily="34" charset="-128"/>
              </a:rPr>
              <a:t>, containing an outcome statement per budget chapter and an output statement per global budget. The draft annual budget is accompanied by the annual budget supplement. The supplement contains a summary of the objectives set at operational level in the performance contracts.   </a:t>
            </a:r>
          </a:p>
          <a:p>
            <a:pPr>
              <a:defRPr/>
            </a:pPr>
            <a:endParaRPr lang="en-US" dirty="0" smtClean="0">
              <a:ea typeface="ＭＳ Ｐゴシック" pitchFamily="34" charset="-128"/>
            </a:endParaRPr>
          </a:p>
          <a:p>
            <a:pPr>
              <a:defRPr/>
            </a:pPr>
            <a:r>
              <a:rPr lang="en-US" dirty="0" err="1" smtClean="0">
                <a:ea typeface="ＭＳ Ｐゴシック" pitchFamily="34" charset="-128"/>
              </a:rPr>
              <a:t>Rubriken</a:t>
            </a:r>
            <a:r>
              <a:rPr lang="en-US" dirty="0" smtClean="0">
                <a:ea typeface="ＭＳ Ｐゴシック" pitchFamily="34" charset="-128"/>
              </a:rPr>
              <a:t>:</a:t>
            </a:r>
          </a:p>
          <a:p>
            <a:pPr>
              <a:defRPr/>
            </a:pPr>
            <a:r>
              <a:rPr lang="en-US" dirty="0" err="1" smtClean="0">
                <a:ea typeface="ＭＳ Ｐゴシック" pitchFamily="34" charset="-128"/>
              </a:rPr>
              <a:t>Recht</a:t>
            </a:r>
            <a:r>
              <a:rPr lang="en-US" baseline="0" dirty="0" smtClean="0">
                <a:ea typeface="ＭＳ Ｐゴシック" pitchFamily="34" charset="-128"/>
              </a:rPr>
              <a:t> und </a:t>
            </a:r>
            <a:r>
              <a:rPr lang="en-US" baseline="0" dirty="0" err="1" smtClean="0">
                <a:ea typeface="ＭＳ Ｐゴシック" pitchFamily="34" charset="-128"/>
              </a:rPr>
              <a:t>Sicherheit</a:t>
            </a:r>
            <a:endParaRPr lang="en-US" baseline="0" dirty="0" smtClean="0">
              <a:ea typeface="ＭＳ Ｐゴシック" pitchFamily="34" charset="-128"/>
            </a:endParaRPr>
          </a:p>
          <a:p>
            <a:pPr>
              <a:defRPr/>
            </a:pPr>
            <a:r>
              <a:rPr lang="en-US" baseline="0" dirty="0" err="1" smtClean="0">
                <a:ea typeface="ＭＳ Ｐゴシック" pitchFamily="34" charset="-128"/>
              </a:rPr>
              <a:t>Arbeit</a:t>
            </a:r>
            <a:r>
              <a:rPr lang="en-US" baseline="0" dirty="0" smtClean="0">
                <a:ea typeface="ＭＳ Ｐゴシック" pitchFamily="34" charset="-128"/>
              </a:rPr>
              <a:t>, </a:t>
            </a:r>
            <a:r>
              <a:rPr lang="en-US" baseline="0" dirty="0" err="1" smtClean="0">
                <a:ea typeface="ＭＳ Ｐゴシック" pitchFamily="34" charset="-128"/>
              </a:rPr>
              <a:t>Soziales</a:t>
            </a:r>
            <a:r>
              <a:rPr lang="en-US" baseline="0" dirty="0" smtClean="0">
                <a:ea typeface="ＭＳ Ｐゴシック" pitchFamily="34" charset="-128"/>
              </a:rPr>
              <a:t>, Gesundheit und </a:t>
            </a:r>
            <a:r>
              <a:rPr lang="en-US" baseline="0" dirty="0" err="1" smtClean="0">
                <a:ea typeface="ＭＳ Ｐゴシック" pitchFamily="34" charset="-128"/>
              </a:rPr>
              <a:t>Familie</a:t>
            </a:r>
            <a:endParaRPr lang="en-US" baseline="0" dirty="0" smtClean="0">
              <a:ea typeface="ＭＳ Ｐゴシック" pitchFamily="34" charset="-128"/>
            </a:endParaRPr>
          </a:p>
          <a:p>
            <a:pPr>
              <a:defRPr/>
            </a:pPr>
            <a:r>
              <a:rPr lang="en-US" baseline="0" dirty="0" err="1" smtClean="0">
                <a:ea typeface="ＭＳ Ｐゴシック" pitchFamily="34" charset="-128"/>
              </a:rPr>
              <a:t>Wirtschaft</a:t>
            </a:r>
            <a:r>
              <a:rPr lang="en-US" baseline="0" dirty="0" smtClean="0">
                <a:ea typeface="ＭＳ Ｐゴシック" pitchFamily="34" charset="-128"/>
              </a:rPr>
              <a:t>, </a:t>
            </a:r>
            <a:r>
              <a:rPr lang="en-US" baseline="0" dirty="0" err="1" smtClean="0">
                <a:ea typeface="ＭＳ Ｐゴシック" pitchFamily="34" charset="-128"/>
              </a:rPr>
              <a:t>Infrastruktur</a:t>
            </a:r>
            <a:r>
              <a:rPr lang="en-US" baseline="0" dirty="0" smtClean="0">
                <a:ea typeface="ＭＳ Ｐゴシック" pitchFamily="34" charset="-128"/>
              </a:rPr>
              <a:t> und Umwelt</a:t>
            </a:r>
          </a:p>
          <a:p>
            <a:pPr>
              <a:defRPr/>
            </a:pPr>
            <a:r>
              <a:rPr lang="en-US" baseline="0" dirty="0" err="1" smtClean="0">
                <a:ea typeface="ＭＳ Ｐゴシック" pitchFamily="34" charset="-128"/>
              </a:rPr>
              <a:t>Kassa</a:t>
            </a:r>
            <a:r>
              <a:rPr lang="en-US" baseline="0" dirty="0" smtClean="0">
                <a:ea typeface="ＭＳ Ｐゴシック" pitchFamily="34" charset="-128"/>
              </a:rPr>
              <a:t> / </a:t>
            </a:r>
            <a:r>
              <a:rPr lang="en-US" baseline="0" dirty="0" err="1" smtClean="0">
                <a:ea typeface="ＭＳ Ｐゴシック" pitchFamily="34" charset="-128"/>
              </a:rPr>
              <a:t>Zinsen</a:t>
            </a:r>
            <a:endParaRPr lang="de-DE" dirty="0" smtClean="0">
              <a:ea typeface="ＭＳ Ｐゴシック" pitchFamily="34" charset="-128"/>
            </a:endParaRPr>
          </a:p>
          <a:p>
            <a:pPr>
              <a:defRPr/>
            </a:pPr>
            <a:endParaRPr lang="sv-SE" dirty="0" smtClean="0">
              <a:latin typeface="Arial" pitchFamily="34" charset="0"/>
              <a:ea typeface="ＭＳ Ｐゴシック" pitchFamily="34" charset="-128"/>
            </a:endParaRPr>
          </a:p>
        </p:txBody>
      </p:sp>
      <p:sp>
        <p:nvSpPr>
          <p:cNvPr id="34824" name="Platshållare för bildnummer 3"/>
          <p:cNvSpPr txBox="1">
            <a:spLocks noGrp="1"/>
          </p:cNvSpPr>
          <p:nvPr/>
        </p:nvSpPr>
        <p:spPr bwMode="auto">
          <a:xfrm>
            <a:off x="4975225" y="9429752"/>
            <a:ext cx="18208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5882" tIns="47940" rIns="95882" bIns="47940" anchor="b"/>
          <a:lstStyle>
            <a:lvl1pPr defTabSz="989013" eaLnBrk="0" hangingPunct="0">
              <a:defRPr sz="2000">
                <a:solidFill>
                  <a:schemeClr val="tx1"/>
                </a:solidFill>
                <a:latin typeface="Arial" pitchFamily="34" charset="0"/>
                <a:ea typeface="ＭＳ Ｐゴシック" pitchFamily="34" charset="-128"/>
              </a:defRPr>
            </a:lvl1pPr>
            <a:lvl2pPr marL="742950" indent="-285750" defTabSz="989013" eaLnBrk="0" hangingPunct="0">
              <a:defRPr sz="2000">
                <a:solidFill>
                  <a:schemeClr val="tx1"/>
                </a:solidFill>
                <a:latin typeface="Arial" pitchFamily="34" charset="0"/>
                <a:ea typeface="ＭＳ Ｐゴシック" pitchFamily="34" charset="-128"/>
              </a:defRPr>
            </a:lvl2pPr>
            <a:lvl3pPr marL="1143000" indent="-228600" defTabSz="989013" eaLnBrk="0" hangingPunct="0">
              <a:defRPr sz="2000">
                <a:solidFill>
                  <a:schemeClr val="tx1"/>
                </a:solidFill>
                <a:latin typeface="Arial" pitchFamily="34" charset="0"/>
                <a:ea typeface="ＭＳ Ｐゴシック" pitchFamily="34" charset="-128"/>
              </a:defRPr>
            </a:lvl3pPr>
            <a:lvl4pPr marL="1600200" indent="-228600" defTabSz="989013" eaLnBrk="0" hangingPunct="0">
              <a:defRPr sz="2000">
                <a:solidFill>
                  <a:schemeClr val="tx1"/>
                </a:solidFill>
                <a:latin typeface="Arial" pitchFamily="34" charset="0"/>
                <a:ea typeface="ＭＳ Ｐゴシック" pitchFamily="34" charset="-128"/>
              </a:defRPr>
            </a:lvl4pPr>
            <a:lvl5pPr marL="2057400" indent="-228600" defTabSz="989013" eaLnBrk="0" hangingPunct="0">
              <a:defRPr sz="2000">
                <a:solidFill>
                  <a:schemeClr val="tx1"/>
                </a:solidFill>
                <a:latin typeface="Arial" pitchFamily="34" charset="0"/>
                <a:ea typeface="ＭＳ Ｐゴシック" pitchFamily="34" charset="-128"/>
              </a:defRPr>
            </a:lvl5pPr>
            <a:lvl6pPr marL="2514600" indent="-228600" algn="ctr" defTabSz="98901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algn="ctr" defTabSz="98901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algn="ctr" defTabSz="98901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algn="ctr" defTabSz="98901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r" eaLnBrk="1" hangingPunct="1">
              <a:defRPr/>
            </a:pPr>
            <a:fld id="{48095217-36F5-484D-BF3D-CCFB100CB3C3}" type="slidenum">
              <a:rPr lang="de-AT" sz="1300"/>
              <a:pPr algn="r" eaLnBrk="1" hangingPunct="1">
                <a:defRPr/>
              </a:pPr>
              <a:t>9</a:t>
            </a:fld>
            <a:endParaRPr lang="de-AT" sz="1300"/>
          </a:p>
        </p:txBody>
      </p:sp>
    </p:spTree>
    <p:extLst>
      <p:ext uri="{BB962C8B-B14F-4D97-AF65-F5344CB8AC3E}">
        <p14:creationId xmlns:p14="http://schemas.microsoft.com/office/powerpoint/2010/main" val="2741779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 name="Line 27"/>
          <p:cNvSpPr>
            <a:spLocks noChangeShapeType="1"/>
          </p:cNvSpPr>
          <p:nvPr/>
        </p:nvSpPr>
        <p:spPr bwMode="auto">
          <a:xfrm>
            <a:off x="712788" y="1323975"/>
            <a:ext cx="6875462" cy="0"/>
          </a:xfrm>
          <a:prstGeom prst="line">
            <a:avLst/>
          </a:prstGeom>
          <a:noFill/>
          <a:ln w="635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6" name="Line 30"/>
          <p:cNvSpPr>
            <a:spLocks noChangeShapeType="1"/>
          </p:cNvSpPr>
          <p:nvPr/>
        </p:nvSpPr>
        <p:spPr bwMode="auto">
          <a:xfrm>
            <a:off x="712788" y="3432175"/>
            <a:ext cx="6875462"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69660" name="Rectangle 28"/>
          <p:cNvSpPr>
            <a:spLocks noGrp="1" noChangeArrowheads="1"/>
          </p:cNvSpPr>
          <p:nvPr>
            <p:ph type="ctrTitle"/>
          </p:nvPr>
        </p:nvSpPr>
        <p:spPr>
          <a:xfrm>
            <a:off x="711200" y="2170113"/>
            <a:ext cx="6873875" cy="1265237"/>
          </a:xfrm>
        </p:spPr>
        <p:txBody>
          <a:bodyPr bIns="72000" anchor="b"/>
          <a:lstStyle>
            <a:lvl1pPr>
              <a:lnSpc>
                <a:spcPct val="80000"/>
              </a:lnSpc>
              <a:defRPr sz="4300">
                <a:latin typeface="Calibri" panose="020F0502020204030204" pitchFamily="34" charset="0"/>
              </a:defRPr>
            </a:lvl1pPr>
          </a:lstStyle>
          <a:p>
            <a:pPr lvl="0"/>
            <a:r>
              <a:rPr lang="de-AT" noProof="0" smtClean="0"/>
              <a:t>Titel der </a:t>
            </a:r>
            <a:br>
              <a:rPr lang="de-AT" noProof="0" smtClean="0"/>
            </a:br>
            <a:r>
              <a:rPr lang="de-AT" noProof="0" smtClean="0"/>
              <a:t>Präsentation</a:t>
            </a:r>
          </a:p>
        </p:txBody>
      </p:sp>
      <p:sp>
        <p:nvSpPr>
          <p:cNvPr id="69661" name="Rectangle 29"/>
          <p:cNvSpPr>
            <a:spLocks noGrp="1" noChangeArrowheads="1"/>
          </p:cNvSpPr>
          <p:nvPr>
            <p:ph type="subTitle" idx="1"/>
          </p:nvPr>
        </p:nvSpPr>
        <p:spPr>
          <a:xfrm>
            <a:off x="711200" y="3435350"/>
            <a:ext cx="6872288" cy="1090613"/>
          </a:xfrm>
        </p:spPr>
        <p:txBody>
          <a:bodyPr tIns="72000"/>
          <a:lstStyle>
            <a:lvl1pPr marL="0" indent="0">
              <a:buFont typeface="Wingdings" pitchFamily="2" charset="2"/>
              <a:buNone/>
              <a:defRPr>
                <a:solidFill>
                  <a:schemeClr val="tx2"/>
                </a:solidFill>
                <a:latin typeface="Calibri" panose="020F0502020204030204" pitchFamily="34" charset="0"/>
              </a:defRPr>
            </a:lvl1pPr>
          </a:lstStyle>
          <a:p>
            <a:pPr lvl="0"/>
            <a:r>
              <a:rPr lang="de-AT" noProof="0" smtClean="0"/>
              <a:t>Untertitel der Präsentation</a:t>
            </a:r>
          </a:p>
        </p:txBody>
      </p:sp>
      <p:pic>
        <p:nvPicPr>
          <p:cNvPr id="8" name="Picture 6"/>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183313" y="279400"/>
            <a:ext cx="2503487"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53775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2AC20391-C610-46CE-A421-3F918C49BF57}"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3152547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00813" y="1168400"/>
            <a:ext cx="1928812" cy="50434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11200" y="1168400"/>
            <a:ext cx="5637213" cy="50434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5668167F-72C9-4A70-B606-F83AD3CB56B9}"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4146894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711200" y="1168400"/>
            <a:ext cx="7718425" cy="1062038"/>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711200" y="2230438"/>
            <a:ext cx="7718425" cy="3981450"/>
          </a:xfrm>
        </p:spPr>
        <p:txBody>
          <a:bodyPr/>
          <a:lstStyle/>
          <a:p>
            <a:pPr lvl="0"/>
            <a:endParaRPr lang="sv-SE" noProof="0" smtClean="0"/>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13881842-5495-4E23-8ADF-D42095671F38}"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72755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27"/>
          <p:cNvSpPr>
            <a:spLocks noChangeShapeType="1"/>
          </p:cNvSpPr>
          <p:nvPr/>
        </p:nvSpPr>
        <p:spPr bwMode="auto">
          <a:xfrm>
            <a:off x="712788" y="1323975"/>
            <a:ext cx="6875462" cy="0"/>
          </a:xfrm>
          <a:prstGeom prst="line">
            <a:avLst/>
          </a:prstGeom>
          <a:noFill/>
          <a:ln w="635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5" name="Line 30"/>
          <p:cNvSpPr>
            <a:spLocks noChangeShapeType="1"/>
          </p:cNvSpPr>
          <p:nvPr/>
        </p:nvSpPr>
        <p:spPr bwMode="auto">
          <a:xfrm>
            <a:off x="712788" y="3432175"/>
            <a:ext cx="6875462"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69660" name="Rectangle 28"/>
          <p:cNvSpPr>
            <a:spLocks noGrp="1" noChangeArrowheads="1"/>
          </p:cNvSpPr>
          <p:nvPr>
            <p:ph type="ctrTitle"/>
          </p:nvPr>
        </p:nvSpPr>
        <p:spPr>
          <a:xfrm>
            <a:off x="711200" y="2170113"/>
            <a:ext cx="6873875" cy="1265237"/>
          </a:xfrm>
        </p:spPr>
        <p:txBody>
          <a:bodyPr bIns="72000" anchor="b"/>
          <a:lstStyle>
            <a:lvl1pPr>
              <a:lnSpc>
                <a:spcPct val="80000"/>
              </a:lnSpc>
              <a:defRPr sz="4300"/>
            </a:lvl1pPr>
          </a:lstStyle>
          <a:p>
            <a:pPr lvl="0"/>
            <a:r>
              <a:rPr lang="de-AT" noProof="0" smtClean="0"/>
              <a:t>Titel der </a:t>
            </a:r>
            <a:br>
              <a:rPr lang="de-AT" noProof="0" smtClean="0"/>
            </a:br>
            <a:r>
              <a:rPr lang="de-AT" noProof="0" smtClean="0"/>
              <a:t>Präsentation</a:t>
            </a:r>
          </a:p>
        </p:txBody>
      </p:sp>
      <p:sp>
        <p:nvSpPr>
          <p:cNvPr id="69661" name="Rectangle 29"/>
          <p:cNvSpPr>
            <a:spLocks noGrp="1" noChangeArrowheads="1"/>
          </p:cNvSpPr>
          <p:nvPr>
            <p:ph type="subTitle" idx="1"/>
          </p:nvPr>
        </p:nvSpPr>
        <p:spPr>
          <a:xfrm>
            <a:off x="711200" y="3435350"/>
            <a:ext cx="6872288" cy="1090613"/>
          </a:xfrm>
        </p:spPr>
        <p:txBody>
          <a:bodyPr tIns="72000"/>
          <a:lstStyle>
            <a:lvl1pPr marL="0" indent="0">
              <a:buFont typeface="Wingdings" pitchFamily="2" charset="2"/>
              <a:buNone/>
              <a:defRPr>
                <a:solidFill>
                  <a:schemeClr val="tx2"/>
                </a:solidFill>
              </a:defRPr>
            </a:lvl1pPr>
          </a:lstStyle>
          <a:p>
            <a:pPr lvl="0"/>
            <a:r>
              <a:rPr lang="de-AT" noProof="0" smtClean="0"/>
              <a:t>Untertitel der Präsentation</a:t>
            </a:r>
          </a:p>
        </p:txBody>
      </p:sp>
      <p:pic>
        <p:nvPicPr>
          <p:cNvPr id="7" name="Picture 6"/>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183313" y="279400"/>
            <a:ext cx="2503487"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8703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8ABA9366-4233-4717-BC76-01E364D98A75}"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542335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2DED60CB-A31B-41CF-BAC0-4FB2901F327B}"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852631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1200" y="2230438"/>
            <a:ext cx="3783013"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2230438"/>
            <a:ext cx="3783012"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AF8A2B7D-C6E8-4F85-8988-F4BBD11CFE2D}"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901302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02FF06F9-DC7F-4D5B-B3E7-E594452DE6AF}"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87999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0742AC39-013F-4B46-9763-5F16D25F2F10}"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895289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6F2D509B-91AD-417A-A8A8-BBEE3719E9ED}"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96144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defRPr sz="2000">
                <a:latin typeface="Calibri" panose="020F0502020204030204" pitchFamily="34" charset="0"/>
              </a:defRPr>
            </a:lvl1pPr>
            <a:lvl2pPr>
              <a:defRPr sz="1600">
                <a:latin typeface="Calibri" panose="020F0502020204030204" pitchFamily="34" charset="0"/>
              </a:defRPr>
            </a:lvl2pPr>
            <a:lvl3pPr>
              <a:defRPr sz="1400">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dirty="0">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40ED841B-780F-487E-9CF5-7828F2035850}"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42927255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25CE8DD9-6D5D-4A79-9382-13A56443F29B}"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542156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0D3E207F-E9BD-4C7F-9C0B-43CDA2B3BD1E}"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4183552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C32093FC-26D2-4878-9364-E8F5A3512CF9}"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4292092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00813" y="1168400"/>
            <a:ext cx="1928812" cy="50434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11200" y="1168400"/>
            <a:ext cx="5637213" cy="50434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7C9DAB89-E8BC-43A3-82C5-778F96203007}"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147254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27"/>
          <p:cNvSpPr>
            <a:spLocks noChangeShapeType="1"/>
          </p:cNvSpPr>
          <p:nvPr/>
        </p:nvSpPr>
        <p:spPr bwMode="auto">
          <a:xfrm>
            <a:off x="712788" y="1323975"/>
            <a:ext cx="6875462" cy="0"/>
          </a:xfrm>
          <a:prstGeom prst="line">
            <a:avLst/>
          </a:prstGeom>
          <a:noFill/>
          <a:ln w="635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5" name="Line 30"/>
          <p:cNvSpPr>
            <a:spLocks noChangeShapeType="1"/>
          </p:cNvSpPr>
          <p:nvPr/>
        </p:nvSpPr>
        <p:spPr bwMode="auto">
          <a:xfrm>
            <a:off x="712788" y="3432175"/>
            <a:ext cx="6875462"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69660" name="Rectangle 28"/>
          <p:cNvSpPr>
            <a:spLocks noGrp="1" noChangeArrowheads="1"/>
          </p:cNvSpPr>
          <p:nvPr>
            <p:ph type="ctrTitle"/>
          </p:nvPr>
        </p:nvSpPr>
        <p:spPr>
          <a:xfrm>
            <a:off x="711200" y="2170113"/>
            <a:ext cx="6873875" cy="1265237"/>
          </a:xfrm>
        </p:spPr>
        <p:txBody>
          <a:bodyPr bIns="72000" anchor="b"/>
          <a:lstStyle>
            <a:lvl1pPr>
              <a:lnSpc>
                <a:spcPct val="80000"/>
              </a:lnSpc>
              <a:defRPr sz="4300"/>
            </a:lvl1pPr>
          </a:lstStyle>
          <a:p>
            <a:pPr lvl="0"/>
            <a:r>
              <a:rPr lang="de-AT" noProof="0" smtClean="0"/>
              <a:t>Titel der </a:t>
            </a:r>
            <a:br>
              <a:rPr lang="de-AT" noProof="0" smtClean="0"/>
            </a:br>
            <a:r>
              <a:rPr lang="de-AT" noProof="0" smtClean="0"/>
              <a:t>Präsentation</a:t>
            </a:r>
          </a:p>
        </p:txBody>
      </p:sp>
      <p:sp>
        <p:nvSpPr>
          <p:cNvPr id="69661" name="Rectangle 29"/>
          <p:cNvSpPr>
            <a:spLocks noGrp="1" noChangeArrowheads="1"/>
          </p:cNvSpPr>
          <p:nvPr>
            <p:ph type="subTitle" idx="1"/>
          </p:nvPr>
        </p:nvSpPr>
        <p:spPr>
          <a:xfrm>
            <a:off x="711200" y="3435350"/>
            <a:ext cx="6872288" cy="1090613"/>
          </a:xfrm>
        </p:spPr>
        <p:txBody>
          <a:bodyPr tIns="72000"/>
          <a:lstStyle>
            <a:lvl1pPr marL="0" indent="0">
              <a:buFont typeface="Wingdings" pitchFamily="2" charset="2"/>
              <a:buNone/>
              <a:defRPr>
                <a:solidFill>
                  <a:schemeClr val="tx2"/>
                </a:solidFill>
              </a:defRPr>
            </a:lvl1pPr>
          </a:lstStyle>
          <a:p>
            <a:pPr lvl="0"/>
            <a:r>
              <a:rPr lang="de-AT" noProof="0" smtClean="0"/>
              <a:t>Untertitel der Präsentation</a:t>
            </a:r>
          </a:p>
        </p:txBody>
      </p:sp>
      <p:pic>
        <p:nvPicPr>
          <p:cNvPr id="7" name="Picture 6"/>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183313" y="279400"/>
            <a:ext cx="2503487"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6268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8ABA9366-4233-4717-BC76-01E364D98A75}"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416721914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2DED60CB-A31B-41CF-BAC0-4FB2901F327B}"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782605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1200" y="2230438"/>
            <a:ext cx="3783013"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2230438"/>
            <a:ext cx="3783012"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AF8A2B7D-C6E8-4F85-8988-F4BBD11CFE2D}"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130868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02FF06F9-DC7F-4D5B-B3E7-E594452DE6AF}"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471821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0742AC39-013F-4B46-9763-5F16D25F2F10}"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1136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dirty="0">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7F61F5D0-E916-421C-8F71-64B9B28B34E0}"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5129884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6F2D509B-91AD-417A-A8A8-BBEE3719E9ED}"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142890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25CE8DD9-6D5D-4A79-9382-13A56443F29B}"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424236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0D3E207F-E9BD-4C7F-9C0B-43CDA2B3BD1E}"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432727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C32093FC-26D2-4878-9364-E8F5A3512CF9}"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092054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00813" y="1168400"/>
            <a:ext cx="1928812" cy="50434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11200" y="1168400"/>
            <a:ext cx="5637213" cy="50434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7C9DAB89-E8BC-43A3-82C5-778F96203007}"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381134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711200" y="1168400"/>
            <a:ext cx="7718425" cy="1062038"/>
          </a:xfr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711200" y="2230438"/>
            <a:ext cx="7718425" cy="3981450"/>
          </a:xfrm>
        </p:spPr>
        <p:txBody>
          <a:bodyPr/>
          <a:lstStyle/>
          <a:p>
            <a:pPr lvl="0"/>
            <a:endParaRPr lang="de-DE" noProof="0" smtClean="0"/>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B5C5A8A7-A88A-451E-AF32-6F941C70D703}"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4190625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27"/>
          <p:cNvSpPr>
            <a:spLocks noChangeShapeType="1"/>
          </p:cNvSpPr>
          <p:nvPr/>
        </p:nvSpPr>
        <p:spPr bwMode="auto">
          <a:xfrm>
            <a:off x="712788" y="1323975"/>
            <a:ext cx="6875462" cy="0"/>
          </a:xfrm>
          <a:prstGeom prst="line">
            <a:avLst/>
          </a:prstGeom>
          <a:noFill/>
          <a:ln w="635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5" name="Line 30"/>
          <p:cNvSpPr>
            <a:spLocks noChangeShapeType="1"/>
          </p:cNvSpPr>
          <p:nvPr/>
        </p:nvSpPr>
        <p:spPr bwMode="auto">
          <a:xfrm>
            <a:off x="712788" y="3432175"/>
            <a:ext cx="6875462"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69660" name="Rectangle 28"/>
          <p:cNvSpPr>
            <a:spLocks noGrp="1" noChangeArrowheads="1"/>
          </p:cNvSpPr>
          <p:nvPr>
            <p:ph type="ctrTitle"/>
          </p:nvPr>
        </p:nvSpPr>
        <p:spPr>
          <a:xfrm>
            <a:off x="711200" y="2170113"/>
            <a:ext cx="6873875" cy="1265237"/>
          </a:xfrm>
        </p:spPr>
        <p:txBody>
          <a:bodyPr bIns="72000" anchor="b"/>
          <a:lstStyle>
            <a:lvl1pPr>
              <a:lnSpc>
                <a:spcPct val="80000"/>
              </a:lnSpc>
              <a:defRPr sz="4300"/>
            </a:lvl1pPr>
          </a:lstStyle>
          <a:p>
            <a:pPr lvl="0"/>
            <a:r>
              <a:rPr lang="de-AT" noProof="0" smtClean="0"/>
              <a:t>Titel der </a:t>
            </a:r>
            <a:br>
              <a:rPr lang="de-AT" noProof="0" smtClean="0"/>
            </a:br>
            <a:r>
              <a:rPr lang="de-AT" noProof="0" smtClean="0"/>
              <a:t>Präsentation</a:t>
            </a:r>
          </a:p>
        </p:txBody>
      </p:sp>
      <p:sp>
        <p:nvSpPr>
          <p:cNvPr id="69661" name="Rectangle 29"/>
          <p:cNvSpPr>
            <a:spLocks noGrp="1" noChangeArrowheads="1"/>
          </p:cNvSpPr>
          <p:nvPr>
            <p:ph type="subTitle" idx="1"/>
          </p:nvPr>
        </p:nvSpPr>
        <p:spPr>
          <a:xfrm>
            <a:off x="711200" y="3435350"/>
            <a:ext cx="6872288" cy="1090613"/>
          </a:xfrm>
        </p:spPr>
        <p:txBody>
          <a:bodyPr tIns="72000"/>
          <a:lstStyle>
            <a:lvl1pPr marL="0" indent="0">
              <a:buFont typeface="Wingdings" pitchFamily="2" charset="2"/>
              <a:buNone/>
              <a:defRPr>
                <a:solidFill>
                  <a:schemeClr val="tx2"/>
                </a:solidFill>
              </a:defRPr>
            </a:lvl1pPr>
          </a:lstStyle>
          <a:p>
            <a:pPr lvl="0"/>
            <a:r>
              <a:rPr lang="de-AT" noProof="0" smtClean="0"/>
              <a:t>Untertitel der Präsentation</a:t>
            </a:r>
          </a:p>
        </p:txBody>
      </p:sp>
      <p:pic>
        <p:nvPicPr>
          <p:cNvPr id="7" name="Picture 6"/>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183313" y="279400"/>
            <a:ext cx="2503487"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55871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A81DCB5A-0D64-4AA8-A0AC-404B2CBAACBB}"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2745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139B8F9B-FF8D-49B7-8C43-49A99D814D48}"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749774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1200" y="2230438"/>
            <a:ext cx="3783013"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2230438"/>
            <a:ext cx="3783012"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C87BF7C0-0BDE-468F-B268-6996B22FD6FA}"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68533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1200" y="2230438"/>
            <a:ext cx="3783013" cy="3981450"/>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6613" y="2230438"/>
            <a:ext cx="3783012" cy="3981450"/>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ECEC3174-AE15-495E-B7B4-C818243CDEB3}"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0718691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E6386123-14D2-433B-9C55-E1978676476A}"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273591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7B7348FC-5B0A-434A-88FA-488A683AC86C}"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599256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C768DBB5-38B3-49FD-9A9A-76B4DB069913}"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130375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C3AA5BAD-4FEA-46E8-A700-0D1EFB682235}"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148086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471FA7E7-2153-4467-8A61-2F893CBA9CCE}"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2120026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0E22F932-6600-413F-AE87-FE858C32ECEE}"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85330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00813" y="1168400"/>
            <a:ext cx="1928812" cy="50434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11200" y="1168400"/>
            <a:ext cx="5637213" cy="50434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2BF0A40A-816A-40B4-ACCD-9092F9611B6D}"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891245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27"/>
          <p:cNvSpPr>
            <a:spLocks noChangeShapeType="1"/>
          </p:cNvSpPr>
          <p:nvPr/>
        </p:nvSpPr>
        <p:spPr bwMode="auto">
          <a:xfrm>
            <a:off x="712788" y="1323975"/>
            <a:ext cx="6875462" cy="0"/>
          </a:xfrm>
          <a:prstGeom prst="line">
            <a:avLst/>
          </a:prstGeom>
          <a:noFill/>
          <a:ln w="635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fontAlgn="base">
              <a:spcBef>
                <a:spcPct val="0"/>
              </a:spcBef>
              <a:spcAft>
                <a:spcPct val="0"/>
              </a:spcAft>
              <a:defRPr/>
            </a:pPr>
            <a:endParaRPr lang="de-DE" sz="2000" dirty="0">
              <a:solidFill>
                <a:srgbClr val="000000"/>
              </a:solidFill>
              <a:ea typeface="ＭＳ Ｐゴシック" charset="0"/>
            </a:endParaRPr>
          </a:p>
        </p:txBody>
      </p:sp>
      <p:sp>
        <p:nvSpPr>
          <p:cNvPr id="5" name="Line 30"/>
          <p:cNvSpPr>
            <a:spLocks noChangeShapeType="1"/>
          </p:cNvSpPr>
          <p:nvPr/>
        </p:nvSpPr>
        <p:spPr bwMode="auto">
          <a:xfrm>
            <a:off x="712788" y="3432175"/>
            <a:ext cx="6875462"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fontAlgn="base">
              <a:spcBef>
                <a:spcPct val="0"/>
              </a:spcBef>
              <a:spcAft>
                <a:spcPct val="0"/>
              </a:spcAft>
              <a:defRPr/>
            </a:pPr>
            <a:endParaRPr lang="de-DE" sz="2000" dirty="0">
              <a:solidFill>
                <a:srgbClr val="000000"/>
              </a:solidFill>
              <a:ea typeface="ＭＳ Ｐゴシック" charset="0"/>
            </a:endParaRPr>
          </a:p>
        </p:txBody>
      </p:sp>
      <p:sp>
        <p:nvSpPr>
          <p:cNvPr id="69660" name="Rectangle 28"/>
          <p:cNvSpPr>
            <a:spLocks noGrp="1" noChangeArrowheads="1"/>
          </p:cNvSpPr>
          <p:nvPr>
            <p:ph type="ctrTitle"/>
          </p:nvPr>
        </p:nvSpPr>
        <p:spPr>
          <a:xfrm>
            <a:off x="711200" y="2170113"/>
            <a:ext cx="6873875" cy="1265237"/>
          </a:xfrm>
        </p:spPr>
        <p:txBody>
          <a:bodyPr bIns="72000" anchor="b"/>
          <a:lstStyle>
            <a:lvl1pPr>
              <a:lnSpc>
                <a:spcPct val="80000"/>
              </a:lnSpc>
              <a:defRPr sz="4300"/>
            </a:lvl1pPr>
          </a:lstStyle>
          <a:p>
            <a:pPr lvl="0"/>
            <a:r>
              <a:rPr lang="de-AT" noProof="0" smtClean="0"/>
              <a:t>Titel der </a:t>
            </a:r>
            <a:br>
              <a:rPr lang="de-AT" noProof="0" smtClean="0"/>
            </a:br>
            <a:r>
              <a:rPr lang="de-AT" noProof="0" smtClean="0"/>
              <a:t>Präsentation</a:t>
            </a:r>
          </a:p>
        </p:txBody>
      </p:sp>
      <p:sp>
        <p:nvSpPr>
          <p:cNvPr id="69661" name="Rectangle 29"/>
          <p:cNvSpPr>
            <a:spLocks noGrp="1" noChangeArrowheads="1"/>
          </p:cNvSpPr>
          <p:nvPr>
            <p:ph type="subTitle" idx="1"/>
          </p:nvPr>
        </p:nvSpPr>
        <p:spPr>
          <a:xfrm>
            <a:off x="711200" y="3435350"/>
            <a:ext cx="6872288" cy="1090613"/>
          </a:xfrm>
        </p:spPr>
        <p:txBody>
          <a:bodyPr tIns="72000"/>
          <a:lstStyle>
            <a:lvl1pPr marL="0" indent="0">
              <a:buFont typeface="Wingdings" pitchFamily="2" charset="2"/>
              <a:buNone/>
              <a:defRPr>
                <a:solidFill>
                  <a:schemeClr val="tx2"/>
                </a:solidFill>
              </a:defRPr>
            </a:lvl1pPr>
          </a:lstStyle>
          <a:p>
            <a:pPr lvl="0"/>
            <a:r>
              <a:rPr lang="de-AT" noProof="0" smtClean="0"/>
              <a:t>Untertitel der Präsentation</a:t>
            </a:r>
          </a:p>
        </p:txBody>
      </p:sp>
      <p:pic>
        <p:nvPicPr>
          <p:cNvPr id="7" name="Picture 2" descr="Bundeskanzleramt Österreich - Öffentlicher Dienst"/>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429375" y="82550"/>
            <a:ext cx="25130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324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defRPr sz="1800"/>
            </a:lvl1pPr>
            <a:lvl2pPr>
              <a:defRPr sz="1600"/>
            </a:lvl2pPr>
            <a:lvl3pPr>
              <a:defRPr sz="1400"/>
            </a:lvl3pPr>
            <a:lvl4pPr>
              <a:defRPr>
                <a:latin typeface="Calibri" panose="020F0502020204030204" pitchFamily="34" charset="0"/>
              </a:defRPr>
            </a:lvl4pPr>
            <a:lvl5pPr>
              <a:defRPr>
                <a:latin typeface="Calibri" panose="020F0502020204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3AC54021-E548-4747-985D-60496EC34494}"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16430565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868BBEE0-A754-4C47-81F8-D15588762997}"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20218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21247CF7-C61B-40FC-8166-612DFF89E02E}"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83329321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1200" y="2230438"/>
            <a:ext cx="3783013"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2230438"/>
            <a:ext cx="3783012"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3396D6AA-26DC-4E6E-8935-7FDA31D9D1F6}"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36322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EA368C53-918B-4A6B-8711-094E59951AB8}"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69275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423DADA7-3E2F-4423-8B39-67A412F21CE4}"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6044064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A6806407-7E94-4902-80E5-C32CCAAD88E2}"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901359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2FC4038E-536A-4692-A2CE-6ABE207E47C2}"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937852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9FF38826-E9E6-471B-AE8C-69334F67D2F4}"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8331460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616D8154-E775-428F-BAE1-83B9824C8C34}"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310681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00813" y="1168400"/>
            <a:ext cx="1928812" cy="50434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11200" y="1168400"/>
            <a:ext cx="5637213" cy="50434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80A09B10-331D-4F50-9C72-C6A617F2CC84}"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5533451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711200" y="1168400"/>
            <a:ext cx="7718425" cy="1062038"/>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711200" y="2230438"/>
            <a:ext cx="7718425" cy="3981450"/>
          </a:xfrm>
        </p:spPr>
        <p:txBody>
          <a:bodyPr/>
          <a:lstStyle/>
          <a:p>
            <a:pPr lvl="0"/>
            <a:endParaRPr lang="de-DE" noProof="0" dirty="0" smtClean="0"/>
          </a:p>
        </p:txBody>
      </p:sp>
      <p:sp>
        <p:nvSpPr>
          <p:cNvPr id="4"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4F88194A-3CA6-4C21-B6FB-BA939E147325}"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2958615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405F4964-6928-4C11-BC2C-7602CD5E3B70}"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8393165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9D75C256-35B1-41D7-A332-FB2398742835}"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1057624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6EBCE6A5-453D-40B8-8664-71EC9B08D6FD}"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3234815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ftr" sz="quarter" idx="10"/>
          </p:nvPr>
        </p:nvSpPr>
        <p:spPr>
          <a:ln/>
        </p:spPr>
        <p:txBody>
          <a:bodyPr/>
          <a:lstStyle>
            <a:lvl1pPr>
              <a:defRPr/>
            </a:lvl1pPr>
          </a:lstStyle>
          <a:p>
            <a:pPr>
              <a:defRPr/>
            </a:pPr>
            <a:r>
              <a:rPr lang="en-US" smtClean="0">
                <a:solidFill>
                  <a:srgbClr val="D10019"/>
                </a:solidFill>
              </a:rPr>
              <a:t>Performance Management and Impact Assessments in Austria</a:t>
            </a:r>
            <a:endParaRPr lang="de-AT">
              <a:solidFill>
                <a:srgbClr val="D10019"/>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24AF01EC-32F4-4B0E-9658-247D6EB639E1}" type="slidenum">
              <a:rPr lang="de-AT">
                <a:solidFill>
                  <a:srgbClr val="D10019"/>
                </a:solidFill>
              </a:rPr>
              <a:pPr>
                <a:defRPr/>
              </a:pPr>
              <a:t>‹Nr.›</a:t>
            </a:fld>
            <a:r>
              <a:rPr lang="de-AT">
                <a:solidFill>
                  <a:srgbClr val="D10019"/>
                </a:solidFill>
              </a:rPr>
              <a:t> |</a:t>
            </a:r>
          </a:p>
        </p:txBody>
      </p:sp>
    </p:spTree>
    <p:extLst>
      <p:ext uri="{BB962C8B-B14F-4D97-AF65-F5344CB8AC3E}">
        <p14:creationId xmlns:p14="http://schemas.microsoft.com/office/powerpoint/2010/main" val="301259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1168400"/>
            <a:ext cx="77184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de-AT" dirty="0"/>
              <a:t>Textseite mit zweizeiliger</a:t>
            </a:r>
            <a:br>
              <a:rPr lang="de-AT" dirty="0"/>
            </a:br>
            <a:r>
              <a:rPr lang="de-AT" dirty="0"/>
              <a:t>Headline in extralanger Manier</a:t>
            </a:r>
          </a:p>
        </p:txBody>
      </p:sp>
      <p:sp>
        <p:nvSpPr>
          <p:cNvPr id="1027" name="Rectangle 3"/>
          <p:cNvSpPr>
            <a:spLocks noGrp="1" noChangeArrowheads="1"/>
          </p:cNvSpPr>
          <p:nvPr>
            <p:ph type="body" idx="1"/>
          </p:nvPr>
        </p:nvSpPr>
        <p:spPr bwMode="auto">
          <a:xfrm>
            <a:off x="711200" y="2230438"/>
            <a:ext cx="77184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de-AT" dirty="0" smtClean="0"/>
              <a:t>Textmasterformate durch Klicken bearbeiten</a:t>
            </a:r>
          </a:p>
          <a:p>
            <a:pPr lvl="1"/>
            <a:r>
              <a:rPr lang="de-AT" dirty="0" smtClean="0"/>
              <a:t>Zweite Ebene</a:t>
            </a:r>
          </a:p>
          <a:p>
            <a:pPr lvl="0"/>
            <a:r>
              <a:rPr lang="de-AT" dirty="0" smtClean="0"/>
              <a:t>Dritte Ebene</a:t>
            </a:r>
          </a:p>
          <a:p>
            <a:pPr lvl="1"/>
            <a:r>
              <a:rPr lang="de-AT" dirty="0" smtClean="0"/>
              <a:t>Vierte Ebene</a:t>
            </a:r>
          </a:p>
          <a:p>
            <a:pPr lvl="2"/>
            <a:r>
              <a:rPr lang="de-AT" dirty="0" smtClean="0"/>
              <a:t>Fünfte Ebene</a:t>
            </a:r>
          </a:p>
        </p:txBody>
      </p:sp>
      <p:sp>
        <p:nvSpPr>
          <p:cNvPr id="1028" name="Line 8"/>
          <p:cNvSpPr>
            <a:spLocks noChangeShapeType="1"/>
          </p:cNvSpPr>
          <p:nvPr/>
        </p:nvSpPr>
        <p:spPr bwMode="auto">
          <a:xfrm>
            <a:off x="712788" y="1030288"/>
            <a:ext cx="1073150" cy="0"/>
          </a:xfrm>
          <a:prstGeom prst="line">
            <a:avLst/>
          </a:prstGeom>
          <a:noFill/>
          <a:ln w="635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1039" name="Rectangle 15"/>
          <p:cNvSpPr>
            <a:spLocks noGrp="1" noChangeArrowheads="1"/>
          </p:cNvSpPr>
          <p:nvPr>
            <p:ph type="ftr" sz="quarter" idx="3"/>
          </p:nvPr>
        </p:nvSpPr>
        <p:spPr bwMode="auto">
          <a:xfrm>
            <a:off x="712788" y="6454775"/>
            <a:ext cx="506730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300">
                <a:solidFill>
                  <a:schemeClr val="tx2"/>
                </a:solidFill>
                <a:latin typeface="Arial" charset="0"/>
                <a:ea typeface="+mn-ea"/>
                <a:cs typeface="+mn-cs"/>
              </a:defRPr>
            </a:lvl1pPr>
          </a:lstStyle>
          <a:p>
            <a:pPr fontAlgn="base">
              <a:spcBef>
                <a:spcPct val="0"/>
              </a:spcBef>
              <a:spcAft>
                <a:spcPct val="0"/>
              </a:spcAft>
              <a:defRPr/>
            </a:pPr>
            <a:r>
              <a:rPr lang="en-US" smtClean="0">
                <a:solidFill>
                  <a:srgbClr val="D10019"/>
                </a:solidFill>
              </a:rPr>
              <a:t>Performance Management and Impact Assessments in Austria</a:t>
            </a:r>
            <a:endParaRPr lang="de-AT">
              <a:solidFill>
                <a:srgbClr val="D10019"/>
              </a:solidFill>
            </a:endParaRPr>
          </a:p>
        </p:txBody>
      </p:sp>
      <p:sp>
        <p:nvSpPr>
          <p:cNvPr id="1040" name="Rectangle 16"/>
          <p:cNvSpPr>
            <a:spLocks noGrp="1" noChangeArrowheads="1"/>
          </p:cNvSpPr>
          <p:nvPr>
            <p:ph type="sldNum" sz="quarter" idx="4"/>
          </p:nvPr>
        </p:nvSpPr>
        <p:spPr bwMode="auto">
          <a:xfrm>
            <a:off x="6294438" y="6454775"/>
            <a:ext cx="2135187"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300">
                <a:solidFill>
                  <a:schemeClr val="tx2"/>
                </a:solidFill>
                <a:latin typeface="Arial" pitchFamily="34" charset="0"/>
                <a:ea typeface="ＭＳ Ｐゴシック" pitchFamily="34" charset="-128"/>
              </a:defRPr>
            </a:lvl1pPr>
          </a:lstStyle>
          <a:p>
            <a:pPr fontAlgn="base">
              <a:spcBef>
                <a:spcPct val="0"/>
              </a:spcBef>
              <a:spcAft>
                <a:spcPct val="0"/>
              </a:spcAft>
              <a:defRPr/>
            </a:pPr>
            <a:fld id="{E7A4AC33-7BE0-43FB-BF68-7982F55DD7E5}" type="slidenum">
              <a:rPr lang="de-AT">
                <a:solidFill>
                  <a:srgbClr val="D10019"/>
                </a:solidFill>
              </a:rPr>
              <a:pPr fontAlgn="base">
                <a:spcBef>
                  <a:spcPct val="0"/>
                </a:spcBef>
                <a:spcAft>
                  <a:spcPct val="0"/>
                </a:spcAft>
                <a:defRPr/>
              </a:pPr>
              <a:t>‹Nr.›</a:t>
            </a:fld>
            <a:r>
              <a:rPr lang="de-AT">
                <a:solidFill>
                  <a:srgbClr val="D10019"/>
                </a:solidFill>
              </a:rPr>
              <a:t> |</a:t>
            </a:r>
          </a:p>
        </p:txBody>
      </p:sp>
      <p:sp>
        <p:nvSpPr>
          <p:cNvPr id="1032" name="Line 17"/>
          <p:cNvSpPr>
            <a:spLocks noChangeShapeType="1"/>
          </p:cNvSpPr>
          <p:nvPr/>
        </p:nvSpPr>
        <p:spPr bwMode="auto">
          <a:xfrm>
            <a:off x="712788" y="6454775"/>
            <a:ext cx="7716837"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pic>
        <p:nvPicPr>
          <p:cNvPr id="10" name="Picture 6"/>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6183313" y="279400"/>
            <a:ext cx="2503487"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754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chemeClr val="tx2"/>
          </a:solidFill>
          <a:latin typeface="Calibri" panose="020F0502020204030204" pitchFamily="34" charset="0"/>
          <a:ea typeface="MS PGothic" pitchFamily="34" charset="-128"/>
          <a:cs typeface="+mj-cs"/>
        </a:defRPr>
      </a:lvl1pPr>
      <a:lvl2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400">
          <a:solidFill>
            <a:schemeClr val="tx1"/>
          </a:solidFill>
          <a:latin typeface="Calibri" panose="020F0502020204030204" pitchFamily="34" charset="0"/>
          <a:ea typeface="MS PGothic" pitchFamily="34" charset="-128"/>
          <a:cs typeface="+mn-cs"/>
        </a:defRPr>
      </a:lvl1pPr>
      <a:lvl2pPr marL="744538" indent="-287338" algn="l" rtl="0" eaLnBrk="0" fontAlgn="base" hangingPunct="0">
        <a:spcBef>
          <a:spcPct val="20000"/>
        </a:spcBef>
        <a:spcAft>
          <a:spcPct val="0"/>
        </a:spcAft>
        <a:buClr>
          <a:schemeClr val="tx2"/>
        </a:buClr>
        <a:buFont typeface="Arial" pitchFamily="34" charset="0"/>
        <a:buChar char="–"/>
        <a:defRPr sz="2000">
          <a:solidFill>
            <a:srgbClr val="000000"/>
          </a:solidFill>
          <a:latin typeface="Calibri" panose="020F0502020204030204" pitchFamily="34" charset="0"/>
          <a:ea typeface="MS PGothic" pitchFamily="34" charset="-128"/>
          <a:cs typeface="+mn-cs"/>
        </a:defRPr>
      </a:lvl2pPr>
      <a:lvl3pPr marL="1141413" indent="-227013" algn="l" rtl="0" eaLnBrk="0" fontAlgn="base" hangingPunct="0">
        <a:spcBef>
          <a:spcPct val="20000"/>
        </a:spcBef>
        <a:spcAft>
          <a:spcPct val="0"/>
        </a:spcAft>
        <a:buClr>
          <a:schemeClr val="tx2"/>
        </a:buClr>
        <a:buChar char="•"/>
        <a:defRPr>
          <a:solidFill>
            <a:srgbClr val="000000"/>
          </a:solidFill>
          <a:latin typeface="+mn-lt"/>
          <a:ea typeface="MS PGothic" pitchFamily="34" charset="-128"/>
          <a:cs typeface="+mn-cs"/>
        </a:defRPr>
      </a:lvl3pPr>
      <a:lvl4pPr marL="1598613" indent="-228600" algn="l" rtl="0" eaLnBrk="0" fontAlgn="base" hangingPunct="0">
        <a:spcBef>
          <a:spcPct val="20000"/>
        </a:spcBef>
        <a:spcAft>
          <a:spcPct val="0"/>
        </a:spcAft>
        <a:buClr>
          <a:schemeClr val="tx2"/>
        </a:buClr>
        <a:buFont typeface="Arial" pitchFamily="34" charset="0"/>
        <a:buChar char="–"/>
        <a:defRPr>
          <a:solidFill>
            <a:srgbClr val="000000"/>
          </a:solidFill>
          <a:latin typeface="+mn-lt"/>
          <a:ea typeface="MS PGothic" pitchFamily="34" charset="-128"/>
          <a:cs typeface="+mn-cs"/>
        </a:defRPr>
      </a:lvl4pPr>
      <a:lvl5pPr marL="2055813" indent="-228600" algn="l" rtl="0" eaLnBrk="0" fontAlgn="base" hangingPunct="0">
        <a:spcBef>
          <a:spcPct val="20000"/>
        </a:spcBef>
        <a:spcAft>
          <a:spcPct val="0"/>
        </a:spcAft>
        <a:buClr>
          <a:schemeClr val="tx2"/>
        </a:buClr>
        <a:buFont typeface="Arial" pitchFamily="34" charset="0"/>
        <a:buChar char="»"/>
        <a:defRPr>
          <a:solidFill>
            <a:srgbClr val="000000"/>
          </a:solidFill>
          <a:latin typeface="+mn-lt"/>
          <a:ea typeface="MS PGothic" pitchFamily="34" charset="-128"/>
          <a:cs typeface="+mn-cs"/>
        </a:defRPr>
      </a:lvl5pPr>
      <a:lvl6pPr marL="2513013" indent="-228600" algn="l" rtl="0" fontAlgn="base">
        <a:spcBef>
          <a:spcPct val="20000"/>
        </a:spcBef>
        <a:spcAft>
          <a:spcPct val="0"/>
        </a:spcAft>
        <a:buClr>
          <a:schemeClr val="tx2"/>
        </a:buClr>
        <a:buFont typeface="Arial" charset="0"/>
        <a:buChar char="»"/>
        <a:defRPr>
          <a:solidFill>
            <a:srgbClr val="000000"/>
          </a:solidFill>
          <a:latin typeface="+mn-lt"/>
          <a:cs typeface="+mn-cs"/>
        </a:defRPr>
      </a:lvl6pPr>
      <a:lvl7pPr marL="2970213" indent="-228600" algn="l" rtl="0" fontAlgn="base">
        <a:spcBef>
          <a:spcPct val="20000"/>
        </a:spcBef>
        <a:spcAft>
          <a:spcPct val="0"/>
        </a:spcAft>
        <a:buClr>
          <a:schemeClr val="tx2"/>
        </a:buClr>
        <a:buFont typeface="Arial" charset="0"/>
        <a:buChar char="»"/>
        <a:defRPr>
          <a:solidFill>
            <a:srgbClr val="000000"/>
          </a:solidFill>
          <a:latin typeface="+mn-lt"/>
          <a:cs typeface="+mn-cs"/>
        </a:defRPr>
      </a:lvl7pPr>
      <a:lvl8pPr marL="3427413" indent="-228600" algn="l" rtl="0" fontAlgn="base">
        <a:spcBef>
          <a:spcPct val="20000"/>
        </a:spcBef>
        <a:spcAft>
          <a:spcPct val="0"/>
        </a:spcAft>
        <a:buClr>
          <a:schemeClr val="tx2"/>
        </a:buClr>
        <a:buFont typeface="Arial" charset="0"/>
        <a:buChar char="»"/>
        <a:defRPr>
          <a:solidFill>
            <a:srgbClr val="000000"/>
          </a:solidFill>
          <a:latin typeface="+mn-lt"/>
          <a:cs typeface="+mn-cs"/>
        </a:defRPr>
      </a:lvl8pPr>
      <a:lvl9pPr marL="3884613" indent="-228600" algn="l" rtl="0" fontAlgn="base">
        <a:spcBef>
          <a:spcPct val="20000"/>
        </a:spcBef>
        <a:spcAft>
          <a:spcPct val="0"/>
        </a:spcAft>
        <a:buClr>
          <a:schemeClr val="tx2"/>
        </a:buClr>
        <a:buFont typeface="Arial" charset="0"/>
        <a:buChar char="»"/>
        <a:defRPr>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1168400"/>
            <a:ext cx="77184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de-AT"/>
              <a:t>Textseite mit zweizeiliger</a:t>
            </a:r>
            <a:br>
              <a:rPr lang="de-AT"/>
            </a:br>
            <a:r>
              <a:rPr lang="de-AT"/>
              <a:t>Headline in extralanger Manier</a:t>
            </a:r>
          </a:p>
        </p:txBody>
      </p:sp>
      <p:sp>
        <p:nvSpPr>
          <p:cNvPr id="1027" name="Rectangle 3"/>
          <p:cNvSpPr>
            <a:spLocks noGrp="1" noChangeArrowheads="1"/>
          </p:cNvSpPr>
          <p:nvPr>
            <p:ph type="body" idx="1"/>
          </p:nvPr>
        </p:nvSpPr>
        <p:spPr bwMode="auto">
          <a:xfrm>
            <a:off x="711200" y="2230438"/>
            <a:ext cx="77184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de-AT" smtClean="0"/>
              <a:t>Textmasterformate durch Klicken bearbeiten</a:t>
            </a:r>
          </a:p>
          <a:p>
            <a:pPr lvl="1"/>
            <a:r>
              <a:rPr lang="de-AT" smtClean="0"/>
              <a:t>Zweite Ebene</a:t>
            </a:r>
          </a:p>
          <a:p>
            <a:pPr lvl="0"/>
            <a:r>
              <a:rPr lang="de-AT" smtClean="0"/>
              <a:t>Dritte Ebene</a:t>
            </a:r>
          </a:p>
          <a:p>
            <a:pPr lvl="1"/>
            <a:r>
              <a:rPr lang="de-AT" smtClean="0"/>
              <a:t>Vierte Ebene</a:t>
            </a:r>
          </a:p>
          <a:p>
            <a:pPr lvl="2"/>
            <a:r>
              <a:rPr lang="de-AT" smtClean="0"/>
              <a:t>Fünfte Ebene</a:t>
            </a:r>
          </a:p>
        </p:txBody>
      </p:sp>
      <p:sp>
        <p:nvSpPr>
          <p:cNvPr id="1028" name="Line 8"/>
          <p:cNvSpPr>
            <a:spLocks noChangeShapeType="1"/>
          </p:cNvSpPr>
          <p:nvPr/>
        </p:nvSpPr>
        <p:spPr bwMode="auto">
          <a:xfrm>
            <a:off x="712788" y="1030288"/>
            <a:ext cx="1073150" cy="0"/>
          </a:xfrm>
          <a:prstGeom prst="line">
            <a:avLst/>
          </a:prstGeom>
          <a:noFill/>
          <a:ln w="635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1039" name="Rectangle 15"/>
          <p:cNvSpPr>
            <a:spLocks noGrp="1" noChangeArrowheads="1"/>
          </p:cNvSpPr>
          <p:nvPr>
            <p:ph type="ftr" sz="quarter" idx="3"/>
          </p:nvPr>
        </p:nvSpPr>
        <p:spPr bwMode="auto">
          <a:xfrm>
            <a:off x="712788" y="6454775"/>
            <a:ext cx="506730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300">
                <a:solidFill>
                  <a:schemeClr val="tx2"/>
                </a:solidFill>
                <a:latin typeface="Arial" charset="0"/>
                <a:ea typeface="+mn-ea"/>
                <a:cs typeface="+mn-cs"/>
              </a:defRPr>
            </a:lvl1pPr>
          </a:lstStyle>
          <a:p>
            <a:pPr fontAlgn="base">
              <a:spcBef>
                <a:spcPct val="0"/>
              </a:spcBef>
              <a:spcAft>
                <a:spcPct val="0"/>
              </a:spcAft>
              <a:defRPr/>
            </a:pPr>
            <a:r>
              <a:rPr lang="en-US" smtClean="0">
                <a:solidFill>
                  <a:srgbClr val="D10019"/>
                </a:solidFill>
              </a:rPr>
              <a:t>Performance Management and Impact Assessments in Austria</a:t>
            </a:r>
            <a:endParaRPr lang="de-AT">
              <a:solidFill>
                <a:srgbClr val="D10019"/>
              </a:solidFill>
            </a:endParaRPr>
          </a:p>
        </p:txBody>
      </p:sp>
      <p:sp>
        <p:nvSpPr>
          <p:cNvPr id="1040" name="Rectangle 16"/>
          <p:cNvSpPr>
            <a:spLocks noGrp="1" noChangeArrowheads="1"/>
          </p:cNvSpPr>
          <p:nvPr>
            <p:ph type="sldNum" sz="quarter" idx="4"/>
          </p:nvPr>
        </p:nvSpPr>
        <p:spPr bwMode="auto">
          <a:xfrm>
            <a:off x="6294438" y="6454775"/>
            <a:ext cx="2135187"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300">
                <a:solidFill>
                  <a:schemeClr val="tx2"/>
                </a:solidFill>
                <a:latin typeface="Arial" pitchFamily="34" charset="0"/>
                <a:ea typeface="ＭＳ Ｐゴシック" pitchFamily="34" charset="-128"/>
              </a:defRPr>
            </a:lvl1pPr>
          </a:lstStyle>
          <a:p>
            <a:pPr fontAlgn="base">
              <a:spcBef>
                <a:spcPct val="0"/>
              </a:spcBef>
              <a:spcAft>
                <a:spcPct val="0"/>
              </a:spcAft>
              <a:defRPr/>
            </a:pPr>
            <a:fld id="{9E07C81F-1C53-4D67-806F-0E8B27262D94}" type="slidenum">
              <a:rPr lang="de-AT">
                <a:solidFill>
                  <a:srgbClr val="D10019"/>
                </a:solidFill>
              </a:rPr>
              <a:pPr fontAlgn="base">
                <a:spcBef>
                  <a:spcPct val="0"/>
                </a:spcBef>
                <a:spcAft>
                  <a:spcPct val="0"/>
                </a:spcAft>
                <a:defRPr/>
              </a:pPr>
              <a:t>‹Nr.›</a:t>
            </a:fld>
            <a:r>
              <a:rPr lang="de-AT">
                <a:solidFill>
                  <a:srgbClr val="D10019"/>
                </a:solidFill>
              </a:rPr>
              <a:t> |</a:t>
            </a:r>
          </a:p>
        </p:txBody>
      </p:sp>
      <p:sp>
        <p:nvSpPr>
          <p:cNvPr id="1032" name="Line 17"/>
          <p:cNvSpPr>
            <a:spLocks noChangeShapeType="1"/>
          </p:cNvSpPr>
          <p:nvPr/>
        </p:nvSpPr>
        <p:spPr bwMode="auto">
          <a:xfrm>
            <a:off x="712788" y="6454775"/>
            <a:ext cx="7716837"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pic>
        <p:nvPicPr>
          <p:cNvPr id="9" name="Picture 6"/>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6183313" y="279400"/>
            <a:ext cx="2503487"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199452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mj-cs"/>
        </a:defRPr>
      </a:lvl1pPr>
      <a:lvl2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4538" indent="-287338" algn="l" rtl="0" eaLnBrk="0" fontAlgn="base" hangingPunct="0">
        <a:spcBef>
          <a:spcPct val="20000"/>
        </a:spcBef>
        <a:spcAft>
          <a:spcPct val="0"/>
        </a:spcAft>
        <a:buClr>
          <a:schemeClr val="tx2"/>
        </a:buClr>
        <a:buFont typeface="Arial" charset="0"/>
        <a:buChar char="–"/>
        <a:defRPr sz="2000">
          <a:solidFill>
            <a:srgbClr val="000000"/>
          </a:solidFill>
          <a:latin typeface="+mn-lt"/>
          <a:ea typeface="MS PGothic" pitchFamily="34" charset="-128"/>
          <a:cs typeface="+mn-cs"/>
        </a:defRPr>
      </a:lvl2pPr>
      <a:lvl3pPr marL="1141413" indent="-227013" algn="l" rtl="0" eaLnBrk="0" fontAlgn="base" hangingPunct="0">
        <a:spcBef>
          <a:spcPct val="20000"/>
        </a:spcBef>
        <a:spcAft>
          <a:spcPct val="0"/>
        </a:spcAft>
        <a:buClr>
          <a:schemeClr val="tx2"/>
        </a:buClr>
        <a:buChar char="•"/>
        <a:defRPr>
          <a:solidFill>
            <a:srgbClr val="000000"/>
          </a:solidFill>
          <a:latin typeface="+mn-lt"/>
          <a:ea typeface="MS PGothic" pitchFamily="34" charset="-128"/>
          <a:cs typeface="+mn-cs"/>
        </a:defRPr>
      </a:lvl3pPr>
      <a:lvl4pPr marL="1598613" indent="-228600" algn="l" rtl="0" eaLnBrk="0" fontAlgn="base" hangingPunct="0">
        <a:spcBef>
          <a:spcPct val="20000"/>
        </a:spcBef>
        <a:spcAft>
          <a:spcPct val="0"/>
        </a:spcAft>
        <a:buClr>
          <a:schemeClr val="tx2"/>
        </a:buClr>
        <a:buFont typeface="Arial" charset="0"/>
        <a:buChar char="–"/>
        <a:defRPr>
          <a:solidFill>
            <a:srgbClr val="000000"/>
          </a:solidFill>
          <a:latin typeface="+mn-lt"/>
          <a:ea typeface="MS PGothic" pitchFamily="34" charset="-128"/>
          <a:cs typeface="+mn-cs"/>
        </a:defRPr>
      </a:lvl4pPr>
      <a:lvl5pPr marL="2055813" indent="-228600" algn="l" rtl="0" eaLnBrk="0" fontAlgn="base" hangingPunct="0">
        <a:spcBef>
          <a:spcPct val="20000"/>
        </a:spcBef>
        <a:spcAft>
          <a:spcPct val="0"/>
        </a:spcAft>
        <a:buClr>
          <a:schemeClr val="tx2"/>
        </a:buClr>
        <a:buFont typeface="Arial" charset="0"/>
        <a:buChar char="»"/>
        <a:defRPr>
          <a:solidFill>
            <a:srgbClr val="000000"/>
          </a:solidFill>
          <a:latin typeface="+mn-lt"/>
          <a:ea typeface="MS PGothic" pitchFamily="34" charset="-128"/>
          <a:cs typeface="+mn-cs"/>
        </a:defRPr>
      </a:lvl5pPr>
      <a:lvl6pPr marL="2513013" indent="-228600" algn="l" rtl="0" fontAlgn="base">
        <a:spcBef>
          <a:spcPct val="20000"/>
        </a:spcBef>
        <a:spcAft>
          <a:spcPct val="0"/>
        </a:spcAft>
        <a:buClr>
          <a:schemeClr val="tx2"/>
        </a:buClr>
        <a:buFont typeface="Arial" charset="0"/>
        <a:buChar char="»"/>
        <a:defRPr>
          <a:solidFill>
            <a:srgbClr val="000000"/>
          </a:solidFill>
          <a:latin typeface="+mn-lt"/>
          <a:cs typeface="+mn-cs"/>
        </a:defRPr>
      </a:lvl6pPr>
      <a:lvl7pPr marL="2970213" indent="-228600" algn="l" rtl="0" fontAlgn="base">
        <a:spcBef>
          <a:spcPct val="20000"/>
        </a:spcBef>
        <a:spcAft>
          <a:spcPct val="0"/>
        </a:spcAft>
        <a:buClr>
          <a:schemeClr val="tx2"/>
        </a:buClr>
        <a:buFont typeface="Arial" charset="0"/>
        <a:buChar char="»"/>
        <a:defRPr>
          <a:solidFill>
            <a:srgbClr val="000000"/>
          </a:solidFill>
          <a:latin typeface="+mn-lt"/>
          <a:cs typeface="+mn-cs"/>
        </a:defRPr>
      </a:lvl7pPr>
      <a:lvl8pPr marL="3427413" indent="-228600" algn="l" rtl="0" fontAlgn="base">
        <a:spcBef>
          <a:spcPct val="20000"/>
        </a:spcBef>
        <a:spcAft>
          <a:spcPct val="0"/>
        </a:spcAft>
        <a:buClr>
          <a:schemeClr val="tx2"/>
        </a:buClr>
        <a:buFont typeface="Arial" charset="0"/>
        <a:buChar char="»"/>
        <a:defRPr>
          <a:solidFill>
            <a:srgbClr val="000000"/>
          </a:solidFill>
          <a:latin typeface="+mn-lt"/>
          <a:cs typeface="+mn-cs"/>
        </a:defRPr>
      </a:lvl8pPr>
      <a:lvl9pPr marL="3884613" indent="-228600" algn="l" rtl="0" fontAlgn="base">
        <a:spcBef>
          <a:spcPct val="20000"/>
        </a:spcBef>
        <a:spcAft>
          <a:spcPct val="0"/>
        </a:spcAft>
        <a:buClr>
          <a:schemeClr val="tx2"/>
        </a:buClr>
        <a:buFont typeface="Arial" charset="0"/>
        <a:buChar char="»"/>
        <a:defRPr>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1168400"/>
            <a:ext cx="77184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de-AT"/>
              <a:t>Textseite mit zweizeiliger</a:t>
            </a:r>
            <a:br>
              <a:rPr lang="de-AT"/>
            </a:br>
            <a:r>
              <a:rPr lang="de-AT"/>
              <a:t>Headline in extralanger Manier</a:t>
            </a:r>
          </a:p>
        </p:txBody>
      </p:sp>
      <p:sp>
        <p:nvSpPr>
          <p:cNvPr id="1027" name="Rectangle 3"/>
          <p:cNvSpPr>
            <a:spLocks noGrp="1" noChangeArrowheads="1"/>
          </p:cNvSpPr>
          <p:nvPr>
            <p:ph type="body" idx="1"/>
          </p:nvPr>
        </p:nvSpPr>
        <p:spPr bwMode="auto">
          <a:xfrm>
            <a:off x="711200" y="2230438"/>
            <a:ext cx="77184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de-AT" smtClean="0"/>
              <a:t>Textmasterformate durch Klicken bearbeiten</a:t>
            </a:r>
          </a:p>
          <a:p>
            <a:pPr lvl="1"/>
            <a:r>
              <a:rPr lang="de-AT" smtClean="0"/>
              <a:t>Zweite Ebene</a:t>
            </a:r>
          </a:p>
          <a:p>
            <a:pPr lvl="0"/>
            <a:r>
              <a:rPr lang="de-AT" smtClean="0"/>
              <a:t>Dritte Ebene</a:t>
            </a:r>
          </a:p>
          <a:p>
            <a:pPr lvl="1"/>
            <a:r>
              <a:rPr lang="de-AT" smtClean="0"/>
              <a:t>Vierte Ebene</a:t>
            </a:r>
          </a:p>
          <a:p>
            <a:pPr lvl="2"/>
            <a:r>
              <a:rPr lang="de-AT" smtClean="0"/>
              <a:t>Fünfte Ebene</a:t>
            </a:r>
          </a:p>
        </p:txBody>
      </p:sp>
      <p:sp>
        <p:nvSpPr>
          <p:cNvPr id="1028" name="Line 8"/>
          <p:cNvSpPr>
            <a:spLocks noChangeShapeType="1"/>
          </p:cNvSpPr>
          <p:nvPr/>
        </p:nvSpPr>
        <p:spPr bwMode="auto">
          <a:xfrm>
            <a:off x="712788" y="1030288"/>
            <a:ext cx="1073150" cy="0"/>
          </a:xfrm>
          <a:prstGeom prst="line">
            <a:avLst/>
          </a:prstGeom>
          <a:noFill/>
          <a:ln w="635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1039" name="Rectangle 15"/>
          <p:cNvSpPr>
            <a:spLocks noGrp="1" noChangeArrowheads="1"/>
          </p:cNvSpPr>
          <p:nvPr>
            <p:ph type="ftr" sz="quarter" idx="3"/>
          </p:nvPr>
        </p:nvSpPr>
        <p:spPr bwMode="auto">
          <a:xfrm>
            <a:off x="712788" y="6454775"/>
            <a:ext cx="506730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300">
                <a:solidFill>
                  <a:schemeClr val="tx2"/>
                </a:solidFill>
                <a:latin typeface="Arial" charset="0"/>
                <a:ea typeface="+mn-ea"/>
                <a:cs typeface="+mn-cs"/>
              </a:defRPr>
            </a:lvl1pPr>
          </a:lstStyle>
          <a:p>
            <a:pPr fontAlgn="base">
              <a:spcBef>
                <a:spcPct val="0"/>
              </a:spcBef>
              <a:spcAft>
                <a:spcPct val="0"/>
              </a:spcAft>
              <a:defRPr/>
            </a:pPr>
            <a:r>
              <a:rPr lang="en-US" smtClean="0">
                <a:solidFill>
                  <a:srgbClr val="D10019"/>
                </a:solidFill>
              </a:rPr>
              <a:t>Performance Management and Impact Assessments in Austria</a:t>
            </a:r>
            <a:endParaRPr lang="de-AT">
              <a:solidFill>
                <a:srgbClr val="D10019"/>
              </a:solidFill>
            </a:endParaRPr>
          </a:p>
        </p:txBody>
      </p:sp>
      <p:sp>
        <p:nvSpPr>
          <p:cNvPr id="1040" name="Rectangle 16"/>
          <p:cNvSpPr>
            <a:spLocks noGrp="1" noChangeArrowheads="1"/>
          </p:cNvSpPr>
          <p:nvPr>
            <p:ph type="sldNum" sz="quarter" idx="4"/>
          </p:nvPr>
        </p:nvSpPr>
        <p:spPr bwMode="auto">
          <a:xfrm>
            <a:off x="6294438" y="6454775"/>
            <a:ext cx="2135187"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300">
                <a:solidFill>
                  <a:schemeClr val="tx2"/>
                </a:solidFill>
                <a:latin typeface="Arial" pitchFamily="34" charset="0"/>
                <a:ea typeface="ＭＳ Ｐゴシック" pitchFamily="34" charset="-128"/>
              </a:defRPr>
            </a:lvl1pPr>
          </a:lstStyle>
          <a:p>
            <a:pPr fontAlgn="base">
              <a:spcBef>
                <a:spcPct val="0"/>
              </a:spcBef>
              <a:spcAft>
                <a:spcPct val="0"/>
              </a:spcAft>
              <a:defRPr/>
            </a:pPr>
            <a:fld id="{9E07C81F-1C53-4D67-806F-0E8B27262D94}" type="slidenum">
              <a:rPr lang="de-AT">
                <a:solidFill>
                  <a:srgbClr val="D10019"/>
                </a:solidFill>
              </a:rPr>
              <a:pPr fontAlgn="base">
                <a:spcBef>
                  <a:spcPct val="0"/>
                </a:spcBef>
                <a:spcAft>
                  <a:spcPct val="0"/>
                </a:spcAft>
                <a:defRPr/>
              </a:pPr>
              <a:t>‹Nr.›</a:t>
            </a:fld>
            <a:r>
              <a:rPr lang="de-AT">
                <a:solidFill>
                  <a:srgbClr val="D10019"/>
                </a:solidFill>
              </a:rPr>
              <a:t> |</a:t>
            </a:r>
          </a:p>
        </p:txBody>
      </p:sp>
      <p:sp>
        <p:nvSpPr>
          <p:cNvPr id="1032" name="Line 17"/>
          <p:cNvSpPr>
            <a:spLocks noChangeShapeType="1"/>
          </p:cNvSpPr>
          <p:nvPr/>
        </p:nvSpPr>
        <p:spPr bwMode="auto">
          <a:xfrm>
            <a:off x="712788" y="6454775"/>
            <a:ext cx="7716837"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pic>
        <p:nvPicPr>
          <p:cNvPr id="9" name="Picture 6"/>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6183313" y="279400"/>
            <a:ext cx="2503487"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81840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mj-cs"/>
        </a:defRPr>
      </a:lvl1pPr>
      <a:lvl2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4538" indent="-287338" algn="l" rtl="0" eaLnBrk="0" fontAlgn="base" hangingPunct="0">
        <a:spcBef>
          <a:spcPct val="20000"/>
        </a:spcBef>
        <a:spcAft>
          <a:spcPct val="0"/>
        </a:spcAft>
        <a:buClr>
          <a:schemeClr val="tx2"/>
        </a:buClr>
        <a:buFont typeface="Arial" charset="0"/>
        <a:buChar char="–"/>
        <a:defRPr sz="2000">
          <a:solidFill>
            <a:srgbClr val="000000"/>
          </a:solidFill>
          <a:latin typeface="+mn-lt"/>
          <a:ea typeface="MS PGothic" pitchFamily="34" charset="-128"/>
          <a:cs typeface="+mn-cs"/>
        </a:defRPr>
      </a:lvl2pPr>
      <a:lvl3pPr marL="1141413" indent="-227013" algn="l" rtl="0" eaLnBrk="0" fontAlgn="base" hangingPunct="0">
        <a:spcBef>
          <a:spcPct val="20000"/>
        </a:spcBef>
        <a:spcAft>
          <a:spcPct val="0"/>
        </a:spcAft>
        <a:buClr>
          <a:schemeClr val="tx2"/>
        </a:buClr>
        <a:buChar char="•"/>
        <a:defRPr>
          <a:solidFill>
            <a:srgbClr val="000000"/>
          </a:solidFill>
          <a:latin typeface="+mn-lt"/>
          <a:ea typeface="MS PGothic" pitchFamily="34" charset="-128"/>
          <a:cs typeface="+mn-cs"/>
        </a:defRPr>
      </a:lvl3pPr>
      <a:lvl4pPr marL="1598613" indent="-228600" algn="l" rtl="0" eaLnBrk="0" fontAlgn="base" hangingPunct="0">
        <a:spcBef>
          <a:spcPct val="20000"/>
        </a:spcBef>
        <a:spcAft>
          <a:spcPct val="0"/>
        </a:spcAft>
        <a:buClr>
          <a:schemeClr val="tx2"/>
        </a:buClr>
        <a:buFont typeface="Arial" charset="0"/>
        <a:buChar char="–"/>
        <a:defRPr>
          <a:solidFill>
            <a:srgbClr val="000000"/>
          </a:solidFill>
          <a:latin typeface="+mn-lt"/>
          <a:ea typeface="MS PGothic" pitchFamily="34" charset="-128"/>
          <a:cs typeface="+mn-cs"/>
        </a:defRPr>
      </a:lvl4pPr>
      <a:lvl5pPr marL="2055813" indent="-228600" algn="l" rtl="0" eaLnBrk="0" fontAlgn="base" hangingPunct="0">
        <a:spcBef>
          <a:spcPct val="20000"/>
        </a:spcBef>
        <a:spcAft>
          <a:spcPct val="0"/>
        </a:spcAft>
        <a:buClr>
          <a:schemeClr val="tx2"/>
        </a:buClr>
        <a:buFont typeface="Arial" charset="0"/>
        <a:buChar char="»"/>
        <a:defRPr>
          <a:solidFill>
            <a:srgbClr val="000000"/>
          </a:solidFill>
          <a:latin typeface="+mn-lt"/>
          <a:ea typeface="MS PGothic" pitchFamily="34" charset="-128"/>
          <a:cs typeface="+mn-cs"/>
        </a:defRPr>
      </a:lvl5pPr>
      <a:lvl6pPr marL="2513013" indent="-228600" algn="l" rtl="0" fontAlgn="base">
        <a:spcBef>
          <a:spcPct val="20000"/>
        </a:spcBef>
        <a:spcAft>
          <a:spcPct val="0"/>
        </a:spcAft>
        <a:buClr>
          <a:schemeClr val="tx2"/>
        </a:buClr>
        <a:buFont typeface="Arial" charset="0"/>
        <a:buChar char="»"/>
        <a:defRPr>
          <a:solidFill>
            <a:srgbClr val="000000"/>
          </a:solidFill>
          <a:latin typeface="+mn-lt"/>
          <a:cs typeface="+mn-cs"/>
        </a:defRPr>
      </a:lvl6pPr>
      <a:lvl7pPr marL="2970213" indent="-228600" algn="l" rtl="0" fontAlgn="base">
        <a:spcBef>
          <a:spcPct val="20000"/>
        </a:spcBef>
        <a:spcAft>
          <a:spcPct val="0"/>
        </a:spcAft>
        <a:buClr>
          <a:schemeClr val="tx2"/>
        </a:buClr>
        <a:buFont typeface="Arial" charset="0"/>
        <a:buChar char="»"/>
        <a:defRPr>
          <a:solidFill>
            <a:srgbClr val="000000"/>
          </a:solidFill>
          <a:latin typeface="+mn-lt"/>
          <a:cs typeface="+mn-cs"/>
        </a:defRPr>
      </a:lvl7pPr>
      <a:lvl8pPr marL="3427413" indent="-228600" algn="l" rtl="0" fontAlgn="base">
        <a:spcBef>
          <a:spcPct val="20000"/>
        </a:spcBef>
        <a:spcAft>
          <a:spcPct val="0"/>
        </a:spcAft>
        <a:buClr>
          <a:schemeClr val="tx2"/>
        </a:buClr>
        <a:buFont typeface="Arial" charset="0"/>
        <a:buChar char="»"/>
        <a:defRPr>
          <a:solidFill>
            <a:srgbClr val="000000"/>
          </a:solidFill>
          <a:latin typeface="+mn-lt"/>
          <a:cs typeface="+mn-cs"/>
        </a:defRPr>
      </a:lvl8pPr>
      <a:lvl9pPr marL="3884613" indent="-228600" algn="l" rtl="0" fontAlgn="base">
        <a:spcBef>
          <a:spcPct val="20000"/>
        </a:spcBef>
        <a:spcAft>
          <a:spcPct val="0"/>
        </a:spcAft>
        <a:buClr>
          <a:schemeClr val="tx2"/>
        </a:buClr>
        <a:buFont typeface="Arial" charset="0"/>
        <a:buChar char="»"/>
        <a:defRPr>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1168400"/>
            <a:ext cx="77184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de-AT" dirty="0"/>
              <a:t>Textseite mit zweizeiliger</a:t>
            </a:r>
            <a:br>
              <a:rPr lang="de-AT" dirty="0"/>
            </a:br>
            <a:r>
              <a:rPr lang="de-AT" dirty="0"/>
              <a:t>Headline in extralanger Manier</a:t>
            </a:r>
          </a:p>
        </p:txBody>
      </p:sp>
      <p:sp>
        <p:nvSpPr>
          <p:cNvPr id="1027" name="Rectangle 3"/>
          <p:cNvSpPr>
            <a:spLocks noGrp="1" noChangeArrowheads="1"/>
          </p:cNvSpPr>
          <p:nvPr>
            <p:ph type="body" idx="1"/>
          </p:nvPr>
        </p:nvSpPr>
        <p:spPr bwMode="auto">
          <a:xfrm>
            <a:off x="711200" y="2230438"/>
            <a:ext cx="77184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de-AT" dirty="0" smtClean="0"/>
              <a:t>Textmasterformate durch Klicken bearbeiten</a:t>
            </a:r>
          </a:p>
          <a:p>
            <a:pPr lvl="1"/>
            <a:r>
              <a:rPr lang="de-AT" dirty="0" smtClean="0"/>
              <a:t>Zweite Ebene</a:t>
            </a:r>
          </a:p>
          <a:p>
            <a:pPr lvl="0"/>
            <a:r>
              <a:rPr lang="de-AT" dirty="0" smtClean="0"/>
              <a:t>Dritte Ebene</a:t>
            </a:r>
          </a:p>
          <a:p>
            <a:pPr lvl="1"/>
            <a:r>
              <a:rPr lang="de-AT" dirty="0" smtClean="0"/>
              <a:t>Vierte Ebene</a:t>
            </a:r>
          </a:p>
          <a:p>
            <a:pPr lvl="2"/>
            <a:r>
              <a:rPr lang="de-AT" dirty="0" smtClean="0"/>
              <a:t>Fünfte Ebene</a:t>
            </a:r>
          </a:p>
        </p:txBody>
      </p:sp>
      <p:sp>
        <p:nvSpPr>
          <p:cNvPr id="1028" name="Line 8"/>
          <p:cNvSpPr>
            <a:spLocks noChangeShapeType="1"/>
          </p:cNvSpPr>
          <p:nvPr/>
        </p:nvSpPr>
        <p:spPr bwMode="auto">
          <a:xfrm>
            <a:off x="712788" y="1030288"/>
            <a:ext cx="1073150" cy="0"/>
          </a:xfrm>
          <a:prstGeom prst="line">
            <a:avLst/>
          </a:prstGeom>
          <a:noFill/>
          <a:ln w="635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sp>
        <p:nvSpPr>
          <p:cNvPr id="1039" name="Rectangle 15"/>
          <p:cNvSpPr>
            <a:spLocks noGrp="1" noChangeArrowheads="1"/>
          </p:cNvSpPr>
          <p:nvPr>
            <p:ph type="ftr" sz="quarter" idx="3"/>
          </p:nvPr>
        </p:nvSpPr>
        <p:spPr bwMode="auto">
          <a:xfrm>
            <a:off x="712788" y="6454775"/>
            <a:ext cx="506730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300">
                <a:solidFill>
                  <a:schemeClr val="tx2"/>
                </a:solidFill>
                <a:latin typeface="Arial" charset="0"/>
                <a:ea typeface="+mn-ea"/>
                <a:cs typeface="+mn-cs"/>
              </a:defRPr>
            </a:lvl1pPr>
          </a:lstStyle>
          <a:p>
            <a:pPr fontAlgn="base">
              <a:spcBef>
                <a:spcPct val="0"/>
              </a:spcBef>
              <a:spcAft>
                <a:spcPct val="0"/>
              </a:spcAft>
              <a:defRPr/>
            </a:pPr>
            <a:r>
              <a:rPr lang="en-US" smtClean="0">
                <a:solidFill>
                  <a:srgbClr val="D10019"/>
                </a:solidFill>
              </a:rPr>
              <a:t>Performance Management and Impact Assessments in Austria</a:t>
            </a:r>
            <a:endParaRPr lang="de-AT">
              <a:solidFill>
                <a:srgbClr val="D10019"/>
              </a:solidFill>
            </a:endParaRPr>
          </a:p>
        </p:txBody>
      </p:sp>
      <p:sp>
        <p:nvSpPr>
          <p:cNvPr id="1040" name="Rectangle 16"/>
          <p:cNvSpPr>
            <a:spLocks noGrp="1" noChangeArrowheads="1"/>
          </p:cNvSpPr>
          <p:nvPr>
            <p:ph type="sldNum" sz="quarter" idx="4"/>
          </p:nvPr>
        </p:nvSpPr>
        <p:spPr bwMode="auto">
          <a:xfrm>
            <a:off x="6294438" y="6454775"/>
            <a:ext cx="2135187"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300">
                <a:solidFill>
                  <a:schemeClr val="tx2"/>
                </a:solidFill>
                <a:latin typeface="Arial" pitchFamily="34" charset="0"/>
                <a:ea typeface="ＭＳ Ｐゴシック" pitchFamily="34" charset="-128"/>
              </a:defRPr>
            </a:lvl1pPr>
          </a:lstStyle>
          <a:p>
            <a:pPr fontAlgn="base">
              <a:spcBef>
                <a:spcPct val="0"/>
              </a:spcBef>
              <a:spcAft>
                <a:spcPct val="0"/>
              </a:spcAft>
              <a:defRPr/>
            </a:pPr>
            <a:fld id="{F0E64941-E4C5-4386-84F6-F0011A772521}" type="slidenum">
              <a:rPr lang="de-AT">
                <a:solidFill>
                  <a:srgbClr val="D10019"/>
                </a:solidFill>
              </a:rPr>
              <a:pPr fontAlgn="base">
                <a:spcBef>
                  <a:spcPct val="0"/>
                </a:spcBef>
                <a:spcAft>
                  <a:spcPct val="0"/>
                </a:spcAft>
                <a:defRPr/>
              </a:pPr>
              <a:t>‹Nr.›</a:t>
            </a:fld>
            <a:r>
              <a:rPr lang="de-AT">
                <a:solidFill>
                  <a:srgbClr val="D10019"/>
                </a:solidFill>
              </a:rPr>
              <a:t> |</a:t>
            </a:r>
          </a:p>
        </p:txBody>
      </p:sp>
      <p:sp>
        <p:nvSpPr>
          <p:cNvPr id="1032" name="Line 17"/>
          <p:cNvSpPr>
            <a:spLocks noChangeShapeType="1"/>
          </p:cNvSpPr>
          <p:nvPr/>
        </p:nvSpPr>
        <p:spPr bwMode="auto">
          <a:xfrm>
            <a:off x="712788" y="6454775"/>
            <a:ext cx="7716837"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000" tIns="46800" rIns="90000" bIns="46800" anchor="ctr"/>
          <a:lstStyle/>
          <a:p>
            <a:pPr algn="ctr" fontAlgn="base">
              <a:spcBef>
                <a:spcPct val="0"/>
              </a:spcBef>
              <a:spcAft>
                <a:spcPct val="0"/>
              </a:spcAft>
              <a:defRPr/>
            </a:pPr>
            <a:endParaRPr lang="de-DE" sz="2000">
              <a:solidFill>
                <a:srgbClr val="000000"/>
              </a:solidFill>
              <a:ea typeface="ＭＳ Ｐゴシック" charset="0"/>
              <a:cs typeface="ＭＳ Ｐゴシック" charset="0"/>
            </a:endParaRPr>
          </a:p>
        </p:txBody>
      </p:sp>
      <p:pic>
        <p:nvPicPr>
          <p:cNvPr id="10" name="Picture 6"/>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6183313" y="279400"/>
            <a:ext cx="2503487"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39620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chemeClr val="tx2"/>
          </a:solidFill>
          <a:latin typeface="Calibri" panose="020F0502020204030204" pitchFamily="34" charset="0"/>
          <a:ea typeface="MS PGothic" pitchFamily="34" charset="-128"/>
          <a:cs typeface="+mj-cs"/>
        </a:defRPr>
      </a:lvl1pPr>
      <a:lvl2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tx2"/>
          </a:solidFill>
          <a:latin typeface="Arial" charset="0"/>
          <a:ea typeface="MS PGothic" pitchFamily="34" charset="-128"/>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400">
          <a:solidFill>
            <a:schemeClr val="tx1"/>
          </a:solidFill>
          <a:latin typeface="Calibri" panose="020F0502020204030204" pitchFamily="34" charset="0"/>
          <a:ea typeface="MS PGothic" pitchFamily="34" charset="-128"/>
          <a:cs typeface="+mn-cs"/>
        </a:defRPr>
      </a:lvl1pPr>
      <a:lvl2pPr marL="744538" indent="-287338" algn="l" rtl="0" eaLnBrk="0" fontAlgn="base" hangingPunct="0">
        <a:spcBef>
          <a:spcPct val="20000"/>
        </a:spcBef>
        <a:spcAft>
          <a:spcPct val="0"/>
        </a:spcAft>
        <a:buClr>
          <a:schemeClr val="tx2"/>
        </a:buClr>
        <a:buFont typeface="Arial" pitchFamily="34" charset="0"/>
        <a:buChar char="–"/>
        <a:defRPr sz="2000">
          <a:solidFill>
            <a:srgbClr val="000000"/>
          </a:solidFill>
          <a:latin typeface="Calibri" panose="020F0502020204030204" pitchFamily="34" charset="0"/>
          <a:ea typeface="MS PGothic" pitchFamily="34" charset="-128"/>
          <a:cs typeface="+mn-cs"/>
        </a:defRPr>
      </a:lvl2pPr>
      <a:lvl3pPr marL="1141413" indent="-227013" algn="l" rtl="0" eaLnBrk="0" fontAlgn="base" hangingPunct="0">
        <a:spcBef>
          <a:spcPct val="20000"/>
        </a:spcBef>
        <a:spcAft>
          <a:spcPct val="0"/>
        </a:spcAft>
        <a:buClr>
          <a:schemeClr val="tx2"/>
        </a:buClr>
        <a:buChar char="•"/>
        <a:defRPr>
          <a:solidFill>
            <a:srgbClr val="000000"/>
          </a:solidFill>
          <a:latin typeface="Calibri" panose="020F0502020204030204" pitchFamily="34" charset="0"/>
          <a:ea typeface="MS PGothic" pitchFamily="34" charset="-128"/>
          <a:cs typeface="+mn-cs"/>
        </a:defRPr>
      </a:lvl3pPr>
      <a:lvl4pPr marL="1598613" indent="-228600" algn="l" rtl="0" eaLnBrk="0" fontAlgn="base" hangingPunct="0">
        <a:spcBef>
          <a:spcPct val="20000"/>
        </a:spcBef>
        <a:spcAft>
          <a:spcPct val="0"/>
        </a:spcAft>
        <a:buClr>
          <a:schemeClr val="tx2"/>
        </a:buClr>
        <a:buFont typeface="Arial" pitchFamily="34" charset="0"/>
        <a:buChar char="–"/>
        <a:defRPr>
          <a:solidFill>
            <a:srgbClr val="000000"/>
          </a:solidFill>
          <a:latin typeface="+mn-lt"/>
          <a:ea typeface="MS PGothic" pitchFamily="34" charset="-128"/>
          <a:cs typeface="+mn-cs"/>
        </a:defRPr>
      </a:lvl4pPr>
      <a:lvl5pPr marL="2055813" indent="-228600" algn="l" rtl="0" eaLnBrk="0" fontAlgn="base" hangingPunct="0">
        <a:spcBef>
          <a:spcPct val="20000"/>
        </a:spcBef>
        <a:spcAft>
          <a:spcPct val="0"/>
        </a:spcAft>
        <a:buClr>
          <a:schemeClr val="tx2"/>
        </a:buClr>
        <a:buFont typeface="Arial" pitchFamily="34" charset="0"/>
        <a:buChar char="»"/>
        <a:defRPr>
          <a:solidFill>
            <a:srgbClr val="000000"/>
          </a:solidFill>
          <a:latin typeface="+mn-lt"/>
          <a:ea typeface="MS PGothic" pitchFamily="34" charset="-128"/>
          <a:cs typeface="+mn-cs"/>
        </a:defRPr>
      </a:lvl5pPr>
      <a:lvl6pPr marL="2513013" indent="-228600" algn="l" rtl="0" fontAlgn="base">
        <a:spcBef>
          <a:spcPct val="20000"/>
        </a:spcBef>
        <a:spcAft>
          <a:spcPct val="0"/>
        </a:spcAft>
        <a:buClr>
          <a:schemeClr val="tx2"/>
        </a:buClr>
        <a:buFont typeface="Arial" charset="0"/>
        <a:buChar char="»"/>
        <a:defRPr>
          <a:solidFill>
            <a:srgbClr val="000000"/>
          </a:solidFill>
          <a:latin typeface="+mn-lt"/>
          <a:cs typeface="+mn-cs"/>
        </a:defRPr>
      </a:lvl6pPr>
      <a:lvl7pPr marL="2970213" indent="-228600" algn="l" rtl="0" fontAlgn="base">
        <a:spcBef>
          <a:spcPct val="20000"/>
        </a:spcBef>
        <a:spcAft>
          <a:spcPct val="0"/>
        </a:spcAft>
        <a:buClr>
          <a:schemeClr val="tx2"/>
        </a:buClr>
        <a:buFont typeface="Arial" charset="0"/>
        <a:buChar char="»"/>
        <a:defRPr>
          <a:solidFill>
            <a:srgbClr val="000000"/>
          </a:solidFill>
          <a:latin typeface="+mn-lt"/>
          <a:cs typeface="+mn-cs"/>
        </a:defRPr>
      </a:lvl7pPr>
      <a:lvl8pPr marL="3427413" indent="-228600" algn="l" rtl="0" fontAlgn="base">
        <a:spcBef>
          <a:spcPct val="20000"/>
        </a:spcBef>
        <a:spcAft>
          <a:spcPct val="0"/>
        </a:spcAft>
        <a:buClr>
          <a:schemeClr val="tx2"/>
        </a:buClr>
        <a:buFont typeface="Arial" charset="0"/>
        <a:buChar char="»"/>
        <a:defRPr>
          <a:solidFill>
            <a:srgbClr val="000000"/>
          </a:solidFill>
          <a:latin typeface="+mn-lt"/>
          <a:cs typeface="+mn-cs"/>
        </a:defRPr>
      </a:lvl8pPr>
      <a:lvl9pPr marL="3884613" indent="-228600" algn="l" rtl="0" fontAlgn="base">
        <a:spcBef>
          <a:spcPct val="20000"/>
        </a:spcBef>
        <a:spcAft>
          <a:spcPct val="0"/>
        </a:spcAft>
        <a:buClr>
          <a:schemeClr val="tx2"/>
        </a:buClr>
        <a:buFont typeface="Arial" charset="0"/>
        <a:buChar char="»"/>
        <a:defRPr>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1168400"/>
            <a:ext cx="77184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de-AT" dirty="0"/>
              <a:t>Textseite mit zweizeiliger</a:t>
            </a:r>
            <a:br>
              <a:rPr lang="de-AT" dirty="0"/>
            </a:br>
            <a:r>
              <a:rPr lang="de-AT" dirty="0"/>
              <a:t>Headline in extralanger Manier</a:t>
            </a:r>
          </a:p>
        </p:txBody>
      </p:sp>
      <p:sp>
        <p:nvSpPr>
          <p:cNvPr id="1027" name="Rectangle 3"/>
          <p:cNvSpPr>
            <a:spLocks noGrp="1" noChangeArrowheads="1"/>
          </p:cNvSpPr>
          <p:nvPr>
            <p:ph type="body" idx="1"/>
          </p:nvPr>
        </p:nvSpPr>
        <p:spPr bwMode="auto">
          <a:xfrm>
            <a:off x="711200" y="2230438"/>
            <a:ext cx="77184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de-AT" dirty="0" smtClean="0"/>
              <a:t>Textmasterformate durch Klicken bearbeiten</a:t>
            </a:r>
          </a:p>
          <a:p>
            <a:pPr lvl="1"/>
            <a:r>
              <a:rPr lang="de-AT" dirty="0" smtClean="0"/>
              <a:t>Zweite Ebene</a:t>
            </a:r>
          </a:p>
          <a:p>
            <a:pPr lvl="0"/>
            <a:r>
              <a:rPr lang="de-AT" dirty="0" smtClean="0"/>
              <a:t>Dritte Ebene</a:t>
            </a:r>
          </a:p>
          <a:p>
            <a:pPr lvl="1"/>
            <a:r>
              <a:rPr lang="de-AT" dirty="0" smtClean="0"/>
              <a:t>Vierte Ebene</a:t>
            </a:r>
          </a:p>
          <a:p>
            <a:pPr lvl="2"/>
            <a:r>
              <a:rPr lang="de-AT" dirty="0" smtClean="0"/>
              <a:t>Fünfte Ebene</a:t>
            </a:r>
          </a:p>
        </p:txBody>
      </p:sp>
      <p:sp>
        <p:nvSpPr>
          <p:cNvPr id="1028" name="Line 8"/>
          <p:cNvSpPr>
            <a:spLocks noChangeShapeType="1"/>
          </p:cNvSpPr>
          <p:nvPr/>
        </p:nvSpPr>
        <p:spPr bwMode="auto">
          <a:xfrm>
            <a:off x="712788" y="1030288"/>
            <a:ext cx="1073150" cy="0"/>
          </a:xfrm>
          <a:prstGeom prst="line">
            <a:avLst/>
          </a:prstGeom>
          <a:noFill/>
          <a:ln w="635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de-DE" sz="2000" dirty="0">
              <a:solidFill>
                <a:srgbClr val="000000"/>
              </a:solidFill>
              <a:ea typeface="ＭＳ Ｐゴシック" charset="0"/>
            </a:endParaRPr>
          </a:p>
        </p:txBody>
      </p:sp>
      <p:sp>
        <p:nvSpPr>
          <p:cNvPr id="1039" name="Rectangle 15"/>
          <p:cNvSpPr>
            <a:spLocks noGrp="1" noChangeArrowheads="1"/>
          </p:cNvSpPr>
          <p:nvPr>
            <p:ph type="ftr" sz="quarter" idx="3"/>
          </p:nvPr>
        </p:nvSpPr>
        <p:spPr bwMode="auto">
          <a:xfrm>
            <a:off x="712788" y="6454775"/>
            <a:ext cx="506730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300">
                <a:solidFill>
                  <a:schemeClr val="tx2"/>
                </a:solidFill>
                <a:latin typeface="Arial" pitchFamily="34" charset="0"/>
              </a:defRPr>
            </a:lvl1pPr>
          </a:lstStyle>
          <a:p>
            <a:pPr fontAlgn="base">
              <a:spcBef>
                <a:spcPct val="0"/>
              </a:spcBef>
              <a:spcAft>
                <a:spcPct val="0"/>
              </a:spcAft>
              <a:defRPr/>
            </a:pPr>
            <a:r>
              <a:rPr lang="en-US" smtClean="0">
                <a:solidFill>
                  <a:srgbClr val="D10019"/>
                </a:solidFill>
                <a:ea typeface="ＭＳ Ｐゴシック" pitchFamily="34" charset="-128"/>
              </a:rPr>
              <a:t>Performance Management and Impact Assessments in Austria</a:t>
            </a:r>
            <a:endParaRPr lang="de-AT">
              <a:solidFill>
                <a:srgbClr val="D10019"/>
              </a:solidFill>
              <a:ea typeface="ＭＳ Ｐゴシック" pitchFamily="34" charset="-128"/>
            </a:endParaRPr>
          </a:p>
        </p:txBody>
      </p:sp>
      <p:sp>
        <p:nvSpPr>
          <p:cNvPr id="1040" name="Rectangle 16"/>
          <p:cNvSpPr>
            <a:spLocks noGrp="1" noChangeArrowheads="1"/>
          </p:cNvSpPr>
          <p:nvPr>
            <p:ph type="sldNum" sz="quarter" idx="4"/>
          </p:nvPr>
        </p:nvSpPr>
        <p:spPr bwMode="auto">
          <a:xfrm>
            <a:off x="6294438" y="6454775"/>
            <a:ext cx="2135187"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300">
                <a:solidFill>
                  <a:schemeClr val="tx2"/>
                </a:solidFill>
                <a:latin typeface="Arial" pitchFamily="34" charset="0"/>
              </a:defRPr>
            </a:lvl1pPr>
          </a:lstStyle>
          <a:p>
            <a:pPr fontAlgn="base">
              <a:spcBef>
                <a:spcPct val="0"/>
              </a:spcBef>
              <a:spcAft>
                <a:spcPct val="0"/>
              </a:spcAft>
              <a:defRPr/>
            </a:pPr>
            <a:fld id="{9C4594DE-3461-490C-814E-3FD61455C390}" type="slidenum">
              <a:rPr lang="de-AT">
                <a:solidFill>
                  <a:srgbClr val="D10019"/>
                </a:solidFill>
                <a:ea typeface="ＭＳ Ｐゴシック" pitchFamily="34" charset="-128"/>
              </a:rPr>
              <a:pPr fontAlgn="base">
                <a:spcBef>
                  <a:spcPct val="0"/>
                </a:spcBef>
                <a:spcAft>
                  <a:spcPct val="0"/>
                </a:spcAft>
                <a:defRPr/>
              </a:pPr>
              <a:t>‹Nr.›</a:t>
            </a:fld>
            <a:r>
              <a:rPr lang="de-AT">
                <a:solidFill>
                  <a:srgbClr val="D10019"/>
                </a:solidFill>
                <a:ea typeface="ＭＳ Ｐゴシック" pitchFamily="34" charset="-128"/>
              </a:rPr>
              <a:t> |</a:t>
            </a:r>
          </a:p>
        </p:txBody>
      </p:sp>
      <p:sp>
        <p:nvSpPr>
          <p:cNvPr id="1032" name="Line 17"/>
          <p:cNvSpPr>
            <a:spLocks noChangeShapeType="1"/>
          </p:cNvSpPr>
          <p:nvPr/>
        </p:nvSpPr>
        <p:spPr bwMode="auto">
          <a:xfrm>
            <a:off x="712788" y="6454775"/>
            <a:ext cx="7716837"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fontAlgn="base">
              <a:spcBef>
                <a:spcPct val="0"/>
              </a:spcBef>
              <a:spcAft>
                <a:spcPct val="0"/>
              </a:spcAft>
              <a:defRPr/>
            </a:pPr>
            <a:endParaRPr lang="de-DE" sz="2000" dirty="0">
              <a:solidFill>
                <a:srgbClr val="000000"/>
              </a:solidFill>
              <a:ea typeface="ＭＳ Ｐゴシック" charset="0"/>
            </a:endParaRPr>
          </a:p>
        </p:txBody>
      </p:sp>
      <p:pic>
        <p:nvPicPr>
          <p:cNvPr id="10" name="Picture 6"/>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6183313" y="279400"/>
            <a:ext cx="2503487"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884161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chemeClr val="tx2"/>
          </a:solidFill>
          <a:latin typeface="Calibri" panose="020F0502020204030204" pitchFamily="34" charset="0"/>
          <a:ea typeface="ＭＳ Ｐゴシック" charset="0"/>
          <a:cs typeface="+mj-cs"/>
        </a:defRPr>
      </a:lvl1pPr>
      <a:lvl2pPr algn="l" rtl="0" eaLnBrk="0" fontAlgn="base" hangingPunct="0">
        <a:spcBef>
          <a:spcPct val="0"/>
        </a:spcBef>
        <a:spcAft>
          <a:spcPct val="0"/>
        </a:spcAft>
        <a:defRPr sz="28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b="1">
          <a:solidFill>
            <a:schemeClr val="tx2"/>
          </a:solidFill>
          <a:latin typeface="Arial" charset="0"/>
          <a:ea typeface="ＭＳ Ｐゴシック"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400">
          <a:solidFill>
            <a:schemeClr val="tx1"/>
          </a:solidFill>
          <a:latin typeface="Calibri" panose="020F0502020204030204" pitchFamily="34" charset="0"/>
          <a:ea typeface="ＭＳ Ｐゴシック" charset="0"/>
          <a:cs typeface="+mn-cs"/>
        </a:defRPr>
      </a:lvl1pPr>
      <a:lvl2pPr marL="744538" indent="-287338" algn="l" rtl="0" eaLnBrk="0" fontAlgn="base" hangingPunct="0">
        <a:spcBef>
          <a:spcPct val="20000"/>
        </a:spcBef>
        <a:spcAft>
          <a:spcPct val="0"/>
        </a:spcAft>
        <a:buClr>
          <a:schemeClr val="tx2"/>
        </a:buClr>
        <a:buFont typeface="Arial" charset="0"/>
        <a:buChar char="–"/>
        <a:defRPr sz="2000">
          <a:solidFill>
            <a:srgbClr val="000000"/>
          </a:solidFill>
          <a:latin typeface="Calibri" panose="020F0502020204030204" pitchFamily="34" charset="0"/>
          <a:ea typeface="Arial" charset="0"/>
          <a:cs typeface="+mn-cs"/>
        </a:defRPr>
      </a:lvl2pPr>
      <a:lvl3pPr marL="1141413" indent="-227013" algn="l" rtl="0" eaLnBrk="0" fontAlgn="base" hangingPunct="0">
        <a:spcBef>
          <a:spcPct val="20000"/>
        </a:spcBef>
        <a:spcAft>
          <a:spcPct val="0"/>
        </a:spcAft>
        <a:buClr>
          <a:schemeClr val="tx2"/>
        </a:buClr>
        <a:buChar char="•"/>
        <a:defRPr>
          <a:solidFill>
            <a:srgbClr val="000000"/>
          </a:solidFill>
          <a:latin typeface="Calibri" panose="020F0502020204030204" pitchFamily="34" charset="0"/>
          <a:ea typeface="Calibri" panose="020F0502020204030204" pitchFamily="34" charset="0"/>
          <a:cs typeface="+mn-cs"/>
        </a:defRPr>
      </a:lvl3pPr>
      <a:lvl4pPr marL="1598613" indent="-228600" algn="l" rtl="0" eaLnBrk="0" fontAlgn="base" hangingPunct="0">
        <a:spcBef>
          <a:spcPct val="20000"/>
        </a:spcBef>
        <a:spcAft>
          <a:spcPct val="0"/>
        </a:spcAft>
        <a:buClr>
          <a:schemeClr val="tx2"/>
        </a:buClr>
        <a:buFont typeface="Arial" charset="0"/>
        <a:buChar char="–"/>
        <a:defRPr>
          <a:solidFill>
            <a:srgbClr val="000000"/>
          </a:solidFill>
          <a:latin typeface="+mn-lt"/>
          <a:ea typeface="Arial" charset="0"/>
          <a:cs typeface="+mn-cs"/>
        </a:defRPr>
      </a:lvl4pPr>
      <a:lvl5pPr marL="2055813" indent="-228600" algn="l" rtl="0" eaLnBrk="0" fontAlgn="base" hangingPunct="0">
        <a:spcBef>
          <a:spcPct val="20000"/>
        </a:spcBef>
        <a:spcAft>
          <a:spcPct val="0"/>
        </a:spcAft>
        <a:buClr>
          <a:schemeClr val="tx2"/>
        </a:buClr>
        <a:buFont typeface="Arial" charset="0"/>
        <a:buChar char="»"/>
        <a:defRPr>
          <a:solidFill>
            <a:srgbClr val="000000"/>
          </a:solidFill>
          <a:latin typeface="+mn-lt"/>
          <a:ea typeface="Arial" charset="0"/>
          <a:cs typeface="+mn-cs"/>
        </a:defRPr>
      </a:lvl5pPr>
      <a:lvl6pPr marL="2513013" indent="-228600" algn="l" rtl="0" fontAlgn="base">
        <a:spcBef>
          <a:spcPct val="20000"/>
        </a:spcBef>
        <a:spcAft>
          <a:spcPct val="0"/>
        </a:spcAft>
        <a:buClr>
          <a:schemeClr val="tx2"/>
        </a:buClr>
        <a:buFont typeface="Arial" charset="0"/>
        <a:buChar char="»"/>
        <a:defRPr>
          <a:solidFill>
            <a:srgbClr val="000000"/>
          </a:solidFill>
          <a:latin typeface="+mn-lt"/>
          <a:cs typeface="+mn-cs"/>
        </a:defRPr>
      </a:lvl6pPr>
      <a:lvl7pPr marL="2970213" indent="-228600" algn="l" rtl="0" fontAlgn="base">
        <a:spcBef>
          <a:spcPct val="20000"/>
        </a:spcBef>
        <a:spcAft>
          <a:spcPct val="0"/>
        </a:spcAft>
        <a:buClr>
          <a:schemeClr val="tx2"/>
        </a:buClr>
        <a:buFont typeface="Arial" charset="0"/>
        <a:buChar char="»"/>
        <a:defRPr>
          <a:solidFill>
            <a:srgbClr val="000000"/>
          </a:solidFill>
          <a:latin typeface="+mn-lt"/>
          <a:cs typeface="+mn-cs"/>
        </a:defRPr>
      </a:lvl7pPr>
      <a:lvl8pPr marL="3427413" indent="-228600" algn="l" rtl="0" fontAlgn="base">
        <a:spcBef>
          <a:spcPct val="20000"/>
        </a:spcBef>
        <a:spcAft>
          <a:spcPct val="0"/>
        </a:spcAft>
        <a:buClr>
          <a:schemeClr val="tx2"/>
        </a:buClr>
        <a:buFont typeface="Arial" charset="0"/>
        <a:buChar char="»"/>
        <a:defRPr>
          <a:solidFill>
            <a:srgbClr val="000000"/>
          </a:solidFill>
          <a:latin typeface="+mn-lt"/>
          <a:cs typeface="+mn-cs"/>
        </a:defRPr>
      </a:lvl8pPr>
      <a:lvl9pPr marL="3884613" indent="-228600" algn="l" rtl="0" fontAlgn="base">
        <a:spcBef>
          <a:spcPct val="20000"/>
        </a:spcBef>
        <a:spcAft>
          <a:spcPct val="0"/>
        </a:spcAft>
        <a:buClr>
          <a:schemeClr val="tx2"/>
        </a:buClr>
        <a:buFont typeface="Arial" charset="0"/>
        <a:buChar char="»"/>
        <a:defRPr>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3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3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www.wirkungsmonitoring.gv.at/" TargetMode="External"/><Relationship Id="rId2" Type="http://schemas.openxmlformats.org/officeDocument/2006/relationships/notesSlide" Target="../notesSlides/notesSlide36.xml"/><Relationship Id="rId1" Type="http://schemas.openxmlformats.org/officeDocument/2006/relationships/slideLayout" Target="../slideLayouts/slideLayout3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37.xm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3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www.wirkungsmonitoring.gv.a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37.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7.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37.xml"/><Relationship Id="rId6" Type="http://schemas.openxmlformats.org/officeDocument/2006/relationships/image" Target="../media/image44.png"/><Relationship Id="rId5" Type="http://schemas.openxmlformats.org/officeDocument/2006/relationships/image" Target="../media/image28.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8" Type="http://schemas.openxmlformats.org/officeDocument/2006/relationships/hyperlink" Target="http://www.wirkungsmonitoring.gv.at/" TargetMode="External"/><Relationship Id="rId3" Type="http://schemas.openxmlformats.org/officeDocument/2006/relationships/image" Target="../media/image26.png"/><Relationship Id="rId7"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3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3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hyperlink" Target="https://stp.portal.intern.bka.gv.at/" TargetMode="External"/><Relationship Id="rId2" Type="http://schemas.openxmlformats.org/officeDocument/2006/relationships/notesSlide" Target="../notesSlides/notesSlide48.xml"/><Relationship Id="rId1" Type="http://schemas.openxmlformats.org/officeDocument/2006/relationships/slideLayout" Target="../slideLayouts/slideLayout37.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hyperlink" Target="mailto:roland.schneider@bmoeds.gv.at" TargetMode="External"/><Relationship Id="rId2" Type="http://schemas.openxmlformats.org/officeDocument/2006/relationships/notesSlide" Target="../notesSlides/notesSlide52.xml"/><Relationship Id="rId1" Type="http://schemas.openxmlformats.org/officeDocument/2006/relationships/slideLayout" Target="../slideLayouts/slideLayout36.xml"/><Relationship Id="rId5" Type="http://schemas.openxmlformats.org/officeDocument/2006/relationships/hyperlink" Target="http://www.oeffentlicher-dienst.gv.at/" TargetMode="External"/><Relationship Id="rId4" Type="http://schemas.openxmlformats.org/officeDocument/2006/relationships/hyperlink" Target="http://www.bmoeds.gv.at/"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5"/>
          <p:cNvSpPr>
            <a:spLocks noGrp="1" noChangeArrowheads="1"/>
          </p:cNvSpPr>
          <p:nvPr>
            <p:ph type="ctrTitle"/>
          </p:nvPr>
        </p:nvSpPr>
        <p:spPr/>
        <p:txBody>
          <a:bodyPr/>
          <a:lstStyle/>
          <a:p>
            <a:pPr eaLnBrk="1" hangingPunct="1">
              <a:defRPr/>
            </a:pPr>
            <a:r>
              <a:rPr lang="de-DE" dirty="0" smtClean="0">
                <a:ea typeface="ＭＳ Ｐゴシック" charset="0"/>
              </a:rPr>
              <a:t>Performance Management </a:t>
            </a:r>
            <a:r>
              <a:rPr lang="de-DE" dirty="0" err="1" smtClean="0">
                <a:ea typeface="ＭＳ Ｐゴシック" charset="0"/>
              </a:rPr>
              <a:t>and</a:t>
            </a:r>
            <a:r>
              <a:rPr lang="de-DE" dirty="0" smtClean="0">
                <a:ea typeface="ＭＳ Ｐゴシック" charset="0"/>
              </a:rPr>
              <a:t> Impact Assessments</a:t>
            </a:r>
            <a:endParaRPr lang="de-AT" dirty="0">
              <a:ea typeface="ＭＳ Ｐゴシック" charset="0"/>
            </a:endParaRPr>
          </a:p>
        </p:txBody>
      </p:sp>
      <p:sp>
        <p:nvSpPr>
          <p:cNvPr id="4" name="Rectangle 9"/>
          <p:cNvSpPr>
            <a:spLocks noGrp="1" noChangeArrowheads="1"/>
          </p:cNvSpPr>
          <p:nvPr>
            <p:ph type="subTitle" idx="1"/>
          </p:nvPr>
        </p:nvSpPr>
        <p:spPr/>
        <p:txBody>
          <a:bodyPr/>
          <a:lstStyle/>
          <a:p>
            <a:pPr eaLnBrk="1" hangingPunct="1">
              <a:buFont typeface="Wingdings" charset="0"/>
              <a:buNone/>
              <a:defRPr/>
            </a:pPr>
            <a:r>
              <a:rPr lang="en-US" dirty="0" smtClean="0">
                <a:ea typeface="ＭＳ Ｐゴシック" charset="0"/>
              </a:rPr>
              <a:t>at the federal level of government in Austria </a:t>
            </a:r>
            <a:endParaRPr lang="en-US" dirty="0">
              <a:ea typeface="ＭＳ Ｐゴシック" charset="0"/>
            </a:endParaRPr>
          </a:p>
        </p:txBody>
      </p:sp>
      <p:sp>
        <p:nvSpPr>
          <p:cNvPr id="6" name="Rechteck 4"/>
          <p:cNvSpPr>
            <a:spLocks noChangeArrowheads="1"/>
          </p:cNvSpPr>
          <p:nvPr/>
        </p:nvSpPr>
        <p:spPr bwMode="auto">
          <a:xfrm>
            <a:off x="3790200" y="4293096"/>
            <a:ext cx="3502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endParaRPr lang="de-AT" altLang="de-DE" sz="2000" b="1" dirty="0">
              <a:solidFill>
                <a:schemeClr val="tx2"/>
              </a:solidFill>
            </a:endParaRPr>
          </a:p>
          <a:p>
            <a:pPr eaLnBrk="1" hangingPunct="1">
              <a:spcBef>
                <a:spcPct val="0"/>
              </a:spcBef>
              <a:buClrTx/>
              <a:buFontTx/>
              <a:buNone/>
            </a:pPr>
            <a:endParaRPr lang="de-AT" altLang="de-DE" sz="2000" b="1" dirty="0">
              <a:solidFill>
                <a:schemeClr val="tx2"/>
              </a:solidFill>
            </a:endParaRPr>
          </a:p>
          <a:p>
            <a:pPr eaLnBrk="1" hangingPunct="1">
              <a:spcBef>
                <a:spcPct val="0"/>
              </a:spcBef>
              <a:buClrTx/>
              <a:buFontTx/>
              <a:buNone/>
            </a:pPr>
            <a:endParaRPr lang="de-AT" altLang="de-DE" sz="2000" dirty="0">
              <a:solidFill>
                <a:schemeClr val="tx2"/>
              </a:solidFill>
            </a:endParaRPr>
          </a:p>
        </p:txBody>
      </p:sp>
      <p:sp>
        <p:nvSpPr>
          <p:cNvPr id="2" name="Textfeld 1"/>
          <p:cNvSpPr txBox="1"/>
          <p:nvPr/>
        </p:nvSpPr>
        <p:spPr>
          <a:xfrm>
            <a:off x="5534011" y="6082273"/>
            <a:ext cx="3384376" cy="369332"/>
          </a:xfrm>
          <a:prstGeom prst="rect">
            <a:avLst/>
          </a:prstGeom>
          <a:noFill/>
        </p:spPr>
        <p:txBody>
          <a:bodyPr wrap="square" rtlCol="0">
            <a:spAutoFit/>
          </a:bodyPr>
          <a:lstStyle/>
          <a:p>
            <a:pPr>
              <a:spcBef>
                <a:spcPct val="0"/>
              </a:spcBef>
            </a:pPr>
            <a:r>
              <a:rPr lang="de-AT" altLang="de-DE" b="1" dirty="0" smtClean="0">
                <a:solidFill>
                  <a:schemeClr val="tx2"/>
                </a:solidFill>
              </a:rPr>
              <a:t>Vienna, March 13</a:t>
            </a:r>
            <a:r>
              <a:rPr lang="de-AT" altLang="de-DE" b="1" baseline="30000" dirty="0" smtClean="0">
                <a:solidFill>
                  <a:schemeClr val="tx2"/>
                </a:solidFill>
              </a:rPr>
              <a:t>th</a:t>
            </a:r>
            <a:r>
              <a:rPr lang="de-AT" altLang="de-DE" b="1" dirty="0" smtClean="0">
                <a:solidFill>
                  <a:schemeClr val="tx2"/>
                </a:solidFill>
              </a:rPr>
              <a:t> 2018</a:t>
            </a:r>
            <a:endParaRPr lang="de-AT" altLang="de-DE" b="1" dirty="0">
              <a:solidFill>
                <a:schemeClr val="tx2"/>
              </a:solidFill>
            </a:endParaRPr>
          </a:p>
        </p:txBody>
      </p:sp>
      <p:sp>
        <p:nvSpPr>
          <p:cNvPr id="7" name="Rechteck 1"/>
          <p:cNvSpPr>
            <a:spLocks noChangeArrowheads="1"/>
          </p:cNvSpPr>
          <p:nvPr/>
        </p:nvSpPr>
        <p:spPr bwMode="auto">
          <a:xfrm>
            <a:off x="637100" y="6082273"/>
            <a:ext cx="54676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DE" altLang="de-DE" sz="2000" b="1" dirty="0" smtClean="0">
                <a:solidFill>
                  <a:schemeClr val="tx2"/>
                </a:solidFill>
              </a:rPr>
              <a:t>Roland Schneider</a:t>
            </a:r>
            <a:r>
              <a:rPr lang="de-AT" altLang="de-DE" sz="2000" dirty="0" smtClean="0">
                <a:solidFill>
                  <a:schemeClr val="tx2"/>
                </a:solidFill>
              </a:rPr>
              <a:t> </a:t>
            </a:r>
            <a:endParaRPr lang="de-AT" altLang="de-DE" sz="2000" dirty="0">
              <a:solidFill>
                <a:schemeClr val="tx2"/>
              </a:solidFill>
            </a:endParaRPr>
          </a:p>
        </p:txBody>
      </p:sp>
      <p:pic>
        <p:nvPicPr>
          <p:cNvPr id="8"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3313" y="279400"/>
            <a:ext cx="2503487"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6935451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sz="3200" dirty="0" smtClean="0"/>
              <a:t>Outcome </a:t>
            </a:r>
            <a:r>
              <a:rPr lang="de-DE" sz="3200" dirty="0" err="1" smtClean="0"/>
              <a:t>oriented</a:t>
            </a:r>
            <a:r>
              <a:rPr lang="de-DE" sz="3200" dirty="0" smtClean="0"/>
              <a:t> </a:t>
            </a:r>
            <a:r>
              <a:rPr lang="de-DE" sz="3200" dirty="0"/>
              <a:t>Impact </a:t>
            </a:r>
            <a:r>
              <a:rPr lang="de-DE" sz="3200" dirty="0" err="1" smtClean="0"/>
              <a:t>AssessmentS</a:t>
            </a:r>
            <a:endParaRPr lang="de-DE" sz="3200" dirty="0"/>
          </a:p>
        </p:txBody>
      </p:sp>
      <p:sp>
        <p:nvSpPr>
          <p:cNvPr id="3" name="Textplatzhalter 2"/>
          <p:cNvSpPr>
            <a:spLocks noGrp="1"/>
          </p:cNvSpPr>
          <p:nvPr>
            <p:ph type="body" idx="1"/>
          </p:nvPr>
        </p:nvSpPr>
        <p:spPr/>
        <p:txBody>
          <a:bodyPr/>
          <a:lstStyle/>
          <a:p>
            <a:pPr>
              <a:defRPr/>
            </a:pPr>
            <a:endParaRPr lang="de-DE" dirty="0"/>
          </a:p>
        </p:txBody>
      </p:sp>
      <p:sp>
        <p:nvSpPr>
          <p:cNvPr id="6" name="Foliennummernplatzhalter 5"/>
          <p:cNvSpPr>
            <a:spLocks noGrp="1"/>
          </p:cNvSpPr>
          <p:nvPr>
            <p:ph type="sldNum" sz="quarter" idx="11"/>
          </p:nvPr>
        </p:nvSpPr>
        <p:spPr/>
        <p:txBody>
          <a:bodyPr/>
          <a:lstStyle/>
          <a:p>
            <a:pPr>
              <a:defRPr/>
            </a:pPr>
            <a:fld id="{139B8F9B-FF8D-49B7-8C43-49A99D814D48}" type="slidenum">
              <a:rPr lang="de-AT" smtClean="0">
                <a:solidFill>
                  <a:srgbClr val="D10019"/>
                </a:solidFill>
              </a:rPr>
              <a:pPr>
                <a:defRPr/>
              </a:pPr>
              <a:t>10</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719262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de-AT" dirty="0" err="1">
                <a:ea typeface="ＭＳ Ｐゴシック" charset="0"/>
              </a:rPr>
              <a:t>Scope</a:t>
            </a:r>
            <a:r>
              <a:rPr lang="de-AT" dirty="0">
                <a:ea typeface="ＭＳ Ｐゴシック" charset="0"/>
              </a:rPr>
              <a:t> </a:t>
            </a:r>
            <a:r>
              <a:rPr lang="de-AT" dirty="0" err="1">
                <a:ea typeface="ＭＳ Ｐゴシック" charset="0"/>
              </a:rPr>
              <a:t>of</a:t>
            </a:r>
            <a:r>
              <a:rPr lang="de-AT" dirty="0">
                <a:ea typeface="ＭＳ Ｐゴシック" charset="0"/>
              </a:rPr>
              <a:t> RIA</a:t>
            </a:r>
            <a:br>
              <a:rPr lang="de-AT" dirty="0">
                <a:ea typeface="ＭＳ Ｐゴシック" charset="0"/>
              </a:rPr>
            </a:br>
            <a:endParaRPr lang="de-AT" dirty="0">
              <a:ea typeface="ＭＳ Ｐゴシック" charset="0"/>
            </a:endParaRPr>
          </a:p>
        </p:txBody>
      </p:sp>
      <p:sp>
        <p:nvSpPr>
          <p:cNvPr id="43011" name="Rectangle 4"/>
          <p:cNvSpPr>
            <a:spLocks noChangeArrowheads="1"/>
          </p:cNvSpPr>
          <p:nvPr/>
        </p:nvSpPr>
        <p:spPr bwMode="auto">
          <a:xfrm>
            <a:off x="468313" y="2255838"/>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eaLnBrk="1" hangingPunct="1">
              <a:spcBef>
                <a:spcPct val="0"/>
              </a:spcBef>
              <a:buClrTx/>
              <a:buFontTx/>
              <a:buNone/>
            </a:pPr>
            <a:endParaRPr lang="de-DE" altLang="de-DE" b="1">
              <a:solidFill>
                <a:schemeClr val="tx2"/>
              </a:solidFill>
            </a:endParaRPr>
          </a:p>
        </p:txBody>
      </p:sp>
      <p:sp>
        <p:nvSpPr>
          <p:cNvPr id="43012" name="Rectangle 5"/>
          <p:cNvSpPr>
            <a:spLocks noChangeArrowheads="1"/>
          </p:cNvSpPr>
          <p:nvPr/>
        </p:nvSpPr>
        <p:spPr bwMode="auto">
          <a:xfrm>
            <a:off x="611560" y="1628800"/>
            <a:ext cx="5976664"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800100" indent="-34290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r>
              <a:rPr lang="de-AT" altLang="de-DE" sz="2000" dirty="0"/>
              <a:t>Impact </a:t>
            </a:r>
            <a:r>
              <a:rPr lang="de-AT" altLang="de-DE" sz="2000" dirty="0" smtClean="0"/>
              <a:t>Assessments </a:t>
            </a:r>
            <a:r>
              <a:rPr lang="de-AT" altLang="de-DE" sz="2000" dirty="0" err="1" smtClean="0"/>
              <a:t>mandatory</a:t>
            </a:r>
            <a:r>
              <a:rPr lang="de-AT" altLang="de-DE" sz="2000" dirty="0" smtClean="0"/>
              <a:t> </a:t>
            </a:r>
            <a:r>
              <a:rPr lang="de-AT" altLang="de-DE" sz="2000" dirty="0" err="1" smtClean="0"/>
              <a:t>for</a:t>
            </a:r>
            <a:endParaRPr lang="de-AT" altLang="de-DE" sz="2000" dirty="0"/>
          </a:p>
          <a:p>
            <a:pPr lvl="1" eaLnBrk="1" hangingPunct="1"/>
            <a:r>
              <a:rPr lang="en-US" altLang="de-DE" sz="1800" dirty="0" smtClean="0"/>
              <a:t>new </a:t>
            </a:r>
            <a:r>
              <a:rPr lang="en-US" altLang="de-DE" sz="1800" dirty="0"/>
              <a:t>laws and regulations and </a:t>
            </a:r>
          </a:p>
          <a:p>
            <a:pPr lvl="1" eaLnBrk="1" hangingPunct="1"/>
            <a:r>
              <a:rPr lang="en-US" altLang="de-DE" sz="1800" dirty="0"/>
              <a:t>major projects </a:t>
            </a:r>
            <a:r>
              <a:rPr lang="en-US" altLang="de-DE" sz="1800" dirty="0" smtClean="0"/>
              <a:t>(</a:t>
            </a:r>
            <a:r>
              <a:rPr lang="en-US" altLang="de-DE" sz="1800" dirty="0" smtClean="0">
                <a:solidFill>
                  <a:schemeClr val="tx1"/>
                </a:solidFill>
              </a:rPr>
              <a:t>procurement activities,</a:t>
            </a:r>
            <a:r>
              <a:rPr lang="en-US" altLang="de-DE" sz="1800" dirty="0">
                <a:solidFill>
                  <a:schemeClr val="tx1"/>
                </a:solidFill>
              </a:rPr>
              <a:t> </a:t>
            </a:r>
            <a:r>
              <a:rPr lang="en-US" altLang="de-DE" sz="1800" dirty="0" smtClean="0">
                <a:solidFill>
                  <a:schemeClr val="tx1"/>
                </a:solidFill>
              </a:rPr>
              <a:t>infrastructure projects…)</a:t>
            </a:r>
          </a:p>
          <a:p>
            <a:pPr eaLnBrk="1" hangingPunct="1"/>
            <a:r>
              <a:rPr lang="de-AT" altLang="de-DE" sz="2000" dirty="0" err="1">
                <a:sym typeface="Wingdings" pitchFamily="2" charset="2"/>
              </a:rPr>
              <a:t>No</a:t>
            </a:r>
            <a:r>
              <a:rPr lang="de-AT" altLang="de-DE" sz="2000" dirty="0">
                <a:sym typeface="Wingdings" pitchFamily="2" charset="2"/>
              </a:rPr>
              <a:t> </a:t>
            </a:r>
            <a:r>
              <a:rPr lang="de-AT" altLang="de-DE" sz="2000" dirty="0" err="1">
                <a:sym typeface="Wingdings" pitchFamily="2" charset="2"/>
              </a:rPr>
              <a:t>exceptions</a:t>
            </a:r>
            <a:r>
              <a:rPr lang="de-AT" altLang="de-DE" sz="2000" dirty="0">
                <a:sym typeface="Wingdings" pitchFamily="2" charset="2"/>
              </a:rPr>
              <a:t>, but </a:t>
            </a:r>
            <a:r>
              <a:rPr lang="de-AT" altLang="de-DE" sz="2000" dirty="0" err="1">
                <a:sym typeface="Wingdings" pitchFamily="2" charset="2"/>
              </a:rPr>
              <a:t>thresholds</a:t>
            </a:r>
            <a:r>
              <a:rPr lang="de-AT" altLang="de-DE" sz="2000" dirty="0">
                <a:sym typeface="Wingdings" pitchFamily="2" charset="2"/>
              </a:rPr>
              <a:t> </a:t>
            </a:r>
            <a:r>
              <a:rPr lang="de-AT" altLang="de-DE" sz="2000" dirty="0" err="1">
                <a:sym typeface="Wingdings" pitchFamily="2" charset="2"/>
              </a:rPr>
              <a:t>for</a:t>
            </a:r>
            <a:r>
              <a:rPr lang="de-AT" altLang="de-DE" sz="2000" dirty="0">
                <a:sym typeface="Wingdings" pitchFamily="2" charset="2"/>
              </a:rPr>
              <a:t> in-</a:t>
            </a:r>
            <a:r>
              <a:rPr lang="de-AT" altLang="de-DE" sz="2000" dirty="0" err="1">
                <a:sym typeface="Wingdings" pitchFamily="2" charset="2"/>
              </a:rPr>
              <a:t>depth</a:t>
            </a:r>
            <a:r>
              <a:rPr lang="de-AT" altLang="de-DE" sz="2000" dirty="0">
                <a:sym typeface="Wingdings" pitchFamily="2" charset="2"/>
              </a:rPr>
              <a:t> </a:t>
            </a:r>
            <a:r>
              <a:rPr lang="de-AT" altLang="de-DE" sz="2000" dirty="0" err="1" smtClean="0">
                <a:sym typeface="Wingdings" pitchFamily="2" charset="2"/>
              </a:rPr>
              <a:t>assessments</a:t>
            </a:r>
            <a:endParaRPr lang="de-AT" altLang="de-DE" sz="2000" dirty="0" smtClean="0">
              <a:sym typeface="Wingdings" pitchFamily="2" charset="2"/>
            </a:endParaRPr>
          </a:p>
          <a:p>
            <a:pPr eaLnBrk="1" hangingPunct="1"/>
            <a:r>
              <a:rPr lang="de-AT" altLang="de-DE" sz="2000" dirty="0" smtClean="0">
                <a:sym typeface="Wingdings" pitchFamily="2" charset="2"/>
              </a:rPr>
              <a:t>Key Features</a:t>
            </a:r>
          </a:p>
          <a:p>
            <a:pPr lvl="1" eaLnBrk="1" hangingPunct="1"/>
            <a:r>
              <a:rPr lang="de-AT" altLang="de-DE" sz="1800" dirty="0" smtClean="0">
                <a:solidFill>
                  <a:schemeClr val="tx1"/>
                </a:solidFill>
                <a:sym typeface="Wingdings" pitchFamily="2" charset="2"/>
              </a:rPr>
              <a:t>Outcomes (incl. </a:t>
            </a:r>
            <a:r>
              <a:rPr lang="de-AT" altLang="de-DE" sz="1800" dirty="0" err="1" smtClean="0">
                <a:solidFill>
                  <a:schemeClr val="tx1"/>
                </a:solidFill>
                <a:sym typeface="Wingdings" pitchFamily="2" charset="2"/>
              </a:rPr>
              <a:t>indicators</a:t>
            </a:r>
            <a:r>
              <a:rPr lang="de-AT" altLang="de-DE" sz="1800" dirty="0" smtClean="0">
                <a:solidFill>
                  <a:schemeClr val="tx1"/>
                </a:solidFill>
                <a:sym typeface="Wingdings" pitchFamily="2" charset="2"/>
              </a:rPr>
              <a:t>)</a:t>
            </a:r>
          </a:p>
          <a:p>
            <a:pPr lvl="1" eaLnBrk="1" hangingPunct="1"/>
            <a:r>
              <a:rPr lang="de-AT" altLang="de-DE" sz="1800" dirty="0" err="1" smtClean="0">
                <a:solidFill>
                  <a:schemeClr val="tx1"/>
                </a:solidFill>
                <a:sym typeface="Wingdings" pitchFamily="2" charset="2"/>
              </a:rPr>
              <a:t>Ouputs</a:t>
            </a:r>
            <a:r>
              <a:rPr lang="de-AT" altLang="de-DE" sz="1800" dirty="0" smtClean="0">
                <a:solidFill>
                  <a:schemeClr val="tx1"/>
                </a:solidFill>
                <a:sym typeface="Wingdings" pitchFamily="2" charset="2"/>
              </a:rPr>
              <a:t> (incl. Indicators)</a:t>
            </a:r>
            <a:endParaRPr lang="en-US" altLang="de-DE" sz="1800" dirty="0">
              <a:solidFill>
                <a:schemeClr val="tx1"/>
              </a:solidFill>
            </a:endParaRPr>
          </a:p>
          <a:p>
            <a:pPr lvl="1" eaLnBrk="1" hangingPunct="1">
              <a:buFont typeface="Symbol" pitchFamily="18" charset="2"/>
              <a:buChar char="-"/>
            </a:pPr>
            <a:r>
              <a:rPr lang="en-US" altLang="de-DE" sz="1800" dirty="0" smtClean="0">
                <a:solidFill>
                  <a:schemeClr val="tx1"/>
                </a:solidFill>
              </a:rPr>
              <a:t>Intended and unintended impacts in other policy fields</a:t>
            </a:r>
          </a:p>
          <a:p>
            <a:pPr lvl="1" eaLnBrk="1" hangingPunct="1">
              <a:buFont typeface="Symbol" pitchFamily="18" charset="2"/>
              <a:buChar char="-"/>
            </a:pPr>
            <a:r>
              <a:rPr lang="en-US" altLang="de-DE" sz="1800" dirty="0" smtClean="0">
                <a:solidFill>
                  <a:schemeClr val="tx1"/>
                </a:solidFill>
              </a:rPr>
              <a:t>Financial information and connection to budget</a:t>
            </a:r>
            <a:endParaRPr lang="en-US" altLang="de-DE" sz="1800" dirty="0">
              <a:solidFill>
                <a:schemeClr val="tx1"/>
              </a:solidFill>
            </a:endParaRPr>
          </a:p>
          <a:p>
            <a:pPr eaLnBrk="1" hangingPunct="1">
              <a:buFont typeface="Wingdings" pitchFamily="2" charset="2"/>
              <a:buNone/>
            </a:pPr>
            <a:endParaRPr lang="de-AT" altLang="de-DE" dirty="0"/>
          </a:p>
        </p:txBody>
      </p:sp>
      <p:graphicFrame>
        <p:nvGraphicFramePr>
          <p:cNvPr id="8" name="Diagramm 7"/>
          <p:cNvGraphicFramePr/>
          <p:nvPr>
            <p:extLst>
              <p:ext uri="{D42A27DB-BD31-4B8C-83A1-F6EECF244321}">
                <p14:modId xmlns:p14="http://schemas.microsoft.com/office/powerpoint/2010/main" val="3121941876"/>
              </p:ext>
            </p:extLst>
          </p:nvPr>
        </p:nvGraphicFramePr>
        <p:xfrm>
          <a:off x="5220072" y="548680"/>
          <a:ext cx="424847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11</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497903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err="1">
                <a:ea typeface="ＭＳ Ｐゴシック" charset="0"/>
              </a:rPr>
              <a:t>Thresholds</a:t>
            </a:r>
            <a:r>
              <a:rPr lang="de-DE" dirty="0">
                <a:ea typeface="ＭＳ Ｐゴシック" charset="0"/>
              </a:rPr>
              <a:t> </a:t>
            </a:r>
            <a:r>
              <a:rPr lang="de-DE" dirty="0" err="1">
                <a:ea typeface="ＭＳ Ｐゴシック" charset="0"/>
              </a:rPr>
              <a:t>for</a:t>
            </a:r>
            <a:r>
              <a:rPr lang="de-DE" dirty="0">
                <a:ea typeface="ＭＳ Ｐゴシック" charset="0"/>
              </a:rPr>
              <a:t> in-</a:t>
            </a:r>
            <a:r>
              <a:rPr lang="de-DE" dirty="0" err="1">
                <a:ea typeface="ＭＳ Ｐゴシック" charset="0"/>
              </a:rPr>
              <a:t>depth</a:t>
            </a:r>
            <a:r>
              <a:rPr lang="de-DE" dirty="0">
                <a:ea typeface="ＭＳ Ｐゴシック" charset="0"/>
              </a:rPr>
              <a:t> </a:t>
            </a:r>
            <a:r>
              <a:rPr lang="de-DE" dirty="0" err="1">
                <a:ea typeface="ＭＳ Ｐゴシック" charset="0"/>
              </a:rPr>
              <a:t>assessments</a:t>
            </a:r>
            <a:endParaRPr lang="de-DE" dirty="0">
              <a:ea typeface="ＭＳ Ｐゴシック" charset="0"/>
            </a:endParaRPr>
          </a:p>
        </p:txBody>
      </p:sp>
      <p:sp>
        <p:nvSpPr>
          <p:cNvPr id="3" name="Inhaltsplatzhalter 2"/>
          <p:cNvSpPr>
            <a:spLocks noGrp="1"/>
          </p:cNvSpPr>
          <p:nvPr>
            <p:ph idx="1"/>
          </p:nvPr>
        </p:nvSpPr>
        <p:spPr>
          <a:xfrm>
            <a:off x="683568" y="1556792"/>
            <a:ext cx="7245176" cy="3646834"/>
          </a:xfrm>
        </p:spPr>
        <p:txBody>
          <a:bodyPr/>
          <a:lstStyle/>
          <a:p>
            <a:r>
              <a:rPr lang="de-DE" dirty="0" err="1" smtClean="0"/>
              <a:t>Initially</a:t>
            </a:r>
            <a:r>
              <a:rPr lang="de-DE" dirty="0" smtClean="0"/>
              <a:t>: </a:t>
            </a:r>
            <a:r>
              <a:rPr lang="de-DE" dirty="0" err="1" smtClean="0"/>
              <a:t>no</a:t>
            </a:r>
            <a:r>
              <a:rPr lang="de-DE" dirty="0" smtClean="0"/>
              <a:t> </a:t>
            </a:r>
            <a:r>
              <a:rPr lang="de-DE" dirty="0" err="1" smtClean="0"/>
              <a:t>exceptions</a:t>
            </a:r>
            <a:r>
              <a:rPr lang="de-DE" dirty="0" smtClean="0"/>
              <a:t>, same </a:t>
            </a:r>
            <a:r>
              <a:rPr lang="de-DE" dirty="0" err="1" smtClean="0"/>
              <a:t>procedure</a:t>
            </a:r>
            <a:r>
              <a:rPr lang="de-DE" dirty="0" smtClean="0"/>
              <a:t> </a:t>
            </a:r>
            <a:r>
              <a:rPr lang="de-DE" dirty="0" err="1" smtClean="0"/>
              <a:t>for</a:t>
            </a:r>
            <a:r>
              <a:rPr lang="de-DE" dirty="0" smtClean="0"/>
              <a:t> </a:t>
            </a:r>
            <a:r>
              <a:rPr lang="de-DE" dirty="0" err="1" smtClean="0"/>
              <a:t>every</a:t>
            </a:r>
            <a:r>
              <a:rPr lang="de-DE" dirty="0" smtClean="0"/>
              <a:t> </a:t>
            </a:r>
            <a:r>
              <a:rPr lang="de-DE" dirty="0" err="1" smtClean="0"/>
              <a:t>proposal</a:t>
            </a:r>
            <a:endParaRPr lang="de-DE" dirty="0" smtClean="0"/>
          </a:p>
          <a:p>
            <a:r>
              <a:rPr lang="de-DE" dirty="0" smtClean="0"/>
              <a:t>Problem: </a:t>
            </a:r>
            <a:r>
              <a:rPr lang="de-DE" dirty="0" err="1" smtClean="0"/>
              <a:t>For</a:t>
            </a:r>
            <a:r>
              <a:rPr lang="de-DE" dirty="0" smtClean="0"/>
              <a:t> „</a:t>
            </a:r>
            <a:r>
              <a:rPr lang="de-DE" dirty="0" err="1" smtClean="0"/>
              <a:t>small</a:t>
            </a:r>
            <a:r>
              <a:rPr lang="de-DE" dirty="0" smtClean="0"/>
              <a:t>“ </a:t>
            </a:r>
            <a:r>
              <a:rPr lang="de-DE" dirty="0" err="1" smtClean="0"/>
              <a:t>proposals</a:t>
            </a:r>
            <a:r>
              <a:rPr lang="de-DE" dirty="0" smtClean="0"/>
              <a:t> </a:t>
            </a:r>
            <a:r>
              <a:rPr lang="de-DE" dirty="0" err="1" smtClean="0"/>
              <a:t>no</a:t>
            </a:r>
            <a:r>
              <a:rPr lang="de-DE" dirty="0" smtClean="0"/>
              <a:t> </a:t>
            </a:r>
            <a:r>
              <a:rPr lang="de-DE" dirty="0" err="1" smtClean="0"/>
              <a:t>meaningful</a:t>
            </a:r>
            <a:r>
              <a:rPr lang="de-DE" dirty="0" smtClean="0"/>
              <a:t> </a:t>
            </a:r>
            <a:r>
              <a:rPr lang="de-DE" dirty="0" err="1" smtClean="0"/>
              <a:t>indicators</a:t>
            </a:r>
            <a:r>
              <a:rPr lang="de-DE" dirty="0" smtClean="0"/>
              <a:t> </a:t>
            </a:r>
            <a:r>
              <a:rPr lang="de-DE" dirty="0" err="1" smtClean="0"/>
              <a:t>and</a:t>
            </a:r>
            <a:r>
              <a:rPr lang="de-DE" dirty="0" smtClean="0"/>
              <a:t> </a:t>
            </a:r>
            <a:r>
              <a:rPr lang="de-DE" dirty="0" err="1" smtClean="0"/>
              <a:t>evaluations</a:t>
            </a:r>
            <a:r>
              <a:rPr lang="de-DE" dirty="0" smtClean="0"/>
              <a:t> </a:t>
            </a:r>
            <a:r>
              <a:rPr lang="de-DE" dirty="0" err="1" smtClean="0"/>
              <a:t>possible</a:t>
            </a:r>
            <a:r>
              <a:rPr lang="de-DE" dirty="0" smtClean="0"/>
              <a:t>. High </a:t>
            </a:r>
            <a:r>
              <a:rPr lang="de-DE" dirty="0" err="1" smtClean="0"/>
              <a:t>number</a:t>
            </a:r>
            <a:r>
              <a:rPr lang="de-DE" dirty="0" smtClean="0"/>
              <a:t> of </a:t>
            </a:r>
            <a:r>
              <a:rPr lang="de-DE" dirty="0" err="1" smtClean="0"/>
              <a:t>low</a:t>
            </a:r>
            <a:r>
              <a:rPr lang="de-DE" dirty="0" smtClean="0"/>
              <a:t>-quality </a:t>
            </a:r>
            <a:r>
              <a:rPr lang="de-DE" dirty="0" err="1" smtClean="0"/>
              <a:t>evaluations</a:t>
            </a:r>
            <a:r>
              <a:rPr lang="de-DE" dirty="0" smtClean="0"/>
              <a:t> </a:t>
            </a:r>
            <a:r>
              <a:rPr lang="de-DE" dirty="0" err="1" smtClean="0"/>
              <a:t>expected</a:t>
            </a:r>
            <a:r>
              <a:rPr lang="de-DE" dirty="0" smtClean="0"/>
              <a:t> in </a:t>
            </a:r>
            <a:r>
              <a:rPr lang="de-DE" dirty="0" err="1" smtClean="0"/>
              <a:t>coming</a:t>
            </a:r>
            <a:r>
              <a:rPr lang="de-DE" dirty="0" smtClean="0"/>
              <a:t> </a:t>
            </a:r>
            <a:r>
              <a:rPr lang="de-DE" dirty="0" err="1" smtClean="0"/>
              <a:t>years</a:t>
            </a:r>
            <a:endParaRPr lang="de-DE" dirty="0" smtClean="0"/>
          </a:p>
          <a:p>
            <a:endParaRPr lang="de-DE" dirty="0" smtClean="0"/>
          </a:p>
          <a:p>
            <a:endParaRPr lang="de-DE" dirty="0"/>
          </a:p>
          <a:p>
            <a:endParaRPr lang="de-DE" dirty="0" smtClean="0"/>
          </a:p>
          <a:p>
            <a:endParaRPr lang="de-DE" dirty="0"/>
          </a:p>
          <a:p>
            <a:endParaRPr lang="de-DE" dirty="0" smtClean="0"/>
          </a:p>
          <a:p>
            <a:r>
              <a:rPr lang="de-DE" dirty="0" smtClean="0"/>
              <a:t>Solution 2014: </a:t>
            </a:r>
            <a:r>
              <a:rPr lang="de-DE" dirty="0" err="1" smtClean="0"/>
              <a:t>Thresholds</a:t>
            </a:r>
            <a:r>
              <a:rPr lang="de-DE" dirty="0" smtClean="0"/>
              <a:t> </a:t>
            </a:r>
            <a:r>
              <a:rPr lang="de-DE" dirty="0" err="1" smtClean="0"/>
              <a:t>for</a:t>
            </a:r>
            <a:r>
              <a:rPr lang="de-DE" dirty="0" smtClean="0"/>
              <a:t> </a:t>
            </a:r>
            <a:r>
              <a:rPr lang="de-DE" dirty="0" err="1" smtClean="0"/>
              <a:t>indepth-assessments</a:t>
            </a:r>
            <a:r>
              <a:rPr lang="de-DE" dirty="0" smtClean="0"/>
              <a:t> </a:t>
            </a:r>
            <a:r>
              <a:rPr lang="de-DE" dirty="0" err="1" smtClean="0"/>
              <a:t>and</a:t>
            </a:r>
            <a:r>
              <a:rPr lang="de-DE" dirty="0" smtClean="0"/>
              <a:t> </a:t>
            </a:r>
            <a:r>
              <a:rPr lang="de-DE" dirty="0" err="1" smtClean="0"/>
              <a:t>evaluations</a:t>
            </a:r>
            <a:r>
              <a:rPr lang="de-DE" dirty="0" smtClean="0"/>
              <a:t> </a:t>
            </a:r>
            <a:r>
              <a:rPr lang="de-DE" dirty="0" smtClean="0">
                <a:sym typeface="Wingdings"/>
              </a:rPr>
              <a:t> RIA Light</a:t>
            </a:r>
            <a:endParaRPr lang="de-DE" dirty="0" smtClean="0"/>
          </a:p>
          <a:p>
            <a:endParaRPr lang="de-DE" dirty="0"/>
          </a:p>
          <a:p>
            <a:endParaRPr lang="de-DE" dirty="0"/>
          </a:p>
        </p:txBody>
      </p:sp>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12</a:t>
            </a:fld>
            <a:r>
              <a:rPr lang="de-AT" smtClean="0">
                <a:solidFill>
                  <a:srgbClr val="D10019"/>
                </a:solidFill>
              </a:rPr>
              <a:t> |</a:t>
            </a:r>
            <a:endParaRPr lang="de-AT">
              <a:solidFill>
                <a:srgbClr val="D10019"/>
              </a:solidFill>
            </a:endParaRPr>
          </a:p>
        </p:txBody>
      </p:sp>
      <p:graphicFrame>
        <p:nvGraphicFramePr>
          <p:cNvPr id="6" name="Diagramm 5"/>
          <p:cNvGraphicFramePr/>
          <p:nvPr>
            <p:extLst>
              <p:ext uri="{D42A27DB-BD31-4B8C-83A1-F6EECF244321}">
                <p14:modId xmlns:p14="http://schemas.microsoft.com/office/powerpoint/2010/main" val="1908080916"/>
              </p:ext>
            </p:extLst>
          </p:nvPr>
        </p:nvGraphicFramePr>
        <p:xfrm>
          <a:off x="1907704" y="3573016"/>
          <a:ext cx="3960440" cy="2019647"/>
        </p:xfrm>
        <a:graphic>
          <a:graphicData uri="http://schemas.openxmlformats.org/drawingml/2006/chart">
            <c:chart xmlns:c="http://schemas.openxmlformats.org/drawingml/2006/chart" xmlns:r="http://schemas.openxmlformats.org/officeDocument/2006/relationships" r:id="rId3"/>
          </a:graphicData>
        </a:graphic>
      </p:graphicFrame>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121680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ea typeface="ＭＳ Ｐゴシック" charset="0"/>
              </a:rPr>
              <a:t>RIA Light </a:t>
            </a:r>
            <a:endParaRPr lang="de-DE" dirty="0">
              <a:ea typeface="ＭＳ Ｐゴシック" charset="0"/>
            </a:endParaRPr>
          </a:p>
        </p:txBody>
      </p:sp>
      <p:sp>
        <p:nvSpPr>
          <p:cNvPr id="3" name="Inhaltsplatzhalter 2"/>
          <p:cNvSpPr>
            <a:spLocks noGrp="1"/>
          </p:cNvSpPr>
          <p:nvPr>
            <p:ph idx="1"/>
          </p:nvPr>
        </p:nvSpPr>
        <p:spPr>
          <a:xfrm>
            <a:off x="711200" y="1895822"/>
            <a:ext cx="7718425" cy="3981450"/>
          </a:xfrm>
        </p:spPr>
        <p:txBody>
          <a:bodyPr/>
          <a:lstStyle/>
          <a:p>
            <a:r>
              <a:rPr lang="de-DE" dirty="0" err="1" smtClean="0"/>
              <a:t>Thresholds</a:t>
            </a:r>
            <a:r>
              <a:rPr lang="de-DE" dirty="0" smtClean="0"/>
              <a:t>:</a:t>
            </a:r>
          </a:p>
          <a:p>
            <a:pPr lvl="1"/>
            <a:r>
              <a:rPr lang="de-DE" dirty="0" err="1" smtClean="0"/>
              <a:t>Less</a:t>
            </a:r>
            <a:r>
              <a:rPr lang="de-DE" dirty="0" smtClean="0"/>
              <a:t> </a:t>
            </a:r>
            <a:r>
              <a:rPr lang="de-DE" dirty="0" err="1" smtClean="0"/>
              <a:t>than</a:t>
            </a:r>
            <a:r>
              <a:rPr lang="de-DE" dirty="0" smtClean="0"/>
              <a:t> 20 Mio. Euros</a:t>
            </a:r>
          </a:p>
          <a:p>
            <a:pPr lvl="1"/>
            <a:r>
              <a:rPr lang="de-DE" dirty="0" err="1" smtClean="0"/>
              <a:t>No</a:t>
            </a:r>
            <a:r>
              <a:rPr lang="de-DE" dirty="0" smtClean="0"/>
              <a:t> substantial </a:t>
            </a:r>
            <a:r>
              <a:rPr lang="de-DE" dirty="0" err="1" smtClean="0"/>
              <a:t>connection</a:t>
            </a:r>
            <a:r>
              <a:rPr lang="de-DE" dirty="0" smtClean="0"/>
              <a:t> </a:t>
            </a:r>
            <a:r>
              <a:rPr lang="de-DE" dirty="0" err="1" smtClean="0"/>
              <a:t>to</a:t>
            </a:r>
            <a:r>
              <a:rPr lang="de-DE" dirty="0" smtClean="0"/>
              <a:t> </a:t>
            </a:r>
            <a:r>
              <a:rPr lang="de-DE" dirty="0" err="1" smtClean="0"/>
              <a:t>output</a:t>
            </a:r>
            <a:r>
              <a:rPr lang="de-DE" dirty="0" smtClean="0"/>
              <a:t> </a:t>
            </a:r>
            <a:r>
              <a:rPr lang="de-DE" dirty="0" err="1" smtClean="0"/>
              <a:t>statements</a:t>
            </a:r>
            <a:r>
              <a:rPr lang="de-DE" dirty="0" smtClean="0"/>
              <a:t> (</a:t>
            </a:r>
            <a:r>
              <a:rPr lang="de-DE" dirty="0" err="1" smtClean="0"/>
              <a:t>priority</a:t>
            </a:r>
            <a:r>
              <a:rPr lang="de-DE" dirty="0" smtClean="0"/>
              <a:t> </a:t>
            </a:r>
            <a:r>
              <a:rPr lang="de-DE" dirty="0" err="1" smtClean="0"/>
              <a:t>measures</a:t>
            </a:r>
            <a:r>
              <a:rPr lang="de-DE" dirty="0" smtClean="0"/>
              <a:t>) in </a:t>
            </a:r>
            <a:r>
              <a:rPr lang="de-DE" dirty="0" err="1" smtClean="0"/>
              <a:t>budget</a:t>
            </a:r>
            <a:endParaRPr lang="de-DE" dirty="0" smtClean="0"/>
          </a:p>
          <a:p>
            <a:pPr lvl="1"/>
            <a:r>
              <a:rPr lang="de-DE" dirty="0" err="1" smtClean="0"/>
              <a:t>No</a:t>
            </a:r>
            <a:r>
              <a:rPr lang="de-DE" dirty="0" smtClean="0"/>
              <a:t> substantial </a:t>
            </a:r>
            <a:r>
              <a:rPr lang="de-DE" dirty="0" err="1" smtClean="0"/>
              <a:t>impact</a:t>
            </a:r>
            <a:r>
              <a:rPr lang="de-DE" dirty="0" smtClean="0"/>
              <a:t> in </a:t>
            </a:r>
            <a:r>
              <a:rPr lang="de-DE" dirty="0" err="1" smtClean="0"/>
              <a:t>impact</a:t>
            </a:r>
            <a:r>
              <a:rPr lang="de-DE" dirty="0" smtClean="0"/>
              <a:t> </a:t>
            </a:r>
            <a:r>
              <a:rPr lang="de-DE" dirty="0" err="1" smtClean="0"/>
              <a:t>dimensions</a:t>
            </a:r>
            <a:r>
              <a:rPr lang="de-DE" dirty="0" smtClean="0"/>
              <a:t> (</a:t>
            </a:r>
            <a:r>
              <a:rPr lang="de-DE" dirty="0" err="1" smtClean="0"/>
              <a:t>environment</a:t>
            </a:r>
            <a:r>
              <a:rPr lang="de-DE" dirty="0" smtClean="0"/>
              <a:t>, </a:t>
            </a:r>
            <a:r>
              <a:rPr lang="de-DE" dirty="0" err="1" smtClean="0"/>
              <a:t>economics</a:t>
            </a:r>
            <a:r>
              <a:rPr lang="de-DE" dirty="0" smtClean="0"/>
              <a:t>, </a:t>
            </a:r>
            <a:r>
              <a:rPr lang="de-DE" dirty="0" err="1" smtClean="0"/>
              <a:t>gender</a:t>
            </a:r>
            <a:r>
              <a:rPr lang="de-DE" dirty="0" smtClean="0"/>
              <a:t>, SME…)</a:t>
            </a:r>
          </a:p>
          <a:p>
            <a:pPr lvl="1"/>
            <a:r>
              <a:rPr lang="de-DE" dirty="0" err="1" smtClean="0"/>
              <a:t>No</a:t>
            </a:r>
            <a:r>
              <a:rPr lang="de-DE" dirty="0" smtClean="0"/>
              <a:t> </a:t>
            </a:r>
            <a:r>
              <a:rPr lang="de-DE" dirty="0" err="1" smtClean="0"/>
              <a:t>funding</a:t>
            </a:r>
            <a:r>
              <a:rPr lang="de-DE" dirty="0" smtClean="0"/>
              <a:t> </a:t>
            </a:r>
            <a:r>
              <a:rPr lang="de-DE" dirty="0" err="1" smtClean="0"/>
              <a:t>program</a:t>
            </a:r>
            <a:r>
              <a:rPr lang="de-DE" dirty="0" smtClean="0"/>
              <a:t> (</a:t>
            </a:r>
            <a:r>
              <a:rPr lang="de-DE" dirty="0" err="1" smtClean="0"/>
              <a:t>grants</a:t>
            </a:r>
            <a:r>
              <a:rPr lang="de-DE" dirty="0" smtClean="0"/>
              <a:t>)</a:t>
            </a:r>
          </a:p>
          <a:p>
            <a:r>
              <a:rPr lang="de-DE" dirty="0" smtClean="0"/>
              <a:t>RIA Light</a:t>
            </a:r>
          </a:p>
          <a:p>
            <a:pPr lvl="1"/>
            <a:r>
              <a:rPr lang="de-DE" dirty="0" err="1" smtClean="0"/>
              <a:t>No</a:t>
            </a:r>
            <a:r>
              <a:rPr lang="de-DE" dirty="0" smtClean="0"/>
              <a:t> </a:t>
            </a:r>
            <a:r>
              <a:rPr lang="de-DE" dirty="0" err="1" smtClean="0"/>
              <a:t>need</a:t>
            </a:r>
            <a:r>
              <a:rPr lang="de-DE" dirty="0" smtClean="0"/>
              <a:t> </a:t>
            </a:r>
            <a:r>
              <a:rPr lang="de-DE" dirty="0" err="1" smtClean="0"/>
              <a:t>for</a:t>
            </a:r>
            <a:r>
              <a:rPr lang="de-DE" dirty="0" smtClean="0"/>
              <a:t> </a:t>
            </a:r>
            <a:r>
              <a:rPr lang="de-DE" dirty="0" err="1" smtClean="0"/>
              <a:t>indicators</a:t>
            </a:r>
            <a:endParaRPr lang="de-DE" dirty="0" smtClean="0"/>
          </a:p>
          <a:p>
            <a:pPr lvl="1"/>
            <a:r>
              <a:rPr lang="de-DE" dirty="0" err="1" smtClean="0"/>
              <a:t>No</a:t>
            </a:r>
            <a:r>
              <a:rPr lang="de-DE" dirty="0" smtClean="0"/>
              <a:t> </a:t>
            </a:r>
            <a:r>
              <a:rPr lang="de-DE" dirty="0" err="1" smtClean="0"/>
              <a:t>need</a:t>
            </a:r>
            <a:r>
              <a:rPr lang="de-DE" dirty="0" smtClean="0"/>
              <a:t> </a:t>
            </a:r>
            <a:r>
              <a:rPr lang="de-DE" dirty="0" err="1" smtClean="0"/>
              <a:t>for</a:t>
            </a:r>
            <a:r>
              <a:rPr lang="de-DE" dirty="0" smtClean="0"/>
              <a:t> ex-post </a:t>
            </a:r>
            <a:r>
              <a:rPr lang="de-DE" dirty="0" err="1" smtClean="0"/>
              <a:t>evaluation</a:t>
            </a:r>
            <a:endParaRPr lang="de-DE" dirty="0" smtClean="0"/>
          </a:p>
          <a:p>
            <a:pPr lvl="1"/>
            <a:r>
              <a:rPr lang="de-DE" dirty="0" smtClean="0"/>
              <a:t>BUT: Short </a:t>
            </a:r>
            <a:r>
              <a:rPr lang="de-DE" dirty="0" err="1" smtClean="0"/>
              <a:t>assessment</a:t>
            </a:r>
            <a:r>
              <a:rPr lang="de-DE" dirty="0" smtClean="0"/>
              <a:t> of </a:t>
            </a:r>
            <a:r>
              <a:rPr lang="de-DE" dirty="0" err="1" smtClean="0"/>
              <a:t>problem</a:t>
            </a:r>
            <a:r>
              <a:rPr lang="de-DE" dirty="0" smtClean="0"/>
              <a:t>, </a:t>
            </a:r>
            <a:r>
              <a:rPr lang="de-DE" dirty="0" err="1" smtClean="0"/>
              <a:t>measures</a:t>
            </a:r>
            <a:r>
              <a:rPr lang="de-DE" dirty="0" smtClean="0"/>
              <a:t> </a:t>
            </a:r>
            <a:r>
              <a:rPr lang="de-DE" dirty="0" err="1" smtClean="0"/>
              <a:t>taken</a:t>
            </a:r>
            <a:r>
              <a:rPr lang="de-DE" dirty="0" smtClean="0"/>
              <a:t> </a:t>
            </a:r>
            <a:r>
              <a:rPr lang="de-DE" dirty="0" err="1" smtClean="0"/>
              <a:t>and</a:t>
            </a:r>
            <a:r>
              <a:rPr lang="de-DE" dirty="0" smtClean="0"/>
              <a:t> </a:t>
            </a:r>
            <a:r>
              <a:rPr lang="de-DE" dirty="0" err="1" smtClean="0"/>
              <a:t>costs</a:t>
            </a:r>
            <a:endParaRPr lang="de-DE" dirty="0"/>
          </a:p>
        </p:txBody>
      </p:sp>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13</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661864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de-AT" dirty="0">
                <a:ea typeface="ＭＳ Ｐゴシック" charset="0"/>
              </a:rPr>
              <a:t>Parts </a:t>
            </a:r>
            <a:r>
              <a:rPr lang="de-AT" dirty="0" err="1">
                <a:ea typeface="ＭＳ Ｐゴシック" charset="0"/>
              </a:rPr>
              <a:t>of</a:t>
            </a:r>
            <a:r>
              <a:rPr lang="de-AT" dirty="0">
                <a:ea typeface="ＭＳ Ｐゴシック" charset="0"/>
              </a:rPr>
              <a:t> </a:t>
            </a:r>
            <a:r>
              <a:rPr lang="de-AT" dirty="0" err="1">
                <a:ea typeface="ＭＳ Ｐゴシック" charset="0"/>
              </a:rPr>
              <a:t>Regulatory</a:t>
            </a:r>
            <a:r>
              <a:rPr lang="de-AT" dirty="0">
                <a:ea typeface="ＭＳ Ｐゴシック" charset="0"/>
              </a:rPr>
              <a:t/>
            </a:r>
            <a:br>
              <a:rPr lang="de-AT" dirty="0">
                <a:ea typeface="ＭＳ Ｐゴシック" charset="0"/>
              </a:rPr>
            </a:br>
            <a:r>
              <a:rPr lang="de-AT" dirty="0">
                <a:ea typeface="ＭＳ Ｐゴシック" charset="0"/>
              </a:rPr>
              <a:t>Impact Assessment</a:t>
            </a:r>
          </a:p>
        </p:txBody>
      </p:sp>
      <p:sp>
        <p:nvSpPr>
          <p:cNvPr id="15363" name="Rectangle 3"/>
          <p:cNvSpPr>
            <a:spLocks noGrp="1" noChangeArrowheads="1"/>
          </p:cNvSpPr>
          <p:nvPr>
            <p:ph type="body" idx="1"/>
          </p:nvPr>
        </p:nvSpPr>
        <p:spPr>
          <a:xfrm>
            <a:off x="711200" y="2230438"/>
            <a:ext cx="3810000" cy="3957637"/>
          </a:xfrm>
        </p:spPr>
        <p:txBody>
          <a:bodyPr/>
          <a:lstStyle/>
          <a:p>
            <a:pPr marL="457200" indent="-457200" eaLnBrk="1" hangingPunct="1">
              <a:lnSpc>
                <a:spcPct val="90000"/>
              </a:lnSpc>
              <a:buFont typeface="Wingdings" pitchFamily="2" charset="2"/>
              <a:buAutoNum type="arabicPeriod"/>
              <a:defRPr/>
            </a:pPr>
            <a:r>
              <a:rPr lang="de-AT" dirty="0" smtClean="0">
                <a:ea typeface="ＭＳ Ｐゴシック" charset="0"/>
              </a:rPr>
              <a:t>Problem </a:t>
            </a:r>
            <a:r>
              <a:rPr lang="de-AT" dirty="0" err="1" smtClean="0">
                <a:ea typeface="ＭＳ Ｐゴシック" charset="0"/>
              </a:rPr>
              <a:t>analysis</a:t>
            </a:r>
            <a:endParaRPr lang="de-AT" dirty="0" smtClean="0">
              <a:ea typeface="ＭＳ Ｐゴシック" charset="0"/>
            </a:endParaRPr>
          </a:p>
          <a:p>
            <a:pPr marL="457200" indent="-457200" eaLnBrk="1" hangingPunct="1">
              <a:lnSpc>
                <a:spcPct val="90000"/>
              </a:lnSpc>
              <a:buFont typeface="Wingdings" pitchFamily="2" charset="2"/>
              <a:buAutoNum type="arabicPeriod"/>
              <a:defRPr/>
            </a:pPr>
            <a:r>
              <a:rPr lang="de-AT" dirty="0" err="1" smtClean="0">
                <a:ea typeface="ＭＳ Ｐゴシック" charset="0"/>
              </a:rPr>
              <a:t>Outcome</a:t>
            </a:r>
            <a:r>
              <a:rPr lang="de-AT" dirty="0" smtClean="0">
                <a:ea typeface="ＭＳ Ｐゴシック" charset="0"/>
              </a:rPr>
              <a:t> </a:t>
            </a:r>
            <a:r>
              <a:rPr lang="de-AT" dirty="0" err="1" smtClean="0">
                <a:ea typeface="ＭＳ Ｐゴシック" charset="0"/>
              </a:rPr>
              <a:t>statement</a:t>
            </a:r>
            <a:endParaRPr lang="de-AT" dirty="0" smtClean="0">
              <a:ea typeface="ＭＳ Ｐゴシック" charset="0"/>
            </a:endParaRPr>
          </a:p>
          <a:p>
            <a:pPr marL="457200" indent="-457200" eaLnBrk="1" hangingPunct="1">
              <a:lnSpc>
                <a:spcPct val="90000"/>
              </a:lnSpc>
              <a:buFont typeface="Wingdings" pitchFamily="2" charset="2"/>
              <a:buAutoNum type="arabicPeriod"/>
              <a:defRPr/>
            </a:pPr>
            <a:r>
              <a:rPr lang="de-AT" dirty="0" smtClean="0">
                <a:ea typeface="ＭＳ Ｐゴシック" charset="0"/>
              </a:rPr>
              <a:t>Output </a:t>
            </a:r>
            <a:r>
              <a:rPr lang="de-AT" dirty="0" err="1" smtClean="0">
                <a:ea typeface="ＭＳ Ｐゴシック" charset="0"/>
              </a:rPr>
              <a:t>statement</a:t>
            </a:r>
            <a:endParaRPr lang="de-AT" dirty="0" smtClean="0">
              <a:ea typeface="ＭＳ Ｐゴシック" charset="0"/>
            </a:endParaRPr>
          </a:p>
          <a:p>
            <a:pPr marL="457200" indent="-457200" eaLnBrk="1" hangingPunct="1">
              <a:lnSpc>
                <a:spcPct val="90000"/>
              </a:lnSpc>
              <a:buFont typeface="Wingdings" pitchFamily="2" charset="2"/>
              <a:buAutoNum type="arabicPeriod"/>
              <a:defRPr/>
            </a:pPr>
            <a:r>
              <a:rPr lang="de-AT" dirty="0" smtClean="0">
                <a:ea typeface="ＭＳ Ｐゴシック" charset="0"/>
              </a:rPr>
              <a:t>Impact </a:t>
            </a:r>
            <a:r>
              <a:rPr lang="de-AT" dirty="0" err="1" smtClean="0">
                <a:ea typeface="ＭＳ Ｐゴシック" charset="0"/>
              </a:rPr>
              <a:t>assessment</a:t>
            </a:r>
            <a:r>
              <a:rPr lang="de-AT" dirty="0" smtClean="0">
                <a:ea typeface="ＭＳ Ｐゴシック" charset="0"/>
              </a:rPr>
              <a:t> incl. Financial </a:t>
            </a:r>
            <a:r>
              <a:rPr lang="de-AT" dirty="0" err="1" smtClean="0">
                <a:ea typeface="ＭＳ Ｐゴシック" charset="0"/>
              </a:rPr>
              <a:t>impacts</a:t>
            </a:r>
            <a:endParaRPr lang="de-AT" dirty="0" smtClean="0">
              <a:ea typeface="ＭＳ Ｐゴシック" charset="0"/>
            </a:endParaRPr>
          </a:p>
          <a:p>
            <a:pPr marL="457200" indent="-457200" eaLnBrk="1" hangingPunct="1">
              <a:lnSpc>
                <a:spcPct val="90000"/>
              </a:lnSpc>
              <a:buFont typeface="Wingdings" pitchFamily="2" charset="2"/>
              <a:buAutoNum type="arabicPeriod"/>
              <a:defRPr/>
            </a:pPr>
            <a:r>
              <a:rPr lang="de-AT" dirty="0" err="1" smtClean="0">
                <a:ea typeface="ＭＳ Ｐゴシック" charset="0"/>
              </a:rPr>
              <a:t>Planning</a:t>
            </a:r>
            <a:r>
              <a:rPr lang="de-AT" dirty="0" smtClean="0">
                <a:ea typeface="ＭＳ Ｐゴシック" charset="0"/>
              </a:rPr>
              <a:t> </a:t>
            </a:r>
            <a:r>
              <a:rPr lang="de-AT" dirty="0" err="1" smtClean="0">
                <a:ea typeface="ＭＳ Ｐゴシック" charset="0"/>
              </a:rPr>
              <a:t>of</a:t>
            </a:r>
            <a:r>
              <a:rPr lang="de-AT" dirty="0" smtClean="0">
                <a:ea typeface="ＭＳ Ｐゴシック" charset="0"/>
              </a:rPr>
              <a:t> </a:t>
            </a:r>
            <a:r>
              <a:rPr lang="de-AT" dirty="0" err="1" smtClean="0">
                <a:ea typeface="ＭＳ Ｐゴシック" charset="0"/>
              </a:rPr>
              <a:t>internal</a:t>
            </a:r>
            <a:r>
              <a:rPr lang="de-AT" dirty="0" smtClean="0">
                <a:ea typeface="ＭＳ Ｐゴシック" charset="0"/>
              </a:rPr>
              <a:t> </a:t>
            </a:r>
            <a:r>
              <a:rPr lang="de-AT" dirty="0" err="1" smtClean="0">
                <a:ea typeface="ＭＳ Ｐゴシック" charset="0"/>
              </a:rPr>
              <a:t>evaluation</a:t>
            </a:r>
            <a:endParaRPr lang="de-AT" dirty="0" smtClean="0">
              <a:ea typeface="ＭＳ Ｐゴシック" charset="0"/>
            </a:endParaRPr>
          </a:p>
          <a:p>
            <a:pPr marL="0" indent="0" eaLnBrk="1" hangingPunct="1">
              <a:lnSpc>
                <a:spcPct val="90000"/>
              </a:lnSpc>
              <a:buNone/>
              <a:defRPr/>
            </a:pPr>
            <a:endParaRPr lang="de-AT" dirty="0" smtClean="0">
              <a:ea typeface="ＭＳ Ｐゴシック" charset="0"/>
            </a:endParaRPr>
          </a:p>
        </p:txBody>
      </p:sp>
      <p:pic>
        <p:nvPicPr>
          <p:cNvPr id="45060" name="Picture 5" descr="AngabeWFAneu"/>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5500" y="1255713"/>
            <a:ext cx="3863975"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14</a:t>
            </a:fld>
            <a:r>
              <a:rPr lang="de-AT" smtClean="0">
                <a:solidFill>
                  <a:srgbClr val="D10019"/>
                </a:solidFill>
              </a:rPr>
              <a:t> |</a:t>
            </a:r>
            <a:endParaRPr lang="de-AT">
              <a:solidFill>
                <a:srgbClr val="D10019"/>
              </a:solidFill>
            </a:endParaRPr>
          </a:p>
        </p:txBody>
      </p:sp>
      <p:sp>
        <p:nvSpPr>
          <p:cNvPr id="2" name="Fußzeilenplatzhalter 1"/>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188487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sz="3200" dirty="0" err="1" smtClean="0">
                <a:ea typeface="ＭＳ Ｐゴシック" charset="0"/>
              </a:rPr>
              <a:t>From</a:t>
            </a:r>
            <a:r>
              <a:rPr lang="de-DE" sz="3200" dirty="0" smtClean="0">
                <a:ea typeface="ＭＳ Ｐゴシック" charset="0"/>
              </a:rPr>
              <a:t> </a:t>
            </a:r>
            <a:r>
              <a:rPr lang="de-DE" sz="3200" dirty="0" err="1" smtClean="0">
                <a:ea typeface="ＭＳ Ｐゴシック" charset="0"/>
              </a:rPr>
              <a:t>structure</a:t>
            </a:r>
            <a:r>
              <a:rPr lang="de-DE" sz="3200" dirty="0" smtClean="0">
                <a:ea typeface="ＭＳ Ｐゴシック" charset="0"/>
              </a:rPr>
              <a:t> </a:t>
            </a:r>
            <a:r>
              <a:rPr lang="de-DE" sz="3200" dirty="0" err="1" smtClean="0">
                <a:ea typeface="ＭＳ Ｐゴシック" charset="0"/>
              </a:rPr>
              <a:t>to</a:t>
            </a:r>
            <a:r>
              <a:rPr lang="de-DE" sz="3200" dirty="0" smtClean="0">
                <a:ea typeface="ＭＳ Ｐゴシック" charset="0"/>
              </a:rPr>
              <a:t> </a:t>
            </a:r>
            <a:r>
              <a:rPr lang="de-DE" sz="3200" dirty="0" err="1" smtClean="0">
                <a:ea typeface="ＭＳ Ｐゴシック" charset="0"/>
              </a:rPr>
              <a:t>process</a:t>
            </a:r>
            <a:endParaRPr lang="de-DE" sz="3200" dirty="0">
              <a:ea typeface="ＭＳ Ｐゴシック" charset="0"/>
            </a:endParaRPr>
          </a:p>
        </p:txBody>
      </p:sp>
      <p:sp>
        <p:nvSpPr>
          <p:cNvPr id="5" name="Textplatzhalter 4"/>
          <p:cNvSpPr>
            <a:spLocks noGrp="1"/>
          </p:cNvSpPr>
          <p:nvPr>
            <p:ph type="body" idx="1"/>
          </p:nvPr>
        </p:nvSpPr>
        <p:spPr/>
        <p:txBody>
          <a:bodyPr/>
          <a:lstStyle/>
          <a:p>
            <a:endParaRPr lang="de-AT"/>
          </a:p>
        </p:txBody>
      </p:sp>
      <p:sp>
        <p:nvSpPr>
          <p:cNvPr id="6" name="Foliennummernplatzhalter 5"/>
          <p:cNvSpPr>
            <a:spLocks noGrp="1"/>
          </p:cNvSpPr>
          <p:nvPr>
            <p:ph type="sldNum" sz="quarter" idx="11"/>
          </p:nvPr>
        </p:nvSpPr>
        <p:spPr/>
        <p:txBody>
          <a:bodyPr/>
          <a:lstStyle/>
          <a:p>
            <a:pPr>
              <a:defRPr/>
            </a:pPr>
            <a:fld id="{139B8F9B-FF8D-49B7-8C43-49A99D814D48}" type="slidenum">
              <a:rPr lang="de-AT" smtClean="0">
                <a:solidFill>
                  <a:srgbClr val="D10019"/>
                </a:solidFill>
              </a:rPr>
              <a:pPr>
                <a:defRPr/>
              </a:pPr>
              <a:t>15</a:t>
            </a:fld>
            <a:r>
              <a:rPr lang="de-AT" smtClean="0">
                <a:solidFill>
                  <a:srgbClr val="D10019"/>
                </a:solidFill>
              </a:rPr>
              <a:t> |</a:t>
            </a:r>
            <a:endParaRPr lang="de-AT">
              <a:solidFill>
                <a:srgbClr val="D10019"/>
              </a:solidFill>
            </a:endParaRPr>
          </a:p>
        </p:txBody>
      </p:sp>
      <p:sp>
        <p:nvSpPr>
          <p:cNvPr id="3" name="Fußzeilenplatzhalter 2"/>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382574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defRPr/>
            </a:pPr>
            <a:r>
              <a:rPr lang="de-AT" sz="2400" dirty="0">
                <a:ea typeface="ＭＳ Ｐゴシック" charset="0"/>
              </a:rPr>
              <a:t>Performance </a:t>
            </a:r>
            <a:r>
              <a:rPr lang="de-AT" sz="2400" dirty="0" err="1" smtClean="0">
                <a:ea typeface="ＭＳ Ｐゴシック" charset="0"/>
              </a:rPr>
              <a:t>management</a:t>
            </a:r>
            <a:r>
              <a:rPr lang="de-AT" sz="2400" dirty="0" smtClean="0">
                <a:ea typeface="ＭＳ Ｐゴシック" charset="0"/>
              </a:rPr>
              <a:t> </a:t>
            </a:r>
            <a:r>
              <a:rPr lang="de-AT" sz="2400" dirty="0" err="1" smtClean="0">
                <a:ea typeface="ＭＳ Ｐゴシック" charset="0"/>
              </a:rPr>
              <a:t>cycle</a:t>
            </a:r>
            <a:endParaRPr lang="de-AT" sz="2400" dirty="0">
              <a:ea typeface="ＭＳ Ｐゴシック" charset="0"/>
            </a:endParaRPr>
          </a:p>
        </p:txBody>
      </p:sp>
      <p:sp>
        <p:nvSpPr>
          <p:cNvPr id="18435" name="Textfeld 28"/>
          <p:cNvSpPr txBox="1">
            <a:spLocks noChangeArrowheads="1"/>
          </p:cNvSpPr>
          <p:nvPr/>
        </p:nvSpPr>
        <p:spPr bwMode="auto">
          <a:xfrm>
            <a:off x="674688" y="3892550"/>
            <a:ext cx="19891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r" eaLnBrk="1" hangingPunct="1">
              <a:spcBef>
                <a:spcPct val="0"/>
              </a:spcBef>
              <a:buClrTx/>
              <a:buFontTx/>
              <a:buNone/>
            </a:pPr>
            <a:r>
              <a:rPr lang="de-AT" altLang="de-DE" sz="1800" b="1">
                <a:solidFill>
                  <a:srgbClr val="AF0917"/>
                </a:solidFill>
              </a:rPr>
              <a:t>evaluation of outputs &amp; outcomes</a:t>
            </a:r>
            <a:endParaRPr lang="de-DE" altLang="de-DE" sz="1800" b="1">
              <a:solidFill>
                <a:srgbClr val="AF0917"/>
              </a:solidFill>
            </a:endParaRPr>
          </a:p>
        </p:txBody>
      </p:sp>
      <p:sp>
        <p:nvSpPr>
          <p:cNvPr id="18436" name="Rechteck 26"/>
          <p:cNvSpPr>
            <a:spLocks noChangeArrowheads="1"/>
          </p:cNvSpPr>
          <p:nvPr/>
        </p:nvSpPr>
        <p:spPr bwMode="auto">
          <a:xfrm>
            <a:off x="717550" y="1847850"/>
            <a:ext cx="7696200" cy="4413250"/>
          </a:xfrm>
          <a:prstGeom prst="rect">
            <a:avLst/>
          </a:prstGeom>
          <a:noFill/>
          <a:ln w="9525">
            <a:solidFill>
              <a:srgbClr val="D6D6D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spcBef>
                <a:spcPct val="0"/>
              </a:spcBef>
              <a:spcAft>
                <a:spcPct val="20000"/>
              </a:spcAft>
              <a:buClrTx/>
              <a:buFontTx/>
              <a:buNone/>
            </a:pPr>
            <a:endParaRPr lang="de-DE" altLang="de-DE" sz="1600"/>
          </a:p>
        </p:txBody>
      </p:sp>
      <p:cxnSp>
        <p:nvCxnSpPr>
          <p:cNvPr id="18437" name="Gerade Verbindung 30"/>
          <p:cNvCxnSpPr>
            <a:cxnSpLocks noChangeShapeType="1"/>
          </p:cNvCxnSpPr>
          <p:nvPr/>
        </p:nvCxnSpPr>
        <p:spPr bwMode="auto">
          <a:xfrm>
            <a:off x="4627563" y="5541963"/>
            <a:ext cx="0" cy="688975"/>
          </a:xfrm>
          <a:prstGeom prst="line">
            <a:avLst/>
          </a:prstGeom>
          <a:noFill/>
          <a:ln w="9525">
            <a:solidFill>
              <a:srgbClr val="7F7F7F"/>
            </a:solidFill>
            <a:prstDash val="dash"/>
            <a:round/>
            <a:headEnd/>
            <a:tailEnd/>
          </a:ln>
          <a:extLst>
            <a:ext uri="{909E8E84-426E-40DD-AFC4-6F175D3DCCD1}">
              <a14:hiddenFill xmlns:a14="http://schemas.microsoft.com/office/drawing/2010/main">
                <a:noFill/>
              </a14:hiddenFill>
            </a:ext>
          </a:extLst>
        </p:spPr>
      </p:cxnSp>
      <p:cxnSp>
        <p:nvCxnSpPr>
          <p:cNvPr id="18438" name="Gerade Verbindung 34"/>
          <p:cNvCxnSpPr>
            <a:cxnSpLocks noChangeShapeType="1"/>
          </p:cNvCxnSpPr>
          <p:nvPr/>
        </p:nvCxnSpPr>
        <p:spPr bwMode="auto">
          <a:xfrm flipV="1">
            <a:off x="4595813" y="1839913"/>
            <a:ext cx="0" cy="381000"/>
          </a:xfrm>
          <a:prstGeom prst="line">
            <a:avLst/>
          </a:prstGeom>
          <a:noFill/>
          <a:ln w="9525">
            <a:solidFill>
              <a:srgbClr val="7F7F7F"/>
            </a:solidFill>
            <a:prstDash val="dash"/>
            <a:round/>
            <a:headEnd/>
            <a:tailEnd/>
          </a:ln>
          <a:extLst>
            <a:ext uri="{909E8E84-426E-40DD-AFC4-6F175D3DCCD1}">
              <a14:hiddenFill xmlns:a14="http://schemas.microsoft.com/office/drawing/2010/main">
                <a:noFill/>
              </a14:hiddenFill>
            </a:ext>
          </a:extLst>
        </p:spPr>
      </p:cxnSp>
      <p:cxnSp>
        <p:nvCxnSpPr>
          <p:cNvPr id="18439" name="Gerade Verbindung 38"/>
          <p:cNvCxnSpPr>
            <a:cxnSpLocks noChangeShapeType="1"/>
          </p:cNvCxnSpPr>
          <p:nvPr/>
        </p:nvCxnSpPr>
        <p:spPr bwMode="auto">
          <a:xfrm flipH="1">
            <a:off x="733425" y="4856163"/>
            <a:ext cx="2436813" cy="0"/>
          </a:xfrm>
          <a:prstGeom prst="line">
            <a:avLst/>
          </a:prstGeom>
          <a:noFill/>
          <a:ln w="9525">
            <a:solidFill>
              <a:srgbClr val="7F7F7F"/>
            </a:solidFill>
            <a:prstDash val="dash"/>
            <a:round/>
            <a:headEnd/>
            <a:tailEnd/>
          </a:ln>
          <a:extLst>
            <a:ext uri="{909E8E84-426E-40DD-AFC4-6F175D3DCCD1}">
              <a14:hiddenFill xmlns:a14="http://schemas.microsoft.com/office/drawing/2010/main">
                <a:noFill/>
              </a14:hiddenFill>
            </a:ext>
          </a:extLst>
        </p:spPr>
      </p:cxnSp>
      <p:sp>
        <p:nvSpPr>
          <p:cNvPr id="18440" name="Bogen 7"/>
          <p:cNvSpPr>
            <a:spLocks/>
          </p:cNvSpPr>
          <p:nvPr/>
        </p:nvSpPr>
        <p:spPr bwMode="auto">
          <a:xfrm>
            <a:off x="2881313" y="2301875"/>
            <a:ext cx="3257550" cy="3179763"/>
          </a:xfrm>
          <a:custGeom>
            <a:avLst/>
            <a:gdLst>
              <a:gd name="T0" fmla="*/ 1 w 3497263"/>
              <a:gd name="T1" fmla="*/ 0 h 3498850"/>
              <a:gd name="T2" fmla="*/ 1 w 3497263"/>
              <a:gd name="T3" fmla="*/ 1 h 3498850"/>
              <a:gd name="T4" fmla="*/ 0 w 3497263"/>
              <a:gd name="T5" fmla="*/ 0 h 3498850"/>
              <a:gd name="T6" fmla="*/ 11796480 60000 65536"/>
              <a:gd name="T7" fmla="*/ 17694720 60000 65536"/>
              <a:gd name="T8" fmla="*/ 0 60000 65536"/>
              <a:gd name="T9" fmla="*/ 0 w 3497263"/>
              <a:gd name="T10" fmla="*/ 0 h 3498850"/>
              <a:gd name="T11" fmla="*/ 3497263 w 3497263"/>
              <a:gd name="T12" fmla="*/ 3498850 h 3498850"/>
            </a:gdLst>
            <a:ahLst/>
            <a:cxnLst>
              <a:cxn ang="T6">
                <a:pos x="T0" y="T1"/>
              </a:cxn>
              <a:cxn ang="T7">
                <a:pos x="T2" y="T3"/>
              </a:cxn>
              <a:cxn ang="T8">
                <a:pos x="T4" y="T5"/>
              </a:cxn>
            </a:cxnLst>
            <a:rect l="T9" t="T10" r="T11" b="T12"/>
            <a:pathLst>
              <a:path w="3497263" h="3498850" stroke="0">
                <a:moveTo>
                  <a:pt x="1333700" y="49965"/>
                </a:moveTo>
                <a:lnTo>
                  <a:pt x="1333700" y="49965"/>
                </a:lnTo>
                <a:cubicBezTo>
                  <a:pt x="1469516" y="16774"/>
                  <a:pt x="1608821" y="-1"/>
                  <a:pt x="1748631" y="0"/>
                </a:cubicBezTo>
                <a:cubicBezTo>
                  <a:pt x="2714373" y="0"/>
                  <a:pt x="3497263" y="783244"/>
                  <a:pt x="3497263" y="1749425"/>
                </a:cubicBezTo>
                <a:cubicBezTo>
                  <a:pt x="3497263" y="2715605"/>
                  <a:pt x="2714373" y="3498850"/>
                  <a:pt x="1748631" y="3498850"/>
                </a:cubicBezTo>
                <a:cubicBezTo>
                  <a:pt x="782888" y="3498850"/>
                  <a:pt x="-1" y="2715605"/>
                  <a:pt x="-1" y="1749425"/>
                </a:cubicBezTo>
                <a:cubicBezTo>
                  <a:pt x="-2" y="1002468"/>
                  <a:pt x="474040" y="337909"/>
                  <a:pt x="1180093" y="95049"/>
                </a:cubicBezTo>
                <a:lnTo>
                  <a:pt x="1748632" y="1749425"/>
                </a:lnTo>
                <a:lnTo>
                  <a:pt x="1333700" y="49965"/>
                </a:lnTo>
                <a:close/>
              </a:path>
              <a:path w="3497263" h="3498850" fill="none">
                <a:moveTo>
                  <a:pt x="1333700" y="49965"/>
                </a:moveTo>
                <a:lnTo>
                  <a:pt x="1333700" y="49965"/>
                </a:lnTo>
                <a:cubicBezTo>
                  <a:pt x="1469516" y="16774"/>
                  <a:pt x="1608821" y="-1"/>
                  <a:pt x="1748631" y="0"/>
                </a:cubicBezTo>
                <a:cubicBezTo>
                  <a:pt x="2714373" y="0"/>
                  <a:pt x="3497263" y="783244"/>
                  <a:pt x="3497263" y="1749425"/>
                </a:cubicBezTo>
                <a:cubicBezTo>
                  <a:pt x="3497263" y="2715605"/>
                  <a:pt x="2714373" y="3498850"/>
                  <a:pt x="1748631" y="3498850"/>
                </a:cubicBezTo>
                <a:cubicBezTo>
                  <a:pt x="782888" y="3498850"/>
                  <a:pt x="-1" y="2715605"/>
                  <a:pt x="-1" y="1749425"/>
                </a:cubicBezTo>
                <a:cubicBezTo>
                  <a:pt x="-2" y="1002468"/>
                  <a:pt x="474040" y="337909"/>
                  <a:pt x="1180093" y="95049"/>
                </a:cubicBezTo>
              </a:path>
            </a:pathLst>
          </a:custGeom>
          <a:noFill/>
          <a:ln w="127000" cap="flat" cmpd="sng">
            <a:solidFill>
              <a:srgbClr val="AF0917"/>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8441" name="Textfeld 11"/>
          <p:cNvSpPr txBox="1">
            <a:spLocks noChangeArrowheads="1"/>
          </p:cNvSpPr>
          <p:nvPr/>
        </p:nvSpPr>
        <p:spPr bwMode="auto">
          <a:xfrm>
            <a:off x="5232400" y="20574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800" b="1">
                <a:solidFill>
                  <a:srgbClr val="AF0917"/>
                </a:solidFill>
              </a:rPr>
              <a:t>strategic planning</a:t>
            </a:r>
            <a:endParaRPr lang="de-DE" altLang="de-DE" sz="1800" b="1">
              <a:solidFill>
                <a:srgbClr val="AF0917"/>
              </a:solidFill>
            </a:endParaRPr>
          </a:p>
        </p:txBody>
      </p:sp>
      <p:sp>
        <p:nvSpPr>
          <p:cNvPr id="18442" name="Ellipse 8"/>
          <p:cNvSpPr>
            <a:spLocks noChangeArrowheads="1"/>
          </p:cNvSpPr>
          <p:nvPr/>
        </p:nvSpPr>
        <p:spPr bwMode="auto">
          <a:xfrm>
            <a:off x="4708525" y="2181225"/>
            <a:ext cx="304800" cy="298450"/>
          </a:xfrm>
          <a:prstGeom prst="ellipse">
            <a:avLst/>
          </a:prstGeom>
          <a:solidFill>
            <a:srgbClr val="AF0917"/>
          </a:solidFill>
          <a:ln w="9525">
            <a:solidFill>
              <a:srgbClr val="AF0917"/>
            </a:solidFill>
            <a:round/>
            <a:headEnd/>
            <a:tailEnd/>
          </a:ln>
        </p:spPr>
        <p:txBody>
          <a:bodyPr lIns="90000" tIns="46800" rIns="90000" bIns="46800"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a:spcBef>
                <a:spcPct val="0"/>
              </a:spcBef>
              <a:spcAft>
                <a:spcPct val="20000"/>
              </a:spcAft>
              <a:buClrTx/>
              <a:buFontTx/>
              <a:buNone/>
            </a:pPr>
            <a:r>
              <a:rPr lang="de-AT" altLang="de-DE" sz="1800" b="1">
                <a:solidFill>
                  <a:schemeClr val="bg1"/>
                </a:solidFill>
              </a:rPr>
              <a:t>1</a:t>
            </a:r>
            <a:endParaRPr lang="de-DE" altLang="de-DE" sz="1800" b="1">
              <a:solidFill>
                <a:schemeClr val="bg1"/>
              </a:solidFill>
            </a:endParaRPr>
          </a:p>
        </p:txBody>
      </p:sp>
      <p:sp>
        <p:nvSpPr>
          <p:cNvPr id="18443" name="Textfeld 13"/>
          <p:cNvSpPr txBox="1">
            <a:spLocks noChangeArrowheads="1"/>
          </p:cNvSpPr>
          <p:nvPr/>
        </p:nvSpPr>
        <p:spPr bwMode="auto">
          <a:xfrm>
            <a:off x="6318250" y="3046413"/>
            <a:ext cx="1909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800" b="1">
                <a:solidFill>
                  <a:srgbClr val="AF0917"/>
                </a:solidFill>
              </a:rPr>
              <a:t>outcome statement</a:t>
            </a:r>
            <a:endParaRPr lang="de-DE" altLang="de-DE" sz="1800" b="1">
              <a:solidFill>
                <a:srgbClr val="AF0917"/>
              </a:solidFill>
            </a:endParaRPr>
          </a:p>
        </p:txBody>
      </p:sp>
      <p:sp>
        <p:nvSpPr>
          <p:cNvPr id="18444" name="Ellipse 18"/>
          <p:cNvSpPr>
            <a:spLocks noChangeArrowheads="1"/>
          </p:cNvSpPr>
          <p:nvPr/>
        </p:nvSpPr>
        <p:spPr bwMode="auto">
          <a:xfrm>
            <a:off x="5815013" y="3060700"/>
            <a:ext cx="306387" cy="298450"/>
          </a:xfrm>
          <a:prstGeom prst="ellipse">
            <a:avLst/>
          </a:prstGeom>
          <a:solidFill>
            <a:srgbClr val="AF0917"/>
          </a:solidFill>
          <a:ln w="9525">
            <a:solidFill>
              <a:srgbClr val="AF0917"/>
            </a:solidFill>
            <a:round/>
            <a:headEnd/>
            <a:tailEnd/>
          </a:ln>
        </p:spPr>
        <p:txBody>
          <a:bodyPr lIns="90000" tIns="46800" rIns="90000" bIns="46800"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a:spcBef>
                <a:spcPct val="0"/>
              </a:spcBef>
              <a:spcAft>
                <a:spcPct val="20000"/>
              </a:spcAft>
              <a:buClrTx/>
              <a:buFontTx/>
              <a:buNone/>
            </a:pPr>
            <a:r>
              <a:rPr lang="de-AT" altLang="de-DE" sz="1800" b="1">
                <a:solidFill>
                  <a:schemeClr val="bg1"/>
                </a:solidFill>
              </a:rPr>
              <a:t>2</a:t>
            </a:r>
            <a:endParaRPr lang="de-DE" altLang="de-DE" sz="1800" b="1">
              <a:solidFill>
                <a:schemeClr val="bg1"/>
              </a:solidFill>
            </a:endParaRPr>
          </a:p>
        </p:txBody>
      </p:sp>
      <p:sp>
        <p:nvSpPr>
          <p:cNvPr id="18445" name="Textfeld 26"/>
          <p:cNvSpPr txBox="1">
            <a:spLocks noChangeArrowheads="1"/>
          </p:cNvSpPr>
          <p:nvPr/>
        </p:nvSpPr>
        <p:spPr bwMode="auto">
          <a:xfrm>
            <a:off x="1549400" y="2520950"/>
            <a:ext cx="154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r" eaLnBrk="1" hangingPunct="1">
              <a:spcBef>
                <a:spcPct val="0"/>
              </a:spcBef>
              <a:buClrTx/>
              <a:buFontTx/>
              <a:buNone/>
            </a:pPr>
            <a:r>
              <a:rPr lang="de-AT" altLang="de-DE" sz="1800" b="1">
                <a:solidFill>
                  <a:srgbClr val="AF0917"/>
                </a:solidFill>
              </a:rPr>
              <a:t>reporting</a:t>
            </a:r>
            <a:endParaRPr lang="de-DE" altLang="de-DE" sz="1800" b="1">
              <a:solidFill>
                <a:srgbClr val="AF0917"/>
              </a:solidFill>
            </a:endParaRPr>
          </a:p>
        </p:txBody>
      </p:sp>
      <p:sp>
        <p:nvSpPr>
          <p:cNvPr id="18446" name="Ellipse 21"/>
          <p:cNvSpPr>
            <a:spLocks noChangeArrowheads="1"/>
          </p:cNvSpPr>
          <p:nvPr/>
        </p:nvSpPr>
        <p:spPr bwMode="auto">
          <a:xfrm>
            <a:off x="3138488" y="2736850"/>
            <a:ext cx="304800" cy="300038"/>
          </a:xfrm>
          <a:prstGeom prst="ellipse">
            <a:avLst/>
          </a:prstGeom>
          <a:solidFill>
            <a:srgbClr val="AF0917"/>
          </a:solidFill>
          <a:ln w="9525">
            <a:solidFill>
              <a:srgbClr val="AF0917"/>
            </a:solidFill>
            <a:round/>
            <a:headEnd/>
            <a:tailEnd/>
          </a:ln>
        </p:spPr>
        <p:txBody>
          <a:bodyPr lIns="90000" tIns="46800" rIns="90000" bIns="46800"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a:spcBef>
                <a:spcPct val="0"/>
              </a:spcBef>
              <a:spcAft>
                <a:spcPct val="20000"/>
              </a:spcAft>
              <a:buClrTx/>
              <a:buFontTx/>
              <a:buNone/>
            </a:pPr>
            <a:r>
              <a:rPr lang="de-AT" altLang="de-DE" sz="1800" b="1">
                <a:solidFill>
                  <a:schemeClr val="bg1"/>
                </a:solidFill>
              </a:rPr>
              <a:t>7</a:t>
            </a:r>
            <a:endParaRPr lang="de-DE" altLang="de-DE" sz="1800" b="1">
              <a:solidFill>
                <a:schemeClr val="bg1"/>
              </a:solidFill>
            </a:endParaRPr>
          </a:p>
        </p:txBody>
      </p:sp>
      <p:sp>
        <p:nvSpPr>
          <p:cNvPr id="18447" name="Textfeld 15"/>
          <p:cNvSpPr txBox="1">
            <a:spLocks noChangeArrowheads="1"/>
          </p:cNvSpPr>
          <p:nvPr/>
        </p:nvSpPr>
        <p:spPr bwMode="auto">
          <a:xfrm>
            <a:off x="6400800" y="4286250"/>
            <a:ext cx="1871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800" b="1">
                <a:solidFill>
                  <a:srgbClr val="AF0917"/>
                </a:solidFill>
              </a:rPr>
              <a:t>output statement</a:t>
            </a:r>
            <a:endParaRPr lang="de-DE" altLang="de-DE" sz="1800" b="1">
              <a:solidFill>
                <a:srgbClr val="AF0917"/>
              </a:solidFill>
            </a:endParaRPr>
          </a:p>
        </p:txBody>
      </p:sp>
      <p:sp>
        <p:nvSpPr>
          <p:cNvPr id="18448" name="Ellipse 23"/>
          <p:cNvSpPr>
            <a:spLocks noChangeArrowheads="1"/>
          </p:cNvSpPr>
          <p:nvPr/>
        </p:nvSpPr>
        <p:spPr bwMode="auto">
          <a:xfrm>
            <a:off x="5872163" y="4286250"/>
            <a:ext cx="306387" cy="300038"/>
          </a:xfrm>
          <a:prstGeom prst="ellipse">
            <a:avLst/>
          </a:prstGeom>
          <a:solidFill>
            <a:srgbClr val="AF0917"/>
          </a:solidFill>
          <a:ln w="9525">
            <a:solidFill>
              <a:srgbClr val="AF0917"/>
            </a:solidFill>
            <a:round/>
            <a:headEnd/>
            <a:tailEnd/>
          </a:ln>
        </p:spPr>
        <p:txBody>
          <a:bodyPr lIns="90000" tIns="46800" rIns="90000" bIns="46800"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a:spcBef>
                <a:spcPct val="0"/>
              </a:spcBef>
              <a:spcAft>
                <a:spcPct val="20000"/>
              </a:spcAft>
              <a:buClrTx/>
              <a:buFontTx/>
              <a:buNone/>
            </a:pPr>
            <a:r>
              <a:rPr lang="de-AT" altLang="de-DE" sz="1800" b="1">
                <a:solidFill>
                  <a:schemeClr val="bg1"/>
                </a:solidFill>
              </a:rPr>
              <a:t>3</a:t>
            </a:r>
            <a:endParaRPr lang="de-DE" altLang="de-DE" sz="1800" b="1">
              <a:solidFill>
                <a:schemeClr val="bg1"/>
              </a:solidFill>
            </a:endParaRPr>
          </a:p>
        </p:txBody>
      </p:sp>
      <p:sp>
        <p:nvSpPr>
          <p:cNvPr id="18449" name="Textfeld 16"/>
          <p:cNvSpPr txBox="1">
            <a:spLocks noChangeArrowheads="1"/>
          </p:cNvSpPr>
          <p:nvPr/>
        </p:nvSpPr>
        <p:spPr bwMode="auto">
          <a:xfrm>
            <a:off x="5062538" y="5526088"/>
            <a:ext cx="268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800" b="1">
                <a:solidFill>
                  <a:srgbClr val="AF0917"/>
                </a:solidFill>
              </a:rPr>
              <a:t>performance contracts</a:t>
            </a:r>
            <a:endParaRPr lang="de-DE" altLang="de-DE" sz="1800" b="1">
              <a:solidFill>
                <a:srgbClr val="AF0917"/>
              </a:solidFill>
            </a:endParaRPr>
          </a:p>
        </p:txBody>
      </p:sp>
      <p:sp>
        <p:nvSpPr>
          <p:cNvPr id="18450" name="Ellipse 24"/>
          <p:cNvSpPr>
            <a:spLocks noChangeArrowheads="1"/>
          </p:cNvSpPr>
          <p:nvPr/>
        </p:nvSpPr>
        <p:spPr bwMode="auto">
          <a:xfrm>
            <a:off x="5059363" y="5162550"/>
            <a:ext cx="304800" cy="298450"/>
          </a:xfrm>
          <a:prstGeom prst="ellipse">
            <a:avLst/>
          </a:prstGeom>
          <a:solidFill>
            <a:srgbClr val="AF0917"/>
          </a:solidFill>
          <a:ln w="9525">
            <a:solidFill>
              <a:srgbClr val="AF0917"/>
            </a:solidFill>
            <a:round/>
            <a:headEnd/>
            <a:tailEnd/>
          </a:ln>
        </p:spPr>
        <p:txBody>
          <a:bodyPr lIns="90000" tIns="46800" rIns="90000" bIns="46800"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a:spcBef>
                <a:spcPct val="0"/>
              </a:spcBef>
              <a:spcAft>
                <a:spcPct val="20000"/>
              </a:spcAft>
              <a:buClrTx/>
              <a:buFontTx/>
              <a:buNone/>
            </a:pPr>
            <a:r>
              <a:rPr lang="de-AT" altLang="de-DE" sz="1800" b="1">
                <a:solidFill>
                  <a:schemeClr val="bg1"/>
                </a:solidFill>
              </a:rPr>
              <a:t>4</a:t>
            </a:r>
            <a:endParaRPr lang="de-DE" altLang="de-DE" sz="1800" b="1">
              <a:solidFill>
                <a:schemeClr val="bg1"/>
              </a:solidFill>
            </a:endParaRPr>
          </a:p>
        </p:txBody>
      </p:sp>
      <p:sp>
        <p:nvSpPr>
          <p:cNvPr id="18451" name="Textfeld 20"/>
          <p:cNvSpPr txBox="1">
            <a:spLocks noChangeArrowheads="1"/>
          </p:cNvSpPr>
          <p:nvPr/>
        </p:nvSpPr>
        <p:spPr bwMode="auto">
          <a:xfrm>
            <a:off x="1528763" y="5321300"/>
            <a:ext cx="21653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r" eaLnBrk="1" hangingPunct="1">
              <a:spcBef>
                <a:spcPct val="0"/>
              </a:spcBef>
              <a:buClrTx/>
              <a:buFontTx/>
              <a:buNone/>
            </a:pPr>
            <a:r>
              <a:rPr lang="de-AT" altLang="de-DE" sz="1800" b="1">
                <a:solidFill>
                  <a:srgbClr val="AF0917"/>
                </a:solidFill>
              </a:rPr>
              <a:t>management by objectives</a:t>
            </a:r>
            <a:endParaRPr lang="de-DE" altLang="de-DE" sz="1800" b="1">
              <a:solidFill>
                <a:srgbClr val="AF0917"/>
              </a:solidFill>
            </a:endParaRPr>
          </a:p>
        </p:txBody>
      </p:sp>
      <p:sp>
        <p:nvSpPr>
          <p:cNvPr id="18452" name="Ellipse 27"/>
          <p:cNvSpPr>
            <a:spLocks noChangeArrowheads="1"/>
          </p:cNvSpPr>
          <p:nvPr/>
        </p:nvSpPr>
        <p:spPr bwMode="auto">
          <a:xfrm>
            <a:off x="3694113" y="5189538"/>
            <a:ext cx="306387" cy="300037"/>
          </a:xfrm>
          <a:prstGeom prst="ellipse">
            <a:avLst/>
          </a:prstGeom>
          <a:solidFill>
            <a:srgbClr val="AF0917"/>
          </a:solidFill>
          <a:ln w="9525">
            <a:solidFill>
              <a:srgbClr val="AF0917"/>
            </a:solidFill>
            <a:round/>
            <a:headEnd/>
            <a:tailEnd/>
          </a:ln>
        </p:spPr>
        <p:txBody>
          <a:bodyPr lIns="90000" tIns="46800" rIns="90000" bIns="46800"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a:spcBef>
                <a:spcPct val="0"/>
              </a:spcBef>
              <a:spcAft>
                <a:spcPct val="20000"/>
              </a:spcAft>
              <a:buClrTx/>
              <a:buFontTx/>
              <a:buNone/>
            </a:pPr>
            <a:r>
              <a:rPr lang="de-AT" altLang="de-DE" sz="1800" b="1">
                <a:solidFill>
                  <a:schemeClr val="bg1"/>
                </a:solidFill>
              </a:rPr>
              <a:t>5</a:t>
            </a:r>
            <a:endParaRPr lang="de-DE" altLang="de-DE" sz="1800" b="1">
              <a:solidFill>
                <a:schemeClr val="bg1"/>
              </a:solidFill>
            </a:endParaRPr>
          </a:p>
        </p:txBody>
      </p:sp>
      <p:sp>
        <p:nvSpPr>
          <p:cNvPr id="18453" name="Ellipse 25"/>
          <p:cNvSpPr>
            <a:spLocks noChangeArrowheads="1"/>
          </p:cNvSpPr>
          <p:nvPr/>
        </p:nvSpPr>
        <p:spPr bwMode="auto">
          <a:xfrm>
            <a:off x="2743200" y="4010025"/>
            <a:ext cx="306388" cy="298450"/>
          </a:xfrm>
          <a:prstGeom prst="ellipse">
            <a:avLst/>
          </a:prstGeom>
          <a:solidFill>
            <a:srgbClr val="AF0917"/>
          </a:solidFill>
          <a:ln w="9525">
            <a:solidFill>
              <a:srgbClr val="AF0917"/>
            </a:solidFill>
            <a:round/>
            <a:headEnd/>
            <a:tailEnd/>
          </a:ln>
        </p:spPr>
        <p:txBody>
          <a:bodyPr lIns="90000" tIns="46800" rIns="90000" bIns="46800"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a:spcBef>
                <a:spcPct val="0"/>
              </a:spcBef>
              <a:spcAft>
                <a:spcPct val="20000"/>
              </a:spcAft>
              <a:buClrTx/>
              <a:buFontTx/>
              <a:buNone/>
            </a:pPr>
            <a:r>
              <a:rPr lang="de-AT" altLang="de-DE" sz="1800" b="1">
                <a:solidFill>
                  <a:schemeClr val="bg1"/>
                </a:solidFill>
              </a:rPr>
              <a:t>6</a:t>
            </a:r>
            <a:endParaRPr lang="de-DE" altLang="de-DE" sz="1800" b="1">
              <a:solidFill>
                <a:schemeClr val="bg1"/>
              </a:solidFill>
            </a:endParaRPr>
          </a:p>
        </p:txBody>
      </p:sp>
      <p:sp>
        <p:nvSpPr>
          <p:cNvPr id="18454" name="Textfeld 45"/>
          <p:cNvSpPr txBox="1">
            <a:spLocks noChangeArrowheads="1"/>
          </p:cNvSpPr>
          <p:nvPr/>
        </p:nvSpPr>
        <p:spPr bwMode="auto">
          <a:xfrm>
            <a:off x="7165975" y="3838575"/>
            <a:ext cx="1030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600" b="1" i="1">
                <a:solidFill>
                  <a:srgbClr val="7F7F7F"/>
                </a:solidFill>
              </a:rPr>
              <a:t>planning</a:t>
            </a:r>
            <a:endParaRPr lang="de-DE" altLang="de-DE" sz="1600" b="1" i="1">
              <a:solidFill>
                <a:srgbClr val="7F7F7F"/>
              </a:solidFill>
            </a:endParaRPr>
          </a:p>
        </p:txBody>
      </p:sp>
      <p:sp>
        <p:nvSpPr>
          <p:cNvPr id="18455" name="Textfeld 45"/>
          <p:cNvSpPr txBox="1">
            <a:spLocks noChangeArrowheads="1"/>
          </p:cNvSpPr>
          <p:nvPr/>
        </p:nvSpPr>
        <p:spPr bwMode="auto">
          <a:xfrm>
            <a:off x="928688" y="4968875"/>
            <a:ext cx="1703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600" b="1" i="1">
                <a:solidFill>
                  <a:srgbClr val="7F7F7F"/>
                </a:solidFill>
              </a:rPr>
              <a:t>implementation</a:t>
            </a:r>
            <a:endParaRPr lang="de-DE" altLang="de-DE" sz="1600" b="1" i="1">
              <a:solidFill>
                <a:srgbClr val="7F7F7F"/>
              </a:solidFill>
            </a:endParaRPr>
          </a:p>
        </p:txBody>
      </p:sp>
      <p:sp>
        <p:nvSpPr>
          <p:cNvPr id="18456" name="Textfeld 45"/>
          <p:cNvSpPr txBox="1">
            <a:spLocks noChangeArrowheads="1"/>
          </p:cNvSpPr>
          <p:nvPr/>
        </p:nvSpPr>
        <p:spPr bwMode="auto">
          <a:xfrm>
            <a:off x="1001713" y="3181350"/>
            <a:ext cx="1462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600" b="1" i="1">
                <a:solidFill>
                  <a:srgbClr val="7F7F7F"/>
                </a:solidFill>
              </a:rPr>
              <a:t>evaluation &amp; </a:t>
            </a:r>
          </a:p>
          <a:p>
            <a:pPr eaLnBrk="1" hangingPunct="1">
              <a:spcBef>
                <a:spcPct val="0"/>
              </a:spcBef>
              <a:buClrTx/>
              <a:buFontTx/>
              <a:buNone/>
            </a:pPr>
            <a:r>
              <a:rPr lang="de-AT" altLang="de-DE" sz="1600" b="1" i="1">
                <a:solidFill>
                  <a:srgbClr val="7F7F7F"/>
                </a:solidFill>
              </a:rPr>
              <a:t>reporting</a:t>
            </a:r>
            <a:endParaRPr lang="de-DE" altLang="de-DE" sz="1600" b="1" i="1">
              <a:solidFill>
                <a:srgbClr val="7F7F7F"/>
              </a:solidFill>
            </a:endParaRPr>
          </a:p>
        </p:txBody>
      </p:sp>
      <p:sp>
        <p:nvSpPr>
          <p:cNvPr id="4" name="Foliennummernplatzhalter 3"/>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16</a:t>
            </a:fld>
            <a:r>
              <a:rPr lang="de-AT" smtClean="0">
                <a:solidFill>
                  <a:srgbClr val="D10019"/>
                </a:solidFill>
              </a:rPr>
              <a:t> |</a:t>
            </a:r>
            <a:endParaRPr lang="de-AT">
              <a:solidFill>
                <a:srgbClr val="D10019"/>
              </a:solidFill>
            </a:endParaRPr>
          </a:p>
        </p:txBody>
      </p:sp>
      <p:sp>
        <p:nvSpPr>
          <p:cNvPr id="3" name="Fußzeilenplatzhalter 2"/>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1714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Mehrere Dokumente 6"/>
          <p:cNvSpPr/>
          <p:nvPr/>
        </p:nvSpPr>
        <p:spPr>
          <a:xfrm>
            <a:off x="3886200" y="244927"/>
            <a:ext cx="1273628" cy="1000806"/>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Strategic Framework</a:t>
            </a:r>
          </a:p>
          <a:p>
            <a:pPr algn="ctr"/>
            <a:r>
              <a:rPr lang="en-US" sz="1000" b="1" dirty="0" smtClean="0"/>
              <a:t>MTEF</a:t>
            </a:r>
            <a:endParaRPr lang="en-US" sz="1000" b="1" dirty="0"/>
          </a:p>
        </p:txBody>
      </p:sp>
      <p:sp>
        <p:nvSpPr>
          <p:cNvPr id="8" name="Eine Ecke des Rechtecks abrunden 7"/>
          <p:cNvSpPr/>
          <p:nvPr/>
        </p:nvSpPr>
        <p:spPr>
          <a:xfrm flipH="1">
            <a:off x="5832910" y="938796"/>
            <a:ext cx="1364554" cy="968253"/>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Ministry of Finance</a:t>
            </a:r>
          </a:p>
          <a:p>
            <a:pPr marL="90488" indent="-90488">
              <a:buFont typeface="Arial" panose="020B0604020202020204" pitchFamily="34" charset="0"/>
              <a:buChar char="•"/>
            </a:pPr>
            <a:r>
              <a:rPr lang="en-US" sz="1000" dirty="0" smtClean="0"/>
              <a:t>Segmenting expenditure limits</a:t>
            </a:r>
          </a:p>
          <a:p>
            <a:pPr marL="90488" indent="-90488">
              <a:buFont typeface="Arial" panose="020B0604020202020204" pitchFamily="34" charset="0"/>
              <a:buChar char="•"/>
            </a:pPr>
            <a:r>
              <a:rPr lang="en-US" sz="1000" dirty="0" smtClean="0"/>
              <a:t>Spec. Budgets for line ministries</a:t>
            </a:r>
            <a:endParaRPr lang="en-US" sz="1000" dirty="0"/>
          </a:p>
        </p:txBody>
      </p:sp>
      <p:sp>
        <p:nvSpPr>
          <p:cNvPr id="10" name="Eine Ecke des Rechtecks abrunden 9"/>
          <p:cNvSpPr/>
          <p:nvPr/>
        </p:nvSpPr>
        <p:spPr>
          <a:xfrm>
            <a:off x="7282295" y="938796"/>
            <a:ext cx="1355273" cy="968253"/>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t>Federal Chancellery</a:t>
            </a:r>
          </a:p>
          <a:p>
            <a:pPr marL="90488" indent="-90488">
              <a:buFont typeface="Arial" panose="020B0604020202020204" pitchFamily="34" charset="0"/>
              <a:buChar char="•"/>
            </a:pPr>
            <a:r>
              <a:rPr lang="en-US" sz="1000" dirty="0" smtClean="0"/>
              <a:t>HR resources framework</a:t>
            </a:r>
          </a:p>
        </p:txBody>
      </p:sp>
      <p:sp>
        <p:nvSpPr>
          <p:cNvPr id="13" name="Rechteck 12"/>
          <p:cNvSpPr/>
          <p:nvPr/>
        </p:nvSpPr>
        <p:spPr>
          <a:xfrm>
            <a:off x="5845608" y="2334987"/>
            <a:ext cx="2800350" cy="85384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dirty="0" smtClean="0"/>
          </a:p>
          <a:p>
            <a:pPr algn="ctr"/>
            <a:r>
              <a:rPr lang="en-US" sz="1000" b="1" dirty="0" smtClean="0"/>
              <a:t>Line Ministry</a:t>
            </a:r>
          </a:p>
          <a:p>
            <a:pPr marL="90488" indent="-90488">
              <a:buFont typeface="Arial" panose="020B0604020202020204" pitchFamily="34" charset="0"/>
              <a:buChar char="•"/>
            </a:pPr>
            <a:r>
              <a:rPr lang="en-US" sz="1000" dirty="0" smtClean="0"/>
              <a:t>Budget chapter</a:t>
            </a:r>
          </a:p>
          <a:p>
            <a:pPr marL="90488" indent="-90488">
              <a:buFont typeface="Arial" panose="020B0604020202020204" pitchFamily="34" charset="0"/>
              <a:buChar char="•"/>
            </a:pPr>
            <a:r>
              <a:rPr lang="en-US" sz="1000" dirty="0" smtClean="0"/>
              <a:t>Expenditures</a:t>
            </a:r>
          </a:p>
          <a:p>
            <a:pPr marL="90488" indent="-90488">
              <a:buFont typeface="Arial" panose="020B0604020202020204" pitchFamily="34" charset="0"/>
              <a:buChar char="•"/>
            </a:pPr>
            <a:r>
              <a:rPr lang="en-US" sz="1000" dirty="0" smtClean="0"/>
              <a:t>HR-resources</a:t>
            </a:r>
          </a:p>
          <a:p>
            <a:pPr marL="90488" indent="-90488">
              <a:buFont typeface="Arial" panose="020B0604020202020204" pitchFamily="34" charset="0"/>
              <a:buChar char="•"/>
            </a:pPr>
            <a:r>
              <a:rPr lang="en-US" sz="1000" dirty="0" smtClean="0"/>
              <a:t>Performance information </a:t>
            </a:r>
            <a:endParaRPr lang="en-US" sz="1000" b="1" dirty="0" smtClean="0"/>
          </a:p>
          <a:p>
            <a:pPr algn="ctr"/>
            <a:endParaRPr lang="en-US" sz="1000" dirty="0"/>
          </a:p>
        </p:txBody>
      </p:sp>
      <p:sp>
        <p:nvSpPr>
          <p:cNvPr id="14" name="Eine Ecke des Rechtecks abrunden 13"/>
          <p:cNvSpPr/>
          <p:nvPr/>
        </p:nvSpPr>
        <p:spPr>
          <a:xfrm>
            <a:off x="7886692" y="3469821"/>
            <a:ext cx="1188000" cy="949439"/>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t>FPMO</a:t>
            </a:r>
          </a:p>
          <a:p>
            <a:pPr marL="41275" indent="-41275">
              <a:buFont typeface="Arial" panose="020B0604020202020204" pitchFamily="34" charset="0"/>
              <a:buChar char="•"/>
            </a:pPr>
            <a:r>
              <a:rPr lang="en-US" sz="1000" dirty="0" smtClean="0"/>
              <a:t>Quality Assurance and Feedback for performance inf. </a:t>
            </a:r>
            <a:endParaRPr lang="en-US" sz="1000" dirty="0"/>
          </a:p>
        </p:txBody>
      </p:sp>
      <p:sp>
        <p:nvSpPr>
          <p:cNvPr id="15" name="Eine Ecke des Rechtecks abrunden 14"/>
          <p:cNvSpPr/>
          <p:nvPr/>
        </p:nvSpPr>
        <p:spPr>
          <a:xfrm flipH="1">
            <a:off x="5412912" y="3469821"/>
            <a:ext cx="1188000" cy="949439"/>
          </a:xfrm>
          <a:prstGeom prst="round1Rect">
            <a:avLst/>
          </a:prstGeom>
          <a:solidFill>
            <a:srgbClr val="FFFF99"/>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Court of Audit</a:t>
            </a:r>
          </a:p>
          <a:p>
            <a:pPr marL="41275" indent="-41275">
              <a:buFont typeface="Arial" panose="020B0604020202020204" pitchFamily="34" charset="0"/>
              <a:buChar char="•"/>
            </a:pPr>
            <a:r>
              <a:rPr lang="en-US" sz="1000" dirty="0" smtClean="0"/>
              <a:t>Recommendations for budget chapter.</a:t>
            </a:r>
            <a:endParaRPr lang="en-US" sz="1000" dirty="0"/>
          </a:p>
        </p:txBody>
      </p:sp>
      <p:sp>
        <p:nvSpPr>
          <p:cNvPr id="16" name="Rechteck 15"/>
          <p:cNvSpPr/>
          <p:nvPr/>
        </p:nvSpPr>
        <p:spPr>
          <a:xfrm>
            <a:off x="5832457" y="4661809"/>
            <a:ext cx="2800350" cy="66130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dirty="0" smtClean="0"/>
          </a:p>
          <a:p>
            <a:pPr algn="ctr"/>
            <a:r>
              <a:rPr lang="en-US" sz="1000" b="1" dirty="0" smtClean="0"/>
              <a:t>Line Ministry</a:t>
            </a:r>
          </a:p>
          <a:p>
            <a:pPr marL="90488" indent="-90488">
              <a:buFont typeface="Arial" panose="020B0604020202020204" pitchFamily="34" charset="0"/>
              <a:buChar char="•"/>
            </a:pPr>
            <a:r>
              <a:rPr lang="en-US" sz="1000" dirty="0" smtClean="0"/>
              <a:t>Compiles final draft proposal for budget chapter</a:t>
            </a:r>
          </a:p>
          <a:p>
            <a:pPr algn="ctr"/>
            <a:endParaRPr lang="en-US" sz="1000" b="1" dirty="0" smtClean="0"/>
          </a:p>
          <a:p>
            <a:pPr algn="ctr"/>
            <a:endParaRPr lang="en-US" sz="1000" dirty="0"/>
          </a:p>
        </p:txBody>
      </p:sp>
      <p:sp>
        <p:nvSpPr>
          <p:cNvPr id="17" name="Kreuz 16"/>
          <p:cNvSpPr/>
          <p:nvPr/>
        </p:nvSpPr>
        <p:spPr>
          <a:xfrm>
            <a:off x="3444364" y="5276716"/>
            <a:ext cx="1918608" cy="1102179"/>
          </a:xfrm>
          <a:prstGeom prst="plus">
            <a:avLst>
              <a:gd name="adj" fmla="val 10104"/>
            </a:avLst>
          </a:prstGeom>
          <a:solidFill>
            <a:srgbClr val="CCFFCC"/>
          </a:solidFill>
          <a:ln>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t>Parliament</a:t>
            </a:r>
          </a:p>
          <a:p>
            <a:pPr marL="285750" indent="-285750">
              <a:buFont typeface="Arial" panose="020B0604020202020204" pitchFamily="34" charset="0"/>
              <a:buChar char="•"/>
            </a:pPr>
            <a:r>
              <a:rPr lang="en-US" sz="1000" dirty="0" smtClean="0"/>
              <a:t>Discussing all elements of budget proposal</a:t>
            </a:r>
          </a:p>
          <a:p>
            <a:pPr marL="285750" indent="-285750">
              <a:buFont typeface="Arial" panose="020B0604020202020204" pitchFamily="34" charset="0"/>
              <a:buChar char="•"/>
            </a:pPr>
            <a:r>
              <a:rPr lang="en-US" sz="1000" dirty="0" smtClean="0"/>
              <a:t>Amends and enacts budget</a:t>
            </a:r>
          </a:p>
          <a:p>
            <a:pPr marL="285750" indent="-285750">
              <a:buFont typeface="Arial" panose="020B0604020202020204" pitchFamily="34" charset="0"/>
              <a:buChar char="•"/>
            </a:pPr>
            <a:r>
              <a:rPr lang="en-US" sz="1000" dirty="0" smtClean="0"/>
              <a:t>Support by </a:t>
            </a:r>
            <a:r>
              <a:rPr lang="en-US" sz="1000" i="1" dirty="0" smtClean="0"/>
              <a:t>Parliamentary Budget Office</a:t>
            </a:r>
            <a:endParaRPr lang="en-US" sz="1000" dirty="0"/>
          </a:p>
        </p:txBody>
      </p:sp>
      <p:sp>
        <p:nvSpPr>
          <p:cNvPr id="20" name="Flussdiagramm: Manuelle Eingabe 19"/>
          <p:cNvSpPr/>
          <p:nvPr/>
        </p:nvSpPr>
        <p:spPr>
          <a:xfrm>
            <a:off x="92543" y="4843121"/>
            <a:ext cx="971551" cy="742950"/>
          </a:xfrm>
          <a:prstGeom prst="flowChartManualIn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err="1" smtClean="0"/>
              <a:t>MoF</a:t>
            </a:r>
            <a:endParaRPr lang="en-US" sz="1000" b="1" dirty="0" smtClean="0"/>
          </a:p>
          <a:p>
            <a:pPr marL="171450" indent="-171450">
              <a:buFont typeface="Arial" panose="020B0604020202020204" pitchFamily="34" charset="0"/>
              <a:buChar char="•"/>
            </a:pPr>
            <a:r>
              <a:rPr lang="en-US" sz="1000" dirty="0" smtClean="0"/>
              <a:t>Financial controlling</a:t>
            </a:r>
            <a:endParaRPr lang="en-US" sz="1000" dirty="0"/>
          </a:p>
        </p:txBody>
      </p:sp>
      <p:sp>
        <p:nvSpPr>
          <p:cNvPr id="21" name="Flussdiagramm: Manuelle Eingabe 20"/>
          <p:cNvSpPr/>
          <p:nvPr/>
        </p:nvSpPr>
        <p:spPr>
          <a:xfrm flipH="1">
            <a:off x="2231568" y="4837338"/>
            <a:ext cx="955222" cy="742950"/>
          </a:xfrm>
          <a:prstGeom prst="flowChartManualIn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t>FC</a:t>
            </a:r>
          </a:p>
          <a:p>
            <a:pPr marL="171450" indent="-171450">
              <a:buFont typeface="Arial" panose="020B0604020202020204" pitchFamily="34" charset="0"/>
              <a:buChar char="•"/>
            </a:pPr>
            <a:r>
              <a:rPr lang="en-US" sz="1000" dirty="0" smtClean="0"/>
              <a:t>HR controlling</a:t>
            </a:r>
            <a:endParaRPr lang="en-US" sz="1000" dirty="0"/>
          </a:p>
        </p:txBody>
      </p:sp>
      <p:sp>
        <p:nvSpPr>
          <p:cNvPr id="22" name="Eine Ecke des Rechtecks abrunden 21"/>
          <p:cNvSpPr/>
          <p:nvPr/>
        </p:nvSpPr>
        <p:spPr>
          <a:xfrm>
            <a:off x="1721179" y="3241895"/>
            <a:ext cx="1273829" cy="978066"/>
          </a:xfrm>
          <a:prstGeom prst="round1Rect">
            <a:avLst/>
          </a:prstGeom>
          <a:solidFill>
            <a:srgbClr val="FFFF99"/>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1000" b="1" dirty="0" smtClean="0"/>
              <a:t>Court of Audit</a:t>
            </a:r>
          </a:p>
          <a:p>
            <a:pPr marL="90488" indent="-90488">
              <a:buFont typeface="Arial" panose="020B0604020202020204" pitchFamily="34" charset="0"/>
              <a:buChar char="•"/>
            </a:pPr>
            <a:r>
              <a:rPr lang="en-US" sz="1000" dirty="0" smtClean="0"/>
              <a:t>Statement of Accounts</a:t>
            </a:r>
            <a:endParaRPr lang="en-US" sz="1000" dirty="0"/>
          </a:p>
        </p:txBody>
      </p:sp>
      <p:sp>
        <p:nvSpPr>
          <p:cNvPr id="23" name="Eine Ecke des Rechtecks abrunden 22"/>
          <p:cNvSpPr/>
          <p:nvPr/>
        </p:nvSpPr>
        <p:spPr>
          <a:xfrm flipH="1">
            <a:off x="402891" y="3251708"/>
            <a:ext cx="1250256" cy="968253"/>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000" b="1" dirty="0" smtClean="0"/>
              <a:t>Line </a:t>
            </a:r>
            <a:r>
              <a:rPr lang="en-US" sz="1000" b="1" dirty="0" err="1" smtClean="0"/>
              <a:t>Minsitry</a:t>
            </a:r>
            <a:endParaRPr lang="en-US" sz="1000" b="1" dirty="0" smtClean="0"/>
          </a:p>
          <a:p>
            <a:pPr marL="90488" indent="-90488">
              <a:buFont typeface="Arial" panose="020B0604020202020204" pitchFamily="34" charset="0"/>
              <a:buChar char="•"/>
            </a:pPr>
            <a:r>
              <a:rPr lang="en-US" sz="1000" dirty="0" smtClean="0"/>
              <a:t>Ex-Post Evaluation of performance information</a:t>
            </a:r>
            <a:endParaRPr lang="en-US" sz="1000" dirty="0"/>
          </a:p>
        </p:txBody>
      </p:sp>
      <p:sp>
        <p:nvSpPr>
          <p:cNvPr id="25" name="Rechteck 24"/>
          <p:cNvSpPr/>
          <p:nvPr/>
        </p:nvSpPr>
        <p:spPr>
          <a:xfrm>
            <a:off x="439404" y="1775734"/>
            <a:ext cx="2555604" cy="111850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t>FPMO</a:t>
            </a:r>
          </a:p>
          <a:p>
            <a:pPr marL="90488" indent="-90488">
              <a:buFont typeface="Arial" panose="020B0604020202020204" pitchFamily="34" charset="0"/>
              <a:buChar char="•"/>
            </a:pPr>
            <a:r>
              <a:rPr lang="en-US" sz="1000" dirty="0" smtClean="0"/>
              <a:t>Collects evaluation of performance  information</a:t>
            </a:r>
          </a:p>
          <a:p>
            <a:pPr marL="90488" indent="-90488">
              <a:buFont typeface="Arial" panose="020B0604020202020204" pitchFamily="34" charset="0"/>
              <a:buChar char="•"/>
            </a:pPr>
            <a:r>
              <a:rPr lang="en-US" sz="1000" dirty="0" smtClean="0"/>
              <a:t>Compiles, visualizes and publishes information for public  </a:t>
            </a:r>
          </a:p>
          <a:p>
            <a:pPr marL="90488" indent="-90488">
              <a:buFont typeface="Arial" panose="020B0604020202020204" pitchFamily="34" charset="0"/>
              <a:buChar char="•"/>
            </a:pPr>
            <a:r>
              <a:rPr lang="en-US" sz="1000" dirty="0" smtClean="0"/>
              <a:t>Reports to parliament</a:t>
            </a:r>
            <a:endParaRPr lang="en-US" sz="1000" dirty="0"/>
          </a:p>
        </p:txBody>
      </p:sp>
      <p:sp>
        <p:nvSpPr>
          <p:cNvPr id="26" name="Kreuz 25"/>
          <p:cNvSpPr/>
          <p:nvPr/>
        </p:nvSpPr>
        <p:spPr>
          <a:xfrm>
            <a:off x="5837218" y="5587772"/>
            <a:ext cx="2800350" cy="477498"/>
          </a:xfrm>
          <a:prstGeom prst="plus">
            <a:avLst>
              <a:gd name="adj" fmla="val 10104"/>
            </a:avLst>
          </a:prstGeom>
          <a:solidFill>
            <a:srgbClr val="FFCCFF"/>
          </a:solidFill>
          <a:ln>
            <a:solidFill>
              <a:srgbClr val="E377F5"/>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t>Council of Ministers</a:t>
            </a:r>
          </a:p>
          <a:p>
            <a:pPr marL="90488" indent="-90488">
              <a:buFont typeface="Arial" panose="020B0604020202020204" pitchFamily="34" charset="0"/>
              <a:buChar char="•"/>
            </a:pPr>
            <a:r>
              <a:rPr lang="en-US" sz="1000" dirty="0" smtClean="0"/>
              <a:t>Decision on final budget proposal</a:t>
            </a:r>
            <a:endParaRPr lang="en-US" sz="1000" dirty="0"/>
          </a:p>
        </p:txBody>
      </p:sp>
      <p:cxnSp>
        <p:nvCxnSpPr>
          <p:cNvPr id="28" name="Gewinkelte Verbindung 27"/>
          <p:cNvCxnSpPr>
            <a:stCxn id="7" idx="3"/>
            <a:endCxn id="8" idx="0"/>
          </p:cNvCxnSpPr>
          <p:nvPr/>
        </p:nvCxnSpPr>
        <p:spPr>
          <a:xfrm>
            <a:off x="5159828" y="745330"/>
            <a:ext cx="1355359" cy="193466"/>
          </a:xfrm>
          <a:prstGeom prst="bentConnector2">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Gewinkelte Verbindung 28"/>
          <p:cNvCxnSpPr>
            <a:stCxn id="7" idx="3"/>
            <a:endCxn id="10" idx="0"/>
          </p:cNvCxnSpPr>
          <p:nvPr/>
        </p:nvCxnSpPr>
        <p:spPr>
          <a:xfrm>
            <a:off x="5159828" y="745330"/>
            <a:ext cx="2800104" cy="193466"/>
          </a:xfrm>
          <a:prstGeom prst="bentConnector2">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a:stCxn id="8" idx="2"/>
            <a:endCxn id="13" idx="0"/>
          </p:cNvCxnSpPr>
          <p:nvPr/>
        </p:nvCxnSpPr>
        <p:spPr>
          <a:xfrm rot="16200000" flipH="1">
            <a:off x="6666516" y="1755720"/>
            <a:ext cx="427938" cy="730596"/>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Gewinkelte Verbindung 37"/>
          <p:cNvCxnSpPr>
            <a:stCxn id="10" idx="2"/>
            <a:endCxn id="13" idx="0"/>
          </p:cNvCxnSpPr>
          <p:nvPr/>
        </p:nvCxnSpPr>
        <p:spPr>
          <a:xfrm rot="5400000">
            <a:off x="7388889" y="1763944"/>
            <a:ext cx="427938" cy="714149"/>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17" idx="1"/>
            <a:endCxn id="20" idx="2"/>
          </p:cNvCxnSpPr>
          <p:nvPr/>
        </p:nvCxnSpPr>
        <p:spPr>
          <a:xfrm rot="10800000">
            <a:off x="578320" y="5586072"/>
            <a:ext cx="2866045" cy="241735"/>
          </a:xfrm>
          <a:prstGeom prst="bentConnector2">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25" idx="3"/>
            <a:endCxn id="17" idx="0"/>
          </p:cNvCxnSpPr>
          <p:nvPr/>
        </p:nvCxnSpPr>
        <p:spPr>
          <a:xfrm>
            <a:off x="2995008" y="2334988"/>
            <a:ext cx="1408660" cy="2941728"/>
          </a:xfrm>
          <a:prstGeom prst="bentConnector2">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45" name="Gewinkelte Verbindung 44"/>
          <p:cNvCxnSpPr>
            <a:stCxn id="25" idx="3"/>
            <a:endCxn id="7" idx="1"/>
          </p:cNvCxnSpPr>
          <p:nvPr/>
        </p:nvCxnSpPr>
        <p:spPr>
          <a:xfrm flipV="1">
            <a:off x="2995008" y="745330"/>
            <a:ext cx="891192" cy="1589658"/>
          </a:xfrm>
          <a:prstGeom prst="bentConnector3">
            <a:avLst>
              <a:gd name="adj1" fmla="val 50000"/>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46" name="Gewinkelte Verbindung 45"/>
          <p:cNvCxnSpPr>
            <a:stCxn id="13" idx="2"/>
            <a:endCxn id="15" idx="0"/>
          </p:cNvCxnSpPr>
          <p:nvPr/>
        </p:nvCxnSpPr>
        <p:spPr>
          <a:xfrm rot="5400000">
            <a:off x="6485854" y="2709891"/>
            <a:ext cx="280989" cy="1238871"/>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Gewinkelte Verbindung 48"/>
          <p:cNvCxnSpPr>
            <a:stCxn id="13" idx="2"/>
            <a:endCxn id="14" idx="0"/>
          </p:cNvCxnSpPr>
          <p:nvPr/>
        </p:nvCxnSpPr>
        <p:spPr>
          <a:xfrm rot="16200000" flipH="1">
            <a:off x="7722743" y="2711871"/>
            <a:ext cx="280989" cy="1234909"/>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Gewinkelte Verbindung 55"/>
          <p:cNvCxnSpPr>
            <a:stCxn id="15" idx="2"/>
            <a:endCxn id="16" idx="0"/>
          </p:cNvCxnSpPr>
          <p:nvPr/>
        </p:nvCxnSpPr>
        <p:spPr>
          <a:xfrm rot="16200000" flipH="1">
            <a:off x="6498498" y="3927674"/>
            <a:ext cx="242549" cy="1225720"/>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Gewinkelte Verbindung 56"/>
          <p:cNvCxnSpPr>
            <a:stCxn id="14" idx="2"/>
            <a:endCxn id="16" idx="0"/>
          </p:cNvCxnSpPr>
          <p:nvPr/>
        </p:nvCxnSpPr>
        <p:spPr>
          <a:xfrm rot="5400000">
            <a:off x="7735388" y="3916504"/>
            <a:ext cx="242549" cy="1248060"/>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Gewinkelte Verbindung 63"/>
          <p:cNvCxnSpPr>
            <a:stCxn id="16" idx="2"/>
            <a:endCxn id="26" idx="0"/>
          </p:cNvCxnSpPr>
          <p:nvPr/>
        </p:nvCxnSpPr>
        <p:spPr>
          <a:xfrm rot="16200000" flipH="1">
            <a:off x="7102684" y="5453062"/>
            <a:ext cx="264657" cy="4761"/>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Gewinkelte Verbindung 67"/>
          <p:cNvCxnSpPr>
            <a:stCxn id="26" idx="1"/>
            <a:endCxn id="17" idx="3"/>
          </p:cNvCxnSpPr>
          <p:nvPr/>
        </p:nvCxnSpPr>
        <p:spPr>
          <a:xfrm rot="10800000" flipV="1">
            <a:off x="5362972" y="5826520"/>
            <a:ext cx="474246" cy="1285"/>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 name="Gewinkelte Verbindung 71"/>
          <p:cNvCxnSpPr>
            <a:stCxn id="17" idx="1"/>
            <a:endCxn id="21" idx="2"/>
          </p:cNvCxnSpPr>
          <p:nvPr/>
        </p:nvCxnSpPr>
        <p:spPr>
          <a:xfrm rot="10800000">
            <a:off x="2709180" y="5580288"/>
            <a:ext cx="735185" cy="247518"/>
          </a:xfrm>
          <a:prstGeom prst="bentConnector2">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86" name="Rechteck 85"/>
          <p:cNvSpPr/>
          <p:nvPr/>
        </p:nvSpPr>
        <p:spPr>
          <a:xfrm>
            <a:off x="1107615" y="4843121"/>
            <a:ext cx="1057466" cy="7446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t>Line Ministry</a:t>
            </a:r>
          </a:p>
          <a:p>
            <a:pPr marL="90488" indent="-90488">
              <a:buFont typeface="Arial" panose="020B0604020202020204" pitchFamily="34" charset="0"/>
              <a:buChar char="•"/>
            </a:pPr>
            <a:r>
              <a:rPr lang="en-US" sz="1000" dirty="0" smtClean="0"/>
              <a:t>Implements Budget (chapters)</a:t>
            </a:r>
            <a:endParaRPr lang="en-US" sz="1000" dirty="0"/>
          </a:p>
        </p:txBody>
      </p:sp>
      <p:cxnSp>
        <p:nvCxnSpPr>
          <p:cNvPr id="87" name="Gewinkelte Verbindung 86"/>
          <p:cNvCxnSpPr>
            <a:stCxn id="17" idx="1"/>
            <a:endCxn id="86" idx="2"/>
          </p:cNvCxnSpPr>
          <p:nvPr/>
        </p:nvCxnSpPr>
        <p:spPr>
          <a:xfrm rot="10800000">
            <a:off x="1636348" y="5587772"/>
            <a:ext cx="1808016" cy="240034"/>
          </a:xfrm>
          <a:prstGeom prst="bentConnector2">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0" name="Gewinkelte Verbindung 89"/>
          <p:cNvCxnSpPr>
            <a:stCxn id="86" idx="0"/>
            <a:endCxn id="23" idx="2"/>
          </p:cNvCxnSpPr>
          <p:nvPr/>
        </p:nvCxnSpPr>
        <p:spPr>
          <a:xfrm rot="16200000" flipV="1">
            <a:off x="1020604" y="4227376"/>
            <a:ext cx="623160" cy="608329"/>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Gewinkelte Verbindung 92"/>
          <p:cNvCxnSpPr>
            <a:stCxn id="86" idx="0"/>
            <a:endCxn id="22" idx="2"/>
          </p:cNvCxnSpPr>
          <p:nvPr/>
        </p:nvCxnSpPr>
        <p:spPr>
          <a:xfrm rot="5400000" flipH="1" flipV="1">
            <a:off x="1685641" y="4170668"/>
            <a:ext cx="623160" cy="721746"/>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Gewinkelte Verbindung 93"/>
          <p:cNvCxnSpPr>
            <a:stCxn id="23" idx="0"/>
            <a:endCxn id="25" idx="2"/>
          </p:cNvCxnSpPr>
          <p:nvPr/>
        </p:nvCxnSpPr>
        <p:spPr>
          <a:xfrm rot="5400000" flipH="1" flipV="1">
            <a:off x="1193879" y="2728382"/>
            <a:ext cx="357467" cy="689187"/>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8" name="Gewinkelte Verbindung 107"/>
          <p:cNvCxnSpPr>
            <a:endCxn id="8" idx="3"/>
          </p:cNvCxnSpPr>
          <p:nvPr/>
        </p:nvCxnSpPr>
        <p:spPr>
          <a:xfrm flipV="1">
            <a:off x="3076773" y="1422923"/>
            <a:ext cx="2756137" cy="912065"/>
          </a:xfrm>
          <a:prstGeom prst="bentConnector3">
            <a:avLst>
              <a:gd name="adj1" fmla="val 52666"/>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Gewinkelte Verbindung 110"/>
          <p:cNvCxnSpPr>
            <a:stCxn id="25" idx="3"/>
            <a:endCxn id="13" idx="1"/>
          </p:cNvCxnSpPr>
          <p:nvPr/>
        </p:nvCxnSpPr>
        <p:spPr>
          <a:xfrm>
            <a:off x="2995008" y="2334988"/>
            <a:ext cx="2850600" cy="426922"/>
          </a:xfrm>
          <a:prstGeom prst="bentConnector3">
            <a:avLst>
              <a:gd name="adj1" fmla="val 53724"/>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139" name="Rechteck 138"/>
          <p:cNvSpPr/>
          <p:nvPr/>
        </p:nvSpPr>
        <p:spPr>
          <a:xfrm>
            <a:off x="6657966" y="3461656"/>
            <a:ext cx="1188000" cy="9494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MOF</a:t>
            </a:r>
          </a:p>
          <a:p>
            <a:pPr marL="41275" indent="-41275">
              <a:buFont typeface="Arial" panose="020B0604020202020204" pitchFamily="34" charset="0"/>
              <a:buChar char="•"/>
            </a:pPr>
            <a:r>
              <a:rPr lang="en-US" sz="1000" dirty="0" smtClean="0"/>
              <a:t>Quality Assurance for detail budgets</a:t>
            </a:r>
            <a:endParaRPr lang="en-US" sz="1000" dirty="0"/>
          </a:p>
        </p:txBody>
      </p:sp>
      <p:cxnSp>
        <p:nvCxnSpPr>
          <p:cNvPr id="159" name="Gewinkelte Verbindung 158"/>
          <p:cNvCxnSpPr>
            <a:stCxn id="13" idx="2"/>
            <a:endCxn id="139" idx="0"/>
          </p:cNvCxnSpPr>
          <p:nvPr/>
        </p:nvCxnSpPr>
        <p:spPr>
          <a:xfrm rot="16200000" flipH="1">
            <a:off x="7112462" y="3322152"/>
            <a:ext cx="272824" cy="6183"/>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7" name="Kreuz 46"/>
          <p:cNvSpPr/>
          <p:nvPr/>
        </p:nvSpPr>
        <p:spPr>
          <a:xfrm>
            <a:off x="490286" y="290973"/>
            <a:ext cx="1918608" cy="1102179"/>
          </a:xfrm>
          <a:prstGeom prst="plus">
            <a:avLst>
              <a:gd name="adj" fmla="val 10104"/>
            </a:avLst>
          </a:prstGeom>
          <a:solidFill>
            <a:srgbClr val="CCFFCC"/>
          </a:solidFill>
          <a:ln>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t>Budget Subcommittee</a:t>
            </a:r>
          </a:p>
          <a:p>
            <a:pPr marL="285750" indent="-285750">
              <a:buFont typeface="Arial" panose="020B0604020202020204" pitchFamily="34" charset="0"/>
              <a:buChar char="•"/>
            </a:pPr>
            <a:r>
              <a:rPr lang="en-US" sz="1000" dirty="0" smtClean="0"/>
              <a:t>Discusses all performance information reports (ex-post evaluations of annual budgets,  ex-post evaluations of RIA)</a:t>
            </a:r>
            <a:endParaRPr lang="en-US" sz="1000" dirty="0"/>
          </a:p>
        </p:txBody>
      </p:sp>
      <p:cxnSp>
        <p:nvCxnSpPr>
          <p:cNvPr id="48" name="Gewinkelte Verbindung 47"/>
          <p:cNvCxnSpPr>
            <a:endCxn id="47" idx="2"/>
          </p:cNvCxnSpPr>
          <p:nvPr/>
        </p:nvCxnSpPr>
        <p:spPr>
          <a:xfrm rot="16200000" flipV="1">
            <a:off x="1417507" y="1425235"/>
            <a:ext cx="382582" cy="318416"/>
          </a:xfrm>
          <a:prstGeom prst="bentConnector3">
            <a:avLst>
              <a:gd name="adj1" fmla="val 50000"/>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51" name="Gewinkelte Verbindung 50"/>
          <p:cNvCxnSpPr>
            <a:stCxn id="47" idx="3"/>
            <a:endCxn id="7" idx="1"/>
          </p:cNvCxnSpPr>
          <p:nvPr/>
        </p:nvCxnSpPr>
        <p:spPr>
          <a:xfrm flipV="1">
            <a:off x="2408894" y="745330"/>
            <a:ext cx="1477306" cy="96733"/>
          </a:xfrm>
          <a:prstGeom prst="bentConnector3">
            <a:avLst>
              <a:gd name="adj1" fmla="val 50000"/>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2" name="Foliennummernplatzhalter 1"/>
          <p:cNvSpPr>
            <a:spLocks noGrp="1"/>
          </p:cNvSpPr>
          <p:nvPr>
            <p:ph type="sldNum" sz="quarter" idx="11"/>
          </p:nvPr>
        </p:nvSpPr>
        <p:spPr/>
        <p:txBody>
          <a:bodyPr/>
          <a:lstStyle/>
          <a:p>
            <a:pPr>
              <a:defRPr/>
            </a:pPr>
            <a:fld id="{C768DBB5-38B3-49FD-9A9A-76B4DB069913}" type="slidenum">
              <a:rPr lang="de-AT" smtClean="0">
                <a:solidFill>
                  <a:srgbClr val="D10019"/>
                </a:solidFill>
              </a:rPr>
              <a:pPr>
                <a:defRPr/>
              </a:pPr>
              <a:t>17</a:t>
            </a:fld>
            <a:r>
              <a:rPr lang="de-AT" smtClean="0">
                <a:solidFill>
                  <a:srgbClr val="D10019"/>
                </a:solidFill>
              </a:rPr>
              <a:t> |</a:t>
            </a:r>
            <a:endParaRPr lang="de-AT">
              <a:solidFill>
                <a:srgbClr val="D10019"/>
              </a:solidFill>
            </a:endParaRPr>
          </a:p>
        </p:txBody>
      </p:sp>
      <p:sp>
        <p:nvSpPr>
          <p:cNvPr id="3" name="Fußzeilenplatzhalter 2"/>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261057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Mehrere Dokumente 6"/>
          <p:cNvSpPr/>
          <p:nvPr/>
        </p:nvSpPr>
        <p:spPr>
          <a:xfrm>
            <a:off x="3886200" y="244927"/>
            <a:ext cx="1273628" cy="1000806"/>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Strategic Framework</a:t>
            </a:r>
          </a:p>
          <a:p>
            <a:pPr algn="ctr"/>
            <a:r>
              <a:rPr lang="en-US" sz="1000" b="1" dirty="0" smtClean="0"/>
              <a:t>MTEF</a:t>
            </a:r>
            <a:endParaRPr lang="en-US" sz="1000" b="1" dirty="0"/>
          </a:p>
        </p:txBody>
      </p:sp>
      <p:sp>
        <p:nvSpPr>
          <p:cNvPr id="8" name="Eine Ecke des Rechtecks abrunden 7"/>
          <p:cNvSpPr/>
          <p:nvPr/>
        </p:nvSpPr>
        <p:spPr>
          <a:xfrm flipH="1">
            <a:off x="5832910" y="938796"/>
            <a:ext cx="1364554" cy="968253"/>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Ministry of Finance</a:t>
            </a:r>
          </a:p>
          <a:p>
            <a:pPr marL="90488" indent="-90488">
              <a:buFont typeface="Arial" panose="020B0604020202020204" pitchFamily="34" charset="0"/>
              <a:buChar char="•"/>
            </a:pPr>
            <a:r>
              <a:rPr lang="en-US" sz="1000" dirty="0" smtClean="0"/>
              <a:t>Segmenting expenditure limits</a:t>
            </a:r>
          </a:p>
          <a:p>
            <a:pPr marL="90488" indent="-90488">
              <a:buFont typeface="Arial" panose="020B0604020202020204" pitchFamily="34" charset="0"/>
              <a:buChar char="•"/>
            </a:pPr>
            <a:r>
              <a:rPr lang="en-US" sz="1000" dirty="0" smtClean="0"/>
              <a:t>Spec. Budgets for line ministries</a:t>
            </a:r>
            <a:endParaRPr lang="en-US" sz="1000" dirty="0"/>
          </a:p>
        </p:txBody>
      </p:sp>
      <p:sp>
        <p:nvSpPr>
          <p:cNvPr id="10" name="Eine Ecke des Rechtecks abrunden 9"/>
          <p:cNvSpPr/>
          <p:nvPr/>
        </p:nvSpPr>
        <p:spPr>
          <a:xfrm>
            <a:off x="7282295" y="938796"/>
            <a:ext cx="1355273" cy="968253"/>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t>Federal Chancellery</a:t>
            </a:r>
          </a:p>
          <a:p>
            <a:pPr marL="90488" indent="-90488">
              <a:buFont typeface="Arial" panose="020B0604020202020204" pitchFamily="34" charset="0"/>
              <a:buChar char="•"/>
            </a:pPr>
            <a:r>
              <a:rPr lang="en-US" sz="1000" dirty="0" smtClean="0"/>
              <a:t>HR resources framework</a:t>
            </a:r>
          </a:p>
        </p:txBody>
      </p:sp>
      <p:sp>
        <p:nvSpPr>
          <p:cNvPr id="13" name="Rechteck 12"/>
          <p:cNvSpPr/>
          <p:nvPr/>
        </p:nvSpPr>
        <p:spPr>
          <a:xfrm>
            <a:off x="5845608" y="2334987"/>
            <a:ext cx="2800350" cy="85384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dirty="0" smtClean="0"/>
          </a:p>
          <a:p>
            <a:pPr algn="ctr"/>
            <a:r>
              <a:rPr lang="en-US" sz="1000" b="1" dirty="0" smtClean="0"/>
              <a:t>Line Ministry</a:t>
            </a:r>
          </a:p>
          <a:p>
            <a:pPr marL="90488" indent="-90488">
              <a:buFont typeface="Arial" panose="020B0604020202020204" pitchFamily="34" charset="0"/>
              <a:buChar char="•"/>
            </a:pPr>
            <a:r>
              <a:rPr lang="en-US" sz="1000" dirty="0" smtClean="0"/>
              <a:t>Budget chapter</a:t>
            </a:r>
          </a:p>
          <a:p>
            <a:pPr marL="90488" indent="-90488">
              <a:buFont typeface="Arial" panose="020B0604020202020204" pitchFamily="34" charset="0"/>
              <a:buChar char="•"/>
            </a:pPr>
            <a:r>
              <a:rPr lang="en-US" sz="1000" dirty="0" smtClean="0"/>
              <a:t>Expenditures</a:t>
            </a:r>
          </a:p>
          <a:p>
            <a:pPr marL="90488" indent="-90488">
              <a:buFont typeface="Arial" panose="020B0604020202020204" pitchFamily="34" charset="0"/>
              <a:buChar char="•"/>
            </a:pPr>
            <a:r>
              <a:rPr lang="en-US" sz="1000" dirty="0" smtClean="0"/>
              <a:t>HR-resources</a:t>
            </a:r>
          </a:p>
          <a:p>
            <a:pPr marL="90488" indent="-90488">
              <a:buFont typeface="Arial" panose="020B0604020202020204" pitchFamily="34" charset="0"/>
              <a:buChar char="•"/>
            </a:pPr>
            <a:r>
              <a:rPr lang="en-US" sz="1000" dirty="0" smtClean="0"/>
              <a:t>Performance information </a:t>
            </a:r>
            <a:endParaRPr lang="en-US" sz="1000" b="1" dirty="0" smtClean="0"/>
          </a:p>
          <a:p>
            <a:pPr algn="ctr"/>
            <a:endParaRPr lang="en-US" sz="1000" dirty="0"/>
          </a:p>
        </p:txBody>
      </p:sp>
      <p:sp>
        <p:nvSpPr>
          <p:cNvPr id="14" name="Eine Ecke des Rechtecks abrunden 13"/>
          <p:cNvSpPr/>
          <p:nvPr/>
        </p:nvSpPr>
        <p:spPr>
          <a:xfrm>
            <a:off x="7886692" y="3469821"/>
            <a:ext cx="1188000" cy="949439"/>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t>FPMO</a:t>
            </a:r>
          </a:p>
          <a:p>
            <a:pPr marL="41275" indent="-41275">
              <a:buFont typeface="Arial" panose="020B0604020202020204" pitchFamily="34" charset="0"/>
              <a:buChar char="•"/>
            </a:pPr>
            <a:r>
              <a:rPr lang="en-US" sz="1000" dirty="0" smtClean="0"/>
              <a:t>Quality Assurance and Feedback for performance inf. </a:t>
            </a:r>
            <a:endParaRPr lang="en-US" sz="1000" dirty="0"/>
          </a:p>
        </p:txBody>
      </p:sp>
      <p:sp>
        <p:nvSpPr>
          <p:cNvPr id="15" name="Eine Ecke des Rechtecks abrunden 14"/>
          <p:cNvSpPr/>
          <p:nvPr/>
        </p:nvSpPr>
        <p:spPr>
          <a:xfrm flipH="1">
            <a:off x="5412912" y="3469821"/>
            <a:ext cx="1188000" cy="949439"/>
          </a:xfrm>
          <a:prstGeom prst="round1Rect">
            <a:avLst/>
          </a:prstGeom>
          <a:solidFill>
            <a:srgbClr val="FFFF99"/>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Court of Audit</a:t>
            </a:r>
          </a:p>
          <a:p>
            <a:pPr marL="41275" indent="-41275">
              <a:buFont typeface="Arial" panose="020B0604020202020204" pitchFamily="34" charset="0"/>
              <a:buChar char="•"/>
            </a:pPr>
            <a:r>
              <a:rPr lang="en-US" sz="1000" dirty="0" smtClean="0"/>
              <a:t>Recommendations for budget chapter.</a:t>
            </a:r>
            <a:endParaRPr lang="en-US" sz="1000" dirty="0"/>
          </a:p>
        </p:txBody>
      </p:sp>
      <p:sp>
        <p:nvSpPr>
          <p:cNvPr id="16" name="Rechteck 15"/>
          <p:cNvSpPr/>
          <p:nvPr/>
        </p:nvSpPr>
        <p:spPr>
          <a:xfrm>
            <a:off x="5832457" y="4661809"/>
            <a:ext cx="2800350" cy="66130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dirty="0" smtClean="0"/>
          </a:p>
          <a:p>
            <a:pPr algn="ctr"/>
            <a:r>
              <a:rPr lang="en-US" sz="1000" b="1" dirty="0" smtClean="0"/>
              <a:t>Line Ministry</a:t>
            </a:r>
          </a:p>
          <a:p>
            <a:pPr marL="90488" indent="-90488">
              <a:buFont typeface="Arial" panose="020B0604020202020204" pitchFamily="34" charset="0"/>
              <a:buChar char="•"/>
            </a:pPr>
            <a:r>
              <a:rPr lang="en-US" sz="1000" dirty="0" smtClean="0"/>
              <a:t>Compiles final draft proposal for budget chapter</a:t>
            </a:r>
          </a:p>
          <a:p>
            <a:pPr algn="ctr"/>
            <a:endParaRPr lang="en-US" sz="1000" b="1" dirty="0" smtClean="0"/>
          </a:p>
          <a:p>
            <a:pPr algn="ctr"/>
            <a:endParaRPr lang="en-US" sz="1000" dirty="0"/>
          </a:p>
        </p:txBody>
      </p:sp>
      <p:sp>
        <p:nvSpPr>
          <p:cNvPr id="17" name="Kreuz 16"/>
          <p:cNvSpPr/>
          <p:nvPr/>
        </p:nvSpPr>
        <p:spPr>
          <a:xfrm>
            <a:off x="3444364" y="5276716"/>
            <a:ext cx="1918608" cy="1102179"/>
          </a:xfrm>
          <a:prstGeom prst="plus">
            <a:avLst>
              <a:gd name="adj" fmla="val 10104"/>
            </a:avLst>
          </a:prstGeom>
          <a:solidFill>
            <a:srgbClr val="CCFFCC"/>
          </a:solidFill>
          <a:ln>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t>Parliament</a:t>
            </a:r>
          </a:p>
          <a:p>
            <a:pPr marL="285750" indent="-285750">
              <a:buFont typeface="Arial" panose="020B0604020202020204" pitchFamily="34" charset="0"/>
              <a:buChar char="•"/>
            </a:pPr>
            <a:r>
              <a:rPr lang="en-US" sz="1000" dirty="0" smtClean="0"/>
              <a:t>Discussing all elements of budget proposal</a:t>
            </a:r>
          </a:p>
          <a:p>
            <a:pPr marL="285750" indent="-285750">
              <a:buFont typeface="Arial" panose="020B0604020202020204" pitchFamily="34" charset="0"/>
              <a:buChar char="•"/>
            </a:pPr>
            <a:r>
              <a:rPr lang="en-US" sz="1000" dirty="0" smtClean="0"/>
              <a:t>Amends and enacts budget</a:t>
            </a:r>
          </a:p>
          <a:p>
            <a:pPr marL="285750" indent="-285750">
              <a:buFont typeface="Arial" panose="020B0604020202020204" pitchFamily="34" charset="0"/>
              <a:buChar char="•"/>
            </a:pPr>
            <a:r>
              <a:rPr lang="en-US" sz="1000" dirty="0" smtClean="0"/>
              <a:t>Support by </a:t>
            </a:r>
            <a:r>
              <a:rPr lang="en-US" sz="1000" i="1" dirty="0" smtClean="0"/>
              <a:t>Parliamentary Budget Office</a:t>
            </a:r>
            <a:endParaRPr lang="en-US" sz="1000" dirty="0"/>
          </a:p>
        </p:txBody>
      </p:sp>
      <p:sp>
        <p:nvSpPr>
          <p:cNvPr id="20" name="Flussdiagramm: Manuelle Eingabe 19"/>
          <p:cNvSpPr/>
          <p:nvPr/>
        </p:nvSpPr>
        <p:spPr>
          <a:xfrm>
            <a:off x="92543" y="4843121"/>
            <a:ext cx="971551" cy="742950"/>
          </a:xfrm>
          <a:prstGeom prst="flowChartManualIn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err="1" smtClean="0"/>
              <a:t>MoF</a:t>
            </a:r>
            <a:endParaRPr lang="en-US" sz="1000" b="1" dirty="0" smtClean="0"/>
          </a:p>
          <a:p>
            <a:pPr marL="171450" indent="-171450">
              <a:buFont typeface="Arial" panose="020B0604020202020204" pitchFamily="34" charset="0"/>
              <a:buChar char="•"/>
            </a:pPr>
            <a:r>
              <a:rPr lang="en-US" sz="1000" dirty="0" smtClean="0"/>
              <a:t>Financial controlling</a:t>
            </a:r>
            <a:endParaRPr lang="en-US" sz="1000" dirty="0"/>
          </a:p>
        </p:txBody>
      </p:sp>
      <p:sp>
        <p:nvSpPr>
          <p:cNvPr id="21" name="Flussdiagramm: Manuelle Eingabe 20"/>
          <p:cNvSpPr/>
          <p:nvPr/>
        </p:nvSpPr>
        <p:spPr>
          <a:xfrm flipH="1">
            <a:off x="2231568" y="4837338"/>
            <a:ext cx="955222" cy="742950"/>
          </a:xfrm>
          <a:prstGeom prst="flowChartManualIn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t>FC</a:t>
            </a:r>
          </a:p>
          <a:p>
            <a:pPr marL="171450" indent="-171450">
              <a:buFont typeface="Arial" panose="020B0604020202020204" pitchFamily="34" charset="0"/>
              <a:buChar char="•"/>
            </a:pPr>
            <a:r>
              <a:rPr lang="en-US" sz="1000" dirty="0" smtClean="0"/>
              <a:t>HR controlling</a:t>
            </a:r>
            <a:endParaRPr lang="en-US" sz="1000" dirty="0"/>
          </a:p>
        </p:txBody>
      </p:sp>
      <p:sp>
        <p:nvSpPr>
          <p:cNvPr id="22" name="Eine Ecke des Rechtecks abrunden 21"/>
          <p:cNvSpPr/>
          <p:nvPr/>
        </p:nvSpPr>
        <p:spPr>
          <a:xfrm>
            <a:off x="1721179" y="3241895"/>
            <a:ext cx="1273829" cy="978066"/>
          </a:xfrm>
          <a:prstGeom prst="round1Rect">
            <a:avLst/>
          </a:prstGeom>
          <a:solidFill>
            <a:srgbClr val="FFFF99"/>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1000" b="1" dirty="0" smtClean="0"/>
              <a:t>Court of Audit</a:t>
            </a:r>
          </a:p>
          <a:p>
            <a:pPr marL="90488" indent="-90488">
              <a:buFont typeface="Arial" panose="020B0604020202020204" pitchFamily="34" charset="0"/>
              <a:buChar char="•"/>
            </a:pPr>
            <a:r>
              <a:rPr lang="en-US" sz="1000" dirty="0" smtClean="0"/>
              <a:t>Statement of Accounts</a:t>
            </a:r>
            <a:endParaRPr lang="en-US" sz="1000" dirty="0"/>
          </a:p>
        </p:txBody>
      </p:sp>
      <p:sp>
        <p:nvSpPr>
          <p:cNvPr id="23" name="Eine Ecke des Rechtecks abrunden 22"/>
          <p:cNvSpPr/>
          <p:nvPr/>
        </p:nvSpPr>
        <p:spPr>
          <a:xfrm flipH="1">
            <a:off x="402891" y="3251708"/>
            <a:ext cx="1250256" cy="968253"/>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000" b="1" dirty="0" smtClean="0"/>
              <a:t>Line </a:t>
            </a:r>
            <a:r>
              <a:rPr lang="en-US" sz="1000" b="1" dirty="0" err="1" smtClean="0"/>
              <a:t>Minsitry</a:t>
            </a:r>
            <a:endParaRPr lang="en-US" sz="1000" b="1" dirty="0" smtClean="0"/>
          </a:p>
          <a:p>
            <a:pPr marL="90488" indent="-90488">
              <a:buFont typeface="Arial" panose="020B0604020202020204" pitchFamily="34" charset="0"/>
              <a:buChar char="•"/>
            </a:pPr>
            <a:r>
              <a:rPr lang="en-US" sz="1000" dirty="0" smtClean="0"/>
              <a:t>Ex-Post Evaluation of performance information</a:t>
            </a:r>
            <a:endParaRPr lang="en-US" sz="1000" dirty="0"/>
          </a:p>
        </p:txBody>
      </p:sp>
      <p:sp>
        <p:nvSpPr>
          <p:cNvPr id="25" name="Rechteck 24"/>
          <p:cNvSpPr/>
          <p:nvPr/>
        </p:nvSpPr>
        <p:spPr>
          <a:xfrm>
            <a:off x="439404" y="1775734"/>
            <a:ext cx="2555604" cy="111850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t>FPMO</a:t>
            </a:r>
          </a:p>
          <a:p>
            <a:pPr marL="90488" indent="-90488">
              <a:buFont typeface="Arial" panose="020B0604020202020204" pitchFamily="34" charset="0"/>
              <a:buChar char="•"/>
            </a:pPr>
            <a:r>
              <a:rPr lang="en-US" sz="1000" dirty="0" smtClean="0"/>
              <a:t>Collects evaluation of performance  information</a:t>
            </a:r>
          </a:p>
          <a:p>
            <a:pPr marL="90488" indent="-90488">
              <a:buFont typeface="Arial" panose="020B0604020202020204" pitchFamily="34" charset="0"/>
              <a:buChar char="•"/>
            </a:pPr>
            <a:r>
              <a:rPr lang="en-US" sz="1000" dirty="0" smtClean="0"/>
              <a:t>Compiles, visualizes and publishes information for public  </a:t>
            </a:r>
          </a:p>
          <a:p>
            <a:pPr marL="90488" indent="-90488">
              <a:buFont typeface="Arial" panose="020B0604020202020204" pitchFamily="34" charset="0"/>
              <a:buChar char="•"/>
            </a:pPr>
            <a:r>
              <a:rPr lang="en-US" sz="1000" dirty="0" smtClean="0"/>
              <a:t>Reports to parliament</a:t>
            </a:r>
            <a:endParaRPr lang="en-US" sz="1000" dirty="0"/>
          </a:p>
        </p:txBody>
      </p:sp>
      <p:sp>
        <p:nvSpPr>
          <p:cNvPr id="26" name="Kreuz 25"/>
          <p:cNvSpPr/>
          <p:nvPr/>
        </p:nvSpPr>
        <p:spPr>
          <a:xfrm>
            <a:off x="5837218" y="5587772"/>
            <a:ext cx="2800350" cy="477498"/>
          </a:xfrm>
          <a:prstGeom prst="plus">
            <a:avLst>
              <a:gd name="adj" fmla="val 10104"/>
            </a:avLst>
          </a:prstGeom>
          <a:solidFill>
            <a:srgbClr val="FFCCFF"/>
          </a:solidFill>
          <a:ln>
            <a:solidFill>
              <a:srgbClr val="E377F5"/>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t>Council of Ministers</a:t>
            </a:r>
          </a:p>
          <a:p>
            <a:pPr marL="90488" indent="-90488">
              <a:buFont typeface="Arial" panose="020B0604020202020204" pitchFamily="34" charset="0"/>
              <a:buChar char="•"/>
            </a:pPr>
            <a:r>
              <a:rPr lang="en-US" sz="1000" dirty="0" smtClean="0"/>
              <a:t>Decision on final budget proposal</a:t>
            </a:r>
            <a:endParaRPr lang="en-US" sz="1000" dirty="0"/>
          </a:p>
        </p:txBody>
      </p:sp>
      <p:cxnSp>
        <p:nvCxnSpPr>
          <p:cNvPr id="28" name="Gewinkelte Verbindung 27"/>
          <p:cNvCxnSpPr>
            <a:stCxn id="7" idx="3"/>
            <a:endCxn id="8" idx="0"/>
          </p:cNvCxnSpPr>
          <p:nvPr/>
        </p:nvCxnSpPr>
        <p:spPr>
          <a:xfrm>
            <a:off x="5159828" y="745330"/>
            <a:ext cx="1355359" cy="193466"/>
          </a:xfrm>
          <a:prstGeom prst="bentConnector2">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Gewinkelte Verbindung 28"/>
          <p:cNvCxnSpPr>
            <a:stCxn id="7" idx="3"/>
            <a:endCxn id="10" idx="0"/>
          </p:cNvCxnSpPr>
          <p:nvPr/>
        </p:nvCxnSpPr>
        <p:spPr>
          <a:xfrm>
            <a:off x="5159828" y="745330"/>
            <a:ext cx="2800104" cy="193466"/>
          </a:xfrm>
          <a:prstGeom prst="bentConnector2">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a:stCxn id="8" idx="2"/>
            <a:endCxn id="13" idx="0"/>
          </p:cNvCxnSpPr>
          <p:nvPr/>
        </p:nvCxnSpPr>
        <p:spPr>
          <a:xfrm rot="16200000" flipH="1">
            <a:off x="6666516" y="1755720"/>
            <a:ext cx="427938" cy="730596"/>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Gewinkelte Verbindung 37"/>
          <p:cNvCxnSpPr>
            <a:stCxn id="10" idx="2"/>
            <a:endCxn id="13" idx="0"/>
          </p:cNvCxnSpPr>
          <p:nvPr/>
        </p:nvCxnSpPr>
        <p:spPr>
          <a:xfrm rot="5400000">
            <a:off x="7388889" y="1763944"/>
            <a:ext cx="427938" cy="714149"/>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17" idx="1"/>
            <a:endCxn id="20" idx="2"/>
          </p:cNvCxnSpPr>
          <p:nvPr/>
        </p:nvCxnSpPr>
        <p:spPr>
          <a:xfrm rot="10800000">
            <a:off x="578320" y="5586072"/>
            <a:ext cx="2866045" cy="241735"/>
          </a:xfrm>
          <a:prstGeom prst="bentConnector2">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25" idx="3"/>
            <a:endCxn id="17" idx="0"/>
          </p:cNvCxnSpPr>
          <p:nvPr/>
        </p:nvCxnSpPr>
        <p:spPr>
          <a:xfrm>
            <a:off x="2995008" y="2334988"/>
            <a:ext cx="1408660" cy="2941728"/>
          </a:xfrm>
          <a:prstGeom prst="bentConnector2">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45" name="Gewinkelte Verbindung 44"/>
          <p:cNvCxnSpPr>
            <a:stCxn id="25" idx="3"/>
            <a:endCxn id="7" idx="1"/>
          </p:cNvCxnSpPr>
          <p:nvPr/>
        </p:nvCxnSpPr>
        <p:spPr>
          <a:xfrm flipV="1">
            <a:off x="2995008" y="745330"/>
            <a:ext cx="891192" cy="1589658"/>
          </a:xfrm>
          <a:prstGeom prst="bentConnector3">
            <a:avLst>
              <a:gd name="adj1" fmla="val 50000"/>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46" name="Gewinkelte Verbindung 45"/>
          <p:cNvCxnSpPr>
            <a:stCxn id="13" idx="2"/>
            <a:endCxn id="15" idx="0"/>
          </p:cNvCxnSpPr>
          <p:nvPr/>
        </p:nvCxnSpPr>
        <p:spPr>
          <a:xfrm rot="5400000">
            <a:off x="6485854" y="2709891"/>
            <a:ext cx="280989" cy="1238871"/>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Gewinkelte Verbindung 48"/>
          <p:cNvCxnSpPr>
            <a:stCxn id="13" idx="2"/>
            <a:endCxn id="14" idx="0"/>
          </p:cNvCxnSpPr>
          <p:nvPr/>
        </p:nvCxnSpPr>
        <p:spPr>
          <a:xfrm rot="16200000" flipH="1">
            <a:off x="7722743" y="2711871"/>
            <a:ext cx="280989" cy="1234909"/>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Gewinkelte Verbindung 55"/>
          <p:cNvCxnSpPr>
            <a:stCxn id="15" idx="2"/>
            <a:endCxn id="16" idx="0"/>
          </p:cNvCxnSpPr>
          <p:nvPr/>
        </p:nvCxnSpPr>
        <p:spPr>
          <a:xfrm rot="16200000" flipH="1">
            <a:off x="6498498" y="3927674"/>
            <a:ext cx="242549" cy="1225720"/>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Gewinkelte Verbindung 56"/>
          <p:cNvCxnSpPr>
            <a:stCxn id="14" idx="2"/>
            <a:endCxn id="16" idx="0"/>
          </p:cNvCxnSpPr>
          <p:nvPr/>
        </p:nvCxnSpPr>
        <p:spPr>
          <a:xfrm rot="5400000">
            <a:off x="7735388" y="3916504"/>
            <a:ext cx="242549" cy="1248060"/>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Gewinkelte Verbindung 63"/>
          <p:cNvCxnSpPr>
            <a:stCxn id="16" idx="2"/>
            <a:endCxn id="26" idx="0"/>
          </p:cNvCxnSpPr>
          <p:nvPr/>
        </p:nvCxnSpPr>
        <p:spPr>
          <a:xfrm rot="16200000" flipH="1">
            <a:off x="7102684" y="5453062"/>
            <a:ext cx="264657" cy="4761"/>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Gewinkelte Verbindung 67"/>
          <p:cNvCxnSpPr>
            <a:stCxn id="26" idx="1"/>
            <a:endCxn id="17" idx="3"/>
          </p:cNvCxnSpPr>
          <p:nvPr/>
        </p:nvCxnSpPr>
        <p:spPr>
          <a:xfrm rot="10800000" flipV="1">
            <a:off x="5362972" y="5826520"/>
            <a:ext cx="474246" cy="1285"/>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 name="Gewinkelte Verbindung 71"/>
          <p:cNvCxnSpPr>
            <a:stCxn id="17" idx="1"/>
            <a:endCxn id="21" idx="2"/>
          </p:cNvCxnSpPr>
          <p:nvPr/>
        </p:nvCxnSpPr>
        <p:spPr>
          <a:xfrm rot="10800000">
            <a:off x="2709180" y="5580288"/>
            <a:ext cx="735185" cy="247518"/>
          </a:xfrm>
          <a:prstGeom prst="bentConnector2">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86" name="Rechteck 85"/>
          <p:cNvSpPr/>
          <p:nvPr/>
        </p:nvSpPr>
        <p:spPr>
          <a:xfrm>
            <a:off x="1107615" y="4843121"/>
            <a:ext cx="1057466" cy="7446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t>Line Ministry</a:t>
            </a:r>
          </a:p>
          <a:p>
            <a:pPr marL="90488" indent="-90488">
              <a:buFont typeface="Arial" panose="020B0604020202020204" pitchFamily="34" charset="0"/>
              <a:buChar char="•"/>
            </a:pPr>
            <a:r>
              <a:rPr lang="en-US" sz="1000" dirty="0" smtClean="0"/>
              <a:t>Implements Budget (chapters)</a:t>
            </a:r>
            <a:endParaRPr lang="en-US" sz="1000" dirty="0"/>
          </a:p>
        </p:txBody>
      </p:sp>
      <p:cxnSp>
        <p:nvCxnSpPr>
          <p:cNvPr id="87" name="Gewinkelte Verbindung 86"/>
          <p:cNvCxnSpPr>
            <a:stCxn id="17" idx="1"/>
            <a:endCxn id="86" idx="2"/>
          </p:cNvCxnSpPr>
          <p:nvPr/>
        </p:nvCxnSpPr>
        <p:spPr>
          <a:xfrm rot="10800000">
            <a:off x="1636348" y="5587772"/>
            <a:ext cx="1808016" cy="240034"/>
          </a:xfrm>
          <a:prstGeom prst="bentConnector2">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0" name="Gewinkelte Verbindung 89"/>
          <p:cNvCxnSpPr>
            <a:stCxn id="86" idx="0"/>
            <a:endCxn id="23" idx="2"/>
          </p:cNvCxnSpPr>
          <p:nvPr/>
        </p:nvCxnSpPr>
        <p:spPr>
          <a:xfrm rot="16200000" flipV="1">
            <a:off x="1020604" y="4227376"/>
            <a:ext cx="623160" cy="608329"/>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Gewinkelte Verbindung 92"/>
          <p:cNvCxnSpPr>
            <a:stCxn id="86" idx="0"/>
            <a:endCxn id="22" idx="2"/>
          </p:cNvCxnSpPr>
          <p:nvPr/>
        </p:nvCxnSpPr>
        <p:spPr>
          <a:xfrm rot="5400000" flipH="1" flipV="1">
            <a:off x="1685641" y="4170668"/>
            <a:ext cx="623160" cy="721746"/>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Gewinkelte Verbindung 93"/>
          <p:cNvCxnSpPr>
            <a:stCxn id="23" idx="0"/>
            <a:endCxn id="25" idx="2"/>
          </p:cNvCxnSpPr>
          <p:nvPr/>
        </p:nvCxnSpPr>
        <p:spPr>
          <a:xfrm rot="5400000" flipH="1" flipV="1">
            <a:off x="1193879" y="2728382"/>
            <a:ext cx="357467" cy="689187"/>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8" name="Gewinkelte Verbindung 107"/>
          <p:cNvCxnSpPr>
            <a:endCxn id="8" idx="3"/>
          </p:cNvCxnSpPr>
          <p:nvPr/>
        </p:nvCxnSpPr>
        <p:spPr>
          <a:xfrm flipV="1">
            <a:off x="3076773" y="1422923"/>
            <a:ext cx="2756137" cy="912065"/>
          </a:xfrm>
          <a:prstGeom prst="bentConnector3">
            <a:avLst>
              <a:gd name="adj1" fmla="val 52666"/>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Gewinkelte Verbindung 110"/>
          <p:cNvCxnSpPr>
            <a:stCxn id="25" idx="3"/>
            <a:endCxn id="13" idx="1"/>
          </p:cNvCxnSpPr>
          <p:nvPr/>
        </p:nvCxnSpPr>
        <p:spPr>
          <a:xfrm>
            <a:off x="2995008" y="2334988"/>
            <a:ext cx="2850600" cy="426922"/>
          </a:xfrm>
          <a:prstGeom prst="bentConnector3">
            <a:avLst>
              <a:gd name="adj1" fmla="val 53724"/>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139" name="Rechteck 138"/>
          <p:cNvSpPr/>
          <p:nvPr/>
        </p:nvSpPr>
        <p:spPr>
          <a:xfrm>
            <a:off x="6657966" y="3461656"/>
            <a:ext cx="1188000" cy="9494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MOF</a:t>
            </a:r>
          </a:p>
          <a:p>
            <a:pPr marL="41275" indent="-41275">
              <a:buFont typeface="Arial" panose="020B0604020202020204" pitchFamily="34" charset="0"/>
              <a:buChar char="•"/>
            </a:pPr>
            <a:r>
              <a:rPr lang="en-US" sz="1000" dirty="0" smtClean="0"/>
              <a:t>Quality Assurance for detail budgets</a:t>
            </a:r>
            <a:endParaRPr lang="en-US" sz="1000" dirty="0"/>
          </a:p>
        </p:txBody>
      </p:sp>
      <p:cxnSp>
        <p:nvCxnSpPr>
          <p:cNvPr id="159" name="Gewinkelte Verbindung 158"/>
          <p:cNvCxnSpPr>
            <a:stCxn id="13" idx="2"/>
            <a:endCxn id="139" idx="0"/>
          </p:cNvCxnSpPr>
          <p:nvPr/>
        </p:nvCxnSpPr>
        <p:spPr>
          <a:xfrm rot="16200000" flipH="1">
            <a:off x="7112462" y="3322152"/>
            <a:ext cx="272824" cy="6183"/>
          </a:xfrm>
          <a:prstGeom prst="bentConnector3">
            <a:avLst>
              <a:gd name="adj1" fmla="val 50000"/>
            </a:avLst>
          </a:prstGeom>
          <a:ln w="25400">
            <a:solidFill>
              <a:schemeClr val="accent4">
                <a:lumMod val="60000"/>
                <a:lumOff val="40000"/>
                <a:alpha val="74000"/>
              </a:schemeClr>
            </a:solidFill>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2" name="Diagramm 1"/>
          <p:cNvGraphicFramePr/>
          <p:nvPr>
            <p:extLst>
              <p:ext uri="{D42A27DB-BD31-4B8C-83A1-F6EECF244321}">
                <p14:modId xmlns:p14="http://schemas.microsoft.com/office/powerpoint/2010/main" val="312320179"/>
              </p:ext>
            </p:extLst>
          </p:nvPr>
        </p:nvGraphicFramePr>
        <p:xfrm>
          <a:off x="1239520" y="1245733"/>
          <a:ext cx="6146800" cy="458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Kreuz 46"/>
          <p:cNvSpPr/>
          <p:nvPr/>
        </p:nvSpPr>
        <p:spPr>
          <a:xfrm>
            <a:off x="490286" y="290973"/>
            <a:ext cx="1918608" cy="1102179"/>
          </a:xfrm>
          <a:prstGeom prst="plus">
            <a:avLst>
              <a:gd name="adj" fmla="val 10104"/>
            </a:avLst>
          </a:prstGeom>
          <a:solidFill>
            <a:srgbClr val="CCFFCC"/>
          </a:solidFill>
          <a:ln>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t>Budget Subcommittee</a:t>
            </a:r>
          </a:p>
          <a:p>
            <a:pPr marL="285750" indent="-285750">
              <a:buFont typeface="Arial" panose="020B0604020202020204" pitchFamily="34" charset="0"/>
              <a:buChar char="•"/>
            </a:pPr>
            <a:r>
              <a:rPr lang="en-US" sz="1000" dirty="0" smtClean="0"/>
              <a:t>Discusses all performance information reports (ex-post evaluations of annual budgets,  ex-post evaluations of RIA)</a:t>
            </a:r>
            <a:endParaRPr lang="en-US" sz="1000" dirty="0"/>
          </a:p>
        </p:txBody>
      </p:sp>
      <p:cxnSp>
        <p:nvCxnSpPr>
          <p:cNvPr id="48" name="Gewinkelte Verbindung 47"/>
          <p:cNvCxnSpPr>
            <a:endCxn id="47" idx="2"/>
          </p:cNvCxnSpPr>
          <p:nvPr/>
        </p:nvCxnSpPr>
        <p:spPr>
          <a:xfrm rot="16200000" flipV="1">
            <a:off x="1417507" y="1425235"/>
            <a:ext cx="382582" cy="318416"/>
          </a:xfrm>
          <a:prstGeom prst="bentConnector3">
            <a:avLst>
              <a:gd name="adj1" fmla="val 50000"/>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51" name="Gewinkelte Verbindung 50"/>
          <p:cNvCxnSpPr>
            <a:stCxn id="47" idx="3"/>
            <a:endCxn id="7" idx="1"/>
          </p:cNvCxnSpPr>
          <p:nvPr/>
        </p:nvCxnSpPr>
        <p:spPr>
          <a:xfrm flipV="1">
            <a:off x="2408894" y="745330"/>
            <a:ext cx="1477306" cy="96733"/>
          </a:xfrm>
          <a:prstGeom prst="bentConnector3">
            <a:avLst>
              <a:gd name="adj1" fmla="val 50000"/>
            </a:avLst>
          </a:prstGeom>
          <a:ln w="25400" cmpd="dbl">
            <a:solidFill>
              <a:schemeClr val="accent4">
                <a:lumMod val="60000"/>
                <a:lumOff val="40000"/>
                <a:alpha val="74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3" name="Foliennummernplatzhalter 2"/>
          <p:cNvSpPr>
            <a:spLocks noGrp="1"/>
          </p:cNvSpPr>
          <p:nvPr>
            <p:ph type="sldNum" sz="quarter" idx="11"/>
          </p:nvPr>
        </p:nvSpPr>
        <p:spPr/>
        <p:txBody>
          <a:bodyPr/>
          <a:lstStyle/>
          <a:p>
            <a:pPr>
              <a:defRPr/>
            </a:pPr>
            <a:fld id="{C768DBB5-38B3-49FD-9A9A-76B4DB069913}" type="slidenum">
              <a:rPr lang="de-AT" smtClean="0">
                <a:solidFill>
                  <a:srgbClr val="D10019"/>
                </a:solidFill>
              </a:rPr>
              <a:pPr>
                <a:defRPr/>
              </a:pPr>
              <a:t>18</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36934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500" fill="hold"/>
                                        <p:tgtEl>
                                          <p:spTgt spid="47"/>
                                        </p:tgtEl>
                                        <p:attrNameLst>
                                          <p:attrName>style.color</p:attrName>
                                        </p:attrNameLst>
                                      </p:cBhvr>
                                      <p:by>
                                        <p:hsl h="0" s="12549" l="25098"/>
                                      </p:by>
                                    </p:animClr>
                                    <p:animClr clrSpc="hsl" dir="cw">
                                      <p:cBhvr>
                                        <p:cTn id="7" dur="500" fill="hold"/>
                                        <p:tgtEl>
                                          <p:spTgt spid="47"/>
                                        </p:tgtEl>
                                        <p:attrNameLst>
                                          <p:attrName>fillcolor</p:attrName>
                                        </p:attrNameLst>
                                      </p:cBhvr>
                                      <p:by>
                                        <p:hsl h="0" s="12549" l="25098"/>
                                      </p:by>
                                    </p:animClr>
                                    <p:animClr clrSpc="hsl" dir="cw">
                                      <p:cBhvr>
                                        <p:cTn id="8" dur="500" fill="hold"/>
                                        <p:tgtEl>
                                          <p:spTgt spid="47"/>
                                        </p:tgtEl>
                                        <p:attrNameLst>
                                          <p:attrName>stroke.color</p:attrName>
                                        </p:attrNameLst>
                                      </p:cBhvr>
                                      <p:by>
                                        <p:hsl h="0" s="12549" l="25098"/>
                                      </p:by>
                                    </p:animClr>
                                    <p:set>
                                      <p:cBhvr>
                                        <p:cTn id="9" dur="500" fill="hold"/>
                                        <p:tgtEl>
                                          <p:spTgt spid="47"/>
                                        </p:tgtEl>
                                        <p:attrNameLst>
                                          <p:attrName>fill.type</p:attrName>
                                        </p:attrNameLst>
                                      </p:cBhvr>
                                      <p:to>
                                        <p:strVal val="solid"/>
                                      </p:to>
                                    </p:set>
                                  </p:childTnLst>
                                </p:cTn>
                              </p:par>
                              <p:par>
                                <p:cTn id="10" presetID="30" presetClass="emph" presetSubtype="0" fill="hold" nodeType="withEffect">
                                  <p:stCondLst>
                                    <p:cond delay="0"/>
                                  </p:stCondLst>
                                  <p:childTnLst>
                                    <p:animClr clrSpc="hsl" dir="cw">
                                      <p:cBhvr override="childStyle">
                                        <p:cTn id="11" dur="500" fill="hold"/>
                                        <p:tgtEl>
                                          <p:spTgt spid="48"/>
                                        </p:tgtEl>
                                        <p:attrNameLst>
                                          <p:attrName>style.color</p:attrName>
                                        </p:attrNameLst>
                                      </p:cBhvr>
                                      <p:by>
                                        <p:hsl h="0" s="12549" l="25098"/>
                                      </p:by>
                                    </p:animClr>
                                    <p:animClr clrSpc="hsl" dir="cw">
                                      <p:cBhvr>
                                        <p:cTn id="12" dur="500" fill="hold"/>
                                        <p:tgtEl>
                                          <p:spTgt spid="48"/>
                                        </p:tgtEl>
                                        <p:attrNameLst>
                                          <p:attrName>fillcolor</p:attrName>
                                        </p:attrNameLst>
                                      </p:cBhvr>
                                      <p:by>
                                        <p:hsl h="0" s="12549" l="25098"/>
                                      </p:by>
                                    </p:animClr>
                                    <p:animClr clrSpc="hsl" dir="cw">
                                      <p:cBhvr>
                                        <p:cTn id="13" dur="500" fill="hold"/>
                                        <p:tgtEl>
                                          <p:spTgt spid="48"/>
                                        </p:tgtEl>
                                        <p:attrNameLst>
                                          <p:attrName>stroke.color</p:attrName>
                                        </p:attrNameLst>
                                      </p:cBhvr>
                                      <p:by>
                                        <p:hsl h="0" s="12549" l="25098"/>
                                      </p:by>
                                    </p:animClr>
                                    <p:set>
                                      <p:cBhvr>
                                        <p:cTn id="14" dur="500" fill="hold"/>
                                        <p:tgtEl>
                                          <p:spTgt spid="48"/>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7"/>
                                        </p:tgtEl>
                                        <p:attrNameLst>
                                          <p:attrName>style.color</p:attrName>
                                        </p:attrNameLst>
                                      </p:cBhvr>
                                      <p:by>
                                        <p:hsl h="0" s="12549" l="25098"/>
                                      </p:by>
                                    </p:animClr>
                                    <p:animClr clrSpc="hsl" dir="cw">
                                      <p:cBhvr>
                                        <p:cTn id="17" dur="500" fill="hold"/>
                                        <p:tgtEl>
                                          <p:spTgt spid="7"/>
                                        </p:tgtEl>
                                        <p:attrNameLst>
                                          <p:attrName>fillcolor</p:attrName>
                                        </p:attrNameLst>
                                      </p:cBhvr>
                                      <p:by>
                                        <p:hsl h="0" s="12549" l="25098"/>
                                      </p:by>
                                    </p:animClr>
                                    <p:animClr clrSpc="hsl" dir="cw">
                                      <p:cBhvr>
                                        <p:cTn id="18" dur="500" fill="hold"/>
                                        <p:tgtEl>
                                          <p:spTgt spid="7"/>
                                        </p:tgtEl>
                                        <p:attrNameLst>
                                          <p:attrName>stroke.color</p:attrName>
                                        </p:attrNameLst>
                                      </p:cBhvr>
                                      <p:by>
                                        <p:hsl h="0" s="12549" l="25098"/>
                                      </p:by>
                                    </p:animClr>
                                    <p:set>
                                      <p:cBhvr>
                                        <p:cTn id="19" dur="500" fill="hold"/>
                                        <p:tgtEl>
                                          <p:spTgt spid="7"/>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8"/>
                                        </p:tgtEl>
                                        <p:attrNameLst>
                                          <p:attrName>style.color</p:attrName>
                                        </p:attrNameLst>
                                      </p:cBhvr>
                                      <p:by>
                                        <p:hsl h="0" s="12549" l="25098"/>
                                      </p:by>
                                    </p:animClr>
                                    <p:animClr clrSpc="hsl" dir="cw">
                                      <p:cBhvr>
                                        <p:cTn id="22" dur="500" fill="hold"/>
                                        <p:tgtEl>
                                          <p:spTgt spid="8"/>
                                        </p:tgtEl>
                                        <p:attrNameLst>
                                          <p:attrName>fillcolor</p:attrName>
                                        </p:attrNameLst>
                                      </p:cBhvr>
                                      <p:by>
                                        <p:hsl h="0" s="12549" l="25098"/>
                                      </p:by>
                                    </p:animClr>
                                    <p:animClr clrSpc="hsl" dir="cw">
                                      <p:cBhvr>
                                        <p:cTn id="23" dur="500" fill="hold"/>
                                        <p:tgtEl>
                                          <p:spTgt spid="8"/>
                                        </p:tgtEl>
                                        <p:attrNameLst>
                                          <p:attrName>stroke.color</p:attrName>
                                        </p:attrNameLst>
                                      </p:cBhvr>
                                      <p:by>
                                        <p:hsl h="0" s="12549" l="25098"/>
                                      </p:by>
                                    </p:animClr>
                                    <p:set>
                                      <p:cBhvr>
                                        <p:cTn id="24" dur="500" fill="hold"/>
                                        <p:tgtEl>
                                          <p:spTgt spid="8"/>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10"/>
                                        </p:tgtEl>
                                        <p:attrNameLst>
                                          <p:attrName>style.color</p:attrName>
                                        </p:attrNameLst>
                                      </p:cBhvr>
                                      <p:by>
                                        <p:hsl h="0" s="12549" l="25098"/>
                                      </p:by>
                                    </p:animClr>
                                    <p:animClr clrSpc="hsl" dir="cw">
                                      <p:cBhvr>
                                        <p:cTn id="27" dur="500" fill="hold"/>
                                        <p:tgtEl>
                                          <p:spTgt spid="10"/>
                                        </p:tgtEl>
                                        <p:attrNameLst>
                                          <p:attrName>fillcolor</p:attrName>
                                        </p:attrNameLst>
                                      </p:cBhvr>
                                      <p:by>
                                        <p:hsl h="0" s="12549" l="25098"/>
                                      </p:by>
                                    </p:animClr>
                                    <p:animClr clrSpc="hsl" dir="cw">
                                      <p:cBhvr>
                                        <p:cTn id="28" dur="500" fill="hold"/>
                                        <p:tgtEl>
                                          <p:spTgt spid="10"/>
                                        </p:tgtEl>
                                        <p:attrNameLst>
                                          <p:attrName>stroke.color</p:attrName>
                                        </p:attrNameLst>
                                      </p:cBhvr>
                                      <p:by>
                                        <p:hsl h="0" s="12549" l="25098"/>
                                      </p:by>
                                    </p:animClr>
                                    <p:set>
                                      <p:cBhvr>
                                        <p:cTn id="29" dur="500" fill="hold"/>
                                        <p:tgtEl>
                                          <p:spTgt spid="10"/>
                                        </p:tgtEl>
                                        <p:attrNameLst>
                                          <p:attrName>fill.type</p:attrName>
                                        </p:attrNameLst>
                                      </p:cBhvr>
                                      <p:to>
                                        <p:strVal val="solid"/>
                                      </p:to>
                                    </p:set>
                                  </p:childTnLst>
                                </p:cTn>
                              </p:par>
                              <p:par>
                                <p:cTn id="30" presetID="30" presetClass="emph" presetSubtype="0" fill="hold" grpId="0" nodeType="withEffect">
                                  <p:stCondLst>
                                    <p:cond delay="0"/>
                                  </p:stCondLst>
                                  <p:childTnLst>
                                    <p:animClr clrSpc="hsl" dir="cw">
                                      <p:cBhvr override="childStyle">
                                        <p:cTn id="31" dur="500" fill="hold"/>
                                        <p:tgtEl>
                                          <p:spTgt spid="13"/>
                                        </p:tgtEl>
                                        <p:attrNameLst>
                                          <p:attrName>style.color</p:attrName>
                                        </p:attrNameLst>
                                      </p:cBhvr>
                                      <p:by>
                                        <p:hsl h="0" s="12549" l="25098"/>
                                      </p:by>
                                    </p:animClr>
                                    <p:animClr clrSpc="hsl" dir="cw">
                                      <p:cBhvr>
                                        <p:cTn id="32" dur="500" fill="hold"/>
                                        <p:tgtEl>
                                          <p:spTgt spid="13"/>
                                        </p:tgtEl>
                                        <p:attrNameLst>
                                          <p:attrName>fillcolor</p:attrName>
                                        </p:attrNameLst>
                                      </p:cBhvr>
                                      <p:by>
                                        <p:hsl h="0" s="12549" l="25098"/>
                                      </p:by>
                                    </p:animClr>
                                    <p:animClr clrSpc="hsl" dir="cw">
                                      <p:cBhvr>
                                        <p:cTn id="33" dur="500" fill="hold"/>
                                        <p:tgtEl>
                                          <p:spTgt spid="13"/>
                                        </p:tgtEl>
                                        <p:attrNameLst>
                                          <p:attrName>stroke.color</p:attrName>
                                        </p:attrNameLst>
                                      </p:cBhvr>
                                      <p:by>
                                        <p:hsl h="0" s="12549" l="25098"/>
                                      </p:by>
                                    </p:animClr>
                                    <p:set>
                                      <p:cBhvr>
                                        <p:cTn id="34" dur="500" fill="hold"/>
                                        <p:tgtEl>
                                          <p:spTgt spid="13"/>
                                        </p:tgtEl>
                                        <p:attrNameLst>
                                          <p:attrName>fill.type</p:attrName>
                                        </p:attrNameLst>
                                      </p:cBhvr>
                                      <p:to>
                                        <p:strVal val="solid"/>
                                      </p:to>
                                    </p:set>
                                  </p:childTnLst>
                                </p:cTn>
                              </p:par>
                              <p:par>
                                <p:cTn id="35" presetID="30" presetClass="emph" presetSubtype="0" fill="hold" grpId="0" nodeType="withEffect">
                                  <p:stCondLst>
                                    <p:cond delay="0"/>
                                  </p:stCondLst>
                                  <p:childTnLst>
                                    <p:animClr clrSpc="hsl" dir="cw">
                                      <p:cBhvr override="childStyle">
                                        <p:cTn id="36" dur="500" fill="hold"/>
                                        <p:tgtEl>
                                          <p:spTgt spid="14"/>
                                        </p:tgtEl>
                                        <p:attrNameLst>
                                          <p:attrName>style.color</p:attrName>
                                        </p:attrNameLst>
                                      </p:cBhvr>
                                      <p:by>
                                        <p:hsl h="0" s="12549" l="25098"/>
                                      </p:by>
                                    </p:animClr>
                                    <p:animClr clrSpc="hsl" dir="cw">
                                      <p:cBhvr>
                                        <p:cTn id="37" dur="500" fill="hold"/>
                                        <p:tgtEl>
                                          <p:spTgt spid="14"/>
                                        </p:tgtEl>
                                        <p:attrNameLst>
                                          <p:attrName>fillcolor</p:attrName>
                                        </p:attrNameLst>
                                      </p:cBhvr>
                                      <p:by>
                                        <p:hsl h="0" s="12549" l="25098"/>
                                      </p:by>
                                    </p:animClr>
                                    <p:animClr clrSpc="hsl" dir="cw">
                                      <p:cBhvr>
                                        <p:cTn id="38" dur="500" fill="hold"/>
                                        <p:tgtEl>
                                          <p:spTgt spid="14"/>
                                        </p:tgtEl>
                                        <p:attrNameLst>
                                          <p:attrName>stroke.color</p:attrName>
                                        </p:attrNameLst>
                                      </p:cBhvr>
                                      <p:by>
                                        <p:hsl h="0" s="12549" l="25098"/>
                                      </p:by>
                                    </p:animClr>
                                    <p:set>
                                      <p:cBhvr>
                                        <p:cTn id="39" dur="500" fill="hold"/>
                                        <p:tgtEl>
                                          <p:spTgt spid="14"/>
                                        </p:tgtEl>
                                        <p:attrNameLst>
                                          <p:attrName>fill.type</p:attrName>
                                        </p:attrNameLst>
                                      </p:cBhvr>
                                      <p:to>
                                        <p:strVal val="solid"/>
                                      </p:to>
                                    </p:set>
                                  </p:childTnLst>
                                </p:cTn>
                              </p:par>
                              <p:par>
                                <p:cTn id="40" presetID="30" presetClass="emph" presetSubtype="0" fill="hold" grpId="0" nodeType="withEffect">
                                  <p:stCondLst>
                                    <p:cond delay="0"/>
                                  </p:stCondLst>
                                  <p:childTnLst>
                                    <p:animClr clrSpc="hsl" dir="cw">
                                      <p:cBhvr override="childStyle">
                                        <p:cTn id="41" dur="500" fill="hold"/>
                                        <p:tgtEl>
                                          <p:spTgt spid="15"/>
                                        </p:tgtEl>
                                        <p:attrNameLst>
                                          <p:attrName>style.color</p:attrName>
                                        </p:attrNameLst>
                                      </p:cBhvr>
                                      <p:by>
                                        <p:hsl h="0" s="12549" l="25098"/>
                                      </p:by>
                                    </p:animClr>
                                    <p:animClr clrSpc="hsl" dir="cw">
                                      <p:cBhvr>
                                        <p:cTn id="42" dur="500" fill="hold"/>
                                        <p:tgtEl>
                                          <p:spTgt spid="15"/>
                                        </p:tgtEl>
                                        <p:attrNameLst>
                                          <p:attrName>fillcolor</p:attrName>
                                        </p:attrNameLst>
                                      </p:cBhvr>
                                      <p:by>
                                        <p:hsl h="0" s="12549" l="25098"/>
                                      </p:by>
                                    </p:animClr>
                                    <p:animClr clrSpc="hsl" dir="cw">
                                      <p:cBhvr>
                                        <p:cTn id="43" dur="500" fill="hold"/>
                                        <p:tgtEl>
                                          <p:spTgt spid="15"/>
                                        </p:tgtEl>
                                        <p:attrNameLst>
                                          <p:attrName>stroke.color</p:attrName>
                                        </p:attrNameLst>
                                      </p:cBhvr>
                                      <p:by>
                                        <p:hsl h="0" s="12549" l="25098"/>
                                      </p:by>
                                    </p:animClr>
                                    <p:set>
                                      <p:cBhvr>
                                        <p:cTn id="44" dur="500" fill="hold"/>
                                        <p:tgtEl>
                                          <p:spTgt spid="15"/>
                                        </p:tgtEl>
                                        <p:attrNameLst>
                                          <p:attrName>fill.type</p:attrName>
                                        </p:attrNameLst>
                                      </p:cBhvr>
                                      <p:to>
                                        <p:strVal val="solid"/>
                                      </p:to>
                                    </p:set>
                                  </p:childTnLst>
                                </p:cTn>
                              </p:par>
                              <p:par>
                                <p:cTn id="45" presetID="30" presetClass="emph" presetSubtype="0" fill="hold" grpId="0" nodeType="withEffect">
                                  <p:stCondLst>
                                    <p:cond delay="0"/>
                                  </p:stCondLst>
                                  <p:childTnLst>
                                    <p:animClr clrSpc="hsl" dir="cw">
                                      <p:cBhvr override="childStyle">
                                        <p:cTn id="46" dur="500" fill="hold"/>
                                        <p:tgtEl>
                                          <p:spTgt spid="16"/>
                                        </p:tgtEl>
                                        <p:attrNameLst>
                                          <p:attrName>style.color</p:attrName>
                                        </p:attrNameLst>
                                      </p:cBhvr>
                                      <p:by>
                                        <p:hsl h="0" s="12549" l="25098"/>
                                      </p:by>
                                    </p:animClr>
                                    <p:animClr clrSpc="hsl" dir="cw">
                                      <p:cBhvr>
                                        <p:cTn id="47" dur="500" fill="hold"/>
                                        <p:tgtEl>
                                          <p:spTgt spid="16"/>
                                        </p:tgtEl>
                                        <p:attrNameLst>
                                          <p:attrName>fillcolor</p:attrName>
                                        </p:attrNameLst>
                                      </p:cBhvr>
                                      <p:by>
                                        <p:hsl h="0" s="12549" l="25098"/>
                                      </p:by>
                                    </p:animClr>
                                    <p:animClr clrSpc="hsl" dir="cw">
                                      <p:cBhvr>
                                        <p:cTn id="48" dur="500" fill="hold"/>
                                        <p:tgtEl>
                                          <p:spTgt spid="16"/>
                                        </p:tgtEl>
                                        <p:attrNameLst>
                                          <p:attrName>stroke.color</p:attrName>
                                        </p:attrNameLst>
                                      </p:cBhvr>
                                      <p:by>
                                        <p:hsl h="0" s="12549" l="25098"/>
                                      </p:by>
                                    </p:animClr>
                                    <p:set>
                                      <p:cBhvr>
                                        <p:cTn id="49" dur="500" fill="hold"/>
                                        <p:tgtEl>
                                          <p:spTgt spid="16"/>
                                        </p:tgtEl>
                                        <p:attrNameLst>
                                          <p:attrName>fill.type</p:attrName>
                                        </p:attrNameLst>
                                      </p:cBhvr>
                                      <p:to>
                                        <p:strVal val="solid"/>
                                      </p:to>
                                    </p:set>
                                  </p:childTnLst>
                                </p:cTn>
                              </p:par>
                              <p:par>
                                <p:cTn id="50" presetID="30" presetClass="emph" presetSubtype="0" fill="hold" grpId="0" nodeType="withEffect">
                                  <p:stCondLst>
                                    <p:cond delay="0"/>
                                  </p:stCondLst>
                                  <p:childTnLst>
                                    <p:animClr clrSpc="hsl" dir="cw">
                                      <p:cBhvr override="childStyle">
                                        <p:cTn id="51" dur="500" fill="hold"/>
                                        <p:tgtEl>
                                          <p:spTgt spid="17"/>
                                        </p:tgtEl>
                                        <p:attrNameLst>
                                          <p:attrName>style.color</p:attrName>
                                        </p:attrNameLst>
                                      </p:cBhvr>
                                      <p:by>
                                        <p:hsl h="0" s="12549" l="25098"/>
                                      </p:by>
                                    </p:animClr>
                                    <p:animClr clrSpc="hsl" dir="cw">
                                      <p:cBhvr>
                                        <p:cTn id="52" dur="500" fill="hold"/>
                                        <p:tgtEl>
                                          <p:spTgt spid="17"/>
                                        </p:tgtEl>
                                        <p:attrNameLst>
                                          <p:attrName>fillcolor</p:attrName>
                                        </p:attrNameLst>
                                      </p:cBhvr>
                                      <p:by>
                                        <p:hsl h="0" s="12549" l="25098"/>
                                      </p:by>
                                    </p:animClr>
                                    <p:animClr clrSpc="hsl" dir="cw">
                                      <p:cBhvr>
                                        <p:cTn id="53" dur="500" fill="hold"/>
                                        <p:tgtEl>
                                          <p:spTgt spid="17"/>
                                        </p:tgtEl>
                                        <p:attrNameLst>
                                          <p:attrName>stroke.color</p:attrName>
                                        </p:attrNameLst>
                                      </p:cBhvr>
                                      <p:by>
                                        <p:hsl h="0" s="12549" l="25098"/>
                                      </p:by>
                                    </p:animClr>
                                    <p:set>
                                      <p:cBhvr>
                                        <p:cTn id="54" dur="500" fill="hold"/>
                                        <p:tgtEl>
                                          <p:spTgt spid="17"/>
                                        </p:tgtEl>
                                        <p:attrNameLst>
                                          <p:attrName>fill.type</p:attrName>
                                        </p:attrNameLst>
                                      </p:cBhvr>
                                      <p:to>
                                        <p:strVal val="solid"/>
                                      </p:to>
                                    </p:set>
                                  </p:childTnLst>
                                </p:cTn>
                              </p:par>
                              <p:par>
                                <p:cTn id="55" presetID="30" presetClass="emph" presetSubtype="0" fill="hold" grpId="0" nodeType="withEffect">
                                  <p:stCondLst>
                                    <p:cond delay="0"/>
                                  </p:stCondLst>
                                  <p:childTnLst>
                                    <p:animClr clrSpc="hsl" dir="cw">
                                      <p:cBhvr override="childStyle">
                                        <p:cTn id="56" dur="500" fill="hold"/>
                                        <p:tgtEl>
                                          <p:spTgt spid="20"/>
                                        </p:tgtEl>
                                        <p:attrNameLst>
                                          <p:attrName>style.color</p:attrName>
                                        </p:attrNameLst>
                                      </p:cBhvr>
                                      <p:by>
                                        <p:hsl h="0" s="12549" l="25098"/>
                                      </p:by>
                                    </p:animClr>
                                    <p:animClr clrSpc="hsl" dir="cw">
                                      <p:cBhvr>
                                        <p:cTn id="57" dur="500" fill="hold"/>
                                        <p:tgtEl>
                                          <p:spTgt spid="20"/>
                                        </p:tgtEl>
                                        <p:attrNameLst>
                                          <p:attrName>fillcolor</p:attrName>
                                        </p:attrNameLst>
                                      </p:cBhvr>
                                      <p:by>
                                        <p:hsl h="0" s="12549" l="25098"/>
                                      </p:by>
                                    </p:animClr>
                                    <p:animClr clrSpc="hsl" dir="cw">
                                      <p:cBhvr>
                                        <p:cTn id="58" dur="500" fill="hold"/>
                                        <p:tgtEl>
                                          <p:spTgt spid="20"/>
                                        </p:tgtEl>
                                        <p:attrNameLst>
                                          <p:attrName>stroke.color</p:attrName>
                                        </p:attrNameLst>
                                      </p:cBhvr>
                                      <p:by>
                                        <p:hsl h="0" s="12549" l="25098"/>
                                      </p:by>
                                    </p:animClr>
                                    <p:set>
                                      <p:cBhvr>
                                        <p:cTn id="59" dur="500" fill="hold"/>
                                        <p:tgtEl>
                                          <p:spTgt spid="20"/>
                                        </p:tgtEl>
                                        <p:attrNameLst>
                                          <p:attrName>fill.type</p:attrName>
                                        </p:attrNameLst>
                                      </p:cBhvr>
                                      <p:to>
                                        <p:strVal val="solid"/>
                                      </p:to>
                                    </p:set>
                                  </p:childTnLst>
                                </p:cTn>
                              </p:par>
                              <p:par>
                                <p:cTn id="60" presetID="30" presetClass="emph" presetSubtype="0" fill="hold" grpId="0" nodeType="withEffect">
                                  <p:stCondLst>
                                    <p:cond delay="0"/>
                                  </p:stCondLst>
                                  <p:childTnLst>
                                    <p:animClr clrSpc="hsl" dir="cw">
                                      <p:cBhvr override="childStyle">
                                        <p:cTn id="61" dur="500" fill="hold"/>
                                        <p:tgtEl>
                                          <p:spTgt spid="21"/>
                                        </p:tgtEl>
                                        <p:attrNameLst>
                                          <p:attrName>style.color</p:attrName>
                                        </p:attrNameLst>
                                      </p:cBhvr>
                                      <p:by>
                                        <p:hsl h="0" s="12549" l="25098"/>
                                      </p:by>
                                    </p:animClr>
                                    <p:animClr clrSpc="hsl" dir="cw">
                                      <p:cBhvr>
                                        <p:cTn id="62" dur="500" fill="hold"/>
                                        <p:tgtEl>
                                          <p:spTgt spid="21"/>
                                        </p:tgtEl>
                                        <p:attrNameLst>
                                          <p:attrName>fillcolor</p:attrName>
                                        </p:attrNameLst>
                                      </p:cBhvr>
                                      <p:by>
                                        <p:hsl h="0" s="12549" l="25098"/>
                                      </p:by>
                                    </p:animClr>
                                    <p:animClr clrSpc="hsl" dir="cw">
                                      <p:cBhvr>
                                        <p:cTn id="63" dur="500" fill="hold"/>
                                        <p:tgtEl>
                                          <p:spTgt spid="21"/>
                                        </p:tgtEl>
                                        <p:attrNameLst>
                                          <p:attrName>stroke.color</p:attrName>
                                        </p:attrNameLst>
                                      </p:cBhvr>
                                      <p:by>
                                        <p:hsl h="0" s="12549" l="25098"/>
                                      </p:by>
                                    </p:animClr>
                                    <p:set>
                                      <p:cBhvr>
                                        <p:cTn id="64" dur="500" fill="hold"/>
                                        <p:tgtEl>
                                          <p:spTgt spid="21"/>
                                        </p:tgtEl>
                                        <p:attrNameLst>
                                          <p:attrName>fill.type</p:attrName>
                                        </p:attrNameLst>
                                      </p:cBhvr>
                                      <p:to>
                                        <p:strVal val="solid"/>
                                      </p:to>
                                    </p:set>
                                  </p:childTnLst>
                                </p:cTn>
                              </p:par>
                              <p:par>
                                <p:cTn id="65" presetID="30" presetClass="emph" presetSubtype="0" fill="hold" grpId="0" nodeType="withEffect">
                                  <p:stCondLst>
                                    <p:cond delay="0"/>
                                  </p:stCondLst>
                                  <p:childTnLst>
                                    <p:animClr clrSpc="hsl" dir="cw">
                                      <p:cBhvr override="childStyle">
                                        <p:cTn id="66" dur="500" fill="hold"/>
                                        <p:tgtEl>
                                          <p:spTgt spid="22"/>
                                        </p:tgtEl>
                                        <p:attrNameLst>
                                          <p:attrName>style.color</p:attrName>
                                        </p:attrNameLst>
                                      </p:cBhvr>
                                      <p:by>
                                        <p:hsl h="0" s="12549" l="25098"/>
                                      </p:by>
                                    </p:animClr>
                                    <p:animClr clrSpc="hsl" dir="cw">
                                      <p:cBhvr>
                                        <p:cTn id="67" dur="500" fill="hold"/>
                                        <p:tgtEl>
                                          <p:spTgt spid="22"/>
                                        </p:tgtEl>
                                        <p:attrNameLst>
                                          <p:attrName>fillcolor</p:attrName>
                                        </p:attrNameLst>
                                      </p:cBhvr>
                                      <p:by>
                                        <p:hsl h="0" s="12549" l="25098"/>
                                      </p:by>
                                    </p:animClr>
                                    <p:animClr clrSpc="hsl" dir="cw">
                                      <p:cBhvr>
                                        <p:cTn id="68" dur="500" fill="hold"/>
                                        <p:tgtEl>
                                          <p:spTgt spid="22"/>
                                        </p:tgtEl>
                                        <p:attrNameLst>
                                          <p:attrName>stroke.color</p:attrName>
                                        </p:attrNameLst>
                                      </p:cBhvr>
                                      <p:by>
                                        <p:hsl h="0" s="12549" l="25098"/>
                                      </p:by>
                                    </p:animClr>
                                    <p:set>
                                      <p:cBhvr>
                                        <p:cTn id="69" dur="500" fill="hold"/>
                                        <p:tgtEl>
                                          <p:spTgt spid="22"/>
                                        </p:tgtEl>
                                        <p:attrNameLst>
                                          <p:attrName>fill.type</p:attrName>
                                        </p:attrNameLst>
                                      </p:cBhvr>
                                      <p:to>
                                        <p:strVal val="solid"/>
                                      </p:to>
                                    </p:set>
                                  </p:childTnLst>
                                </p:cTn>
                              </p:par>
                              <p:par>
                                <p:cTn id="70" presetID="30" presetClass="emph" presetSubtype="0" fill="hold" grpId="0" nodeType="withEffect">
                                  <p:stCondLst>
                                    <p:cond delay="0"/>
                                  </p:stCondLst>
                                  <p:childTnLst>
                                    <p:animClr clrSpc="hsl" dir="cw">
                                      <p:cBhvr override="childStyle">
                                        <p:cTn id="71" dur="500" fill="hold"/>
                                        <p:tgtEl>
                                          <p:spTgt spid="23"/>
                                        </p:tgtEl>
                                        <p:attrNameLst>
                                          <p:attrName>style.color</p:attrName>
                                        </p:attrNameLst>
                                      </p:cBhvr>
                                      <p:by>
                                        <p:hsl h="0" s="12549" l="25098"/>
                                      </p:by>
                                    </p:animClr>
                                    <p:animClr clrSpc="hsl" dir="cw">
                                      <p:cBhvr>
                                        <p:cTn id="72" dur="500" fill="hold"/>
                                        <p:tgtEl>
                                          <p:spTgt spid="23"/>
                                        </p:tgtEl>
                                        <p:attrNameLst>
                                          <p:attrName>fillcolor</p:attrName>
                                        </p:attrNameLst>
                                      </p:cBhvr>
                                      <p:by>
                                        <p:hsl h="0" s="12549" l="25098"/>
                                      </p:by>
                                    </p:animClr>
                                    <p:animClr clrSpc="hsl" dir="cw">
                                      <p:cBhvr>
                                        <p:cTn id="73" dur="500" fill="hold"/>
                                        <p:tgtEl>
                                          <p:spTgt spid="23"/>
                                        </p:tgtEl>
                                        <p:attrNameLst>
                                          <p:attrName>stroke.color</p:attrName>
                                        </p:attrNameLst>
                                      </p:cBhvr>
                                      <p:by>
                                        <p:hsl h="0" s="12549" l="25098"/>
                                      </p:by>
                                    </p:animClr>
                                    <p:set>
                                      <p:cBhvr>
                                        <p:cTn id="74" dur="500" fill="hold"/>
                                        <p:tgtEl>
                                          <p:spTgt spid="23"/>
                                        </p:tgtEl>
                                        <p:attrNameLst>
                                          <p:attrName>fill.type</p:attrName>
                                        </p:attrNameLst>
                                      </p:cBhvr>
                                      <p:to>
                                        <p:strVal val="solid"/>
                                      </p:to>
                                    </p:set>
                                  </p:childTnLst>
                                </p:cTn>
                              </p:par>
                              <p:par>
                                <p:cTn id="75" presetID="30" presetClass="emph" presetSubtype="0" fill="hold" grpId="0" nodeType="withEffect">
                                  <p:stCondLst>
                                    <p:cond delay="0"/>
                                  </p:stCondLst>
                                  <p:childTnLst>
                                    <p:animClr clrSpc="hsl" dir="cw">
                                      <p:cBhvr override="childStyle">
                                        <p:cTn id="76" dur="500" fill="hold"/>
                                        <p:tgtEl>
                                          <p:spTgt spid="25"/>
                                        </p:tgtEl>
                                        <p:attrNameLst>
                                          <p:attrName>style.color</p:attrName>
                                        </p:attrNameLst>
                                      </p:cBhvr>
                                      <p:by>
                                        <p:hsl h="0" s="12549" l="25098"/>
                                      </p:by>
                                    </p:animClr>
                                    <p:animClr clrSpc="hsl" dir="cw">
                                      <p:cBhvr>
                                        <p:cTn id="77" dur="500" fill="hold"/>
                                        <p:tgtEl>
                                          <p:spTgt spid="25"/>
                                        </p:tgtEl>
                                        <p:attrNameLst>
                                          <p:attrName>fillcolor</p:attrName>
                                        </p:attrNameLst>
                                      </p:cBhvr>
                                      <p:by>
                                        <p:hsl h="0" s="12549" l="25098"/>
                                      </p:by>
                                    </p:animClr>
                                    <p:animClr clrSpc="hsl" dir="cw">
                                      <p:cBhvr>
                                        <p:cTn id="78" dur="500" fill="hold"/>
                                        <p:tgtEl>
                                          <p:spTgt spid="25"/>
                                        </p:tgtEl>
                                        <p:attrNameLst>
                                          <p:attrName>stroke.color</p:attrName>
                                        </p:attrNameLst>
                                      </p:cBhvr>
                                      <p:by>
                                        <p:hsl h="0" s="12549" l="25098"/>
                                      </p:by>
                                    </p:animClr>
                                    <p:set>
                                      <p:cBhvr>
                                        <p:cTn id="79" dur="500" fill="hold"/>
                                        <p:tgtEl>
                                          <p:spTgt spid="25"/>
                                        </p:tgtEl>
                                        <p:attrNameLst>
                                          <p:attrName>fill.type</p:attrName>
                                        </p:attrNameLst>
                                      </p:cBhvr>
                                      <p:to>
                                        <p:strVal val="solid"/>
                                      </p:to>
                                    </p:set>
                                  </p:childTnLst>
                                </p:cTn>
                              </p:par>
                              <p:par>
                                <p:cTn id="80" presetID="30" presetClass="emph" presetSubtype="0" fill="hold" grpId="0" nodeType="withEffect">
                                  <p:stCondLst>
                                    <p:cond delay="0"/>
                                  </p:stCondLst>
                                  <p:childTnLst>
                                    <p:animClr clrSpc="hsl" dir="cw">
                                      <p:cBhvr override="childStyle">
                                        <p:cTn id="81" dur="500" fill="hold"/>
                                        <p:tgtEl>
                                          <p:spTgt spid="26"/>
                                        </p:tgtEl>
                                        <p:attrNameLst>
                                          <p:attrName>style.color</p:attrName>
                                        </p:attrNameLst>
                                      </p:cBhvr>
                                      <p:by>
                                        <p:hsl h="0" s="12549" l="25098"/>
                                      </p:by>
                                    </p:animClr>
                                    <p:animClr clrSpc="hsl" dir="cw">
                                      <p:cBhvr>
                                        <p:cTn id="82" dur="500" fill="hold"/>
                                        <p:tgtEl>
                                          <p:spTgt spid="26"/>
                                        </p:tgtEl>
                                        <p:attrNameLst>
                                          <p:attrName>fillcolor</p:attrName>
                                        </p:attrNameLst>
                                      </p:cBhvr>
                                      <p:by>
                                        <p:hsl h="0" s="12549" l="25098"/>
                                      </p:by>
                                    </p:animClr>
                                    <p:animClr clrSpc="hsl" dir="cw">
                                      <p:cBhvr>
                                        <p:cTn id="83" dur="500" fill="hold"/>
                                        <p:tgtEl>
                                          <p:spTgt spid="26"/>
                                        </p:tgtEl>
                                        <p:attrNameLst>
                                          <p:attrName>stroke.color</p:attrName>
                                        </p:attrNameLst>
                                      </p:cBhvr>
                                      <p:by>
                                        <p:hsl h="0" s="12549" l="25098"/>
                                      </p:by>
                                    </p:animClr>
                                    <p:set>
                                      <p:cBhvr>
                                        <p:cTn id="84" dur="500" fill="hold"/>
                                        <p:tgtEl>
                                          <p:spTgt spid="26"/>
                                        </p:tgtEl>
                                        <p:attrNameLst>
                                          <p:attrName>fill.type</p:attrName>
                                        </p:attrNameLst>
                                      </p:cBhvr>
                                      <p:to>
                                        <p:strVal val="solid"/>
                                      </p:to>
                                    </p:set>
                                  </p:childTnLst>
                                </p:cTn>
                              </p:par>
                              <p:par>
                                <p:cTn id="85" presetID="30" presetClass="emph" presetSubtype="0" fill="hold" nodeType="withEffect">
                                  <p:stCondLst>
                                    <p:cond delay="0"/>
                                  </p:stCondLst>
                                  <p:childTnLst>
                                    <p:animClr clrSpc="hsl" dir="cw">
                                      <p:cBhvr override="childStyle">
                                        <p:cTn id="86" dur="500" fill="hold"/>
                                        <p:tgtEl>
                                          <p:spTgt spid="28"/>
                                        </p:tgtEl>
                                        <p:attrNameLst>
                                          <p:attrName>style.color</p:attrName>
                                        </p:attrNameLst>
                                      </p:cBhvr>
                                      <p:by>
                                        <p:hsl h="0" s="12549" l="25098"/>
                                      </p:by>
                                    </p:animClr>
                                    <p:animClr clrSpc="hsl" dir="cw">
                                      <p:cBhvr>
                                        <p:cTn id="87" dur="500" fill="hold"/>
                                        <p:tgtEl>
                                          <p:spTgt spid="28"/>
                                        </p:tgtEl>
                                        <p:attrNameLst>
                                          <p:attrName>fillcolor</p:attrName>
                                        </p:attrNameLst>
                                      </p:cBhvr>
                                      <p:by>
                                        <p:hsl h="0" s="12549" l="25098"/>
                                      </p:by>
                                    </p:animClr>
                                    <p:animClr clrSpc="hsl" dir="cw">
                                      <p:cBhvr>
                                        <p:cTn id="88" dur="500" fill="hold"/>
                                        <p:tgtEl>
                                          <p:spTgt spid="28"/>
                                        </p:tgtEl>
                                        <p:attrNameLst>
                                          <p:attrName>stroke.color</p:attrName>
                                        </p:attrNameLst>
                                      </p:cBhvr>
                                      <p:by>
                                        <p:hsl h="0" s="12549" l="25098"/>
                                      </p:by>
                                    </p:animClr>
                                    <p:set>
                                      <p:cBhvr>
                                        <p:cTn id="89" dur="500" fill="hold"/>
                                        <p:tgtEl>
                                          <p:spTgt spid="28"/>
                                        </p:tgtEl>
                                        <p:attrNameLst>
                                          <p:attrName>fill.type</p:attrName>
                                        </p:attrNameLst>
                                      </p:cBhvr>
                                      <p:to>
                                        <p:strVal val="solid"/>
                                      </p:to>
                                    </p:set>
                                  </p:childTnLst>
                                </p:cTn>
                              </p:par>
                              <p:par>
                                <p:cTn id="90" presetID="30" presetClass="emph" presetSubtype="0" fill="hold" nodeType="withEffect">
                                  <p:stCondLst>
                                    <p:cond delay="0"/>
                                  </p:stCondLst>
                                  <p:childTnLst>
                                    <p:animClr clrSpc="hsl" dir="cw">
                                      <p:cBhvr override="childStyle">
                                        <p:cTn id="91" dur="500" fill="hold"/>
                                        <p:tgtEl>
                                          <p:spTgt spid="29"/>
                                        </p:tgtEl>
                                        <p:attrNameLst>
                                          <p:attrName>style.color</p:attrName>
                                        </p:attrNameLst>
                                      </p:cBhvr>
                                      <p:by>
                                        <p:hsl h="0" s="12549" l="25098"/>
                                      </p:by>
                                    </p:animClr>
                                    <p:animClr clrSpc="hsl" dir="cw">
                                      <p:cBhvr>
                                        <p:cTn id="92" dur="500" fill="hold"/>
                                        <p:tgtEl>
                                          <p:spTgt spid="29"/>
                                        </p:tgtEl>
                                        <p:attrNameLst>
                                          <p:attrName>fillcolor</p:attrName>
                                        </p:attrNameLst>
                                      </p:cBhvr>
                                      <p:by>
                                        <p:hsl h="0" s="12549" l="25098"/>
                                      </p:by>
                                    </p:animClr>
                                    <p:animClr clrSpc="hsl" dir="cw">
                                      <p:cBhvr>
                                        <p:cTn id="93" dur="500" fill="hold"/>
                                        <p:tgtEl>
                                          <p:spTgt spid="29"/>
                                        </p:tgtEl>
                                        <p:attrNameLst>
                                          <p:attrName>stroke.color</p:attrName>
                                        </p:attrNameLst>
                                      </p:cBhvr>
                                      <p:by>
                                        <p:hsl h="0" s="12549" l="25098"/>
                                      </p:by>
                                    </p:animClr>
                                    <p:set>
                                      <p:cBhvr>
                                        <p:cTn id="94" dur="500" fill="hold"/>
                                        <p:tgtEl>
                                          <p:spTgt spid="29"/>
                                        </p:tgtEl>
                                        <p:attrNameLst>
                                          <p:attrName>fill.type</p:attrName>
                                        </p:attrNameLst>
                                      </p:cBhvr>
                                      <p:to>
                                        <p:strVal val="solid"/>
                                      </p:to>
                                    </p:set>
                                  </p:childTnLst>
                                </p:cTn>
                              </p:par>
                              <p:par>
                                <p:cTn id="95" presetID="30" presetClass="emph" presetSubtype="0" fill="hold" nodeType="withEffect">
                                  <p:stCondLst>
                                    <p:cond delay="0"/>
                                  </p:stCondLst>
                                  <p:childTnLst>
                                    <p:animClr clrSpc="hsl" dir="cw">
                                      <p:cBhvr override="childStyle">
                                        <p:cTn id="96" dur="500" fill="hold"/>
                                        <p:tgtEl>
                                          <p:spTgt spid="36"/>
                                        </p:tgtEl>
                                        <p:attrNameLst>
                                          <p:attrName>style.color</p:attrName>
                                        </p:attrNameLst>
                                      </p:cBhvr>
                                      <p:by>
                                        <p:hsl h="0" s="12549" l="25098"/>
                                      </p:by>
                                    </p:animClr>
                                    <p:animClr clrSpc="hsl" dir="cw">
                                      <p:cBhvr>
                                        <p:cTn id="97" dur="500" fill="hold"/>
                                        <p:tgtEl>
                                          <p:spTgt spid="36"/>
                                        </p:tgtEl>
                                        <p:attrNameLst>
                                          <p:attrName>fillcolor</p:attrName>
                                        </p:attrNameLst>
                                      </p:cBhvr>
                                      <p:by>
                                        <p:hsl h="0" s="12549" l="25098"/>
                                      </p:by>
                                    </p:animClr>
                                    <p:animClr clrSpc="hsl" dir="cw">
                                      <p:cBhvr>
                                        <p:cTn id="98" dur="500" fill="hold"/>
                                        <p:tgtEl>
                                          <p:spTgt spid="36"/>
                                        </p:tgtEl>
                                        <p:attrNameLst>
                                          <p:attrName>stroke.color</p:attrName>
                                        </p:attrNameLst>
                                      </p:cBhvr>
                                      <p:by>
                                        <p:hsl h="0" s="12549" l="25098"/>
                                      </p:by>
                                    </p:animClr>
                                    <p:set>
                                      <p:cBhvr>
                                        <p:cTn id="99" dur="500" fill="hold"/>
                                        <p:tgtEl>
                                          <p:spTgt spid="36"/>
                                        </p:tgtEl>
                                        <p:attrNameLst>
                                          <p:attrName>fill.type</p:attrName>
                                        </p:attrNameLst>
                                      </p:cBhvr>
                                      <p:to>
                                        <p:strVal val="solid"/>
                                      </p:to>
                                    </p:set>
                                  </p:childTnLst>
                                </p:cTn>
                              </p:par>
                              <p:par>
                                <p:cTn id="100" presetID="30" presetClass="emph" presetSubtype="0" fill="hold" nodeType="withEffect">
                                  <p:stCondLst>
                                    <p:cond delay="0"/>
                                  </p:stCondLst>
                                  <p:childTnLst>
                                    <p:animClr clrSpc="hsl" dir="cw">
                                      <p:cBhvr override="childStyle">
                                        <p:cTn id="101" dur="500" fill="hold"/>
                                        <p:tgtEl>
                                          <p:spTgt spid="38"/>
                                        </p:tgtEl>
                                        <p:attrNameLst>
                                          <p:attrName>style.color</p:attrName>
                                        </p:attrNameLst>
                                      </p:cBhvr>
                                      <p:by>
                                        <p:hsl h="0" s="12549" l="25098"/>
                                      </p:by>
                                    </p:animClr>
                                    <p:animClr clrSpc="hsl" dir="cw">
                                      <p:cBhvr>
                                        <p:cTn id="102" dur="500" fill="hold"/>
                                        <p:tgtEl>
                                          <p:spTgt spid="38"/>
                                        </p:tgtEl>
                                        <p:attrNameLst>
                                          <p:attrName>fillcolor</p:attrName>
                                        </p:attrNameLst>
                                      </p:cBhvr>
                                      <p:by>
                                        <p:hsl h="0" s="12549" l="25098"/>
                                      </p:by>
                                    </p:animClr>
                                    <p:animClr clrSpc="hsl" dir="cw">
                                      <p:cBhvr>
                                        <p:cTn id="103" dur="500" fill="hold"/>
                                        <p:tgtEl>
                                          <p:spTgt spid="38"/>
                                        </p:tgtEl>
                                        <p:attrNameLst>
                                          <p:attrName>stroke.color</p:attrName>
                                        </p:attrNameLst>
                                      </p:cBhvr>
                                      <p:by>
                                        <p:hsl h="0" s="12549" l="25098"/>
                                      </p:by>
                                    </p:animClr>
                                    <p:set>
                                      <p:cBhvr>
                                        <p:cTn id="104" dur="500" fill="hold"/>
                                        <p:tgtEl>
                                          <p:spTgt spid="38"/>
                                        </p:tgtEl>
                                        <p:attrNameLst>
                                          <p:attrName>fill.type</p:attrName>
                                        </p:attrNameLst>
                                      </p:cBhvr>
                                      <p:to>
                                        <p:strVal val="solid"/>
                                      </p:to>
                                    </p:set>
                                  </p:childTnLst>
                                </p:cTn>
                              </p:par>
                              <p:par>
                                <p:cTn id="105" presetID="30" presetClass="emph" presetSubtype="0" fill="hold" nodeType="withEffect">
                                  <p:stCondLst>
                                    <p:cond delay="0"/>
                                  </p:stCondLst>
                                  <p:childTnLst>
                                    <p:animClr clrSpc="hsl" dir="cw">
                                      <p:cBhvr override="childStyle">
                                        <p:cTn id="106" dur="500" fill="hold"/>
                                        <p:tgtEl>
                                          <p:spTgt spid="39"/>
                                        </p:tgtEl>
                                        <p:attrNameLst>
                                          <p:attrName>style.color</p:attrName>
                                        </p:attrNameLst>
                                      </p:cBhvr>
                                      <p:by>
                                        <p:hsl h="0" s="12549" l="25098"/>
                                      </p:by>
                                    </p:animClr>
                                    <p:animClr clrSpc="hsl" dir="cw">
                                      <p:cBhvr>
                                        <p:cTn id="107" dur="500" fill="hold"/>
                                        <p:tgtEl>
                                          <p:spTgt spid="39"/>
                                        </p:tgtEl>
                                        <p:attrNameLst>
                                          <p:attrName>fillcolor</p:attrName>
                                        </p:attrNameLst>
                                      </p:cBhvr>
                                      <p:by>
                                        <p:hsl h="0" s="12549" l="25098"/>
                                      </p:by>
                                    </p:animClr>
                                    <p:animClr clrSpc="hsl" dir="cw">
                                      <p:cBhvr>
                                        <p:cTn id="108" dur="500" fill="hold"/>
                                        <p:tgtEl>
                                          <p:spTgt spid="39"/>
                                        </p:tgtEl>
                                        <p:attrNameLst>
                                          <p:attrName>stroke.color</p:attrName>
                                        </p:attrNameLst>
                                      </p:cBhvr>
                                      <p:by>
                                        <p:hsl h="0" s="12549" l="25098"/>
                                      </p:by>
                                    </p:animClr>
                                    <p:set>
                                      <p:cBhvr>
                                        <p:cTn id="109" dur="500" fill="hold"/>
                                        <p:tgtEl>
                                          <p:spTgt spid="39"/>
                                        </p:tgtEl>
                                        <p:attrNameLst>
                                          <p:attrName>fill.type</p:attrName>
                                        </p:attrNameLst>
                                      </p:cBhvr>
                                      <p:to>
                                        <p:strVal val="solid"/>
                                      </p:to>
                                    </p:set>
                                  </p:childTnLst>
                                </p:cTn>
                              </p:par>
                              <p:par>
                                <p:cTn id="110" presetID="30" presetClass="emph" presetSubtype="0" fill="hold" nodeType="withEffect">
                                  <p:stCondLst>
                                    <p:cond delay="0"/>
                                  </p:stCondLst>
                                  <p:childTnLst>
                                    <p:animClr clrSpc="hsl" dir="cw">
                                      <p:cBhvr override="childStyle">
                                        <p:cTn id="111" dur="500" fill="hold"/>
                                        <p:tgtEl>
                                          <p:spTgt spid="44"/>
                                        </p:tgtEl>
                                        <p:attrNameLst>
                                          <p:attrName>style.color</p:attrName>
                                        </p:attrNameLst>
                                      </p:cBhvr>
                                      <p:by>
                                        <p:hsl h="0" s="12549" l="25098"/>
                                      </p:by>
                                    </p:animClr>
                                    <p:animClr clrSpc="hsl" dir="cw">
                                      <p:cBhvr>
                                        <p:cTn id="112" dur="500" fill="hold"/>
                                        <p:tgtEl>
                                          <p:spTgt spid="44"/>
                                        </p:tgtEl>
                                        <p:attrNameLst>
                                          <p:attrName>fillcolor</p:attrName>
                                        </p:attrNameLst>
                                      </p:cBhvr>
                                      <p:by>
                                        <p:hsl h="0" s="12549" l="25098"/>
                                      </p:by>
                                    </p:animClr>
                                    <p:animClr clrSpc="hsl" dir="cw">
                                      <p:cBhvr>
                                        <p:cTn id="113" dur="500" fill="hold"/>
                                        <p:tgtEl>
                                          <p:spTgt spid="44"/>
                                        </p:tgtEl>
                                        <p:attrNameLst>
                                          <p:attrName>stroke.color</p:attrName>
                                        </p:attrNameLst>
                                      </p:cBhvr>
                                      <p:by>
                                        <p:hsl h="0" s="12549" l="25098"/>
                                      </p:by>
                                    </p:animClr>
                                    <p:set>
                                      <p:cBhvr>
                                        <p:cTn id="114" dur="500" fill="hold"/>
                                        <p:tgtEl>
                                          <p:spTgt spid="44"/>
                                        </p:tgtEl>
                                        <p:attrNameLst>
                                          <p:attrName>fill.type</p:attrName>
                                        </p:attrNameLst>
                                      </p:cBhvr>
                                      <p:to>
                                        <p:strVal val="solid"/>
                                      </p:to>
                                    </p:set>
                                  </p:childTnLst>
                                </p:cTn>
                              </p:par>
                              <p:par>
                                <p:cTn id="115" presetID="30" presetClass="emph" presetSubtype="0" fill="hold" nodeType="withEffect">
                                  <p:stCondLst>
                                    <p:cond delay="0"/>
                                  </p:stCondLst>
                                  <p:childTnLst>
                                    <p:animClr clrSpc="hsl" dir="cw">
                                      <p:cBhvr override="childStyle">
                                        <p:cTn id="116" dur="500" fill="hold"/>
                                        <p:tgtEl>
                                          <p:spTgt spid="45"/>
                                        </p:tgtEl>
                                        <p:attrNameLst>
                                          <p:attrName>style.color</p:attrName>
                                        </p:attrNameLst>
                                      </p:cBhvr>
                                      <p:by>
                                        <p:hsl h="0" s="12549" l="25098"/>
                                      </p:by>
                                    </p:animClr>
                                    <p:animClr clrSpc="hsl" dir="cw">
                                      <p:cBhvr>
                                        <p:cTn id="117" dur="500" fill="hold"/>
                                        <p:tgtEl>
                                          <p:spTgt spid="45"/>
                                        </p:tgtEl>
                                        <p:attrNameLst>
                                          <p:attrName>fillcolor</p:attrName>
                                        </p:attrNameLst>
                                      </p:cBhvr>
                                      <p:by>
                                        <p:hsl h="0" s="12549" l="25098"/>
                                      </p:by>
                                    </p:animClr>
                                    <p:animClr clrSpc="hsl" dir="cw">
                                      <p:cBhvr>
                                        <p:cTn id="118" dur="500" fill="hold"/>
                                        <p:tgtEl>
                                          <p:spTgt spid="45"/>
                                        </p:tgtEl>
                                        <p:attrNameLst>
                                          <p:attrName>stroke.color</p:attrName>
                                        </p:attrNameLst>
                                      </p:cBhvr>
                                      <p:by>
                                        <p:hsl h="0" s="12549" l="25098"/>
                                      </p:by>
                                    </p:animClr>
                                    <p:set>
                                      <p:cBhvr>
                                        <p:cTn id="119" dur="500" fill="hold"/>
                                        <p:tgtEl>
                                          <p:spTgt spid="45"/>
                                        </p:tgtEl>
                                        <p:attrNameLst>
                                          <p:attrName>fill.type</p:attrName>
                                        </p:attrNameLst>
                                      </p:cBhvr>
                                      <p:to>
                                        <p:strVal val="solid"/>
                                      </p:to>
                                    </p:set>
                                  </p:childTnLst>
                                </p:cTn>
                              </p:par>
                              <p:par>
                                <p:cTn id="120" presetID="30" presetClass="emph" presetSubtype="0" fill="hold" nodeType="withEffect">
                                  <p:stCondLst>
                                    <p:cond delay="0"/>
                                  </p:stCondLst>
                                  <p:childTnLst>
                                    <p:animClr clrSpc="hsl" dir="cw">
                                      <p:cBhvr override="childStyle">
                                        <p:cTn id="121" dur="500" fill="hold"/>
                                        <p:tgtEl>
                                          <p:spTgt spid="46"/>
                                        </p:tgtEl>
                                        <p:attrNameLst>
                                          <p:attrName>style.color</p:attrName>
                                        </p:attrNameLst>
                                      </p:cBhvr>
                                      <p:by>
                                        <p:hsl h="0" s="12549" l="25098"/>
                                      </p:by>
                                    </p:animClr>
                                    <p:animClr clrSpc="hsl" dir="cw">
                                      <p:cBhvr>
                                        <p:cTn id="122" dur="500" fill="hold"/>
                                        <p:tgtEl>
                                          <p:spTgt spid="46"/>
                                        </p:tgtEl>
                                        <p:attrNameLst>
                                          <p:attrName>fillcolor</p:attrName>
                                        </p:attrNameLst>
                                      </p:cBhvr>
                                      <p:by>
                                        <p:hsl h="0" s="12549" l="25098"/>
                                      </p:by>
                                    </p:animClr>
                                    <p:animClr clrSpc="hsl" dir="cw">
                                      <p:cBhvr>
                                        <p:cTn id="123" dur="500" fill="hold"/>
                                        <p:tgtEl>
                                          <p:spTgt spid="46"/>
                                        </p:tgtEl>
                                        <p:attrNameLst>
                                          <p:attrName>stroke.color</p:attrName>
                                        </p:attrNameLst>
                                      </p:cBhvr>
                                      <p:by>
                                        <p:hsl h="0" s="12549" l="25098"/>
                                      </p:by>
                                    </p:animClr>
                                    <p:set>
                                      <p:cBhvr>
                                        <p:cTn id="124" dur="500" fill="hold"/>
                                        <p:tgtEl>
                                          <p:spTgt spid="46"/>
                                        </p:tgtEl>
                                        <p:attrNameLst>
                                          <p:attrName>fill.type</p:attrName>
                                        </p:attrNameLst>
                                      </p:cBhvr>
                                      <p:to>
                                        <p:strVal val="solid"/>
                                      </p:to>
                                    </p:set>
                                  </p:childTnLst>
                                </p:cTn>
                              </p:par>
                              <p:par>
                                <p:cTn id="125" presetID="30" presetClass="emph" presetSubtype="0" fill="hold" nodeType="withEffect">
                                  <p:stCondLst>
                                    <p:cond delay="0"/>
                                  </p:stCondLst>
                                  <p:childTnLst>
                                    <p:animClr clrSpc="hsl" dir="cw">
                                      <p:cBhvr override="childStyle">
                                        <p:cTn id="126" dur="500" fill="hold"/>
                                        <p:tgtEl>
                                          <p:spTgt spid="49"/>
                                        </p:tgtEl>
                                        <p:attrNameLst>
                                          <p:attrName>style.color</p:attrName>
                                        </p:attrNameLst>
                                      </p:cBhvr>
                                      <p:by>
                                        <p:hsl h="0" s="12549" l="25098"/>
                                      </p:by>
                                    </p:animClr>
                                    <p:animClr clrSpc="hsl" dir="cw">
                                      <p:cBhvr>
                                        <p:cTn id="127" dur="500" fill="hold"/>
                                        <p:tgtEl>
                                          <p:spTgt spid="49"/>
                                        </p:tgtEl>
                                        <p:attrNameLst>
                                          <p:attrName>fillcolor</p:attrName>
                                        </p:attrNameLst>
                                      </p:cBhvr>
                                      <p:by>
                                        <p:hsl h="0" s="12549" l="25098"/>
                                      </p:by>
                                    </p:animClr>
                                    <p:animClr clrSpc="hsl" dir="cw">
                                      <p:cBhvr>
                                        <p:cTn id="128" dur="500" fill="hold"/>
                                        <p:tgtEl>
                                          <p:spTgt spid="49"/>
                                        </p:tgtEl>
                                        <p:attrNameLst>
                                          <p:attrName>stroke.color</p:attrName>
                                        </p:attrNameLst>
                                      </p:cBhvr>
                                      <p:by>
                                        <p:hsl h="0" s="12549" l="25098"/>
                                      </p:by>
                                    </p:animClr>
                                    <p:set>
                                      <p:cBhvr>
                                        <p:cTn id="129" dur="500" fill="hold"/>
                                        <p:tgtEl>
                                          <p:spTgt spid="49"/>
                                        </p:tgtEl>
                                        <p:attrNameLst>
                                          <p:attrName>fill.type</p:attrName>
                                        </p:attrNameLst>
                                      </p:cBhvr>
                                      <p:to>
                                        <p:strVal val="solid"/>
                                      </p:to>
                                    </p:set>
                                  </p:childTnLst>
                                </p:cTn>
                              </p:par>
                              <p:par>
                                <p:cTn id="130" presetID="30" presetClass="emph" presetSubtype="0" fill="hold" nodeType="withEffect">
                                  <p:stCondLst>
                                    <p:cond delay="0"/>
                                  </p:stCondLst>
                                  <p:childTnLst>
                                    <p:animClr clrSpc="hsl" dir="cw">
                                      <p:cBhvr override="childStyle">
                                        <p:cTn id="131" dur="500" fill="hold"/>
                                        <p:tgtEl>
                                          <p:spTgt spid="56"/>
                                        </p:tgtEl>
                                        <p:attrNameLst>
                                          <p:attrName>style.color</p:attrName>
                                        </p:attrNameLst>
                                      </p:cBhvr>
                                      <p:by>
                                        <p:hsl h="0" s="12549" l="25098"/>
                                      </p:by>
                                    </p:animClr>
                                    <p:animClr clrSpc="hsl" dir="cw">
                                      <p:cBhvr>
                                        <p:cTn id="132" dur="500" fill="hold"/>
                                        <p:tgtEl>
                                          <p:spTgt spid="56"/>
                                        </p:tgtEl>
                                        <p:attrNameLst>
                                          <p:attrName>fillcolor</p:attrName>
                                        </p:attrNameLst>
                                      </p:cBhvr>
                                      <p:by>
                                        <p:hsl h="0" s="12549" l="25098"/>
                                      </p:by>
                                    </p:animClr>
                                    <p:animClr clrSpc="hsl" dir="cw">
                                      <p:cBhvr>
                                        <p:cTn id="133" dur="500" fill="hold"/>
                                        <p:tgtEl>
                                          <p:spTgt spid="56"/>
                                        </p:tgtEl>
                                        <p:attrNameLst>
                                          <p:attrName>stroke.color</p:attrName>
                                        </p:attrNameLst>
                                      </p:cBhvr>
                                      <p:by>
                                        <p:hsl h="0" s="12549" l="25098"/>
                                      </p:by>
                                    </p:animClr>
                                    <p:set>
                                      <p:cBhvr>
                                        <p:cTn id="134" dur="500" fill="hold"/>
                                        <p:tgtEl>
                                          <p:spTgt spid="56"/>
                                        </p:tgtEl>
                                        <p:attrNameLst>
                                          <p:attrName>fill.type</p:attrName>
                                        </p:attrNameLst>
                                      </p:cBhvr>
                                      <p:to>
                                        <p:strVal val="solid"/>
                                      </p:to>
                                    </p:set>
                                  </p:childTnLst>
                                </p:cTn>
                              </p:par>
                              <p:par>
                                <p:cTn id="135" presetID="30" presetClass="emph" presetSubtype="0" fill="hold" nodeType="withEffect">
                                  <p:stCondLst>
                                    <p:cond delay="0"/>
                                  </p:stCondLst>
                                  <p:childTnLst>
                                    <p:animClr clrSpc="hsl" dir="cw">
                                      <p:cBhvr override="childStyle">
                                        <p:cTn id="136" dur="500" fill="hold"/>
                                        <p:tgtEl>
                                          <p:spTgt spid="57"/>
                                        </p:tgtEl>
                                        <p:attrNameLst>
                                          <p:attrName>style.color</p:attrName>
                                        </p:attrNameLst>
                                      </p:cBhvr>
                                      <p:by>
                                        <p:hsl h="0" s="12549" l="25098"/>
                                      </p:by>
                                    </p:animClr>
                                    <p:animClr clrSpc="hsl" dir="cw">
                                      <p:cBhvr>
                                        <p:cTn id="137" dur="500" fill="hold"/>
                                        <p:tgtEl>
                                          <p:spTgt spid="57"/>
                                        </p:tgtEl>
                                        <p:attrNameLst>
                                          <p:attrName>fillcolor</p:attrName>
                                        </p:attrNameLst>
                                      </p:cBhvr>
                                      <p:by>
                                        <p:hsl h="0" s="12549" l="25098"/>
                                      </p:by>
                                    </p:animClr>
                                    <p:animClr clrSpc="hsl" dir="cw">
                                      <p:cBhvr>
                                        <p:cTn id="138" dur="500" fill="hold"/>
                                        <p:tgtEl>
                                          <p:spTgt spid="57"/>
                                        </p:tgtEl>
                                        <p:attrNameLst>
                                          <p:attrName>stroke.color</p:attrName>
                                        </p:attrNameLst>
                                      </p:cBhvr>
                                      <p:by>
                                        <p:hsl h="0" s="12549" l="25098"/>
                                      </p:by>
                                    </p:animClr>
                                    <p:set>
                                      <p:cBhvr>
                                        <p:cTn id="139" dur="500" fill="hold"/>
                                        <p:tgtEl>
                                          <p:spTgt spid="57"/>
                                        </p:tgtEl>
                                        <p:attrNameLst>
                                          <p:attrName>fill.type</p:attrName>
                                        </p:attrNameLst>
                                      </p:cBhvr>
                                      <p:to>
                                        <p:strVal val="solid"/>
                                      </p:to>
                                    </p:set>
                                  </p:childTnLst>
                                </p:cTn>
                              </p:par>
                              <p:par>
                                <p:cTn id="140" presetID="30" presetClass="emph" presetSubtype="0" fill="hold" nodeType="withEffect">
                                  <p:stCondLst>
                                    <p:cond delay="0"/>
                                  </p:stCondLst>
                                  <p:childTnLst>
                                    <p:animClr clrSpc="hsl" dir="cw">
                                      <p:cBhvr override="childStyle">
                                        <p:cTn id="141" dur="500" fill="hold"/>
                                        <p:tgtEl>
                                          <p:spTgt spid="64"/>
                                        </p:tgtEl>
                                        <p:attrNameLst>
                                          <p:attrName>style.color</p:attrName>
                                        </p:attrNameLst>
                                      </p:cBhvr>
                                      <p:by>
                                        <p:hsl h="0" s="12549" l="25098"/>
                                      </p:by>
                                    </p:animClr>
                                    <p:animClr clrSpc="hsl" dir="cw">
                                      <p:cBhvr>
                                        <p:cTn id="142" dur="500" fill="hold"/>
                                        <p:tgtEl>
                                          <p:spTgt spid="64"/>
                                        </p:tgtEl>
                                        <p:attrNameLst>
                                          <p:attrName>fillcolor</p:attrName>
                                        </p:attrNameLst>
                                      </p:cBhvr>
                                      <p:by>
                                        <p:hsl h="0" s="12549" l="25098"/>
                                      </p:by>
                                    </p:animClr>
                                    <p:animClr clrSpc="hsl" dir="cw">
                                      <p:cBhvr>
                                        <p:cTn id="143" dur="500" fill="hold"/>
                                        <p:tgtEl>
                                          <p:spTgt spid="64"/>
                                        </p:tgtEl>
                                        <p:attrNameLst>
                                          <p:attrName>stroke.color</p:attrName>
                                        </p:attrNameLst>
                                      </p:cBhvr>
                                      <p:by>
                                        <p:hsl h="0" s="12549" l="25098"/>
                                      </p:by>
                                    </p:animClr>
                                    <p:set>
                                      <p:cBhvr>
                                        <p:cTn id="144" dur="500" fill="hold"/>
                                        <p:tgtEl>
                                          <p:spTgt spid="64"/>
                                        </p:tgtEl>
                                        <p:attrNameLst>
                                          <p:attrName>fill.type</p:attrName>
                                        </p:attrNameLst>
                                      </p:cBhvr>
                                      <p:to>
                                        <p:strVal val="solid"/>
                                      </p:to>
                                    </p:set>
                                  </p:childTnLst>
                                </p:cTn>
                              </p:par>
                              <p:par>
                                <p:cTn id="145" presetID="30" presetClass="emph" presetSubtype="0" fill="hold" nodeType="withEffect">
                                  <p:stCondLst>
                                    <p:cond delay="0"/>
                                  </p:stCondLst>
                                  <p:childTnLst>
                                    <p:animClr clrSpc="hsl" dir="cw">
                                      <p:cBhvr override="childStyle">
                                        <p:cTn id="146" dur="500" fill="hold"/>
                                        <p:tgtEl>
                                          <p:spTgt spid="68"/>
                                        </p:tgtEl>
                                        <p:attrNameLst>
                                          <p:attrName>style.color</p:attrName>
                                        </p:attrNameLst>
                                      </p:cBhvr>
                                      <p:by>
                                        <p:hsl h="0" s="12549" l="25098"/>
                                      </p:by>
                                    </p:animClr>
                                    <p:animClr clrSpc="hsl" dir="cw">
                                      <p:cBhvr>
                                        <p:cTn id="147" dur="500" fill="hold"/>
                                        <p:tgtEl>
                                          <p:spTgt spid="68"/>
                                        </p:tgtEl>
                                        <p:attrNameLst>
                                          <p:attrName>fillcolor</p:attrName>
                                        </p:attrNameLst>
                                      </p:cBhvr>
                                      <p:by>
                                        <p:hsl h="0" s="12549" l="25098"/>
                                      </p:by>
                                    </p:animClr>
                                    <p:animClr clrSpc="hsl" dir="cw">
                                      <p:cBhvr>
                                        <p:cTn id="148" dur="500" fill="hold"/>
                                        <p:tgtEl>
                                          <p:spTgt spid="68"/>
                                        </p:tgtEl>
                                        <p:attrNameLst>
                                          <p:attrName>stroke.color</p:attrName>
                                        </p:attrNameLst>
                                      </p:cBhvr>
                                      <p:by>
                                        <p:hsl h="0" s="12549" l="25098"/>
                                      </p:by>
                                    </p:animClr>
                                    <p:set>
                                      <p:cBhvr>
                                        <p:cTn id="149" dur="500" fill="hold"/>
                                        <p:tgtEl>
                                          <p:spTgt spid="68"/>
                                        </p:tgtEl>
                                        <p:attrNameLst>
                                          <p:attrName>fill.type</p:attrName>
                                        </p:attrNameLst>
                                      </p:cBhvr>
                                      <p:to>
                                        <p:strVal val="solid"/>
                                      </p:to>
                                    </p:set>
                                  </p:childTnLst>
                                </p:cTn>
                              </p:par>
                              <p:par>
                                <p:cTn id="150" presetID="30" presetClass="emph" presetSubtype="0" fill="hold" nodeType="withEffect">
                                  <p:stCondLst>
                                    <p:cond delay="0"/>
                                  </p:stCondLst>
                                  <p:childTnLst>
                                    <p:animClr clrSpc="hsl" dir="cw">
                                      <p:cBhvr override="childStyle">
                                        <p:cTn id="151" dur="500" fill="hold"/>
                                        <p:tgtEl>
                                          <p:spTgt spid="72"/>
                                        </p:tgtEl>
                                        <p:attrNameLst>
                                          <p:attrName>style.color</p:attrName>
                                        </p:attrNameLst>
                                      </p:cBhvr>
                                      <p:by>
                                        <p:hsl h="0" s="12549" l="25098"/>
                                      </p:by>
                                    </p:animClr>
                                    <p:animClr clrSpc="hsl" dir="cw">
                                      <p:cBhvr>
                                        <p:cTn id="152" dur="500" fill="hold"/>
                                        <p:tgtEl>
                                          <p:spTgt spid="72"/>
                                        </p:tgtEl>
                                        <p:attrNameLst>
                                          <p:attrName>fillcolor</p:attrName>
                                        </p:attrNameLst>
                                      </p:cBhvr>
                                      <p:by>
                                        <p:hsl h="0" s="12549" l="25098"/>
                                      </p:by>
                                    </p:animClr>
                                    <p:animClr clrSpc="hsl" dir="cw">
                                      <p:cBhvr>
                                        <p:cTn id="153" dur="500" fill="hold"/>
                                        <p:tgtEl>
                                          <p:spTgt spid="72"/>
                                        </p:tgtEl>
                                        <p:attrNameLst>
                                          <p:attrName>stroke.color</p:attrName>
                                        </p:attrNameLst>
                                      </p:cBhvr>
                                      <p:by>
                                        <p:hsl h="0" s="12549" l="25098"/>
                                      </p:by>
                                    </p:animClr>
                                    <p:set>
                                      <p:cBhvr>
                                        <p:cTn id="154" dur="500" fill="hold"/>
                                        <p:tgtEl>
                                          <p:spTgt spid="72"/>
                                        </p:tgtEl>
                                        <p:attrNameLst>
                                          <p:attrName>fill.type</p:attrName>
                                        </p:attrNameLst>
                                      </p:cBhvr>
                                      <p:to>
                                        <p:strVal val="solid"/>
                                      </p:to>
                                    </p:set>
                                  </p:childTnLst>
                                </p:cTn>
                              </p:par>
                              <p:par>
                                <p:cTn id="155" presetID="30" presetClass="emph" presetSubtype="0" fill="hold" grpId="0" nodeType="withEffect">
                                  <p:stCondLst>
                                    <p:cond delay="0"/>
                                  </p:stCondLst>
                                  <p:childTnLst>
                                    <p:animClr clrSpc="hsl" dir="cw">
                                      <p:cBhvr override="childStyle">
                                        <p:cTn id="156" dur="500" fill="hold"/>
                                        <p:tgtEl>
                                          <p:spTgt spid="86"/>
                                        </p:tgtEl>
                                        <p:attrNameLst>
                                          <p:attrName>style.color</p:attrName>
                                        </p:attrNameLst>
                                      </p:cBhvr>
                                      <p:by>
                                        <p:hsl h="0" s="12549" l="25098"/>
                                      </p:by>
                                    </p:animClr>
                                    <p:animClr clrSpc="hsl" dir="cw">
                                      <p:cBhvr>
                                        <p:cTn id="157" dur="500" fill="hold"/>
                                        <p:tgtEl>
                                          <p:spTgt spid="86"/>
                                        </p:tgtEl>
                                        <p:attrNameLst>
                                          <p:attrName>fillcolor</p:attrName>
                                        </p:attrNameLst>
                                      </p:cBhvr>
                                      <p:by>
                                        <p:hsl h="0" s="12549" l="25098"/>
                                      </p:by>
                                    </p:animClr>
                                    <p:animClr clrSpc="hsl" dir="cw">
                                      <p:cBhvr>
                                        <p:cTn id="158" dur="500" fill="hold"/>
                                        <p:tgtEl>
                                          <p:spTgt spid="86"/>
                                        </p:tgtEl>
                                        <p:attrNameLst>
                                          <p:attrName>stroke.color</p:attrName>
                                        </p:attrNameLst>
                                      </p:cBhvr>
                                      <p:by>
                                        <p:hsl h="0" s="12549" l="25098"/>
                                      </p:by>
                                    </p:animClr>
                                    <p:set>
                                      <p:cBhvr>
                                        <p:cTn id="159" dur="500" fill="hold"/>
                                        <p:tgtEl>
                                          <p:spTgt spid="86"/>
                                        </p:tgtEl>
                                        <p:attrNameLst>
                                          <p:attrName>fill.type</p:attrName>
                                        </p:attrNameLst>
                                      </p:cBhvr>
                                      <p:to>
                                        <p:strVal val="solid"/>
                                      </p:to>
                                    </p:set>
                                  </p:childTnLst>
                                </p:cTn>
                              </p:par>
                              <p:par>
                                <p:cTn id="160" presetID="30" presetClass="emph" presetSubtype="0" fill="hold" nodeType="withEffect">
                                  <p:stCondLst>
                                    <p:cond delay="0"/>
                                  </p:stCondLst>
                                  <p:childTnLst>
                                    <p:animClr clrSpc="hsl" dir="cw">
                                      <p:cBhvr override="childStyle">
                                        <p:cTn id="161" dur="500" fill="hold"/>
                                        <p:tgtEl>
                                          <p:spTgt spid="87"/>
                                        </p:tgtEl>
                                        <p:attrNameLst>
                                          <p:attrName>style.color</p:attrName>
                                        </p:attrNameLst>
                                      </p:cBhvr>
                                      <p:by>
                                        <p:hsl h="0" s="12549" l="25098"/>
                                      </p:by>
                                    </p:animClr>
                                    <p:animClr clrSpc="hsl" dir="cw">
                                      <p:cBhvr>
                                        <p:cTn id="162" dur="500" fill="hold"/>
                                        <p:tgtEl>
                                          <p:spTgt spid="87"/>
                                        </p:tgtEl>
                                        <p:attrNameLst>
                                          <p:attrName>fillcolor</p:attrName>
                                        </p:attrNameLst>
                                      </p:cBhvr>
                                      <p:by>
                                        <p:hsl h="0" s="12549" l="25098"/>
                                      </p:by>
                                    </p:animClr>
                                    <p:animClr clrSpc="hsl" dir="cw">
                                      <p:cBhvr>
                                        <p:cTn id="163" dur="500" fill="hold"/>
                                        <p:tgtEl>
                                          <p:spTgt spid="87"/>
                                        </p:tgtEl>
                                        <p:attrNameLst>
                                          <p:attrName>stroke.color</p:attrName>
                                        </p:attrNameLst>
                                      </p:cBhvr>
                                      <p:by>
                                        <p:hsl h="0" s="12549" l="25098"/>
                                      </p:by>
                                    </p:animClr>
                                    <p:set>
                                      <p:cBhvr>
                                        <p:cTn id="164" dur="500" fill="hold"/>
                                        <p:tgtEl>
                                          <p:spTgt spid="87"/>
                                        </p:tgtEl>
                                        <p:attrNameLst>
                                          <p:attrName>fill.type</p:attrName>
                                        </p:attrNameLst>
                                      </p:cBhvr>
                                      <p:to>
                                        <p:strVal val="solid"/>
                                      </p:to>
                                    </p:set>
                                  </p:childTnLst>
                                </p:cTn>
                              </p:par>
                              <p:par>
                                <p:cTn id="165" presetID="30" presetClass="emph" presetSubtype="0" fill="hold" nodeType="withEffect">
                                  <p:stCondLst>
                                    <p:cond delay="0"/>
                                  </p:stCondLst>
                                  <p:childTnLst>
                                    <p:animClr clrSpc="hsl" dir="cw">
                                      <p:cBhvr override="childStyle">
                                        <p:cTn id="166" dur="500" fill="hold"/>
                                        <p:tgtEl>
                                          <p:spTgt spid="90"/>
                                        </p:tgtEl>
                                        <p:attrNameLst>
                                          <p:attrName>style.color</p:attrName>
                                        </p:attrNameLst>
                                      </p:cBhvr>
                                      <p:by>
                                        <p:hsl h="0" s="12549" l="25098"/>
                                      </p:by>
                                    </p:animClr>
                                    <p:animClr clrSpc="hsl" dir="cw">
                                      <p:cBhvr>
                                        <p:cTn id="167" dur="500" fill="hold"/>
                                        <p:tgtEl>
                                          <p:spTgt spid="90"/>
                                        </p:tgtEl>
                                        <p:attrNameLst>
                                          <p:attrName>fillcolor</p:attrName>
                                        </p:attrNameLst>
                                      </p:cBhvr>
                                      <p:by>
                                        <p:hsl h="0" s="12549" l="25098"/>
                                      </p:by>
                                    </p:animClr>
                                    <p:animClr clrSpc="hsl" dir="cw">
                                      <p:cBhvr>
                                        <p:cTn id="168" dur="500" fill="hold"/>
                                        <p:tgtEl>
                                          <p:spTgt spid="90"/>
                                        </p:tgtEl>
                                        <p:attrNameLst>
                                          <p:attrName>stroke.color</p:attrName>
                                        </p:attrNameLst>
                                      </p:cBhvr>
                                      <p:by>
                                        <p:hsl h="0" s="12549" l="25098"/>
                                      </p:by>
                                    </p:animClr>
                                    <p:set>
                                      <p:cBhvr>
                                        <p:cTn id="169" dur="500" fill="hold"/>
                                        <p:tgtEl>
                                          <p:spTgt spid="90"/>
                                        </p:tgtEl>
                                        <p:attrNameLst>
                                          <p:attrName>fill.type</p:attrName>
                                        </p:attrNameLst>
                                      </p:cBhvr>
                                      <p:to>
                                        <p:strVal val="solid"/>
                                      </p:to>
                                    </p:set>
                                  </p:childTnLst>
                                </p:cTn>
                              </p:par>
                              <p:par>
                                <p:cTn id="170" presetID="30" presetClass="emph" presetSubtype="0" fill="hold" nodeType="withEffect">
                                  <p:stCondLst>
                                    <p:cond delay="0"/>
                                  </p:stCondLst>
                                  <p:childTnLst>
                                    <p:animClr clrSpc="hsl" dir="cw">
                                      <p:cBhvr override="childStyle">
                                        <p:cTn id="171" dur="500" fill="hold"/>
                                        <p:tgtEl>
                                          <p:spTgt spid="93"/>
                                        </p:tgtEl>
                                        <p:attrNameLst>
                                          <p:attrName>style.color</p:attrName>
                                        </p:attrNameLst>
                                      </p:cBhvr>
                                      <p:by>
                                        <p:hsl h="0" s="12549" l="25098"/>
                                      </p:by>
                                    </p:animClr>
                                    <p:animClr clrSpc="hsl" dir="cw">
                                      <p:cBhvr>
                                        <p:cTn id="172" dur="500" fill="hold"/>
                                        <p:tgtEl>
                                          <p:spTgt spid="93"/>
                                        </p:tgtEl>
                                        <p:attrNameLst>
                                          <p:attrName>fillcolor</p:attrName>
                                        </p:attrNameLst>
                                      </p:cBhvr>
                                      <p:by>
                                        <p:hsl h="0" s="12549" l="25098"/>
                                      </p:by>
                                    </p:animClr>
                                    <p:animClr clrSpc="hsl" dir="cw">
                                      <p:cBhvr>
                                        <p:cTn id="173" dur="500" fill="hold"/>
                                        <p:tgtEl>
                                          <p:spTgt spid="93"/>
                                        </p:tgtEl>
                                        <p:attrNameLst>
                                          <p:attrName>stroke.color</p:attrName>
                                        </p:attrNameLst>
                                      </p:cBhvr>
                                      <p:by>
                                        <p:hsl h="0" s="12549" l="25098"/>
                                      </p:by>
                                    </p:animClr>
                                    <p:set>
                                      <p:cBhvr>
                                        <p:cTn id="174" dur="500" fill="hold"/>
                                        <p:tgtEl>
                                          <p:spTgt spid="93"/>
                                        </p:tgtEl>
                                        <p:attrNameLst>
                                          <p:attrName>fill.type</p:attrName>
                                        </p:attrNameLst>
                                      </p:cBhvr>
                                      <p:to>
                                        <p:strVal val="solid"/>
                                      </p:to>
                                    </p:set>
                                  </p:childTnLst>
                                </p:cTn>
                              </p:par>
                              <p:par>
                                <p:cTn id="175" presetID="30" presetClass="emph" presetSubtype="0" fill="hold" nodeType="withEffect">
                                  <p:stCondLst>
                                    <p:cond delay="0"/>
                                  </p:stCondLst>
                                  <p:childTnLst>
                                    <p:animClr clrSpc="hsl" dir="cw">
                                      <p:cBhvr override="childStyle">
                                        <p:cTn id="176" dur="500" fill="hold"/>
                                        <p:tgtEl>
                                          <p:spTgt spid="94"/>
                                        </p:tgtEl>
                                        <p:attrNameLst>
                                          <p:attrName>style.color</p:attrName>
                                        </p:attrNameLst>
                                      </p:cBhvr>
                                      <p:by>
                                        <p:hsl h="0" s="12549" l="25098"/>
                                      </p:by>
                                    </p:animClr>
                                    <p:animClr clrSpc="hsl" dir="cw">
                                      <p:cBhvr>
                                        <p:cTn id="177" dur="500" fill="hold"/>
                                        <p:tgtEl>
                                          <p:spTgt spid="94"/>
                                        </p:tgtEl>
                                        <p:attrNameLst>
                                          <p:attrName>fillcolor</p:attrName>
                                        </p:attrNameLst>
                                      </p:cBhvr>
                                      <p:by>
                                        <p:hsl h="0" s="12549" l="25098"/>
                                      </p:by>
                                    </p:animClr>
                                    <p:animClr clrSpc="hsl" dir="cw">
                                      <p:cBhvr>
                                        <p:cTn id="178" dur="500" fill="hold"/>
                                        <p:tgtEl>
                                          <p:spTgt spid="94"/>
                                        </p:tgtEl>
                                        <p:attrNameLst>
                                          <p:attrName>stroke.color</p:attrName>
                                        </p:attrNameLst>
                                      </p:cBhvr>
                                      <p:by>
                                        <p:hsl h="0" s="12549" l="25098"/>
                                      </p:by>
                                    </p:animClr>
                                    <p:set>
                                      <p:cBhvr>
                                        <p:cTn id="179" dur="500" fill="hold"/>
                                        <p:tgtEl>
                                          <p:spTgt spid="94"/>
                                        </p:tgtEl>
                                        <p:attrNameLst>
                                          <p:attrName>fill.type</p:attrName>
                                        </p:attrNameLst>
                                      </p:cBhvr>
                                      <p:to>
                                        <p:strVal val="solid"/>
                                      </p:to>
                                    </p:set>
                                  </p:childTnLst>
                                </p:cTn>
                              </p:par>
                              <p:par>
                                <p:cTn id="180" presetID="30" presetClass="emph" presetSubtype="0" fill="hold" nodeType="withEffect">
                                  <p:stCondLst>
                                    <p:cond delay="0"/>
                                  </p:stCondLst>
                                  <p:childTnLst>
                                    <p:animClr clrSpc="hsl" dir="cw">
                                      <p:cBhvr override="childStyle">
                                        <p:cTn id="181" dur="500" fill="hold"/>
                                        <p:tgtEl>
                                          <p:spTgt spid="108"/>
                                        </p:tgtEl>
                                        <p:attrNameLst>
                                          <p:attrName>style.color</p:attrName>
                                        </p:attrNameLst>
                                      </p:cBhvr>
                                      <p:by>
                                        <p:hsl h="0" s="12549" l="25098"/>
                                      </p:by>
                                    </p:animClr>
                                    <p:animClr clrSpc="hsl" dir="cw">
                                      <p:cBhvr>
                                        <p:cTn id="182" dur="500" fill="hold"/>
                                        <p:tgtEl>
                                          <p:spTgt spid="108"/>
                                        </p:tgtEl>
                                        <p:attrNameLst>
                                          <p:attrName>fillcolor</p:attrName>
                                        </p:attrNameLst>
                                      </p:cBhvr>
                                      <p:by>
                                        <p:hsl h="0" s="12549" l="25098"/>
                                      </p:by>
                                    </p:animClr>
                                    <p:animClr clrSpc="hsl" dir="cw">
                                      <p:cBhvr>
                                        <p:cTn id="183" dur="500" fill="hold"/>
                                        <p:tgtEl>
                                          <p:spTgt spid="108"/>
                                        </p:tgtEl>
                                        <p:attrNameLst>
                                          <p:attrName>stroke.color</p:attrName>
                                        </p:attrNameLst>
                                      </p:cBhvr>
                                      <p:by>
                                        <p:hsl h="0" s="12549" l="25098"/>
                                      </p:by>
                                    </p:animClr>
                                    <p:set>
                                      <p:cBhvr>
                                        <p:cTn id="184" dur="500" fill="hold"/>
                                        <p:tgtEl>
                                          <p:spTgt spid="108"/>
                                        </p:tgtEl>
                                        <p:attrNameLst>
                                          <p:attrName>fill.type</p:attrName>
                                        </p:attrNameLst>
                                      </p:cBhvr>
                                      <p:to>
                                        <p:strVal val="solid"/>
                                      </p:to>
                                    </p:set>
                                  </p:childTnLst>
                                </p:cTn>
                              </p:par>
                              <p:par>
                                <p:cTn id="185" presetID="30" presetClass="emph" presetSubtype="0" fill="hold" nodeType="withEffect">
                                  <p:stCondLst>
                                    <p:cond delay="0"/>
                                  </p:stCondLst>
                                  <p:childTnLst>
                                    <p:animClr clrSpc="hsl" dir="cw">
                                      <p:cBhvr override="childStyle">
                                        <p:cTn id="186" dur="500" fill="hold"/>
                                        <p:tgtEl>
                                          <p:spTgt spid="111"/>
                                        </p:tgtEl>
                                        <p:attrNameLst>
                                          <p:attrName>style.color</p:attrName>
                                        </p:attrNameLst>
                                      </p:cBhvr>
                                      <p:by>
                                        <p:hsl h="0" s="12549" l="25098"/>
                                      </p:by>
                                    </p:animClr>
                                    <p:animClr clrSpc="hsl" dir="cw">
                                      <p:cBhvr>
                                        <p:cTn id="187" dur="500" fill="hold"/>
                                        <p:tgtEl>
                                          <p:spTgt spid="111"/>
                                        </p:tgtEl>
                                        <p:attrNameLst>
                                          <p:attrName>fillcolor</p:attrName>
                                        </p:attrNameLst>
                                      </p:cBhvr>
                                      <p:by>
                                        <p:hsl h="0" s="12549" l="25098"/>
                                      </p:by>
                                    </p:animClr>
                                    <p:animClr clrSpc="hsl" dir="cw">
                                      <p:cBhvr>
                                        <p:cTn id="188" dur="500" fill="hold"/>
                                        <p:tgtEl>
                                          <p:spTgt spid="111"/>
                                        </p:tgtEl>
                                        <p:attrNameLst>
                                          <p:attrName>stroke.color</p:attrName>
                                        </p:attrNameLst>
                                      </p:cBhvr>
                                      <p:by>
                                        <p:hsl h="0" s="12549" l="25098"/>
                                      </p:by>
                                    </p:animClr>
                                    <p:set>
                                      <p:cBhvr>
                                        <p:cTn id="189" dur="500" fill="hold"/>
                                        <p:tgtEl>
                                          <p:spTgt spid="111"/>
                                        </p:tgtEl>
                                        <p:attrNameLst>
                                          <p:attrName>fill.type</p:attrName>
                                        </p:attrNameLst>
                                      </p:cBhvr>
                                      <p:to>
                                        <p:strVal val="solid"/>
                                      </p:to>
                                    </p:set>
                                  </p:childTnLst>
                                </p:cTn>
                              </p:par>
                              <p:par>
                                <p:cTn id="190" presetID="30" presetClass="emph" presetSubtype="0" fill="hold" grpId="0" nodeType="withEffect">
                                  <p:stCondLst>
                                    <p:cond delay="0"/>
                                  </p:stCondLst>
                                  <p:childTnLst>
                                    <p:animClr clrSpc="hsl" dir="cw">
                                      <p:cBhvr override="childStyle">
                                        <p:cTn id="191" dur="500" fill="hold"/>
                                        <p:tgtEl>
                                          <p:spTgt spid="139"/>
                                        </p:tgtEl>
                                        <p:attrNameLst>
                                          <p:attrName>style.color</p:attrName>
                                        </p:attrNameLst>
                                      </p:cBhvr>
                                      <p:by>
                                        <p:hsl h="0" s="12549" l="25098"/>
                                      </p:by>
                                    </p:animClr>
                                    <p:animClr clrSpc="hsl" dir="cw">
                                      <p:cBhvr>
                                        <p:cTn id="192" dur="500" fill="hold"/>
                                        <p:tgtEl>
                                          <p:spTgt spid="139"/>
                                        </p:tgtEl>
                                        <p:attrNameLst>
                                          <p:attrName>fillcolor</p:attrName>
                                        </p:attrNameLst>
                                      </p:cBhvr>
                                      <p:by>
                                        <p:hsl h="0" s="12549" l="25098"/>
                                      </p:by>
                                    </p:animClr>
                                    <p:animClr clrSpc="hsl" dir="cw">
                                      <p:cBhvr>
                                        <p:cTn id="193" dur="500" fill="hold"/>
                                        <p:tgtEl>
                                          <p:spTgt spid="139"/>
                                        </p:tgtEl>
                                        <p:attrNameLst>
                                          <p:attrName>stroke.color</p:attrName>
                                        </p:attrNameLst>
                                      </p:cBhvr>
                                      <p:by>
                                        <p:hsl h="0" s="12549" l="25098"/>
                                      </p:by>
                                    </p:animClr>
                                    <p:set>
                                      <p:cBhvr>
                                        <p:cTn id="194" dur="500" fill="hold"/>
                                        <p:tgtEl>
                                          <p:spTgt spid="139"/>
                                        </p:tgtEl>
                                        <p:attrNameLst>
                                          <p:attrName>fill.type</p:attrName>
                                        </p:attrNameLst>
                                      </p:cBhvr>
                                      <p:to>
                                        <p:strVal val="solid"/>
                                      </p:to>
                                    </p:set>
                                  </p:childTnLst>
                                </p:cTn>
                              </p:par>
                              <p:par>
                                <p:cTn id="195" presetID="30" presetClass="emph" presetSubtype="0" fill="hold" nodeType="withEffect">
                                  <p:stCondLst>
                                    <p:cond delay="0"/>
                                  </p:stCondLst>
                                  <p:childTnLst>
                                    <p:animClr clrSpc="hsl" dir="cw">
                                      <p:cBhvr override="childStyle">
                                        <p:cTn id="196" dur="500" fill="hold"/>
                                        <p:tgtEl>
                                          <p:spTgt spid="51"/>
                                        </p:tgtEl>
                                        <p:attrNameLst>
                                          <p:attrName>style.color</p:attrName>
                                        </p:attrNameLst>
                                      </p:cBhvr>
                                      <p:by>
                                        <p:hsl h="0" s="12549" l="25098"/>
                                      </p:by>
                                    </p:animClr>
                                    <p:animClr clrSpc="hsl" dir="cw">
                                      <p:cBhvr>
                                        <p:cTn id="197" dur="500" fill="hold"/>
                                        <p:tgtEl>
                                          <p:spTgt spid="51"/>
                                        </p:tgtEl>
                                        <p:attrNameLst>
                                          <p:attrName>fillcolor</p:attrName>
                                        </p:attrNameLst>
                                      </p:cBhvr>
                                      <p:by>
                                        <p:hsl h="0" s="12549" l="25098"/>
                                      </p:by>
                                    </p:animClr>
                                    <p:animClr clrSpc="hsl" dir="cw">
                                      <p:cBhvr>
                                        <p:cTn id="198" dur="500" fill="hold"/>
                                        <p:tgtEl>
                                          <p:spTgt spid="51"/>
                                        </p:tgtEl>
                                        <p:attrNameLst>
                                          <p:attrName>stroke.color</p:attrName>
                                        </p:attrNameLst>
                                      </p:cBhvr>
                                      <p:by>
                                        <p:hsl h="0" s="12549" l="25098"/>
                                      </p:by>
                                    </p:animClr>
                                    <p:set>
                                      <p:cBhvr>
                                        <p:cTn id="199" dur="500" fill="hold"/>
                                        <p:tgtEl>
                                          <p:spTgt spid="51"/>
                                        </p:tgtEl>
                                        <p:attrNameLst>
                                          <p:attrName>fill.type</p:attrName>
                                        </p:attrNameLst>
                                      </p:cBhvr>
                                      <p:to>
                                        <p:strVal val="solid"/>
                                      </p:to>
                                    </p:set>
                                  </p:childTnLst>
                                </p:cTn>
                              </p:par>
                              <p:par>
                                <p:cTn id="200" presetID="30" presetClass="emph" presetSubtype="0" fill="hold" nodeType="withEffect">
                                  <p:stCondLst>
                                    <p:cond delay="0"/>
                                  </p:stCondLst>
                                  <p:childTnLst>
                                    <p:animClr clrSpc="hsl" dir="cw">
                                      <p:cBhvr override="childStyle">
                                        <p:cTn id="201" dur="500" fill="hold"/>
                                        <p:tgtEl>
                                          <p:spTgt spid="159"/>
                                        </p:tgtEl>
                                        <p:attrNameLst>
                                          <p:attrName>style.color</p:attrName>
                                        </p:attrNameLst>
                                      </p:cBhvr>
                                      <p:by>
                                        <p:hsl h="0" s="12549" l="25098"/>
                                      </p:by>
                                    </p:animClr>
                                    <p:animClr clrSpc="hsl" dir="cw">
                                      <p:cBhvr>
                                        <p:cTn id="202" dur="500" fill="hold"/>
                                        <p:tgtEl>
                                          <p:spTgt spid="159"/>
                                        </p:tgtEl>
                                        <p:attrNameLst>
                                          <p:attrName>fillcolor</p:attrName>
                                        </p:attrNameLst>
                                      </p:cBhvr>
                                      <p:by>
                                        <p:hsl h="0" s="12549" l="25098"/>
                                      </p:by>
                                    </p:animClr>
                                    <p:animClr clrSpc="hsl" dir="cw">
                                      <p:cBhvr>
                                        <p:cTn id="203" dur="500" fill="hold"/>
                                        <p:tgtEl>
                                          <p:spTgt spid="159"/>
                                        </p:tgtEl>
                                        <p:attrNameLst>
                                          <p:attrName>stroke.color</p:attrName>
                                        </p:attrNameLst>
                                      </p:cBhvr>
                                      <p:by>
                                        <p:hsl h="0" s="12549" l="25098"/>
                                      </p:by>
                                    </p:animClr>
                                    <p:set>
                                      <p:cBhvr>
                                        <p:cTn id="204" dur="500" fill="hold"/>
                                        <p:tgtEl>
                                          <p:spTgt spid="159"/>
                                        </p:tgtEl>
                                        <p:attrNameLst>
                                          <p:attrName>fill.type</p:attrName>
                                        </p:attrNameLst>
                                      </p:cBhvr>
                                      <p:to>
                                        <p:strVal val="solid"/>
                                      </p:to>
                                    </p:set>
                                  </p:childTnLst>
                                </p:cTn>
                              </p:par>
                            </p:childTnLst>
                          </p:cTn>
                        </p:par>
                      </p:childTnLst>
                    </p:cTn>
                  </p:par>
                  <p:par>
                    <p:cTn id="205" fill="hold">
                      <p:stCondLst>
                        <p:cond delay="indefinite"/>
                      </p:stCondLst>
                      <p:childTnLst>
                        <p:par>
                          <p:cTn id="206" fill="hold">
                            <p:stCondLst>
                              <p:cond delay="0"/>
                            </p:stCondLst>
                            <p:childTnLst>
                              <p:par>
                                <p:cTn id="207" presetID="21" presetClass="entr" presetSubtype="1" fill="hold" grpId="0" nodeType="clickEffect">
                                  <p:stCondLst>
                                    <p:cond delay="0"/>
                                  </p:stCondLst>
                                  <p:childTnLst>
                                    <p:set>
                                      <p:cBhvr>
                                        <p:cTn id="208" dur="1" fill="hold">
                                          <p:stCondLst>
                                            <p:cond delay="0"/>
                                          </p:stCondLst>
                                        </p:cTn>
                                        <p:tgtEl>
                                          <p:spTgt spid="2"/>
                                        </p:tgtEl>
                                        <p:attrNameLst>
                                          <p:attrName>style.visibility</p:attrName>
                                        </p:attrNameLst>
                                      </p:cBhvr>
                                      <p:to>
                                        <p:strVal val="visible"/>
                                      </p:to>
                                    </p:set>
                                    <p:animEffect transition="in" filter="wheel(1)">
                                      <p:cBhvr>
                                        <p:cTn id="20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4" grpId="0" animBg="1"/>
      <p:bldP spid="15" grpId="0" animBg="1"/>
      <p:bldP spid="16" grpId="0" animBg="1"/>
      <p:bldP spid="17" grpId="0" animBg="1"/>
      <p:bldP spid="20" grpId="0" animBg="1"/>
      <p:bldP spid="21" grpId="0" animBg="1"/>
      <p:bldP spid="22" grpId="0" animBg="1"/>
      <p:bldP spid="23" grpId="0" animBg="1"/>
      <p:bldP spid="25" grpId="0" animBg="1"/>
      <p:bldP spid="26" grpId="0" animBg="1"/>
      <p:bldP spid="86" grpId="0" animBg="1"/>
      <p:bldP spid="139" grpId="0" animBg="1"/>
      <p:bldGraphic spid="2" grpId="0">
        <p:bldAsOne/>
      </p:bldGraphic>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Quality of Indicators and systems</a:t>
            </a:r>
            <a:endParaRPr lang="en-US" dirty="0"/>
          </a:p>
        </p:txBody>
      </p:sp>
      <p:sp>
        <p:nvSpPr>
          <p:cNvPr id="3" name="Textplatzhalter 2"/>
          <p:cNvSpPr>
            <a:spLocks noGrp="1"/>
          </p:cNvSpPr>
          <p:nvPr>
            <p:ph type="body" idx="1"/>
          </p:nvPr>
        </p:nvSpPr>
        <p:spPr/>
        <p:txBody>
          <a:bodyPr/>
          <a:lstStyle/>
          <a:p>
            <a:endParaRPr lang="de-AT"/>
          </a:p>
        </p:txBody>
      </p:sp>
      <p:sp>
        <p:nvSpPr>
          <p:cNvPr id="6" name="Foliennummernplatzhalter 5"/>
          <p:cNvSpPr>
            <a:spLocks noGrp="1"/>
          </p:cNvSpPr>
          <p:nvPr>
            <p:ph type="sldNum" sz="quarter" idx="11"/>
          </p:nvPr>
        </p:nvSpPr>
        <p:spPr/>
        <p:txBody>
          <a:bodyPr/>
          <a:lstStyle/>
          <a:p>
            <a:pPr>
              <a:defRPr/>
            </a:pPr>
            <a:fld id="{139B8F9B-FF8D-49B7-8C43-49A99D814D48}" type="slidenum">
              <a:rPr lang="de-AT" smtClean="0">
                <a:solidFill>
                  <a:srgbClr val="D10019"/>
                </a:solidFill>
              </a:rPr>
              <a:pPr>
                <a:defRPr/>
              </a:pPr>
              <a:t>19</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69654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Federal Ministry for the Civil Service and Sport</a:t>
            </a:r>
            <a:endParaRPr lang="de-AT" dirty="0"/>
          </a:p>
        </p:txBody>
      </p:sp>
      <p:sp>
        <p:nvSpPr>
          <p:cNvPr id="3" name="Inhaltsplatzhalter 2"/>
          <p:cNvSpPr>
            <a:spLocks noGrp="1"/>
          </p:cNvSpPr>
          <p:nvPr>
            <p:ph idx="1"/>
          </p:nvPr>
        </p:nvSpPr>
        <p:spPr>
          <a:xfrm>
            <a:off x="711200" y="1916832"/>
            <a:ext cx="7718425" cy="4295056"/>
          </a:xfrm>
        </p:spPr>
        <p:txBody>
          <a:bodyPr/>
          <a:lstStyle/>
          <a:p>
            <a:r>
              <a:rPr lang="en-US" dirty="0" smtClean="0"/>
              <a:t>Established January 8</a:t>
            </a:r>
            <a:r>
              <a:rPr lang="en-US" baseline="30000" dirty="0" smtClean="0"/>
              <a:t>th</a:t>
            </a:r>
            <a:r>
              <a:rPr lang="en-US" dirty="0" smtClean="0"/>
              <a:t>, 2018</a:t>
            </a:r>
          </a:p>
          <a:p>
            <a:r>
              <a:rPr lang="en-US" dirty="0"/>
              <a:t>DG III </a:t>
            </a:r>
            <a:r>
              <a:rPr lang="en-US" dirty="0" smtClean="0"/>
              <a:t>“Civil </a:t>
            </a:r>
            <a:r>
              <a:rPr lang="en-US" dirty="0"/>
              <a:t>Service and Administrative </a:t>
            </a:r>
            <a:r>
              <a:rPr lang="en-US" dirty="0" smtClean="0"/>
              <a:t>Innovation” mission is to ensure up-to-date HR management and development for federal employees, public sector </a:t>
            </a:r>
            <a:r>
              <a:rPr lang="en-US" dirty="0"/>
              <a:t>innovation and performance </a:t>
            </a:r>
            <a:r>
              <a:rPr lang="en-US" dirty="0" smtClean="0"/>
              <a:t>management: </a:t>
            </a:r>
          </a:p>
          <a:p>
            <a:pPr lvl="1"/>
            <a:r>
              <a:rPr lang="en-US" b="1" dirty="0" smtClean="0"/>
              <a:t>HR Management</a:t>
            </a:r>
            <a:r>
              <a:rPr lang="en-US" dirty="0" smtClean="0"/>
              <a:t>: Drafting </a:t>
            </a:r>
            <a:r>
              <a:rPr lang="en-US" dirty="0"/>
              <a:t>of laws governing the </a:t>
            </a:r>
            <a:r>
              <a:rPr lang="en-US" dirty="0" smtClean="0"/>
              <a:t>work, </a:t>
            </a:r>
            <a:r>
              <a:rPr lang="en-US" dirty="0"/>
              <a:t>pension, </a:t>
            </a:r>
            <a:r>
              <a:rPr lang="en-US" dirty="0" smtClean="0"/>
              <a:t> </a:t>
            </a:r>
            <a:r>
              <a:rPr lang="en-US" dirty="0"/>
              <a:t>equal treatment, employee protection, social welfare, staff </a:t>
            </a:r>
            <a:r>
              <a:rPr lang="en-US" dirty="0" smtClean="0"/>
              <a:t>representation, remuneration </a:t>
            </a:r>
            <a:r>
              <a:rPr lang="en-US" dirty="0"/>
              <a:t>and service contracts of </a:t>
            </a:r>
            <a:r>
              <a:rPr lang="en-US" dirty="0" smtClean="0"/>
              <a:t>Federal employees</a:t>
            </a:r>
          </a:p>
          <a:p>
            <a:pPr lvl="1"/>
            <a:r>
              <a:rPr lang="en-US" b="1" dirty="0" smtClean="0"/>
              <a:t>HR Development</a:t>
            </a:r>
            <a:r>
              <a:rPr lang="en-US" dirty="0" smtClean="0"/>
              <a:t>: Promoting mobility (between institutions in Austria, EU, OECD, etc.) as well enhancing public sector education </a:t>
            </a:r>
            <a:r>
              <a:rPr lang="en-US" dirty="0"/>
              <a:t>and skill-enhancement </a:t>
            </a:r>
            <a:r>
              <a:rPr lang="en-US" dirty="0" smtClean="0"/>
              <a:t>programs through the Federal School of Administration</a:t>
            </a:r>
          </a:p>
          <a:p>
            <a:pPr lvl="1"/>
            <a:r>
              <a:rPr lang="en-US" b="1" dirty="0" smtClean="0"/>
              <a:t>Public Sector Innovation </a:t>
            </a:r>
            <a:r>
              <a:rPr lang="en-US" dirty="0" smtClean="0"/>
              <a:t>through innovation prizes, trainings, development of new collaboration techniques</a:t>
            </a:r>
          </a:p>
          <a:p>
            <a:pPr lvl="1"/>
            <a:r>
              <a:rPr lang="en-US" b="1" dirty="0" smtClean="0"/>
              <a:t>Performance Orientation </a:t>
            </a:r>
            <a:r>
              <a:rPr lang="en-US" dirty="0" smtClean="0"/>
              <a:t>within the public sector through the “Federal Performance Management Office” with a special focus on </a:t>
            </a:r>
            <a:r>
              <a:rPr lang="en-US" b="1" dirty="0" smtClean="0"/>
              <a:t>Gender Equality</a:t>
            </a:r>
            <a:endParaRPr lang="en-US" b="1" dirty="0"/>
          </a:p>
          <a:p>
            <a:pPr lvl="1"/>
            <a:endParaRPr lang="en-US" dirty="0" smtClean="0"/>
          </a:p>
          <a:p>
            <a:endParaRPr lang="en-US" dirty="0"/>
          </a:p>
        </p:txBody>
      </p:sp>
      <p:sp>
        <p:nvSpPr>
          <p:cNvPr id="7" name="Foliennummernplatzhalter 6"/>
          <p:cNvSpPr>
            <a:spLocks noGrp="1"/>
          </p:cNvSpPr>
          <p:nvPr>
            <p:ph type="sldNum" sz="quarter" idx="11"/>
          </p:nvPr>
        </p:nvSpPr>
        <p:spPr/>
        <p:txBody>
          <a:bodyPr/>
          <a:lstStyle/>
          <a:p>
            <a:pPr>
              <a:defRPr/>
            </a:pPr>
            <a:fld id="{40ED841B-780F-487E-9CF5-7828F2035850}" type="slidenum">
              <a:rPr lang="de-AT" smtClean="0">
                <a:solidFill>
                  <a:srgbClr val="D10019"/>
                </a:solidFill>
              </a:rPr>
              <a:pPr>
                <a:defRPr/>
              </a:pPr>
              <a:t>2</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dirty="0">
              <a:solidFill>
                <a:srgbClr val="D10019"/>
              </a:solidFill>
            </a:endParaRPr>
          </a:p>
        </p:txBody>
      </p:sp>
    </p:spTree>
    <p:extLst>
      <p:ext uri="{BB962C8B-B14F-4D97-AF65-F5344CB8AC3E}">
        <p14:creationId xmlns:p14="http://schemas.microsoft.com/office/powerpoint/2010/main" val="3107998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1052736"/>
            <a:ext cx="8109272" cy="1062038"/>
          </a:xfrm>
        </p:spPr>
        <p:txBody>
          <a:bodyPr/>
          <a:lstStyle/>
          <a:p>
            <a:pPr>
              <a:defRPr/>
            </a:pPr>
            <a:r>
              <a:rPr lang="de-AT" dirty="0">
                <a:ea typeface="ＭＳ Ｐゴシック" charset="0"/>
              </a:rPr>
              <a:t>Quality Assurance </a:t>
            </a:r>
            <a:r>
              <a:rPr lang="de-AT" dirty="0" err="1">
                <a:ea typeface="ＭＳ Ｐゴシック" charset="0"/>
              </a:rPr>
              <a:t>as</a:t>
            </a:r>
            <a:r>
              <a:rPr lang="de-AT" dirty="0">
                <a:ea typeface="ＭＳ Ｐゴシック" charset="0"/>
              </a:rPr>
              <a:t> </a:t>
            </a:r>
            <a:r>
              <a:rPr lang="de-AT" dirty="0" err="1">
                <a:ea typeface="ＭＳ Ｐゴシック" charset="0"/>
              </a:rPr>
              <a:t>part</a:t>
            </a:r>
            <a:r>
              <a:rPr lang="de-AT" dirty="0">
                <a:ea typeface="ＭＳ Ｐゴシック" charset="0"/>
              </a:rPr>
              <a:t> </a:t>
            </a:r>
            <a:r>
              <a:rPr lang="de-AT" dirty="0" err="1">
                <a:ea typeface="ＭＳ Ｐゴシック" charset="0"/>
              </a:rPr>
              <a:t>of</a:t>
            </a:r>
            <a:r>
              <a:rPr lang="de-AT" dirty="0">
                <a:ea typeface="ＭＳ Ｐゴシック" charset="0"/>
              </a:rPr>
              <a:t> </a:t>
            </a:r>
            <a:r>
              <a:rPr lang="de-AT" dirty="0" err="1">
                <a:ea typeface="ＭＳ Ｐゴシック" charset="0"/>
              </a:rPr>
              <a:t>the</a:t>
            </a:r>
            <a:r>
              <a:rPr lang="de-AT" dirty="0">
                <a:ea typeface="ＭＳ Ｐゴシック" charset="0"/>
              </a:rPr>
              <a:t> Performance </a:t>
            </a:r>
            <a:r>
              <a:rPr lang="de-AT" dirty="0" err="1">
                <a:ea typeface="ＭＳ Ｐゴシック" charset="0"/>
              </a:rPr>
              <a:t>management</a:t>
            </a:r>
            <a:r>
              <a:rPr lang="de-AT" dirty="0">
                <a:ea typeface="ＭＳ Ｐゴシック" charset="0"/>
              </a:rPr>
              <a:t> </a:t>
            </a:r>
            <a:r>
              <a:rPr lang="de-AT" dirty="0" err="1">
                <a:ea typeface="ＭＳ Ｐゴシック" charset="0"/>
              </a:rPr>
              <a:t>cycle</a:t>
            </a:r>
            <a:endParaRPr lang="de-AT" dirty="0">
              <a:ea typeface="ＭＳ Ｐゴシック" charset="0"/>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95" y="1936327"/>
            <a:ext cx="774223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hteck 39"/>
          <p:cNvSpPr/>
          <p:nvPr/>
        </p:nvSpPr>
        <p:spPr bwMode="auto">
          <a:xfrm>
            <a:off x="4644008" y="1964547"/>
            <a:ext cx="3480735" cy="4416780"/>
          </a:xfrm>
          <a:prstGeom prst="rect">
            <a:avLst/>
          </a:prstGeom>
          <a:solidFill>
            <a:srgbClr val="9C0013">
              <a:alpha val="10001"/>
            </a:srgbClr>
          </a:solidFill>
          <a:ln w="25400" cap="flat" cmpd="sng" algn="ctr">
            <a:solidFill>
              <a:srgbClr val="9C001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AT" sz="20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charset="0"/>
            </a:endParaRPr>
          </a:p>
        </p:txBody>
      </p:sp>
      <p:sp>
        <p:nvSpPr>
          <p:cNvPr id="41" name="Rechteck 40"/>
          <p:cNvSpPr/>
          <p:nvPr/>
        </p:nvSpPr>
        <p:spPr bwMode="auto">
          <a:xfrm>
            <a:off x="1043608" y="1962127"/>
            <a:ext cx="3600400" cy="2979040"/>
          </a:xfrm>
          <a:prstGeom prst="rect">
            <a:avLst/>
          </a:prstGeom>
          <a:solidFill>
            <a:srgbClr val="9C0013">
              <a:alpha val="10001"/>
            </a:srgbClr>
          </a:solidFill>
          <a:ln w="25400" cap="flat" cmpd="sng" algn="ctr">
            <a:solidFill>
              <a:srgbClr val="9C001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AT" sz="20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charset="0"/>
            </a:endParaRPr>
          </a:p>
        </p:txBody>
      </p:sp>
      <p:sp>
        <p:nvSpPr>
          <p:cNvPr id="42" name="Rechteck 41"/>
          <p:cNvSpPr/>
          <p:nvPr/>
        </p:nvSpPr>
        <p:spPr bwMode="auto">
          <a:xfrm>
            <a:off x="1043608" y="4941167"/>
            <a:ext cx="3600400" cy="1440160"/>
          </a:xfrm>
          <a:prstGeom prst="rect">
            <a:avLst/>
          </a:prstGeom>
          <a:solidFill>
            <a:srgbClr val="9C0013">
              <a:alpha val="10001"/>
            </a:srgbClr>
          </a:solidFill>
          <a:ln w="25400" cap="flat" cmpd="sng" algn="ctr">
            <a:solidFill>
              <a:srgbClr val="9C001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AT" sz="20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charset="0"/>
            </a:endParaRPr>
          </a:p>
        </p:txBody>
      </p:sp>
      <p:sp>
        <p:nvSpPr>
          <p:cNvPr id="43" name="Rechteck 42"/>
          <p:cNvSpPr/>
          <p:nvPr/>
        </p:nvSpPr>
        <p:spPr bwMode="auto">
          <a:xfrm>
            <a:off x="8124743" y="1964548"/>
            <a:ext cx="335689" cy="4416780"/>
          </a:xfrm>
          <a:prstGeom prst="rect">
            <a:avLst/>
          </a:prstGeom>
          <a:solidFill>
            <a:srgbClr val="000000">
              <a:lumMod val="65000"/>
              <a:lumOff val="35000"/>
              <a:alpha val="10001"/>
            </a:srgbClr>
          </a:solidFill>
          <a:ln w="25400" cap="flat" cmpd="sng" algn="ctr">
            <a:solidFill>
              <a:srgbClr val="9C0013"/>
            </a:solidFill>
            <a:prstDash val="solid"/>
            <a:round/>
            <a:headEnd type="none" w="med" len="med"/>
            <a:tailEnd type="none" w="med" len="med"/>
          </a:ln>
          <a:effectLst/>
          <a:extLst/>
        </p:spPr>
        <p:txBody>
          <a:bodyPr vert="vert270"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QA Outcome Orientation</a:t>
            </a:r>
            <a:endParaRPr kumimoji="0" lang="de-AT"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endParaRPr>
          </a:p>
        </p:txBody>
      </p:sp>
      <p:sp>
        <p:nvSpPr>
          <p:cNvPr id="44" name="Rechteck 43"/>
          <p:cNvSpPr/>
          <p:nvPr/>
        </p:nvSpPr>
        <p:spPr bwMode="auto">
          <a:xfrm>
            <a:off x="777619" y="1962127"/>
            <a:ext cx="265989" cy="2979040"/>
          </a:xfrm>
          <a:prstGeom prst="rect">
            <a:avLst/>
          </a:prstGeom>
          <a:solidFill>
            <a:srgbClr val="000000">
              <a:lumMod val="65000"/>
              <a:lumOff val="35000"/>
              <a:alpha val="10001"/>
            </a:srgbClr>
          </a:solidFill>
          <a:ln w="25400" cap="flat" cmpd="sng" algn="ctr">
            <a:solidFill>
              <a:srgbClr val="9C0013"/>
            </a:solidFill>
            <a:prstDash val="solid"/>
            <a:round/>
            <a:headEnd type="none" w="med" len="med"/>
            <a:tailEnd type="none" w="med" len="med"/>
          </a:ln>
          <a:effectLst/>
          <a:extLst/>
        </p:spPr>
        <p:txBody>
          <a:bodyPr vert="vert270"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QA M&amp;E + Reporting</a:t>
            </a:r>
            <a:endParaRPr kumimoji="0" lang="de-AT"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endParaRPr>
          </a:p>
        </p:txBody>
      </p:sp>
      <p:sp>
        <p:nvSpPr>
          <p:cNvPr id="45" name="Rechteck 44"/>
          <p:cNvSpPr/>
          <p:nvPr/>
        </p:nvSpPr>
        <p:spPr bwMode="auto">
          <a:xfrm>
            <a:off x="777619" y="4941167"/>
            <a:ext cx="265989" cy="1440160"/>
          </a:xfrm>
          <a:prstGeom prst="rect">
            <a:avLst/>
          </a:prstGeom>
          <a:solidFill>
            <a:srgbClr val="000000">
              <a:lumMod val="65000"/>
              <a:lumOff val="35000"/>
              <a:alpha val="10001"/>
            </a:srgbClr>
          </a:solidFill>
          <a:ln w="25400" cap="flat" cmpd="sng" algn="ctr">
            <a:solidFill>
              <a:srgbClr val="9C0013"/>
            </a:solidFill>
            <a:prstDash val="solid"/>
            <a:round/>
            <a:headEnd type="none" w="med" len="med"/>
            <a:tailEnd type="none" w="med" len="med"/>
          </a:ln>
          <a:effectLst/>
          <a:extLst/>
        </p:spPr>
        <p:txBody>
          <a:bodyPr vert="vert270"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QA RIA</a:t>
            </a:r>
            <a:endParaRPr kumimoji="0" lang="de-AT" sz="16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
        <p:nvSpPr>
          <p:cNvPr id="3" name="Foliennummernplatzhalter 2"/>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20</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416749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1052736"/>
            <a:ext cx="7718425" cy="1062038"/>
          </a:xfrm>
        </p:spPr>
        <p:txBody>
          <a:bodyPr/>
          <a:lstStyle/>
          <a:p>
            <a:pPr>
              <a:defRPr/>
            </a:pPr>
            <a:r>
              <a:rPr lang="de-AT" dirty="0">
                <a:ea typeface="ＭＳ Ｐゴシック" charset="0"/>
              </a:rPr>
              <a:t>Quality Assurance </a:t>
            </a:r>
            <a:r>
              <a:rPr lang="de-AT" dirty="0" err="1">
                <a:ea typeface="ＭＳ Ｐゴシック" charset="0"/>
              </a:rPr>
              <a:t>as</a:t>
            </a:r>
            <a:r>
              <a:rPr lang="de-AT" dirty="0">
                <a:ea typeface="ＭＳ Ｐゴシック" charset="0"/>
              </a:rPr>
              <a:t> </a:t>
            </a:r>
            <a:r>
              <a:rPr lang="de-AT" dirty="0" err="1">
                <a:ea typeface="ＭＳ Ｐゴシック" charset="0"/>
              </a:rPr>
              <a:t>part</a:t>
            </a:r>
            <a:r>
              <a:rPr lang="de-AT" dirty="0">
                <a:ea typeface="ＭＳ Ｐゴシック" charset="0"/>
              </a:rPr>
              <a:t> </a:t>
            </a:r>
            <a:r>
              <a:rPr lang="de-AT" dirty="0" err="1">
                <a:ea typeface="ＭＳ Ｐゴシック" charset="0"/>
              </a:rPr>
              <a:t>of</a:t>
            </a:r>
            <a:r>
              <a:rPr lang="de-AT" dirty="0">
                <a:ea typeface="ＭＳ Ｐゴシック" charset="0"/>
              </a:rPr>
              <a:t> </a:t>
            </a:r>
            <a:r>
              <a:rPr lang="de-AT" dirty="0" err="1">
                <a:ea typeface="ＭＳ Ｐゴシック" charset="0"/>
              </a:rPr>
              <a:t>the</a:t>
            </a:r>
            <a:r>
              <a:rPr lang="de-AT" dirty="0">
                <a:ea typeface="ＭＳ Ｐゴシック" charset="0"/>
              </a:rPr>
              <a:t> Performance </a:t>
            </a:r>
            <a:r>
              <a:rPr lang="de-AT" dirty="0" err="1">
                <a:ea typeface="ＭＳ Ｐゴシック" charset="0"/>
              </a:rPr>
              <a:t>management</a:t>
            </a:r>
            <a:r>
              <a:rPr lang="de-AT" dirty="0">
                <a:ea typeface="ＭＳ Ｐゴシック" charset="0"/>
              </a:rPr>
              <a:t> </a:t>
            </a:r>
            <a:r>
              <a:rPr lang="de-AT" dirty="0" err="1">
                <a:ea typeface="ＭＳ Ｐゴシック" charset="0"/>
              </a:rPr>
              <a:t>cycle</a:t>
            </a:r>
            <a:endParaRPr lang="de-AT" dirty="0">
              <a:ea typeface="ＭＳ Ｐゴシック" charset="0"/>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95" y="1916832"/>
            <a:ext cx="774223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hteck 39"/>
          <p:cNvSpPr/>
          <p:nvPr/>
        </p:nvSpPr>
        <p:spPr bwMode="auto">
          <a:xfrm>
            <a:off x="4644008" y="1945052"/>
            <a:ext cx="3480735" cy="4416780"/>
          </a:xfrm>
          <a:prstGeom prst="rect">
            <a:avLst/>
          </a:prstGeom>
          <a:solidFill>
            <a:srgbClr val="00B050">
              <a:alpha val="24000"/>
            </a:srgbClr>
          </a:solidFill>
          <a:ln w="25400" cap="flat" cmpd="sng" algn="ctr">
            <a:solidFill>
              <a:srgbClr val="9C0013"/>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AT" sz="20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charset="0"/>
            </a:endParaRPr>
          </a:p>
        </p:txBody>
      </p:sp>
      <p:sp>
        <p:nvSpPr>
          <p:cNvPr id="41" name="Rechteck 40"/>
          <p:cNvSpPr/>
          <p:nvPr/>
        </p:nvSpPr>
        <p:spPr bwMode="auto">
          <a:xfrm>
            <a:off x="1043608" y="1942632"/>
            <a:ext cx="3600400" cy="2979040"/>
          </a:xfrm>
          <a:prstGeom prst="rect">
            <a:avLst/>
          </a:prstGeom>
          <a:solidFill>
            <a:srgbClr val="9C0013">
              <a:alpha val="10001"/>
            </a:srgbClr>
          </a:solidFill>
          <a:ln w="25400" cap="flat" cmpd="sng" algn="ctr">
            <a:solidFill>
              <a:srgbClr val="9C001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AT" sz="20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charset="0"/>
            </a:endParaRPr>
          </a:p>
        </p:txBody>
      </p:sp>
      <p:sp>
        <p:nvSpPr>
          <p:cNvPr id="42" name="Rechteck 41"/>
          <p:cNvSpPr/>
          <p:nvPr/>
        </p:nvSpPr>
        <p:spPr bwMode="auto">
          <a:xfrm>
            <a:off x="1043608" y="4921672"/>
            <a:ext cx="3600400" cy="1440160"/>
          </a:xfrm>
          <a:prstGeom prst="rect">
            <a:avLst/>
          </a:prstGeom>
          <a:solidFill>
            <a:srgbClr val="9C0013">
              <a:alpha val="10001"/>
            </a:srgbClr>
          </a:solidFill>
          <a:ln w="25400" cap="flat" cmpd="sng" algn="ctr">
            <a:solidFill>
              <a:srgbClr val="9C001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AT" sz="20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charset="0"/>
            </a:endParaRPr>
          </a:p>
        </p:txBody>
      </p:sp>
      <p:sp>
        <p:nvSpPr>
          <p:cNvPr id="43" name="Rechteck 42"/>
          <p:cNvSpPr/>
          <p:nvPr/>
        </p:nvSpPr>
        <p:spPr bwMode="auto">
          <a:xfrm>
            <a:off x="8124743" y="1945053"/>
            <a:ext cx="335689" cy="4416780"/>
          </a:xfrm>
          <a:prstGeom prst="rect">
            <a:avLst/>
          </a:prstGeom>
          <a:solidFill>
            <a:srgbClr val="00B050">
              <a:alpha val="24000"/>
            </a:srgbClr>
          </a:solidFill>
          <a:ln w="25400" cap="flat" cmpd="sng" algn="ctr">
            <a:solidFill>
              <a:srgbClr val="9C0013"/>
            </a:solidFill>
            <a:prstDash val="solid"/>
            <a:round/>
            <a:headEnd type="none" w="med" len="med"/>
            <a:tailEnd type="none" w="med" len="med"/>
          </a:ln>
          <a:effectLst/>
          <a:extLst/>
        </p:spPr>
        <p:txBody>
          <a:bodyPr vert="vert270"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QA Outcome Orientation</a:t>
            </a:r>
            <a:endParaRPr kumimoji="0" lang="de-AT"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endParaRPr>
          </a:p>
        </p:txBody>
      </p:sp>
      <p:sp>
        <p:nvSpPr>
          <p:cNvPr id="44" name="Rechteck 43"/>
          <p:cNvSpPr/>
          <p:nvPr/>
        </p:nvSpPr>
        <p:spPr bwMode="auto">
          <a:xfrm>
            <a:off x="777619" y="1942632"/>
            <a:ext cx="265989" cy="2979040"/>
          </a:xfrm>
          <a:prstGeom prst="rect">
            <a:avLst/>
          </a:prstGeom>
          <a:solidFill>
            <a:srgbClr val="000000">
              <a:lumMod val="65000"/>
              <a:lumOff val="35000"/>
              <a:alpha val="10001"/>
            </a:srgbClr>
          </a:solidFill>
          <a:ln w="25400" cap="flat" cmpd="sng" algn="ctr">
            <a:solidFill>
              <a:srgbClr val="9C0013"/>
            </a:solidFill>
            <a:prstDash val="solid"/>
            <a:round/>
            <a:headEnd type="none" w="med" len="med"/>
            <a:tailEnd type="none" w="med" len="med"/>
          </a:ln>
          <a:effectLst/>
          <a:extLst/>
        </p:spPr>
        <p:txBody>
          <a:bodyPr vert="vert270"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QA M&amp;E + Reporting</a:t>
            </a:r>
            <a:endParaRPr kumimoji="0" lang="de-AT"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endParaRPr>
          </a:p>
        </p:txBody>
      </p:sp>
      <p:sp>
        <p:nvSpPr>
          <p:cNvPr id="45" name="Rechteck 44"/>
          <p:cNvSpPr/>
          <p:nvPr/>
        </p:nvSpPr>
        <p:spPr bwMode="auto">
          <a:xfrm>
            <a:off x="777619" y="4921672"/>
            <a:ext cx="265989" cy="1440160"/>
          </a:xfrm>
          <a:prstGeom prst="rect">
            <a:avLst/>
          </a:prstGeom>
          <a:solidFill>
            <a:srgbClr val="000000">
              <a:lumMod val="65000"/>
              <a:lumOff val="35000"/>
              <a:alpha val="10001"/>
            </a:srgbClr>
          </a:solidFill>
          <a:ln w="25400" cap="flat" cmpd="sng" algn="ctr">
            <a:solidFill>
              <a:srgbClr val="9C0013"/>
            </a:solidFill>
            <a:prstDash val="solid"/>
            <a:round/>
            <a:headEnd type="none" w="med" len="med"/>
            <a:tailEnd type="none" w="med" len="med"/>
          </a:ln>
          <a:effectLst/>
          <a:extLst/>
        </p:spPr>
        <p:txBody>
          <a:bodyPr vert="vert270"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QA RIA</a:t>
            </a:r>
            <a:endParaRPr kumimoji="0" lang="de-AT" sz="16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
        <p:nvSpPr>
          <p:cNvPr id="3" name="Foliennummernplatzhalter 2"/>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21</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304826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Quality Assurance </a:t>
            </a:r>
            <a:r>
              <a:rPr lang="de-DE" dirty="0" err="1" smtClean="0"/>
              <a:t>Process</a:t>
            </a:r>
            <a:r>
              <a:rPr lang="de-DE" dirty="0" smtClean="0"/>
              <a:t> – PM</a:t>
            </a:r>
            <a:endParaRPr lang="de-AT" dirty="0"/>
          </a:p>
        </p:txBody>
      </p:sp>
      <p:sp>
        <p:nvSpPr>
          <p:cNvPr id="44" name="Rectangle 4"/>
          <p:cNvSpPr>
            <a:spLocks noChangeArrowheads="1"/>
          </p:cNvSpPr>
          <p:nvPr/>
        </p:nvSpPr>
        <p:spPr bwMode="auto">
          <a:xfrm>
            <a:off x="2300288" y="1771650"/>
            <a:ext cx="5872162" cy="628650"/>
          </a:xfrm>
          <a:prstGeom prst="rect">
            <a:avLst/>
          </a:prstGeom>
          <a:solidFill>
            <a:srgbClr val="EAE8D8"/>
          </a:solidFill>
          <a:ln>
            <a:noFill/>
          </a:ln>
          <a:effectLst/>
          <a:extLst>
            <a:ext uri="{91240B29-F687-4F45-9708-019B960494DF}">
              <a14:hiddenLine xmlns:a14="http://schemas.microsoft.com/office/drawing/2010/main" w="76200" algn="ctr">
                <a:solidFill>
                  <a:srgbClr val="AF0917"/>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2000"/>
          <a:lstStyle>
            <a:lvl1pPr eaLnBrk="0" hangingPunct="0">
              <a:spcBef>
                <a:spcPct val="20000"/>
              </a:spcBef>
              <a:buClr>
                <a:schemeClr val="tx2"/>
              </a:buClr>
              <a:buFont typeface="Wingdings" pitchFamily="2" charset="2"/>
              <a:buChar char="§"/>
              <a:defRPr sz="24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2"/>
              </a:buClr>
              <a:buFont typeface="Arial" charset="0"/>
              <a:buChar char="–"/>
              <a:defRPr sz="2000">
                <a:solidFill>
                  <a:srgbClr val="000000"/>
                </a:solidFill>
                <a:latin typeface="Arial" charset="0"/>
                <a:ea typeface="Arial" charset="0"/>
                <a:cs typeface="Arial" charset="0"/>
              </a:defRPr>
            </a:lvl2pPr>
            <a:lvl3pPr marL="1143000" indent="-228600" eaLnBrk="0" hangingPunct="0">
              <a:spcBef>
                <a:spcPct val="20000"/>
              </a:spcBef>
              <a:buClr>
                <a:schemeClr val="tx2"/>
              </a:buClr>
              <a:buChar char="•"/>
              <a:defRPr>
                <a:solidFill>
                  <a:srgbClr val="000000"/>
                </a:solidFill>
                <a:latin typeface="Arial" charset="0"/>
                <a:ea typeface="Arial" charset="0"/>
                <a:cs typeface="Arial" charset="0"/>
              </a:defRPr>
            </a:lvl3pPr>
            <a:lvl4pPr marL="1600200" indent="-228600" eaLnBrk="0" hangingPunct="0">
              <a:spcBef>
                <a:spcPct val="20000"/>
              </a:spcBef>
              <a:buClr>
                <a:schemeClr val="tx2"/>
              </a:buClr>
              <a:buFont typeface="Arial" charset="0"/>
              <a:buChar char="–"/>
              <a:defRPr>
                <a:solidFill>
                  <a:srgbClr val="000000"/>
                </a:solidFill>
                <a:latin typeface="Arial" charset="0"/>
                <a:ea typeface="Arial" charset="0"/>
                <a:cs typeface="Arial" charset="0"/>
              </a:defRPr>
            </a:lvl4pPr>
            <a:lvl5pPr marL="2057400" indent="-228600" eaLnBrk="0" hangingPunct="0">
              <a:spcBef>
                <a:spcPct val="20000"/>
              </a:spcBef>
              <a:buClr>
                <a:schemeClr val="tx2"/>
              </a:buClr>
              <a:buFont typeface="Arial" charset="0"/>
              <a:buChar char="»"/>
              <a:defRPr>
                <a:solidFill>
                  <a:srgbClr val="000000"/>
                </a:solidFill>
                <a:latin typeface="Arial" charset="0"/>
                <a:ea typeface="Arial" charset="0"/>
                <a:cs typeface="Arial" charset="0"/>
              </a:defRPr>
            </a:lvl5pPr>
            <a:lvl6pPr marL="25146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6pPr>
            <a:lvl7pPr marL="29718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7pPr>
            <a:lvl8pPr marL="34290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8pPr>
            <a:lvl9pPr marL="38862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9pPr>
          </a:lstStyle>
          <a:p>
            <a:pPr lvl="0" eaLnBrk="1" fontAlgn="auto" hangingPunct="1">
              <a:spcAft>
                <a:spcPts val="0"/>
              </a:spcAft>
              <a:buClr>
                <a:srgbClr val="D10019"/>
              </a:buClr>
              <a:buNone/>
            </a:pPr>
            <a:r>
              <a:rPr kumimoji="0" lang="de-DE" altLang="de-DE" sz="1600" b="0"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Submission </a:t>
            </a:r>
            <a:r>
              <a:rPr kumimoji="0" lang="de-DE" altLang="de-DE" sz="1600" b="0" i="0" u="none" strike="noStrike" kern="0" cap="none" spc="0" normalizeH="0" baseline="0" noProof="0" dirty="0" err="1" smtClean="0">
                <a:ln>
                  <a:noFill/>
                </a:ln>
                <a:solidFill>
                  <a:srgbClr val="000000"/>
                </a:solidFill>
                <a:effectLst/>
                <a:uLnTx/>
                <a:uFillTx/>
                <a:latin typeface="Arial" charset="0"/>
                <a:ea typeface="ＭＳ Ｐゴシック" pitchFamily="34" charset="-128"/>
                <a:cs typeface="Arial" charset="0"/>
              </a:rPr>
              <a:t>of</a:t>
            </a:r>
            <a:r>
              <a:rPr kumimoji="0" lang="de-DE" altLang="de-DE" sz="1600" b="0"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 </a:t>
            </a:r>
            <a:r>
              <a:rPr kumimoji="0" lang="de-DE" altLang="de-DE" sz="1600" b="0" i="0" u="none" strike="noStrike" kern="0" cap="none" spc="0" normalizeH="0" baseline="0" noProof="0" dirty="0" err="1" smtClean="0">
                <a:ln>
                  <a:noFill/>
                </a:ln>
                <a:solidFill>
                  <a:srgbClr val="000000"/>
                </a:solidFill>
                <a:effectLst/>
                <a:uLnTx/>
                <a:uFillTx/>
                <a:latin typeface="Arial" charset="0"/>
                <a:ea typeface="ＭＳ Ｐゴシック" pitchFamily="34" charset="-128"/>
                <a:cs typeface="Arial" charset="0"/>
              </a:rPr>
              <a:t>draft</a:t>
            </a:r>
            <a:r>
              <a:rPr kumimoji="0" lang="de-DE" altLang="de-DE" sz="1600" b="0" i="0" u="none" strike="noStrike" kern="0" cap="none" spc="0" normalizeH="0" noProof="0" dirty="0" smtClean="0">
                <a:ln>
                  <a:noFill/>
                </a:ln>
                <a:solidFill>
                  <a:srgbClr val="000000"/>
                </a:solidFill>
                <a:effectLst/>
                <a:uLnTx/>
                <a:uFillTx/>
                <a:latin typeface="Arial" charset="0"/>
                <a:ea typeface="ＭＳ Ｐゴシック" pitchFamily="34" charset="-128"/>
                <a:cs typeface="Arial" charset="0"/>
              </a:rPr>
              <a:t> </a:t>
            </a:r>
            <a:r>
              <a:rPr kumimoji="0" lang="de-DE" altLang="de-DE" sz="1600" b="0" i="0" u="none" strike="noStrike" kern="0" cap="none" spc="0" normalizeH="0" noProof="0" dirty="0" err="1" smtClean="0">
                <a:ln>
                  <a:noFill/>
                </a:ln>
                <a:solidFill>
                  <a:srgbClr val="000000"/>
                </a:solidFill>
                <a:effectLst/>
                <a:uLnTx/>
                <a:uFillTx/>
                <a:latin typeface="Arial" charset="0"/>
                <a:ea typeface="ＭＳ Ｐゴシック" pitchFamily="34" charset="-128"/>
                <a:cs typeface="Arial" charset="0"/>
              </a:rPr>
              <a:t>outcome</a:t>
            </a:r>
            <a:r>
              <a:rPr kumimoji="0" lang="de-DE" altLang="de-DE" sz="1600" b="0" i="0" u="none" strike="noStrike" kern="0" cap="none" spc="0" normalizeH="0" noProof="0" dirty="0" smtClean="0">
                <a:ln>
                  <a:noFill/>
                </a:ln>
                <a:solidFill>
                  <a:srgbClr val="000000"/>
                </a:solidFill>
                <a:effectLst/>
                <a:uLnTx/>
                <a:uFillTx/>
                <a:latin typeface="Arial" charset="0"/>
                <a:ea typeface="ＭＳ Ｐゴシック" pitchFamily="34" charset="-128"/>
                <a:cs typeface="Arial" charset="0"/>
              </a:rPr>
              <a:t> </a:t>
            </a:r>
            <a:r>
              <a:rPr kumimoji="0" lang="de-DE" altLang="de-DE" sz="1600" b="0" i="0" u="none" strike="noStrike" kern="0" cap="none" spc="0" normalizeH="0" noProof="0" dirty="0" err="1" smtClean="0">
                <a:ln>
                  <a:noFill/>
                </a:ln>
                <a:solidFill>
                  <a:srgbClr val="000000"/>
                </a:solidFill>
                <a:effectLst/>
                <a:uLnTx/>
                <a:uFillTx/>
                <a:latin typeface="Arial" charset="0"/>
                <a:ea typeface="ＭＳ Ｐゴシック" pitchFamily="34" charset="-128"/>
                <a:cs typeface="Arial" charset="0"/>
              </a:rPr>
              <a:t>and</a:t>
            </a:r>
            <a:r>
              <a:rPr kumimoji="0" lang="de-DE" altLang="de-DE" sz="1600" b="0" i="0" u="none" strike="noStrike" kern="0" cap="none" spc="0" normalizeH="0" noProof="0" dirty="0" smtClean="0">
                <a:ln>
                  <a:noFill/>
                </a:ln>
                <a:solidFill>
                  <a:srgbClr val="000000"/>
                </a:solidFill>
                <a:effectLst/>
                <a:uLnTx/>
                <a:uFillTx/>
                <a:latin typeface="Arial" charset="0"/>
                <a:ea typeface="ＭＳ Ｐゴシック" pitchFamily="34" charset="-128"/>
                <a:cs typeface="Arial" charset="0"/>
              </a:rPr>
              <a:t> </a:t>
            </a:r>
            <a:r>
              <a:rPr kumimoji="0" lang="de-DE" altLang="de-DE" sz="1600" b="0" i="0" u="none" strike="noStrike" kern="0" cap="none" spc="0" normalizeH="0" noProof="0" dirty="0" err="1" smtClean="0">
                <a:ln>
                  <a:noFill/>
                </a:ln>
                <a:solidFill>
                  <a:srgbClr val="000000"/>
                </a:solidFill>
                <a:effectLst/>
                <a:uLnTx/>
                <a:uFillTx/>
                <a:latin typeface="Arial" charset="0"/>
                <a:ea typeface="ＭＳ Ｐゴシック" pitchFamily="34" charset="-128"/>
                <a:cs typeface="Arial" charset="0"/>
              </a:rPr>
              <a:t>output</a:t>
            </a:r>
            <a:r>
              <a:rPr lang="de-DE" altLang="de-DE" sz="1600" kern="0" dirty="0">
                <a:solidFill>
                  <a:srgbClr val="000000"/>
                </a:solidFill>
              </a:rPr>
              <a:t> </a:t>
            </a:r>
            <a:r>
              <a:rPr lang="de-DE" altLang="de-DE" sz="1600" kern="0" dirty="0" err="1">
                <a:solidFill>
                  <a:srgbClr val="000000"/>
                </a:solidFill>
              </a:rPr>
              <a:t>statements</a:t>
            </a:r>
            <a:r>
              <a:rPr lang="de-DE" altLang="de-DE" sz="1600" kern="0" dirty="0">
                <a:solidFill>
                  <a:srgbClr val="000000"/>
                </a:solidFill>
              </a:rPr>
              <a:t> (</a:t>
            </a:r>
            <a:r>
              <a:rPr lang="de-DE" altLang="de-DE" sz="1600" kern="0" dirty="0" err="1" smtClean="0">
                <a:solidFill>
                  <a:srgbClr val="000000"/>
                </a:solidFill>
              </a:rPr>
              <a:t>draft</a:t>
            </a:r>
            <a:r>
              <a:rPr lang="de-DE" altLang="de-DE" sz="1600" kern="0" dirty="0" smtClean="0">
                <a:solidFill>
                  <a:srgbClr val="000000"/>
                </a:solidFill>
              </a:rPr>
              <a:t> </a:t>
            </a:r>
            <a:r>
              <a:rPr lang="de-DE" altLang="de-DE" sz="1600" kern="0" dirty="0" err="1" smtClean="0">
                <a:solidFill>
                  <a:srgbClr val="000000"/>
                </a:solidFill>
              </a:rPr>
              <a:t>federal</a:t>
            </a:r>
            <a:r>
              <a:rPr lang="de-DE" altLang="de-DE" sz="1600" kern="0" dirty="0" smtClean="0">
                <a:solidFill>
                  <a:srgbClr val="000000"/>
                </a:solidFill>
              </a:rPr>
              <a:t> </a:t>
            </a:r>
            <a:r>
              <a:rPr lang="de-DE" altLang="de-DE" sz="1600" kern="0" dirty="0" err="1" smtClean="0">
                <a:solidFill>
                  <a:srgbClr val="000000"/>
                </a:solidFill>
              </a:rPr>
              <a:t>budget</a:t>
            </a:r>
            <a:r>
              <a:rPr lang="de-DE" altLang="de-DE" sz="1600" kern="0" dirty="0" smtClean="0">
                <a:solidFill>
                  <a:srgbClr val="000000"/>
                </a:solidFill>
              </a:rPr>
              <a:t> </a:t>
            </a:r>
            <a:r>
              <a:rPr lang="de-DE" altLang="de-DE" sz="1600" kern="0" dirty="0" err="1" smtClean="0">
                <a:solidFill>
                  <a:srgbClr val="000000"/>
                </a:solidFill>
              </a:rPr>
              <a:t>law</a:t>
            </a:r>
            <a:r>
              <a:rPr lang="de-DE" altLang="de-DE" sz="1600" kern="0" dirty="0" smtClean="0">
                <a:solidFill>
                  <a:srgbClr val="000000"/>
                </a:solidFill>
              </a:rPr>
              <a:t>) </a:t>
            </a:r>
            <a:r>
              <a:rPr kumimoji="0" lang="de-DE" altLang="de-DE" sz="1600" b="0" i="0" u="none" strike="noStrike" kern="0" cap="none" spc="0" normalizeH="0" noProof="0" dirty="0" err="1" smtClean="0">
                <a:ln>
                  <a:noFill/>
                </a:ln>
                <a:solidFill>
                  <a:srgbClr val="000000"/>
                </a:solidFill>
                <a:effectLst/>
                <a:uLnTx/>
                <a:uFillTx/>
                <a:latin typeface="Arial" charset="0"/>
                <a:ea typeface="ＭＳ Ｐゴシック" pitchFamily="34" charset="-128"/>
                <a:cs typeface="Arial" charset="0"/>
              </a:rPr>
              <a:t>by</a:t>
            </a:r>
            <a:r>
              <a:rPr kumimoji="0" lang="de-DE" altLang="de-DE" sz="1600" b="0" i="0" u="none" strike="noStrike" kern="0" cap="none" spc="0" normalizeH="0" noProof="0" dirty="0" smtClean="0">
                <a:ln>
                  <a:noFill/>
                </a:ln>
                <a:solidFill>
                  <a:srgbClr val="000000"/>
                </a:solidFill>
                <a:effectLst/>
                <a:uLnTx/>
                <a:uFillTx/>
                <a:latin typeface="Arial" charset="0"/>
                <a:ea typeface="ＭＳ Ｐゴシック" pitchFamily="34" charset="-128"/>
                <a:cs typeface="Arial" charset="0"/>
              </a:rPr>
              <a:t> </a:t>
            </a:r>
            <a:r>
              <a:rPr kumimoji="0" lang="de-DE" altLang="de-DE" sz="1600" b="0" i="0" u="none" strike="noStrike" kern="0" cap="none" spc="0" normalizeH="0" noProof="0" dirty="0" err="1" smtClean="0">
                <a:ln>
                  <a:noFill/>
                </a:ln>
                <a:solidFill>
                  <a:srgbClr val="000000"/>
                </a:solidFill>
                <a:effectLst/>
                <a:uLnTx/>
                <a:uFillTx/>
                <a:latin typeface="Arial" charset="0"/>
                <a:ea typeface="ＭＳ Ｐゴシック" pitchFamily="34" charset="-128"/>
                <a:cs typeface="Arial" charset="0"/>
              </a:rPr>
              <a:t>federal</a:t>
            </a:r>
            <a:r>
              <a:rPr kumimoji="0" lang="de-DE" altLang="de-DE" sz="1600" b="0" i="0" u="none" strike="noStrike" kern="0" cap="none" spc="0" normalizeH="0" noProof="0" dirty="0" smtClean="0">
                <a:ln>
                  <a:noFill/>
                </a:ln>
                <a:solidFill>
                  <a:srgbClr val="000000"/>
                </a:solidFill>
                <a:effectLst/>
                <a:uLnTx/>
                <a:uFillTx/>
                <a:latin typeface="Arial" charset="0"/>
                <a:ea typeface="ＭＳ Ｐゴシック" pitchFamily="34" charset="-128"/>
                <a:cs typeface="Arial" charset="0"/>
              </a:rPr>
              <a:t> </a:t>
            </a:r>
            <a:r>
              <a:rPr kumimoji="0" lang="de-DE" altLang="de-DE" sz="1600" b="0" i="0" u="none" strike="noStrike" kern="0" cap="none" spc="0" normalizeH="0" noProof="0" dirty="0" err="1" smtClean="0">
                <a:ln>
                  <a:noFill/>
                </a:ln>
                <a:solidFill>
                  <a:srgbClr val="000000"/>
                </a:solidFill>
                <a:effectLst/>
                <a:uLnTx/>
                <a:uFillTx/>
                <a:latin typeface="Arial" charset="0"/>
                <a:ea typeface="ＭＳ Ｐゴシック" pitchFamily="34" charset="-128"/>
                <a:cs typeface="Arial" charset="0"/>
              </a:rPr>
              <a:t>ministries</a:t>
            </a:r>
            <a:endParaRPr kumimoji="0" lang="de-DE" altLang="de-DE" sz="1600" b="0"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
        <p:nvSpPr>
          <p:cNvPr id="45" name="Rectangle 4"/>
          <p:cNvSpPr>
            <a:spLocks noChangeArrowheads="1"/>
          </p:cNvSpPr>
          <p:nvPr/>
        </p:nvSpPr>
        <p:spPr bwMode="auto">
          <a:xfrm>
            <a:off x="2300288" y="2686050"/>
            <a:ext cx="5872162" cy="600075"/>
          </a:xfrm>
          <a:prstGeom prst="rect">
            <a:avLst/>
          </a:prstGeom>
          <a:solidFill>
            <a:srgbClr val="EAE8D8"/>
          </a:solidFill>
          <a:ln>
            <a:noFill/>
          </a:ln>
          <a:effectLst/>
          <a:extLst>
            <a:ext uri="{91240B29-F687-4F45-9708-019B960494DF}">
              <a14:hiddenLine xmlns:a14="http://schemas.microsoft.com/office/drawing/2010/main" w="76200" algn="ctr">
                <a:solidFill>
                  <a:srgbClr val="AF0917"/>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2000"/>
          <a:lstStyle>
            <a:lvl1pPr eaLnBrk="0" hangingPunct="0">
              <a:spcBef>
                <a:spcPct val="20000"/>
              </a:spcBef>
              <a:buClr>
                <a:schemeClr val="tx2"/>
              </a:buClr>
              <a:buFont typeface="Wingdings" pitchFamily="2" charset="2"/>
              <a:buChar char="§"/>
              <a:defRPr sz="24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2"/>
              </a:buClr>
              <a:buFont typeface="Arial" charset="0"/>
              <a:buChar char="–"/>
              <a:defRPr sz="2000">
                <a:solidFill>
                  <a:srgbClr val="000000"/>
                </a:solidFill>
                <a:latin typeface="Arial" charset="0"/>
                <a:ea typeface="Arial" charset="0"/>
                <a:cs typeface="Arial" charset="0"/>
              </a:defRPr>
            </a:lvl2pPr>
            <a:lvl3pPr marL="1143000" indent="-228600" eaLnBrk="0" hangingPunct="0">
              <a:spcBef>
                <a:spcPct val="20000"/>
              </a:spcBef>
              <a:buClr>
                <a:schemeClr val="tx2"/>
              </a:buClr>
              <a:buChar char="•"/>
              <a:defRPr>
                <a:solidFill>
                  <a:srgbClr val="000000"/>
                </a:solidFill>
                <a:latin typeface="Arial" charset="0"/>
                <a:ea typeface="Arial" charset="0"/>
                <a:cs typeface="Arial" charset="0"/>
              </a:defRPr>
            </a:lvl3pPr>
            <a:lvl4pPr marL="1600200" indent="-228600" eaLnBrk="0" hangingPunct="0">
              <a:spcBef>
                <a:spcPct val="20000"/>
              </a:spcBef>
              <a:buClr>
                <a:schemeClr val="tx2"/>
              </a:buClr>
              <a:buFont typeface="Arial" charset="0"/>
              <a:buChar char="–"/>
              <a:defRPr>
                <a:solidFill>
                  <a:srgbClr val="000000"/>
                </a:solidFill>
                <a:latin typeface="Arial" charset="0"/>
                <a:ea typeface="Arial" charset="0"/>
                <a:cs typeface="Arial" charset="0"/>
              </a:defRPr>
            </a:lvl4pPr>
            <a:lvl5pPr marL="2057400" indent="-228600" eaLnBrk="0" hangingPunct="0">
              <a:spcBef>
                <a:spcPct val="20000"/>
              </a:spcBef>
              <a:buClr>
                <a:schemeClr val="tx2"/>
              </a:buClr>
              <a:buFont typeface="Arial" charset="0"/>
              <a:buChar char="»"/>
              <a:defRPr>
                <a:solidFill>
                  <a:srgbClr val="000000"/>
                </a:solidFill>
                <a:latin typeface="Arial" charset="0"/>
                <a:ea typeface="Arial" charset="0"/>
                <a:cs typeface="Arial" charset="0"/>
              </a:defRPr>
            </a:lvl5pPr>
            <a:lvl6pPr marL="25146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6pPr>
            <a:lvl7pPr marL="29718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7pPr>
            <a:lvl8pPr marL="34290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8pPr>
            <a:lvl9pPr marL="38862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9pPr>
          </a:lstStyle>
          <a:p>
            <a:pPr marL="0" marR="0" lvl="0" indent="0" defTabSz="914400" eaLnBrk="1" fontAlgn="auto" latinLnBrk="0" hangingPunct="1">
              <a:lnSpc>
                <a:spcPct val="100000"/>
              </a:lnSpc>
              <a:spcBef>
                <a:spcPct val="20000"/>
              </a:spcBef>
              <a:spcAft>
                <a:spcPts val="0"/>
              </a:spcAft>
              <a:buClr>
                <a:srgbClr val="D10019"/>
              </a:buClr>
              <a:buSzTx/>
              <a:buFontTx/>
              <a:buNone/>
              <a:tabLst/>
              <a:defRPr/>
            </a:pPr>
            <a:r>
              <a:rPr kumimoji="0" lang="de-DE" altLang="de-DE" sz="1600" b="0"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Quality Assurance </a:t>
            </a:r>
            <a:r>
              <a:rPr kumimoji="0" lang="de-DE" altLang="de-DE" sz="1600" b="0" i="0" u="none" strike="noStrike" kern="0" cap="none" spc="0" normalizeH="0" baseline="0" noProof="0" dirty="0" err="1" smtClean="0">
                <a:ln>
                  <a:noFill/>
                </a:ln>
                <a:solidFill>
                  <a:srgbClr val="000000"/>
                </a:solidFill>
                <a:effectLst/>
                <a:uLnTx/>
                <a:uFillTx/>
                <a:latin typeface="Arial" charset="0"/>
                <a:ea typeface="ＭＳ Ｐゴシック" pitchFamily="34" charset="-128"/>
                <a:cs typeface="Arial" charset="0"/>
              </a:rPr>
              <a:t>by</a:t>
            </a:r>
            <a:r>
              <a:rPr kumimoji="0" lang="de-DE" altLang="de-DE" sz="1600" b="0"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 </a:t>
            </a:r>
            <a:r>
              <a:rPr kumimoji="0" lang="de-DE" altLang="de-DE" sz="1600" b="0" i="0" u="none" strike="noStrike" kern="0" cap="none" spc="0" normalizeH="0" baseline="0" noProof="0" dirty="0" err="1" smtClean="0">
                <a:ln>
                  <a:noFill/>
                </a:ln>
                <a:solidFill>
                  <a:srgbClr val="000000"/>
                </a:solidFill>
                <a:effectLst/>
                <a:uLnTx/>
                <a:uFillTx/>
                <a:latin typeface="Arial" charset="0"/>
                <a:ea typeface="ＭＳ Ｐゴシック" pitchFamily="34" charset="-128"/>
                <a:cs typeface="Arial" charset="0"/>
              </a:rPr>
              <a:t>the</a:t>
            </a:r>
            <a:r>
              <a:rPr kumimoji="0" lang="de-DE" altLang="de-DE" sz="1600" b="0"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 Federal Performance Management Office </a:t>
            </a:r>
            <a:r>
              <a:rPr kumimoji="0" lang="de-DE" altLang="de-DE" sz="1600" b="0" i="0" u="none" strike="noStrike" kern="0" cap="none" spc="0" normalizeH="0" baseline="0" noProof="0" dirty="0" err="1" smtClean="0">
                <a:ln>
                  <a:noFill/>
                </a:ln>
                <a:solidFill>
                  <a:srgbClr val="000000"/>
                </a:solidFill>
                <a:effectLst/>
                <a:uLnTx/>
                <a:uFillTx/>
                <a:latin typeface="Arial" charset="0"/>
                <a:ea typeface="ＭＳ Ｐゴシック" pitchFamily="34" charset="-128"/>
                <a:cs typeface="Arial" charset="0"/>
              </a:rPr>
              <a:t>and</a:t>
            </a:r>
            <a:r>
              <a:rPr kumimoji="0" lang="de-DE" altLang="de-DE" sz="1600" b="0"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 </a:t>
            </a:r>
            <a:r>
              <a:rPr kumimoji="0" lang="de-DE" altLang="de-DE" sz="1600" b="0" i="0" u="none" strike="noStrike" kern="0" cap="none" spc="0" normalizeH="0" baseline="0" noProof="0" dirty="0" err="1" smtClean="0">
                <a:ln>
                  <a:noFill/>
                </a:ln>
                <a:solidFill>
                  <a:srgbClr val="000000"/>
                </a:solidFill>
                <a:effectLst/>
                <a:uLnTx/>
                <a:uFillTx/>
                <a:latin typeface="Arial" charset="0"/>
                <a:ea typeface="ＭＳ Ｐゴシック" pitchFamily="34" charset="-128"/>
                <a:cs typeface="Arial" charset="0"/>
              </a:rPr>
              <a:t>submission</a:t>
            </a:r>
            <a:r>
              <a:rPr kumimoji="0" lang="de-DE" altLang="de-DE" sz="1600" b="0"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 </a:t>
            </a:r>
            <a:r>
              <a:rPr kumimoji="0" lang="de-DE" altLang="de-DE" sz="1600" b="0" i="0" u="none" strike="noStrike" kern="0" cap="none" spc="0" normalizeH="0" baseline="0" noProof="0" dirty="0" err="1" smtClean="0">
                <a:ln>
                  <a:noFill/>
                </a:ln>
                <a:solidFill>
                  <a:srgbClr val="000000"/>
                </a:solidFill>
                <a:effectLst/>
                <a:uLnTx/>
                <a:uFillTx/>
                <a:latin typeface="Arial" charset="0"/>
                <a:ea typeface="ＭＳ Ｐゴシック" pitchFamily="34" charset="-128"/>
                <a:cs typeface="Arial" charset="0"/>
              </a:rPr>
              <a:t>of</a:t>
            </a:r>
            <a:r>
              <a:rPr kumimoji="0" lang="de-DE" altLang="de-DE" sz="1600" b="0"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 </a:t>
            </a:r>
            <a:r>
              <a:rPr kumimoji="0" lang="de-DE" altLang="de-DE" sz="1600" b="0" i="0" u="none" strike="noStrike" kern="0" cap="none" spc="0" normalizeH="0" baseline="0" noProof="0" dirty="0" err="1" smtClean="0">
                <a:ln>
                  <a:noFill/>
                </a:ln>
                <a:solidFill>
                  <a:srgbClr val="000000"/>
                </a:solidFill>
                <a:effectLst/>
                <a:uLnTx/>
                <a:uFillTx/>
                <a:latin typeface="Arial" charset="0"/>
                <a:ea typeface="ＭＳ Ｐゴシック" pitchFamily="34" charset="-128"/>
                <a:cs typeface="Arial" charset="0"/>
              </a:rPr>
              <a:t>recommendations</a:t>
            </a:r>
            <a:endParaRPr kumimoji="0" lang="de-AT" altLang="de-DE" sz="1600" b="0"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
        <p:nvSpPr>
          <p:cNvPr id="46" name="Rectangle 4"/>
          <p:cNvSpPr>
            <a:spLocks noChangeArrowheads="1"/>
          </p:cNvSpPr>
          <p:nvPr/>
        </p:nvSpPr>
        <p:spPr bwMode="auto">
          <a:xfrm>
            <a:off x="2300288" y="3594100"/>
            <a:ext cx="5872162" cy="644525"/>
          </a:xfrm>
          <a:prstGeom prst="rect">
            <a:avLst/>
          </a:prstGeom>
          <a:solidFill>
            <a:srgbClr val="EAE8D8"/>
          </a:solidFill>
          <a:ln>
            <a:noFill/>
          </a:ln>
          <a:effectLst/>
          <a:extLst>
            <a:ext uri="{91240B29-F687-4F45-9708-019B960494DF}">
              <a14:hiddenLine xmlns:a14="http://schemas.microsoft.com/office/drawing/2010/main" w="76200" algn="ctr">
                <a:solidFill>
                  <a:srgbClr val="AF0917"/>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2000"/>
          <a:lstStyle>
            <a:defPPr>
              <a:defRPr lang="de-AT"/>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lvl="0" eaLnBrk="1" fontAlgn="auto" hangingPunct="1">
              <a:spcAft>
                <a:spcPts val="0"/>
              </a:spcAft>
              <a:buClr>
                <a:srgbClr val="D10019"/>
              </a:buClr>
              <a:buNone/>
            </a:pPr>
            <a:r>
              <a:rPr lang="de-DE" altLang="de-DE" sz="1600" kern="0" dirty="0" smtClean="0">
                <a:solidFill>
                  <a:srgbClr val="000000"/>
                </a:solidFill>
                <a:ea typeface="ＭＳ Ｐゴシック" pitchFamily="34" charset="-128"/>
              </a:rPr>
              <a:t>Revision </a:t>
            </a:r>
            <a:r>
              <a:rPr lang="de-DE" altLang="de-DE" sz="1600" kern="0" dirty="0" err="1" smtClean="0">
                <a:solidFill>
                  <a:srgbClr val="000000"/>
                </a:solidFill>
                <a:ea typeface="ＭＳ Ｐゴシック" pitchFamily="34" charset="-128"/>
              </a:rPr>
              <a:t>of</a:t>
            </a:r>
            <a:r>
              <a:rPr lang="de-DE" altLang="de-DE" sz="1600" kern="0" dirty="0" smtClean="0">
                <a:solidFill>
                  <a:srgbClr val="000000"/>
                </a:solidFill>
                <a:ea typeface="ＭＳ Ｐゴシック" pitchFamily="34" charset="-128"/>
              </a:rPr>
              <a:t> </a:t>
            </a:r>
            <a:r>
              <a:rPr lang="de-DE" altLang="de-DE" sz="1600" kern="0" dirty="0" err="1">
                <a:solidFill>
                  <a:srgbClr val="000000"/>
                </a:solidFill>
                <a:ea typeface="ＭＳ Ｐゴシック" pitchFamily="34" charset="-128"/>
              </a:rPr>
              <a:t>draft</a:t>
            </a:r>
            <a:r>
              <a:rPr lang="de-DE" altLang="de-DE" sz="1600" kern="0" dirty="0">
                <a:solidFill>
                  <a:srgbClr val="000000"/>
                </a:solidFill>
                <a:ea typeface="ＭＳ Ｐゴシック" pitchFamily="34" charset="-128"/>
              </a:rPr>
              <a:t> </a:t>
            </a:r>
            <a:r>
              <a:rPr lang="de-DE" altLang="de-DE" sz="1600" kern="0" dirty="0" err="1">
                <a:solidFill>
                  <a:srgbClr val="000000"/>
                </a:solidFill>
                <a:ea typeface="ＭＳ Ｐゴシック" pitchFamily="34" charset="-128"/>
              </a:rPr>
              <a:t>outcome</a:t>
            </a:r>
            <a:r>
              <a:rPr lang="de-DE" altLang="de-DE" sz="1600" kern="0" dirty="0">
                <a:solidFill>
                  <a:srgbClr val="000000"/>
                </a:solidFill>
                <a:ea typeface="ＭＳ Ｐゴシック" pitchFamily="34" charset="-128"/>
              </a:rPr>
              <a:t> </a:t>
            </a:r>
            <a:r>
              <a:rPr lang="de-DE" altLang="de-DE" sz="1600" kern="0" dirty="0" err="1">
                <a:solidFill>
                  <a:srgbClr val="000000"/>
                </a:solidFill>
                <a:ea typeface="ＭＳ Ｐゴシック" pitchFamily="34" charset="-128"/>
              </a:rPr>
              <a:t>and</a:t>
            </a:r>
            <a:r>
              <a:rPr lang="de-DE" altLang="de-DE" sz="1600" kern="0" dirty="0">
                <a:solidFill>
                  <a:srgbClr val="000000"/>
                </a:solidFill>
                <a:ea typeface="ＭＳ Ｐゴシック" pitchFamily="34" charset="-128"/>
              </a:rPr>
              <a:t> </a:t>
            </a:r>
            <a:r>
              <a:rPr lang="de-DE" altLang="de-DE" sz="1600" kern="0" dirty="0" err="1">
                <a:solidFill>
                  <a:srgbClr val="000000"/>
                </a:solidFill>
                <a:ea typeface="ＭＳ Ｐゴシック" pitchFamily="34" charset="-128"/>
              </a:rPr>
              <a:t>output</a:t>
            </a:r>
            <a:r>
              <a:rPr lang="de-DE" altLang="de-DE" sz="1600" kern="0" dirty="0">
                <a:solidFill>
                  <a:srgbClr val="000000"/>
                </a:solidFill>
              </a:rPr>
              <a:t> </a:t>
            </a:r>
            <a:r>
              <a:rPr lang="de-DE" altLang="de-DE" sz="1600" kern="0" dirty="0" err="1">
                <a:solidFill>
                  <a:srgbClr val="000000"/>
                </a:solidFill>
              </a:rPr>
              <a:t>statements</a:t>
            </a:r>
            <a:r>
              <a:rPr lang="de-DE" altLang="de-DE" sz="1600" kern="0" dirty="0">
                <a:solidFill>
                  <a:srgbClr val="000000"/>
                </a:solidFill>
              </a:rPr>
              <a:t> (</a:t>
            </a:r>
            <a:r>
              <a:rPr lang="de-DE" altLang="de-DE" sz="1600" kern="0" dirty="0" err="1">
                <a:solidFill>
                  <a:srgbClr val="000000"/>
                </a:solidFill>
              </a:rPr>
              <a:t>draft</a:t>
            </a:r>
            <a:r>
              <a:rPr lang="de-DE" altLang="de-DE" sz="1600" kern="0" dirty="0">
                <a:solidFill>
                  <a:srgbClr val="000000"/>
                </a:solidFill>
              </a:rPr>
              <a:t> </a:t>
            </a:r>
            <a:r>
              <a:rPr lang="de-DE" altLang="de-DE" sz="1600" kern="0" dirty="0" err="1">
                <a:solidFill>
                  <a:srgbClr val="000000"/>
                </a:solidFill>
              </a:rPr>
              <a:t>federal</a:t>
            </a:r>
            <a:r>
              <a:rPr lang="de-DE" altLang="de-DE" sz="1600" kern="0" dirty="0">
                <a:solidFill>
                  <a:srgbClr val="000000"/>
                </a:solidFill>
              </a:rPr>
              <a:t> </a:t>
            </a:r>
            <a:r>
              <a:rPr lang="de-DE" altLang="de-DE" sz="1600" kern="0" dirty="0" err="1">
                <a:solidFill>
                  <a:srgbClr val="000000"/>
                </a:solidFill>
              </a:rPr>
              <a:t>budget</a:t>
            </a:r>
            <a:r>
              <a:rPr lang="de-DE" altLang="de-DE" sz="1600" kern="0" dirty="0">
                <a:solidFill>
                  <a:srgbClr val="000000"/>
                </a:solidFill>
              </a:rPr>
              <a:t> </a:t>
            </a:r>
            <a:r>
              <a:rPr lang="de-DE" altLang="de-DE" sz="1600" kern="0" dirty="0" err="1">
                <a:solidFill>
                  <a:srgbClr val="000000"/>
                </a:solidFill>
              </a:rPr>
              <a:t>law</a:t>
            </a:r>
            <a:r>
              <a:rPr lang="de-DE" altLang="de-DE" sz="1600" kern="0" dirty="0">
                <a:solidFill>
                  <a:srgbClr val="000000"/>
                </a:solidFill>
              </a:rPr>
              <a:t>) </a:t>
            </a:r>
            <a:r>
              <a:rPr lang="de-DE" altLang="de-DE" sz="1600" kern="0" dirty="0" err="1">
                <a:solidFill>
                  <a:srgbClr val="000000"/>
                </a:solidFill>
                <a:ea typeface="ＭＳ Ｐゴシック" pitchFamily="34" charset="-128"/>
              </a:rPr>
              <a:t>by</a:t>
            </a:r>
            <a:r>
              <a:rPr lang="de-DE" altLang="de-DE" sz="1600" kern="0" dirty="0">
                <a:solidFill>
                  <a:srgbClr val="000000"/>
                </a:solidFill>
                <a:ea typeface="ＭＳ Ｐゴシック" pitchFamily="34" charset="-128"/>
              </a:rPr>
              <a:t> </a:t>
            </a:r>
            <a:r>
              <a:rPr lang="de-DE" altLang="de-DE" sz="1600" kern="0" dirty="0" err="1">
                <a:solidFill>
                  <a:srgbClr val="000000"/>
                </a:solidFill>
                <a:ea typeface="ＭＳ Ｐゴシック" pitchFamily="34" charset="-128"/>
              </a:rPr>
              <a:t>federal</a:t>
            </a:r>
            <a:r>
              <a:rPr lang="de-DE" altLang="de-DE" sz="1600" kern="0" dirty="0">
                <a:solidFill>
                  <a:srgbClr val="000000"/>
                </a:solidFill>
                <a:ea typeface="ＭＳ Ｐゴシック" pitchFamily="34" charset="-128"/>
              </a:rPr>
              <a:t> </a:t>
            </a:r>
            <a:r>
              <a:rPr lang="de-DE" altLang="de-DE" sz="1600" kern="0" dirty="0" err="1" smtClean="0">
                <a:solidFill>
                  <a:srgbClr val="000000"/>
                </a:solidFill>
                <a:ea typeface="ＭＳ Ｐゴシック" pitchFamily="34" charset="-128"/>
              </a:rPr>
              <a:t>ministries</a:t>
            </a:r>
            <a:endParaRPr lang="de-DE" altLang="de-DE" sz="1600" kern="0" dirty="0">
              <a:solidFill>
                <a:srgbClr val="000000"/>
              </a:solidFill>
              <a:ea typeface="ＭＳ Ｐゴシック" pitchFamily="34" charset="-128"/>
            </a:endParaRPr>
          </a:p>
        </p:txBody>
      </p:sp>
      <p:sp>
        <p:nvSpPr>
          <p:cNvPr id="47" name="Rectangle 4"/>
          <p:cNvSpPr>
            <a:spLocks noChangeArrowheads="1"/>
          </p:cNvSpPr>
          <p:nvPr/>
        </p:nvSpPr>
        <p:spPr bwMode="auto">
          <a:xfrm>
            <a:off x="2300288" y="4448175"/>
            <a:ext cx="5872162" cy="1876425"/>
          </a:xfrm>
          <a:prstGeom prst="rect">
            <a:avLst/>
          </a:prstGeom>
          <a:solidFill>
            <a:srgbClr val="EAE8D8"/>
          </a:solidFill>
          <a:ln>
            <a:noFill/>
          </a:ln>
          <a:effectLst/>
          <a:extLst>
            <a:ext uri="{91240B29-F687-4F45-9708-019B960494DF}">
              <a14:hiddenLine xmlns:a14="http://schemas.microsoft.com/office/drawing/2010/main" w="76200" algn="ctr">
                <a:solidFill>
                  <a:srgbClr val="AF0917"/>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2000"/>
          <a:lstStyle>
            <a:defPPr>
              <a:defRPr lang="de-AT"/>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D10019"/>
              </a:buClr>
              <a:buSzTx/>
              <a:buFontTx/>
              <a:buNone/>
              <a:tabLst/>
              <a:defRPr/>
            </a:pPr>
            <a:r>
              <a:rPr kumimoji="0" lang="de-DE" sz="1600" b="1" i="0" u="none" strike="noStrike" kern="1200" cap="none" spc="0" normalizeH="0" baseline="0" noProof="0" dirty="0" smtClean="0">
                <a:ln>
                  <a:noFill/>
                </a:ln>
                <a:solidFill>
                  <a:srgbClr val="000000"/>
                </a:solidFill>
                <a:effectLst/>
                <a:uLnTx/>
                <a:uFillTx/>
                <a:latin typeface="Arial" charset="0"/>
                <a:ea typeface="+mn-ea"/>
                <a:cs typeface="Arial" charset="0"/>
              </a:rPr>
              <a:t>In </a:t>
            </a:r>
            <a:r>
              <a:rPr kumimoji="0" lang="de-DE" sz="1600" b="1" i="0" u="none" strike="noStrike" kern="1200" cap="none" spc="0" normalizeH="0" baseline="0" noProof="0" dirty="0" err="1" smtClean="0">
                <a:ln>
                  <a:noFill/>
                </a:ln>
                <a:solidFill>
                  <a:srgbClr val="000000"/>
                </a:solidFill>
                <a:effectLst/>
                <a:uLnTx/>
                <a:uFillTx/>
                <a:latin typeface="Arial" charset="0"/>
                <a:ea typeface="+mn-ea"/>
                <a:cs typeface="Arial" charset="0"/>
              </a:rPr>
              <a:t>case</a:t>
            </a:r>
            <a:r>
              <a:rPr kumimoji="0" lang="de-DE" sz="1600" b="1"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1" i="0" u="none" strike="noStrike" kern="1200" cap="none" spc="0" normalizeH="0" baseline="0" noProof="0" dirty="0" err="1" smtClean="0">
                <a:ln>
                  <a:noFill/>
                </a:ln>
                <a:solidFill>
                  <a:srgbClr val="000000"/>
                </a:solidFill>
                <a:effectLst/>
                <a:uLnTx/>
                <a:uFillTx/>
                <a:latin typeface="Arial" charset="0"/>
                <a:ea typeface="+mn-ea"/>
                <a:cs typeface="Arial" charset="0"/>
              </a:rPr>
              <a:t>of</a:t>
            </a:r>
            <a:r>
              <a:rPr kumimoji="0" lang="de-DE" sz="1600" b="1" i="0" u="none" strike="noStrike" kern="1200" cap="none" spc="0" normalizeH="0" baseline="0" noProof="0" dirty="0" smtClean="0">
                <a:ln>
                  <a:noFill/>
                </a:ln>
                <a:solidFill>
                  <a:srgbClr val="000000"/>
                </a:solidFill>
                <a:effectLst/>
                <a:uLnTx/>
                <a:uFillTx/>
                <a:latin typeface="Arial" charset="0"/>
                <a:ea typeface="+mn-ea"/>
                <a:cs typeface="Arial" charset="0"/>
              </a:rPr>
              <a:t> non-</a:t>
            </a:r>
            <a:r>
              <a:rPr kumimoji="0" lang="de-DE" sz="1600" b="1" i="0" u="none" strike="noStrike" kern="1200" cap="none" spc="0" normalizeH="0" baseline="0" noProof="0" dirty="0" err="1" smtClean="0">
                <a:ln>
                  <a:noFill/>
                </a:ln>
                <a:solidFill>
                  <a:srgbClr val="000000"/>
                </a:solidFill>
                <a:effectLst/>
                <a:uLnTx/>
                <a:uFillTx/>
                <a:latin typeface="Arial" charset="0"/>
                <a:ea typeface="+mn-ea"/>
                <a:cs typeface="Arial" charset="0"/>
              </a:rPr>
              <a:t>compliance</a:t>
            </a:r>
            <a:r>
              <a:rPr kumimoji="0" lang="de-DE" sz="1600" b="1"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1" i="0" u="none" strike="noStrike" kern="1200" cap="none" spc="0" normalizeH="0" baseline="0" noProof="0" dirty="0" err="1" smtClean="0">
                <a:ln>
                  <a:noFill/>
                </a:ln>
                <a:solidFill>
                  <a:srgbClr val="000000"/>
                </a:solidFill>
                <a:effectLst/>
                <a:uLnTx/>
                <a:uFillTx/>
                <a:latin typeface="Arial" charset="0"/>
                <a:ea typeface="+mn-ea"/>
                <a:cs typeface="Arial" charset="0"/>
              </a:rPr>
              <a:t>Mandatory</a:t>
            </a:r>
            <a:r>
              <a:rPr kumimoji="0" lang="de-DE" sz="1600" b="1"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1" i="0" u="none" strike="noStrike" kern="1200" cap="none" spc="0" normalizeH="0" baseline="0" noProof="0" dirty="0" err="1" smtClean="0">
                <a:ln>
                  <a:noFill/>
                </a:ln>
                <a:solidFill>
                  <a:srgbClr val="000000"/>
                </a:solidFill>
                <a:effectLst/>
                <a:uLnTx/>
                <a:uFillTx/>
                <a:latin typeface="Arial" charset="0"/>
                <a:ea typeface="+mn-ea"/>
                <a:cs typeface="Arial" charset="0"/>
              </a:rPr>
              <a:t>explanation</a:t>
            </a:r>
            <a:r>
              <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0" i="0" u="none" strike="noStrike" kern="1200" cap="none" spc="0" normalizeH="0" baseline="0" noProof="0" dirty="0" err="1" smtClean="0">
                <a:ln>
                  <a:noFill/>
                </a:ln>
                <a:solidFill>
                  <a:srgbClr val="000000"/>
                </a:solidFill>
                <a:effectLst/>
                <a:uLnTx/>
                <a:uFillTx/>
                <a:latin typeface="Arial" charset="0"/>
                <a:ea typeface="+mn-ea"/>
                <a:cs typeface="Arial" charset="0"/>
              </a:rPr>
              <a:t>comply</a:t>
            </a:r>
            <a:r>
              <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0" i="0" u="none" strike="noStrike" kern="1200" cap="none" spc="0" normalizeH="0" baseline="0" noProof="0" dirty="0" err="1" smtClean="0">
                <a:ln>
                  <a:noFill/>
                </a:ln>
                <a:solidFill>
                  <a:srgbClr val="000000"/>
                </a:solidFill>
                <a:effectLst/>
                <a:uLnTx/>
                <a:uFillTx/>
                <a:latin typeface="Arial" charset="0"/>
                <a:ea typeface="+mn-ea"/>
                <a:cs typeface="Arial" charset="0"/>
              </a:rPr>
              <a:t>or</a:t>
            </a:r>
            <a:r>
              <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0" i="0" u="none" strike="noStrike" kern="1200" cap="none" spc="0" normalizeH="0" baseline="0" noProof="0" dirty="0" err="1" smtClean="0">
                <a:ln>
                  <a:noFill/>
                </a:ln>
                <a:solidFill>
                  <a:srgbClr val="000000"/>
                </a:solidFill>
                <a:effectLst/>
                <a:uLnTx/>
                <a:uFillTx/>
                <a:latin typeface="Arial" charset="0"/>
                <a:ea typeface="+mn-ea"/>
                <a:cs typeface="Arial" charset="0"/>
              </a:rPr>
              <a:t>explain</a:t>
            </a:r>
            <a:r>
              <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800" b="1"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sz="1600" b="1" dirty="0" err="1" smtClean="0">
                <a:solidFill>
                  <a:srgbClr val="000000"/>
                </a:solidFill>
              </a:rPr>
              <a:t>from</a:t>
            </a:r>
            <a:r>
              <a:rPr lang="de-DE" sz="1600" b="1" dirty="0" smtClean="0">
                <a:solidFill>
                  <a:srgbClr val="000000"/>
                </a:solidFill>
              </a:rPr>
              <a:t> 2016</a:t>
            </a:r>
            <a:r>
              <a:rPr kumimoji="0" lang="de-DE" sz="1600" b="1"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0" i="0" u="none" strike="noStrike" kern="1200" cap="none" spc="0" normalizeH="0" baseline="0" noProof="0" dirty="0" err="1" smtClean="0">
                <a:ln>
                  <a:noFill/>
                </a:ln>
                <a:solidFill>
                  <a:srgbClr val="000000"/>
                </a:solidFill>
                <a:effectLst/>
                <a:uLnTx/>
                <a:uFillTx/>
                <a:latin typeface="Arial" charset="0"/>
                <a:ea typeface="+mn-ea"/>
                <a:cs typeface="Arial" charset="0"/>
              </a:rPr>
              <a:t>Publication</a:t>
            </a:r>
            <a:r>
              <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0" i="0" u="none" strike="noStrike" kern="1200" cap="none" spc="0" normalizeH="0" baseline="0" noProof="0" dirty="0" err="1" smtClean="0">
                <a:ln>
                  <a:noFill/>
                </a:ln>
                <a:solidFill>
                  <a:srgbClr val="000000"/>
                </a:solidFill>
                <a:effectLst/>
                <a:uLnTx/>
                <a:uFillTx/>
                <a:latin typeface="Arial" charset="0"/>
                <a:ea typeface="+mn-ea"/>
                <a:cs typeface="Arial" charset="0"/>
              </a:rPr>
              <a:t>of</a:t>
            </a:r>
            <a:r>
              <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0" i="0" u="none" strike="noStrike" kern="1200" cap="none" spc="0" normalizeH="0" baseline="0" noProof="0" dirty="0" err="1" smtClean="0">
                <a:ln>
                  <a:noFill/>
                </a:ln>
                <a:solidFill>
                  <a:srgbClr val="000000"/>
                </a:solidFill>
                <a:effectLst/>
                <a:uLnTx/>
                <a:uFillTx/>
                <a:latin typeface="Arial" charset="0"/>
                <a:ea typeface="+mn-ea"/>
                <a:cs typeface="Arial" charset="0"/>
              </a:rPr>
              <a:t>recommendations</a:t>
            </a:r>
            <a:r>
              <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0" i="0" u="none" strike="noStrike" kern="1200" cap="none" spc="0" normalizeH="0" baseline="0" noProof="0" dirty="0" err="1" smtClean="0">
                <a:ln>
                  <a:noFill/>
                </a:ln>
                <a:solidFill>
                  <a:srgbClr val="000000"/>
                </a:solidFill>
                <a:effectLst/>
                <a:uLnTx/>
                <a:uFillTx/>
                <a:latin typeface="Arial" charset="0"/>
                <a:ea typeface="+mn-ea"/>
                <a:cs typeface="Arial" charset="0"/>
              </a:rPr>
              <a:t>by</a:t>
            </a:r>
            <a:r>
              <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de-DE" sz="1600" b="0" i="0" u="none" strike="noStrike" kern="1200" cap="none" spc="0" normalizeH="0" baseline="0" noProof="0" dirty="0" err="1" smtClean="0">
                <a:ln>
                  <a:noFill/>
                </a:ln>
                <a:solidFill>
                  <a:srgbClr val="000000"/>
                </a:solidFill>
                <a:effectLst/>
                <a:uLnTx/>
                <a:uFillTx/>
                <a:latin typeface="Arial" charset="0"/>
                <a:ea typeface="+mn-ea"/>
                <a:cs typeface="Arial" charset="0"/>
              </a:rPr>
              <a:t>the</a:t>
            </a:r>
            <a:r>
              <a:rPr kumimoji="0" lang="de-DE" sz="1600" b="0" i="0" u="none" strike="noStrike" kern="1200" cap="none" spc="0" normalizeH="0" baseline="0" noProof="0" dirty="0" smtClean="0">
                <a:ln>
                  <a:noFill/>
                </a:ln>
                <a:solidFill>
                  <a:srgbClr val="000000"/>
                </a:solidFill>
                <a:effectLst/>
                <a:uLnTx/>
                <a:uFillTx/>
                <a:latin typeface="Arial" charset="0"/>
                <a:ea typeface="+mn-ea"/>
                <a:cs typeface="Arial" charset="0"/>
              </a:rPr>
              <a:t> FPMO</a:t>
            </a:r>
            <a:endParaRPr kumimoji="0" lang="de-DE" sz="1600" b="0" i="0" u="none" strike="noStrike" kern="1200" cap="none" spc="0" normalizeH="0" baseline="0" noProof="0" dirty="0">
              <a:ln>
                <a:noFill/>
              </a:ln>
              <a:solidFill>
                <a:srgbClr val="000000"/>
              </a:solidFill>
              <a:effectLst/>
              <a:uLnTx/>
              <a:uFillTx/>
              <a:latin typeface="Arial" charset="0"/>
              <a:ea typeface="+mn-ea"/>
              <a:cs typeface="Arial" charset="0"/>
            </a:endParaRPr>
          </a:p>
          <a:p>
            <a:pPr marL="176213" marR="0" lvl="0" indent="-176213" algn="l" defTabSz="914400" rtl="0" eaLnBrk="1" fontAlgn="base" latinLnBrk="0" hangingPunct="1">
              <a:lnSpc>
                <a:spcPct val="100000"/>
              </a:lnSpc>
              <a:spcBef>
                <a:spcPct val="0"/>
              </a:spcBef>
              <a:spcAft>
                <a:spcPct val="0"/>
              </a:spcAft>
              <a:buClrTx/>
              <a:buSzTx/>
              <a:buFontTx/>
              <a:buChar char="•"/>
              <a:tabLst/>
              <a:defRPr/>
            </a:pPr>
            <a:endParaRPr kumimoji="0" lang="de-AT"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8" name="Richtungspfeil 47"/>
          <p:cNvSpPr/>
          <p:nvPr/>
        </p:nvSpPr>
        <p:spPr bwMode="auto">
          <a:xfrm>
            <a:off x="716436" y="1941922"/>
            <a:ext cx="1451729" cy="4064010"/>
          </a:xfrm>
          <a:prstGeom prst="homePlate">
            <a:avLst>
              <a:gd name="adj" fmla="val 14208"/>
            </a:avLst>
          </a:prstGeom>
          <a:solidFill>
            <a:srgbClr val="9C0013">
              <a:alpha val="10001"/>
            </a:srgbClr>
          </a:solidFill>
          <a:ln w="25400" cap="flat" cmpd="sng" algn="ctr">
            <a:solidFill>
              <a:srgbClr val="9C001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lIns="0" tIns="0" rIns="0" bIns="0" anchor="ctr" anchorCtr="1"/>
          <a:lstStyle/>
          <a:p>
            <a:pPr marL="0" marR="0" lvl="0" indent="0" algn="ctr" defTabSz="914400" eaLnBrk="1" fontAlgn="auto" latinLnBrk="0" hangingPunct="1">
              <a:lnSpc>
                <a:spcPct val="100000"/>
              </a:lnSpc>
              <a:spcBef>
                <a:spcPct val="20000"/>
              </a:spcBef>
              <a:spcAft>
                <a:spcPts val="0"/>
              </a:spcAft>
              <a:buClr>
                <a:srgbClr val="D10019"/>
              </a:buClr>
              <a:buSzTx/>
              <a:buFontTx/>
              <a:buNone/>
              <a:tabLst/>
              <a:defRPr/>
            </a:pPr>
            <a:r>
              <a:rPr kumimoji="0" lang="de-DE" sz="1800" b="0" i="0" u="none" strike="noStrike" kern="0" cap="none" spc="0" normalizeH="0" baseline="0" noProof="0" dirty="0" err="1" smtClean="0">
                <a:ln>
                  <a:noFill/>
                </a:ln>
                <a:solidFill>
                  <a:srgbClr val="000000"/>
                </a:solidFill>
                <a:effectLst/>
                <a:uLnTx/>
                <a:uFillTx/>
                <a:latin typeface="Arial" pitchFamily="34" charset="0"/>
                <a:ea typeface="ＭＳ Ｐゴシック" pitchFamily="34" charset="-128"/>
                <a:cs typeface="Arial"/>
              </a:rPr>
              <a:t>Ongoing</a:t>
            </a:r>
            <a:r>
              <a:rPr kumimoji="0" lang="de-DE"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cs typeface="Arial"/>
              </a:rPr>
              <a:t> </a:t>
            </a:r>
            <a:r>
              <a:rPr kumimoji="0" lang="de-DE" sz="1800" b="0" i="0" u="none" strike="noStrike" kern="0" cap="none" spc="0" normalizeH="0" baseline="0" noProof="0" dirty="0" err="1" smtClean="0">
                <a:ln>
                  <a:noFill/>
                </a:ln>
                <a:solidFill>
                  <a:srgbClr val="000000"/>
                </a:solidFill>
                <a:effectLst/>
                <a:uLnTx/>
                <a:uFillTx/>
                <a:latin typeface="Arial" pitchFamily="34" charset="0"/>
                <a:ea typeface="ＭＳ Ｐゴシック" pitchFamily="34" charset="-128"/>
                <a:cs typeface="Arial"/>
              </a:rPr>
              <a:t>support</a:t>
            </a:r>
            <a:r>
              <a:rPr kumimoji="0" lang="de-DE"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cs typeface="Arial"/>
              </a:rPr>
              <a:t> in </a:t>
            </a:r>
            <a:r>
              <a:rPr kumimoji="0" lang="de-DE" sz="1800" b="0" i="0" u="none" strike="noStrike" kern="0" cap="none" spc="0" normalizeH="0" baseline="0" noProof="0" dirty="0" err="1" smtClean="0">
                <a:ln>
                  <a:noFill/>
                </a:ln>
                <a:solidFill>
                  <a:srgbClr val="000000"/>
                </a:solidFill>
                <a:effectLst/>
                <a:uLnTx/>
                <a:uFillTx/>
                <a:latin typeface="Arial" pitchFamily="34" charset="0"/>
                <a:ea typeface="ＭＳ Ｐゴシック" pitchFamily="34" charset="-128"/>
                <a:cs typeface="Arial"/>
              </a:rPr>
              <a:t>the</a:t>
            </a:r>
            <a:r>
              <a:rPr kumimoji="0" lang="de-DE"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cs typeface="Arial"/>
              </a:rPr>
              <a:t> </a:t>
            </a:r>
            <a:r>
              <a:rPr kumimoji="0" lang="de-DE" sz="1800" b="0" i="0" u="none" strike="noStrike" kern="0" cap="none" spc="0" normalizeH="0" baseline="0" noProof="0" dirty="0" err="1" smtClean="0">
                <a:ln>
                  <a:noFill/>
                </a:ln>
                <a:solidFill>
                  <a:srgbClr val="000000"/>
                </a:solidFill>
                <a:effectLst/>
                <a:uLnTx/>
                <a:uFillTx/>
                <a:latin typeface="Arial" pitchFamily="34" charset="0"/>
                <a:ea typeface="ＭＳ Ｐゴシック" pitchFamily="34" charset="-128"/>
                <a:cs typeface="Arial"/>
              </a:rPr>
              <a:t>development</a:t>
            </a:r>
            <a:r>
              <a:rPr kumimoji="0" lang="de-DE"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cs typeface="Arial"/>
              </a:rPr>
              <a:t>    </a:t>
            </a:r>
            <a:r>
              <a:rPr kumimoji="0" lang="de-DE" sz="1800" b="0" i="0" u="none" strike="noStrike" kern="0" cap="none" spc="0" normalizeH="0" baseline="0" noProof="0" dirty="0" err="1" smtClean="0">
                <a:ln>
                  <a:noFill/>
                </a:ln>
                <a:solidFill>
                  <a:srgbClr val="000000"/>
                </a:solidFill>
                <a:effectLst/>
                <a:uLnTx/>
                <a:uFillTx/>
                <a:latin typeface="Arial" pitchFamily="34" charset="0"/>
                <a:ea typeface="ＭＳ Ｐゴシック" pitchFamily="34" charset="-128"/>
                <a:cs typeface="Arial"/>
              </a:rPr>
              <a:t>of</a:t>
            </a:r>
            <a:r>
              <a:rPr kumimoji="0" lang="de-DE"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cs typeface="Arial"/>
              </a:rPr>
              <a:t> </a:t>
            </a:r>
            <a:r>
              <a:rPr kumimoji="0" lang="de-DE" sz="1800" b="0" i="0" u="none" strike="noStrike" kern="0" cap="none" spc="0" normalizeH="0" baseline="0" noProof="0" dirty="0" err="1" smtClean="0">
                <a:ln>
                  <a:noFill/>
                </a:ln>
                <a:solidFill>
                  <a:srgbClr val="000000"/>
                </a:solidFill>
                <a:effectLst/>
                <a:uLnTx/>
                <a:uFillTx/>
                <a:latin typeface="Arial" pitchFamily="34" charset="0"/>
                <a:ea typeface="ＭＳ Ｐゴシック" pitchFamily="34" charset="-128"/>
                <a:cs typeface="Arial"/>
              </a:rPr>
              <a:t>outcome</a:t>
            </a:r>
            <a:r>
              <a:rPr kumimoji="0" lang="de-DE" sz="1800" b="0" i="0" u="none" strike="noStrike" kern="0" cap="none" spc="0" normalizeH="0" noProof="0" dirty="0" smtClean="0">
                <a:ln>
                  <a:noFill/>
                </a:ln>
                <a:solidFill>
                  <a:srgbClr val="000000"/>
                </a:solidFill>
                <a:effectLst/>
                <a:uLnTx/>
                <a:uFillTx/>
                <a:latin typeface="Arial" pitchFamily="34" charset="0"/>
                <a:ea typeface="ＭＳ Ｐゴシック" pitchFamily="34" charset="-128"/>
                <a:cs typeface="Arial"/>
              </a:rPr>
              <a:t> </a:t>
            </a:r>
            <a:r>
              <a:rPr kumimoji="0" lang="de-DE" sz="1800" b="0" i="0" u="none" strike="noStrike" kern="0" cap="none" spc="0" normalizeH="0" noProof="0" dirty="0" err="1" smtClean="0">
                <a:ln>
                  <a:noFill/>
                </a:ln>
                <a:solidFill>
                  <a:srgbClr val="000000"/>
                </a:solidFill>
                <a:effectLst/>
                <a:uLnTx/>
                <a:uFillTx/>
                <a:latin typeface="Arial" pitchFamily="34" charset="0"/>
                <a:ea typeface="ＭＳ Ｐゴシック" pitchFamily="34" charset="-128"/>
                <a:cs typeface="Arial"/>
              </a:rPr>
              <a:t>and</a:t>
            </a:r>
            <a:r>
              <a:rPr kumimoji="0" lang="de-DE" sz="1800" b="0" i="0" u="none" strike="noStrike" kern="0" cap="none" spc="0" normalizeH="0" noProof="0" dirty="0" smtClean="0">
                <a:ln>
                  <a:noFill/>
                </a:ln>
                <a:solidFill>
                  <a:srgbClr val="000000"/>
                </a:solidFill>
                <a:effectLst/>
                <a:uLnTx/>
                <a:uFillTx/>
                <a:latin typeface="Arial" pitchFamily="34" charset="0"/>
                <a:ea typeface="ＭＳ Ｐゴシック" pitchFamily="34" charset="-128"/>
                <a:cs typeface="Arial"/>
              </a:rPr>
              <a:t> </a:t>
            </a:r>
            <a:r>
              <a:rPr kumimoji="0" lang="de-DE" sz="1800" b="0" i="0" u="none" strike="noStrike" kern="0" cap="none" spc="0" normalizeH="0" noProof="0" dirty="0" err="1" smtClean="0">
                <a:ln>
                  <a:noFill/>
                </a:ln>
                <a:solidFill>
                  <a:srgbClr val="000000"/>
                </a:solidFill>
                <a:effectLst/>
                <a:uLnTx/>
                <a:uFillTx/>
                <a:latin typeface="Arial" pitchFamily="34" charset="0"/>
                <a:ea typeface="ＭＳ Ｐゴシック" pitchFamily="34" charset="-128"/>
                <a:cs typeface="Arial"/>
              </a:rPr>
              <a:t>output</a:t>
            </a:r>
            <a:r>
              <a:rPr kumimoji="0" lang="de-DE" sz="1800" b="0" i="0" u="none" strike="noStrike" kern="0" cap="none" spc="0" normalizeH="0" noProof="0" dirty="0" smtClean="0">
                <a:ln>
                  <a:noFill/>
                </a:ln>
                <a:solidFill>
                  <a:srgbClr val="000000"/>
                </a:solidFill>
                <a:effectLst/>
                <a:uLnTx/>
                <a:uFillTx/>
                <a:latin typeface="Arial" pitchFamily="34" charset="0"/>
                <a:ea typeface="ＭＳ Ｐゴシック" pitchFamily="34" charset="-128"/>
                <a:cs typeface="Arial"/>
              </a:rPr>
              <a:t> </a:t>
            </a:r>
            <a:r>
              <a:rPr kumimoji="0" lang="de-DE" sz="1800" b="0" i="0" u="none" strike="noStrike" kern="0" cap="none" spc="0" normalizeH="0" noProof="0" dirty="0" err="1" smtClean="0">
                <a:ln>
                  <a:noFill/>
                </a:ln>
                <a:solidFill>
                  <a:srgbClr val="000000"/>
                </a:solidFill>
                <a:effectLst/>
                <a:uLnTx/>
                <a:uFillTx/>
                <a:latin typeface="Arial" pitchFamily="34" charset="0"/>
                <a:ea typeface="ＭＳ Ｐゴシック" pitchFamily="34" charset="-128"/>
                <a:cs typeface="Arial"/>
              </a:rPr>
              <a:t>statements</a:t>
            </a:r>
            <a:endParaRPr kumimoji="0" lang="de-DE" sz="1800" b="0" i="0" u="none" strike="noStrike" kern="0" cap="none" spc="0" normalizeH="0" noProof="0" dirty="0" smtClean="0">
              <a:ln>
                <a:noFill/>
              </a:ln>
              <a:solidFill>
                <a:srgbClr val="000000"/>
              </a:solidFill>
              <a:effectLst/>
              <a:uLnTx/>
              <a:uFillTx/>
              <a:latin typeface="Arial" pitchFamily="34" charset="0"/>
              <a:ea typeface="ＭＳ Ｐゴシック" pitchFamily="34" charset="-128"/>
              <a:cs typeface="Arial"/>
            </a:endParaRPr>
          </a:p>
        </p:txBody>
      </p:sp>
      <p:cxnSp>
        <p:nvCxnSpPr>
          <p:cNvPr id="49" name="Gewinkelte Verbindung 15"/>
          <p:cNvCxnSpPr>
            <a:cxnSpLocks noChangeShapeType="1"/>
            <a:stCxn id="45" idx="3"/>
            <a:endCxn id="46" idx="3"/>
          </p:cNvCxnSpPr>
          <p:nvPr/>
        </p:nvCxnSpPr>
        <p:spPr bwMode="auto">
          <a:xfrm>
            <a:off x="8172450" y="2986088"/>
            <a:ext cx="12700" cy="930275"/>
          </a:xfrm>
          <a:prstGeom prst="bentConnector3">
            <a:avLst>
              <a:gd name="adj1" fmla="val 1800000"/>
            </a:avLst>
          </a:prstGeom>
          <a:noFill/>
          <a:ln w="25400" algn="ctr">
            <a:solidFill>
              <a:srgbClr val="9C001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35"/>
          <p:cNvCxnSpPr>
            <a:cxnSpLocks noChangeShapeType="1"/>
          </p:cNvCxnSpPr>
          <p:nvPr/>
        </p:nvCxnSpPr>
        <p:spPr bwMode="auto">
          <a:xfrm>
            <a:off x="8399463" y="3756025"/>
            <a:ext cx="150812" cy="0"/>
          </a:xfrm>
          <a:prstGeom prst="line">
            <a:avLst/>
          </a:prstGeom>
          <a:noFill/>
          <a:ln w="25400" algn="ctr">
            <a:solidFill>
              <a:srgbClr val="9C00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winkelte Verbindung 37"/>
          <p:cNvCxnSpPr>
            <a:cxnSpLocks noChangeShapeType="1"/>
          </p:cNvCxnSpPr>
          <p:nvPr/>
        </p:nvCxnSpPr>
        <p:spPr bwMode="auto">
          <a:xfrm rot="5400000">
            <a:off x="7550944" y="4368006"/>
            <a:ext cx="1620838" cy="377826"/>
          </a:xfrm>
          <a:prstGeom prst="bentConnector2">
            <a:avLst/>
          </a:prstGeom>
          <a:noFill/>
          <a:ln w="25400" algn="ctr">
            <a:solidFill>
              <a:srgbClr val="9C001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Pfeil nach unten 40"/>
          <p:cNvSpPr>
            <a:spLocks noChangeArrowheads="1"/>
          </p:cNvSpPr>
          <p:nvPr/>
        </p:nvSpPr>
        <p:spPr bwMode="auto">
          <a:xfrm>
            <a:off x="5029200" y="2409825"/>
            <a:ext cx="354013" cy="276225"/>
          </a:xfrm>
          <a:prstGeom prst="downArrow">
            <a:avLst>
              <a:gd name="adj1" fmla="val 50000"/>
              <a:gd name="adj2" fmla="val 50000"/>
            </a:avLst>
          </a:prstGeom>
          <a:solidFill>
            <a:srgbClr val="9C0013">
              <a:alpha val="10196"/>
            </a:srgbClr>
          </a:solidFill>
          <a:ln w="25400" algn="ctr">
            <a:solidFill>
              <a:srgbClr val="9C001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lr>
                <a:schemeClr val="tx2"/>
              </a:buClr>
              <a:buFont typeface="Wingdings" pitchFamily="2" charset="2"/>
              <a:buChar char="§"/>
              <a:defRPr sz="24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2"/>
              </a:buClr>
              <a:buFont typeface="Arial" charset="0"/>
              <a:buChar char="–"/>
              <a:defRPr sz="2000">
                <a:solidFill>
                  <a:srgbClr val="000000"/>
                </a:solidFill>
                <a:latin typeface="Arial" charset="0"/>
                <a:ea typeface="Arial" charset="0"/>
                <a:cs typeface="Arial" charset="0"/>
              </a:defRPr>
            </a:lvl2pPr>
            <a:lvl3pPr marL="1143000" indent="-228600" eaLnBrk="0" hangingPunct="0">
              <a:spcBef>
                <a:spcPct val="20000"/>
              </a:spcBef>
              <a:buClr>
                <a:schemeClr val="tx2"/>
              </a:buClr>
              <a:buChar char="•"/>
              <a:defRPr>
                <a:solidFill>
                  <a:srgbClr val="000000"/>
                </a:solidFill>
                <a:latin typeface="Arial" charset="0"/>
                <a:ea typeface="Arial" charset="0"/>
                <a:cs typeface="Arial" charset="0"/>
              </a:defRPr>
            </a:lvl3pPr>
            <a:lvl4pPr marL="1600200" indent="-228600" eaLnBrk="0" hangingPunct="0">
              <a:spcBef>
                <a:spcPct val="20000"/>
              </a:spcBef>
              <a:buClr>
                <a:schemeClr val="tx2"/>
              </a:buClr>
              <a:buFont typeface="Arial" charset="0"/>
              <a:buChar char="–"/>
              <a:defRPr>
                <a:solidFill>
                  <a:srgbClr val="000000"/>
                </a:solidFill>
                <a:latin typeface="Arial" charset="0"/>
                <a:ea typeface="Arial" charset="0"/>
                <a:cs typeface="Arial" charset="0"/>
              </a:defRPr>
            </a:lvl4pPr>
            <a:lvl5pPr marL="2057400" indent="-228600" eaLnBrk="0" hangingPunct="0">
              <a:spcBef>
                <a:spcPct val="20000"/>
              </a:spcBef>
              <a:buClr>
                <a:schemeClr val="tx2"/>
              </a:buClr>
              <a:buFont typeface="Arial" charset="0"/>
              <a:buChar char="»"/>
              <a:defRPr>
                <a:solidFill>
                  <a:srgbClr val="000000"/>
                </a:solidFill>
                <a:latin typeface="Arial" charset="0"/>
                <a:ea typeface="Arial" charset="0"/>
                <a:cs typeface="Arial" charset="0"/>
              </a:defRPr>
            </a:lvl5pPr>
            <a:lvl6pPr marL="25146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6pPr>
            <a:lvl7pPr marL="29718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7pPr>
            <a:lvl8pPr marL="34290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8pPr>
            <a:lvl9pPr marL="38862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altLang="de-DE" sz="2000" b="0" i="0" u="none" strike="noStrike" kern="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53" name="Pfeil nach unten 41"/>
          <p:cNvSpPr>
            <a:spLocks noChangeArrowheads="1"/>
          </p:cNvSpPr>
          <p:nvPr/>
        </p:nvSpPr>
        <p:spPr bwMode="auto">
          <a:xfrm>
            <a:off x="5051425" y="3292475"/>
            <a:ext cx="354013" cy="285750"/>
          </a:xfrm>
          <a:prstGeom prst="downArrow">
            <a:avLst>
              <a:gd name="adj1" fmla="val 50000"/>
              <a:gd name="adj2" fmla="val 50000"/>
            </a:avLst>
          </a:prstGeom>
          <a:solidFill>
            <a:srgbClr val="9C0013">
              <a:alpha val="10196"/>
            </a:srgbClr>
          </a:solidFill>
          <a:ln w="25400" algn="ctr">
            <a:solidFill>
              <a:srgbClr val="9C001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lr>
                <a:schemeClr val="tx2"/>
              </a:buClr>
              <a:buFont typeface="Wingdings" pitchFamily="2" charset="2"/>
              <a:buChar char="§"/>
              <a:defRPr sz="24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2"/>
              </a:buClr>
              <a:buFont typeface="Arial" charset="0"/>
              <a:buChar char="–"/>
              <a:defRPr sz="2000">
                <a:solidFill>
                  <a:srgbClr val="000000"/>
                </a:solidFill>
                <a:latin typeface="Arial" charset="0"/>
                <a:ea typeface="Arial" charset="0"/>
                <a:cs typeface="Arial" charset="0"/>
              </a:defRPr>
            </a:lvl2pPr>
            <a:lvl3pPr marL="1143000" indent="-228600" eaLnBrk="0" hangingPunct="0">
              <a:spcBef>
                <a:spcPct val="20000"/>
              </a:spcBef>
              <a:buClr>
                <a:schemeClr val="tx2"/>
              </a:buClr>
              <a:buChar char="•"/>
              <a:defRPr>
                <a:solidFill>
                  <a:srgbClr val="000000"/>
                </a:solidFill>
                <a:latin typeface="Arial" charset="0"/>
                <a:ea typeface="Arial" charset="0"/>
                <a:cs typeface="Arial" charset="0"/>
              </a:defRPr>
            </a:lvl3pPr>
            <a:lvl4pPr marL="1600200" indent="-228600" eaLnBrk="0" hangingPunct="0">
              <a:spcBef>
                <a:spcPct val="20000"/>
              </a:spcBef>
              <a:buClr>
                <a:schemeClr val="tx2"/>
              </a:buClr>
              <a:buFont typeface="Arial" charset="0"/>
              <a:buChar char="–"/>
              <a:defRPr>
                <a:solidFill>
                  <a:srgbClr val="000000"/>
                </a:solidFill>
                <a:latin typeface="Arial" charset="0"/>
                <a:ea typeface="Arial" charset="0"/>
                <a:cs typeface="Arial" charset="0"/>
              </a:defRPr>
            </a:lvl4pPr>
            <a:lvl5pPr marL="2057400" indent="-228600" eaLnBrk="0" hangingPunct="0">
              <a:spcBef>
                <a:spcPct val="20000"/>
              </a:spcBef>
              <a:buClr>
                <a:schemeClr val="tx2"/>
              </a:buClr>
              <a:buFont typeface="Arial" charset="0"/>
              <a:buChar char="»"/>
              <a:defRPr>
                <a:solidFill>
                  <a:srgbClr val="000000"/>
                </a:solidFill>
                <a:latin typeface="Arial" charset="0"/>
                <a:ea typeface="Arial" charset="0"/>
                <a:cs typeface="Arial" charset="0"/>
              </a:defRPr>
            </a:lvl5pPr>
            <a:lvl6pPr marL="25146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6pPr>
            <a:lvl7pPr marL="29718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7pPr>
            <a:lvl8pPr marL="34290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8pPr>
            <a:lvl9pPr marL="3886200" indent="-228600" eaLnBrk="0" fontAlgn="base" hangingPunct="0">
              <a:spcBef>
                <a:spcPct val="20000"/>
              </a:spcBef>
              <a:spcAft>
                <a:spcPct val="0"/>
              </a:spcAft>
              <a:buClr>
                <a:schemeClr val="tx2"/>
              </a:buClr>
              <a:buFont typeface="Arial" charset="0"/>
              <a:buChar char="»"/>
              <a:defRPr>
                <a:solidFill>
                  <a:srgbClr val="000000"/>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altLang="de-DE" sz="2000" b="0" i="0" u="none" strike="noStrike" kern="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4" name="Foliennummernplatzhalter 3"/>
          <p:cNvSpPr>
            <a:spLocks noGrp="1"/>
          </p:cNvSpPr>
          <p:nvPr>
            <p:ph type="sldNum" sz="quarter" idx="11"/>
          </p:nvPr>
        </p:nvSpPr>
        <p:spPr/>
        <p:txBody>
          <a:bodyPr/>
          <a:lstStyle/>
          <a:p>
            <a:pPr>
              <a:defRPr/>
            </a:pPr>
            <a:fld id="{40ED841B-780F-487E-9CF5-7828F2035850}" type="slidenum">
              <a:rPr lang="de-AT" smtClean="0">
                <a:solidFill>
                  <a:srgbClr val="D10019"/>
                </a:solidFill>
              </a:rPr>
              <a:pPr>
                <a:defRPr/>
              </a:pPr>
              <a:t>22</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78770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1124744"/>
            <a:ext cx="7718425" cy="1062038"/>
          </a:xfrm>
        </p:spPr>
        <p:txBody>
          <a:bodyPr/>
          <a:lstStyle/>
          <a:p>
            <a:pPr>
              <a:defRPr/>
            </a:pPr>
            <a:r>
              <a:rPr lang="de-AT" dirty="0">
                <a:ea typeface="ＭＳ Ｐゴシック" charset="0"/>
              </a:rPr>
              <a:t>Quality </a:t>
            </a:r>
            <a:r>
              <a:rPr lang="de-AT" dirty="0" err="1">
                <a:ea typeface="ＭＳ Ｐゴシック" charset="0"/>
              </a:rPr>
              <a:t>criteria</a:t>
            </a:r>
            <a:r>
              <a:rPr lang="de-AT" dirty="0">
                <a:ea typeface="ＭＳ Ｐゴシック" charset="0"/>
              </a:rPr>
              <a:t> </a:t>
            </a:r>
            <a:r>
              <a:rPr lang="de-AT" dirty="0" err="1">
                <a:ea typeface="ＭＳ Ｐゴシック" charset="0"/>
              </a:rPr>
              <a:t>for</a:t>
            </a:r>
            <a:r>
              <a:rPr lang="de-AT" dirty="0">
                <a:ea typeface="ＭＳ Ｐゴシック" charset="0"/>
              </a:rPr>
              <a:t> </a:t>
            </a:r>
            <a:r>
              <a:rPr lang="de-AT" dirty="0" err="1">
                <a:ea typeface="ＭＳ Ｐゴシック" charset="0"/>
              </a:rPr>
              <a:t>performance</a:t>
            </a:r>
            <a:r>
              <a:rPr lang="de-AT" dirty="0">
                <a:ea typeface="ＭＳ Ｐゴシック" charset="0"/>
              </a:rPr>
              <a:t> </a:t>
            </a:r>
            <a:r>
              <a:rPr lang="de-AT" dirty="0" err="1">
                <a:ea typeface="ＭＳ Ｐゴシック" charset="0"/>
              </a:rPr>
              <a:t>information</a:t>
            </a:r>
            <a:endParaRPr lang="de-AT" dirty="0">
              <a:ea typeface="ＭＳ Ｐゴシック" charset="0"/>
            </a:endParaRP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20" y="1797968"/>
            <a:ext cx="7201027" cy="32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780" y="4725144"/>
            <a:ext cx="7215620" cy="191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23</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353365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264" y="1270838"/>
            <a:ext cx="5247239" cy="3283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a:xfrm>
            <a:off x="706352" y="466618"/>
            <a:ext cx="7704000" cy="603618"/>
          </a:xfrm>
        </p:spPr>
        <p:txBody>
          <a:bodyPr/>
          <a:lstStyle/>
          <a:p>
            <a:r>
              <a:rPr lang="de-DE" dirty="0" smtClean="0"/>
              <a:t>Quality Assurance Clusters - PM</a:t>
            </a:r>
            <a:endParaRPr lang="de-DE" dirty="0"/>
          </a:p>
        </p:txBody>
      </p:sp>
      <p:sp>
        <p:nvSpPr>
          <p:cNvPr id="11" name="Rechteck 10"/>
          <p:cNvSpPr/>
          <p:nvPr/>
        </p:nvSpPr>
        <p:spPr>
          <a:xfrm>
            <a:off x="1999954" y="1965280"/>
            <a:ext cx="5207157" cy="1157367"/>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p:cNvSpPr/>
          <p:nvPr/>
        </p:nvSpPr>
        <p:spPr>
          <a:xfrm>
            <a:off x="2768339" y="1327078"/>
            <a:ext cx="3689088" cy="43672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p:cNvSpPr/>
          <p:nvPr/>
        </p:nvSpPr>
        <p:spPr>
          <a:xfrm>
            <a:off x="1999954" y="3261815"/>
            <a:ext cx="5207157" cy="43672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Rechteck 1"/>
          <p:cNvSpPr/>
          <p:nvPr/>
        </p:nvSpPr>
        <p:spPr>
          <a:xfrm>
            <a:off x="3416411" y="1070236"/>
            <a:ext cx="2307717" cy="20060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rgbClr val="000000"/>
                </a:solidFill>
              </a:rPr>
              <a:t>Strategie</a:t>
            </a:r>
            <a:endParaRPr lang="de-AT" sz="1000" b="1" dirty="0">
              <a:solidFill>
                <a:srgbClr val="000000"/>
              </a:solidFill>
            </a:endParaRPr>
          </a:p>
        </p:txBody>
      </p:sp>
      <p:sp>
        <p:nvSpPr>
          <p:cNvPr id="10" name="Geschweifte Klammer rechts 9"/>
          <p:cNvSpPr/>
          <p:nvPr/>
        </p:nvSpPr>
        <p:spPr>
          <a:xfrm>
            <a:off x="6487968" y="927117"/>
            <a:ext cx="347997" cy="91764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dirty="0"/>
          </a:p>
        </p:txBody>
      </p:sp>
      <p:sp>
        <p:nvSpPr>
          <p:cNvPr id="34" name="Geschweifte Klammer rechts 33"/>
          <p:cNvSpPr/>
          <p:nvPr/>
        </p:nvSpPr>
        <p:spPr>
          <a:xfrm>
            <a:off x="7236503" y="890347"/>
            <a:ext cx="347997" cy="280819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dirty="0"/>
          </a:p>
        </p:txBody>
      </p:sp>
      <p:sp>
        <p:nvSpPr>
          <p:cNvPr id="35" name="Geschweifte Klammer rechts 34"/>
          <p:cNvSpPr/>
          <p:nvPr/>
        </p:nvSpPr>
        <p:spPr>
          <a:xfrm rot="10800000">
            <a:off x="1508069" y="1327077"/>
            <a:ext cx="330714" cy="1795570"/>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dirty="0"/>
          </a:p>
        </p:txBody>
      </p:sp>
      <p:sp>
        <p:nvSpPr>
          <p:cNvPr id="13" name="Textfeld 12"/>
          <p:cNvSpPr txBox="1"/>
          <p:nvPr/>
        </p:nvSpPr>
        <p:spPr>
          <a:xfrm>
            <a:off x="6852069" y="1025143"/>
            <a:ext cx="1283066" cy="738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smtClean="0"/>
              <a:t>QA cluster 1: </a:t>
            </a:r>
          </a:p>
          <a:p>
            <a:r>
              <a:rPr lang="en-US" sz="1400" dirty="0" smtClean="0"/>
              <a:t>Horizontal Consistency</a:t>
            </a:r>
            <a:endParaRPr lang="en-US" sz="1400" dirty="0"/>
          </a:p>
        </p:txBody>
      </p:sp>
      <p:sp>
        <p:nvSpPr>
          <p:cNvPr id="36" name="Textfeld 35"/>
          <p:cNvSpPr txBox="1"/>
          <p:nvPr/>
        </p:nvSpPr>
        <p:spPr>
          <a:xfrm>
            <a:off x="225003" y="1864927"/>
            <a:ext cx="1283066" cy="738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smtClean="0"/>
              <a:t>QA cluster 2: </a:t>
            </a:r>
          </a:p>
          <a:p>
            <a:r>
              <a:rPr lang="en-US" sz="1400" dirty="0" smtClean="0"/>
              <a:t>Indicator Architecture</a:t>
            </a:r>
            <a:endParaRPr lang="en-US" sz="1400" dirty="0"/>
          </a:p>
        </p:txBody>
      </p:sp>
      <p:sp>
        <p:nvSpPr>
          <p:cNvPr id="37" name="Textfeld 36"/>
          <p:cNvSpPr txBox="1"/>
          <p:nvPr/>
        </p:nvSpPr>
        <p:spPr>
          <a:xfrm>
            <a:off x="7584500" y="1937984"/>
            <a:ext cx="1283066" cy="738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smtClean="0"/>
              <a:t>QA cluster 3: </a:t>
            </a:r>
          </a:p>
          <a:p>
            <a:r>
              <a:rPr lang="en-US" sz="1400" dirty="0" smtClean="0"/>
              <a:t>Management relevance</a:t>
            </a:r>
            <a:endParaRPr lang="en-US" sz="1400" dirty="0"/>
          </a:p>
        </p:txBody>
      </p:sp>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5474" y="4619083"/>
            <a:ext cx="2239290" cy="140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hteck 38"/>
          <p:cNvSpPr/>
          <p:nvPr/>
        </p:nvSpPr>
        <p:spPr>
          <a:xfrm>
            <a:off x="3687212" y="4632732"/>
            <a:ext cx="1583141" cy="21836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 </a:t>
            </a:r>
            <a:endParaRPr lang="de-AT"/>
          </a:p>
        </p:txBody>
      </p:sp>
      <p:sp>
        <p:nvSpPr>
          <p:cNvPr id="40" name="Rechteck 39"/>
          <p:cNvSpPr/>
          <p:nvPr/>
        </p:nvSpPr>
        <p:spPr>
          <a:xfrm>
            <a:off x="3342689" y="4917446"/>
            <a:ext cx="2252076" cy="28462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1" name="Rechteck 40"/>
          <p:cNvSpPr/>
          <p:nvPr/>
        </p:nvSpPr>
        <p:spPr>
          <a:xfrm>
            <a:off x="3366392" y="5478462"/>
            <a:ext cx="2228372" cy="20579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866" y="4607707"/>
            <a:ext cx="2239290" cy="140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hteck 42"/>
          <p:cNvSpPr/>
          <p:nvPr/>
        </p:nvSpPr>
        <p:spPr>
          <a:xfrm>
            <a:off x="6282604" y="4621356"/>
            <a:ext cx="1583141" cy="21836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 </a:t>
            </a:r>
            <a:endParaRPr lang="de-AT"/>
          </a:p>
        </p:txBody>
      </p:sp>
      <p:sp>
        <p:nvSpPr>
          <p:cNvPr id="44" name="Rechteck 43"/>
          <p:cNvSpPr/>
          <p:nvPr/>
        </p:nvSpPr>
        <p:spPr>
          <a:xfrm>
            <a:off x="5938081" y="4906070"/>
            <a:ext cx="2252076" cy="28462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5" name="Rechteck 44"/>
          <p:cNvSpPr/>
          <p:nvPr/>
        </p:nvSpPr>
        <p:spPr>
          <a:xfrm>
            <a:off x="5961784" y="5467086"/>
            <a:ext cx="2228372" cy="20579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978" y="4621355"/>
            <a:ext cx="2239290" cy="140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hteck 46"/>
          <p:cNvSpPr/>
          <p:nvPr/>
        </p:nvSpPr>
        <p:spPr>
          <a:xfrm>
            <a:off x="1082716" y="4635004"/>
            <a:ext cx="1583141" cy="21836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 </a:t>
            </a:r>
            <a:endParaRPr lang="de-AT"/>
          </a:p>
        </p:txBody>
      </p:sp>
      <p:sp>
        <p:nvSpPr>
          <p:cNvPr id="48" name="Rechteck 47"/>
          <p:cNvSpPr/>
          <p:nvPr/>
        </p:nvSpPr>
        <p:spPr>
          <a:xfrm>
            <a:off x="738193" y="4919718"/>
            <a:ext cx="2252076" cy="28462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9" name="Rechteck 48"/>
          <p:cNvSpPr/>
          <p:nvPr/>
        </p:nvSpPr>
        <p:spPr>
          <a:xfrm>
            <a:off x="761896" y="5480734"/>
            <a:ext cx="2228372" cy="20579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0" name="Geschweifte Klammer rechts 49"/>
          <p:cNvSpPr/>
          <p:nvPr/>
        </p:nvSpPr>
        <p:spPr>
          <a:xfrm rot="5400000">
            <a:off x="4292193" y="2278129"/>
            <a:ext cx="347997" cy="751968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dirty="0"/>
          </a:p>
        </p:txBody>
      </p:sp>
      <p:sp>
        <p:nvSpPr>
          <p:cNvPr id="51" name="Textfeld 50"/>
          <p:cNvSpPr txBox="1"/>
          <p:nvPr/>
        </p:nvSpPr>
        <p:spPr>
          <a:xfrm>
            <a:off x="2843808" y="6144604"/>
            <a:ext cx="3240360" cy="3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a:t>QA </a:t>
            </a:r>
            <a:r>
              <a:rPr lang="de-DE" sz="1400" dirty="0" err="1"/>
              <a:t>cluster</a:t>
            </a:r>
            <a:r>
              <a:rPr lang="de-DE" sz="1400" dirty="0"/>
              <a:t> </a:t>
            </a:r>
            <a:r>
              <a:rPr lang="de-DE" sz="1400" dirty="0" smtClean="0"/>
              <a:t>4: Horizontal </a:t>
            </a:r>
            <a:r>
              <a:rPr lang="en-US" sz="1400" dirty="0" smtClean="0"/>
              <a:t>consistency</a:t>
            </a:r>
            <a:endParaRPr lang="en-US" sz="1400" dirty="0"/>
          </a:p>
        </p:txBody>
      </p:sp>
      <p:sp>
        <p:nvSpPr>
          <p:cNvPr id="7" name="Foliennummernplatzhalter 6"/>
          <p:cNvSpPr>
            <a:spLocks noGrp="1"/>
          </p:cNvSpPr>
          <p:nvPr>
            <p:ph type="sldNum" sz="quarter" idx="11"/>
          </p:nvPr>
        </p:nvSpPr>
        <p:spPr/>
        <p:txBody>
          <a:bodyPr/>
          <a:lstStyle/>
          <a:p>
            <a:pPr>
              <a:defRPr/>
            </a:pPr>
            <a:fld id="{40ED841B-780F-487E-9CF5-7828F2035850}" type="slidenum">
              <a:rPr lang="de-AT" smtClean="0">
                <a:solidFill>
                  <a:srgbClr val="D10019"/>
                </a:solidFill>
              </a:rPr>
              <a:pPr>
                <a:defRPr/>
              </a:pPr>
              <a:t>24</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138084901"/>
      </p:ext>
    </p:extLst>
  </p:cSld>
  <p:clrMapOvr>
    <a:masterClrMapping/>
  </p:clrMapOvr>
  <mc:AlternateContent xmlns:mc="http://schemas.openxmlformats.org/markup-compatibility/2006" xmlns:p14="http://schemas.microsoft.com/office/powerpoint/2010/main">
    <mc:Choice Requires="p14">
      <p:transition spd="slow" p14:dur="2000" advClick="0" advTm="8420"/>
    </mc:Choice>
    <mc:Fallback xmlns="">
      <p:transition spd="slow" advClick="0" advTm="842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20000" y="1833638"/>
            <a:ext cx="7704000" cy="3996000"/>
          </a:xfrm>
        </p:spPr>
        <p:txBody>
          <a:bodyPr/>
          <a:lstStyle/>
          <a:p>
            <a:pPr marL="0" indent="0">
              <a:buNone/>
            </a:pPr>
            <a:r>
              <a:rPr lang="de-DE" b="1" dirty="0" smtClean="0"/>
              <a:t>Review </a:t>
            </a:r>
            <a:r>
              <a:rPr lang="de-DE" b="1" dirty="0" err="1" smtClean="0"/>
              <a:t>of</a:t>
            </a:r>
            <a:r>
              <a:rPr lang="de-DE" b="1" dirty="0" smtClean="0"/>
              <a:t> </a:t>
            </a:r>
            <a:r>
              <a:rPr lang="de-DE" b="1" dirty="0" err="1" smtClean="0"/>
              <a:t>the</a:t>
            </a:r>
            <a:r>
              <a:rPr lang="de-DE" b="1" dirty="0" smtClean="0"/>
              <a:t> link </a:t>
            </a:r>
            <a:r>
              <a:rPr lang="de-DE" b="1" dirty="0" err="1" smtClean="0"/>
              <a:t>between</a:t>
            </a:r>
            <a:r>
              <a:rPr lang="de-DE" b="1" dirty="0" smtClean="0"/>
              <a:t> </a:t>
            </a:r>
            <a:r>
              <a:rPr lang="de-DE" b="1" dirty="0" err="1" smtClean="0"/>
              <a:t>outcome</a:t>
            </a:r>
            <a:r>
              <a:rPr lang="de-DE" b="1" dirty="0" smtClean="0"/>
              <a:t> </a:t>
            </a:r>
            <a:r>
              <a:rPr lang="de-DE" b="1" dirty="0" err="1" smtClean="0"/>
              <a:t>target</a:t>
            </a:r>
            <a:r>
              <a:rPr lang="de-DE" b="1" dirty="0" smtClean="0"/>
              <a:t> </a:t>
            </a:r>
            <a:r>
              <a:rPr lang="de-DE" b="1" dirty="0" err="1" smtClean="0"/>
              <a:t>and</a:t>
            </a:r>
            <a:r>
              <a:rPr lang="de-DE" b="1" dirty="0" smtClean="0"/>
              <a:t> </a:t>
            </a:r>
            <a:r>
              <a:rPr lang="de-DE" b="1" dirty="0" err="1" smtClean="0"/>
              <a:t>indicators</a:t>
            </a:r>
            <a:endParaRPr lang="de-DE" b="1" dirty="0" smtClean="0"/>
          </a:p>
          <a:p>
            <a:r>
              <a:rPr lang="de-DE" dirty="0" err="1" smtClean="0"/>
              <a:t>Indicators</a:t>
            </a:r>
            <a:r>
              <a:rPr lang="de-DE" dirty="0" smtClean="0"/>
              <a:t> </a:t>
            </a:r>
            <a:r>
              <a:rPr lang="de-DE" dirty="0" err="1" smtClean="0"/>
              <a:t>should</a:t>
            </a:r>
            <a:r>
              <a:rPr lang="de-DE" dirty="0" smtClean="0"/>
              <a:t> </a:t>
            </a:r>
            <a:r>
              <a:rPr lang="de-DE" dirty="0" err="1" smtClean="0"/>
              <a:t>allow</a:t>
            </a:r>
            <a:r>
              <a:rPr lang="de-DE" dirty="0" smtClean="0"/>
              <a:t> an </a:t>
            </a:r>
            <a:r>
              <a:rPr lang="de-DE" dirty="0" err="1" smtClean="0"/>
              <a:t>observation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impact</a:t>
            </a:r>
            <a:r>
              <a:rPr lang="de-DE" dirty="0" smtClean="0"/>
              <a:t> on </a:t>
            </a:r>
            <a:r>
              <a:rPr lang="de-DE" dirty="0" err="1" smtClean="0"/>
              <a:t>the</a:t>
            </a:r>
            <a:r>
              <a:rPr lang="de-DE" dirty="0" smtClean="0"/>
              <a:t> </a:t>
            </a:r>
            <a:r>
              <a:rPr lang="de-DE" dirty="0" err="1" smtClean="0"/>
              <a:t>outcome</a:t>
            </a:r>
            <a:r>
              <a:rPr lang="de-DE" dirty="0" smtClean="0"/>
              <a:t> </a:t>
            </a:r>
            <a:r>
              <a:rPr lang="de-DE" dirty="0" err="1" smtClean="0"/>
              <a:t>target</a:t>
            </a:r>
            <a:endParaRPr lang="de-DE" dirty="0" smtClean="0"/>
          </a:p>
          <a:p>
            <a:r>
              <a:rPr lang="de-DE" dirty="0" smtClean="0"/>
              <a:t>Points </a:t>
            </a:r>
            <a:r>
              <a:rPr lang="de-DE" dirty="0" err="1" smtClean="0"/>
              <a:t>of</a:t>
            </a:r>
            <a:r>
              <a:rPr lang="de-DE" dirty="0" smtClean="0"/>
              <a:t> </a:t>
            </a:r>
            <a:r>
              <a:rPr lang="de-DE" dirty="0" err="1" smtClean="0"/>
              <a:t>observation</a:t>
            </a:r>
            <a:r>
              <a:rPr lang="de-DE" dirty="0" smtClean="0"/>
              <a:t>:</a:t>
            </a:r>
          </a:p>
          <a:p>
            <a:pPr lvl="1"/>
            <a:r>
              <a:rPr lang="de-DE" dirty="0" smtClean="0"/>
              <a:t>Outcome </a:t>
            </a:r>
            <a:r>
              <a:rPr lang="de-DE" dirty="0" err="1" smtClean="0"/>
              <a:t>target</a:t>
            </a:r>
            <a:r>
              <a:rPr lang="de-DE" dirty="0" smtClean="0"/>
              <a:t> </a:t>
            </a:r>
            <a:r>
              <a:rPr lang="de-DE" dirty="0" err="1" smtClean="0"/>
              <a:t>fulfills</a:t>
            </a:r>
            <a:r>
              <a:rPr lang="de-DE" dirty="0" smtClean="0"/>
              <a:t> </a:t>
            </a:r>
            <a:r>
              <a:rPr lang="de-DE" dirty="0" err="1" smtClean="0"/>
              <a:t>quality</a:t>
            </a:r>
            <a:r>
              <a:rPr lang="de-DE" dirty="0" smtClean="0"/>
              <a:t> </a:t>
            </a:r>
            <a:r>
              <a:rPr lang="de-DE" dirty="0" err="1" smtClean="0"/>
              <a:t>criteria</a:t>
            </a:r>
            <a:r>
              <a:rPr lang="de-DE" dirty="0" smtClean="0"/>
              <a:t> </a:t>
            </a:r>
            <a:r>
              <a:rPr lang="de-DE" dirty="0" err="1" smtClean="0"/>
              <a:t>for</a:t>
            </a:r>
            <a:r>
              <a:rPr lang="de-DE" dirty="0" smtClean="0"/>
              <a:t> </a:t>
            </a:r>
            <a:r>
              <a:rPr lang="de-DE" dirty="0" err="1" smtClean="0"/>
              <a:t>performance</a:t>
            </a:r>
            <a:r>
              <a:rPr lang="de-DE" dirty="0" smtClean="0"/>
              <a:t> </a:t>
            </a:r>
            <a:r>
              <a:rPr lang="de-DE" dirty="0" err="1" smtClean="0"/>
              <a:t>information</a:t>
            </a:r>
            <a:endParaRPr lang="de-DE" dirty="0" smtClean="0"/>
          </a:p>
          <a:p>
            <a:pPr lvl="1"/>
            <a:r>
              <a:rPr lang="de-DE" dirty="0" err="1" smtClean="0"/>
              <a:t>Indicators</a:t>
            </a:r>
            <a:r>
              <a:rPr lang="de-DE" dirty="0" smtClean="0"/>
              <a:t> </a:t>
            </a:r>
            <a:r>
              <a:rPr lang="de-DE" dirty="0" err="1" smtClean="0"/>
              <a:t>provide</a:t>
            </a:r>
            <a:r>
              <a:rPr lang="de-DE" dirty="0" smtClean="0"/>
              <a:t> </a:t>
            </a:r>
            <a:r>
              <a:rPr lang="de-DE" dirty="0" err="1" smtClean="0"/>
              <a:t>information</a:t>
            </a:r>
            <a:r>
              <a:rPr lang="de-DE" dirty="0" smtClean="0"/>
              <a:t> ob </a:t>
            </a:r>
            <a:r>
              <a:rPr lang="de-DE" dirty="0" err="1" smtClean="0"/>
              <a:t>target</a:t>
            </a:r>
            <a:r>
              <a:rPr lang="de-DE" dirty="0" smtClean="0"/>
              <a:t> </a:t>
            </a:r>
            <a:r>
              <a:rPr lang="de-DE" dirty="0" err="1" smtClean="0"/>
              <a:t>achievement</a:t>
            </a:r>
            <a:endParaRPr lang="de-DE" dirty="0"/>
          </a:p>
          <a:p>
            <a:pPr lvl="1"/>
            <a:r>
              <a:rPr lang="de-DE" dirty="0" err="1" smtClean="0"/>
              <a:t>Indicators</a:t>
            </a:r>
            <a:r>
              <a:rPr lang="de-DE" dirty="0" smtClean="0"/>
              <a:t> </a:t>
            </a:r>
            <a:r>
              <a:rPr lang="de-DE" dirty="0" err="1" smtClean="0"/>
              <a:t>consider</a:t>
            </a:r>
            <a:r>
              <a:rPr lang="de-DE" dirty="0" smtClean="0"/>
              <a:t> </a:t>
            </a:r>
            <a:r>
              <a:rPr lang="de-DE" dirty="0" err="1" smtClean="0"/>
              <a:t>interdependencies</a:t>
            </a:r>
            <a:r>
              <a:rPr lang="de-DE" dirty="0" smtClean="0"/>
              <a:t> </a:t>
            </a:r>
            <a:r>
              <a:rPr lang="de-DE" dirty="0" err="1" smtClean="0"/>
              <a:t>and</a:t>
            </a:r>
            <a:r>
              <a:rPr lang="de-DE" dirty="0" smtClean="0"/>
              <a:t> blind </a:t>
            </a:r>
            <a:r>
              <a:rPr lang="de-DE" dirty="0" err="1" smtClean="0"/>
              <a:t>spots</a:t>
            </a:r>
            <a:endParaRPr lang="de-DE" dirty="0" smtClean="0"/>
          </a:p>
          <a:p>
            <a:pPr lvl="1"/>
            <a:r>
              <a:rPr lang="de-DE" dirty="0" smtClean="0"/>
              <a:t>Quality </a:t>
            </a:r>
            <a:r>
              <a:rPr lang="de-DE" dirty="0" err="1" smtClean="0"/>
              <a:t>of</a:t>
            </a:r>
            <a:r>
              <a:rPr lang="de-DE" dirty="0" smtClean="0"/>
              <a:t> </a:t>
            </a:r>
            <a:r>
              <a:rPr lang="de-DE" dirty="0" err="1" smtClean="0"/>
              <a:t>Indicators</a:t>
            </a:r>
            <a:r>
              <a:rPr lang="de-DE" dirty="0" smtClean="0"/>
              <a:t> (i.e. CLEVER-</a:t>
            </a:r>
            <a:r>
              <a:rPr lang="de-DE" dirty="0" err="1" smtClean="0"/>
              <a:t>Scheme</a:t>
            </a:r>
            <a:r>
              <a:rPr lang="de-DE" dirty="0" smtClean="0"/>
              <a:t>)</a:t>
            </a:r>
          </a:p>
        </p:txBody>
      </p:sp>
      <p:sp>
        <p:nvSpPr>
          <p:cNvPr id="3" name="Titel 2"/>
          <p:cNvSpPr>
            <a:spLocks noGrp="1"/>
          </p:cNvSpPr>
          <p:nvPr>
            <p:ph type="title"/>
          </p:nvPr>
        </p:nvSpPr>
        <p:spPr/>
        <p:txBody>
          <a:bodyPr/>
          <a:lstStyle/>
          <a:p>
            <a:pPr>
              <a:defRPr/>
            </a:pPr>
            <a:r>
              <a:rPr lang="de-DE" dirty="0">
                <a:ea typeface="ＭＳ Ｐゴシック" charset="0"/>
              </a:rPr>
              <a:t>Cluster II – </a:t>
            </a:r>
            <a:r>
              <a:rPr lang="de-DE" dirty="0" err="1">
                <a:ea typeface="ＭＳ Ｐゴシック" charset="0"/>
              </a:rPr>
              <a:t>Indicator</a:t>
            </a:r>
            <a:r>
              <a:rPr lang="de-DE" dirty="0">
                <a:ea typeface="ＭＳ Ｐゴシック" charset="0"/>
              </a:rPr>
              <a:t> </a:t>
            </a:r>
            <a:r>
              <a:rPr lang="de-DE" dirty="0" err="1">
                <a:ea typeface="ＭＳ Ｐゴシック" charset="0"/>
              </a:rPr>
              <a:t>Architecture</a:t>
            </a:r>
            <a:endParaRPr lang="de-DE" dirty="0">
              <a:ea typeface="ＭＳ Ｐゴシック" charset="0"/>
            </a:endParaRPr>
          </a:p>
        </p:txBody>
      </p:sp>
      <p:sp>
        <p:nvSpPr>
          <p:cNvPr id="4" name="Foliennummernplatzhalter 3"/>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25</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678582748"/>
      </p:ext>
    </p:extLst>
  </p:cSld>
  <p:clrMapOvr>
    <a:masterClrMapping/>
  </p:clrMapOvr>
  <mc:AlternateContent xmlns:mc="http://schemas.openxmlformats.org/markup-compatibility/2006" xmlns:p14="http://schemas.microsoft.com/office/powerpoint/2010/main">
    <mc:Choice Requires="p14">
      <p:transition spd="slow" p14:dur="2000" advClick="0" advTm="8420"/>
    </mc:Choice>
    <mc:Fallback xmlns="">
      <p:transition spd="slow" advClick="0" advTm="842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rotWithShape="1">
          <a:blip r:embed="rId3"/>
          <a:srcRect l="1844" t="10268" r="4376" b="2969"/>
          <a:stretch/>
        </p:blipFill>
        <p:spPr>
          <a:xfrm>
            <a:off x="539552" y="1916832"/>
            <a:ext cx="8257202" cy="3144147"/>
          </a:xfrm>
          <a:prstGeom prst="rect">
            <a:avLst/>
          </a:prstGeom>
          <a:solidFill>
            <a:srgbClr val="FFFFFF"/>
          </a:solidFill>
        </p:spPr>
      </p:pic>
      <p:sp>
        <p:nvSpPr>
          <p:cNvPr id="14" name="Titel 2"/>
          <p:cNvSpPr>
            <a:spLocks noGrp="1"/>
          </p:cNvSpPr>
          <p:nvPr>
            <p:ph type="title"/>
          </p:nvPr>
        </p:nvSpPr>
        <p:spPr>
          <a:xfrm>
            <a:off x="683568" y="1037955"/>
            <a:ext cx="8460432" cy="1019200"/>
          </a:xfrm>
        </p:spPr>
        <p:txBody>
          <a:bodyPr/>
          <a:lstStyle/>
          <a:p>
            <a:pPr>
              <a:defRPr/>
            </a:pPr>
            <a:r>
              <a:rPr lang="de-DE" dirty="0">
                <a:ea typeface="ＭＳ Ｐゴシック" charset="0"/>
              </a:rPr>
              <a:t>Cluster II – </a:t>
            </a:r>
            <a:r>
              <a:rPr lang="de-DE" dirty="0" err="1">
                <a:ea typeface="ＭＳ Ｐゴシック" charset="0"/>
              </a:rPr>
              <a:t>Indicator</a:t>
            </a:r>
            <a:r>
              <a:rPr lang="de-DE" dirty="0">
                <a:ea typeface="ＭＳ Ｐゴシック" charset="0"/>
              </a:rPr>
              <a:t> </a:t>
            </a:r>
            <a:r>
              <a:rPr lang="de-DE" dirty="0" err="1">
                <a:ea typeface="ＭＳ Ｐゴシック" charset="0"/>
              </a:rPr>
              <a:t>Architecture</a:t>
            </a:r>
            <a:r>
              <a:rPr lang="de-DE" dirty="0">
                <a:ea typeface="ＭＳ Ｐゴシック" charset="0"/>
              </a:rPr>
              <a:t/>
            </a:r>
            <a:br>
              <a:rPr lang="de-DE" dirty="0">
                <a:ea typeface="ＭＳ Ｐゴシック" charset="0"/>
              </a:rPr>
            </a:br>
            <a:r>
              <a:rPr lang="de-DE" dirty="0">
                <a:ea typeface="ＭＳ Ｐゴシック" charset="0"/>
              </a:rPr>
              <a:t>Blind </a:t>
            </a:r>
            <a:r>
              <a:rPr lang="de-DE" dirty="0" err="1">
                <a:ea typeface="ＭＳ Ｐゴシック" charset="0"/>
              </a:rPr>
              <a:t>spots</a:t>
            </a:r>
            <a:endParaRPr lang="de-DE" dirty="0">
              <a:ea typeface="ＭＳ Ｐゴシック" charset="0"/>
            </a:endParaRPr>
          </a:p>
        </p:txBody>
      </p:sp>
      <p:sp>
        <p:nvSpPr>
          <p:cNvPr id="9" name="Textfeld 8"/>
          <p:cNvSpPr txBox="1"/>
          <p:nvPr/>
        </p:nvSpPr>
        <p:spPr>
          <a:xfrm>
            <a:off x="899592" y="1916832"/>
            <a:ext cx="1080120" cy="307777"/>
          </a:xfrm>
          <a:prstGeom prst="rect">
            <a:avLst/>
          </a:prstGeom>
          <a:solidFill>
            <a:schemeClr val="bg1"/>
          </a:solidFill>
        </p:spPr>
        <p:txBody>
          <a:bodyPr wrap="square" rtlCol="0">
            <a:spAutoFit/>
          </a:bodyPr>
          <a:lstStyle/>
          <a:p>
            <a:pPr algn="ctr"/>
            <a:r>
              <a:rPr lang="de-DE" sz="1400" b="1" dirty="0" err="1" smtClean="0">
                <a:latin typeface="+mn-lt"/>
              </a:rPr>
              <a:t>Indicator</a:t>
            </a:r>
            <a:endParaRPr lang="de-AT" sz="1400" b="1" dirty="0">
              <a:latin typeface="+mn-lt"/>
            </a:endParaRPr>
          </a:p>
        </p:txBody>
      </p:sp>
      <p:sp>
        <p:nvSpPr>
          <p:cNvPr id="15" name="Textfeld 14"/>
          <p:cNvSpPr txBox="1"/>
          <p:nvPr/>
        </p:nvSpPr>
        <p:spPr>
          <a:xfrm>
            <a:off x="3059832" y="1916832"/>
            <a:ext cx="1080120" cy="307777"/>
          </a:xfrm>
          <a:prstGeom prst="rect">
            <a:avLst/>
          </a:prstGeom>
          <a:solidFill>
            <a:schemeClr val="bg1"/>
          </a:solidFill>
        </p:spPr>
        <p:txBody>
          <a:bodyPr wrap="square" rtlCol="0">
            <a:spAutoFit/>
          </a:bodyPr>
          <a:lstStyle/>
          <a:p>
            <a:pPr algn="ctr"/>
            <a:r>
              <a:rPr lang="de-DE" sz="1400" b="1" dirty="0" err="1" smtClean="0">
                <a:latin typeface="+mn-lt"/>
              </a:rPr>
              <a:t>Indicator</a:t>
            </a:r>
            <a:endParaRPr lang="de-AT" sz="1400" b="1" dirty="0">
              <a:latin typeface="+mn-lt"/>
            </a:endParaRPr>
          </a:p>
        </p:txBody>
      </p:sp>
      <p:sp>
        <p:nvSpPr>
          <p:cNvPr id="16" name="Textfeld 15"/>
          <p:cNvSpPr txBox="1"/>
          <p:nvPr/>
        </p:nvSpPr>
        <p:spPr>
          <a:xfrm>
            <a:off x="3419872" y="4221088"/>
            <a:ext cx="1080120" cy="307777"/>
          </a:xfrm>
          <a:prstGeom prst="rect">
            <a:avLst/>
          </a:prstGeom>
          <a:solidFill>
            <a:schemeClr val="bg1"/>
          </a:solidFill>
        </p:spPr>
        <p:txBody>
          <a:bodyPr wrap="square" rtlCol="0">
            <a:spAutoFit/>
          </a:bodyPr>
          <a:lstStyle/>
          <a:p>
            <a:pPr algn="ctr"/>
            <a:r>
              <a:rPr lang="de-DE" sz="1400" b="1" dirty="0" err="1" smtClean="0">
                <a:latin typeface="+mn-lt"/>
              </a:rPr>
              <a:t>Indicator</a:t>
            </a:r>
            <a:endParaRPr lang="de-AT" sz="1400" b="1" dirty="0">
              <a:latin typeface="+mn-lt"/>
            </a:endParaRPr>
          </a:p>
        </p:txBody>
      </p:sp>
      <p:sp>
        <p:nvSpPr>
          <p:cNvPr id="17" name="Textfeld 16"/>
          <p:cNvSpPr txBox="1"/>
          <p:nvPr/>
        </p:nvSpPr>
        <p:spPr>
          <a:xfrm>
            <a:off x="5148064" y="1903267"/>
            <a:ext cx="1080120" cy="307777"/>
          </a:xfrm>
          <a:prstGeom prst="rect">
            <a:avLst/>
          </a:prstGeom>
          <a:solidFill>
            <a:schemeClr val="bg1"/>
          </a:solidFill>
        </p:spPr>
        <p:txBody>
          <a:bodyPr wrap="square" rtlCol="0">
            <a:spAutoFit/>
          </a:bodyPr>
          <a:lstStyle/>
          <a:p>
            <a:pPr algn="ctr"/>
            <a:r>
              <a:rPr lang="de-DE" sz="1400" b="1" dirty="0" err="1" smtClean="0">
                <a:latin typeface="+mn-lt"/>
              </a:rPr>
              <a:t>Indicator</a:t>
            </a:r>
            <a:endParaRPr lang="de-AT" sz="1400" b="1" dirty="0">
              <a:latin typeface="+mn-lt"/>
            </a:endParaRPr>
          </a:p>
        </p:txBody>
      </p:sp>
      <p:sp>
        <p:nvSpPr>
          <p:cNvPr id="18" name="Textfeld 17"/>
          <p:cNvSpPr txBox="1"/>
          <p:nvPr/>
        </p:nvSpPr>
        <p:spPr>
          <a:xfrm>
            <a:off x="7380312" y="1916832"/>
            <a:ext cx="1080120" cy="307777"/>
          </a:xfrm>
          <a:prstGeom prst="rect">
            <a:avLst/>
          </a:prstGeom>
          <a:solidFill>
            <a:schemeClr val="bg1"/>
          </a:solidFill>
        </p:spPr>
        <p:txBody>
          <a:bodyPr wrap="square" rtlCol="0">
            <a:spAutoFit/>
          </a:bodyPr>
          <a:lstStyle/>
          <a:p>
            <a:pPr algn="ctr"/>
            <a:r>
              <a:rPr lang="de-DE" sz="1400" b="1" dirty="0" err="1" smtClean="0">
                <a:latin typeface="+mn-lt"/>
              </a:rPr>
              <a:t>Indicator</a:t>
            </a:r>
            <a:endParaRPr lang="de-AT" sz="1400" b="1" dirty="0">
              <a:latin typeface="+mn-lt"/>
            </a:endParaRPr>
          </a:p>
        </p:txBody>
      </p:sp>
      <p:sp>
        <p:nvSpPr>
          <p:cNvPr id="19" name="Textfeld 18"/>
          <p:cNvSpPr txBox="1"/>
          <p:nvPr/>
        </p:nvSpPr>
        <p:spPr>
          <a:xfrm>
            <a:off x="6084168" y="4753202"/>
            <a:ext cx="1080120" cy="307777"/>
          </a:xfrm>
          <a:prstGeom prst="rect">
            <a:avLst/>
          </a:prstGeom>
          <a:solidFill>
            <a:schemeClr val="bg1"/>
          </a:solidFill>
        </p:spPr>
        <p:txBody>
          <a:bodyPr wrap="square" rtlCol="0">
            <a:spAutoFit/>
          </a:bodyPr>
          <a:lstStyle/>
          <a:p>
            <a:pPr algn="ctr"/>
            <a:r>
              <a:rPr lang="de-DE" sz="1400" b="1" dirty="0" err="1" smtClean="0">
                <a:latin typeface="+mn-lt"/>
              </a:rPr>
              <a:t>Indicator</a:t>
            </a:r>
            <a:endParaRPr lang="de-AT" sz="1400" b="1" dirty="0">
              <a:latin typeface="+mn-lt"/>
            </a:endParaRPr>
          </a:p>
        </p:txBody>
      </p:sp>
      <p:sp>
        <p:nvSpPr>
          <p:cNvPr id="20" name="Textfeld 19"/>
          <p:cNvSpPr txBox="1"/>
          <p:nvPr/>
        </p:nvSpPr>
        <p:spPr>
          <a:xfrm>
            <a:off x="7668344" y="4797152"/>
            <a:ext cx="1080120" cy="307777"/>
          </a:xfrm>
          <a:prstGeom prst="rect">
            <a:avLst/>
          </a:prstGeom>
          <a:solidFill>
            <a:schemeClr val="bg1"/>
          </a:solidFill>
        </p:spPr>
        <p:txBody>
          <a:bodyPr wrap="square" rtlCol="0">
            <a:spAutoFit/>
          </a:bodyPr>
          <a:lstStyle/>
          <a:p>
            <a:pPr algn="ctr"/>
            <a:r>
              <a:rPr lang="de-DE" sz="1400" b="1" dirty="0" err="1" smtClean="0">
                <a:latin typeface="+mn-lt"/>
              </a:rPr>
              <a:t>Indicator</a:t>
            </a:r>
            <a:endParaRPr lang="de-AT" sz="1400" b="1" dirty="0">
              <a:latin typeface="+mn-lt"/>
            </a:endParaRPr>
          </a:p>
        </p:txBody>
      </p:sp>
      <p:sp>
        <p:nvSpPr>
          <p:cNvPr id="21" name="Textfeld 20"/>
          <p:cNvSpPr txBox="1"/>
          <p:nvPr/>
        </p:nvSpPr>
        <p:spPr>
          <a:xfrm>
            <a:off x="4716016" y="4345359"/>
            <a:ext cx="1080120" cy="307777"/>
          </a:xfrm>
          <a:prstGeom prst="rect">
            <a:avLst/>
          </a:prstGeom>
          <a:solidFill>
            <a:schemeClr val="bg1"/>
          </a:solidFill>
        </p:spPr>
        <p:txBody>
          <a:bodyPr wrap="square" rtlCol="0">
            <a:spAutoFit/>
          </a:bodyPr>
          <a:lstStyle/>
          <a:p>
            <a:pPr algn="ctr"/>
            <a:r>
              <a:rPr lang="de-DE" sz="1400" b="1" dirty="0" err="1" smtClean="0">
                <a:latin typeface="+mn-lt"/>
              </a:rPr>
              <a:t>Indicator</a:t>
            </a:r>
            <a:endParaRPr lang="de-AT" sz="1400" b="1" dirty="0">
              <a:latin typeface="+mn-lt"/>
            </a:endParaRPr>
          </a:p>
        </p:txBody>
      </p:sp>
      <p:sp>
        <p:nvSpPr>
          <p:cNvPr id="22" name="Textfeld 21"/>
          <p:cNvSpPr txBox="1"/>
          <p:nvPr/>
        </p:nvSpPr>
        <p:spPr>
          <a:xfrm>
            <a:off x="539552" y="4435314"/>
            <a:ext cx="1584176" cy="307777"/>
          </a:xfrm>
          <a:prstGeom prst="rect">
            <a:avLst/>
          </a:prstGeom>
          <a:solidFill>
            <a:schemeClr val="bg1"/>
          </a:solidFill>
        </p:spPr>
        <p:txBody>
          <a:bodyPr wrap="square" rtlCol="0">
            <a:spAutoFit/>
          </a:bodyPr>
          <a:lstStyle/>
          <a:p>
            <a:pPr algn="ctr"/>
            <a:r>
              <a:rPr lang="de-DE" sz="1400" b="1" dirty="0" smtClean="0">
                <a:latin typeface="+mn-lt"/>
              </a:rPr>
              <a:t>Blind </a:t>
            </a:r>
            <a:r>
              <a:rPr lang="de-DE" sz="1400" b="1" dirty="0" err="1" smtClean="0">
                <a:latin typeface="+mn-lt"/>
              </a:rPr>
              <a:t>spots</a:t>
            </a:r>
            <a:endParaRPr lang="de-AT" sz="1400" b="1" dirty="0">
              <a:latin typeface="+mn-lt"/>
            </a:endParaRPr>
          </a:p>
        </p:txBody>
      </p:sp>
      <p:sp>
        <p:nvSpPr>
          <p:cNvPr id="23" name="Ellipse 22"/>
          <p:cNvSpPr/>
          <p:nvPr/>
        </p:nvSpPr>
        <p:spPr bwMode="auto">
          <a:xfrm>
            <a:off x="5796136" y="3429000"/>
            <a:ext cx="1440160" cy="444151"/>
          </a:xfrm>
          <a:prstGeom prst="ellipse">
            <a:avLst/>
          </a:prstGeom>
          <a:solidFill>
            <a:srgbClr val="ADF5C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mn-lt"/>
              </a:rPr>
              <a:t>Outcome</a:t>
            </a:r>
            <a:endParaRPr kumimoji="0" lang="de-AT" sz="1400" b="1" i="0" u="none" strike="noStrike" cap="none" normalizeH="0" baseline="0" dirty="0" smtClean="0">
              <a:ln>
                <a:noFill/>
              </a:ln>
              <a:solidFill>
                <a:schemeClr val="tx1"/>
              </a:solidFill>
              <a:effectLst/>
              <a:latin typeface="+mn-lt"/>
            </a:endParaRPr>
          </a:p>
        </p:txBody>
      </p:sp>
      <p:sp>
        <p:nvSpPr>
          <p:cNvPr id="24" name="Ellipse 23"/>
          <p:cNvSpPr/>
          <p:nvPr/>
        </p:nvSpPr>
        <p:spPr bwMode="auto">
          <a:xfrm>
            <a:off x="1619672" y="3359324"/>
            <a:ext cx="1440160" cy="444151"/>
          </a:xfrm>
          <a:prstGeom prst="ellipse">
            <a:avLst/>
          </a:prstGeom>
          <a:solidFill>
            <a:srgbClr val="ADF5C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mn-lt"/>
              </a:rPr>
              <a:t>Outcome</a:t>
            </a:r>
            <a:endParaRPr kumimoji="0" lang="de-AT" sz="1400" b="1" i="0" u="none" strike="noStrike" cap="none" normalizeH="0" baseline="0" dirty="0" smtClean="0">
              <a:ln>
                <a:noFill/>
              </a:ln>
              <a:solidFill>
                <a:schemeClr val="tx1"/>
              </a:solidFill>
              <a:effectLst/>
              <a:latin typeface="+mn-lt"/>
            </a:endParaRPr>
          </a:p>
        </p:txBody>
      </p:sp>
      <p:sp>
        <p:nvSpPr>
          <p:cNvPr id="2" name="Foliennummernplatzhalter 1"/>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26</a:t>
            </a:fld>
            <a:r>
              <a:rPr lang="de-AT" smtClean="0">
                <a:solidFill>
                  <a:srgbClr val="D10019"/>
                </a:solidFill>
              </a:rPr>
              <a:t> |</a:t>
            </a:r>
            <a:endParaRPr lang="de-AT">
              <a:solidFill>
                <a:srgbClr val="D10019"/>
              </a:solidFill>
            </a:endParaRPr>
          </a:p>
        </p:txBody>
      </p:sp>
      <p:sp>
        <p:nvSpPr>
          <p:cNvPr id="3" name="Fußzeilenplatzhalter 2"/>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3331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20000" y="1833638"/>
            <a:ext cx="7704000" cy="3996000"/>
          </a:xfrm>
        </p:spPr>
        <p:txBody>
          <a:bodyPr/>
          <a:lstStyle/>
          <a:p>
            <a:pPr marL="0" indent="0">
              <a:buNone/>
            </a:pPr>
            <a:r>
              <a:rPr lang="en-US" b="1" dirty="0" smtClean="0"/>
              <a:t>Review of the structural </a:t>
            </a:r>
            <a:r>
              <a:rPr lang="en-US" b="1" dirty="0"/>
              <a:t>connection of the target cascade</a:t>
            </a:r>
          </a:p>
          <a:p>
            <a:r>
              <a:rPr lang="de-DE" dirty="0" smtClean="0"/>
              <a:t>Points </a:t>
            </a:r>
            <a:r>
              <a:rPr lang="de-DE" dirty="0" err="1" smtClean="0"/>
              <a:t>of</a:t>
            </a:r>
            <a:r>
              <a:rPr lang="de-DE" dirty="0" smtClean="0"/>
              <a:t> </a:t>
            </a:r>
            <a:r>
              <a:rPr lang="de-DE" dirty="0" err="1" smtClean="0"/>
              <a:t>observation</a:t>
            </a:r>
            <a:r>
              <a:rPr lang="de-DE" dirty="0" smtClean="0"/>
              <a:t>:</a:t>
            </a:r>
          </a:p>
          <a:p>
            <a:pPr lvl="1"/>
            <a:r>
              <a:rPr lang="de-DE" dirty="0" smtClean="0"/>
              <a:t>Target </a:t>
            </a:r>
            <a:r>
              <a:rPr lang="de-DE" dirty="0" err="1" smtClean="0"/>
              <a:t>cascade</a:t>
            </a:r>
            <a:r>
              <a:rPr lang="de-DE" dirty="0" smtClean="0"/>
              <a:t> </a:t>
            </a:r>
            <a:r>
              <a:rPr lang="de-DE" dirty="0" err="1" smtClean="0"/>
              <a:t>and</a:t>
            </a:r>
            <a:r>
              <a:rPr lang="de-DE" dirty="0" smtClean="0"/>
              <a:t> </a:t>
            </a:r>
            <a:r>
              <a:rPr lang="de-DE" dirty="0" err="1" smtClean="0"/>
              <a:t>indicator</a:t>
            </a:r>
            <a:r>
              <a:rPr lang="de-DE" dirty="0" smtClean="0"/>
              <a:t> </a:t>
            </a:r>
            <a:r>
              <a:rPr lang="de-DE" dirty="0" err="1" smtClean="0"/>
              <a:t>architecture</a:t>
            </a:r>
            <a:r>
              <a:rPr lang="de-DE" dirty="0" smtClean="0"/>
              <a:t> </a:t>
            </a:r>
            <a:r>
              <a:rPr lang="de-DE" dirty="0" err="1" smtClean="0"/>
              <a:t>is</a:t>
            </a:r>
            <a:r>
              <a:rPr lang="de-DE" dirty="0" smtClean="0"/>
              <a:t> </a:t>
            </a:r>
            <a:r>
              <a:rPr lang="de-DE" dirty="0" err="1" smtClean="0"/>
              <a:t>significant</a:t>
            </a:r>
            <a:r>
              <a:rPr lang="de-DE" dirty="0" smtClean="0"/>
              <a:t>, </a:t>
            </a:r>
            <a:r>
              <a:rPr lang="de-DE" dirty="0" err="1" smtClean="0"/>
              <a:t>meanigful</a:t>
            </a:r>
            <a:r>
              <a:rPr lang="de-DE" dirty="0" smtClean="0"/>
              <a:t> </a:t>
            </a:r>
            <a:r>
              <a:rPr lang="de-DE" dirty="0" err="1" smtClean="0"/>
              <a:t>and</a:t>
            </a:r>
            <a:r>
              <a:rPr lang="de-DE" dirty="0" smtClean="0"/>
              <a:t> informative</a:t>
            </a:r>
            <a:endParaRPr lang="de-DE" dirty="0"/>
          </a:p>
          <a:p>
            <a:pPr lvl="1"/>
            <a:r>
              <a:rPr lang="de-DE" dirty="0" err="1" smtClean="0"/>
              <a:t>Indicators</a:t>
            </a:r>
            <a:r>
              <a:rPr lang="de-DE" dirty="0" smtClean="0"/>
              <a:t> </a:t>
            </a:r>
            <a:r>
              <a:rPr lang="de-DE" dirty="0" err="1" smtClean="0"/>
              <a:t>are</a:t>
            </a:r>
            <a:r>
              <a:rPr lang="de-DE" dirty="0" smtClean="0"/>
              <a:t> </a:t>
            </a:r>
            <a:r>
              <a:rPr lang="de-DE" dirty="0" err="1" smtClean="0"/>
              <a:t>controllable</a:t>
            </a:r>
            <a:r>
              <a:rPr lang="de-DE" dirty="0" smtClean="0"/>
              <a:t>/</a:t>
            </a:r>
            <a:r>
              <a:rPr lang="de-DE" dirty="0" err="1" smtClean="0"/>
              <a:t>influencable</a:t>
            </a:r>
            <a:endParaRPr lang="de-DE" dirty="0"/>
          </a:p>
          <a:p>
            <a:pPr lvl="1"/>
            <a:r>
              <a:rPr lang="de-DE" dirty="0" smtClean="0"/>
              <a:t>Connection </a:t>
            </a:r>
            <a:r>
              <a:rPr lang="de-DE" dirty="0" err="1" smtClean="0"/>
              <a:t>between</a:t>
            </a:r>
            <a:r>
              <a:rPr lang="de-DE" dirty="0" smtClean="0"/>
              <a:t> </a:t>
            </a:r>
            <a:r>
              <a:rPr lang="de-DE" dirty="0" err="1" smtClean="0"/>
              <a:t>output</a:t>
            </a:r>
            <a:r>
              <a:rPr lang="de-DE" dirty="0" smtClean="0"/>
              <a:t> </a:t>
            </a:r>
            <a:r>
              <a:rPr lang="de-DE" dirty="0" err="1" smtClean="0"/>
              <a:t>measures</a:t>
            </a:r>
            <a:r>
              <a:rPr lang="de-DE" dirty="0" smtClean="0"/>
              <a:t>                                                                 </a:t>
            </a:r>
            <a:r>
              <a:rPr lang="de-DE" dirty="0" err="1" smtClean="0"/>
              <a:t>and</a:t>
            </a:r>
            <a:r>
              <a:rPr lang="de-DE" dirty="0" smtClean="0"/>
              <a:t> </a:t>
            </a:r>
            <a:r>
              <a:rPr lang="de-DE" dirty="0" err="1" smtClean="0"/>
              <a:t>development</a:t>
            </a:r>
            <a:r>
              <a:rPr lang="de-DE" dirty="0" smtClean="0"/>
              <a:t> </a:t>
            </a:r>
            <a:r>
              <a:rPr lang="de-DE" dirty="0" err="1" smtClean="0"/>
              <a:t>of</a:t>
            </a:r>
            <a:r>
              <a:rPr lang="de-DE" dirty="0" smtClean="0"/>
              <a:t> </a:t>
            </a:r>
            <a:r>
              <a:rPr lang="de-DE" dirty="0" err="1" smtClean="0"/>
              <a:t>indicators</a:t>
            </a:r>
            <a:r>
              <a:rPr lang="de-DE" dirty="0" smtClean="0"/>
              <a:t> </a:t>
            </a:r>
            <a:r>
              <a:rPr lang="de-DE" dirty="0" err="1" smtClean="0"/>
              <a:t>can</a:t>
            </a:r>
            <a:r>
              <a:rPr lang="de-DE" dirty="0" smtClean="0"/>
              <a:t> </a:t>
            </a:r>
            <a:r>
              <a:rPr lang="de-DE" dirty="0" err="1" smtClean="0"/>
              <a:t>be</a:t>
            </a:r>
            <a:r>
              <a:rPr lang="de-DE" dirty="0" smtClean="0"/>
              <a:t> </a:t>
            </a:r>
            <a:r>
              <a:rPr lang="de-DE" dirty="0" err="1" smtClean="0"/>
              <a:t>observed</a:t>
            </a:r>
            <a:endParaRPr lang="de-DE" dirty="0"/>
          </a:p>
        </p:txBody>
      </p:sp>
      <p:sp>
        <p:nvSpPr>
          <p:cNvPr id="3" name="Titel 2"/>
          <p:cNvSpPr>
            <a:spLocks noGrp="1"/>
          </p:cNvSpPr>
          <p:nvPr>
            <p:ph type="title"/>
          </p:nvPr>
        </p:nvSpPr>
        <p:spPr/>
        <p:txBody>
          <a:bodyPr/>
          <a:lstStyle/>
          <a:p>
            <a:r>
              <a:rPr lang="de-DE" dirty="0" smtClean="0"/>
              <a:t>Cluster III – </a:t>
            </a:r>
            <a:r>
              <a:rPr lang="de-DE" dirty="0" err="1" smtClean="0"/>
              <a:t>Relevance</a:t>
            </a:r>
            <a:r>
              <a:rPr lang="de-DE" dirty="0" smtClean="0"/>
              <a:t> </a:t>
            </a:r>
            <a:r>
              <a:rPr lang="de-DE" dirty="0" err="1" smtClean="0"/>
              <a:t>of</a:t>
            </a:r>
            <a:r>
              <a:rPr lang="de-DE" dirty="0" smtClean="0"/>
              <a:t> Control</a:t>
            </a:r>
            <a:endParaRPr lang="de-DE" dirty="0"/>
          </a:p>
        </p:txBody>
      </p:sp>
      <p:graphicFrame>
        <p:nvGraphicFramePr>
          <p:cNvPr id="5" name="Diagramm 4"/>
          <p:cNvGraphicFramePr/>
          <p:nvPr>
            <p:extLst>
              <p:ext uri="{D42A27DB-BD31-4B8C-83A1-F6EECF244321}">
                <p14:modId xmlns:p14="http://schemas.microsoft.com/office/powerpoint/2010/main" val="2634573376"/>
              </p:ext>
            </p:extLst>
          </p:nvPr>
        </p:nvGraphicFramePr>
        <p:xfrm>
          <a:off x="5105890" y="3573016"/>
          <a:ext cx="3930606" cy="3074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27</a:t>
            </a:fld>
            <a:r>
              <a:rPr lang="de-AT" smtClean="0">
                <a:solidFill>
                  <a:srgbClr val="D10019"/>
                </a:solidFill>
              </a:rPr>
              <a:t> |</a:t>
            </a:r>
            <a:endParaRPr lang="de-AT">
              <a:solidFill>
                <a:srgbClr val="D10019"/>
              </a:solidFill>
            </a:endParaRPr>
          </a:p>
        </p:txBody>
      </p:sp>
      <p:sp>
        <p:nvSpPr>
          <p:cNvPr id="6" name="Fußzeilenplatzhalter 5"/>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4232625553"/>
      </p:ext>
    </p:extLst>
  </p:cSld>
  <p:clrMapOvr>
    <a:masterClrMapping/>
  </p:clrMapOvr>
  <mc:AlternateContent xmlns:mc="http://schemas.openxmlformats.org/markup-compatibility/2006" xmlns:p14="http://schemas.microsoft.com/office/powerpoint/2010/main">
    <mc:Choice Requires="p14">
      <p:transition spd="slow" p14:dur="2000" advClick="0" advTm="8420"/>
    </mc:Choice>
    <mc:Fallback xmlns="">
      <p:transition spd="slow" advClick="0" advTm="842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ea typeface="ＭＳ Ｐゴシック" charset="0"/>
              </a:rPr>
              <a:t>Quality Assurance </a:t>
            </a:r>
            <a:r>
              <a:rPr lang="de-AT" dirty="0" err="1" smtClean="0">
                <a:ea typeface="ＭＳ Ｐゴシック" charset="0"/>
              </a:rPr>
              <a:t>as</a:t>
            </a:r>
            <a:r>
              <a:rPr lang="de-AT" dirty="0" smtClean="0">
                <a:ea typeface="ＭＳ Ｐゴシック" charset="0"/>
              </a:rPr>
              <a:t> </a:t>
            </a:r>
            <a:r>
              <a:rPr lang="de-AT" dirty="0" err="1" smtClean="0">
                <a:ea typeface="ＭＳ Ｐゴシック" charset="0"/>
              </a:rPr>
              <a:t>part</a:t>
            </a:r>
            <a:r>
              <a:rPr lang="de-AT" dirty="0" smtClean="0">
                <a:ea typeface="ＭＳ Ｐゴシック" charset="0"/>
              </a:rPr>
              <a:t> </a:t>
            </a:r>
            <a:r>
              <a:rPr lang="de-AT" dirty="0" err="1" smtClean="0">
                <a:ea typeface="ＭＳ Ｐゴシック" charset="0"/>
              </a:rPr>
              <a:t>of</a:t>
            </a:r>
            <a:r>
              <a:rPr lang="de-AT" dirty="0" smtClean="0">
                <a:ea typeface="ＭＳ Ｐゴシック" charset="0"/>
              </a:rPr>
              <a:t> </a:t>
            </a:r>
            <a:r>
              <a:rPr lang="de-AT" dirty="0" err="1" smtClean="0">
                <a:ea typeface="ＭＳ Ｐゴシック" charset="0"/>
              </a:rPr>
              <a:t>the</a:t>
            </a:r>
            <a:r>
              <a:rPr lang="de-AT" dirty="0" smtClean="0">
                <a:ea typeface="ＭＳ Ｐゴシック" charset="0"/>
              </a:rPr>
              <a:t> Performance </a:t>
            </a:r>
            <a:r>
              <a:rPr lang="de-AT" dirty="0" err="1" smtClean="0">
                <a:ea typeface="ＭＳ Ｐゴシック" charset="0"/>
              </a:rPr>
              <a:t>management</a:t>
            </a:r>
            <a:r>
              <a:rPr lang="de-AT" dirty="0" smtClean="0">
                <a:ea typeface="ＭＳ Ｐゴシック" charset="0"/>
              </a:rPr>
              <a:t> </a:t>
            </a:r>
            <a:r>
              <a:rPr lang="de-AT" dirty="0" err="1" smtClean="0">
                <a:ea typeface="ＭＳ Ｐゴシック" charset="0"/>
              </a:rPr>
              <a:t>cycle</a:t>
            </a:r>
            <a:endParaRPr lang="de-AT" dirty="0"/>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95" y="1720304"/>
            <a:ext cx="774223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hteck 39"/>
          <p:cNvSpPr/>
          <p:nvPr/>
        </p:nvSpPr>
        <p:spPr bwMode="auto">
          <a:xfrm>
            <a:off x="4644008" y="1748524"/>
            <a:ext cx="3480735" cy="4416780"/>
          </a:xfrm>
          <a:prstGeom prst="rect">
            <a:avLst/>
          </a:prstGeom>
          <a:solidFill>
            <a:srgbClr val="C00000">
              <a:alpha val="10000"/>
            </a:srgbClr>
          </a:solidFill>
          <a:ln w="25400" cap="flat" cmpd="sng" algn="ctr">
            <a:solidFill>
              <a:srgbClr val="9C0013"/>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AT" sz="20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charset="0"/>
            </a:endParaRPr>
          </a:p>
        </p:txBody>
      </p:sp>
      <p:sp>
        <p:nvSpPr>
          <p:cNvPr id="41" name="Rechteck 40"/>
          <p:cNvSpPr/>
          <p:nvPr/>
        </p:nvSpPr>
        <p:spPr bwMode="auto">
          <a:xfrm>
            <a:off x="1043608" y="1746104"/>
            <a:ext cx="3600400" cy="2979040"/>
          </a:xfrm>
          <a:prstGeom prst="rect">
            <a:avLst/>
          </a:prstGeom>
          <a:solidFill>
            <a:srgbClr val="9C0013">
              <a:alpha val="10001"/>
            </a:srgbClr>
          </a:solidFill>
          <a:ln w="25400" cap="flat" cmpd="sng" algn="ctr">
            <a:solidFill>
              <a:srgbClr val="9C001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AT" sz="20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charset="0"/>
            </a:endParaRPr>
          </a:p>
        </p:txBody>
      </p:sp>
      <p:sp>
        <p:nvSpPr>
          <p:cNvPr id="42" name="Rechteck 41"/>
          <p:cNvSpPr/>
          <p:nvPr/>
        </p:nvSpPr>
        <p:spPr bwMode="auto">
          <a:xfrm>
            <a:off x="1043608" y="4725144"/>
            <a:ext cx="3600400" cy="1440160"/>
          </a:xfrm>
          <a:prstGeom prst="rect">
            <a:avLst/>
          </a:prstGeom>
          <a:solidFill>
            <a:srgbClr val="00B050">
              <a:alpha val="27000"/>
            </a:srgbClr>
          </a:solidFill>
          <a:ln w="25400" cap="flat" cmpd="sng" algn="ctr">
            <a:solidFill>
              <a:srgbClr val="9C0013"/>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AT" sz="20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charset="0"/>
            </a:endParaRPr>
          </a:p>
        </p:txBody>
      </p:sp>
      <p:sp>
        <p:nvSpPr>
          <p:cNvPr id="43" name="Rechteck 42"/>
          <p:cNvSpPr/>
          <p:nvPr/>
        </p:nvSpPr>
        <p:spPr bwMode="auto">
          <a:xfrm>
            <a:off x="8124743" y="1748525"/>
            <a:ext cx="335689" cy="4416780"/>
          </a:xfrm>
          <a:prstGeom prst="rect">
            <a:avLst/>
          </a:prstGeom>
          <a:solidFill>
            <a:srgbClr val="C00000">
              <a:alpha val="10000"/>
            </a:srgbClr>
          </a:solidFill>
          <a:ln w="25400" cap="flat" cmpd="sng" algn="ctr">
            <a:solidFill>
              <a:srgbClr val="9C0013"/>
            </a:solidFill>
            <a:prstDash val="solid"/>
            <a:round/>
            <a:headEnd type="none" w="med" len="med"/>
            <a:tailEnd type="none" w="med" len="med"/>
          </a:ln>
          <a:effectLst/>
          <a:extLst/>
        </p:spPr>
        <p:txBody>
          <a:bodyPr vert="vert270"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QA Outcome Orientation</a:t>
            </a:r>
            <a:endParaRPr kumimoji="0" lang="de-AT"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endParaRPr>
          </a:p>
        </p:txBody>
      </p:sp>
      <p:sp>
        <p:nvSpPr>
          <p:cNvPr id="44" name="Rechteck 43"/>
          <p:cNvSpPr/>
          <p:nvPr/>
        </p:nvSpPr>
        <p:spPr bwMode="auto">
          <a:xfrm>
            <a:off x="777619" y="1746104"/>
            <a:ext cx="265989" cy="2979040"/>
          </a:xfrm>
          <a:prstGeom prst="rect">
            <a:avLst/>
          </a:prstGeom>
          <a:solidFill>
            <a:srgbClr val="000000">
              <a:lumMod val="65000"/>
              <a:lumOff val="35000"/>
              <a:alpha val="10001"/>
            </a:srgbClr>
          </a:solidFill>
          <a:ln w="25400" cap="flat" cmpd="sng" algn="ctr">
            <a:solidFill>
              <a:srgbClr val="9C0013"/>
            </a:solidFill>
            <a:prstDash val="solid"/>
            <a:round/>
            <a:headEnd type="none" w="med" len="med"/>
            <a:tailEnd type="none" w="med" len="med"/>
          </a:ln>
          <a:effectLst/>
          <a:extLst/>
        </p:spPr>
        <p:txBody>
          <a:bodyPr vert="vert270"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QA M&amp;E + Reporting</a:t>
            </a:r>
            <a:endParaRPr kumimoji="0" lang="de-AT"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endParaRPr>
          </a:p>
        </p:txBody>
      </p:sp>
      <p:sp>
        <p:nvSpPr>
          <p:cNvPr id="45" name="Rechteck 44"/>
          <p:cNvSpPr/>
          <p:nvPr/>
        </p:nvSpPr>
        <p:spPr bwMode="auto">
          <a:xfrm>
            <a:off x="777619" y="4725144"/>
            <a:ext cx="265989" cy="1440160"/>
          </a:xfrm>
          <a:prstGeom prst="rect">
            <a:avLst/>
          </a:prstGeom>
          <a:solidFill>
            <a:srgbClr val="00B050">
              <a:alpha val="27000"/>
            </a:srgbClr>
          </a:solidFill>
          <a:ln w="25400" cap="flat" cmpd="sng" algn="ctr">
            <a:solidFill>
              <a:srgbClr val="9C0013"/>
            </a:solidFill>
            <a:prstDash val="solid"/>
            <a:round/>
            <a:headEnd type="none" w="med" len="med"/>
            <a:tailEnd type="none" w="med" len="med"/>
          </a:ln>
          <a:effectLst/>
          <a:extLst/>
        </p:spPr>
        <p:txBody>
          <a:bodyPr vert="vert270"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charset="0"/>
              </a:rPr>
              <a:t>QA RIA</a:t>
            </a:r>
            <a:endParaRPr kumimoji="0" lang="de-AT" sz="1600" b="1" i="0" u="none" strike="noStrike" kern="0" cap="none" spc="0" normalizeH="0" baseline="0" noProof="0" dirty="0">
              <a:ln>
                <a:noFill/>
              </a:ln>
              <a:solidFill>
                <a:srgbClr val="000000"/>
              </a:solidFill>
              <a:effectLst/>
              <a:uLnTx/>
              <a:uFillTx/>
              <a:latin typeface="Arial" charset="0"/>
              <a:ea typeface="ＭＳ Ｐゴシック" pitchFamily="34" charset="-128"/>
              <a:cs typeface="Arial" charset="0"/>
            </a:endParaRPr>
          </a:p>
        </p:txBody>
      </p:sp>
      <p:sp>
        <p:nvSpPr>
          <p:cNvPr id="3" name="Foliennummernplatzhalter 2"/>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28</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182867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ea typeface="ＭＳ Ｐゴシック" charset="0"/>
              </a:rPr>
              <a:t>Quality Assurance in RIA Process</a:t>
            </a:r>
            <a:endParaRPr lang="en-US" dirty="0">
              <a:ea typeface="ＭＳ Ｐゴシック" charset="0"/>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4111315446"/>
              </p:ext>
            </p:extLst>
          </p:nvPr>
        </p:nvGraphicFramePr>
        <p:xfrm>
          <a:off x="712787" y="1844824"/>
          <a:ext cx="7718425"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29</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217230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Federal Performance Management Office	</a:t>
            </a:r>
            <a:endParaRPr lang="de-DE" dirty="0"/>
          </a:p>
        </p:txBody>
      </p:sp>
      <p:sp>
        <p:nvSpPr>
          <p:cNvPr id="3" name="Inhaltsplatzhalter 2"/>
          <p:cNvSpPr>
            <a:spLocks noGrp="1"/>
          </p:cNvSpPr>
          <p:nvPr>
            <p:ph idx="1"/>
          </p:nvPr>
        </p:nvSpPr>
        <p:spPr>
          <a:xfrm>
            <a:off x="711200" y="2230438"/>
            <a:ext cx="7965256" cy="3981450"/>
          </a:xfrm>
        </p:spPr>
        <p:txBody>
          <a:bodyPr/>
          <a:lstStyle/>
          <a:p>
            <a:r>
              <a:rPr lang="en-US" dirty="0" smtClean="0"/>
              <a:t>Part of DG III</a:t>
            </a:r>
          </a:p>
          <a:p>
            <a:r>
              <a:rPr lang="en-US" dirty="0" smtClean="0"/>
              <a:t>Responsible for performance orientation in the federal budget and impact assessments</a:t>
            </a:r>
          </a:p>
          <a:p>
            <a:r>
              <a:rPr lang="en-US" dirty="0" smtClean="0"/>
              <a:t>Regularly reports to Parliament about ex-post evaluations</a:t>
            </a:r>
          </a:p>
          <a:p>
            <a:r>
              <a:rPr lang="en-US" dirty="0" smtClean="0"/>
              <a:t>Main mission</a:t>
            </a:r>
          </a:p>
          <a:p>
            <a:pPr lvl="1"/>
            <a:r>
              <a:rPr lang="en-US" dirty="0" smtClean="0"/>
              <a:t>Improving quality and functioning of the overall system (concept development)</a:t>
            </a:r>
          </a:p>
          <a:p>
            <a:pPr lvl="1"/>
            <a:r>
              <a:rPr lang="en-US" dirty="0" smtClean="0"/>
              <a:t>Establishing close cooperation with other stakeholders (</a:t>
            </a:r>
            <a:r>
              <a:rPr lang="en-US" dirty="0" err="1" smtClean="0"/>
              <a:t>MoF</a:t>
            </a:r>
            <a:r>
              <a:rPr lang="en-US" dirty="0" smtClean="0"/>
              <a:t>, PBO, DG Gender Equality of </a:t>
            </a:r>
            <a:r>
              <a:rPr lang="en-US" dirty="0"/>
              <a:t>the </a:t>
            </a:r>
            <a:r>
              <a:rPr lang="en-US" dirty="0" smtClean="0"/>
              <a:t>Ministry </a:t>
            </a:r>
            <a:r>
              <a:rPr lang="en-US" dirty="0"/>
              <a:t>of Health and Women's Affairs.)</a:t>
            </a:r>
            <a:endParaRPr lang="en-US" dirty="0" smtClean="0"/>
          </a:p>
          <a:p>
            <a:pPr lvl="1"/>
            <a:r>
              <a:rPr lang="en-US" dirty="0" smtClean="0"/>
              <a:t>Visualizing of </a:t>
            </a:r>
            <a:r>
              <a:rPr lang="en-US" dirty="0"/>
              <a:t>d</a:t>
            </a:r>
            <a:r>
              <a:rPr lang="en-US" dirty="0" smtClean="0"/>
              <a:t>ata and progress reporting for the Austrian Parliament and the public</a:t>
            </a:r>
          </a:p>
          <a:p>
            <a:pPr lvl="1"/>
            <a:r>
              <a:rPr lang="en-US" dirty="0" smtClean="0"/>
              <a:t>Coordinating horizontal dimensions  (</a:t>
            </a:r>
            <a:r>
              <a:rPr lang="en-US" b="1" dirty="0" smtClean="0"/>
              <a:t>Gender Equality</a:t>
            </a:r>
            <a:r>
              <a:rPr lang="en-US" dirty="0" smtClean="0"/>
              <a:t>) with other ministries</a:t>
            </a:r>
          </a:p>
          <a:p>
            <a:pPr lvl="1"/>
            <a:r>
              <a:rPr lang="en-US" dirty="0" smtClean="0"/>
              <a:t>Pushing for openness, transparency, efficiency  and effectiveness of the system </a:t>
            </a:r>
          </a:p>
        </p:txBody>
      </p:sp>
      <p:sp>
        <p:nvSpPr>
          <p:cNvPr id="7" name="Foliennummernplatzhalter 6"/>
          <p:cNvSpPr>
            <a:spLocks noGrp="1"/>
          </p:cNvSpPr>
          <p:nvPr>
            <p:ph type="sldNum" sz="quarter" idx="11"/>
          </p:nvPr>
        </p:nvSpPr>
        <p:spPr/>
        <p:txBody>
          <a:bodyPr/>
          <a:lstStyle/>
          <a:p>
            <a:pPr>
              <a:defRPr/>
            </a:pPr>
            <a:fld id="{40ED841B-780F-487E-9CF5-7828F2035850}" type="slidenum">
              <a:rPr lang="de-AT" smtClean="0">
                <a:solidFill>
                  <a:srgbClr val="D10019"/>
                </a:solidFill>
              </a:rPr>
              <a:pPr>
                <a:defRPr/>
              </a:pPr>
              <a:t>3</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dirty="0">
              <a:solidFill>
                <a:srgbClr val="D10019"/>
              </a:solidFill>
            </a:endParaRPr>
          </a:p>
        </p:txBody>
      </p:sp>
    </p:spTree>
    <p:extLst>
      <p:ext uri="{BB962C8B-B14F-4D97-AF65-F5344CB8AC3E}">
        <p14:creationId xmlns:p14="http://schemas.microsoft.com/office/powerpoint/2010/main" val="2878186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1124744"/>
            <a:ext cx="7718425" cy="1062038"/>
          </a:xfrm>
        </p:spPr>
        <p:txBody>
          <a:bodyPr/>
          <a:lstStyle/>
          <a:p>
            <a:r>
              <a:rPr lang="de-AT" dirty="0" smtClean="0">
                <a:ea typeface="ＭＳ Ｐゴシック" charset="0"/>
              </a:rPr>
              <a:t>Quality </a:t>
            </a:r>
            <a:r>
              <a:rPr lang="de-AT" dirty="0" err="1" smtClean="0">
                <a:ea typeface="ＭＳ Ｐゴシック" charset="0"/>
              </a:rPr>
              <a:t>criteria</a:t>
            </a:r>
            <a:r>
              <a:rPr lang="de-AT" dirty="0" smtClean="0">
                <a:ea typeface="ＭＳ Ｐゴシック" charset="0"/>
              </a:rPr>
              <a:t> </a:t>
            </a:r>
            <a:r>
              <a:rPr lang="de-AT" dirty="0" err="1" smtClean="0">
                <a:ea typeface="ＭＳ Ｐゴシック" charset="0"/>
              </a:rPr>
              <a:t>for</a:t>
            </a:r>
            <a:r>
              <a:rPr lang="de-AT" dirty="0" smtClean="0">
                <a:ea typeface="ＭＳ Ｐゴシック" charset="0"/>
              </a:rPr>
              <a:t> RIA</a:t>
            </a:r>
            <a:endParaRPr lang="de-AT"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97968"/>
            <a:ext cx="7695505" cy="350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30</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502341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sz="3200" dirty="0" smtClean="0">
                <a:ea typeface="ＭＳ Ｐゴシック" charset="0"/>
              </a:rPr>
              <a:t>Evaluation &amp; </a:t>
            </a:r>
            <a:r>
              <a:rPr lang="de-DE" sz="3200" dirty="0" err="1" smtClean="0">
                <a:ea typeface="ＭＳ Ｐゴシック" charset="0"/>
              </a:rPr>
              <a:t>reporting</a:t>
            </a:r>
            <a:endParaRPr lang="de-DE" sz="3200" dirty="0">
              <a:ea typeface="ＭＳ Ｐゴシック" charset="0"/>
            </a:endParaRPr>
          </a:p>
        </p:txBody>
      </p:sp>
      <p:sp>
        <p:nvSpPr>
          <p:cNvPr id="3" name="Textplatzhalter 2"/>
          <p:cNvSpPr>
            <a:spLocks noGrp="1"/>
          </p:cNvSpPr>
          <p:nvPr>
            <p:ph type="body" idx="1"/>
          </p:nvPr>
        </p:nvSpPr>
        <p:spPr/>
        <p:txBody>
          <a:bodyPr/>
          <a:lstStyle/>
          <a:p>
            <a:pPr>
              <a:defRPr/>
            </a:pPr>
            <a:endParaRPr lang="de-DE" dirty="0"/>
          </a:p>
        </p:txBody>
      </p:sp>
      <p:sp>
        <p:nvSpPr>
          <p:cNvPr id="6" name="Foliennummernplatzhalter 5"/>
          <p:cNvSpPr>
            <a:spLocks noGrp="1"/>
          </p:cNvSpPr>
          <p:nvPr>
            <p:ph type="sldNum" sz="quarter" idx="11"/>
          </p:nvPr>
        </p:nvSpPr>
        <p:spPr/>
        <p:txBody>
          <a:bodyPr/>
          <a:lstStyle/>
          <a:p>
            <a:pPr>
              <a:defRPr/>
            </a:pPr>
            <a:fld id="{139B8F9B-FF8D-49B7-8C43-49A99D814D48}" type="slidenum">
              <a:rPr lang="de-AT" smtClean="0">
                <a:solidFill>
                  <a:srgbClr val="D10019"/>
                </a:solidFill>
              </a:rPr>
              <a:pPr>
                <a:defRPr/>
              </a:pPr>
              <a:t>31</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982662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p:nvPr>
        </p:nvSpPr>
        <p:spPr/>
        <p:txBody>
          <a:bodyPr/>
          <a:lstStyle/>
          <a:p>
            <a:pPr>
              <a:defRPr/>
            </a:pPr>
            <a:r>
              <a:rPr lang="de-DE" dirty="0" err="1">
                <a:ea typeface="ＭＳ Ｐゴシック" charset="0"/>
              </a:rPr>
              <a:t>Why</a:t>
            </a:r>
            <a:r>
              <a:rPr lang="de-DE" dirty="0">
                <a:ea typeface="ＭＳ Ｐゴシック" charset="0"/>
              </a:rPr>
              <a:t> </a:t>
            </a:r>
            <a:r>
              <a:rPr lang="de-DE" dirty="0" err="1">
                <a:ea typeface="ＭＳ Ｐゴシック" charset="0"/>
              </a:rPr>
              <a:t>evaluating</a:t>
            </a:r>
            <a:r>
              <a:rPr lang="de-DE" dirty="0">
                <a:ea typeface="ＭＳ Ｐゴシック" charset="0"/>
              </a:rPr>
              <a:t>?</a:t>
            </a:r>
            <a:endParaRPr lang="sv-SE" dirty="0">
              <a:ea typeface="ＭＳ Ｐゴシック" charset="0"/>
            </a:endParaRPr>
          </a:p>
        </p:txBody>
      </p:sp>
      <p:sp>
        <p:nvSpPr>
          <p:cNvPr id="23555" name="Platshållare för innehåll 2"/>
          <p:cNvSpPr>
            <a:spLocks noGrp="1"/>
          </p:cNvSpPr>
          <p:nvPr>
            <p:ph idx="1"/>
          </p:nvPr>
        </p:nvSpPr>
        <p:spPr>
          <a:xfrm>
            <a:off x="712787" y="1628800"/>
            <a:ext cx="7718425" cy="3981450"/>
          </a:xfrm>
        </p:spPr>
        <p:txBody>
          <a:bodyPr/>
          <a:lstStyle/>
          <a:p>
            <a:r>
              <a:rPr lang="de-DE" sz="2000" b="1" dirty="0" err="1"/>
              <a:t>Transparency</a:t>
            </a:r>
            <a:r>
              <a:rPr lang="de-DE" sz="2000" b="1" dirty="0"/>
              <a:t> </a:t>
            </a:r>
            <a:r>
              <a:rPr lang="de-DE" sz="2000" b="1" dirty="0" err="1"/>
              <a:t>and</a:t>
            </a:r>
            <a:r>
              <a:rPr lang="de-DE" sz="2000" b="1" dirty="0"/>
              <a:t> </a:t>
            </a:r>
            <a:r>
              <a:rPr lang="de-DE" sz="2000" b="1" dirty="0" err="1"/>
              <a:t>legitimacy</a:t>
            </a:r>
            <a:endParaRPr lang="de-DE" sz="2000" b="1" dirty="0"/>
          </a:p>
          <a:p>
            <a:pPr lvl="1"/>
            <a:r>
              <a:rPr lang="de-DE" sz="1800" dirty="0" err="1"/>
              <a:t>Accountability</a:t>
            </a:r>
            <a:r>
              <a:rPr lang="de-DE" sz="1800" dirty="0"/>
              <a:t> </a:t>
            </a:r>
            <a:r>
              <a:rPr lang="de-DE" sz="1800" dirty="0" err="1"/>
              <a:t>towards</a:t>
            </a:r>
            <a:r>
              <a:rPr lang="de-DE" sz="1800" dirty="0"/>
              <a:t> </a:t>
            </a:r>
            <a:r>
              <a:rPr lang="de-DE" sz="1800" dirty="0" err="1"/>
              <a:t>parliament</a:t>
            </a:r>
            <a:r>
              <a:rPr lang="de-DE" sz="1800" dirty="0"/>
              <a:t> </a:t>
            </a:r>
            <a:r>
              <a:rPr lang="de-DE" sz="1800" dirty="0" err="1"/>
              <a:t>and</a:t>
            </a:r>
            <a:r>
              <a:rPr lang="de-DE" sz="1800" dirty="0"/>
              <a:t> </a:t>
            </a:r>
            <a:r>
              <a:rPr lang="de-DE" sz="1800" dirty="0" err="1" smtClean="0"/>
              <a:t>society</a:t>
            </a:r>
            <a:endParaRPr lang="de-DE" sz="1800" dirty="0" smtClean="0"/>
          </a:p>
          <a:p>
            <a:r>
              <a:rPr lang="en-US" sz="2000" b="1" dirty="0"/>
              <a:t>Effectiveness </a:t>
            </a:r>
            <a:r>
              <a:rPr lang="de-DE" sz="2000" b="1" dirty="0" smtClean="0">
                <a:ea typeface="ＭＳ Ｐゴシック" pitchFamily="34" charset="-128"/>
              </a:rPr>
              <a:t>of </a:t>
            </a:r>
            <a:r>
              <a:rPr lang="de-DE" sz="2000" b="1" dirty="0" err="1" smtClean="0">
                <a:ea typeface="ＭＳ Ｐゴシック" pitchFamily="34" charset="-128"/>
              </a:rPr>
              <a:t>policies</a:t>
            </a:r>
            <a:r>
              <a:rPr lang="de-DE" sz="2000" b="1" dirty="0" smtClean="0">
                <a:ea typeface="ＭＳ Ｐゴシック" pitchFamily="34" charset="-128"/>
              </a:rPr>
              <a:t> </a:t>
            </a:r>
            <a:r>
              <a:rPr lang="de-DE" sz="2000" b="1" dirty="0" err="1" smtClean="0">
                <a:ea typeface="ＭＳ Ｐゴシック" pitchFamily="34" charset="-128"/>
              </a:rPr>
              <a:t>for</a:t>
            </a:r>
            <a:r>
              <a:rPr lang="de-DE" sz="2000" b="1" dirty="0" smtClean="0">
                <a:ea typeface="ＭＳ Ｐゴシック" pitchFamily="34" charset="-128"/>
              </a:rPr>
              <a:t> </a:t>
            </a:r>
            <a:r>
              <a:rPr lang="de-DE" sz="2000" b="1" dirty="0" err="1" smtClean="0">
                <a:ea typeface="ＭＳ Ｐゴシック" pitchFamily="34" charset="-128"/>
              </a:rPr>
              <a:t>society</a:t>
            </a:r>
            <a:endParaRPr lang="de-DE" sz="2000" b="1" dirty="0" smtClean="0">
              <a:ea typeface="ＭＳ Ｐゴシック" pitchFamily="34" charset="-128"/>
            </a:endParaRPr>
          </a:p>
          <a:p>
            <a:pPr lvl="1"/>
            <a:r>
              <a:rPr lang="de-DE" sz="1800" dirty="0" smtClean="0">
                <a:ea typeface="ＭＳ Ｐゴシック" pitchFamily="34" charset="-128"/>
              </a:rPr>
              <a:t>Ex-Post Evaluations </a:t>
            </a:r>
            <a:r>
              <a:rPr lang="de-DE" sz="1800" dirty="0" err="1" smtClean="0">
                <a:ea typeface="ＭＳ Ｐゴシック" pitchFamily="34" charset="-128"/>
              </a:rPr>
              <a:t>show</a:t>
            </a:r>
            <a:r>
              <a:rPr lang="de-DE" sz="1800" dirty="0" smtClean="0">
                <a:ea typeface="ＭＳ Ｐゴシック" pitchFamily="34" charset="-128"/>
              </a:rPr>
              <a:t> the </a:t>
            </a:r>
            <a:r>
              <a:rPr lang="de-DE" sz="1800" dirty="0" err="1" smtClean="0">
                <a:ea typeface="ＭＳ Ｐゴシック" pitchFamily="34" charset="-128"/>
              </a:rPr>
              <a:t>implications</a:t>
            </a:r>
            <a:r>
              <a:rPr lang="de-DE" sz="1800" dirty="0" smtClean="0">
                <a:ea typeface="ＭＳ Ｐゴシック" pitchFamily="34" charset="-128"/>
              </a:rPr>
              <a:t> of the </a:t>
            </a:r>
            <a:r>
              <a:rPr lang="de-DE" sz="1800" dirty="0" err="1" smtClean="0">
                <a:ea typeface="ＭＳ Ｐゴシック" pitchFamily="34" charset="-128"/>
              </a:rPr>
              <a:t>policies</a:t>
            </a:r>
            <a:r>
              <a:rPr lang="de-DE" sz="1800" dirty="0" smtClean="0">
                <a:ea typeface="ＭＳ Ｐゴシック" pitchFamily="34" charset="-128"/>
              </a:rPr>
              <a:t> </a:t>
            </a:r>
            <a:r>
              <a:rPr lang="de-DE" sz="1800" dirty="0" err="1" smtClean="0">
                <a:ea typeface="ＭＳ Ｐゴシック" pitchFamily="34" charset="-128"/>
              </a:rPr>
              <a:t>funded</a:t>
            </a:r>
            <a:r>
              <a:rPr lang="de-DE" sz="1800" dirty="0" smtClean="0">
                <a:ea typeface="ＭＳ Ｐゴシック" pitchFamily="34" charset="-128"/>
              </a:rPr>
              <a:t> </a:t>
            </a:r>
            <a:r>
              <a:rPr lang="de-DE" sz="1800" dirty="0" err="1" smtClean="0">
                <a:ea typeface="ＭＳ Ｐゴシック" pitchFamily="34" charset="-128"/>
              </a:rPr>
              <a:t>by</a:t>
            </a:r>
            <a:r>
              <a:rPr lang="de-DE" sz="1800" dirty="0" smtClean="0">
                <a:ea typeface="ＭＳ Ｐゴシック" pitchFamily="34" charset="-128"/>
              </a:rPr>
              <a:t> the </a:t>
            </a:r>
            <a:r>
              <a:rPr lang="de-DE" sz="1800" dirty="0" err="1" smtClean="0">
                <a:ea typeface="ＭＳ Ｐゴシック" pitchFamily="34" charset="-128"/>
              </a:rPr>
              <a:t>federal</a:t>
            </a:r>
            <a:r>
              <a:rPr lang="de-DE" sz="1800" dirty="0" smtClean="0">
                <a:ea typeface="ＭＳ Ｐゴシック" pitchFamily="34" charset="-128"/>
              </a:rPr>
              <a:t> </a:t>
            </a:r>
            <a:r>
              <a:rPr lang="de-DE" sz="1800" dirty="0" err="1" smtClean="0">
                <a:ea typeface="ＭＳ Ｐゴシック" pitchFamily="34" charset="-128"/>
              </a:rPr>
              <a:t>government</a:t>
            </a:r>
            <a:r>
              <a:rPr lang="de-DE" sz="1800" dirty="0" smtClean="0">
                <a:ea typeface="ＭＳ Ｐゴシック" pitchFamily="34" charset="-128"/>
              </a:rPr>
              <a:t> on different </a:t>
            </a:r>
            <a:r>
              <a:rPr lang="de-DE" sz="1800" dirty="0" err="1" smtClean="0">
                <a:ea typeface="ＭＳ Ｐゴシック" pitchFamily="34" charset="-128"/>
              </a:rPr>
              <a:t>demographic</a:t>
            </a:r>
            <a:r>
              <a:rPr lang="de-DE" sz="1800" dirty="0" smtClean="0">
                <a:ea typeface="ＭＳ Ｐゴシック" pitchFamily="34" charset="-128"/>
              </a:rPr>
              <a:t> </a:t>
            </a:r>
            <a:r>
              <a:rPr lang="de-DE" sz="1800" dirty="0" err="1" smtClean="0">
                <a:ea typeface="ＭＳ Ｐゴシック" pitchFamily="34" charset="-128"/>
              </a:rPr>
              <a:t>groups</a:t>
            </a:r>
            <a:endParaRPr lang="de-DE" sz="1800" dirty="0" smtClean="0">
              <a:ea typeface="ＭＳ Ｐゴシック" pitchFamily="34" charset="-128"/>
            </a:endParaRPr>
          </a:p>
          <a:p>
            <a:pPr lvl="1"/>
            <a:r>
              <a:rPr lang="sv-SE" sz="1800" dirty="0" smtClean="0">
                <a:ea typeface="ＭＳ Ｐゴシック" pitchFamily="34" charset="-128"/>
              </a:rPr>
              <a:t>Systematic data collection across all institutions allows horizontal analysis of all policies geared towards certain target groups</a:t>
            </a:r>
            <a:endParaRPr lang="sv-SE" sz="1800" dirty="0">
              <a:ea typeface="ＭＳ Ｐゴシック" pitchFamily="34" charset="-128"/>
            </a:endParaRPr>
          </a:p>
          <a:p>
            <a:r>
              <a:rPr lang="de-DE" sz="2000" b="1" dirty="0" smtClean="0"/>
              <a:t>Basis </a:t>
            </a:r>
            <a:r>
              <a:rPr lang="de-DE" sz="2000" b="1" dirty="0" err="1">
                <a:ea typeface="ＭＳ Ｐゴシック" pitchFamily="34" charset="-128"/>
              </a:rPr>
              <a:t>for</a:t>
            </a:r>
            <a:r>
              <a:rPr lang="de-DE" sz="2000" b="1" dirty="0"/>
              <a:t> </a:t>
            </a:r>
            <a:r>
              <a:rPr lang="de-AT" sz="2000" b="1" dirty="0"/>
              <a:t>rational </a:t>
            </a:r>
            <a:r>
              <a:rPr lang="de-AT" sz="2000" b="1" dirty="0" err="1"/>
              <a:t>management</a:t>
            </a:r>
            <a:r>
              <a:rPr lang="de-AT" sz="2000" b="1" dirty="0"/>
              <a:t>, </a:t>
            </a:r>
            <a:r>
              <a:rPr lang="de-AT" sz="2000" b="1" dirty="0" err="1"/>
              <a:t>evidence-based</a:t>
            </a:r>
            <a:r>
              <a:rPr lang="de-AT" sz="2000" b="1" dirty="0"/>
              <a:t> </a:t>
            </a:r>
            <a:r>
              <a:rPr lang="de-AT" sz="2000" b="1" dirty="0" err="1"/>
              <a:t>policy</a:t>
            </a:r>
            <a:r>
              <a:rPr lang="de-AT" sz="2000" b="1" dirty="0"/>
              <a:t> </a:t>
            </a:r>
            <a:r>
              <a:rPr lang="de-AT" sz="2000" b="1" dirty="0" err="1"/>
              <a:t>making</a:t>
            </a:r>
            <a:r>
              <a:rPr lang="de-AT" sz="2000" b="1" dirty="0"/>
              <a:t> </a:t>
            </a:r>
            <a:r>
              <a:rPr lang="de-DE" sz="2000" b="1" dirty="0" err="1"/>
              <a:t>and</a:t>
            </a:r>
            <a:r>
              <a:rPr lang="de-DE" sz="2000" b="1" dirty="0"/>
              <a:t> </a:t>
            </a:r>
            <a:r>
              <a:rPr lang="de-DE" sz="2000" b="1" dirty="0" err="1"/>
              <a:t>continuous</a:t>
            </a:r>
            <a:r>
              <a:rPr lang="de-DE" sz="2000" b="1" dirty="0"/>
              <a:t> </a:t>
            </a:r>
            <a:r>
              <a:rPr lang="de-DE" sz="2000" b="1" dirty="0" err="1"/>
              <a:t>learning</a:t>
            </a:r>
            <a:endParaRPr lang="de-DE" sz="2000" b="1" dirty="0"/>
          </a:p>
          <a:p>
            <a:pPr lvl="1"/>
            <a:r>
              <a:rPr lang="de-DE" sz="1800" dirty="0" err="1"/>
              <a:t>continuous</a:t>
            </a:r>
            <a:r>
              <a:rPr lang="de-DE" sz="1800" dirty="0"/>
              <a:t> </a:t>
            </a:r>
            <a:r>
              <a:rPr lang="de-DE" sz="1800" dirty="0" err="1"/>
              <a:t>development</a:t>
            </a:r>
            <a:r>
              <a:rPr lang="de-DE" sz="1800" dirty="0"/>
              <a:t> </a:t>
            </a:r>
            <a:r>
              <a:rPr lang="de-DE" sz="1800" dirty="0" err="1"/>
              <a:t>of</a:t>
            </a:r>
            <a:r>
              <a:rPr lang="de-DE" sz="1800" dirty="0"/>
              <a:t> </a:t>
            </a:r>
            <a:r>
              <a:rPr lang="de-DE" sz="1800" dirty="0" err="1"/>
              <a:t>policy</a:t>
            </a:r>
            <a:r>
              <a:rPr lang="de-DE" sz="1800" dirty="0"/>
              <a:t> </a:t>
            </a:r>
            <a:r>
              <a:rPr lang="de-DE" sz="1800" dirty="0" err="1"/>
              <a:t>fields</a:t>
            </a:r>
            <a:endParaRPr lang="de-DE" sz="1800" dirty="0"/>
          </a:p>
          <a:p>
            <a:pPr lvl="1"/>
            <a:r>
              <a:rPr lang="de-DE" sz="1800" dirty="0" err="1"/>
              <a:t>annual</a:t>
            </a:r>
            <a:r>
              <a:rPr lang="de-DE" sz="1800" dirty="0"/>
              <a:t> </a:t>
            </a:r>
            <a:r>
              <a:rPr lang="de-DE" sz="1800" dirty="0" err="1"/>
              <a:t>reporting</a:t>
            </a:r>
            <a:r>
              <a:rPr lang="de-DE" sz="1800" dirty="0"/>
              <a:t> on </a:t>
            </a:r>
            <a:r>
              <a:rPr lang="de-DE" sz="1800" dirty="0" err="1"/>
              <a:t>outcome</a:t>
            </a:r>
            <a:r>
              <a:rPr lang="de-DE" sz="1800" dirty="0"/>
              <a:t> </a:t>
            </a:r>
            <a:r>
              <a:rPr lang="de-DE" sz="1800" dirty="0" err="1"/>
              <a:t>and</a:t>
            </a:r>
            <a:r>
              <a:rPr lang="de-DE" sz="1800" dirty="0"/>
              <a:t> </a:t>
            </a:r>
            <a:r>
              <a:rPr lang="de-DE" sz="1800" dirty="0" err="1"/>
              <a:t>output</a:t>
            </a:r>
            <a:r>
              <a:rPr lang="de-DE" sz="1800" dirty="0"/>
              <a:t> </a:t>
            </a:r>
            <a:r>
              <a:rPr lang="de-DE" sz="1800" dirty="0" err="1"/>
              <a:t>statements</a:t>
            </a:r>
            <a:endParaRPr lang="de-DE" sz="1800" dirty="0"/>
          </a:p>
          <a:p>
            <a:pPr lvl="1"/>
            <a:r>
              <a:rPr lang="de-DE" sz="1800" dirty="0" err="1" smtClean="0"/>
              <a:t>organizational</a:t>
            </a:r>
            <a:r>
              <a:rPr lang="de-DE" sz="1800" dirty="0" smtClean="0"/>
              <a:t> </a:t>
            </a:r>
            <a:r>
              <a:rPr lang="de-DE" sz="1800" dirty="0" err="1"/>
              <a:t>learning</a:t>
            </a:r>
            <a:r>
              <a:rPr lang="de-DE" sz="1800" dirty="0"/>
              <a:t> (i.e. </a:t>
            </a:r>
            <a:r>
              <a:rPr lang="de-DE" sz="1800" dirty="0" err="1"/>
              <a:t>external</a:t>
            </a:r>
            <a:r>
              <a:rPr lang="de-DE" sz="1800" dirty="0"/>
              <a:t> </a:t>
            </a:r>
            <a:r>
              <a:rPr lang="de-DE" sz="1800" dirty="0" err="1"/>
              <a:t>factors</a:t>
            </a:r>
            <a:r>
              <a:rPr lang="de-DE" sz="1800" dirty="0"/>
              <a:t>, </a:t>
            </a:r>
            <a:r>
              <a:rPr lang="de-DE" sz="1800" dirty="0" err="1"/>
              <a:t>effectiveness</a:t>
            </a:r>
            <a:r>
              <a:rPr lang="de-DE" sz="1800" dirty="0"/>
              <a:t> </a:t>
            </a:r>
            <a:r>
              <a:rPr lang="de-DE" sz="1800" dirty="0" err="1"/>
              <a:t>and</a:t>
            </a:r>
            <a:r>
              <a:rPr lang="de-DE" sz="1800" dirty="0"/>
              <a:t> </a:t>
            </a:r>
            <a:r>
              <a:rPr lang="de-DE" sz="1800" dirty="0" err="1"/>
              <a:t>efficiency</a:t>
            </a:r>
            <a:r>
              <a:rPr lang="de-DE" sz="1800" dirty="0"/>
              <a:t> </a:t>
            </a:r>
            <a:r>
              <a:rPr lang="de-DE" sz="1800" dirty="0" err="1"/>
              <a:t>of</a:t>
            </a:r>
            <a:r>
              <a:rPr lang="de-DE" sz="1800" dirty="0"/>
              <a:t> </a:t>
            </a:r>
            <a:r>
              <a:rPr lang="de-DE" sz="1800" dirty="0" err="1"/>
              <a:t>measures</a:t>
            </a:r>
            <a:r>
              <a:rPr lang="de-DE" sz="1800" dirty="0"/>
              <a:t> </a:t>
            </a:r>
            <a:r>
              <a:rPr lang="de-DE" sz="1800" dirty="0" err="1"/>
              <a:t>taken</a:t>
            </a:r>
            <a:r>
              <a:rPr lang="de-DE" sz="1800" dirty="0"/>
              <a:t>)</a:t>
            </a:r>
          </a:p>
          <a:p>
            <a:pPr lvl="1"/>
            <a:r>
              <a:rPr lang="de-DE" sz="1800" dirty="0" err="1"/>
              <a:t>basis</a:t>
            </a:r>
            <a:r>
              <a:rPr lang="de-DE" sz="1800" dirty="0"/>
              <a:t> </a:t>
            </a:r>
            <a:r>
              <a:rPr lang="de-DE" sz="1800" dirty="0" err="1"/>
              <a:t>for</a:t>
            </a:r>
            <a:r>
              <a:rPr lang="de-DE" sz="1800" dirty="0"/>
              <a:t> </a:t>
            </a:r>
            <a:r>
              <a:rPr lang="de-DE" sz="1800" dirty="0" err="1"/>
              <a:t>future</a:t>
            </a:r>
            <a:r>
              <a:rPr lang="de-DE" sz="1800" dirty="0"/>
              <a:t> </a:t>
            </a:r>
            <a:r>
              <a:rPr lang="de-DE" sz="1800" dirty="0" err="1"/>
              <a:t>planning</a:t>
            </a:r>
            <a:r>
              <a:rPr lang="de-DE" sz="1800" dirty="0"/>
              <a:t> (</a:t>
            </a:r>
            <a:r>
              <a:rPr lang="de-DE" sz="1800" dirty="0" err="1"/>
              <a:t>of</a:t>
            </a:r>
            <a:r>
              <a:rPr lang="de-DE" sz="1800" dirty="0"/>
              <a:t> </a:t>
            </a:r>
            <a:r>
              <a:rPr lang="de-DE" sz="1800" dirty="0" err="1"/>
              <a:t>outcome</a:t>
            </a:r>
            <a:r>
              <a:rPr lang="de-DE" sz="1800" dirty="0"/>
              <a:t> </a:t>
            </a:r>
            <a:r>
              <a:rPr lang="de-DE" sz="1800" dirty="0" err="1"/>
              <a:t>and</a:t>
            </a:r>
            <a:r>
              <a:rPr lang="de-DE" sz="1800" dirty="0"/>
              <a:t> </a:t>
            </a:r>
            <a:r>
              <a:rPr lang="de-DE" sz="1800" dirty="0" err="1"/>
              <a:t>output</a:t>
            </a:r>
            <a:r>
              <a:rPr lang="de-DE" sz="1800" dirty="0"/>
              <a:t> </a:t>
            </a:r>
            <a:r>
              <a:rPr lang="de-DE" sz="1800" dirty="0" err="1"/>
              <a:t>statements</a:t>
            </a:r>
            <a:r>
              <a:rPr lang="de-DE" dirty="0"/>
              <a:t>)</a:t>
            </a:r>
          </a:p>
          <a:p>
            <a:endParaRPr lang="de-DE" dirty="0"/>
          </a:p>
          <a:p>
            <a:pPr lvl="1">
              <a:defRPr/>
            </a:pPr>
            <a:endParaRPr lang="sv-SE" sz="2400" dirty="0" smtClean="0">
              <a:ea typeface="ＭＳ Ｐゴシック" pitchFamily="34" charset="-128"/>
            </a:endParaRPr>
          </a:p>
        </p:txBody>
      </p:sp>
      <p:sp>
        <p:nvSpPr>
          <p:cNvPr id="4" name="Foliennummernplatzhalter 3"/>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32</a:t>
            </a:fld>
            <a:r>
              <a:rPr lang="de-AT" smtClean="0">
                <a:solidFill>
                  <a:srgbClr val="D10019"/>
                </a:solidFill>
              </a:rPr>
              <a:t> |</a:t>
            </a:r>
            <a:endParaRPr lang="de-AT">
              <a:solidFill>
                <a:srgbClr val="D10019"/>
              </a:solidFill>
            </a:endParaRPr>
          </a:p>
        </p:txBody>
      </p:sp>
      <p:sp>
        <p:nvSpPr>
          <p:cNvPr id="3" name="Fußzeilenplatzhalter 2"/>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61633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ea typeface="ＭＳ Ｐゴシック" charset="0"/>
              </a:rPr>
              <a:t>Target </a:t>
            </a:r>
            <a:r>
              <a:rPr lang="de-DE" dirty="0" err="1">
                <a:ea typeface="ＭＳ Ｐゴシック" charset="0"/>
              </a:rPr>
              <a:t>groups</a:t>
            </a:r>
            <a:endParaRPr lang="de-AT" dirty="0">
              <a:ea typeface="ＭＳ Ｐゴシック" charset="0"/>
            </a:endParaRP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355999204"/>
              </p:ext>
            </p:extLst>
          </p:nvPr>
        </p:nvGraphicFramePr>
        <p:xfrm>
          <a:off x="711200" y="1628800"/>
          <a:ext cx="7718425"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iennummernplatzhalter 5"/>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33</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42641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ea typeface="ＭＳ Ｐゴシック" charset="0"/>
              </a:rPr>
              <a:t>Annual Federal Performance Report (PM)</a:t>
            </a:r>
            <a:endParaRPr lang="de-AT" dirty="0">
              <a:ea typeface="ＭＳ Ｐゴシック" charset="0"/>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2835" y="1760438"/>
            <a:ext cx="7821613"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1920" y="4424333"/>
            <a:ext cx="1147137" cy="1631950"/>
          </a:xfrm>
          <a:prstGeom prst="rect">
            <a:avLst/>
          </a:prstGeom>
          <a:noFill/>
          <a:ln w="3175"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chemeClr val="accent1">
                    <a:alpha val="10001"/>
                  </a:schemeClr>
                </a:solidFill>
              </a14:hiddenFill>
            </a:ext>
          </a:extLst>
        </p:spPr>
      </p:pic>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34</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615846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de-AT" dirty="0">
                <a:ea typeface="ＭＳ Ｐゴシック" charset="0"/>
              </a:rPr>
              <a:t>Annual Internal Evaluation Report (RIA)</a:t>
            </a:r>
          </a:p>
        </p:txBody>
      </p:sp>
      <p:pic>
        <p:nvPicPr>
          <p:cNvPr id="61443" name="Picture 6" descr="InternalEvaluationEng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5963" y="1701799"/>
            <a:ext cx="8104509"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92380" y="4077072"/>
            <a:ext cx="1148664" cy="1625723"/>
          </a:xfrm>
          <a:prstGeom prst="rect">
            <a:avLst/>
          </a:prstGeom>
          <a:noFill/>
          <a:ln w="3175"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chemeClr val="accent1">
                    <a:alpha val="10001"/>
                  </a:schemeClr>
                </a:solidFill>
              </a14:hiddenFill>
            </a:ext>
          </a:extLst>
        </p:spPr>
      </p:pic>
      <p:sp>
        <p:nvSpPr>
          <p:cNvPr id="4" name="Foliennummernplatzhalter 3"/>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35</a:t>
            </a:fld>
            <a:r>
              <a:rPr lang="de-AT" smtClean="0">
                <a:solidFill>
                  <a:srgbClr val="D10019"/>
                </a:solidFill>
              </a:rPr>
              <a:t> |</a:t>
            </a:r>
            <a:endParaRPr lang="de-AT">
              <a:solidFill>
                <a:srgbClr val="D10019"/>
              </a:solidFill>
            </a:endParaRPr>
          </a:p>
        </p:txBody>
      </p:sp>
      <p:sp>
        <p:nvSpPr>
          <p:cNvPr id="3" name="Fußzeilenplatzhalter 2"/>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97829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ea typeface="ＭＳ Ｐゴシック" charset="0"/>
              </a:rPr>
              <a:t>Digital Reporting: Data Input</a:t>
            </a:r>
            <a:endParaRPr lang="de-AT" dirty="0">
              <a:ea typeface="ＭＳ Ｐゴシック" charset="0"/>
            </a:endParaRPr>
          </a:p>
        </p:txBody>
      </p:sp>
      <p:sp>
        <p:nvSpPr>
          <p:cNvPr id="21" name="Inhaltsplatzhalter 1"/>
          <p:cNvSpPr>
            <a:spLocks noGrp="1"/>
          </p:cNvSpPr>
          <p:nvPr>
            <p:ph idx="1"/>
          </p:nvPr>
        </p:nvSpPr>
        <p:spPr>
          <a:xfrm>
            <a:off x="2224435" y="4483766"/>
            <a:ext cx="2160240" cy="381082"/>
          </a:xfrm>
        </p:spPr>
        <p:txBody>
          <a:bodyPr/>
          <a:lstStyle/>
          <a:p>
            <a:pPr marL="0" indent="0">
              <a:buNone/>
            </a:pPr>
            <a:r>
              <a:rPr lang="de-DE" sz="1800" b="1" dirty="0" smtClean="0">
                <a:solidFill>
                  <a:schemeClr val="bg1"/>
                </a:solidFill>
              </a:rPr>
              <a:t>Database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1638698"/>
            <a:ext cx="8976792" cy="445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36</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817693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ea typeface="ＭＳ Ｐゴシック" charset="0"/>
              </a:rPr>
              <a:t>Digital Reporting: Annual Performance Report</a:t>
            </a:r>
            <a:endParaRPr lang="de-AT" dirty="0">
              <a:ea typeface="ＭＳ Ｐゴシック" charset="0"/>
            </a:endParaRPr>
          </a:p>
        </p:txBody>
      </p:sp>
      <p:sp>
        <p:nvSpPr>
          <p:cNvPr id="18" name="Nach oben gebogener Pfeil 17"/>
          <p:cNvSpPr/>
          <p:nvPr/>
        </p:nvSpPr>
        <p:spPr bwMode="auto">
          <a:xfrm rot="5400000">
            <a:off x="2984635" y="2460761"/>
            <a:ext cx="983978" cy="4019550"/>
          </a:xfrm>
          <a:prstGeom prst="bentUpArrow">
            <a:avLst>
              <a:gd name="adj1" fmla="val 50000"/>
              <a:gd name="adj2" fmla="val 35648"/>
              <a:gd name="adj3" fmla="val 50000"/>
            </a:avLst>
          </a:prstGeom>
          <a:gradFill rotWithShape="1">
            <a:gsLst>
              <a:gs pos="0">
                <a:srgbClr val="9C0013">
                  <a:shade val="51000"/>
                  <a:satMod val="130000"/>
                </a:srgbClr>
              </a:gs>
              <a:gs pos="80000">
                <a:srgbClr val="9C0013">
                  <a:shade val="93000"/>
                  <a:satMod val="130000"/>
                </a:srgbClr>
              </a:gs>
              <a:gs pos="100000">
                <a:srgbClr val="9C0013">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lstStyle/>
          <a:p>
            <a:endParaRPr lang="de-AT" sz="4300" kern="0">
              <a:solidFill>
                <a:srgbClr val="FFFFFF"/>
              </a:solidFill>
              <a:latin typeface="Arial"/>
              <a:ea typeface="+mn-ea"/>
              <a:cs typeface="Arial"/>
            </a:endParaRPr>
          </a:p>
        </p:txBody>
      </p:sp>
      <p:pic>
        <p:nvPicPr>
          <p:cNvPr id="1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05450" y="1687857"/>
            <a:ext cx="3108477" cy="46918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49737" y="4435751"/>
            <a:ext cx="864096" cy="35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Inhaltsplatzhalter 1"/>
          <p:cNvSpPr>
            <a:spLocks noGrp="1"/>
          </p:cNvSpPr>
          <p:nvPr>
            <p:ph idx="1"/>
          </p:nvPr>
        </p:nvSpPr>
        <p:spPr>
          <a:xfrm>
            <a:off x="2224435" y="4483766"/>
            <a:ext cx="2160240" cy="381082"/>
          </a:xfrm>
        </p:spPr>
        <p:txBody>
          <a:bodyPr/>
          <a:lstStyle/>
          <a:p>
            <a:pPr marL="0" indent="0">
              <a:buNone/>
            </a:pPr>
            <a:r>
              <a:rPr lang="de-DE" sz="1800" b="1" dirty="0" smtClean="0">
                <a:solidFill>
                  <a:schemeClr val="bg1"/>
                </a:solidFill>
              </a:rPr>
              <a:t>Database</a:t>
            </a:r>
          </a:p>
        </p:txBody>
      </p:sp>
      <p:pic>
        <p:nvPicPr>
          <p:cNvPr id="2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8324" y="1687857"/>
            <a:ext cx="4070647" cy="2290690"/>
          </a:xfrm>
          <a:prstGeom prst="rect">
            <a:avLst/>
          </a:prstGeom>
          <a:noFill/>
          <a:ln w="3175" cap="flat" cmpd="sng">
            <a:solidFill>
              <a:schemeClr val="tx1"/>
            </a:solidFill>
            <a:prstDash val="solid"/>
            <a:miter lim="800000"/>
            <a:headEnd type="none" w="med" len="med"/>
            <a:tailEnd type="none" w="med" len="med"/>
          </a:ln>
          <a:extLst>
            <a:ext uri="{909E8E84-426E-40DD-AFC4-6F175D3DCCD1}">
              <a14:hiddenFill xmlns:a14="http://schemas.microsoft.com/office/drawing/2010/main">
                <a:solidFill>
                  <a:schemeClr val="accent1">
                    <a:alpha val="10001"/>
                  </a:schemeClr>
                </a:solidFill>
              </a14:hiddenFill>
            </a:ext>
          </a:extLst>
        </p:spPr>
      </p:pic>
      <p:pic>
        <p:nvPicPr>
          <p:cNvPr id="5222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78324" y="5301208"/>
            <a:ext cx="4455489" cy="8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feld 24"/>
          <p:cNvSpPr txBox="1"/>
          <p:nvPr/>
        </p:nvSpPr>
        <p:spPr>
          <a:xfrm>
            <a:off x="1691680" y="5733256"/>
            <a:ext cx="3312368" cy="338554"/>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a:hlinkClick r:id="rId7"/>
              </a:rPr>
              <a:t>www.wirkungsmonitoring.gv.at</a:t>
            </a: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a:rPr>
              <a:t> </a:t>
            </a:r>
            <a:endParaRPr kumimoji="0" lang="de-AT" sz="1600" b="1" i="0" u="none" strike="noStrike" kern="0" cap="none" spc="0" normalizeH="0" baseline="0" noProof="0" dirty="0">
              <a:ln>
                <a:noFill/>
              </a:ln>
              <a:solidFill>
                <a:srgbClr val="000000"/>
              </a:solidFill>
              <a:effectLst/>
              <a:uLnTx/>
              <a:uFillTx/>
              <a:latin typeface="Arial" charset="0"/>
              <a:ea typeface="ＭＳ Ｐゴシック" pitchFamily="34" charset="-128"/>
              <a:cs typeface="Arial"/>
            </a:endParaRPr>
          </a:p>
        </p:txBody>
      </p:sp>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37</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706345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1095110"/>
            <a:ext cx="4520952" cy="44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60" y="1538511"/>
            <a:ext cx="569595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11560" y="4843687"/>
            <a:ext cx="5467350" cy="155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6307510" y="1844824"/>
            <a:ext cx="2836490" cy="1671227"/>
          </a:xfrm>
          <a:prstGeom prst="rect">
            <a:avLst/>
          </a:prstGeom>
          <a:noFill/>
        </p:spPr>
        <p:txBody>
          <a:bodyPr wrap="square" rtlCol="0">
            <a:spAutoFit/>
          </a:bodyPr>
          <a:lstStyle/>
          <a:p>
            <a:pPr marL="190500" lvl="1">
              <a:lnSpc>
                <a:spcPct val="90000"/>
              </a:lnSpc>
              <a:spcBef>
                <a:spcPct val="50000"/>
              </a:spcBef>
            </a:pPr>
            <a:r>
              <a:rPr lang="de-DE" dirty="0">
                <a:latin typeface="+mn-lt"/>
              </a:rPr>
              <a:t>+ </a:t>
            </a:r>
            <a:r>
              <a:rPr lang="de-DE" dirty="0" smtClean="0">
                <a:latin typeface="+mn-lt"/>
              </a:rPr>
              <a:t>                      </a:t>
            </a:r>
            <a:r>
              <a:rPr lang="de-DE" dirty="0">
                <a:latin typeface="+mn-lt"/>
              </a:rPr>
              <a:t>B</a:t>
            </a:r>
            <a:r>
              <a:rPr lang="de-DE" dirty="0" smtClean="0">
                <a:latin typeface="+mn-lt"/>
              </a:rPr>
              <a:t>ackground </a:t>
            </a:r>
            <a:r>
              <a:rPr lang="de-DE" dirty="0">
                <a:latin typeface="+mn-lt"/>
              </a:rPr>
              <a:t>D</a:t>
            </a:r>
            <a:r>
              <a:rPr lang="de-DE" dirty="0" smtClean="0">
                <a:latin typeface="+mn-lt"/>
              </a:rPr>
              <a:t>escription </a:t>
            </a:r>
            <a:r>
              <a:rPr lang="de-DE" sz="1400" dirty="0">
                <a:latin typeface="+mn-lt"/>
              </a:rPr>
              <a:t>(</a:t>
            </a:r>
            <a:r>
              <a:rPr lang="de-DE" sz="1400" dirty="0" err="1">
                <a:latin typeface="+mn-lt"/>
              </a:rPr>
              <a:t>environment</a:t>
            </a:r>
            <a:r>
              <a:rPr lang="de-DE" sz="1400" dirty="0">
                <a:latin typeface="+mn-lt"/>
              </a:rPr>
              <a:t>, international </a:t>
            </a:r>
            <a:r>
              <a:rPr lang="de-DE" sz="1400" dirty="0" err="1">
                <a:latin typeface="+mn-lt"/>
              </a:rPr>
              <a:t>developments</a:t>
            </a:r>
            <a:r>
              <a:rPr lang="de-DE" sz="1400" dirty="0">
                <a:latin typeface="+mn-lt"/>
              </a:rPr>
              <a:t>, relevant </a:t>
            </a:r>
            <a:r>
              <a:rPr lang="de-DE" sz="1400" dirty="0" err="1">
                <a:latin typeface="+mn-lt"/>
              </a:rPr>
              <a:t>stakeholders</a:t>
            </a:r>
            <a:r>
              <a:rPr lang="de-DE" sz="1400" dirty="0">
                <a:latin typeface="+mn-lt"/>
              </a:rPr>
              <a:t>)</a:t>
            </a:r>
            <a:endParaRPr lang="de-AT" sz="1400" dirty="0">
              <a:latin typeface="+mn-lt"/>
            </a:endParaRPr>
          </a:p>
        </p:txBody>
      </p:sp>
      <p:sp>
        <p:nvSpPr>
          <p:cNvPr id="12" name="Textfeld 11"/>
          <p:cNvSpPr txBox="1"/>
          <p:nvPr/>
        </p:nvSpPr>
        <p:spPr>
          <a:xfrm>
            <a:off x="6307510" y="3668451"/>
            <a:ext cx="2836490" cy="2443746"/>
          </a:xfrm>
          <a:prstGeom prst="rect">
            <a:avLst/>
          </a:prstGeom>
          <a:noFill/>
        </p:spPr>
        <p:txBody>
          <a:bodyPr wrap="square" rtlCol="0">
            <a:spAutoFit/>
          </a:bodyPr>
          <a:lstStyle/>
          <a:p>
            <a:pPr marL="190500" lvl="1">
              <a:lnSpc>
                <a:spcPct val="90000"/>
              </a:lnSpc>
              <a:spcBef>
                <a:spcPct val="50000"/>
              </a:spcBef>
            </a:pPr>
            <a:r>
              <a:rPr lang="de-DE" dirty="0">
                <a:latin typeface="+mn-lt"/>
              </a:rPr>
              <a:t>+ </a:t>
            </a:r>
            <a:r>
              <a:rPr lang="de-DE" dirty="0" smtClean="0">
                <a:latin typeface="+mn-lt"/>
              </a:rPr>
              <a:t>                      Narrative Overall Assessment </a:t>
            </a:r>
            <a:r>
              <a:rPr lang="de-DE" dirty="0" err="1" smtClean="0">
                <a:latin typeface="+mn-lt"/>
              </a:rPr>
              <a:t>of</a:t>
            </a:r>
            <a:r>
              <a:rPr lang="de-DE" dirty="0" smtClean="0">
                <a:latin typeface="+mn-lt"/>
              </a:rPr>
              <a:t> </a:t>
            </a:r>
            <a:r>
              <a:rPr lang="de-DE" dirty="0" err="1" smtClean="0">
                <a:latin typeface="+mn-lt"/>
              </a:rPr>
              <a:t>target</a:t>
            </a:r>
            <a:r>
              <a:rPr lang="de-DE" dirty="0" smtClean="0">
                <a:latin typeface="+mn-lt"/>
              </a:rPr>
              <a:t> </a:t>
            </a:r>
            <a:r>
              <a:rPr lang="de-DE" dirty="0" err="1" smtClean="0">
                <a:latin typeface="+mn-lt"/>
              </a:rPr>
              <a:t>achievement</a:t>
            </a:r>
            <a:endParaRPr lang="de-DE" dirty="0" smtClean="0">
              <a:latin typeface="+mn-lt"/>
            </a:endParaRPr>
          </a:p>
          <a:p>
            <a:pPr marL="190500" lvl="1">
              <a:lnSpc>
                <a:spcPct val="90000"/>
              </a:lnSpc>
              <a:spcBef>
                <a:spcPct val="50000"/>
              </a:spcBef>
            </a:pPr>
            <a:r>
              <a:rPr lang="de-DE" sz="1400" dirty="0" smtClean="0">
                <a:latin typeface="+mn-lt"/>
              </a:rPr>
              <a:t>(</a:t>
            </a:r>
            <a:r>
              <a:rPr lang="de-DE" sz="1400" dirty="0" err="1" smtClean="0">
                <a:latin typeface="+mn-lt"/>
              </a:rPr>
              <a:t>environment</a:t>
            </a:r>
            <a:r>
              <a:rPr lang="de-DE" sz="1400" dirty="0">
                <a:latin typeface="+mn-lt"/>
              </a:rPr>
              <a:t>, international </a:t>
            </a:r>
            <a:r>
              <a:rPr lang="de-DE" sz="1400" dirty="0" err="1">
                <a:latin typeface="+mn-lt"/>
              </a:rPr>
              <a:t>developments</a:t>
            </a:r>
            <a:r>
              <a:rPr lang="de-DE" sz="1400" dirty="0">
                <a:latin typeface="+mn-lt"/>
              </a:rPr>
              <a:t>, relevant </a:t>
            </a:r>
            <a:r>
              <a:rPr lang="de-DE" sz="1400" dirty="0" err="1">
                <a:latin typeface="+mn-lt"/>
              </a:rPr>
              <a:t>stakeholders</a:t>
            </a:r>
            <a:r>
              <a:rPr lang="de-DE" sz="1400" dirty="0">
                <a:latin typeface="+mn-lt"/>
              </a:rPr>
              <a:t>)</a:t>
            </a:r>
            <a:endParaRPr lang="de-AT" sz="1400" dirty="0">
              <a:latin typeface="+mn-lt"/>
            </a:endParaRPr>
          </a:p>
        </p:txBody>
      </p:sp>
      <p:sp>
        <p:nvSpPr>
          <p:cNvPr id="14" name="Titel 1"/>
          <p:cNvSpPr>
            <a:spLocks noGrp="1"/>
          </p:cNvSpPr>
          <p:nvPr>
            <p:ph type="title"/>
          </p:nvPr>
        </p:nvSpPr>
        <p:spPr>
          <a:xfrm>
            <a:off x="683568" y="478610"/>
            <a:ext cx="6324600" cy="838200"/>
          </a:xfrm>
        </p:spPr>
        <p:txBody>
          <a:bodyPr/>
          <a:lstStyle/>
          <a:p>
            <a:pPr>
              <a:defRPr/>
            </a:pPr>
            <a:r>
              <a:rPr lang="de-DE" dirty="0">
                <a:ea typeface="ＭＳ Ｐゴシック" charset="0"/>
              </a:rPr>
              <a:t>Digital Reporting: Data Output</a:t>
            </a:r>
            <a:endParaRPr lang="de-AT" dirty="0">
              <a:ea typeface="ＭＳ Ｐゴシック" charset="0"/>
            </a:endParaRPr>
          </a:p>
        </p:txBody>
      </p:sp>
      <p:sp>
        <p:nvSpPr>
          <p:cNvPr id="3" name="Foliennummernplatzhalter 2"/>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38</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831420632"/>
      </p:ext>
    </p:extLst>
  </p:cSld>
  <p:clrMapOvr>
    <a:masterClrMapping/>
  </p:clrMapOvr>
  <mc:AlternateContent xmlns:mc="http://schemas.openxmlformats.org/markup-compatibility/2006" xmlns:p14="http://schemas.microsoft.com/office/powerpoint/2010/main">
    <mc:Choice Requires="p14">
      <p:transition spd="slow" p14:dur="2000" advClick="0" advTm="8420"/>
    </mc:Choice>
    <mc:Fallback xmlns="">
      <p:transition spd="slow" advClick="0" advTm="842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9138" y="1116000"/>
            <a:ext cx="7704000" cy="881242"/>
          </a:xfrm>
        </p:spPr>
        <p:txBody>
          <a:bodyPr/>
          <a:lstStyle/>
          <a:p>
            <a:pPr>
              <a:defRPr/>
            </a:pPr>
            <a:r>
              <a:rPr lang="en-US" dirty="0">
                <a:ea typeface="ＭＳ Ｐゴシック" charset="0"/>
              </a:rPr>
              <a:t>Compiling and visualizing performance information</a:t>
            </a:r>
            <a:endParaRPr lang="en-US" dirty="0">
              <a:ea typeface="ＭＳ Ｐゴシック" charset="0"/>
            </a:endParaRP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66274" y="1852862"/>
            <a:ext cx="11213432" cy="500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39</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850349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Thing </a:t>
            </a:r>
            <a:r>
              <a:rPr lang="de-DE" dirty="0" err="1" smtClean="0"/>
              <a:t>About</a:t>
            </a:r>
            <a:r>
              <a:rPr lang="de-DE" dirty="0" smtClean="0"/>
              <a:t> Change</a:t>
            </a:r>
            <a:endParaRPr lang="de-DE" dirty="0"/>
          </a:p>
        </p:txBody>
      </p:sp>
      <p:sp>
        <p:nvSpPr>
          <p:cNvPr id="3" name="Inhaltsplatzhalter 2"/>
          <p:cNvSpPr>
            <a:spLocks noGrp="1"/>
          </p:cNvSpPr>
          <p:nvPr>
            <p:ph idx="1"/>
          </p:nvPr>
        </p:nvSpPr>
        <p:spPr/>
        <p:txBody>
          <a:bodyPr/>
          <a:lstStyle/>
          <a:p>
            <a:r>
              <a:rPr lang="en-US" dirty="0" smtClean="0"/>
              <a:t>DG III is involved in various change processes, from updating civil service labor laws, to modernizing HR development and implementing performance management as a guiding principle in public administration</a:t>
            </a:r>
          </a:p>
          <a:p>
            <a:pPr marL="457200" lvl="1" indent="0">
              <a:buNone/>
            </a:pPr>
            <a:endParaRPr lang="en-US" dirty="0" smtClean="0"/>
          </a:p>
          <a:p>
            <a:r>
              <a:rPr lang="en-US" dirty="0" smtClean="0"/>
              <a:t>Guiding Principles</a:t>
            </a:r>
          </a:p>
          <a:p>
            <a:pPr lvl="1"/>
            <a:r>
              <a:rPr lang="en-US" dirty="0" smtClean="0"/>
              <a:t>Focus on equal </a:t>
            </a:r>
            <a:r>
              <a:rPr lang="en-US" dirty="0"/>
              <a:t>opportunities for women and men</a:t>
            </a:r>
            <a:endParaRPr lang="en-US" dirty="0" smtClean="0"/>
          </a:p>
          <a:p>
            <a:pPr lvl="1"/>
            <a:r>
              <a:rPr lang="en-US" dirty="0" smtClean="0"/>
              <a:t>Keep talking and keep everybody involved</a:t>
            </a:r>
          </a:p>
          <a:p>
            <a:pPr lvl="1"/>
            <a:r>
              <a:rPr lang="en-US" dirty="0" smtClean="0"/>
              <a:t>Be transparent about the results</a:t>
            </a:r>
          </a:p>
          <a:p>
            <a:pPr lvl="1"/>
            <a:r>
              <a:rPr lang="en-US" dirty="0" smtClean="0"/>
              <a:t>Be patient, big change processes take time before they show tangible results</a:t>
            </a:r>
          </a:p>
          <a:p>
            <a:endParaRPr lang="en-US" dirty="0"/>
          </a:p>
        </p:txBody>
      </p:sp>
      <p:sp>
        <p:nvSpPr>
          <p:cNvPr id="7" name="Foliennummernplatzhalter 6"/>
          <p:cNvSpPr>
            <a:spLocks noGrp="1"/>
          </p:cNvSpPr>
          <p:nvPr>
            <p:ph type="sldNum" sz="quarter" idx="11"/>
          </p:nvPr>
        </p:nvSpPr>
        <p:spPr/>
        <p:txBody>
          <a:bodyPr/>
          <a:lstStyle/>
          <a:p>
            <a:pPr>
              <a:defRPr/>
            </a:pPr>
            <a:fld id="{40ED841B-780F-487E-9CF5-7828F2035850}" type="slidenum">
              <a:rPr lang="de-AT" smtClean="0">
                <a:solidFill>
                  <a:srgbClr val="D10019"/>
                </a:solidFill>
              </a:rPr>
              <a:pPr>
                <a:defRPr/>
              </a:pPr>
              <a:t>4</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dirty="0">
              <a:solidFill>
                <a:srgbClr val="D10019"/>
              </a:solidFill>
            </a:endParaRPr>
          </a:p>
        </p:txBody>
      </p:sp>
    </p:spTree>
    <p:extLst>
      <p:ext uri="{BB962C8B-B14F-4D97-AF65-F5344CB8AC3E}">
        <p14:creationId xmlns:p14="http://schemas.microsoft.com/office/powerpoint/2010/main" val="975044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ea typeface="ＭＳ Ｐゴシック" charset="0"/>
              </a:rPr>
              <a:t>Online Reporting I</a:t>
            </a:r>
            <a:endParaRPr lang="de-AT" dirty="0">
              <a:ea typeface="ＭＳ Ｐゴシック"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5936" y="5169328"/>
            <a:ext cx="4455489" cy="8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5004048" y="6037014"/>
            <a:ext cx="3312368" cy="338554"/>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a:hlinkClick r:id="rId4"/>
              </a:rPr>
              <a:t>www.wirkungsmonitoring.gv.at</a:t>
            </a:r>
            <a:r>
              <a:rPr kumimoji="0" lang="de-DE" sz="1600" b="1" i="0" u="none" strike="noStrike" kern="0" cap="none" spc="0" normalizeH="0" baseline="0" noProof="0" dirty="0" smtClean="0">
                <a:ln>
                  <a:noFill/>
                </a:ln>
                <a:solidFill>
                  <a:srgbClr val="000000"/>
                </a:solidFill>
                <a:effectLst/>
                <a:uLnTx/>
                <a:uFillTx/>
                <a:latin typeface="Arial" charset="0"/>
                <a:ea typeface="ＭＳ Ｐゴシック" pitchFamily="34" charset="-128"/>
                <a:cs typeface="Arial"/>
              </a:rPr>
              <a:t> </a:t>
            </a:r>
            <a:endParaRPr kumimoji="0" lang="de-AT" sz="1600" b="1" i="0" u="none" strike="noStrike" kern="0" cap="none" spc="0" normalizeH="0" baseline="0" noProof="0" dirty="0">
              <a:ln>
                <a:noFill/>
              </a:ln>
              <a:solidFill>
                <a:srgbClr val="000000"/>
              </a:solidFill>
              <a:effectLst/>
              <a:uLnTx/>
              <a:uFillTx/>
              <a:latin typeface="Arial" charset="0"/>
              <a:ea typeface="ＭＳ Ｐゴシック" pitchFamily="34" charset="-128"/>
              <a:cs typeface="Arial"/>
            </a:endParaRPr>
          </a:p>
        </p:txBody>
      </p:sp>
      <p:pic>
        <p:nvPicPr>
          <p:cNvPr id="10"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1520" y="1990579"/>
            <a:ext cx="4564749" cy="2136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187913" y="1231064"/>
            <a:ext cx="4695761" cy="38073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87624" y="4178358"/>
            <a:ext cx="2144058" cy="2180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40</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21696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9138" y="1116000"/>
            <a:ext cx="7704000" cy="881242"/>
          </a:xfrm>
        </p:spPr>
        <p:txBody>
          <a:bodyPr/>
          <a:lstStyle/>
          <a:p>
            <a:pPr>
              <a:defRPr/>
            </a:pPr>
            <a:r>
              <a:rPr lang="de-DE" dirty="0">
                <a:ea typeface="ＭＳ Ｐゴシック" charset="0"/>
              </a:rPr>
              <a:t>Online Reporting II</a:t>
            </a:r>
            <a:endParaRPr lang="en-US" dirty="0">
              <a:ea typeface="ＭＳ Ｐゴシック" charset="0"/>
            </a:endParaRPr>
          </a:p>
        </p:txBody>
      </p:sp>
      <p:pic>
        <p:nvPicPr>
          <p:cNvPr id="614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01310" y="1632383"/>
            <a:ext cx="4249407" cy="4225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80260" y="1632383"/>
            <a:ext cx="4250106" cy="4311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2843" y="1997242"/>
            <a:ext cx="4383962" cy="4430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liennummernplatzhalter 1"/>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41</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1618287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9138" y="1116000"/>
            <a:ext cx="7704000" cy="881242"/>
          </a:xfrm>
        </p:spPr>
        <p:txBody>
          <a:bodyPr/>
          <a:lstStyle/>
          <a:p>
            <a:pPr>
              <a:defRPr/>
            </a:pPr>
            <a:r>
              <a:rPr lang="en-US" dirty="0">
                <a:ea typeface="ＭＳ Ｐゴシック" charset="0"/>
              </a:rPr>
              <a:t>We </a:t>
            </a:r>
            <a:r>
              <a:rPr lang="en-US" dirty="0" err="1">
                <a:ea typeface="ＭＳ Ｐゴシック" charset="0"/>
              </a:rPr>
              <a:t>historize</a:t>
            </a:r>
            <a:r>
              <a:rPr lang="en-US" dirty="0">
                <a:ea typeface="ＭＳ Ｐゴシック" charset="0"/>
              </a:rPr>
              <a:t>… </a:t>
            </a:r>
            <a:endParaRPr lang="en-US" dirty="0">
              <a:ea typeface="ＭＳ Ｐゴシック" charset="0"/>
            </a:endParaRPr>
          </a:p>
        </p:txBody>
      </p:sp>
      <p:pic>
        <p:nvPicPr>
          <p:cNvPr id="7172"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16110" y="3142808"/>
            <a:ext cx="5125975" cy="3229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2680957" y="1993275"/>
            <a:ext cx="595424" cy="48909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51670" y="1637392"/>
            <a:ext cx="5053405" cy="189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mit Pfeil 4"/>
          <p:cNvCxnSpPr>
            <a:stCxn id="2" idx="5"/>
          </p:cNvCxnSpPr>
          <p:nvPr/>
        </p:nvCxnSpPr>
        <p:spPr>
          <a:xfrm>
            <a:off x="3189183" y="2410746"/>
            <a:ext cx="3402448" cy="112371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 name="Foliennummernplatzhalter 3"/>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42</a:t>
            </a:fld>
            <a:r>
              <a:rPr lang="de-AT" smtClean="0">
                <a:solidFill>
                  <a:srgbClr val="D10019"/>
                </a:solidFill>
              </a:rPr>
              <a:t> |</a:t>
            </a:r>
            <a:endParaRPr lang="de-AT">
              <a:solidFill>
                <a:srgbClr val="D10019"/>
              </a:solidFill>
            </a:endParaRPr>
          </a:p>
        </p:txBody>
      </p:sp>
      <p:sp>
        <p:nvSpPr>
          <p:cNvPr id="7" name="Fußzeilenplatzhalter 6"/>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22307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32" y="836712"/>
            <a:ext cx="3713609" cy="1062038"/>
          </a:xfrm>
        </p:spPr>
        <p:txBody>
          <a:bodyPr/>
          <a:lstStyle/>
          <a:p>
            <a:pPr>
              <a:defRPr/>
            </a:pPr>
            <a:r>
              <a:rPr lang="de-DE" dirty="0">
                <a:ea typeface="ＭＳ Ｐゴシック" charset="0"/>
              </a:rPr>
              <a:t>Reporting on Gender </a:t>
            </a:r>
            <a:r>
              <a:rPr lang="de-DE" dirty="0" err="1">
                <a:ea typeface="ＭＳ Ｐゴシック" charset="0"/>
              </a:rPr>
              <a:t>Equality</a:t>
            </a:r>
            <a:r>
              <a:rPr lang="de-DE" dirty="0">
                <a:ea typeface="ＭＳ Ｐゴシック" charset="0"/>
              </a:rPr>
              <a:t> I</a:t>
            </a:r>
            <a:endParaRPr lang="de-AT" dirty="0">
              <a:ea typeface="ＭＳ Ｐゴシック" charset="0"/>
            </a:endParaRPr>
          </a:p>
        </p:txBody>
      </p:sp>
      <p:sp>
        <p:nvSpPr>
          <p:cNvPr id="3" name="Inhaltsplatzhalter 2"/>
          <p:cNvSpPr>
            <a:spLocks noGrp="1"/>
          </p:cNvSpPr>
          <p:nvPr>
            <p:ph idx="1"/>
          </p:nvPr>
        </p:nvSpPr>
        <p:spPr>
          <a:xfrm>
            <a:off x="4860032" y="1844824"/>
            <a:ext cx="3569593" cy="3960440"/>
          </a:xfrm>
        </p:spPr>
        <p:txBody>
          <a:bodyPr/>
          <a:lstStyle/>
          <a:p>
            <a:pPr>
              <a:spcAft>
                <a:spcPts val="0"/>
              </a:spcAft>
            </a:pPr>
            <a:r>
              <a:rPr lang="de-DE" sz="2000" dirty="0" smtClean="0"/>
              <a:t>Annual Reporting on </a:t>
            </a:r>
            <a:r>
              <a:rPr lang="de-DE" sz="2000" dirty="0" err="1" smtClean="0"/>
              <a:t>the</a:t>
            </a:r>
            <a:r>
              <a:rPr lang="de-DE" sz="2000" dirty="0" smtClean="0"/>
              <a:t> </a:t>
            </a:r>
            <a:r>
              <a:rPr lang="de-DE" sz="2000" dirty="0" err="1" smtClean="0"/>
              <a:t>base</a:t>
            </a:r>
            <a:r>
              <a:rPr lang="de-DE" sz="2000" dirty="0" smtClean="0"/>
              <a:t> of </a:t>
            </a:r>
            <a:r>
              <a:rPr lang="de-DE" sz="2000" dirty="0" err="1" smtClean="0"/>
              <a:t>topics</a:t>
            </a:r>
            <a:endParaRPr lang="de-DE" sz="2000" dirty="0" smtClean="0"/>
          </a:p>
          <a:p>
            <a:pPr lvl="1">
              <a:spcAft>
                <a:spcPts val="0"/>
              </a:spcAft>
            </a:pPr>
            <a:r>
              <a:rPr lang="de-DE" sz="1800" dirty="0" err="1" smtClean="0"/>
              <a:t>Familiy</a:t>
            </a:r>
            <a:r>
              <a:rPr lang="de-DE" sz="1800" dirty="0" smtClean="0"/>
              <a:t> </a:t>
            </a:r>
            <a:r>
              <a:rPr lang="de-DE" sz="1800" dirty="0" err="1" smtClean="0"/>
              <a:t>and</a:t>
            </a:r>
            <a:r>
              <a:rPr lang="de-DE" sz="1800" dirty="0" smtClean="0"/>
              <a:t> </a:t>
            </a:r>
            <a:r>
              <a:rPr lang="de-DE" sz="1800" dirty="0" err="1" smtClean="0"/>
              <a:t>work</a:t>
            </a:r>
            <a:endParaRPr lang="de-DE" sz="1800" dirty="0" smtClean="0"/>
          </a:p>
          <a:p>
            <a:pPr lvl="1">
              <a:spcAft>
                <a:spcPts val="0"/>
              </a:spcAft>
            </a:pPr>
            <a:r>
              <a:rPr lang="de-DE" sz="1800" dirty="0" smtClean="0"/>
              <a:t>Labour </a:t>
            </a:r>
            <a:r>
              <a:rPr lang="de-DE" sz="1800" dirty="0" err="1" smtClean="0"/>
              <a:t>market</a:t>
            </a:r>
            <a:endParaRPr lang="de-DE" sz="1800" dirty="0" smtClean="0"/>
          </a:p>
          <a:p>
            <a:pPr lvl="1">
              <a:spcAft>
                <a:spcPts val="0"/>
              </a:spcAft>
            </a:pPr>
            <a:r>
              <a:rPr lang="de-DE" sz="1800" dirty="0" err="1" smtClean="0"/>
              <a:t>Health</a:t>
            </a:r>
            <a:endParaRPr lang="de-DE" sz="1800" dirty="0" smtClean="0"/>
          </a:p>
          <a:p>
            <a:pPr lvl="1">
              <a:spcAft>
                <a:spcPts val="1200"/>
              </a:spcAft>
            </a:pPr>
            <a:r>
              <a:rPr lang="de-DE" sz="1800" dirty="0" smtClean="0"/>
              <a:t>etc.</a:t>
            </a:r>
          </a:p>
          <a:p>
            <a:pPr>
              <a:spcAft>
                <a:spcPts val="1200"/>
              </a:spcAft>
            </a:pPr>
            <a:r>
              <a:rPr lang="de-DE" sz="2000" dirty="0" smtClean="0"/>
              <a:t>I.e.: </a:t>
            </a:r>
            <a:r>
              <a:rPr lang="de-DE" sz="2000" dirty="0" err="1" smtClean="0"/>
              <a:t>gender</a:t>
            </a:r>
            <a:r>
              <a:rPr lang="de-DE" sz="2000" dirty="0" smtClean="0"/>
              <a:t> </a:t>
            </a:r>
            <a:r>
              <a:rPr lang="de-DE" sz="2000" dirty="0" err="1" smtClean="0"/>
              <a:t>equality</a:t>
            </a:r>
            <a:r>
              <a:rPr lang="de-DE" sz="2000" dirty="0" smtClean="0"/>
              <a:t> in </a:t>
            </a:r>
            <a:r>
              <a:rPr lang="de-DE" sz="2000" dirty="0" err="1" smtClean="0"/>
              <a:t>decision-making-positions</a:t>
            </a:r>
            <a:endParaRPr lang="de-DE" sz="2000" dirty="0" smtClean="0"/>
          </a:p>
          <a:p>
            <a:pPr>
              <a:spcAft>
                <a:spcPts val="1200"/>
              </a:spcAft>
            </a:pPr>
            <a:r>
              <a:rPr lang="de-DE" sz="2000" dirty="0" err="1" smtClean="0"/>
              <a:t>Presentation</a:t>
            </a:r>
            <a:r>
              <a:rPr lang="de-DE" sz="2000" dirty="0" smtClean="0"/>
              <a:t> of </a:t>
            </a:r>
            <a:r>
              <a:rPr lang="de-DE" sz="2000" dirty="0" err="1" smtClean="0"/>
              <a:t>results</a:t>
            </a:r>
            <a:r>
              <a:rPr lang="de-DE" sz="2000" dirty="0" smtClean="0"/>
              <a:t> </a:t>
            </a:r>
            <a:r>
              <a:rPr lang="de-DE" sz="2000" dirty="0" err="1" smtClean="0"/>
              <a:t>and</a:t>
            </a:r>
            <a:r>
              <a:rPr lang="de-DE" sz="2000" dirty="0" smtClean="0"/>
              <a:t> </a:t>
            </a:r>
            <a:r>
              <a:rPr lang="de-DE" sz="2000" dirty="0" err="1" smtClean="0"/>
              <a:t>progress</a:t>
            </a:r>
            <a:endParaRPr lang="de-AT" sz="2000"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3528" y="332656"/>
            <a:ext cx="4233958" cy="6079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43</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4087500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472" y="403044"/>
            <a:ext cx="7718425" cy="1062038"/>
          </a:xfrm>
        </p:spPr>
        <p:txBody>
          <a:bodyPr/>
          <a:lstStyle/>
          <a:p>
            <a:pPr>
              <a:defRPr/>
            </a:pPr>
            <a:r>
              <a:rPr lang="de-DE" dirty="0">
                <a:ea typeface="ＭＳ Ｐゴシック" charset="0"/>
              </a:rPr>
              <a:t>Reporting on Gender </a:t>
            </a:r>
            <a:r>
              <a:rPr lang="de-DE" dirty="0" err="1">
                <a:ea typeface="ＭＳ Ｐゴシック" charset="0"/>
              </a:rPr>
              <a:t>Equality</a:t>
            </a:r>
            <a:r>
              <a:rPr lang="de-DE" dirty="0">
                <a:ea typeface="ＭＳ Ｐゴシック" charset="0"/>
              </a:rPr>
              <a:t> II</a:t>
            </a:r>
            <a:endParaRPr lang="de-AT" dirty="0">
              <a:ea typeface="ＭＳ Ｐゴシック" charset="0"/>
            </a:endParaRPr>
          </a:p>
        </p:txBody>
      </p:sp>
      <p:sp>
        <p:nvSpPr>
          <p:cNvPr id="3" name="Inhaltsplatzhalter 2"/>
          <p:cNvSpPr>
            <a:spLocks noGrp="1"/>
          </p:cNvSpPr>
          <p:nvPr>
            <p:ph idx="1"/>
          </p:nvPr>
        </p:nvSpPr>
        <p:spPr/>
        <p:txBody>
          <a:bodyPr/>
          <a:lstStyle/>
          <a:p>
            <a:endParaRPr lang="de-AT" dirty="0"/>
          </a:p>
        </p:txBody>
      </p:sp>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75856" y="2014643"/>
            <a:ext cx="1440160" cy="2905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83252" y="934063"/>
            <a:ext cx="8485425" cy="81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8" y="5497848"/>
            <a:ext cx="4211961" cy="85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86494" y="1515125"/>
            <a:ext cx="3655200" cy="4243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8520" y="1340767"/>
            <a:ext cx="3870606" cy="3400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44</a:t>
            </a:fld>
            <a:r>
              <a:rPr lang="de-AT" smtClean="0">
                <a:solidFill>
                  <a:srgbClr val="D10019"/>
                </a:solidFill>
              </a:rPr>
              <a:t> |</a:t>
            </a:r>
            <a:endParaRPr lang="de-AT">
              <a:solidFill>
                <a:srgbClr val="D10019"/>
              </a:solidFill>
            </a:endParaRPr>
          </a:p>
        </p:txBody>
      </p:sp>
      <p:sp>
        <p:nvSpPr>
          <p:cNvPr id="10" name="Fußzeilenplatzhalter 9"/>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598852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ch oben gebogener Pfeil 3"/>
          <p:cNvSpPr/>
          <p:nvPr/>
        </p:nvSpPr>
        <p:spPr bwMode="auto">
          <a:xfrm rot="5400000">
            <a:off x="2579831" y="3778709"/>
            <a:ext cx="983978" cy="3614050"/>
          </a:xfrm>
          <a:prstGeom prst="bentUpArrow">
            <a:avLst>
              <a:gd name="adj1" fmla="val 50000"/>
              <a:gd name="adj2" fmla="val 35648"/>
              <a:gd name="adj3" fmla="val 50000"/>
            </a:avLst>
          </a:prstGeom>
          <a:gradFill rotWithShape="1">
            <a:gsLst>
              <a:gs pos="0">
                <a:srgbClr val="9C0013">
                  <a:shade val="51000"/>
                  <a:satMod val="130000"/>
                </a:srgbClr>
              </a:gs>
              <a:gs pos="80000">
                <a:srgbClr val="9C0013">
                  <a:shade val="93000"/>
                  <a:satMod val="130000"/>
                </a:srgbClr>
              </a:gs>
              <a:gs pos="100000">
                <a:srgbClr val="9C0013">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lstStyle/>
          <a:p>
            <a:endParaRPr lang="de-AT" sz="4300" kern="0">
              <a:solidFill>
                <a:srgbClr val="FFFFFF"/>
              </a:solidFill>
              <a:latin typeface="Arial"/>
              <a:ea typeface="+mn-ea"/>
              <a:cs typeface="Arial"/>
            </a:endParaRPr>
          </a:p>
        </p:txBody>
      </p:sp>
      <p:sp>
        <p:nvSpPr>
          <p:cNvPr id="3" name="Titel 2"/>
          <p:cNvSpPr>
            <a:spLocks noGrp="1"/>
          </p:cNvSpPr>
          <p:nvPr>
            <p:ph type="title"/>
          </p:nvPr>
        </p:nvSpPr>
        <p:spPr/>
        <p:txBody>
          <a:bodyPr/>
          <a:lstStyle/>
          <a:p>
            <a:pPr>
              <a:defRPr/>
            </a:pPr>
            <a:r>
              <a:rPr lang="de-DE" dirty="0">
                <a:ea typeface="ＭＳ Ｐゴシック" charset="0"/>
              </a:rPr>
              <a:t>Digital Reporting</a:t>
            </a:r>
            <a:endParaRPr lang="de-AT" dirty="0">
              <a:ea typeface="ＭＳ Ｐゴシック"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89329" y="5550356"/>
            <a:ext cx="864096" cy="35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Inhaltsplatzhalter 1"/>
          <p:cNvSpPr>
            <a:spLocks noGrp="1"/>
          </p:cNvSpPr>
          <p:nvPr>
            <p:ph idx="1"/>
          </p:nvPr>
        </p:nvSpPr>
        <p:spPr>
          <a:xfrm>
            <a:off x="1764027" y="5587861"/>
            <a:ext cx="2160240" cy="381082"/>
          </a:xfrm>
        </p:spPr>
        <p:txBody>
          <a:bodyPr/>
          <a:lstStyle/>
          <a:p>
            <a:pPr marL="0" indent="0">
              <a:buNone/>
            </a:pPr>
            <a:r>
              <a:rPr lang="de-DE" sz="1800" b="1" dirty="0" smtClean="0">
                <a:solidFill>
                  <a:schemeClr val="bg2"/>
                </a:solidFill>
              </a:rPr>
              <a:t>Database</a:t>
            </a:r>
          </a:p>
        </p:txBody>
      </p:sp>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260551">
            <a:off x="115614" y="1906894"/>
            <a:ext cx="3871094" cy="253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40048" y="1722263"/>
            <a:ext cx="2782984" cy="2557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93975" y="1055949"/>
            <a:ext cx="3629973" cy="507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823851" y="5793238"/>
            <a:ext cx="740709" cy="6569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feld 10"/>
          <p:cNvSpPr txBox="1"/>
          <p:nvPr/>
        </p:nvSpPr>
        <p:spPr>
          <a:xfrm>
            <a:off x="5607460" y="6144438"/>
            <a:ext cx="3429036" cy="307777"/>
          </a:xfrm>
          <a:prstGeom prst="rect">
            <a:avLst/>
          </a:prstGeom>
          <a:solidFill>
            <a:schemeClr val="bg2"/>
          </a:solidFill>
        </p:spPr>
        <p:txBody>
          <a:bodyPr wrap="square" rtlCol="0">
            <a:spAutoFit/>
          </a:bodyPr>
          <a:lstStyle/>
          <a:p>
            <a:r>
              <a:rPr lang="de-DE" sz="1400" b="1" dirty="0" smtClean="0">
                <a:hlinkClick r:id="rId8"/>
              </a:rPr>
              <a:t>www.wirkungsmonitoring.gv.at</a:t>
            </a:r>
            <a:r>
              <a:rPr lang="de-DE" sz="1400" b="1" dirty="0" smtClean="0"/>
              <a:t> </a:t>
            </a:r>
            <a:endParaRPr lang="de-AT" sz="1400" b="1" dirty="0"/>
          </a:p>
        </p:txBody>
      </p:sp>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45</a:t>
            </a:fld>
            <a:r>
              <a:rPr lang="de-AT" smtClean="0">
                <a:solidFill>
                  <a:srgbClr val="D10019"/>
                </a:solidFill>
              </a:rPr>
              <a:t> |</a:t>
            </a:r>
            <a:endParaRPr lang="de-AT">
              <a:solidFill>
                <a:srgbClr val="D10019"/>
              </a:solidFill>
            </a:endParaRPr>
          </a:p>
        </p:txBody>
      </p:sp>
      <p:sp>
        <p:nvSpPr>
          <p:cNvPr id="2" name="Fußzeilenplatzhalter 1"/>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401267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sz="3200" cap="none" dirty="0" smtClean="0"/>
              <a:t>CHALLENGES, SOLUTIONS AND THE ROAD AHEAD</a:t>
            </a:r>
            <a:endParaRPr lang="de-DE" sz="3200" cap="none" dirty="0"/>
          </a:p>
        </p:txBody>
      </p:sp>
      <p:sp>
        <p:nvSpPr>
          <p:cNvPr id="3" name="Textplatzhalter 2"/>
          <p:cNvSpPr>
            <a:spLocks noGrp="1"/>
          </p:cNvSpPr>
          <p:nvPr>
            <p:ph type="body" idx="1"/>
          </p:nvPr>
        </p:nvSpPr>
        <p:spPr/>
        <p:txBody>
          <a:bodyPr/>
          <a:lstStyle/>
          <a:p>
            <a:pPr>
              <a:defRPr/>
            </a:pPr>
            <a:endParaRPr lang="de-DE" dirty="0"/>
          </a:p>
        </p:txBody>
      </p:sp>
      <p:sp>
        <p:nvSpPr>
          <p:cNvPr id="6" name="Foliennummernplatzhalter 5"/>
          <p:cNvSpPr>
            <a:spLocks noGrp="1"/>
          </p:cNvSpPr>
          <p:nvPr>
            <p:ph type="sldNum" sz="quarter" idx="11"/>
          </p:nvPr>
        </p:nvSpPr>
        <p:spPr/>
        <p:txBody>
          <a:bodyPr/>
          <a:lstStyle/>
          <a:p>
            <a:pPr>
              <a:defRPr/>
            </a:pPr>
            <a:fld id="{139B8F9B-FF8D-49B7-8C43-49A99D814D48}" type="slidenum">
              <a:rPr lang="de-AT" smtClean="0">
                <a:solidFill>
                  <a:srgbClr val="D10019"/>
                </a:solidFill>
              </a:rPr>
              <a:pPr>
                <a:defRPr/>
              </a:pPr>
              <a:t>46</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594758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ea typeface="ＭＳ Ｐゴシック" charset="0"/>
              </a:rPr>
              <a:t>Challenges</a:t>
            </a:r>
            <a:endParaRPr lang="en-US" dirty="0">
              <a:ea typeface="ＭＳ Ｐゴシック" charset="0"/>
            </a:endParaRPr>
          </a:p>
        </p:txBody>
      </p:sp>
      <p:graphicFrame>
        <p:nvGraphicFramePr>
          <p:cNvPr id="6" name="Diagramm 5"/>
          <p:cNvGraphicFramePr/>
          <p:nvPr>
            <p:extLst>
              <p:ext uri="{D42A27DB-BD31-4B8C-83A1-F6EECF244321}">
                <p14:modId xmlns:p14="http://schemas.microsoft.com/office/powerpoint/2010/main" val="2303464660"/>
              </p:ext>
            </p:extLst>
          </p:nvPr>
        </p:nvGraphicFramePr>
        <p:xfrm>
          <a:off x="1524000"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47</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8468654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ea typeface="ＭＳ Ｐゴシック" charset="0"/>
              </a:rPr>
              <a:t>Collecting meaningful data! </a:t>
            </a:r>
            <a:br>
              <a:rPr lang="en-US" dirty="0">
                <a:ea typeface="ＭＳ Ｐゴシック" charset="0"/>
              </a:rPr>
            </a:br>
            <a:endParaRPr lang="en-US" dirty="0">
              <a:ea typeface="ＭＳ Ｐゴシック" charset="0"/>
            </a:endParaRPr>
          </a:p>
        </p:txBody>
      </p:sp>
      <p:sp>
        <p:nvSpPr>
          <p:cNvPr id="3" name="Inhaltsplatzhalter 2"/>
          <p:cNvSpPr>
            <a:spLocks noGrp="1"/>
          </p:cNvSpPr>
          <p:nvPr>
            <p:ph idx="1"/>
          </p:nvPr>
        </p:nvSpPr>
        <p:spPr>
          <a:xfrm>
            <a:off x="712787" y="1700808"/>
            <a:ext cx="7718425" cy="3981450"/>
          </a:xfrm>
        </p:spPr>
        <p:txBody>
          <a:bodyPr/>
          <a:lstStyle/>
          <a:p>
            <a:r>
              <a:rPr lang="en-US" sz="2000" dirty="0" smtClean="0"/>
              <a:t>Challenges</a:t>
            </a:r>
          </a:p>
          <a:p>
            <a:pPr lvl="1"/>
            <a:r>
              <a:rPr lang="en-US" sz="1800" dirty="0"/>
              <a:t>RIA und PM introduced need to formulate goals and  indicators throughout central government and measure </a:t>
            </a:r>
            <a:r>
              <a:rPr lang="en-US" sz="1800" dirty="0" smtClean="0"/>
              <a:t>impacts</a:t>
            </a:r>
          </a:p>
          <a:p>
            <a:pPr lvl="1"/>
            <a:r>
              <a:rPr lang="en-US" sz="1800" dirty="0"/>
              <a:t>Lack of knowledge in public administration about </a:t>
            </a:r>
            <a:r>
              <a:rPr lang="en-US" sz="1800" dirty="0" smtClean="0"/>
              <a:t>indicator construction, availability, validity, reliability, timeliness of data…</a:t>
            </a:r>
          </a:p>
          <a:p>
            <a:r>
              <a:rPr lang="en-US" sz="2000" dirty="0" smtClean="0"/>
              <a:t>Solutions</a:t>
            </a:r>
          </a:p>
          <a:p>
            <a:pPr lvl="1"/>
            <a:r>
              <a:rPr lang="en-US" sz="1800" dirty="0" smtClean="0"/>
              <a:t>Introducing proportionality for RIA and reducing the need to „invent“ indicators for minor amendments</a:t>
            </a:r>
          </a:p>
          <a:p>
            <a:pPr lvl="1"/>
            <a:r>
              <a:rPr lang="en-US" sz="1800" dirty="0" smtClean="0"/>
              <a:t>„School of Data Public Service“ workshop series</a:t>
            </a:r>
          </a:p>
          <a:p>
            <a:pPr lvl="1"/>
            <a:r>
              <a:rPr lang="en-US" sz="1800" dirty="0" smtClean="0"/>
              <a:t>Support and Quality Assurance by FPMO</a:t>
            </a:r>
          </a:p>
          <a:p>
            <a:r>
              <a:rPr lang="en-US" sz="2200" dirty="0" smtClean="0"/>
              <a:t>Next steps</a:t>
            </a:r>
          </a:p>
          <a:p>
            <a:pPr lvl="1"/>
            <a:r>
              <a:rPr lang="en-US" sz="1800" dirty="0" smtClean="0"/>
              <a:t>Refining and expanding impact dimensions for RIA </a:t>
            </a:r>
          </a:p>
          <a:p>
            <a:pPr lvl="1"/>
            <a:endParaRPr lang="en-US" dirty="0"/>
          </a:p>
        </p:txBody>
      </p:sp>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48</a:t>
            </a:fld>
            <a:r>
              <a:rPr lang="de-AT" smtClean="0">
                <a:solidFill>
                  <a:srgbClr val="D10019"/>
                </a:solidFill>
              </a:rPr>
              <a:t> |</a:t>
            </a:r>
            <a:endParaRPr lang="de-AT">
              <a:solidFill>
                <a:srgbClr val="D10019"/>
              </a:solidFill>
            </a:endParaRPr>
          </a:p>
        </p:txBody>
      </p:sp>
      <p:sp>
        <p:nvSpPr>
          <p:cNvPr id="6" name="Fußzeilenplatzhalter 5"/>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8477054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616781">
            <a:off x="6705841" y="4412054"/>
            <a:ext cx="2026305" cy="1125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a:hlinkClick r:id="rId3"/>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1462454">
            <a:off x="7618562" y="2153753"/>
            <a:ext cx="2046451" cy="15965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a:xfrm>
            <a:off x="711200" y="1168400"/>
            <a:ext cx="7718425" cy="634225"/>
          </a:xfrm>
        </p:spPr>
        <p:txBody>
          <a:bodyPr/>
          <a:lstStyle/>
          <a:p>
            <a:pPr>
              <a:defRPr/>
            </a:pPr>
            <a:r>
              <a:rPr lang="en-US" dirty="0">
                <a:ea typeface="ＭＳ Ｐゴシック" charset="0"/>
              </a:rPr>
              <a:t>Designing user-friendly IT-Tools</a:t>
            </a:r>
            <a:endParaRPr lang="en-US" dirty="0">
              <a:ea typeface="ＭＳ Ｐゴシック" charset="0"/>
            </a:endParaRPr>
          </a:p>
        </p:txBody>
      </p:sp>
      <p:sp>
        <p:nvSpPr>
          <p:cNvPr id="3" name="Inhaltsplatzhalter 2"/>
          <p:cNvSpPr>
            <a:spLocks noGrp="1"/>
          </p:cNvSpPr>
          <p:nvPr>
            <p:ph idx="1"/>
          </p:nvPr>
        </p:nvSpPr>
        <p:spPr>
          <a:xfrm>
            <a:off x="755576" y="1628800"/>
            <a:ext cx="7718425" cy="3981450"/>
          </a:xfrm>
        </p:spPr>
        <p:txBody>
          <a:bodyPr/>
          <a:lstStyle/>
          <a:p>
            <a:r>
              <a:rPr lang="en-US" sz="2000" dirty="0" smtClean="0"/>
              <a:t>Challenges</a:t>
            </a:r>
          </a:p>
          <a:p>
            <a:pPr lvl="1"/>
            <a:r>
              <a:rPr lang="en-US" sz="1800" dirty="0"/>
              <a:t>Many public servants involved in conducting and  </a:t>
            </a:r>
            <a:r>
              <a:rPr lang="en-US" sz="1800" dirty="0" smtClean="0"/>
              <a:t>                       evaluating </a:t>
            </a:r>
            <a:r>
              <a:rPr lang="en-US" sz="1800" dirty="0"/>
              <a:t>RIA and PM</a:t>
            </a:r>
          </a:p>
          <a:p>
            <a:pPr lvl="1"/>
            <a:r>
              <a:rPr lang="en-US" sz="1800" dirty="0" smtClean="0"/>
              <a:t>Single input and interoperability between different systems </a:t>
            </a:r>
          </a:p>
          <a:p>
            <a:pPr lvl="1"/>
            <a:r>
              <a:rPr lang="en-US" sz="1800" dirty="0" smtClean="0"/>
              <a:t>Central oversight for FPMO</a:t>
            </a:r>
          </a:p>
          <a:p>
            <a:r>
              <a:rPr lang="en-US" sz="2000" dirty="0" smtClean="0"/>
              <a:t>Solutions</a:t>
            </a:r>
          </a:p>
          <a:p>
            <a:pPr lvl="1"/>
            <a:r>
              <a:rPr lang="en-US" sz="1800" dirty="0" smtClean="0"/>
              <a:t>Web-based tool for evaluating performance goals, indicators etc. </a:t>
            </a:r>
          </a:p>
          <a:p>
            <a:pPr lvl="1"/>
            <a:r>
              <a:rPr lang="en-US" sz="1800" dirty="0" smtClean="0"/>
              <a:t>Provides multi-year database with up-to-date oversight for FPMO and ministries</a:t>
            </a:r>
          </a:p>
          <a:p>
            <a:pPr lvl="1"/>
            <a:r>
              <a:rPr lang="en-US" sz="1800" dirty="0" smtClean="0"/>
              <a:t>Automated evaluation and reporting  processes </a:t>
            </a:r>
          </a:p>
          <a:p>
            <a:r>
              <a:rPr lang="en-US" sz="2000" dirty="0" smtClean="0"/>
              <a:t>Next Steps</a:t>
            </a:r>
          </a:p>
          <a:p>
            <a:pPr lvl="1"/>
            <a:r>
              <a:rPr lang="en-US" sz="1800" dirty="0" smtClean="0"/>
              <a:t>Better Integration (same UI) of RIA and PM tools</a:t>
            </a:r>
          </a:p>
          <a:p>
            <a:pPr lvl="1"/>
            <a:r>
              <a:rPr lang="en-US" sz="1800" dirty="0" smtClean="0"/>
              <a:t>Interoperability with other  IT-systems</a:t>
            </a:r>
          </a:p>
          <a:p>
            <a:pPr lvl="1"/>
            <a:r>
              <a:rPr lang="en-US" sz="1800" dirty="0" smtClean="0"/>
              <a:t>Enabling </a:t>
            </a:r>
            <a:r>
              <a:rPr lang="en-US" sz="1800" dirty="0"/>
              <a:t> </a:t>
            </a:r>
            <a:r>
              <a:rPr lang="en-US" sz="1800" dirty="0" smtClean="0"/>
              <a:t>internal short-term (less than 1 year) data collection and analysis </a:t>
            </a:r>
          </a:p>
          <a:p>
            <a:pPr lvl="1"/>
            <a:endParaRPr lang="en-US" dirty="0"/>
          </a:p>
        </p:txBody>
      </p:sp>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49</a:t>
            </a:fld>
            <a:r>
              <a:rPr lang="de-AT" smtClean="0">
                <a:solidFill>
                  <a:srgbClr val="D10019"/>
                </a:solidFill>
              </a:rPr>
              <a:t> |</a:t>
            </a:r>
            <a:endParaRPr lang="de-AT">
              <a:solidFill>
                <a:srgbClr val="D10019"/>
              </a:solidFill>
            </a:endParaRPr>
          </a:p>
        </p:txBody>
      </p:sp>
      <p:sp>
        <p:nvSpPr>
          <p:cNvPr id="8" name="Fußzeilenplatzhalter 7"/>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265069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a:defRPr/>
            </a:pPr>
            <a:r>
              <a:rPr lang="de-DE" dirty="0" smtClean="0">
                <a:ea typeface="ＭＳ Ｐゴシック" charset="0"/>
              </a:rPr>
              <a:t>The Federal </a:t>
            </a:r>
            <a:r>
              <a:rPr lang="de-DE" dirty="0">
                <a:ea typeface="ＭＳ Ｐゴシック" charset="0"/>
              </a:rPr>
              <a:t>Performance Management Office</a:t>
            </a:r>
            <a:endParaRPr lang="de-AT" dirty="0">
              <a:ea typeface="ＭＳ Ｐゴシック" charset="0"/>
            </a:endParaRPr>
          </a:p>
        </p:txBody>
      </p:sp>
      <p:sp>
        <p:nvSpPr>
          <p:cNvPr id="22" name="Text Box 15"/>
          <p:cNvSpPr txBox="1">
            <a:spLocks noChangeArrowheads="1"/>
          </p:cNvSpPr>
          <p:nvPr/>
        </p:nvSpPr>
        <p:spPr bwMode="auto">
          <a:xfrm>
            <a:off x="2509838" y="1773188"/>
            <a:ext cx="3665537" cy="369887"/>
          </a:xfrm>
          <a:prstGeom prst="rect">
            <a:avLst/>
          </a:prstGeom>
          <a:noFill/>
          <a:ln>
            <a:noFill/>
          </a:ln>
          <a:effectLst/>
          <a:extLst>
            <a:ext uri="{909E8E84-426E-40DD-AFC4-6F175D3DCCD1}">
              <a14:hiddenFill xmlns:a14="http://schemas.microsoft.com/office/drawing/2010/main">
                <a:solidFill>
                  <a:schemeClr val="accent1">
                    <a:alpha val="10196"/>
                  </a:schemeClr>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spAutoFit/>
          </a:bodyPr>
          <a:lstStyle>
            <a:lvl1pPr eaLnBrk="0" hangingPunct="0">
              <a:defRPr sz="2000">
                <a:solidFill>
                  <a:schemeClr val="tx1"/>
                </a:solidFill>
                <a:latin typeface="Arial" charset="0"/>
                <a:ea typeface="ＭＳ Ｐゴシック"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ea typeface="Arial" charset="0"/>
                <a:cs typeface="Arial" charset="0"/>
              </a:defRPr>
            </a:lvl9pPr>
          </a:lstStyle>
          <a:p>
            <a:pPr algn="ctr" eaLnBrk="1" hangingPunct="1">
              <a:spcBef>
                <a:spcPct val="50000"/>
              </a:spcBef>
              <a:defRPr/>
            </a:pPr>
            <a:r>
              <a:rPr lang="en-US" sz="2400" dirty="0" smtClean="0">
                <a:solidFill>
                  <a:srgbClr val="D10019"/>
                </a:solidFill>
              </a:rPr>
              <a:t>Mission</a:t>
            </a:r>
          </a:p>
        </p:txBody>
      </p:sp>
      <p:grpSp>
        <p:nvGrpSpPr>
          <p:cNvPr id="26" name="Gruppieren 1"/>
          <p:cNvGrpSpPr>
            <a:grpSpLocks/>
          </p:cNvGrpSpPr>
          <p:nvPr/>
        </p:nvGrpSpPr>
        <p:grpSpPr bwMode="auto">
          <a:xfrm>
            <a:off x="1189495" y="1982021"/>
            <a:ext cx="8196262" cy="4131239"/>
            <a:chOff x="672306" y="2910028"/>
            <a:chExt cx="7564851" cy="4131089"/>
          </a:xfrm>
        </p:grpSpPr>
        <p:grpSp>
          <p:nvGrpSpPr>
            <p:cNvPr id="27" name="Gruppieren 1"/>
            <p:cNvGrpSpPr>
              <a:grpSpLocks/>
            </p:cNvGrpSpPr>
            <p:nvPr/>
          </p:nvGrpSpPr>
          <p:grpSpPr bwMode="auto">
            <a:xfrm>
              <a:off x="709613" y="3099544"/>
              <a:ext cx="5594550" cy="3941573"/>
              <a:chOff x="709319" y="3098380"/>
              <a:chExt cx="5486741" cy="3739376"/>
            </a:xfrm>
          </p:grpSpPr>
          <p:sp>
            <p:nvSpPr>
              <p:cNvPr id="30" name="Auf der gleichen Seite des Rechtecks liegende Ecken abrunden 7"/>
              <p:cNvSpPr>
                <a:spLocks/>
              </p:cNvSpPr>
              <p:nvPr/>
            </p:nvSpPr>
            <p:spPr bwMode="auto">
              <a:xfrm>
                <a:off x="2619987" y="3098380"/>
                <a:ext cx="1680328" cy="1270898"/>
              </a:xfrm>
              <a:custGeom>
                <a:avLst/>
                <a:gdLst>
                  <a:gd name="T0" fmla="*/ 905 w 1976560"/>
                  <a:gd name="T1" fmla="*/ 0 h 1474387"/>
                  <a:gd name="T2" fmla="*/ 14247 w 1976560"/>
                  <a:gd name="T3" fmla="*/ 0 h 1474387"/>
                  <a:gd name="T4" fmla="*/ 15151 w 1976560"/>
                  <a:gd name="T5" fmla="*/ 1370 h 1474387"/>
                  <a:gd name="T6" fmla="*/ 15151 w 1976560"/>
                  <a:gd name="T7" fmla="*/ 17122 h 1474387"/>
                  <a:gd name="T8" fmla="*/ 15151 w 1976560"/>
                  <a:gd name="T9" fmla="*/ 17122 h 1474387"/>
                  <a:gd name="T10" fmla="*/ 0 w 1976560"/>
                  <a:gd name="T11" fmla="*/ 17122 h 1474387"/>
                  <a:gd name="T12" fmla="*/ 0 w 1976560"/>
                  <a:gd name="T13" fmla="*/ 17122 h 1474387"/>
                  <a:gd name="T14" fmla="*/ 0 w 1976560"/>
                  <a:gd name="T15" fmla="*/ 1370 h 1474387"/>
                  <a:gd name="T16" fmla="*/ 905 w 1976560"/>
                  <a:gd name="T17" fmla="*/ 0 h 14743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6560" h="1474387">
                    <a:moveTo>
                      <a:pt x="117951" y="0"/>
                    </a:moveTo>
                    <a:lnTo>
                      <a:pt x="1858609" y="0"/>
                    </a:lnTo>
                    <a:cubicBezTo>
                      <a:pt x="1923752" y="0"/>
                      <a:pt x="1976560" y="52808"/>
                      <a:pt x="1976560" y="117951"/>
                    </a:cubicBezTo>
                    <a:lnTo>
                      <a:pt x="1976560" y="1474387"/>
                    </a:lnTo>
                    <a:lnTo>
                      <a:pt x="0" y="1474387"/>
                    </a:lnTo>
                    <a:lnTo>
                      <a:pt x="0" y="117951"/>
                    </a:lnTo>
                    <a:cubicBezTo>
                      <a:pt x="0" y="52808"/>
                      <a:pt x="52808" y="0"/>
                      <a:pt x="117951" y="0"/>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25400" cap="flat" cmpd="sng">
                <a:solidFill>
                  <a:srgbClr val="9C0013"/>
                </a:solidFill>
                <a:prstDash val="solid"/>
                <a:round/>
                <a:headEnd/>
                <a:tailEnd/>
              </a:ln>
            </p:spPr>
            <p:txBody>
              <a:bodyPr/>
              <a:lstStyle/>
              <a:p>
                <a:endParaRPr lang="de-DE"/>
              </a:p>
            </p:txBody>
          </p:sp>
          <p:sp>
            <p:nvSpPr>
              <p:cNvPr id="31" name="Freihandform 30"/>
              <p:cNvSpPr/>
              <p:nvPr/>
            </p:nvSpPr>
            <p:spPr bwMode="auto">
              <a:xfrm>
                <a:off x="2619824" y="4367367"/>
                <a:ext cx="1681254" cy="548187"/>
              </a:xfrm>
              <a:custGeom>
                <a:avLst/>
                <a:gdLst>
                  <a:gd name="connsiteX0" fmla="*/ 0 w 1975909"/>
                  <a:gd name="connsiteY0" fmla="*/ 0 h 634239"/>
                  <a:gd name="connsiteX1" fmla="*/ 1975909 w 1975909"/>
                  <a:gd name="connsiteY1" fmla="*/ 0 h 634239"/>
                  <a:gd name="connsiteX2" fmla="*/ 1975909 w 1975909"/>
                  <a:gd name="connsiteY2" fmla="*/ 634239 h 634239"/>
                  <a:gd name="connsiteX3" fmla="*/ 0 w 1975909"/>
                  <a:gd name="connsiteY3" fmla="*/ 634239 h 634239"/>
                  <a:gd name="connsiteX4" fmla="*/ 0 w 1975909"/>
                  <a:gd name="connsiteY4" fmla="*/ 0 h 63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909" h="634239">
                    <a:moveTo>
                      <a:pt x="0" y="0"/>
                    </a:moveTo>
                    <a:lnTo>
                      <a:pt x="1975909" y="0"/>
                    </a:lnTo>
                    <a:lnTo>
                      <a:pt x="1975909" y="634239"/>
                    </a:lnTo>
                    <a:lnTo>
                      <a:pt x="0" y="63423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400" tIns="0" rIns="72000" bIns="0" spcCol="1270" anchor="ctr"/>
              <a:lstStyle/>
              <a:p>
                <a:pPr algn="ctr" defTabSz="800100">
                  <a:lnSpc>
                    <a:spcPct val="90000"/>
                  </a:lnSpc>
                  <a:spcAft>
                    <a:spcPct val="35000"/>
                  </a:spcAft>
                  <a:defRPr/>
                </a:pPr>
                <a:r>
                  <a:rPr lang="de-DE" sz="1400" dirty="0" err="1">
                    <a:solidFill>
                      <a:srgbClr val="FFFFFF"/>
                    </a:solidFill>
                  </a:rPr>
                  <a:t>consultancy</a:t>
                </a:r>
                <a:r>
                  <a:rPr lang="de-DE" sz="1400" dirty="0">
                    <a:solidFill>
                      <a:srgbClr val="FFFFFF"/>
                    </a:solidFill>
                  </a:rPr>
                  <a:t> &amp; </a:t>
                </a:r>
                <a:r>
                  <a:rPr lang="de-DE" sz="1400" dirty="0" err="1">
                    <a:solidFill>
                      <a:srgbClr val="FFFFFF"/>
                    </a:solidFill>
                  </a:rPr>
                  <a:t>training</a:t>
                </a:r>
                <a:endParaRPr lang="de-AT" sz="1400" dirty="0">
                  <a:solidFill>
                    <a:srgbClr val="FFFFFF"/>
                  </a:solidFill>
                </a:endParaRPr>
              </a:p>
            </p:txBody>
          </p:sp>
          <p:sp>
            <p:nvSpPr>
              <p:cNvPr id="32" name="Auf der gleichen Seite des Rechtecks liegende Ecken abrunden 10"/>
              <p:cNvSpPr>
                <a:spLocks/>
              </p:cNvSpPr>
              <p:nvPr/>
            </p:nvSpPr>
            <p:spPr bwMode="auto">
              <a:xfrm>
                <a:off x="4515731" y="3098380"/>
                <a:ext cx="1680329" cy="1270898"/>
              </a:xfrm>
              <a:custGeom>
                <a:avLst/>
                <a:gdLst>
                  <a:gd name="T0" fmla="*/ 905 w 1976561"/>
                  <a:gd name="T1" fmla="*/ 0 h 1474387"/>
                  <a:gd name="T2" fmla="*/ 14247 w 1976561"/>
                  <a:gd name="T3" fmla="*/ 0 h 1474387"/>
                  <a:gd name="T4" fmla="*/ 15151 w 1976561"/>
                  <a:gd name="T5" fmla="*/ 1370 h 1474387"/>
                  <a:gd name="T6" fmla="*/ 15151 w 1976561"/>
                  <a:gd name="T7" fmla="*/ 17122 h 1474387"/>
                  <a:gd name="T8" fmla="*/ 15151 w 1976561"/>
                  <a:gd name="T9" fmla="*/ 17122 h 1474387"/>
                  <a:gd name="T10" fmla="*/ 0 w 1976561"/>
                  <a:gd name="T11" fmla="*/ 17122 h 1474387"/>
                  <a:gd name="T12" fmla="*/ 0 w 1976561"/>
                  <a:gd name="T13" fmla="*/ 17122 h 1474387"/>
                  <a:gd name="T14" fmla="*/ 0 w 1976561"/>
                  <a:gd name="T15" fmla="*/ 1370 h 1474387"/>
                  <a:gd name="T16" fmla="*/ 905 w 1976561"/>
                  <a:gd name="T17" fmla="*/ 0 h 14743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6561" h="1474387">
                    <a:moveTo>
                      <a:pt x="117951" y="0"/>
                    </a:moveTo>
                    <a:lnTo>
                      <a:pt x="1858610" y="0"/>
                    </a:lnTo>
                    <a:cubicBezTo>
                      <a:pt x="1923753" y="0"/>
                      <a:pt x="1976561" y="52808"/>
                      <a:pt x="1976561" y="117951"/>
                    </a:cubicBezTo>
                    <a:lnTo>
                      <a:pt x="1976561" y="1474387"/>
                    </a:lnTo>
                    <a:lnTo>
                      <a:pt x="0" y="1474387"/>
                    </a:lnTo>
                    <a:lnTo>
                      <a:pt x="0" y="117951"/>
                    </a:lnTo>
                    <a:cubicBezTo>
                      <a:pt x="0" y="52808"/>
                      <a:pt x="52808" y="0"/>
                      <a:pt x="117951"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25400" cap="flat" cmpd="sng">
                <a:solidFill>
                  <a:srgbClr val="9C0013"/>
                </a:solidFill>
                <a:prstDash val="solid"/>
                <a:round/>
                <a:headEnd/>
                <a:tailEnd/>
              </a:ln>
            </p:spPr>
            <p:txBody>
              <a:bodyPr/>
              <a:lstStyle/>
              <a:p>
                <a:endParaRPr lang="de-DE"/>
              </a:p>
            </p:txBody>
          </p:sp>
          <p:sp>
            <p:nvSpPr>
              <p:cNvPr id="33" name="Freihandform 32"/>
              <p:cNvSpPr/>
              <p:nvPr/>
            </p:nvSpPr>
            <p:spPr bwMode="auto">
              <a:xfrm>
                <a:off x="4515187" y="4367367"/>
                <a:ext cx="1679817" cy="548187"/>
              </a:xfrm>
              <a:custGeom>
                <a:avLst/>
                <a:gdLst>
                  <a:gd name="connsiteX0" fmla="*/ 0 w 1975909"/>
                  <a:gd name="connsiteY0" fmla="*/ 0 h 634239"/>
                  <a:gd name="connsiteX1" fmla="*/ 1975909 w 1975909"/>
                  <a:gd name="connsiteY1" fmla="*/ 0 h 634239"/>
                  <a:gd name="connsiteX2" fmla="*/ 1975909 w 1975909"/>
                  <a:gd name="connsiteY2" fmla="*/ 634239 h 634239"/>
                  <a:gd name="connsiteX3" fmla="*/ 0 w 1975909"/>
                  <a:gd name="connsiteY3" fmla="*/ 634239 h 634239"/>
                  <a:gd name="connsiteX4" fmla="*/ 0 w 1975909"/>
                  <a:gd name="connsiteY4" fmla="*/ 0 h 63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909" h="634239">
                    <a:moveTo>
                      <a:pt x="0" y="0"/>
                    </a:moveTo>
                    <a:lnTo>
                      <a:pt x="1975909" y="0"/>
                    </a:lnTo>
                    <a:lnTo>
                      <a:pt x="1975909" y="634239"/>
                    </a:lnTo>
                    <a:lnTo>
                      <a:pt x="0" y="63423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400" tIns="0" rIns="72000" bIns="0" spcCol="1270" anchor="ctr"/>
              <a:lstStyle/>
              <a:p>
                <a:pPr algn="ctr" defTabSz="800100">
                  <a:lnSpc>
                    <a:spcPct val="90000"/>
                  </a:lnSpc>
                  <a:spcAft>
                    <a:spcPct val="35000"/>
                  </a:spcAft>
                  <a:defRPr/>
                </a:pPr>
                <a:r>
                  <a:rPr lang="de-DE" sz="1400" dirty="0" err="1">
                    <a:solidFill>
                      <a:srgbClr val="FFFFFF"/>
                    </a:solidFill>
                  </a:rPr>
                  <a:t>quality</a:t>
                </a:r>
                <a:r>
                  <a:rPr lang="de-DE" sz="1400" dirty="0">
                    <a:solidFill>
                      <a:srgbClr val="FFFFFF"/>
                    </a:solidFill>
                  </a:rPr>
                  <a:t> </a:t>
                </a:r>
                <a:r>
                  <a:rPr lang="de-DE" sz="1400" dirty="0" err="1">
                    <a:solidFill>
                      <a:srgbClr val="FFFFFF"/>
                    </a:solidFill>
                  </a:rPr>
                  <a:t>assurance</a:t>
                </a:r>
                <a:r>
                  <a:rPr lang="de-DE" sz="1400" dirty="0">
                    <a:solidFill>
                      <a:srgbClr val="FFFFFF"/>
                    </a:solidFill>
                  </a:rPr>
                  <a:t> </a:t>
                </a:r>
                <a:endParaRPr lang="de-AT" sz="1400" dirty="0">
                  <a:solidFill>
                    <a:srgbClr val="FFFFFF"/>
                  </a:solidFill>
                </a:endParaRPr>
              </a:p>
            </p:txBody>
          </p:sp>
          <p:sp>
            <p:nvSpPr>
              <p:cNvPr id="34" name="Auf der gleichen Seite des Rechtecks liegende Ecken abrunden 13"/>
              <p:cNvSpPr>
                <a:spLocks/>
              </p:cNvSpPr>
              <p:nvPr/>
            </p:nvSpPr>
            <p:spPr bwMode="auto">
              <a:xfrm>
                <a:off x="3760758" y="5020581"/>
                <a:ext cx="1680328" cy="1270898"/>
              </a:xfrm>
              <a:custGeom>
                <a:avLst/>
                <a:gdLst>
                  <a:gd name="T0" fmla="*/ 905 w 1976560"/>
                  <a:gd name="T1" fmla="*/ 0 h 1474387"/>
                  <a:gd name="T2" fmla="*/ 14247 w 1976560"/>
                  <a:gd name="T3" fmla="*/ 0 h 1474387"/>
                  <a:gd name="T4" fmla="*/ 15151 w 1976560"/>
                  <a:gd name="T5" fmla="*/ 1370 h 1474387"/>
                  <a:gd name="T6" fmla="*/ 15151 w 1976560"/>
                  <a:gd name="T7" fmla="*/ 17122 h 1474387"/>
                  <a:gd name="T8" fmla="*/ 15151 w 1976560"/>
                  <a:gd name="T9" fmla="*/ 17122 h 1474387"/>
                  <a:gd name="T10" fmla="*/ 0 w 1976560"/>
                  <a:gd name="T11" fmla="*/ 17122 h 1474387"/>
                  <a:gd name="T12" fmla="*/ 0 w 1976560"/>
                  <a:gd name="T13" fmla="*/ 17122 h 1474387"/>
                  <a:gd name="T14" fmla="*/ 0 w 1976560"/>
                  <a:gd name="T15" fmla="*/ 1370 h 1474387"/>
                  <a:gd name="T16" fmla="*/ 905 w 1976560"/>
                  <a:gd name="T17" fmla="*/ 0 h 14743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6560" h="1474387">
                    <a:moveTo>
                      <a:pt x="117951" y="0"/>
                    </a:moveTo>
                    <a:lnTo>
                      <a:pt x="1858609" y="0"/>
                    </a:lnTo>
                    <a:cubicBezTo>
                      <a:pt x="1923752" y="0"/>
                      <a:pt x="1976560" y="52808"/>
                      <a:pt x="1976560" y="117951"/>
                    </a:cubicBezTo>
                    <a:lnTo>
                      <a:pt x="1976560" y="1474387"/>
                    </a:lnTo>
                    <a:lnTo>
                      <a:pt x="0" y="1474387"/>
                    </a:lnTo>
                    <a:lnTo>
                      <a:pt x="0" y="117951"/>
                    </a:lnTo>
                    <a:cubicBezTo>
                      <a:pt x="0" y="52808"/>
                      <a:pt x="52808" y="0"/>
                      <a:pt x="117951" y="0"/>
                    </a:cubicBez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25400" cap="flat" cmpd="sng">
                <a:solidFill>
                  <a:srgbClr val="9C0013"/>
                </a:solidFill>
                <a:prstDash val="solid"/>
                <a:round/>
                <a:headEnd/>
                <a:tailEnd/>
              </a:ln>
            </p:spPr>
            <p:txBody>
              <a:bodyPr/>
              <a:lstStyle/>
              <a:p>
                <a:endParaRPr lang="de-DE" dirty="0"/>
              </a:p>
            </p:txBody>
          </p:sp>
          <p:sp>
            <p:nvSpPr>
              <p:cNvPr id="35" name="Freihandform 34"/>
              <p:cNvSpPr/>
              <p:nvPr/>
            </p:nvSpPr>
            <p:spPr bwMode="auto">
              <a:xfrm>
                <a:off x="3761269" y="6289569"/>
                <a:ext cx="1679817" cy="548187"/>
              </a:xfrm>
              <a:custGeom>
                <a:avLst/>
                <a:gdLst>
                  <a:gd name="connsiteX0" fmla="*/ 0 w 1975909"/>
                  <a:gd name="connsiteY0" fmla="*/ 0 h 634239"/>
                  <a:gd name="connsiteX1" fmla="*/ 1975909 w 1975909"/>
                  <a:gd name="connsiteY1" fmla="*/ 0 h 634239"/>
                  <a:gd name="connsiteX2" fmla="*/ 1975909 w 1975909"/>
                  <a:gd name="connsiteY2" fmla="*/ 634239 h 634239"/>
                  <a:gd name="connsiteX3" fmla="*/ 0 w 1975909"/>
                  <a:gd name="connsiteY3" fmla="*/ 634239 h 634239"/>
                  <a:gd name="connsiteX4" fmla="*/ 0 w 1975909"/>
                  <a:gd name="connsiteY4" fmla="*/ 0 h 63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909" h="634239">
                    <a:moveTo>
                      <a:pt x="0" y="0"/>
                    </a:moveTo>
                    <a:lnTo>
                      <a:pt x="1975909" y="0"/>
                    </a:lnTo>
                    <a:lnTo>
                      <a:pt x="1975909" y="634239"/>
                    </a:lnTo>
                    <a:lnTo>
                      <a:pt x="0" y="63423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400" tIns="0" rIns="72000" bIns="0" spcCol="1270" anchor="ctr"/>
              <a:lstStyle/>
              <a:p>
                <a:pPr algn="ctr" defTabSz="800100">
                  <a:lnSpc>
                    <a:spcPct val="90000"/>
                  </a:lnSpc>
                  <a:spcAft>
                    <a:spcPct val="35000"/>
                  </a:spcAft>
                  <a:defRPr/>
                </a:pPr>
                <a:r>
                  <a:rPr lang="de-DE" sz="1400" dirty="0" err="1">
                    <a:solidFill>
                      <a:srgbClr val="FFFFFF"/>
                    </a:solidFill>
                  </a:rPr>
                  <a:t>performance</a:t>
                </a:r>
                <a:r>
                  <a:rPr lang="de-DE" sz="1400" dirty="0">
                    <a:solidFill>
                      <a:srgbClr val="FFFFFF"/>
                    </a:solidFill>
                  </a:rPr>
                  <a:t> </a:t>
                </a:r>
                <a:r>
                  <a:rPr lang="de-DE" sz="1400" dirty="0" err="1">
                    <a:solidFill>
                      <a:srgbClr val="FFFFFF"/>
                    </a:solidFill>
                  </a:rPr>
                  <a:t>reporting</a:t>
                </a:r>
                <a:r>
                  <a:rPr lang="de-DE" sz="1400" dirty="0">
                    <a:solidFill>
                      <a:srgbClr val="FFFFFF"/>
                    </a:solidFill>
                  </a:rPr>
                  <a:t> </a:t>
                </a:r>
                <a:endParaRPr lang="de-AT" sz="1400" dirty="0">
                  <a:solidFill>
                    <a:srgbClr val="FFFFFF"/>
                  </a:solidFill>
                </a:endParaRPr>
              </a:p>
            </p:txBody>
          </p:sp>
          <p:sp>
            <p:nvSpPr>
              <p:cNvPr id="36" name="Auf der gleichen Seite des Rechtecks liegende Ecken abrunden 7"/>
              <p:cNvSpPr>
                <a:spLocks/>
              </p:cNvSpPr>
              <p:nvPr/>
            </p:nvSpPr>
            <p:spPr bwMode="auto">
              <a:xfrm>
                <a:off x="709319" y="3098380"/>
                <a:ext cx="1680328" cy="1270898"/>
              </a:xfrm>
              <a:custGeom>
                <a:avLst/>
                <a:gdLst>
                  <a:gd name="T0" fmla="*/ 117951 w 1976560"/>
                  <a:gd name="T1" fmla="*/ 0 h 1474387"/>
                  <a:gd name="T2" fmla="*/ 1858609 w 1976560"/>
                  <a:gd name="T3" fmla="*/ 0 h 1474387"/>
                  <a:gd name="T4" fmla="*/ 1976560 w 1976560"/>
                  <a:gd name="T5" fmla="*/ 117951 h 1474387"/>
                  <a:gd name="T6" fmla="*/ 1976560 w 1976560"/>
                  <a:gd name="T7" fmla="*/ 1474387 h 1474387"/>
                  <a:gd name="T8" fmla="*/ 1976560 w 1976560"/>
                  <a:gd name="T9" fmla="*/ 1474387 h 1474387"/>
                  <a:gd name="T10" fmla="*/ 0 w 1976560"/>
                  <a:gd name="T11" fmla="*/ 1474387 h 1474387"/>
                  <a:gd name="T12" fmla="*/ 0 w 1976560"/>
                  <a:gd name="T13" fmla="*/ 1474387 h 1474387"/>
                  <a:gd name="T14" fmla="*/ 0 w 1976560"/>
                  <a:gd name="T15" fmla="*/ 117951 h 1474387"/>
                  <a:gd name="T16" fmla="*/ 117951 w 1976560"/>
                  <a:gd name="T17" fmla="*/ 0 h 14743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6560" h="1474387">
                    <a:moveTo>
                      <a:pt x="117951" y="0"/>
                    </a:moveTo>
                    <a:lnTo>
                      <a:pt x="1858609" y="0"/>
                    </a:lnTo>
                    <a:cubicBezTo>
                      <a:pt x="1923752" y="0"/>
                      <a:pt x="1976560" y="52808"/>
                      <a:pt x="1976560" y="117951"/>
                    </a:cubicBezTo>
                    <a:lnTo>
                      <a:pt x="1976560" y="1474387"/>
                    </a:lnTo>
                    <a:lnTo>
                      <a:pt x="0" y="1474387"/>
                    </a:lnTo>
                    <a:lnTo>
                      <a:pt x="0" y="117951"/>
                    </a:lnTo>
                    <a:cubicBezTo>
                      <a:pt x="0" y="52808"/>
                      <a:pt x="52808" y="0"/>
                      <a:pt x="117951" y="0"/>
                    </a:cubicBezTo>
                    <a:close/>
                  </a:path>
                </a:pathLst>
              </a:custGeom>
              <a:blipFill dpi="0" rotWithShape="1">
                <a:blip r:embed="rId6" cstate="screen">
                  <a:extLst>
                    <a:ext uri="{28A0092B-C50C-407E-A947-70E740481C1C}">
                      <a14:useLocalDpi xmlns:a14="http://schemas.microsoft.com/office/drawing/2010/main"/>
                    </a:ext>
                  </a:extLst>
                </a:blip>
                <a:srcRect/>
                <a:stretch>
                  <a:fillRect t="18000" b="1000"/>
                </a:stretch>
              </a:blipFill>
              <a:ln w="25400" cap="flat" cmpd="sng">
                <a:solidFill>
                  <a:srgbClr val="9C0013"/>
                </a:solidFill>
                <a:prstDash val="solid"/>
                <a:round/>
                <a:headEnd/>
                <a:tailEnd/>
              </a:ln>
            </p:spPr>
            <p:txBody>
              <a:bodyPr/>
              <a:lstStyle/>
              <a:p>
                <a:pPr>
                  <a:defRPr/>
                </a:pPr>
                <a:endParaRPr lang="de-AT">
                  <a:solidFill>
                    <a:srgbClr val="000000"/>
                  </a:solidFill>
                </a:endParaRPr>
              </a:p>
            </p:txBody>
          </p:sp>
          <p:sp>
            <p:nvSpPr>
              <p:cNvPr id="37" name="Freihandform 36"/>
              <p:cNvSpPr/>
              <p:nvPr/>
            </p:nvSpPr>
            <p:spPr bwMode="auto">
              <a:xfrm>
                <a:off x="710092" y="4367367"/>
                <a:ext cx="1679817" cy="548187"/>
              </a:xfrm>
              <a:custGeom>
                <a:avLst/>
                <a:gdLst>
                  <a:gd name="connsiteX0" fmla="*/ 0 w 1975909"/>
                  <a:gd name="connsiteY0" fmla="*/ 0 h 634239"/>
                  <a:gd name="connsiteX1" fmla="*/ 1975909 w 1975909"/>
                  <a:gd name="connsiteY1" fmla="*/ 0 h 634239"/>
                  <a:gd name="connsiteX2" fmla="*/ 1975909 w 1975909"/>
                  <a:gd name="connsiteY2" fmla="*/ 634239 h 634239"/>
                  <a:gd name="connsiteX3" fmla="*/ 0 w 1975909"/>
                  <a:gd name="connsiteY3" fmla="*/ 634239 h 634239"/>
                  <a:gd name="connsiteX4" fmla="*/ 0 w 1975909"/>
                  <a:gd name="connsiteY4" fmla="*/ 0 h 63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909" h="634239">
                    <a:moveTo>
                      <a:pt x="0" y="0"/>
                    </a:moveTo>
                    <a:lnTo>
                      <a:pt x="1975909" y="0"/>
                    </a:lnTo>
                    <a:lnTo>
                      <a:pt x="1975909" y="634239"/>
                    </a:lnTo>
                    <a:lnTo>
                      <a:pt x="0" y="63423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400" tIns="0" rIns="72000" bIns="0" spcCol="1270" anchor="ctr"/>
              <a:lstStyle/>
              <a:p>
                <a:pPr algn="ctr" defTabSz="800100">
                  <a:lnSpc>
                    <a:spcPct val="90000"/>
                  </a:lnSpc>
                  <a:spcAft>
                    <a:spcPct val="35000"/>
                  </a:spcAft>
                  <a:defRPr/>
                </a:pPr>
                <a:r>
                  <a:rPr lang="de-DE" sz="1400" dirty="0" err="1">
                    <a:solidFill>
                      <a:srgbClr val="FFFFFF"/>
                    </a:solidFill>
                  </a:rPr>
                  <a:t>conceptual</a:t>
                </a:r>
                <a:r>
                  <a:rPr lang="de-DE" sz="1400" dirty="0">
                    <a:solidFill>
                      <a:srgbClr val="FFFFFF"/>
                    </a:solidFill>
                  </a:rPr>
                  <a:t> </a:t>
                </a:r>
                <a:r>
                  <a:rPr lang="de-DE" sz="1400" dirty="0" err="1">
                    <a:solidFill>
                      <a:srgbClr val="FFFFFF"/>
                    </a:solidFill>
                  </a:rPr>
                  <a:t>framework</a:t>
                </a:r>
                <a:endParaRPr lang="de-AT" sz="1400" dirty="0">
                  <a:solidFill>
                    <a:srgbClr val="FFFFFF"/>
                  </a:solidFill>
                </a:endParaRPr>
              </a:p>
            </p:txBody>
          </p:sp>
          <p:sp>
            <p:nvSpPr>
              <p:cNvPr id="38" name="Freihandform 37"/>
              <p:cNvSpPr/>
              <p:nvPr/>
            </p:nvSpPr>
            <p:spPr bwMode="auto">
              <a:xfrm>
                <a:off x="1705830" y="6289567"/>
                <a:ext cx="1679817" cy="548187"/>
              </a:xfrm>
              <a:custGeom>
                <a:avLst/>
                <a:gdLst>
                  <a:gd name="connsiteX0" fmla="*/ 0 w 1975909"/>
                  <a:gd name="connsiteY0" fmla="*/ 0 h 634239"/>
                  <a:gd name="connsiteX1" fmla="*/ 1975909 w 1975909"/>
                  <a:gd name="connsiteY1" fmla="*/ 0 h 634239"/>
                  <a:gd name="connsiteX2" fmla="*/ 1975909 w 1975909"/>
                  <a:gd name="connsiteY2" fmla="*/ 634239 h 634239"/>
                  <a:gd name="connsiteX3" fmla="*/ 0 w 1975909"/>
                  <a:gd name="connsiteY3" fmla="*/ 634239 h 634239"/>
                  <a:gd name="connsiteX4" fmla="*/ 0 w 1975909"/>
                  <a:gd name="connsiteY4" fmla="*/ 0 h 63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909" h="634239">
                    <a:moveTo>
                      <a:pt x="0" y="0"/>
                    </a:moveTo>
                    <a:lnTo>
                      <a:pt x="1975909" y="0"/>
                    </a:lnTo>
                    <a:lnTo>
                      <a:pt x="1975909" y="634239"/>
                    </a:lnTo>
                    <a:lnTo>
                      <a:pt x="0" y="63423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400" tIns="0" rIns="72000" bIns="0" spcCol="1270" anchor="ctr"/>
              <a:lstStyle/>
              <a:p>
                <a:pPr algn="ctr" defTabSz="800100">
                  <a:lnSpc>
                    <a:spcPct val="90000"/>
                  </a:lnSpc>
                  <a:spcAft>
                    <a:spcPct val="35000"/>
                  </a:spcAft>
                  <a:defRPr/>
                </a:pPr>
                <a:r>
                  <a:rPr lang="de-DE" sz="1400" dirty="0" smtClean="0">
                    <a:solidFill>
                      <a:srgbClr val="FFFFFF"/>
                    </a:solidFill>
                  </a:rPr>
                  <a:t>ICT </a:t>
                </a:r>
                <a:r>
                  <a:rPr lang="de-DE" sz="1400" dirty="0" err="1" smtClean="0">
                    <a:solidFill>
                      <a:srgbClr val="FFFFFF"/>
                    </a:solidFill>
                  </a:rPr>
                  <a:t>planning</a:t>
                </a:r>
                <a:endParaRPr lang="de-AT" sz="1400" dirty="0">
                  <a:solidFill>
                    <a:srgbClr val="FFFFFF"/>
                  </a:solidFill>
                </a:endParaRPr>
              </a:p>
            </p:txBody>
          </p:sp>
        </p:grpSp>
        <p:sp>
          <p:nvSpPr>
            <p:cNvPr id="28" name="Rechteck 1"/>
            <p:cNvSpPr>
              <a:spLocks noChangeArrowheads="1"/>
            </p:cNvSpPr>
            <p:nvPr/>
          </p:nvSpPr>
          <p:spPr bwMode="auto">
            <a:xfrm>
              <a:off x="855282" y="2910028"/>
              <a:ext cx="7381875" cy="10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round/>
                  <a:headEnd/>
                  <a:tailEnd type="arrow" w="med" len="med"/>
                </a14:hiddenLine>
              </a:ext>
            </a:extLst>
          </p:spPr>
          <p:txBody>
            <a:bodyPr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eaLnBrk="1" hangingPunct="1">
                <a:spcBef>
                  <a:spcPct val="0"/>
                </a:spcBef>
                <a:buClrTx/>
                <a:buFontTx/>
                <a:buNone/>
              </a:pPr>
              <a:endParaRPr lang="de-DE" altLang="de-DE" sz="2000">
                <a:solidFill>
                  <a:srgbClr val="000000"/>
                </a:solidFill>
              </a:endParaRPr>
            </a:p>
          </p:txBody>
        </p:sp>
        <p:sp>
          <p:nvSpPr>
            <p:cNvPr id="29" name="Rechteck 16"/>
            <p:cNvSpPr>
              <a:spLocks noChangeArrowheads="1"/>
            </p:cNvSpPr>
            <p:nvPr/>
          </p:nvSpPr>
          <p:spPr bwMode="auto">
            <a:xfrm>
              <a:off x="672306" y="5125684"/>
              <a:ext cx="7381875" cy="10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round/>
                  <a:headEnd/>
                  <a:tailEnd type="arrow" w="med" len="med"/>
                </a14:hiddenLine>
              </a:ext>
            </a:extLst>
          </p:spPr>
          <p:txBody>
            <a:bodyPr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eaLnBrk="1" hangingPunct="1">
                <a:spcBef>
                  <a:spcPct val="0"/>
                </a:spcBef>
                <a:buClrTx/>
                <a:buFontTx/>
                <a:buNone/>
              </a:pPr>
              <a:endParaRPr lang="de-DE" altLang="de-DE" sz="2000">
                <a:solidFill>
                  <a:srgbClr val="000000"/>
                </a:solidFill>
              </a:endParaRPr>
            </a:p>
          </p:txBody>
        </p:sp>
      </p:grpSp>
      <p:sp>
        <p:nvSpPr>
          <p:cNvPr id="40" name="Textfeld 39"/>
          <p:cNvSpPr txBox="1"/>
          <p:nvPr/>
        </p:nvSpPr>
        <p:spPr>
          <a:xfrm>
            <a:off x="2330816" y="4196208"/>
            <a:ext cx="1855788" cy="1339200"/>
          </a:xfrm>
          <a:prstGeom prst="round2SameRect">
            <a:avLst/>
          </a:prstGeom>
          <a:blipFill dpi="0" rotWithShape="1">
            <a:blip r:embed="rId7" cstate="screen">
              <a:extLst>
                <a:ext uri="{28A0092B-C50C-407E-A947-70E740481C1C}">
                  <a14:useLocalDpi xmlns:a14="http://schemas.microsoft.com/office/drawing/2010/main"/>
                </a:ext>
              </a:extLst>
            </a:blip>
            <a:srcRect/>
            <a:stretch>
              <a:fillRect/>
            </a:stretch>
          </a:blip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de-DE" dirty="0"/>
          </a:p>
        </p:txBody>
      </p:sp>
      <p:sp>
        <p:nvSpPr>
          <p:cNvPr id="2" name="Foliennummernplatzhalter 1"/>
          <p:cNvSpPr>
            <a:spLocks noGrp="1"/>
          </p:cNvSpPr>
          <p:nvPr>
            <p:ph type="sldNum" sz="quarter" idx="11"/>
          </p:nvPr>
        </p:nvSpPr>
        <p:spPr/>
        <p:txBody>
          <a:bodyPr/>
          <a:lstStyle/>
          <a:p>
            <a:pPr>
              <a:defRPr/>
            </a:pPr>
            <a:fld id="{40ED841B-780F-487E-9CF5-7828F2035850}" type="slidenum">
              <a:rPr lang="de-AT" smtClean="0">
                <a:solidFill>
                  <a:srgbClr val="D10019"/>
                </a:solidFill>
              </a:rPr>
              <a:pPr>
                <a:defRPr/>
              </a:pPr>
              <a:t>5</a:t>
            </a:fld>
            <a:r>
              <a:rPr lang="de-AT" smtClean="0">
                <a:solidFill>
                  <a:srgbClr val="D10019"/>
                </a:solidFill>
              </a:rPr>
              <a:t> |</a:t>
            </a:r>
            <a:endParaRPr lang="de-AT">
              <a:solidFill>
                <a:srgbClr val="D10019"/>
              </a:solidFill>
            </a:endParaRPr>
          </a:p>
        </p:txBody>
      </p:sp>
      <p:sp>
        <p:nvSpPr>
          <p:cNvPr id="4" name="Fußzeilenplatzhalter 3"/>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dirty="0">
              <a:solidFill>
                <a:srgbClr val="D10019"/>
              </a:solidFill>
            </a:endParaRPr>
          </a:p>
        </p:txBody>
      </p:sp>
    </p:spTree>
    <p:extLst>
      <p:ext uri="{BB962C8B-B14F-4D97-AF65-F5344CB8AC3E}">
        <p14:creationId xmlns:p14="http://schemas.microsoft.com/office/powerpoint/2010/main" val="842634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27417">
            <a:off x="6032667" y="4092652"/>
            <a:ext cx="3234249" cy="193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pPr>
              <a:defRPr/>
            </a:pPr>
            <a:r>
              <a:rPr lang="en-US" dirty="0">
                <a:ea typeface="ＭＳ Ｐゴシック" charset="0"/>
              </a:rPr>
              <a:t>Increasing </a:t>
            </a:r>
            <a:r>
              <a:rPr lang="en-US" dirty="0">
                <a:ea typeface="ＭＳ Ｐゴシック" charset="0"/>
              </a:rPr>
              <a:t>accountability &amp; awareness</a:t>
            </a:r>
            <a:r>
              <a:rPr lang="en-US" dirty="0">
                <a:ea typeface="ＭＳ Ｐゴシック" charset="0"/>
              </a:rPr>
              <a:t/>
            </a:r>
            <a:br>
              <a:rPr lang="en-US" dirty="0">
                <a:ea typeface="ＭＳ Ｐゴシック" charset="0"/>
              </a:rPr>
            </a:br>
            <a:endParaRPr lang="en-US" dirty="0">
              <a:ea typeface="ＭＳ Ｐゴシック" charset="0"/>
            </a:endParaRPr>
          </a:p>
        </p:txBody>
      </p:sp>
      <p:sp>
        <p:nvSpPr>
          <p:cNvPr id="3" name="Inhaltsplatzhalter 2"/>
          <p:cNvSpPr>
            <a:spLocks noGrp="1"/>
          </p:cNvSpPr>
          <p:nvPr>
            <p:ph idx="1"/>
          </p:nvPr>
        </p:nvSpPr>
        <p:spPr>
          <a:xfrm>
            <a:off x="683568" y="1668784"/>
            <a:ext cx="7718425" cy="3981450"/>
          </a:xfrm>
        </p:spPr>
        <p:txBody>
          <a:bodyPr/>
          <a:lstStyle/>
          <a:p>
            <a:r>
              <a:rPr lang="en-US" sz="2000" dirty="0"/>
              <a:t>Challenges </a:t>
            </a:r>
            <a:endParaRPr lang="en-US" sz="2000" dirty="0" smtClean="0"/>
          </a:p>
          <a:p>
            <a:pPr lvl="1"/>
            <a:r>
              <a:rPr lang="en-US" sz="1800" dirty="0" smtClean="0"/>
              <a:t>Implementing RIA and PM is strong cultural change</a:t>
            </a:r>
          </a:p>
          <a:p>
            <a:pPr lvl="1"/>
            <a:r>
              <a:rPr lang="en-US" sz="1800" dirty="0" smtClean="0"/>
              <a:t>Raising awareness for the potential both inside and outside the government</a:t>
            </a:r>
          </a:p>
          <a:p>
            <a:r>
              <a:rPr lang="en-US" sz="2000" dirty="0" smtClean="0"/>
              <a:t>Solutions</a:t>
            </a:r>
          </a:p>
          <a:p>
            <a:pPr lvl="1"/>
            <a:r>
              <a:rPr lang="en-US" sz="1800" dirty="0" smtClean="0"/>
              <a:t>Central government body that provides feedback, PR, training, handbooks</a:t>
            </a:r>
            <a:r>
              <a:rPr lang="en-US" sz="1800" dirty="0"/>
              <a:t>, </a:t>
            </a:r>
            <a:r>
              <a:rPr lang="en-US" sz="1800" dirty="0" smtClean="0"/>
              <a:t>quality assurance</a:t>
            </a:r>
          </a:p>
          <a:p>
            <a:pPr lvl="1"/>
            <a:r>
              <a:rPr lang="en-US" sz="1800" dirty="0" smtClean="0"/>
              <a:t>Improving presentation of data and results</a:t>
            </a:r>
          </a:p>
          <a:p>
            <a:pPr lvl="1"/>
            <a:r>
              <a:rPr lang="en-US" sz="1800" dirty="0" smtClean="0"/>
              <a:t>Patience</a:t>
            </a:r>
          </a:p>
          <a:p>
            <a:r>
              <a:rPr lang="en-US" sz="2000" dirty="0" smtClean="0"/>
              <a:t>Next Steps</a:t>
            </a:r>
          </a:p>
          <a:p>
            <a:pPr lvl="1"/>
            <a:r>
              <a:rPr lang="en-US" sz="1800" dirty="0" smtClean="0"/>
              <a:t>Raising public awareness with </a:t>
            </a:r>
          </a:p>
          <a:p>
            <a:pPr marL="457200" lvl="1" indent="0">
              <a:buNone/>
            </a:pPr>
            <a:r>
              <a:rPr lang="en-US" sz="1800" dirty="0"/>
              <a:t>	</a:t>
            </a:r>
            <a:r>
              <a:rPr lang="en-US" sz="1800" dirty="0" smtClean="0"/>
              <a:t>machine-readable open data</a:t>
            </a:r>
          </a:p>
          <a:p>
            <a:pPr lvl="1"/>
            <a:r>
              <a:rPr lang="en-US" sz="1800" dirty="0" smtClean="0">
                <a:solidFill>
                  <a:schemeClr val="tx1"/>
                </a:solidFill>
              </a:rPr>
              <a:t>Interactive content visualizations</a:t>
            </a:r>
          </a:p>
          <a:p>
            <a:pPr lvl="1"/>
            <a:r>
              <a:rPr lang="en-US" sz="1800" dirty="0" smtClean="0">
                <a:solidFill>
                  <a:schemeClr val="tx1"/>
                </a:solidFill>
              </a:rPr>
              <a:t>Focus on user experience </a:t>
            </a:r>
            <a:endParaRPr lang="en-US" sz="1800" dirty="0">
              <a:solidFill>
                <a:schemeClr val="tx1"/>
              </a:solidFill>
            </a:endParaRPr>
          </a:p>
        </p:txBody>
      </p:sp>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50</a:t>
            </a:fld>
            <a:r>
              <a:rPr lang="de-AT" smtClean="0">
                <a:solidFill>
                  <a:srgbClr val="D10019"/>
                </a:solidFill>
              </a:rPr>
              <a:t> |</a:t>
            </a:r>
            <a:endParaRPr lang="de-AT">
              <a:solidFill>
                <a:srgbClr val="D10019"/>
              </a:solidFill>
            </a:endParaRPr>
          </a:p>
        </p:txBody>
      </p:sp>
      <p:sp>
        <p:nvSpPr>
          <p:cNvPr id="6" name="Fußzeilenplatzhalter 5"/>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307415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ea typeface="ＭＳ Ｐゴシック" charset="0"/>
              </a:rPr>
              <a:t>Evaluation and Foresight</a:t>
            </a:r>
            <a:endParaRPr lang="en-US" dirty="0">
              <a:ea typeface="ＭＳ Ｐゴシック" charset="0"/>
            </a:endParaRPr>
          </a:p>
        </p:txBody>
      </p:sp>
      <p:sp>
        <p:nvSpPr>
          <p:cNvPr id="3" name="Inhaltsplatzhalter 2"/>
          <p:cNvSpPr>
            <a:spLocks noGrp="1"/>
          </p:cNvSpPr>
          <p:nvPr>
            <p:ph idx="1"/>
          </p:nvPr>
        </p:nvSpPr>
        <p:spPr>
          <a:xfrm>
            <a:off x="755576" y="1772816"/>
            <a:ext cx="7718425" cy="3981450"/>
          </a:xfrm>
        </p:spPr>
        <p:txBody>
          <a:bodyPr/>
          <a:lstStyle/>
          <a:p>
            <a:r>
              <a:rPr lang="en-US" sz="2000" dirty="0" smtClean="0"/>
              <a:t>Challenges</a:t>
            </a:r>
          </a:p>
          <a:p>
            <a:pPr lvl="1"/>
            <a:r>
              <a:rPr lang="en-US" sz="1800" dirty="0" smtClean="0"/>
              <a:t>Using the collected data for strategic planning and closing the performance management loop</a:t>
            </a:r>
          </a:p>
          <a:p>
            <a:pPr lvl="1"/>
            <a:r>
              <a:rPr lang="en-US" sz="1800" dirty="0" smtClean="0"/>
              <a:t>Use of (ex-post) evaluations, foresight tools and modes of anticipatory governance vary between policy fields</a:t>
            </a:r>
          </a:p>
          <a:p>
            <a:pPr lvl="1"/>
            <a:r>
              <a:rPr lang="en-US" sz="1800" dirty="0" smtClean="0"/>
              <a:t>Use of indicators and goals for steering and governance of institutions</a:t>
            </a:r>
          </a:p>
          <a:p>
            <a:r>
              <a:rPr lang="en-US" sz="2000" dirty="0" smtClean="0"/>
              <a:t>Future Steps</a:t>
            </a:r>
          </a:p>
          <a:p>
            <a:pPr lvl="1"/>
            <a:r>
              <a:rPr lang="en-US" sz="1800" dirty="0" smtClean="0"/>
              <a:t>Developing data dashboards for high level use</a:t>
            </a:r>
          </a:p>
          <a:p>
            <a:pPr lvl="1"/>
            <a:r>
              <a:rPr lang="en-US" sz="1800" dirty="0" smtClean="0"/>
              <a:t>Providing best-practice examples and support to increase evaluation “know how” throughout the central government</a:t>
            </a:r>
          </a:p>
          <a:p>
            <a:pPr lvl="1"/>
            <a:endParaRPr lang="en-US" sz="1800" dirty="0"/>
          </a:p>
          <a:p>
            <a:pPr lvl="1"/>
            <a:endParaRPr lang="en-US" sz="1800" dirty="0" smtClean="0"/>
          </a:p>
        </p:txBody>
      </p:sp>
      <p:sp>
        <p:nvSpPr>
          <p:cNvPr id="5" name="Foliennummernplatzhalter 4"/>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51</a:t>
            </a:fld>
            <a:r>
              <a:rPr lang="de-AT" smtClean="0">
                <a:solidFill>
                  <a:srgbClr val="D10019"/>
                </a:solidFill>
              </a:rPr>
              <a:t> |</a:t>
            </a:r>
            <a:endParaRPr lang="de-AT">
              <a:solidFill>
                <a:srgbClr val="D10019"/>
              </a:solidFill>
            </a:endParaRPr>
          </a:p>
        </p:txBody>
      </p:sp>
      <p:sp>
        <p:nvSpPr>
          <p:cNvPr id="6" name="Fußzeilenplatzhalter 5"/>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4914234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7944" y="4892337"/>
            <a:ext cx="4283968" cy="148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pPr>
              <a:defRPr/>
            </a:pPr>
            <a:r>
              <a:rPr lang="de-DE" dirty="0">
                <a:ea typeface="ＭＳ Ｐゴシック" charset="0"/>
              </a:rPr>
              <a:t>The </a:t>
            </a:r>
            <a:r>
              <a:rPr lang="de-DE" dirty="0" err="1">
                <a:ea typeface="ＭＳ Ｐゴシック" charset="0"/>
              </a:rPr>
              <a:t>road</a:t>
            </a:r>
            <a:r>
              <a:rPr lang="de-DE" dirty="0">
                <a:ea typeface="ＭＳ Ｐゴシック" charset="0"/>
              </a:rPr>
              <a:t> </a:t>
            </a:r>
            <a:r>
              <a:rPr lang="de-DE" dirty="0" err="1">
                <a:ea typeface="ＭＳ Ｐゴシック" charset="0"/>
              </a:rPr>
              <a:t>ahead</a:t>
            </a:r>
            <a:endParaRPr lang="de-DE" dirty="0">
              <a:ea typeface="ＭＳ Ｐゴシック" charset="0"/>
            </a:endParaRPr>
          </a:p>
        </p:txBody>
      </p:sp>
      <p:sp>
        <p:nvSpPr>
          <p:cNvPr id="3" name="Inhaltsplatzhalter 2"/>
          <p:cNvSpPr>
            <a:spLocks noGrp="1"/>
          </p:cNvSpPr>
          <p:nvPr>
            <p:ph idx="1"/>
          </p:nvPr>
        </p:nvSpPr>
        <p:spPr>
          <a:xfrm>
            <a:off x="683568" y="1916832"/>
            <a:ext cx="7718425" cy="3981450"/>
          </a:xfrm>
        </p:spPr>
        <p:txBody>
          <a:bodyPr/>
          <a:lstStyle/>
          <a:p>
            <a:r>
              <a:rPr lang="en-US" sz="2000" dirty="0" smtClean="0"/>
              <a:t>Keep pushing</a:t>
            </a:r>
          </a:p>
          <a:p>
            <a:pPr lvl="1"/>
            <a:r>
              <a:rPr lang="en-US" sz="1800" dirty="0" smtClean="0"/>
              <a:t>Improve skills throughout public administration</a:t>
            </a:r>
          </a:p>
          <a:p>
            <a:pPr lvl="1"/>
            <a:r>
              <a:rPr lang="en-US" sz="1800" dirty="0" smtClean="0"/>
              <a:t>Provide support and a centralized quality assurance</a:t>
            </a:r>
          </a:p>
          <a:p>
            <a:pPr lvl="1"/>
            <a:r>
              <a:rPr lang="en-US" sz="1800" dirty="0" smtClean="0"/>
              <a:t>Support the necessary cultural change, that impacts are made transparent “by default”</a:t>
            </a:r>
          </a:p>
          <a:p>
            <a:r>
              <a:rPr lang="en-US" sz="2000" dirty="0" smtClean="0"/>
              <a:t>Keep publishing</a:t>
            </a:r>
          </a:p>
          <a:p>
            <a:pPr lvl="1"/>
            <a:r>
              <a:rPr lang="en-US" sz="1800" dirty="0" smtClean="0"/>
              <a:t>New ways of visualizing data, reporting and drawing a bigger picture</a:t>
            </a:r>
          </a:p>
          <a:p>
            <a:pPr lvl="1"/>
            <a:r>
              <a:rPr lang="en-US" sz="1800" dirty="0" smtClean="0"/>
              <a:t>Engage with public and parliament </a:t>
            </a:r>
          </a:p>
          <a:p>
            <a:r>
              <a:rPr lang="en-US" sz="2000" dirty="0" smtClean="0"/>
              <a:t>Be patient</a:t>
            </a:r>
            <a:endParaRPr lang="en-US" sz="2000" dirty="0"/>
          </a:p>
        </p:txBody>
      </p:sp>
      <p:sp>
        <p:nvSpPr>
          <p:cNvPr id="4" name="Foliennummernplatzhalter 3"/>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52</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33890262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defRPr/>
            </a:pPr>
            <a:r>
              <a:rPr lang="de-AT" sz="3900" dirty="0" err="1">
                <a:ea typeface="ＭＳ Ｐゴシック" charset="0"/>
              </a:rPr>
              <a:t>Thank</a:t>
            </a:r>
            <a:r>
              <a:rPr lang="de-AT" sz="3900" dirty="0">
                <a:ea typeface="ＭＳ Ｐゴシック" charset="0"/>
              </a:rPr>
              <a:t> </a:t>
            </a:r>
            <a:r>
              <a:rPr lang="de-AT" sz="3900" dirty="0" err="1">
                <a:ea typeface="ＭＳ Ｐゴシック" charset="0"/>
              </a:rPr>
              <a:t>you</a:t>
            </a:r>
            <a:r>
              <a:rPr lang="de-AT" sz="3900" dirty="0">
                <a:ea typeface="ＭＳ Ｐゴシック" charset="0"/>
              </a:rPr>
              <a:t> </a:t>
            </a:r>
            <a:br>
              <a:rPr lang="de-AT" sz="3900" dirty="0">
                <a:ea typeface="ＭＳ Ｐゴシック" charset="0"/>
              </a:rPr>
            </a:br>
            <a:r>
              <a:rPr lang="de-AT" sz="3900" dirty="0" err="1">
                <a:ea typeface="ＭＳ Ｐゴシック" charset="0"/>
              </a:rPr>
              <a:t>for</a:t>
            </a:r>
            <a:r>
              <a:rPr lang="de-AT" sz="3900" dirty="0">
                <a:ea typeface="ＭＳ Ｐゴシック" charset="0"/>
              </a:rPr>
              <a:t> </a:t>
            </a:r>
            <a:r>
              <a:rPr lang="de-AT" sz="3900" dirty="0" err="1">
                <a:ea typeface="ＭＳ Ｐゴシック" charset="0"/>
              </a:rPr>
              <a:t>your</a:t>
            </a:r>
            <a:r>
              <a:rPr lang="de-AT" sz="3900" dirty="0">
                <a:ea typeface="ＭＳ Ｐゴシック" charset="0"/>
              </a:rPr>
              <a:t> </a:t>
            </a:r>
            <a:r>
              <a:rPr lang="de-AT" sz="3900" dirty="0" err="1" smtClean="0">
                <a:ea typeface="ＭＳ Ｐゴシック" charset="0"/>
              </a:rPr>
              <a:t>interest</a:t>
            </a:r>
            <a:r>
              <a:rPr lang="de-AT" sz="3900" dirty="0">
                <a:ea typeface="ＭＳ Ｐゴシック" charset="0"/>
              </a:rPr>
              <a:t/>
            </a:r>
            <a:br>
              <a:rPr lang="de-AT" sz="3900" dirty="0">
                <a:ea typeface="ＭＳ Ｐゴシック" charset="0"/>
              </a:rPr>
            </a:br>
            <a:endParaRPr lang="de-AT" sz="3900" dirty="0">
              <a:ea typeface="ＭＳ Ｐゴシック" charset="0"/>
            </a:endParaRPr>
          </a:p>
        </p:txBody>
      </p:sp>
      <p:sp>
        <p:nvSpPr>
          <p:cNvPr id="4" name="Rectangle 13"/>
          <p:cNvSpPr>
            <a:spLocks noChangeArrowheads="1"/>
          </p:cNvSpPr>
          <p:nvPr/>
        </p:nvSpPr>
        <p:spPr bwMode="auto">
          <a:xfrm>
            <a:off x="755576" y="4446404"/>
            <a:ext cx="3598862"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b">
            <a:spAutoFit/>
          </a:bodyPr>
          <a:lstStyle/>
          <a:p>
            <a:pPr lvl="0">
              <a:defRPr/>
            </a:pPr>
            <a:r>
              <a:rPr lang="de-AT" sz="1600" b="1" dirty="0" smtClean="0">
                <a:solidFill>
                  <a:srgbClr val="D10019"/>
                </a:solidFill>
                <a:ea typeface="ＭＳ Ｐゴシック" pitchFamily="34" charset="-128"/>
              </a:rPr>
              <a:t>Roland SCHNEIDER</a:t>
            </a:r>
            <a:endParaRPr lang="de-AT" sz="1600" b="1" dirty="0">
              <a:solidFill>
                <a:srgbClr val="D10019"/>
              </a:solidFill>
              <a:ea typeface="ＭＳ Ｐゴシック" pitchFamily="34" charset="-128"/>
            </a:endParaRPr>
          </a:p>
          <a:p>
            <a:pPr lvl="0">
              <a:defRPr/>
            </a:pPr>
            <a:r>
              <a:rPr lang="de-DE" sz="1200" dirty="0" smtClean="0">
                <a:solidFill>
                  <a:srgbClr val="D10019"/>
                </a:solidFill>
                <a:ea typeface="ＭＳ Ｐゴシック" pitchFamily="34" charset="-128"/>
              </a:rPr>
              <a:t>Federal </a:t>
            </a:r>
            <a:r>
              <a:rPr lang="de-DE" sz="1200" dirty="0" err="1" smtClean="0">
                <a:solidFill>
                  <a:srgbClr val="D10019"/>
                </a:solidFill>
                <a:ea typeface="ＭＳ Ｐゴシック" pitchFamily="34" charset="-128"/>
              </a:rPr>
              <a:t>Ministry</a:t>
            </a:r>
            <a:r>
              <a:rPr lang="de-DE" sz="1200" dirty="0" smtClean="0">
                <a:solidFill>
                  <a:srgbClr val="D10019"/>
                </a:solidFill>
                <a:ea typeface="ＭＳ Ｐゴシック" pitchFamily="34" charset="-128"/>
              </a:rPr>
              <a:t> </a:t>
            </a:r>
            <a:r>
              <a:rPr lang="de-DE" sz="1200" dirty="0" err="1" smtClean="0">
                <a:solidFill>
                  <a:srgbClr val="D10019"/>
                </a:solidFill>
                <a:ea typeface="ＭＳ Ｐゴシック" pitchFamily="34" charset="-128"/>
              </a:rPr>
              <a:t>of</a:t>
            </a:r>
            <a:r>
              <a:rPr lang="de-DE" sz="1200" dirty="0" smtClean="0">
                <a:solidFill>
                  <a:srgbClr val="D10019"/>
                </a:solidFill>
                <a:ea typeface="ＭＳ Ｐゴシック" pitchFamily="34" charset="-128"/>
              </a:rPr>
              <a:t> </a:t>
            </a:r>
            <a:r>
              <a:rPr lang="de-DE" sz="1200" dirty="0" err="1" smtClean="0">
                <a:solidFill>
                  <a:srgbClr val="D10019"/>
                </a:solidFill>
                <a:ea typeface="ＭＳ Ｐゴシック" pitchFamily="34" charset="-128"/>
              </a:rPr>
              <a:t>the</a:t>
            </a:r>
            <a:r>
              <a:rPr lang="de-DE" sz="1200" dirty="0" smtClean="0">
                <a:solidFill>
                  <a:srgbClr val="D10019"/>
                </a:solidFill>
                <a:ea typeface="ＭＳ Ｐゴシック" pitchFamily="34" charset="-128"/>
              </a:rPr>
              <a:t> Public Service </a:t>
            </a:r>
            <a:r>
              <a:rPr lang="de-DE" sz="1200" dirty="0" err="1" smtClean="0">
                <a:solidFill>
                  <a:srgbClr val="D10019"/>
                </a:solidFill>
                <a:ea typeface="ＭＳ Ｐゴシック" pitchFamily="34" charset="-128"/>
              </a:rPr>
              <a:t>and</a:t>
            </a:r>
            <a:r>
              <a:rPr lang="de-DE" sz="1200" dirty="0" smtClean="0">
                <a:solidFill>
                  <a:srgbClr val="D10019"/>
                </a:solidFill>
                <a:ea typeface="ＭＳ Ｐゴシック" pitchFamily="34" charset="-128"/>
              </a:rPr>
              <a:t> Sports</a:t>
            </a:r>
            <a:endParaRPr lang="de-DE" sz="1200" dirty="0">
              <a:solidFill>
                <a:srgbClr val="D10019"/>
              </a:solidFill>
              <a:ea typeface="ＭＳ Ｐゴシック" pitchFamily="34" charset="-128"/>
            </a:endParaRPr>
          </a:p>
          <a:p>
            <a:pPr lvl="0">
              <a:defRPr/>
            </a:pPr>
            <a:r>
              <a:rPr lang="de-DE" sz="1200" dirty="0">
                <a:solidFill>
                  <a:srgbClr val="D10019"/>
                </a:solidFill>
                <a:ea typeface="ＭＳ Ｐゴシック" pitchFamily="34" charset="-128"/>
              </a:rPr>
              <a:t>Department III/9</a:t>
            </a:r>
          </a:p>
          <a:p>
            <a:pPr lvl="0">
              <a:defRPr/>
            </a:pPr>
            <a:r>
              <a:rPr lang="de-DE" sz="1200" dirty="0">
                <a:solidFill>
                  <a:srgbClr val="D10019"/>
                </a:solidFill>
                <a:ea typeface="ＭＳ Ｐゴシック" pitchFamily="34" charset="-128"/>
              </a:rPr>
              <a:t>Federal Performance Management </a:t>
            </a:r>
            <a:r>
              <a:rPr lang="de-DE" sz="1200" dirty="0" smtClean="0">
                <a:solidFill>
                  <a:srgbClr val="D10019"/>
                </a:solidFill>
                <a:ea typeface="ＭＳ Ｐゴシック" pitchFamily="34" charset="-128"/>
              </a:rPr>
              <a:t>Office </a:t>
            </a:r>
            <a:endParaRPr lang="de-AT" sz="1200" dirty="0">
              <a:solidFill>
                <a:srgbClr val="D10019"/>
              </a:solidFill>
              <a:ea typeface="ＭＳ Ｐゴシック" pitchFamily="34" charset="-128"/>
            </a:endParaRPr>
          </a:p>
          <a:p>
            <a:pPr lvl="0">
              <a:defRPr/>
            </a:pPr>
            <a:endParaRPr lang="de-AT" sz="500" dirty="0">
              <a:solidFill>
                <a:srgbClr val="D10019"/>
              </a:solidFill>
              <a:ea typeface="ＭＳ Ｐゴシック" pitchFamily="34" charset="-128"/>
            </a:endParaRPr>
          </a:p>
          <a:p>
            <a:pPr lvl="0">
              <a:defRPr/>
            </a:pPr>
            <a:r>
              <a:rPr lang="de-AT" sz="1200" dirty="0" err="1" smtClean="0">
                <a:solidFill>
                  <a:srgbClr val="D10019"/>
                </a:solidFill>
                <a:ea typeface="ＭＳ Ｐゴシック" pitchFamily="34" charset="-128"/>
              </a:rPr>
              <a:t>Hohenstaufengasse</a:t>
            </a:r>
            <a:r>
              <a:rPr lang="de-AT" sz="1200" dirty="0" smtClean="0">
                <a:solidFill>
                  <a:srgbClr val="D10019"/>
                </a:solidFill>
                <a:ea typeface="ＭＳ Ｐゴシック" pitchFamily="34" charset="-128"/>
              </a:rPr>
              <a:t> 3</a:t>
            </a:r>
            <a:endParaRPr lang="de-AT" sz="1200" dirty="0">
              <a:solidFill>
                <a:srgbClr val="D10019"/>
              </a:solidFill>
              <a:ea typeface="ＭＳ Ｐゴシック" pitchFamily="34" charset="-128"/>
            </a:endParaRPr>
          </a:p>
          <a:p>
            <a:pPr lvl="0">
              <a:defRPr/>
            </a:pPr>
            <a:r>
              <a:rPr lang="de-AT" sz="1200" dirty="0">
                <a:solidFill>
                  <a:srgbClr val="D10019"/>
                </a:solidFill>
                <a:ea typeface="ＭＳ Ｐゴシック" pitchFamily="34" charset="-128"/>
              </a:rPr>
              <a:t>1010 Vienna</a:t>
            </a:r>
          </a:p>
          <a:p>
            <a:pPr lvl="0">
              <a:defRPr/>
            </a:pPr>
            <a:r>
              <a:rPr lang="de-AT" sz="1200" dirty="0">
                <a:solidFill>
                  <a:srgbClr val="D10019"/>
                </a:solidFill>
                <a:ea typeface="ＭＳ Ｐゴシック" pitchFamily="34" charset="-128"/>
              </a:rPr>
              <a:t>Tel: +43 1 531 </a:t>
            </a:r>
            <a:r>
              <a:rPr lang="de-AT" sz="1200" dirty="0" smtClean="0">
                <a:solidFill>
                  <a:srgbClr val="D10019"/>
                </a:solidFill>
                <a:ea typeface="ＭＳ Ｐゴシック" pitchFamily="34" charset="-128"/>
              </a:rPr>
              <a:t>15-207461</a:t>
            </a:r>
            <a:endParaRPr lang="de-AT" sz="1200" dirty="0">
              <a:solidFill>
                <a:srgbClr val="D10019"/>
              </a:solidFill>
              <a:ea typeface="ＭＳ Ｐゴシック" pitchFamily="34" charset="-128"/>
            </a:endParaRPr>
          </a:p>
          <a:p>
            <a:pPr lvl="0">
              <a:defRPr/>
            </a:pPr>
            <a:r>
              <a:rPr lang="de-AT" sz="1200" dirty="0" smtClean="0">
                <a:solidFill>
                  <a:srgbClr val="D10019"/>
                </a:solidFill>
                <a:ea typeface="ＭＳ Ｐゴシック" pitchFamily="34" charset="-128"/>
                <a:hlinkClick r:id="rId3"/>
              </a:rPr>
              <a:t>roland.schneider@bmoeds.gv.at</a:t>
            </a:r>
            <a:endParaRPr lang="de-AT" sz="1200" dirty="0">
              <a:solidFill>
                <a:srgbClr val="D10019"/>
              </a:solidFill>
              <a:ea typeface="ＭＳ Ｐゴシック" pitchFamily="34" charset="-128"/>
            </a:endParaRPr>
          </a:p>
          <a:p>
            <a:pPr lvl="0">
              <a:defRPr/>
            </a:pPr>
            <a:r>
              <a:rPr lang="de-AT" sz="1200" dirty="0">
                <a:solidFill>
                  <a:srgbClr val="D10019"/>
                </a:solidFill>
                <a:ea typeface="ＭＳ Ｐゴシック" pitchFamily="34" charset="-128"/>
                <a:hlinkClick r:id="rId4"/>
              </a:rPr>
              <a:t>w</a:t>
            </a:r>
            <a:r>
              <a:rPr lang="de-AT" sz="1200" dirty="0" smtClean="0">
                <a:solidFill>
                  <a:srgbClr val="D10019"/>
                </a:solidFill>
                <a:ea typeface="ＭＳ Ｐゴシック" pitchFamily="34" charset="-128"/>
                <a:hlinkClick r:id="rId4"/>
              </a:rPr>
              <a:t>ww.bmoeds.gv.at</a:t>
            </a:r>
            <a:endParaRPr lang="de-AT" sz="1200" dirty="0">
              <a:solidFill>
                <a:srgbClr val="D10019"/>
              </a:solidFill>
              <a:ea typeface="ＭＳ Ｐゴシック" pitchFamily="34" charset="-128"/>
            </a:endParaRPr>
          </a:p>
          <a:p>
            <a:pPr lvl="0">
              <a:defRPr/>
            </a:pPr>
            <a:r>
              <a:rPr lang="de-DE" sz="1200" dirty="0">
                <a:solidFill>
                  <a:srgbClr val="D10019"/>
                </a:solidFill>
                <a:ea typeface="ＭＳ Ｐゴシック" pitchFamily="34" charset="-128"/>
                <a:hlinkClick r:id="rId5"/>
              </a:rPr>
              <a:t>www.oeffentlicherdienst.gv.at</a:t>
            </a:r>
            <a:r>
              <a:rPr lang="de-DE" sz="1200" dirty="0">
                <a:solidFill>
                  <a:srgbClr val="D10019"/>
                </a:solidFill>
                <a:ea typeface="ＭＳ Ｐゴシック" pitchFamily="34" charset="-128"/>
              </a:rPr>
              <a:t> </a:t>
            </a:r>
            <a:endParaRPr lang="de-AT" sz="1200" dirty="0">
              <a:solidFill>
                <a:srgbClr val="D10019"/>
              </a:solidFill>
              <a:ea typeface="ＭＳ Ｐゴシック" pitchFamily="34" charset="-128"/>
            </a:endParaRPr>
          </a:p>
        </p:txBody>
      </p:sp>
      <p:sp>
        <p:nvSpPr>
          <p:cNvPr id="5" name="Rectangle 13"/>
          <p:cNvSpPr>
            <a:spLocks noChangeArrowheads="1"/>
          </p:cNvSpPr>
          <p:nvPr/>
        </p:nvSpPr>
        <p:spPr bwMode="auto">
          <a:xfrm>
            <a:off x="755576" y="3501008"/>
            <a:ext cx="359886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b">
            <a:spAutoFit/>
          </a:bodyPr>
          <a:lstStyle/>
          <a:p>
            <a:pPr lvl="0">
              <a:defRPr/>
            </a:pPr>
            <a:r>
              <a:rPr lang="de-AT" sz="1600" b="1" dirty="0" smtClean="0">
                <a:solidFill>
                  <a:srgbClr val="D10019"/>
                </a:solidFill>
                <a:ea typeface="ＭＳ Ｐゴシック" pitchFamily="34" charset="-128"/>
              </a:rPr>
              <a:t>Ursula ROSENBICHLER</a:t>
            </a:r>
            <a:endParaRPr lang="de-AT" sz="1600" b="1" dirty="0">
              <a:solidFill>
                <a:srgbClr val="D10019"/>
              </a:solidFill>
              <a:ea typeface="ＭＳ Ｐゴシック" pitchFamily="34" charset="-128"/>
            </a:endParaRPr>
          </a:p>
          <a:p>
            <a:pPr lvl="0">
              <a:defRPr/>
            </a:pPr>
            <a:r>
              <a:rPr lang="de-DE" sz="1200" dirty="0" smtClean="0">
                <a:solidFill>
                  <a:srgbClr val="D10019"/>
                </a:solidFill>
                <a:ea typeface="ＭＳ Ｐゴシック" pitchFamily="34" charset="-128"/>
              </a:rPr>
              <a:t>Head </a:t>
            </a:r>
            <a:r>
              <a:rPr lang="de-DE" sz="1200" dirty="0" err="1" smtClean="0">
                <a:solidFill>
                  <a:srgbClr val="D10019"/>
                </a:solidFill>
                <a:ea typeface="ＭＳ Ｐゴシック" pitchFamily="34" charset="-128"/>
              </a:rPr>
              <a:t>of</a:t>
            </a:r>
            <a:r>
              <a:rPr lang="de-DE" sz="1200" dirty="0" smtClean="0">
                <a:solidFill>
                  <a:srgbClr val="D10019"/>
                </a:solidFill>
                <a:ea typeface="ＭＳ Ｐゴシック" pitchFamily="34" charset="-128"/>
              </a:rPr>
              <a:t> Department</a:t>
            </a:r>
            <a:endParaRPr lang="de-AT" sz="1200" dirty="0">
              <a:solidFill>
                <a:srgbClr val="D10019"/>
              </a:solidFill>
              <a:ea typeface="ＭＳ Ｐゴシック" pitchFamily="34" charset="-128"/>
            </a:endParaRPr>
          </a:p>
        </p:txBody>
      </p:sp>
    </p:spTree>
    <p:extLst>
      <p:ext uri="{BB962C8B-B14F-4D97-AF65-F5344CB8AC3E}">
        <p14:creationId xmlns:p14="http://schemas.microsoft.com/office/powerpoint/2010/main" val="1663120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1168400"/>
            <a:ext cx="7718425" cy="803275"/>
          </a:xfrm>
        </p:spPr>
        <p:txBody>
          <a:bodyPr/>
          <a:lstStyle/>
          <a:p>
            <a:pPr>
              <a:defRPr/>
            </a:pPr>
            <a:r>
              <a:rPr lang="de-DE" dirty="0">
                <a:ea typeface="ＭＳ Ｐゴシック" charset="0"/>
              </a:rPr>
              <a:t>Performance Management in Austria</a:t>
            </a:r>
            <a:endParaRPr lang="de-AT" dirty="0">
              <a:ea typeface="ＭＳ Ｐゴシック" charset="0"/>
            </a:endParaRPr>
          </a:p>
        </p:txBody>
      </p:sp>
      <p:sp>
        <p:nvSpPr>
          <p:cNvPr id="3" name="Inhaltsplatzhalter 2"/>
          <p:cNvSpPr>
            <a:spLocks noGrp="1"/>
          </p:cNvSpPr>
          <p:nvPr>
            <p:ph idx="1"/>
          </p:nvPr>
        </p:nvSpPr>
        <p:spPr>
          <a:xfrm>
            <a:off x="711200" y="1967830"/>
            <a:ext cx="5877024" cy="3981450"/>
          </a:xfrm>
        </p:spPr>
        <p:txBody>
          <a:bodyPr/>
          <a:lstStyle/>
          <a:p>
            <a:pPr>
              <a:spcAft>
                <a:spcPts val="1200"/>
              </a:spcAft>
              <a:buClr>
                <a:srgbClr val="D2040C"/>
              </a:buClr>
              <a:defRPr/>
            </a:pPr>
            <a:r>
              <a:rPr lang="de-DE" sz="1800" dirty="0">
                <a:solidFill>
                  <a:srgbClr val="EDEBDC">
                    <a:lumMod val="10000"/>
                  </a:srgbClr>
                </a:solidFill>
              </a:rPr>
              <a:t>Outcome </a:t>
            </a:r>
            <a:r>
              <a:rPr lang="de-DE" sz="1800" dirty="0" err="1">
                <a:solidFill>
                  <a:srgbClr val="EDEBDC">
                    <a:lumMod val="10000"/>
                  </a:srgbClr>
                </a:solidFill>
              </a:rPr>
              <a:t>orientation</a:t>
            </a:r>
            <a:r>
              <a:rPr lang="de-DE" sz="1800" dirty="0">
                <a:solidFill>
                  <a:srgbClr val="EDEBDC">
                    <a:lumMod val="10000"/>
                  </a:srgbClr>
                </a:solidFill>
              </a:rPr>
              <a:t> </a:t>
            </a:r>
            <a:r>
              <a:rPr lang="de-DE" sz="1800" dirty="0" smtClean="0">
                <a:solidFill>
                  <a:srgbClr val="EDEBDC">
                    <a:lumMod val="10000"/>
                  </a:srgbClr>
                </a:solidFill>
              </a:rPr>
              <a:t>was </a:t>
            </a:r>
            <a:r>
              <a:rPr lang="de-DE" sz="1800" dirty="0" err="1" smtClean="0">
                <a:solidFill>
                  <a:srgbClr val="EDEBDC">
                    <a:lumMod val="10000"/>
                  </a:srgbClr>
                </a:solidFill>
              </a:rPr>
              <a:t>introduced</a:t>
            </a:r>
            <a:r>
              <a:rPr lang="de-DE" sz="1800" dirty="0" smtClean="0">
                <a:solidFill>
                  <a:srgbClr val="EDEBDC">
                    <a:lumMod val="10000"/>
                  </a:srgbClr>
                </a:solidFill>
              </a:rPr>
              <a:t> </a:t>
            </a:r>
            <a:r>
              <a:rPr lang="de-DE" sz="1800" dirty="0">
                <a:solidFill>
                  <a:srgbClr val="EDEBDC">
                    <a:lumMod val="10000"/>
                  </a:srgbClr>
                </a:solidFill>
              </a:rPr>
              <a:t>in 2013 </a:t>
            </a:r>
            <a:r>
              <a:rPr lang="de-DE" sz="1800" dirty="0" err="1">
                <a:solidFill>
                  <a:srgbClr val="EDEBDC">
                    <a:lumMod val="10000"/>
                  </a:srgbClr>
                </a:solidFill>
              </a:rPr>
              <a:t>as</a:t>
            </a:r>
            <a:r>
              <a:rPr lang="de-DE" sz="1800" dirty="0">
                <a:solidFill>
                  <a:srgbClr val="EDEBDC">
                    <a:lumMod val="10000"/>
                  </a:srgbClr>
                </a:solidFill>
              </a:rPr>
              <a:t> a </a:t>
            </a:r>
            <a:r>
              <a:rPr lang="de-DE" sz="1800" dirty="0" err="1">
                <a:solidFill>
                  <a:srgbClr val="EDEBDC">
                    <a:lumMod val="10000"/>
                  </a:srgbClr>
                </a:solidFill>
              </a:rPr>
              <a:t>budgetary</a:t>
            </a:r>
            <a:r>
              <a:rPr lang="de-DE" sz="1800" dirty="0">
                <a:solidFill>
                  <a:srgbClr val="EDEBDC">
                    <a:lumMod val="10000"/>
                  </a:srgbClr>
                </a:solidFill>
              </a:rPr>
              <a:t> </a:t>
            </a:r>
            <a:r>
              <a:rPr lang="de-DE" sz="1800" dirty="0" err="1">
                <a:solidFill>
                  <a:srgbClr val="EDEBDC">
                    <a:lumMod val="10000"/>
                  </a:srgbClr>
                </a:solidFill>
              </a:rPr>
              <a:t>principle</a:t>
            </a:r>
            <a:r>
              <a:rPr lang="de-DE" sz="1800" dirty="0">
                <a:solidFill>
                  <a:srgbClr val="EDEBDC">
                    <a:lumMod val="10000"/>
                  </a:srgbClr>
                </a:solidFill>
              </a:rPr>
              <a:t> in </a:t>
            </a:r>
            <a:r>
              <a:rPr lang="de-DE" sz="1800" dirty="0" err="1">
                <a:solidFill>
                  <a:srgbClr val="EDEBDC">
                    <a:lumMod val="10000"/>
                  </a:srgbClr>
                </a:solidFill>
              </a:rPr>
              <a:t>the</a:t>
            </a:r>
            <a:r>
              <a:rPr lang="de-DE" sz="1800" dirty="0">
                <a:solidFill>
                  <a:srgbClr val="EDEBDC">
                    <a:lumMod val="10000"/>
                  </a:srgbClr>
                </a:solidFill>
              </a:rPr>
              <a:t> Austrian </a:t>
            </a:r>
            <a:r>
              <a:rPr lang="de-DE" sz="1800" dirty="0" err="1">
                <a:solidFill>
                  <a:srgbClr val="EDEBDC">
                    <a:lumMod val="10000"/>
                  </a:srgbClr>
                </a:solidFill>
              </a:rPr>
              <a:t>constitution</a:t>
            </a:r>
            <a:endParaRPr lang="de-DE" sz="1800" dirty="0">
              <a:solidFill>
                <a:srgbClr val="EDEBDC">
                  <a:lumMod val="10000"/>
                </a:srgbClr>
              </a:solidFill>
            </a:endParaRPr>
          </a:p>
          <a:p>
            <a:pPr>
              <a:spcAft>
                <a:spcPts val="1200"/>
              </a:spcAft>
              <a:buClr>
                <a:srgbClr val="D2040C"/>
              </a:buClr>
              <a:defRPr/>
            </a:pPr>
            <a:r>
              <a:rPr lang="de-DE" sz="1800" dirty="0" smtClean="0"/>
              <a:t>Focus: </a:t>
            </a:r>
            <a:r>
              <a:rPr lang="de-DE" sz="1800" dirty="0" err="1" smtClean="0"/>
              <a:t>managing</a:t>
            </a:r>
            <a:r>
              <a:rPr lang="de-DE" sz="1800" dirty="0" smtClean="0"/>
              <a:t> </a:t>
            </a:r>
            <a:r>
              <a:rPr lang="de-DE" sz="1800" dirty="0" err="1"/>
              <a:t>public</a:t>
            </a:r>
            <a:r>
              <a:rPr lang="de-DE" sz="1800" dirty="0"/>
              <a:t> </a:t>
            </a:r>
            <a:r>
              <a:rPr lang="de-DE" sz="1800" dirty="0" err="1"/>
              <a:t>administration</a:t>
            </a:r>
            <a:r>
              <a:rPr lang="de-DE" sz="1800" dirty="0"/>
              <a:t> </a:t>
            </a:r>
            <a:r>
              <a:rPr lang="de-DE" sz="1800" dirty="0" err="1"/>
              <a:t>based</a:t>
            </a:r>
            <a:r>
              <a:rPr lang="de-DE" sz="1800" dirty="0"/>
              <a:t> on </a:t>
            </a:r>
            <a:r>
              <a:rPr lang="de-DE" sz="1800" dirty="0" err="1"/>
              <a:t>its</a:t>
            </a:r>
            <a:r>
              <a:rPr lang="de-DE" sz="1800" dirty="0"/>
              <a:t> </a:t>
            </a:r>
            <a:r>
              <a:rPr lang="de-DE" sz="1800" dirty="0" err="1"/>
              <a:t>contributions</a:t>
            </a:r>
            <a:r>
              <a:rPr lang="de-DE" sz="1800" dirty="0"/>
              <a:t> </a:t>
            </a:r>
            <a:r>
              <a:rPr lang="de-DE" sz="1800" dirty="0" err="1"/>
              <a:t>towards</a:t>
            </a:r>
            <a:r>
              <a:rPr lang="de-DE" sz="1800" dirty="0"/>
              <a:t> </a:t>
            </a:r>
            <a:r>
              <a:rPr lang="de-DE" sz="1800" dirty="0" err="1"/>
              <a:t>achieving</a:t>
            </a:r>
            <a:r>
              <a:rPr lang="de-DE" sz="1800" dirty="0"/>
              <a:t> </a:t>
            </a:r>
            <a:r>
              <a:rPr lang="de-DE" sz="1800" dirty="0" err="1"/>
              <a:t>outcomes</a:t>
            </a:r>
            <a:r>
              <a:rPr lang="de-DE" sz="1800" dirty="0"/>
              <a:t> in </a:t>
            </a:r>
            <a:r>
              <a:rPr lang="de-DE" sz="1800" dirty="0" err="1"/>
              <a:t>society</a:t>
            </a:r>
            <a:r>
              <a:rPr lang="de-DE" sz="1800" dirty="0"/>
              <a:t> </a:t>
            </a:r>
            <a:endParaRPr lang="de-DE" sz="1800" dirty="0" smtClean="0"/>
          </a:p>
          <a:p>
            <a:pPr>
              <a:spcAft>
                <a:spcPts val="1200"/>
              </a:spcAft>
              <a:defRPr/>
            </a:pPr>
            <a:r>
              <a:rPr lang="de-DE" sz="1800" dirty="0" smtClean="0"/>
              <a:t>Information: Outcome </a:t>
            </a:r>
            <a:r>
              <a:rPr lang="de-DE" sz="1800" dirty="0" err="1"/>
              <a:t>statements</a:t>
            </a:r>
            <a:r>
              <a:rPr lang="de-DE" sz="1800" dirty="0"/>
              <a:t>, </a:t>
            </a:r>
            <a:r>
              <a:rPr lang="de-DE" sz="1800" dirty="0" err="1"/>
              <a:t>outputs</a:t>
            </a:r>
            <a:r>
              <a:rPr lang="de-DE" sz="1800" dirty="0"/>
              <a:t> </a:t>
            </a:r>
            <a:r>
              <a:rPr lang="de-DE" sz="1800" dirty="0" err="1"/>
              <a:t>and</a:t>
            </a:r>
            <a:r>
              <a:rPr lang="de-DE" sz="1800" dirty="0"/>
              <a:t> </a:t>
            </a:r>
            <a:r>
              <a:rPr lang="de-DE" sz="1800" dirty="0" err="1"/>
              <a:t>indicators</a:t>
            </a:r>
            <a:r>
              <a:rPr lang="de-DE" sz="1800" dirty="0"/>
              <a:t> per </a:t>
            </a:r>
            <a:r>
              <a:rPr lang="de-DE" sz="1800" dirty="0" err="1"/>
              <a:t>budgeting</a:t>
            </a:r>
            <a:r>
              <a:rPr lang="de-DE" sz="1800" dirty="0"/>
              <a:t> </a:t>
            </a:r>
            <a:r>
              <a:rPr lang="de-DE" sz="1800" dirty="0" err="1" smtClean="0"/>
              <a:t>chapter</a:t>
            </a:r>
            <a:r>
              <a:rPr lang="de-DE" sz="1800" dirty="0" smtClean="0"/>
              <a:t> </a:t>
            </a:r>
            <a:r>
              <a:rPr lang="de-DE" sz="1800" dirty="0" err="1" smtClean="0"/>
              <a:t>and</a:t>
            </a:r>
            <a:r>
              <a:rPr lang="de-DE" sz="1800" dirty="0" smtClean="0"/>
              <a:t> </a:t>
            </a:r>
            <a:r>
              <a:rPr lang="de-DE" sz="1800" dirty="0" err="1" smtClean="0"/>
              <a:t>for</a:t>
            </a:r>
            <a:r>
              <a:rPr lang="de-DE" sz="1800" dirty="0" smtClean="0"/>
              <a:t> </a:t>
            </a:r>
            <a:r>
              <a:rPr lang="de-DE" sz="1800" dirty="0" err="1" smtClean="0"/>
              <a:t>new</a:t>
            </a:r>
            <a:r>
              <a:rPr lang="de-DE" sz="1800" dirty="0" smtClean="0"/>
              <a:t> </a:t>
            </a:r>
            <a:r>
              <a:rPr lang="de-DE" sz="1800" dirty="0" err="1" smtClean="0"/>
              <a:t>regulation</a:t>
            </a:r>
            <a:endParaRPr lang="de-DE" sz="1800" dirty="0" smtClean="0"/>
          </a:p>
          <a:p>
            <a:pPr marL="0" indent="0">
              <a:buNone/>
              <a:defRPr/>
            </a:pPr>
            <a:endParaRPr lang="de-DE" sz="1800" dirty="0" smtClean="0">
              <a:solidFill>
                <a:srgbClr val="C00000"/>
              </a:solidFill>
            </a:endParaRPr>
          </a:p>
          <a:p>
            <a:pPr marL="0" indent="0">
              <a:buNone/>
              <a:defRPr/>
            </a:pPr>
            <a:r>
              <a:rPr lang="de-DE" sz="1800" b="1" dirty="0" smtClean="0">
                <a:solidFill>
                  <a:srgbClr val="C00000"/>
                </a:solidFill>
              </a:rPr>
              <a:t>Key </a:t>
            </a:r>
            <a:r>
              <a:rPr lang="de-DE" sz="1800" b="1" dirty="0" err="1" smtClean="0">
                <a:solidFill>
                  <a:srgbClr val="C00000"/>
                </a:solidFill>
              </a:rPr>
              <a:t>Pillars</a:t>
            </a:r>
            <a:endParaRPr lang="de-DE" sz="1800" b="1" dirty="0">
              <a:solidFill>
                <a:srgbClr val="C00000"/>
              </a:solidFill>
            </a:endParaRPr>
          </a:p>
          <a:p>
            <a:pPr>
              <a:defRPr/>
            </a:pPr>
            <a:r>
              <a:rPr lang="de-DE" sz="1800" dirty="0"/>
              <a:t>P</a:t>
            </a:r>
            <a:r>
              <a:rPr lang="de-DE" sz="1800" dirty="0" smtClean="0"/>
              <a:t>erformance </a:t>
            </a:r>
            <a:r>
              <a:rPr lang="de-DE" sz="1800" dirty="0" err="1" smtClean="0"/>
              <a:t>management</a:t>
            </a:r>
            <a:r>
              <a:rPr lang="de-DE" sz="1800" dirty="0" smtClean="0"/>
              <a:t> (</a:t>
            </a:r>
            <a:r>
              <a:rPr lang="de-DE" sz="1800" dirty="0" err="1" smtClean="0"/>
              <a:t>outcome</a:t>
            </a:r>
            <a:r>
              <a:rPr lang="de-DE" sz="1800" dirty="0" smtClean="0"/>
              <a:t> </a:t>
            </a:r>
            <a:r>
              <a:rPr lang="de-DE" sz="1800" dirty="0" err="1" smtClean="0"/>
              <a:t>orientation</a:t>
            </a:r>
            <a:r>
              <a:rPr lang="de-DE" sz="1800" dirty="0" smtClean="0"/>
              <a:t>) </a:t>
            </a:r>
          </a:p>
          <a:p>
            <a:pPr>
              <a:defRPr/>
            </a:pPr>
            <a:r>
              <a:rPr lang="de-DE" sz="1800" dirty="0" smtClean="0">
                <a:solidFill>
                  <a:srgbClr val="EDEBDC">
                    <a:lumMod val="10000"/>
                  </a:srgbClr>
                </a:solidFill>
              </a:rPr>
              <a:t>Outcome </a:t>
            </a:r>
            <a:r>
              <a:rPr lang="de-DE" sz="1800" dirty="0" err="1" smtClean="0">
                <a:solidFill>
                  <a:srgbClr val="EDEBDC">
                    <a:lumMod val="10000"/>
                  </a:srgbClr>
                </a:solidFill>
              </a:rPr>
              <a:t>oriented</a:t>
            </a:r>
            <a:r>
              <a:rPr lang="de-DE" sz="1800" dirty="0" smtClean="0">
                <a:solidFill>
                  <a:srgbClr val="EDEBDC">
                    <a:lumMod val="10000"/>
                  </a:srgbClr>
                </a:solidFill>
              </a:rPr>
              <a:t> </a:t>
            </a:r>
            <a:r>
              <a:rPr lang="de-DE" sz="1800" dirty="0" err="1" smtClean="0">
                <a:solidFill>
                  <a:srgbClr val="EDEBDC">
                    <a:lumMod val="10000"/>
                  </a:srgbClr>
                </a:solidFill>
              </a:rPr>
              <a:t>impact</a:t>
            </a:r>
            <a:r>
              <a:rPr lang="de-DE" sz="1800" dirty="0" smtClean="0">
                <a:solidFill>
                  <a:srgbClr val="EDEBDC">
                    <a:lumMod val="10000"/>
                  </a:srgbClr>
                </a:solidFill>
              </a:rPr>
              <a:t> </a:t>
            </a:r>
            <a:r>
              <a:rPr lang="de-DE" sz="1800" dirty="0" err="1" smtClean="0">
                <a:solidFill>
                  <a:srgbClr val="EDEBDC">
                    <a:lumMod val="10000"/>
                  </a:srgbClr>
                </a:solidFill>
              </a:rPr>
              <a:t>assessment</a:t>
            </a:r>
            <a:endParaRPr lang="de-DE" sz="1800" dirty="0" smtClean="0">
              <a:solidFill>
                <a:srgbClr val="EDEBDC">
                  <a:lumMod val="10000"/>
                </a:srgbClr>
              </a:solidFill>
            </a:endParaRPr>
          </a:p>
        </p:txBody>
      </p:sp>
      <p:graphicFrame>
        <p:nvGraphicFramePr>
          <p:cNvPr id="4" name="Diagramm 3"/>
          <p:cNvGraphicFramePr/>
          <p:nvPr>
            <p:extLst>
              <p:ext uri="{D42A27DB-BD31-4B8C-83A1-F6EECF244321}">
                <p14:modId xmlns:p14="http://schemas.microsoft.com/office/powerpoint/2010/main" val="42419635"/>
              </p:ext>
            </p:extLst>
          </p:nvPr>
        </p:nvGraphicFramePr>
        <p:xfrm>
          <a:off x="5364088" y="980728"/>
          <a:ext cx="424847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liennummernplatzhalter 6"/>
          <p:cNvSpPr>
            <a:spLocks noGrp="1"/>
          </p:cNvSpPr>
          <p:nvPr>
            <p:ph type="sldNum" sz="quarter" idx="11"/>
          </p:nvPr>
        </p:nvSpPr>
        <p:spPr/>
        <p:txBody>
          <a:bodyPr/>
          <a:lstStyle/>
          <a:p>
            <a:pPr>
              <a:defRPr/>
            </a:pPr>
            <a:fld id="{40ED841B-780F-487E-9CF5-7828F2035850}" type="slidenum">
              <a:rPr lang="de-AT" smtClean="0">
                <a:solidFill>
                  <a:srgbClr val="D10019"/>
                </a:solidFill>
              </a:rPr>
              <a:pPr>
                <a:defRPr/>
              </a:pPr>
              <a:t>6</a:t>
            </a:fld>
            <a:r>
              <a:rPr lang="de-AT" smtClean="0">
                <a:solidFill>
                  <a:srgbClr val="D10019"/>
                </a:solidFill>
              </a:rPr>
              <a:t> |</a:t>
            </a:r>
            <a:endParaRPr lang="de-AT">
              <a:solidFill>
                <a:srgbClr val="D10019"/>
              </a:solidFill>
            </a:endParaRPr>
          </a:p>
        </p:txBody>
      </p:sp>
      <p:sp>
        <p:nvSpPr>
          <p:cNvPr id="6" name="Fußzeilenplatzhalter 5"/>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dirty="0">
              <a:solidFill>
                <a:srgbClr val="D10019"/>
              </a:solidFill>
            </a:endParaRPr>
          </a:p>
        </p:txBody>
      </p:sp>
    </p:spTree>
    <p:extLst>
      <p:ext uri="{BB962C8B-B14F-4D97-AF65-F5344CB8AC3E}">
        <p14:creationId xmlns:p14="http://schemas.microsoft.com/office/powerpoint/2010/main" val="3465088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sz="3200" dirty="0">
                <a:ea typeface="ＭＳ Ｐゴシック" charset="0"/>
              </a:rPr>
              <a:t>Performance </a:t>
            </a:r>
            <a:r>
              <a:rPr lang="de-DE" sz="3200" dirty="0" err="1" smtClean="0">
                <a:ea typeface="ＭＳ Ｐゴシック" charset="0"/>
              </a:rPr>
              <a:t>management</a:t>
            </a:r>
            <a:endParaRPr lang="de-DE" sz="3200" dirty="0">
              <a:ea typeface="ＭＳ Ｐゴシック" charset="0"/>
            </a:endParaRPr>
          </a:p>
        </p:txBody>
      </p:sp>
      <p:sp>
        <p:nvSpPr>
          <p:cNvPr id="3" name="Textplatzhalter 2"/>
          <p:cNvSpPr>
            <a:spLocks noGrp="1"/>
          </p:cNvSpPr>
          <p:nvPr>
            <p:ph type="body" idx="1"/>
          </p:nvPr>
        </p:nvSpPr>
        <p:spPr/>
        <p:txBody>
          <a:bodyPr/>
          <a:lstStyle/>
          <a:p>
            <a:pPr>
              <a:defRPr/>
            </a:pPr>
            <a:endParaRPr lang="de-DE" dirty="0"/>
          </a:p>
        </p:txBody>
      </p:sp>
      <p:sp>
        <p:nvSpPr>
          <p:cNvPr id="6" name="Foliennummernplatzhalter 5"/>
          <p:cNvSpPr>
            <a:spLocks noGrp="1"/>
          </p:cNvSpPr>
          <p:nvPr>
            <p:ph type="sldNum" sz="quarter" idx="11"/>
          </p:nvPr>
        </p:nvSpPr>
        <p:spPr/>
        <p:txBody>
          <a:bodyPr/>
          <a:lstStyle/>
          <a:p>
            <a:pPr>
              <a:defRPr/>
            </a:pPr>
            <a:fld id="{139B8F9B-FF8D-49B7-8C43-49A99D814D48}" type="slidenum">
              <a:rPr lang="de-AT" smtClean="0">
                <a:solidFill>
                  <a:srgbClr val="D10019"/>
                </a:solidFill>
              </a:rPr>
              <a:pPr>
                <a:defRPr/>
              </a:pPr>
              <a:t>7</a:t>
            </a:fld>
            <a:r>
              <a:rPr lang="de-AT" smtClean="0">
                <a:solidFill>
                  <a:srgbClr val="D10019"/>
                </a:solidFill>
              </a:rPr>
              <a:t> |</a:t>
            </a:r>
            <a:endParaRPr lang="de-AT">
              <a:solidFill>
                <a:srgbClr val="D10019"/>
              </a:solidFill>
            </a:endParaRPr>
          </a:p>
        </p:txBody>
      </p:sp>
      <p:sp>
        <p:nvSpPr>
          <p:cNvPr id="5" name="Fußzeilenplatzhalter 4"/>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983275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1168400"/>
            <a:ext cx="7718425" cy="803275"/>
          </a:xfrm>
        </p:spPr>
        <p:txBody>
          <a:bodyPr/>
          <a:lstStyle/>
          <a:p>
            <a:pPr>
              <a:defRPr/>
            </a:pPr>
            <a:r>
              <a:rPr lang="de-DE" dirty="0">
                <a:ea typeface="ＭＳ Ｐゴシック" charset="0"/>
              </a:rPr>
              <a:t>Performance Information in the Budget</a:t>
            </a:r>
            <a:endParaRPr lang="de-AT" dirty="0">
              <a:ea typeface="ＭＳ Ｐゴシック" charset="0"/>
            </a:endParaRPr>
          </a:p>
        </p:txBody>
      </p:sp>
      <p:graphicFrame>
        <p:nvGraphicFramePr>
          <p:cNvPr id="4" name="Diagramm 3"/>
          <p:cNvGraphicFramePr/>
          <p:nvPr>
            <p:extLst>
              <p:ext uri="{D42A27DB-BD31-4B8C-83A1-F6EECF244321}">
                <p14:modId xmlns:p14="http://schemas.microsoft.com/office/powerpoint/2010/main" val="2416875225"/>
              </p:ext>
            </p:extLst>
          </p:nvPr>
        </p:nvGraphicFramePr>
        <p:xfrm>
          <a:off x="5364088" y="980728"/>
          <a:ext cx="424847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nhaltsplatzhalter 2"/>
          <p:cNvSpPr>
            <a:spLocks noGrp="1"/>
          </p:cNvSpPr>
          <p:nvPr>
            <p:ph idx="1"/>
          </p:nvPr>
        </p:nvSpPr>
        <p:spPr>
          <a:xfrm>
            <a:off x="711200" y="1967830"/>
            <a:ext cx="5877024" cy="3981450"/>
          </a:xfrm>
        </p:spPr>
        <p:txBody>
          <a:bodyPr/>
          <a:lstStyle/>
          <a:p>
            <a:pPr>
              <a:spcAft>
                <a:spcPts val="1200"/>
              </a:spcAft>
              <a:buClr>
                <a:srgbClr val="D2040C"/>
              </a:buClr>
              <a:defRPr/>
            </a:pPr>
            <a:r>
              <a:rPr lang="en-US" sz="1800" dirty="0" smtClean="0">
                <a:solidFill>
                  <a:srgbClr val="EDEBDC">
                    <a:lumMod val="10000"/>
                  </a:srgbClr>
                </a:solidFill>
              </a:rPr>
              <a:t>Provides intended outcomes and outputs for all budget chapters</a:t>
            </a:r>
          </a:p>
          <a:p>
            <a:pPr>
              <a:spcAft>
                <a:spcPts val="1200"/>
              </a:spcAft>
              <a:buClr>
                <a:srgbClr val="D2040C"/>
              </a:buClr>
              <a:defRPr/>
            </a:pPr>
            <a:r>
              <a:rPr lang="en-US" sz="1800" dirty="0" smtClean="0">
                <a:solidFill>
                  <a:srgbClr val="EDEBDC">
                    <a:lumMod val="10000"/>
                  </a:srgbClr>
                </a:solidFill>
              </a:rPr>
              <a:t>Includes indicators and milestones to assess progress</a:t>
            </a:r>
          </a:p>
          <a:p>
            <a:pPr>
              <a:spcAft>
                <a:spcPts val="1200"/>
              </a:spcAft>
              <a:buClr>
                <a:srgbClr val="D2040C"/>
              </a:buClr>
              <a:defRPr/>
            </a:pPr>
            <a:r>
              <a:rPr lang="en-US" sz="1800" dirty="0" smtClean="0">
                <a:solidFill>
                  <a:srgbClr val="EDEBDC">
                    <a:lumMod val="10000"/>
                  </a:srgbClr>
                </a:solidFill>
              </a:rPr>
              <a:t>Reduced to max. five outcomes per budget chapter    to focus on key issues</a:t>
            </a:r>
          </a:p>
          <a:p>
            <a:pPr>
              <a:spcAft>
                <a:spcPts val="1200"/>
              </a:spcAft>
              <a:buClr>
                <a:srgbClr val="D2040C"/>
              </a:buClr>
              <a:defRPr/>
            </a:pPr>
            <a:r>
              <a:rPr lang="en-US" sz="1800" dirty="0" smtClean="0">
                <a:solidFill>
                  <a:srgbClr val="EDEBDC">
                    <a:lumMod val="10000"/>
                  </a:srgbClr>
                </a:solidFill>
              </a:rPr>
              <a:t>Ministries (and Supreme Organs) have to provide information about goals, activities and key data for their policy fields</a:t>
            </a:r>
            <a:endParaRPr lang="en-US" sz="1800" dirty="0" smtClean="0"/>
          </a:p>
          <a:p>
            <a:pPr marL="0" indent="0">
              <a:buNone/>
              <a:defRPr/>
            </a:pPr>
            <a:endParaRPr lang="en-US" sz="1800" dirty="0" smtClean="0">
              <a:solidFill>
                <a:srgbClr val="C00000"/>
              </a:solidFill>
            </a:endParaRPr>
          </a:p>
        </p:txBody>
      </p:sp>
      <p:sp>
        <p:nvSpPr>
          <p:cNvPr id="7" name="Foliennummernplatzhalter 6"/>
          <p:cNvSpPr>
            <a:spLocks noGrp="1"/>
          </p:cNvSpPr>
          <p:nvPr>
            <p:ph type="sldNum" sz="quarter" idx="11"/>
          </p:nvPr>
        </p:nvSpPr>
        <p:spPr/>
        <p:txBody>
          <a:bodyPr/>
          <a:lstStyle/>
          <a:p>
            <a:pPr>
              <a:defRPr/>
            </a:pPr>
            <a:fld id="{A81DCB5A-0D64-4AA8-A0AC-404B2CBAACBB}" type="slidenum">
              <a:rPr lang="de-AT" smtClean="0">
                <a:solidFill>
                  <a:srgbClr val="D10019"/>
                </a:solidFill>
              </a:rPr>
              <a:pPr>
                <a:defRPr/>
              </a:pPr>
              <a:t>8</a:t>
            </a:fld>
            <a:r>
              <a:rPr lang="de-AT" smtClean="0">
                <a:solidFill>
                  <a:srgbClr val="D10019"/>
                </a:solidFill>
              </a:rPr>
              <a:t> |</a:t>
            </a:r>
            <a:endParaRPr lang="de-AT">
              <a:solidFill>
                <a:srgbClr val="D10019"/>
              </a:solidFill>
            </a:endParaRPr>
          </a:p>
        </p:txBody>
      </p:sp>
      <p:sp>
        <p:nvSpPr>
          <p:cNvPr id="6" name="Fußzeilenplatzhalter 5"/>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406810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idx="4294967295"/>
          </p:nvPr>
        </p:nvSpPr>
        <p:spPr/>
        <p:txBody>
          <a:bodyPr/>
          <a:lstStyle/>
          <a:p>
            <a:pPr eaLnBrk="1" hangingPunct="1">
              <a:defRPr/>
            </a:pPr>
            <a:r>
              <a:rPr lang="de-AT" sz="2400" dirty="0">
                <a:ea typeface="ＭＳ Ｐゴシック" charset="0"/>
              </a:rPr>
              <a:t>Budget </a:t>
            </a:r>
            <a:r>
              <a:rPr lang="de-AT" sz="2400" dirty="0" err="1">
                <a:ea typeface="ＭＳ Ｐゴシック" charset="0"/>
              </a:rPr>
              <a:t>and</a:t>
            </a:r>
            <a:r>
              <a:rPr lang="de-AT" sz="2400" dirty="0">
                <a:ea typeface="ＭＳ Ｐゴシック" charset="0"/>
              </a:rPr>
              <a:t> </a:t>
            </a:r>
            <a:r>
              <a:rPr lang="de-AT" sz="2400" dirty="0" err="1">
                <a:ea typeface="ＭＳ Ｐゴシック" charset="0"/>
              </a:rPr>
              <a:t>performance</a:t>
            </a:r>
            <a:r>
              <a:rPr lang="de-AT" sz="2400" dirty="0">
                <a:ea typeface="ＭＳ Ｐゴシック" charset="0"/>
              </a:rPr>
              <a:t> </a:t>
            </a:r>
            <a:r>
              <a:rPr lang="de-AT" sz="2400" dirty="0" err="1">
                <a:ea typeface="ＭＳ Ｐゴシック" charset="0"/>
              </a:rPr>
              <a:t>structure</a:t>
            </a:r>
            <a:endParaRPr lang="de-DE" sz="2400" dirty="0">
              <a:ea typeface="ＭＳ Ｐゴシック" charset="0"/>
            </a:endParaRPr>
          </a:p>
        </p:txBody>
      </p:sp>
      <p:cxnSp>
        <p:nvCxnSpPr>
          <p:cNvPr id="94" name="Gerade Verbindung 23"/>
          <p:cNvCxnSpPr/>
          <p:nvPr/>
        </p:nvCxnSpPr>
        <p:spPr bwMode="auto">
          <a:xfrm>
            <a:off x="2181225" y="3430588"/>
            <a:ext cx="2698750"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93" name="Gerade Verbindung 16"/>
          <p:cNvCxnSpPr/>
          <p:nvPr/>
        </p:nvCxnSpPr>
        <p:spPr bwMode="auto">
          <a:xfrm>
            <a:off x="2170113" y="5535613"/>
            <a:ext cx="1384300"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90" name="Gerade Verbindung 11"/>
          <p:cNvCxnSpPr/>
          <p:nvPr/>
        </p:nvCxnSpPr>
        <p:spPr bwMode="auto">
          <a:xfrm>
            <a:off x="2185988" y="4146550"/>
            <a:ext cx="2319337"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91" name="Gerade Verbindung 13"/>
          <p:cNvCxnSpPr/>
          <p:nvPr/>
        </p:nvCxnSpPr>
        <p:spPr bwMode="auto">
          <a:xfrm>
            <a:off x="2184400" y="4843463"/>
            <a:ext cx="1938338"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98" name="Gerade Verbindung 31"/>
          <p:cNvCxnSpPr/>
          <p:nvPr/>
        </p:nvCxnSpPr>
        <p:spPr bwMode="auto">
          <a:xfrm flipH="1">
            <a:off x="6610350" y="4838700"/>
            <a:ext cx="1628775"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00" name="Gerade Verbindung 34"/>
          <p:cNvCxnSpPr/>
          <p:nvPr/>
        </p:nvCxnSpPr>
        <p:spPr bwMode="auto">
          <a:xfrm flipH="1">
            <a:off x="7013575" y="5529263"/>
            <a:ext cx="1212850"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17417" name="Gleichschenkliges Dreieck 1"/>
          <p:cNvSpPr>
            <a:spLocks noChangeArrowheads="1"/>
          </p:cNvSpPr>
          <p:nvPr/>
        </p:nvSpPr>
        <p:spPr bwMode="auto">
          <a:xfrm>
            <a:off x="3513138" y="2744788"/>
            <a:ext cx="3525837" cy="2794000"/>
          </a:xfrm>
          <a:prstGeom prst="triangle">
            <a:avLst>
              <a:gd name="adj" fmla="val 50000"/>
            </a:avLst>
          </a:prstGeom>
          <a:solidFill>
            <a:srgbClr val="AF0917"/>
          </a:solidFill>
          <a:ln w="9525">
            <a:solidFill>
              <a:schemeClr val="bg1"/>
            </a:solidFill>
            <a:round/>
            <a:headEnd/>
            <a:tailEnd/>
          </a:ln>
        </p:spPr>
        <p:txBody>
          <a:bodyPr lIns="90000" tIns="46800" rIns="90000" bIns="46800"/>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spcBef>
                <a:spcPct val="0"/>
              </a:spcBef>
              <a:spcAft>
                <a:spcPct val="20000"/>
              </a:spcAft>
              <a:buClrTx/>
              <a:buFontTx/>
              <a:buNone/>
            </a:pPr>
            <a:endParaRPr lang="sv-SE" altLang="de-DE" sz="1600"/>
          </a:p>
        </p:txBody>
      </p:sp>
      <p:cxnSp>
        <p:nvCxnSpPr>
          <p:cNvPr id="17418" name="Gerade Verbindung 3"/>
          <p:cNvCxnSpPr>
            <a:cxnSpLocks noChangeShapeType="1"/>
          </p:cNvCxnSpPr>
          <p:nvPr/>
        </p:nvCxnSpPr>
        <p:spPr bwMode="auto">
          <a:xfrm>
            <a:off x="2895600" y="4133850"/>
            <a:ext cx="324485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7419" name="Gerade Verbindung 4"/>
          <p:cNvCxnSpPr>
            <a:cxnSpLocks noChangeShapeType="1"/>
          </p:cNvCxnSpPr>
          <p:nvPr/>
        </p:nvCxnSpPr>
        <p:spPr bwMode="auto">
          <a:xfrm>
            <a:off x="4652963" y="3421063"/>
            <a:ext cx="144303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7420" name="Gerade Verbindung 5"/>
          <p:cNvCxnSpPr>
            <a:cxnSpLocks noChangeShapeType="1"/>
          </p:cNvCxnSpPr>
          <p:nvPr/>
        </p:nvCxnSpPr>
        <p:spPr bwMode="auto">
          <a:xfrm>
            <a:off x="3968750" y="4838700"/>
            <a:ext cx="26320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7421" name="Gerade Verbindung 6"/>
          <p:cNvCxnSpPr>
            <a:cxnSpLocks noChangeShapeType="1"/>
          </p:cNvCxnSpPr>
          <p:nvPr/>
        </p:nvCxnSpPr>
        <p:spPr bwMode="auto">
          <a:xfrm>
            <a:off x="3151188" y="2744788"/>
            <a:ext cx="324485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7422" name="Gerade Verbindung 8"/>
          <p:cNvCxnSpPr>
            <a:cxnSpLocks noChangeShapeType="1"/>
          </p:cNvCxnSpPr>
          <p:nvPr/>
        </p:nvCxnSpPr>
        <p:spPr bwMode="auto">
          <a:xfrm>
            <a:off x="3595688" y="5538788"/>
            <a:ext cx="324643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7423" name="Gerade Verbindung 7"/>
          <p:cNvCxnSpPr>
            <a:cxnSpLocks noChangeShapeType="1"/>
          </p:cNvCxnSpPr>
          <p:nvPr/>
        </p:nvCxnSpPr>
        <p:spPr bwMode="auto">
          <a:xfrm>
            <a:off x="3752850" y="5657850"/>
            <a:ext cx="324485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9" name="Gerade Verbindung 32"/>
          <p:cNvCxnSpPr/>
          <p:nvPr/>
        </p:nvCxnSpPr>
        <p:spPr bwMode="auto">
          <a:xfrm flipH="1">
            <a:off x="2203450" y="2744788"/>
            <a:ext cx="6026150"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17425" name="Textfeld 37"/>
          <p:cNvSpPr txBox="1">
            <a:spLocks noChangeArrowheads="1"/>
          </p:cNvSpPr>
          <p:nvPr/>
        </p:nvSpPr>
        <p:spPr bwMode="auto">
          <a:xfrm>
            <a:off x="2278063" y="2935288"/>
            <a:ext cx="1233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600"/>
              <a:t>5 headings </a:t>
            </a:r>
            <a:endParaRPr lang="de-DE" altLang="de-DE" sz="1600"/>
          </a:p>
        </p:txBody>
      </p:sp>
      <p:sp>
        <p:nvSpPr>
          <p:cNvPr id="17426" name="Textfeld 38"/>
          <p:cNvSpPr txBox="1">
            <a:spLocks noChangeArrowheads="1"/>
          </p:cNvSpPr>
          <p:nvPr/>
        </p:nvSpPr>
        <p:spPr bwMode="auto">
          <a:xfrm>
            <a:off x="2259013" y="3598863"/>
            <a:ext cx="192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600"/>
              <a:t>32 budget chapters</a:t>
            </a:r>
            <a:endParaRPr lang="de-DE" altLang="de-DE" sz="1600"/>
          </a:p>
        </p:txBody>
      </p:sp>
      <p:sp>
        <p:nvSpPr>
          <p:cNvPr id="17427" name="Textfeld 39"/>
          <p:cNvSpPr txBox="1">
            <a:spLocks noChangeArrowheads="1"/>
          </p:cNvSpPr>
          <p:nvPr/>
        </p:nvSpPr>
        <p:spPr bwMode="auto">
          <a:xfrm>
            <a:off x="2279650" y="4367213"/>
            <a:ext cx="1503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600" dirty="0"/>
              <a:t>global </a:t>
            </a:r>
            <a:r>
              <a:rPr lang="de-AT" altLang="de-DE" sz="1600" dirty="0" err="1"/>
              <a:t>budgets</a:t>
            </a:r>
            <a:endParaRPr lang="de-DE" altLang="de-DE" sz="1600" dirty="0"/>
          </a:p>
        </p:txBody>
      </p:sp>
      <p:sp>
        <p:nvSpPr>
          <p:cNvPr id="17428" name="Textfeld 40"/>
          <p:cNvSpPr txBox="1">
            <a:spLocks noChangeArrowheads="1"/>
          </p:cNvSpPr>
          <p:nvPr/>
        </p:nvSpPr>
        <p:spPr bwMode="auto">
          <a:xfrm>
            <a:off x="2274888" y="5038725"/>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600"/>
              <a:t>detail budgets</a:t>
            </a:r>
            <a:endParaRPr lang="de-DE" altLang="de-DE" sz="1600"/>
          </a:p>
        </p:txBody>
      </p:sp>
      <p:sp>
        <p:nvSpPr>
          <p:cNvPr id="17429" name="Textfeld 42"/>
          <p:cNvSpPr txBox="1">
            <a:spLocks noChangeArrowheads="1"/>
          </p:cNvSpPr>
          <p:nvPr/>
        </p:nvSpPr>
        <p:spPr bwMode="auto">
          <a:xfrm>
            <a:off x="2266950" y="2352675"/>
            <a:ext cx="1836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eaLnBrk="1" hangingPunct="1">
              <a:spcBef>
                <a:spcPct val="0"/>
              </a:spcBef>
              <a:buClrTx/>
              <a:buFontTx/>
              <a:buNone/>
            </a:pPr>
            <a:r>
              <a:rPr lang="de-AT" altLang="de-DE" sz="1600" b="1" i="1"/>
              <a:t>Budget structure</a:t>
            </a:r>
            <a:endParaRPr lang="de-DE" altLang="de-DE" sz="1600" b="1" i="1"/>
          </a:p>
        </p:txBody>
      </p:sp>
      <p:sp>
        <p:nvSpPr>
          <p:cNvPr id="17430" name="Textfeld 43"/>
          <p:cNvSpPr txBox="1">
            <a:spLocks noChangeArrowheads="1"/>
          </p:cNvSpPr>
          <p:nvPr/>
        </p:nvSpPr>
        <p:spPr bwMode="auto">
          <a:xfrm>
            <a:off x="5921375" y="2341563"/>
            <a:ext cx="2386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r" eaLnBrk="1" hangingPunct="1">
              <a:spcBef>
                <a:spcPct val="0"/>
              </a:spcBef>
              <a:buClrTx/>
              <a:buFontTx/>
              <a:buNone/>
            </a:pPr>
            <a:r>
              <a:rPr lang="de-AT" altLang="de-DE" sz="1600" b="1" i="1"/>
              <a:t>Performance structure</a:t>
            </a:r>
            <a:endParaRPr lang="de-DE" altLang="de-DE" sz="1600" b="1" i="1"/>
          </a:p>
        </p:txBody>
      </p:sp>
      <p:sp>
        <p:nvSpPr>
          <p:cNvPr id="17431" name="Textfeld 45"/>
          <p:cNvSpPr txBox="1">
            <a:spLocks noChangeArrowheads="1"/>
          </p:cNvSpPr>
          <p:nvPr/>
        </p:nvSpPr>
        <p:spPr bwMode="auto">
          <a:xfrm flipH="1">
            <a:off x="5846763" y="3522663"/>
            <a:ext cx="24018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r" eaLnBrk="1" hangingPunct="1">
              <a:spcBef>
                <a:spcPct val="0"/>
              </a:spcBef>
              <a:buClrTx/>
              <a:buFontTx/>
              <a:buNone/>
            </a:pPr>
            <a:r>
              <a:rPr lang="de-AT" altLang="de-DE" sz="1600"/>
              <a:t>mission, strategy, outcome statement</a:t>
            </a:r>
            <a:endParaRPr lang="de-DE" altLang="de-DE" sz="1600"/>
          </a:p>
        </p:txBody>
      </p:sp>
      <p:sp>
        <p:nvSpPr>
          <p:cNvPr id="17432" name="Textfeld 46"/>
          <p:cNvSpPr txBox="1">
            <a:spLocks noChangeArrowheads="1"/>
          </p:cNvSpPr>
          <p:nvPr/>
        </p:nvSpPr>
        <p:spPr bwMode="auto">
          <a:xfrm flipH="1">
            <a:off x="6538913" y="4351338"/>
            <a:ext cx="1700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r" eaLnBrk="1" hangingPunct="1">
              <a:spcBef>
                <a:spcPct val="0"/>
              </a:spcBef>
              <a:buClrTx/>
              <a:buFontTx/>
              <a:buNone/>
            </a:pPr>
            <a:r>
              <a:rPr lang="de-AT" altLang="de-DE" sz="1600"/>
              <a:t>output statement</a:t>
            </a:r>
            <a:endParaRPr lang="de-DE" altLang="de-DE" sz="1600"/>
          </a:p>
        </p:txBody>
      </p:sp>
      <p:sp>
        <p:nvSpPr>
          <p:cNvPr id="17433" name="Textfeld 47"/>
          <p:cNvSpPr txBox="1">
            <a:spLocks noChangeArrowheads="1"/>
          </p:cNvSpPr>
          <p:nvPr/>
        </p:nvSpPr>
        <p:spPr bwMode="auto">
          <a:xfrm flipH="1">
            <a:off x="6731000" y="4903788"/>
            <a:ext cx="1525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r" eaLnBrk="1" hangingPunct="1">
              <a:spcBef>
                <a:spcPct val="0"/>
              </a:spcBef>
              <a:buClrTx/>
              <a:buFontTx/>
              <a:buNone/>
            </a:pPr>
            <a:r>
              <a:rPr lang="de-AT" altLang="de-DE" sz="1600"/>
              <a:t>performance contracts</a:t>
            </a:r>
            <a:endParaRPr lang="de-DE" altLang="de-DE" sz="1600"/>
          </a:p>
        </p:txBody>
      </p:sp>
      <p:sp>
        <p:nvSpPr>
          <p:cNvPr id="17434" name="Rechteck 38"/>
          <p:cNvSpPr>
            <a:spLocks noChangeArrowheads="1"/>
          </p:cNvSpPr>
          <p:nvPr/>
        </p:nvSpPr>
        <p:spPr bwMode="auto">
          <a:xfrm>
            <a:off x="920750" y="3421063"/>
            <a:ext cx="1254125" cy="1417637"/>
          </a:xfrm>
          <a:prstGeom prst="rect">
            <a:avLst/>
          </a:prstGeom>
          <a:solidFill>
            <a:srgbClr val="AF0917"/>
          </a:solidFill>
          <a:ln w="9525">
            <a:solidFill>
              <a:schemeClr val="bg1"/>
            </a:solidFill>
            <a:round/>
            <a:headEnd/>
            <a:tailEnd/>
          </a:ln>
        </p:spPr>
        <p:txBody>
          <a:bodyPr lIns="90000" tIns="46800" rIns="90000" bIns="46800"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spcBef>
                <a:spcPct val="0"/>
              </a:spcBef>
              <a:spcAft>
                <a:spcPct val="20000"/>
              </a:spcAft>
              <a:buClrTx/>
              <a:buFontTx/>
              <a:buNone/>
            </a:pPr>
            <a:endParaRPr lang="de-AT" altLang="de-DE" sz="1200" dirty="0">
              <a:solidFill>
                <a:schemeClr val="bg1"/>
              </a:solidFill>
            </a:endParaRPr>
          </a:p>
          <a:p>
            <a:pPr>
              <a:spcBef>
                <a:spcPct val="0"/>
              </a:spcBef>
              <a:spcAft>
                <a:spcPct val="20000"/>
              </a:spcAft>
              <a:buClrTx/>
              <a:buFontTx/>
              <a:buNone/>
            </a:pPr>
            <a:endParaRPr lang="de-AT" altLang="de-DE" sz="1200" dirty="0">
              <a:solidFill>
                <a:schemeClr val="bg1"/>
              </a:solidFill>
            </a:endParaRPr>
          </a:p>
          <a:p>
            <a:pPr>
              <a:spcBef>
                <a:spcPct val="0"/>
              </a:spcBef>
              <a:spcAft>
                <a:spcPct val="20000"/>
              </a:spcAft>
              <a:buClrTx/>
              <a:buFontTx/>
              <a:buNone/>
            </a:pPr>
            <a:endParaRPr lang="de-AT" altLang="de-DE" sz="1200" dirty="0">
              <a:solidFill>
                <a:schemeClr val="bg1"/>
              </a:solidFill>
            </a:endParaRPr>
          </a:p>
          <a:p>
            <a:pPr>
              <a:spcBef>
                <a:spcPct val="0"/>
              </a:spcBef>
              <a:spcAft>
                <a:spcPct val="20000"/>
              </a:spcAft>
              <a:buClrTx/>
              <a:buFontTx/>
              <a:buNone/>
            </a:pPr>
            <a:endParaRPr lang="de-AT" altLang="de-DE" sz="500" dirty="0">
              <a:solidFill>
                <a:schemeClr val="bg1"/>
              </a:solidFill>
            </a:endParaRPr>
          </a:p>
          <a:p>
            <a:pPr algn="ctr">
              <a:spcBef>
                <a:spcPct val="0"/>
              </a:spcBef>
              <a:spcAft>
                <a:spcPct val="20000"/>
              </a:spcAft>
              <a:buClrTx/>
              <a:buFontTx/>
              <a:buNone/>
            </a:pPr>
            <a:r>
              <a:rPr lang="de-AT" altLang="de-DE" sz="1200" dirty="0">
                <a:solidFill>
                  <a:schemeClr val="bg1"/>
                </a:solidFill>
              </a:rPr>
              <a:t>Annual Budget</a:t>
            </a:r>
            <a:endParaRPr lang="de-DE" altLang="de-DE" sz="1200" dirty="0">
              <a:solidFill>
                <a:schemeClr val="bg1"/>
              </a:solidFill>
            </a:endParaRPr>
          </a:p>
        </p:txBody>
      </p:sp>
      <p:sp>
        <p:nvSpPr>
          <p:cNvPr id="17435" name="Rechteck 38"/>
          <p:cNvSpPr>
            <a:spLocks noChangeArrowheads="1"/>
          </p:cNvSpPr>
          <p:nvPr/>
        </p:nvSpPr>
        <p:spPr bwMode="auto">
          <a:xfrm>
            <a:off x="920750" y="4819650"/>
            <a:ext cx="1249363" cy="715963"/>
          </a:xfrm>
          <a:prstGeom prst="rect">
            <a:avLst/>
          </a:prstGeom>
          <a:solidFill>
            <a:srgbClr val="AF0917"/>
          </a:solidFill>
          <a:ln w="9525">
            <a:solidFill>
              <a:schemeClr val="bg1"/>
            </a:solidFill>
            <a:round/>
            <a:headEnd/>
            <a:tailEnd/>
          </a:ln>
        </p:spPr>
        <p:txBody>
          <a:bodyPr lIns="90000" tIns="46800" rIns="90000" bIns="46800" anchor="ctr"/>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lgn="ctr">
              <a:spcBef>
                <a:spcPct val="0"/>
              </a:spcBef>
              <a:spcAft>
                <a:spcPct val="20000"/>
              </a:spcAft>
              <a:buClrTx/>
              <a:buFontTx/>
              <a:buNone/>
            </a:pPr>
            <a:r>
              <a:rPr lang="de-AT" altLang="de-DE" sz="1200">
                <a:solidFill>
                  <a:schemeClr val="bg1"/>
                </a:solidFill>
              </a:rPr>
              <a:t> Supplements to Annual Budget</a:t>
            </a:r>
            <a:endParaRPr lang="de-DE" altLang="de-DE" sz="1200">
              <a:solidFill>
                <a:schemeClr val="bg1"/>
              </a:solidFill>
            </a:endParaRPr>
          </a:p>
        </p:txBody>
      </p:sp>
      <p:sp>
        <p:nvSpPr>
          <p:cNvPr id="13342" name="PubL"/>
          <p:cNvSpPr>
            <a:spLocks noEditPoints="1" noChangeArrowheads="1"/>
          </p:cNvSpPr>
          <p:nvPr/>
        </p:nvSpPr>
        <p:spPr bwMode="auto">
          <a:xfrm flipH="1" flipV="1">
            <a:off x="920750" y="2735263"/>
            <a:ext cx="1249363" cy="14112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0 w 21600"/>
              <a:gd name="T13" fmla="*/ 10755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10755"/>
                </a:lnTo>
                <a:lnTo>
                  <a:pt x="11053" y="10755"/>
                </a:lnTo>
                <a:lnTo>
                  <a:pt x="11053" y="0"/>
                </a:lnTo>
                <a:lnTo>
                  <a:pt x="0" y="0"/>
                </a:lnTo>
                <a:close/>
              </a:path>
            </a:pathLst>
          </a:custGeom>
          <a:solidFill>
            <a:srgbClr val="AF0917"/>
          </a:solidFill>
          <a:ln w="9525">
            <a:solidFill>
              <a:schemeClr val="bg1"/>
            </a:solidFill>
            <a:miter lim="800000"/>
            <a:headEnd/>
            <a:tailEnd/>
          </a:ln>
          <a:effectLst/>
          <a:extLst>
            <a:ext uri="{AF507438-7753-43E0-B8FC-AC1667EBCBE1}">
              <a14:hiddenEffects xmlns:a14="http://schemas.microsoft.com/office/drawing/2010/main">
                <a:effectLst>
                  <a:outerShdw blurRad="63500" dist="107763" dir="2700000" algn="ctr" rotWithShape="0">
                    <a:srgbClr val="000000">
                      <a:alpha val="74997"/>
                    </a:srgbClr>
                  </a:outerShdw>
                </a:effectLst>
              </a14:hiddenEffects>
            </a:ext>
          </a:extLst>
        </p:spPr>
        <p:txBody>
          <a:bodyPr rot="10800000"/>
          <a:lstStyle/>
          <a:p>
            <a:pPr>
              <a:defRPr/>
            </a:pPr>
            <a:endParaRPr lang="de-DE" sz="300" dirty="0">
              <a:solidFill>
                <a:schemeClr val="bg1"/>
              </a:solidFill>
              <a:latin typeface="Arial" charset="0"/>
              <a:ea typeface="ＭＳ Ｐゴシック" charset="0"/>
            </a:endParaRPr>
          </a:p>
          <a:p>
            <a:pPr algn="r">
              <a:defRPr/>
            </a:pPr>
            <a:endParaRPr lang="de-DE" sz="300" dirty="0">
              <a:solidFill>
                <a:schemeClr val="bg1"/>
              </a:solidFill>
              <a:latin typeface="Arial" charset="0"/>
              <a:ea typeface="ＭＳ Ｐゴシック" charset="0"/>
            </a:endParaRPr>
          </a:p>
          <a:p>
            <a:pPr algn="r">
              <a:defRPr/>
            </a:pPr>
            <a:endParaRPr lang="de-DE" sz="500" dirty="0">
              <a:solidFill>
                <a:schemeClr val="bg1"/>
              </a:solidFill>
              <a:latin typeface="Arial" charset="0"/>
              <a:ea typeface="ＭＳ Ｐゴシック" charset="0"/>
            </a:endParaRPr>
          </a:p>
          <a:p>
            <a:pPr>
              <a:defRPr/>
            </a:pPr>
            <a:r>
              <a:rPr lang="de-DE" sz="1200" dirty="0" smtClean="0">
                <a:solidFill>
                  <a:schemeClr val="bg1"/>
                </a:solidFill>
                <a:latin typeface="Arial" charset="0"/>
                <a:ea typeface="ＭＳ Ｐゴシック" charset="0"/>
              </a:rPr>
              <a:t>MTEF, </a:t>
            </a:r>
            <a:endParaRPr lang="de-DE" sz="1200" dirty="0">
              <a:solidFill>
                <a:schemeClr val="bg1"/>
              </a:solidFill>
              <a:latin typeface="Arial" charset="0"/>
              <a:ea typeface="ＭＳ Ｐゴシック" charset="0"/>
            </a:endParaRPr>
          </a:p>
          <a:p>
            <a:pPr>
              <a:defRPr/>
            </a:pPr>
            <a:r>
              <a:rPr lang="de-DE" sz="1200" dirty="0" err="1">
                <a:solidFill>
                  <a:schemeClr val="bg1"/>
                </a:solidFill>
                <a:latin typeface="Arial" charset="0"/>
                <a:ea typeface="ＭＳ Ｐゴシック" charset="0"/>
              </a:rPr>
              <a:t>Strategy</a:t>
            </a:r>
            <a:r>
              <a:rPr lang="de-DE" sz="1200" dirty="0">
                <a:solidFill>
                  <a:schemeClr val="bg1"/>
                </a:solidFill>
                <a:latin typeface="Arial" charset="0"/>
                <a:ea typeface="ＭＳ Ｐゴシック" charset="0"/>
              </a:rPr>
              <a:t> Report</a:t>
            </a:r>
          </a:p>
        </p:txBody>
      </p:sp>
      <p:cxnSp>
        <p:nvCxnSpPr>
          <p:cNvPr id="96" name="Gerade Verbindung 29"/>
          <p:cNvCxnSpPr/>
          <p:nvPr/>
        </p:nvCxnSpPr>
        <p:spPr bwMode="auto">
          <a:xfrm flipH="1">
            <a:off x="6149975" y="4133850"/>
            <a:ext cx="2078038"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97" name="Gerade Verbindung 30"/>
          <p:cNvCxnSpPr/>
          <p:nvPr/>
        </p:nvCxnSpPr>
        <p:spPr bwMode="auto">
          <a:xfrm flipH="1">
            <a:off x="5673725" y="3435350"/>
            <a:ext cx="2563813"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17439" name="Rechteck 26"/>
          <p:cNvSpPr>
            <a:spLocks noChangeArrowheads="1"/>
          </p:cNvSpPr>
          <p:nvPr/>
        </p:nvSpPr>
        <p:spPr bwMode="auto">
          <a:xfrm>
            <a:off x="747713" y="2087563"/>
            <a:ext cx="7696200" cy="4090987"/>
          </a:xfrm>
          <a:prstGeom prst="rect">
            <a:avLst/>
          </a:prstGeom>
          <a:noFill/>
          <a:ln w="9525">
            <a:solidFill>
              <a:srgbClr val="D6D6D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lstStyle>
            <a:lvl1pPr algn="l" eaLnBrk="0" hangingPunct="0">
              <a:spcBef>
                <a:spcPct val="20000"/>
              </a:spcBef>
              <a:buClr>
                <a:schemeClr val="tx2"/>
              </a:buClr>
              <a:buFont typeface="Wingdings" pitchFamily="2" charset="2"/>
              <a:buChar char="§"/>
              <a:defRPr sz="2400">
                <a:solidFill>
                  <a:schemeClr val="tx1"/>
                </a:solidFill>
                <a:latin typeface="Arial" pitchFamily="34" charset="0"/>
                <a:ea typeface="MS PGothic" pitchFamily="34" charset="-128"/>
                <a:cs typeface="Arial" pitchFamily="34" charset="0"/>
              </a:defRPr>
            </a:lvl1pPr>
            <a:lvl2pPr marL="742950" indent="-285750" algn="l" eaLnBrk="0" hangingPunct="0">
              <a:spcBef>
                <a:spcPct val="20000"/>
              </a:spcBef>
              <a:buClr>
                <a:schemeClr val="tx2"/>
              </a:buClr>
              <a:buFont typeface="Arial" pitchFamily="34" charset="0"/>
              <a:buChar char="–"/>
              <a:defRPr sz="2000">
                <a:solidFill>
                  <a:srgbClr val="000000"/>
                </a:solidFill>
                <a:latin typeface="Arial" pitchFamily="34" charset="0"/>
                <a:ea typeface="MS PGothic" pitchFamily="34" charset="-128"/>
                <a:cs typeface="Arial" pitchFamily="34" charset="0"/>
              </a:defRPr>
            </a:lvl2pPr>
            <a:lvl3pPr marL="1143000" indent="-228600" algn="l" eaLnBrk="0" hangingPunct="0">
              <a:spcBef>
                <a:spcPct val="20000"/>
              </a:spcBef>
              <a:buClr>
                <a:schemeClr val="tx2"/>
              </a:buClr>
              <a:buChar char="•"/>
              <a:defRPr>
                <a:solidFill>
                  <a:srgbClr val="000000"/>
                </a:solidFill>
                <a:latin typeface="Arial" pitchFamily="34" charset="0"/>
                <a:ea typeface="MS PGothic" pitchFamily="34" charset="-128"/>
                <a:cs typeface="Arial" pitchFamily="34" charset="0"/>
              </a:defRPr>
            </a:lvl3pPr>
            <a:lvl4pPr marL="16002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4pPr>
            <a:lvl5pPr marL="2057400" indent="-228600" algn="l" eaLnBrk="0" hangingPunct="0">
              <a:spcBef>
                <a:spcPct val="20000"/>
              </a:spcBef>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a:solidFill>
                  <a:srgbClr val="000000"/>
                </a:solidFill>
                <a:latin typeface="Arial" pitchFamily="34" charset="0"/>
                <a:ea typeface="MS PGothic" pitchFamily="34" charset="-128"/>
                <a:cs typeface="Arial" pitchFamily="34" charset="0"/>
              </a:defRPr>
            </a:lvl9pPr>
          </a:lstStyle>
          <a:p>
            <a:pPr>
              <a:spcBef>
                <a:spcPct val="0"/>
              </a:spcBef>
              <a:spcAft>
                <a:spcPct val="20000"/>
              </a:spcAft>
              <a:buClrTx/>
              <a:buFontTx/>
              <a:buNone/>
            </a:pPr>
            <a:endParaRPr lang="de-DE" altLang="de-DE" sz="1600"/>
          </a:p>
        </p:txBody>
      </p:sp>
      <p:sp>
        <p:nvSpPr>
          <p:cNvPr id="4" name="Foliennummernplatzhalter 3"/>
          <p:cNvSpPr>
            <a:spLocks noGrp="1"/>
          </p:cNvSpPr>
          <p:nvPr>
            <p:ph type="sldNum" sz="quarter" idx="11"/>
          </p:nvPr>
        </p:nvSpPr>
        <p:spPr/>
        <p:txBody>
          <a:bodyPr/>
          <a:lstStyle/>
          <a:p>
            <a:pPr>
              <a:defRPr/>
            </a:pPr>
            <a:fld id="{C768DBB5-38B3-49FD-9A9A-76B4DB069913}" type="slidenum">
              <a:rPr lang="de-AT" smtClean="0">
                <a:solidFill>
                  <a:srgbClr val="D10019"/>
                </a:solidFill>
              </a:rPr>
              <a:pPr>
                <a:defRPr/>
              </a:pPr>
              <a:t>9</a:t>
            </a:fld>
            <a:r>
              <a:rPr lang="de-AT" smtClean="0">
                <a:solidFill>
                  <a:srgbClr val="D10019"/>
                </a:solidFill>
              </a:rPr>
              <a:t> |</a:t>
            </a:r>
            <a:endParaRPr lang="de-AT">
              <a:solidFill>
                <a:srgbClr val="D10019"/>
              </a:solidFill>
            </a:endParaRPr>
          </a:p>
        </p:txBody>
      </p:sp>
      <p:sp>
        <p:nvSpPr>
          <p:cNvPr id="3" name="Fußzeilenplatzhalter 2"/>
          <p:cNvSpPr>
            <a:spLocks noGrp="1"/>
          </p:cNvSpPr>
          <p:nvPr>
            <p:ph type="ftr" sz="quarter" idx="10"/>
          </p:nvPr>
        </p:nvSpPr>
        <p:spPr/>
        <p:txBody>
          <a:bodyPr/>
          <a:lstStyle/>
          <a:p>
            <a:pPr>
              <a:defRPr/>
            </a:pPr>
            <a:r>
              <a:rPr lang="en-US" smtClean="0">
                <a:solidFill>
                  <a:srgbClr val="D10019"/>
                </a:solidFill>
              </a:rPr>
              <a:t>Performance Management and Impact Assessments in Austria</a:t>
            </a:r>
            <a:endParaRPr lang="de-AT">
              <a:solidFill>
                <a:srgbClr val="D10019"/>
              </a:solidFill>
            </a:endParaRPr>
          </a:p>
        </p:txBody>
      </p:sp>
    </p:spTree>
    <p:extLst>
      <p:ext uri="{BB962C8B-B14F-4D97-AF65-F5344CB8AC3E}">
        <p14:creationId xmlns:p14="http://schemas.microsoft.com/office/powerpoint/2010/main" val="277180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Kopie von BKA Öffentlicher Dienst Präsentation v200">
  <a:themeElements>
    <a:clrScheme name="Kopie von BKA Öffentlicher Dienst Präsentation v200 1">
      <a:dk1>
        <a:srgbClr val="000000"/>
      </a:dk1>
      <a:lt1>
        <a:srgbClr val="FFFFFF"/>
      </a:lt1>
      <a:dk2>
        <a:srgbClr val="D10019"/>
      </a:dk2>
      <a:lt2>
        <a:srgbClr val="F4F5E9"/>
      </a:lt2>
      <a:accent1>
        <a:srgbClr val="9C0013"/>
      </a:accent1>
      <a:accent2>
        <a:srgbClr val="E0BABF"/>
      </a:accent2>
      <a:accent3>
        <a:srgbClr val="FFFFFF"/>
      </a:accent3>
      <a:accent4>
        <a:srgbClr val="000000"/>
      </a:accent4>
      <a:accent5>
        <a:srgbClr val="CBAAAA"/>
      </a:accent5>
      <a:accent6>
        <a:srgbClr val="CBA8AD"/>
      </a:accent6>
      <a:hlink>
        <a:srgbClr val="6D6D6D"/>
      </a:hlink>
      <a:folHlink>
        <a:srgbClr val="C2C2C2"/>
      </a:folHlink>
    </a:clrScheme>
    <a:fontScheme name="Kopie von BKA Öffentlicher Dienst Präsentation v200">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AF0917"/>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76200" cap="flat" cmpd="sng" algn="ctr">
          <a:solidFill>
            <a:srgbClr val="AF0917"/>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opie von BKA Öffentlicher Dienst Präsentation v200 1">
        <a:dk1>
          <a:srgbClr val="000000"/>
        </a:dk1>
        <a:lt1>
          <a:srgbClr val="FFFFFF"/>
        </a:lt1>
        <a:dk2>
          <a:srgbClr val="D10019"/>
        </a:dk2>
        <a:lt2>
          <a:srgbClr val="F4F5E9"/>
        </a:lt2>
        <a:accent1>
          <a:srgbClr val="9C0013"/>
        </a:accent1>
        <a:accent2>
          <a:srgbClr val="E0BABF"/>
        </a:accent2>
        <a:accent3>
          <a:srgbClr val="FFFFFF"/>
        </a:accent3>
        <a:accent4>
          <a:srgbClr val="000000"/>
        </a:accent4>
        <a:accent5>
          <a:srgbClr val="CBAAAA"/>
        </a:accent5>
        <a:accent6>
          <a:srgbClr val="CBA8AD"/>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2">
        <a:dk1>
          <a:srgbClr val="000000"/>
        </a:dk1>
        <a:lt1>
          <a:srgbClr val="FFFFFF"/>
        </a:lt1>
        <a:dk2>
          <a:srgbClr val="D10019"/>
        </a:dk2>
        <a:lt2>
          <a:srgbClr val="F1F3E3"/>
        </a:lt2>
        <a:accent1>
          <a:srgbClr val="929B3D"/>
        </a:accent1>
        <a:accent2>
          <a:srgbClr val="E4EAB0"/>
        </a:accent2>
        <a:accent3>
          <a:srgbClr val="FFFFFF"/>
        </a:accent3>
        <a:accent4>
          <a:srgbClr val="000000"/>
        </a:accent4>
        <a:accent5>
          <a:srgbClr val="C7CBAF"/>
        </a:accent5>
        <a:accent6>
          <a:srgbClr val="CFD49F"/>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3">
        <a:dk1>
          <a:srgbClr val="000000"/>
        </a:dk1>
        <a:lt1>
          <a:srgbClr val="FFFFFF"/>
        </a:lt1>
        <a:dk2>
          <a:srgbClr val="D10019"/>
        </a:dk2>
        <a:lt2>
          <a:srgbClr val="F1F3E3"/>
        </a:lt2>
        <a:accent1>
          <a:srgbClr val="929B3D"/>
        </a:accent1>
        <a:accent2>
          <a:srgbClr val="F1F6C0"/>
        </a:accent2>
        <a:accent3>
          <a:srgbClr val="FFFFFF"/>
        </a:accent3>
        <a:accent4>
          <a:srgbClr val="000000"/>
        </a:accent4>
        <a:accent5>
          <a:srgbClr val="C7CBAF"/>
        </a:accent5>
        <a:accent6>
          <a:srgbClr val="DADFAE"/>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4">
        <a:dk1>
          <a:srgbClr val="000000"/>
        </a:dk1>
        <a:lt1>
          <a:srgbClr val="FFFFFF"/>
        </a:lt1>
        <a:dk2>
          <a:srgbClr val="D10019"/>
        </a:dk2>
        <a:lt2>
          <a:srgbClr val="F4F5E9"/>
        </a:lt2>
        <a:accent1>
          <a:srgbClr val="BC9408"/>
        </a:accent1>
        <a:accent2>
          <a:srgbClr val="FFE5A3"/>
        </a:accent2>
        <a:accent3>
          <a:srgbClr val="FFFFFF"/>
        </a:accent3>
        <a:accent4>
          <a:srgbClr val="000000"/>
        </a:accent4>
        <a:accent5>
          <a:srgbClr val="DAC8AA"/>
        </a:accent5>
        <a:accent6>
          <a:srgbClr val="E7CF93"/>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5">
        <a:dk1>
          <a:srgbClr val="000000"/>
        </a:dk1>
        <a:lt1>
          <a:srgbClr val="FFFFFF"/>
        </a:lt1>
        <a:dk2>
          <a:srgbClr val="D10019"/>
        </a:dk2>
        <a:lt2>
          <a:srgbClr val="F4F5E9"/>
        </a:lt2>
        <a:accent1>
          <a:srgbClr val="BC9408"/>
        </a:accent1>
        <a:accent2>
          <a:srgbClr val="FFE5A3"/>
        </a:accent2>
        <a:accent3>
          <a:srgbClr val="FFFFFF"/>
        </a:accent3>
        <a:accent4>
          <a:srgbClr val="000000"/>
        </a:accent4>
        <a:accent5>
          <a:srgbClr val="DAC8AA"/>
        </a:accent5>
        <a:accent6>
          <a:srgbClr val="E7CF93"/>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6">
        <a:dk1>
          <a:srgbClr val="000000"/>
        </a:dk1>
        <a:lt1>
          <a:srgbClr val="FFFFFF"/>
        </a:lt1>
        <a:dk2>
          <a:srgbClr val="D10019"/>
        </a:dk2>
        <a:lt2>
          <a:srgbClr val="F4F5E9"/>
        </a:lt2>
        <a:accent1>
          <a:srgbClr val="007C9D"/>
        </a:accent1>
        <a:accent2>
          <a:srgbClr val="B0C9D8"/>
        </a:accent2>
        <a:accent3>
          <a:srgbClr val="FFFFFF"/>
        </a:accent3>
        <a:accent4>
          <a:srgbClr val="000000"/>
        </a:accent4>
        <a:accent5>
          <a:srgbClr val="AABFCC"/>
        </a:accent5>
        <a:accent6>
          <a:srgbClr val="9FB6C4"/>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7">
        <a:dk1>
          <a:srgbClr val="000000"/>
        </a:dk1>
        <a:lt1>
          <a:srgbClr val="FFFFFF"/>
        </a:lt1>
        <a:dk2>
          <a:srgbClr val="D10019"/>
        </a:dk2>
        <a:lt2>
          <a:srgbClr val="F4F5E9"/>
        </a:lt2>
        <a:accent1>
          <a:srgbClr val="007C9D"/>
        </a:accent1>
        <a:accent2>
          <a:srgbClr val="B0C9D8"/>
        </a:accent2>
        <a:accent3>
          <a:srgbClr val="FFFFFF"/>
        </a:accent3>
        <a:accent4>
          <a:srgbClr val="000000"/>
        </a:accent4>
        <a:accent5>
          <a:srgbClr val="AABFCC"/>
        </a:accent5>
        <a:accent6>
          <a:srgbClr val="9FB6C4"/>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8">
        <a:dk1>
          <a:srgbClr val="000000"/>
        </a:dk1>
        <a:lt1>
          <a:srgbClr val="FFFFFF"/>
        </a:lt1>
        <a:dk2>
          <a:srgbClr val="D10019"/>
        </a:dk2>
        <a:lt2>
          <a:srgbClr val="F4F5E9"/>
        </a:lt2>
        <a:accent1>
          <a:srgbClr val="104E94"/>
        </a:accent1>
        <a:accent2>
          <a:srgbClr val="9BA2C8"/>
        </a:accent2>
        <a:accent3>
          <a:srgbClr val="FFFFFF"/>
        </a:accent3>
        <a:accent4>
          <a:srgbClr val="000000"/>
        </a:accent4>
        <a:accent5>
          <a:srgbClr val="AAB2C8"/>
        </a:accent5>
        <a:accent6>
          <a:srgbClr val="8C92B5"/>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9">
        <a:dk1>
          <a:srgbClr val="000000"/>
        </a:dk1>
        <a:lt1>
          <a:srgbClr val="FFFFFF"/>
        </a:lt1>
        <a:dk2>
          <a:srgbClr val="D10019"/>
        </a:dk2>
        <a:lt2>
          <a:srgbClr val="F4F5E9"/>
        </a:lt2>
        <a:accent1>
          <a:srgbClr val="104E94"/>
        </a:accent1>
        <a:accent2>
          <a:srgbClr val="9BA2C8"/>
        </a:accent2>
        <a:accent3>
          <a:srgbClr val="FFFFFF"/>
        </a:accent3>
        <a:accent4>
          <a:srgbClr val="000000"/>
        </a:accent4>
        <a:accent5>
          <a:srgbClr val="AAB2C8"/>
        </a:accent5>
        <a:accent6>
          <a:srgbClr val="8C92B5"/>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10">
        <a:dk1>
          <a:srgbClr val="000000"/>
        </a:dk1>
        <a:lt1>
          <a:srgbClr val="FFFFFF"/>
        </a:lt1>
        <a:dk2>
          <a:srgbClr val="D10019"/>
        </a:dk2>
        <a:lt2>
          <a:srgbClr val="F3EFE3"/>
        </a:lt2>
        <a:accent1>
          <a:srgbClr val="104E94"/>
        </a:accent1>
        <a:accent2>
          <a:srgbClr val="FFC60B"/>
        </a:accent2>
        <a:accent3>
          <a:srgbClr val="FFFFFF"/>
        </a:accent3>
        <a:accent4>
          <a:srgbClr val="000000"/>
        </a:accent4>
        <a:accent5>
          <a:srgbClr val="AAB2C8"/>
        </a:accent5>
        <a:accent6>
          <a:srgbClr val="E7B309"/>
        </a:accent6>
        <a:hlink>
          <a:srgbClr val="6D6D6D"/>
        </a:hlink>
        <a:folHlink>
          <a:srgbClr val="C2C2C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Kopie von BKA Öffentlicher Dienst Präsentation v200">
  <a:themeElements>
    <a:clrScheme name="Kopie von BKA Öffentlicher Dienst Präsentation v200 1">
      <a:dk1>
        <a:srgbClr val="000000"/>
      </a:dk1>
      <a:lt1>
        <a:srgbClr val="FFFFFF"/>
      </a:lt1>
      <a:dk2>
        <a:srgbClr val="D10019"/>
      </a:dk2>
      <a:lt2>
        <a:srgbClr val="F4F5E9"/>
      </a:lt2>
      <a:accent1>
        <a:srgbClr val="9C0013"/>
      </a:accent1>
      <a:accent2>
        <a:srgbClr val="E0BABF"/>
      </a:accent2>
      <a:accent3>
        <a:srgbClr val="FFFFFF"/>
      </a:accent3>
      <a:accent4>
        <a:srgbClr val="000000"/>
      </a:accent4>
      <a:accent5>
        <a:srgbClr val="CBAAAA"/>
      </a:accent5>
      <a:accent6>
        <a:srgbClr val="CBA8AD"/>
      </a:accent6>
      <a:hlink>
        <a:srgbClr val="6D6D6D"/>
      </a:hlink>
      <a:folHlink>
        <a:srgbClr val="C2C2C2"/>
      </a:folHlink>
    </a:clrScheme>
    <a:fontScheme name="Kopie von BKA Öffentlicher Dienst Präsentation v200">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AF0917"/>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76200" cap="flat" cmpd="sng" algn="ctr">
          <a:solidFill>
            <a:srgbClr val="AF0917"/>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opie von BKA Öffentlicher Dienst Präsentation v200 1">
        <a:dk1>
          <a:srgbClr val="000000"/>
        </a:dk1>
        <a:lt1>
          <a:srgbClr val="FFFFFF"/>
        </a:lt1>
        <a:dk2>
          <a:srgbClr val="D10019"/>
        </a:dk2>
        <a:lt2>
          <a:srgbClr val="F4F5E9"/>
        </a:lt2>
        <a:accent1>
          <a:srgbClr val="9C0013"/>
        </a:accent1>
        <a:accent2>
          <a:srgbClr val="E0BABF"/>
        </a:accent2>
        <a:accent3>
          <a:srgbClr val="FFFFFF"/>
        </a:accent3>
        <a:accent4>
          <a:srgbClr val="000000"/>
        </a:accent4>
        <a:accent5>
          <a:srgbClr val="CBAAAA"/>
        </a:accent5>
        <a:accent6>
          <a:srgbClr val="CBA8AD"/>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2">
        <a:dk1>
          <a:srgbClr val="000000"/>
        </a:dk1>
        <a:lt1>
          <a:srgbClr val="FFFFFF"/>
        </a:lt1>
        <a:dk2>
          <a:srgbClr val="D10019"/>
        </a:dk2>
        <a:lt2>
          <a:srgbClr val="F1F3E3"/>
        </a:lt2>
        <a:accent1>
          <a:srgbClr val="929B3D"/>
        </a:accent1>
        <a:accent2>
          <a:srgbClr val="E4EAB0"/>
        </a:accent2>
        <a:accent3>
          <a:srgbClr val="FFFFFF"/>
        </a:accent3>
        <a:accent4>
          <a:srgbClr val="000000"/>
        </a:accent4>
        <a:accent5>
          <a:srgbClr val="C7CBAF"/>
        </a:accent5>
        <a:accent6>
          <a:srgbClr val="CFD49F"/>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3">
        <a:dk1>
          <a:srgbClr val="000000"/>
        </a:dk1>
        <a:lt1>
          <a:srgbClr val="FFFFFF"/>
        </a:lt1>
        <a:dk2>
          <a:srgbClr val="D10019"/>
        </a:dk2>
        <a:lt2>
          <a:srgbClr val="F1F3E3"/>
        </a:lt2>
        <a:accent1>
          <a:srgbClr val="929B3D"/>
        </a:accent1>
        <a:accent2>
          <a:srgbClr val="F1F6C0"/>
        </a:accent2>
        <a:accent3>
          <a:srgbClr val="FFFFFF"/>
        </a:accent3>
        <a:accent4>
          <a:srgbClr val="000000"/>
        </a:accent4>
        <a:accent5>
          <a:srgbClr val="C7CBAF"/>
        </a:accent5>
        <a:accent6>
          <a:srgbClr val="DADFAE"/>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4">
        <a:dk1>
          <a:srgbClr val="000000"/>
        </a:dk1>
        <a:lt1>
          <a:srgbClr val="FFFFFF"/>
        </a:lt1>
        <a:dk2>
          <a:srgbClr val="D10019"/>
        </a:dk2>
        <a:lt2>
          <a:srgbClr val="F4F5E9"/>
        </a:lt2>
        <a:accent1>
          <a:srgbClr val="BC9408"/>
        </a:accent1>
        <a:accent2>
          <a:srgbClr val="FFE5A3"/>
        </a:accent2>
        <a:accent3>
          <a:srgbClr val="FFFFFF"/>
        </a:accent3>
        <a:accent4>
          <a:srgbClr val="000000"/>
        </a:accent4>
        <a:accent5>
          <a:srgbClr val="DAC8AA"/>
        </a:accent5>
        <a:accent6>
          <a:srgbClr val="E7CF93"/>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5">
        <a:dk1>
          <a:srgbClr val="000000"/>
        </a:dk1>
        <a:lt1>
          <a:srgbClr val="FFFFFF"/>
        </a:lt1>
        <a:dk2>
          <a:srgbClr val="D10019"/>
        </a:dk2>
        <a:lt2>
          <a:srgbClr val="F4F5E9"/>
        </a:lt2>
        <a:accent1>
          <a:srgbClr val="BC9408"/>
        </a:accent1>
        <a:accent2>
          <a:srgbClr val="FFE5A3"/>
        </a:accent2>
        <a:accent3>
          <a:srgbClr val="FFFFFF"/>
        </a:accent3>
        <a:accent4>
          <a:srgbClr val="000000"/>
        </a:accent4>
        <a:accent5>
          <a:srgbClr val="DAC8AA"/>
        </a:accent5>
        <a:accent6>
          <a:srgbClr val="E7CF93"/>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6">
        <a:dk1>
          <a:srgbClr val="000000"/>
        </a:dk1>
        <a:lt1>
          <a:srgbClr val="FFFFFF"/>
        </a:lt1>
        <a:dk2>
          <a:srgbClr val="D10019"/>
        </a:dk2>
        <a:lt2>
          <a:srgbClr val="F4F5E9"/>
        </a:lt2>
        <a:accent1>
          <a:srgbClr val="007C9D"/>
        </a:accent1>
        <a:accent2>
          <a:srgbClr val="B0C9D8"/>
        </a:accent2>
        <a:accent3>
          <a:srgbClr val="FFFFFF"/>
        </a:accent3>
        <a:accent4>
          <a:srgbClr val="000000"/>
        </a:accent4>
        <a:accent5>
          <a:srgbClr val="AABFCC"/>
        </a:accent5>
        <a:accent6>
          <a:srgbClr val="9FB6C4"/>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7">
        <a:dk1>
          <a:srgbClr val="000000"/>
        </a:dk1>
        <a:lt1>
          <a:srgbClr val="FFFFFF"/>
        </a:lt1>
        <a:dk2>
          <a:srgbClr val="D10019"/>
        </a:dk2>
        <a:lt2>
          <a:srgbClr val="F4F5E9"/>
        </a:lt2>
        <a:accent1>
          <a:srgbClr val="007C9D"/>
        </a:accent1>
        <a:accent2>
          <a:srgbClr val="B0C9D8"/>
        </a:accent2>
        <a:accent3>
          <a:srgbClr val="FFFFFF"/>
        </a:accent3>
        <a:accent4>
          <a:srgbClr val="000000"/>
        </a:accent4>
        <a:accent5>
          <a:srgbClr val="AABFCC"/>
        </a:accent5>
        <a:accent6>
          <a:srgbClr val="9FB6C4"/>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8">
        <a:dk1>
          <a:srgbClr val="000000"/>
        </a:dk1>
        <a:lt1>
          <a:srgbClr val="FFFFFF"/>
        </a:lt1>
        <a:dk2>
          <a:srgbClr val="D10019"/>
        </a:dk2>
        <a:lt2>
          <a:srgbClr val="F4F5E9"/>
        </a:lt2>
        <a:accent1>
          <a:srgbClr val="104E94"/>
        </a:accent1>
        <a:accent2>
          <a:srgbClr val="9BA2C8"/>
        </a:accent2>
        <a:accent3>
          <a:srgbClr val="FFFFFF"/>
        </a:accent3>
        <a:accent4>
          <a:srgbClr val="000000"/>
        </a:accent4>
        <a:accent5>
          <a:srgbClr val="AAB2C8"/>
        </a:accent5>
        <a:accent6>
          <a:srgbClr val="8C92B5"/>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9">
        <a:dk1>
          <a:srgbClr val="000000"/>
        </a:dk1>
        <a:lt1>
          <a:srgbClr val="FFFFFF"/>
        </a:lt1>
        <a:dk2>
          <a:srgbClr val="D10019"/>
        </a:dk2>
        <a:lt2>
          <a:srgbClr val="F4F5E9"/>
        </a:lt2>
        <a:accent1>
          <a:srgbClr val="104E94"/>
        </a:accent1>
        <a:accent2>
          <a:srgbClr val="9BA2C8"/>
        </a:accent2>
        <a:accent3>
          <a:srgbClr val="FFFFFF"/>
        </a:accent3>
        <a:accent4>
          <a:srgbClr val="000000"/>
        </a:accent4>
        <a:accent5>
          <a:srgbClr val="AAB2C8"/>
        </a:accent5>
        <a:accent6>
          <a:srgbClr val="8C92B5"/>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10">
        <a:dk1>
          <a:srgbClr val="000000"/>
        </a:dk1>
        <a:lt1>
          <a:srgbClr val="FFFFFF"/>
        </a:lt1>
        <a:dk2>
          <a:srgbClr val="D10019"/>
        </a:dk2>
        <a:lt2>
          <a:srgbClr val="F3EFE3"/>
        </a:lt2>
        <a:accent1>
          <a:srgbClr val="104E94"/>
        </a:accent1>
        <a:accent2>
          <a:srgbClr val="FFC60B"/>
        </a:accent2>
        <a:accent3>
          <a:srgbClr val="FFFFFF"/>
        </a:accent3>
        <a:accent4>
          <a:srgbClr val="000000"/>
        </a:accent4>
        <a:accent5>
          <a:srgbClr val="AAB2C8"/>
        </a:accent5>
        <a:accent6>
          <a:srgbClr val="E7B309"/>
        </a:accent6>
        <a:hlink>
          <a:srgbClr val="6D6D6D"/>
        </a:hlink>
        <a:folHlink>
          <a:srgbClr val="C2C2C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opie von BKA Öffentlicher Dienst Präsentation v200">
  <a:themeElements>
    <a:clrScheme name="Kopie von BKA Öffentlicher Dienst Präsentation v200 1">
      <a:dk1>
        <a:srgbClr val="000000"/>
      </a:dk1>
      <a:lt1>
        <a:srgbClr val="FFFFFF"/>
      </a:lt1>
      <a:dk2>
        <a:srgbClr val="D10019"/>
      </a:dk2>
      <a:lt2>
        <a:srgbClr val="F4F5E9"/>
      </a:lt2>
      <a:accent1>
        <a:srgbClr val="9C0013"/>
      </a:accent1>
      <a:accent2>
        <a:srgbClr val="E0BABF"/>
      </a:accent2>
      <a:accent3>
        <a:srgbClr val="FFFFFF"/>
      </a:accent3>
      <a:accent4>
        <a:srgbClr val="000000"/>
      </a:accent4>
      <a:accent5>
        <a:srgbClr val="CBAAAA"/>
      </a:accent5>
      <a:accent6>
        <a:srgbClr val="CBA8AD"/>
      </a:accent6>
      <a:hlink>
        <a:srgbClr val="6D6D6D"/>
      </a:hlink>
      <a:folHlink>
        <a:srgbClr val="C2C2C2"/>
      </a:folHlink>
    </a:clrScheme>
    <a:fontScheme name="Kopie von BKA Öffentlicher Dienst Präsentation v200">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AF0917"/>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76200" cap="flat" cmpd="sng" algn="ctr">
          <a:solidFill>
            <a:srgbClr val="AF0917"/>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opie von BKA Öffentlicher Dienst Präsentation v200 1">
        <a:dk1>
          <a:srgbClr val="000000"/>
        </a:dk1>
        <a:lt1>
          <a:srgbClr val="FFFFFF"/>
        </a:lt1>
        <a:dk2>
          <a:srgbClr val="D10019"/>
        </a:dk2>
        <a:lt2>
          <a:srgbClr val="F4F5E9"/>
        </a:lt2>
        <a:accent1>
          <a:srgbClr val="9C0013"/>
        </a:accent1>
        <a:accent2>
          <a:srgbClr val="E0BABF"/>
        </a:accent2>
        <a:accent3>
          <a:srgbClr val="FFFFFF"/>
        </a:accent3>
        <a:accent4>
          <a:srgbClr val="000000"/>
        </a:accent4>
        <a:accent5>
          <a:srgbClr val="CBAAAA"/>
        </a:accent5>
        <a:accent6>
          <a:srgbClr val="CBA8AD"/>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2">
        <a:dk1>
          <a:srgbClr val="000000"/>
        </a:dk1>
        <a:lt1>
          <a:srgbClr val="FFFFFF"/>
        </a:lt1>
        <a:dk2>
          <a:srgbClr val="D10019"/>
        </a:dk2>
        <a:lt2>
          <a:srgbClr val="F1F3E3"/>
        </a:lt2>
        <a:accent1>
          <a:srgbClr val="929B3D"/>
        </a:accent1>
        <a:accent2>
          <a:srgbClr val="E4EAB0"/>
        </a:accent2>
        <a:accent3>
          <a:srgbClr val="FFFFFF"/>
        </a:accent3>
        <a:accent4>
          <a:srgbClr val="000000"/>
        </a:accent4>
        <a:accent5>
          <a:srgbClr val="C7CBAF"/>
        </a:accent5>
        <a:accent6>
          <a:srgbClr val="CFD49F"/>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3">
        <a:dk1>
          <a:srgbClr val="000000"/>
        </a:dk1>
        <a:lt1>
          <a:srgbClr val="FFFFFF"/>
        </a:lt1>
        <a:dk2>
          <a:srgbClr val="D10019"/>
        </a:dk2>
        <a:lt2>
          <a:srgbClr val="F1F3E3"/>
        </a:lt2>
        <a:accent1>
          <a:srgbClr val="929B3D"/>
        </a:accent1>
        <a:accent2>
          <a:srgbClr val="F1F6C0"/>
        </a:accent2>
        <a:accent3>
          <a:srgbClr val="FFFFFF"/>
        </a:accent3>
        <a:accent4>
          <a:srgbClr val="000000"/>
        </a:accent4>
        <a:accent5>
          <a:srgbClr val="C7CBAF"/>
        </a:accent5>
        <a:accent6>
          <a:srgbClr val="DADFAE"/>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4">
        <a:dk1>
          <a:srgbClr val="000000"/>
        </a:dk1>
        <a:lt1>
          <a:srgbClr val="FFFFFF"/>
        </a:lt1>
        <a:dk2>
          <a:srgbClr val="D10019"/>
        </a:dk2>
        <a:lt2>
          <a:srgbClr val="F4F5E9"/>
        </a:lt2>
        <a:accent1>
          <a:srgbClr val="BC9408"/>
        </a:accent1>
        <a:accent2>
          <a:srgbClr val="FFE5A3"/>
        </a:accent2>
        <a:accent3>
          <a:srgbClr val="FFFFFF"/>
        </a:accent3>
        <a:accent4>
          <a:srgbClr val="000000"/>
        </a:accent4>
        <a:accent5>
          <a:srgbClr val="DAC8AA"/>
        </a:accent5>
        <a:accent6>
          <a:srgbClr val="E7CF93"/>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5">
        <a:dk1>
          <a:srgbClr val="000000"/>
        </a:dk1>
        <a:lt1>
          <a:srgbClr val="FFFFFF"/>
        </a:lt1>
        <a:dk2>
          <a:srgbClr val="D10019"/>
        </a:dk2>
        <a:lt2>
          <a:srgbClr val="F4F5E9"/>
        </a:lt2>
        <a:accent1>
          <a:srgbClr val="BC9408"/>
        </a:accent1>
        <a:accent2>
          <a:srgbClr val="FFE5A3"/>
        </a:accent2>
        <a:accent3>
          <a:srgbClr val="FFFFFF"/>
        </a:accent3>
        <a:accent4>
          <a:srgbClr val="000000"/>
        </a:accent4>
        <a:accent5>
          <a:srgbClr val="DAC8AA"/>
        </a:accent5>
        <a:accent6>
          <a:srgbClr val="E7CF93"/>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6">
        <a:dk1>
          <a:srgbClr val="000000"/>
        </a:dk1>
        <a:lt1>
          <a:srgbClr val="FFFFFF"/>
        </a:lt1>
        <a:dk2>
          <a:srgbClr val="D10019"/>
        </a:dk2>
        <a:lt2>
          <a:srgbClr val="F4F5E9"/>
        </a:lt2>
        <a:accent1>
          <a:srgbClr val="007C9D"/>
        </a:accent1>
        <a:accent2>
          <a:srgbClr val="B0C9D8"/>
        </a:accent2>
        <a:accent3>
          <a:srgbClr val="FFFFFF"/>
        </a:accent3>
        <a:accent4>
          <a:srgbClr val="000000"/>
        </a:accent4>
        <a:accent5>
          <a:srgbClr val="AABFCC"/>
        </a:accent5>
        <a:accent6>
          <a:srgbClr val="9FB6C4"/>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7">
        <a:dk1>
          <a:srgbClr val="000000"/>
        </a:dk1>
        <a:lt1>
          <a:srgbClr val="FFFFFF"/>
        </a:lt1>
        <a:dk2>
          <a:srgbClr val="D10019"/>
        </a:dk2>
        <a:lt2>
          <a:srgbClr val="F4F5E9"/>
        </a:lt2>
        <a:accent1>
          <a:srgbClr val="007C9D"/>
        </a:accent1>
        <a:accent2>
          <a:srgbClr val="B0C9D8"/>
        </a:accent2>
        <a:accent3>
          <a:srgbClr val="FFFFFF"/>
        </a:accent3>
        <a:accent4>
          <a:srgbClr val="000000"/>
        </a:accent4>
        <a:accent5>
          <a:srgbClr val="AABFCC"/>
        </a:accent5>
        <a:accent6>
          <a:srgbClr val="9FB6C4"/>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8">
        <a:dk1>
          <a:srgbClr val="000000"/>
        </a:dk1>
        <a:lt1>
          <a:srgbClr val="FFFFFF"/>
        </a:lt1>
        <a:dk2>
          <a:srgbClr val="D10019"/>
        </a:dk2>
        <a:lt2>
          <a:srgbClr val="F4F5E9"/>
        </a:lt2>
        <a:accent1>
          <a:srgbClr val="104E94"/>
        </a:accent1>
        <a:accent2>
          <a:srgbClr val="9BA2C8"/>
        </a:accent2>
        <a:accent3>
          <a:srgbClr val="FFFFFF"/>
        </a:accent3>
        <a:accent4>
          <a:srgbClr val="000000"/>
        </a:accent4>
        <a:accent5>
          <a:srgbClr val="AAB2C8"/>
        </a:accent5>
        <a:accent6>
          <a:srgbClr val="8C92B5"/>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9">
        <a:dk1>
          <a:srgbClr val="000000"/>
        </a:dk1>
        <a:lt1>
          <a:srgbClr val="FFFFFF"/>
        </a:lt1>
        <a:dk2>
          <a:srgbClr val="D10019"/>
        </a:dk2>
        <a:lt2>
          <a:srgbClr val="F4F5E9"/>
        </a:lt2>
        <a:accent1>
          <a:srgbClr val="104E94"/>
        </a:accent1>
        <a:accent2>
          <a:srgbClr val="9BA2C8"/>
        </a:accent2>
        <a:accent3>
          <a:srgbClr val="FFFFFF"/>
        </a:accent3>
        <a:accent4>
          <a:srgbClr val="000000"/>
        </a:accent4>
        <a:accent5>
          <a:srgbClr val="AAB2C8"/>
        </a:accent5>
        <a:accent6>
          <a:srgbClr val="8C92B5"/>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10">
        <a:dk1>
          <a:srgbClr val="000000"/>
        </a:dk1>
        <a:lt1>
          <a:srgbClr val="FFFFFF"/>
        </a:lt1>
        <a:dk2>
          <a:srgbClr val="D10019"/>
        </a:dk2>
        <a:lt2>
          <a:srgbClr val="F3EFE3"/>
        </a:lt2>
        <a:accent1>
          <a:srgbClr val="104E94"/>
        </a:accent1>
        <a:accent2>
          <a:srgbClr val="FFC60B"/>
        </a:accent2>
        <a:accent3>
          <a:srgbClr val="FFFFFF"/>
        </a:accent3>
        <a:accent4>
          <a:srgbClr val="000000"/>
        </a:accent4>
        <a:accent5>
          <a:srgbClr val="AAB2C8"/>
        </a:accent5>
        <a:accent6>
          <a:srgbClr val="E7B309"/>
        </a:accent6>
        <a:hlink>
          <a:srgbClr val="6D6D6D"/>
        </a:hlink>
        <a:folHlink>
          <a:srgbClr val="C2C2C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Kopie von BKA Öffentlicher Dienst Präsentation v200">
  <a:themeElements>
    <a:clrScheme name="Kopie von BKA Öffentlicher Dienst Präsentation v200 1">
      <a:dk1>
        <a:srgbClr val="000000"/>
      </a:dk1>
      <a:lt1>
        <a:srgbClr val="FFFFFF"/>
      </a:lt1>
      <a:dk2>
        <a:srgbClr val="D10019"/>
      </a:dk2>
      <a:lt2>
        <a:srgbClr val="F4F5E9"/>
      </a:lt2>
      <a:accent1>
        <a:srgbClr val="9C0013"/>
      </a:accent1>
      <a:accent2>
        <a:srgbClr val="E0BABF"/>
      </a:accent2>
      <a:accent3>
        <a:srgbClr val="FFFFFF"/>
      </a:accent3>
      <a:accent4>
        <a:srgbClr val="000000"/>
      </a:accent4>
      <a:accent5>
        <a:srgbClr val="CBAAAA"/>
      </a:accent5>
      <a:accent6>
        <a:srgbClr val="CBA8AD"/>
      </a:accent6>
      <a:hlink>
        <a:srgbClr val="6D6D6D"/>
      </a:hlink>
      <a:folHlink>
        <a:srgbClr val="C2C2C2"/>
      </a:folHlink>
    </a:clrScheme>
    <a:fontScheme name="Kopie von BKA Öffentlicher Dienst Präsentation v200">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AF0917"/>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76200" cap="flat" cmpd="sng" algn="ctr">
          <a:solidFill>
            <a:srgbClr val="AF0917"/>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opie von BKA Öffentlicher Dienst Präsentation v200 1">
        <a:dk1>
          <a:srgbClr val="000000"/>
        </a:dk1>
        <a:lt1>
          <a:srgbClr val="FFFFFF"/>
        </a:lt1>
        <a:dk2>
          <a:srgbClr val="D10019"/>
        </a:dk2>
        <a:lt2>
          <a:srgbClr val="F4F5E9"/>
        </a:lt2>
        <a:accent1>
          <a:srgbClr val="9C0013"/>
        </a:accent1>
        <a:accent2>
          <a:srgbClr val="E0BABF"/>
        </a:accent2>
        <a:accent3>
          <a:srgbClr val="FFFFFF"/>
        </a:accent3>
        <a:accent4>
          <a:srgbClr val="000000"/>
        </a:accent4>
        <a:accent5>
          <a:srgbClr val="CBAAAA"/>
        </a:accent5>
        <a:accent6>
          <a:srgbClr val="CBA8AD"/>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2">
        <a:dk1>
          <a:srgbClr val="000000"/>
        </a:dk1>
        <a:lt1>
          <a:srgbClr val="FFFFFF"/>
        </a:lt1>
        <a:dk2>
          <a:srgbClr val="D10019"/>
        </a:dk2>
        <a:lt2>
          <a:srgbClr val="F1F3E3"/>
        </a:lt2>
        <a:accent1>
          <a:srgbClr val="929B3D"/>
        </a:accent1>
        <a:accent2>
          <a:srgbClr val="E4EAB0"/>
        </a:accent2>
        <a:accent3>
          <a:srgbClr val="FFFFFF"/>
        </a:accent3>
        <a:accent4>
          <a:srgbClr val="000000"/>
        </a:accent4>
        <a:accent5>
          <a:srgbClr val="C7CBAF"/>
        </a:accent5>
        <a:accent6>
          <a:srgbClr val="CFD49F"/>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3">
        <a:dk1>
          <a:srgbClr val="000000"/>
        </a:dk1>
        <a:lt1>
          <a:srgbClr val="FFFFFF"/>
        </a:lt1>
        <a:dk2>
          <a:srgbClr val="D10019"/>
        </a:dk2>
        <a:lt2>
          <a:srgbClr val="F1F3E3"/>
        </a:lt2>
        <a:accent1>
          <a:srgbClr val="929B3D"/>
        </a:accent1>
        <a:accent2>
          <a:srgbClr val="F1F6C0"/>
        </a:accent2>
        <a:accent3>
          <a:srgbClr val="FFFFFF"/>
        </a:accent3>
        <a:accent4>
          <a:srgbClr val="000000"/>
        </a:accent4>
        <a:accent5>
          <a:srgbClr val="C7CBAF"/>
        </a:accent5>
        <a:accent6>
          <a:srgbClr val="DADFAE"/>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4">
        <a:dk1>
          <a:srgbClr val="000000"/>
        </a:dk1>
        <a:lt1>
          <a:srgbClr val="FFFFFF"/>
        </a:lt1>
        <a:dk2>
          <a:srgbClr val="D10019"/>
        </a:dk2>
        <a:lt2>
          <a:srgbClr val="F4F5E9"/>
        </a:lt2>
        <a:accent1>
          <a:srgbClr val="BC9408"/>
        </a:accent1>
        <a:accent2>
          <a:srgbClr val="FFE5A3"/>
        </a:accent2>
        <a:accent3>
          <a:srgbClr val="FFFFFF"/>
        </a:accent3>
        <a:accent4>
          <a:srgbClr val="000000"/>
        </a:accent4>
        <a:accent5>
          <a:srgbClr val="DAC8AA"/>
        </a:accent5>
        <a:accent6>
          <a:srgbClr val="E7CF93"/>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5">
        <a:dk1>
          <a:srgbClr val="000000"/>
        </a:dk1>
        <a:lt1>
          <a:srgbClr val="FFFFFF"/>
        </a:lt1>
        <a:dk2>
          <a:srgbClr val="D10019"/>
        </a:dk2>
        <a:lt2>
          <a:srgbClr val="F4F5E9"/>
        </a:lt2>
        <a:accent1>
          <a:srgbClr val="BC9408"/>
        </a:accent1>
        <a:accent2>
          <a:srgbClr val="FFE5A3"/>
        </a:accent2>
        <a:accent3>
          <a:srgbClr val="FFFFFF"/>
        </a:accent3>
        <a:accent4>
          <a:srgbClr val="000000"/>
        </a:accent4>
        <a:accent5>
          <a:srgbClr val="DAC8AA"/>
        </a:accent5>
        <a:accent6>
          <a:srgbClr val="E7CF93"/>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6">
        <a:dk1>
          <a:srgbClr val="000000"/>
        </a:dk1>
        <a:lt1>
          <a:srgbClr val="FFFFFF"/>
        </a:lt1>
        <a:dk2>
          <a:srgbClr val="D10019"/>
        </a:dk2>
        <a:lt2>
          <a:srgbClr val="F4F5E9"/>
        </a:lt2>
        <a:accent1>
          <a:srgbClr val="007C9D"/>
        </a:accent1>
        <a:accent2>
          <a:srgbClr val="B0C9D8"/>
        </a:accent2>
        <a:accent3>
          <a:srgbClr val="FFFFFF"/>
        </a:accent3>
        <a:accent4>
          <a:srgbClr val="000000"/>
        </a:accent4>
        <a:accent5>
          <a:srgbClr val="AABFCC"/>
        </a:accent5>
        <a:accent6>
          <a:srgbClr val="9FB6C4"/>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7">
        <a:dk1>
          <a:srgbClr val="000000"/>
        </a:dk1>
        <a:lt1>
          <a:srgbClr val="FFFFFF"/>
        </a:lt1>
        <a:dk2>
          <a:srgbClr val="D10019"/>
        </a:dk2>
        <a:lt2>
          <a:srgbClr val="F4F5E9"/>
        </a:lt2>
        <a:accent1>
          <a:srgbClr val="007C9D"/>
        </a:accent1>
        <a:accent2>
          <a:srgbClr val="B0C9D8"/>
        </a:accent2>
        <a:accent3>
          <a:srgbClr val="FFFFFF"/>
        </a:accent3>
        <a:accent4>
          <a:srgbClr val="000000"/>
        </a:accent4>
        <a:accent5>
          <a:srgbClr val="AABFCC"/>
        </a:accent5>
        <a:accent6>
          <a:srgbClr val="9FB6C4"/>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8">
        <a:dk1>
          <a:srgbClr val="000000"/>
        </a:dk1>
        <a:lt1>
          <a:srgbClr val="FFFFFF"/>
        </a:lt1>
        <a:dk2>
          <a:srgbClr val="D10019"/>
        </a:dk2>
        <a:lt2>
          <a:srgbClr val="F4F5E9"/>
        </a:lt2>
        <a:accent1>
          <a:srgbClr val="104E94"/>
        </a:accent1>
        <a:accent2>
          <a:srgbClr val="9BA2C8"/>
        </a:accent2>
        <a:accent3>
          <a:srgbClr val="FFFFFF"/>
        </a:accent3>
        <a:accent4>
          <a:srgbClr val="000000"/>
        </a:accent4>
        <a:accent5>
          <a:srgbClr val="AAB2C8"/>
        </a:accent5>
        <a:accent6>
          <a:srgbClr val="8C92B5"/>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9">
        <a:dk1>
          <a:srgbClr val="000000"/>
        </a:dk1>
        <a:lt1>
          <a:srgbClr val="FFFFFF"/>
        </a:lt1>
        <a:dk2>
          <a:srgbClr val="D10019"/>
        </a:dk2>
        <a:lt2>
          <a:srgbClr val="F4F5E9"/>
        </a:lt2>
        <a:accent1>
          <a:srgbClr val="104E94"/>
        </a:accent1>
        <a:accent2>
          <a:srgbClr val="9BA2C8"/>
        </a:accent2>
        <a:accent3>
          <a:srgbClr val="FFFFFF"/>
        </a:accent3>
        <a:accent4>
          <a:srgbClr val="000000"/>
        </a:accent4>
        <a:accent5>
          <a:srgbClr val="AAB2C8"/>
        </a:accent5>
        <a:accent6>
          <a:srgbClr val="8C92B5"/>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10">
        <a:dk1>
          <a:srgbClr val="000000"/>
        </a:dk1>
        <a:lt1>
          <a:srgbClr val="FFFFFF"/>
        </a:lt1>
        <a:dk2>
          <a:srgbClr val="D10019"/>
        </a:dk2>
        <a:lt2>
          <a:srgbClr val="F3EFE3"/>
        </a:lt2>
        <a:accent1>
          <a:srgbClr val="104E94"/>
        </a:accent1>
        <a:accent2>
          <a:srgbClr val="FFC60B"/>
        </a:accent2>
        <a:accent3>
          <a:srgbClr val="FFFFFF"/>
        </a:accent3>
        <a:accent4>
          <a:srgbClr val="000000"/>
        </a:accent4>
        <a:accent5>
          <a:srgbClr val="AAB2C8"/>
        </a:accent5>
        <a:accent6>
          <a:srgbClr val="E7B309"/>
        </a:accent6>
        <a:hlink>
          <a:srgbClr val="6D6D6D"/>
        </a:hlink>
        <a:folHlink>
          <a:srgbClr val="C2C2C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Kopie von BKA Öffentlicher Dienst Präsentation v200">
  <a:themeElements>
    <a:clrScheme name="Kopie von BKA Öffentlicher Dienst Präsentation v200 1">
      <a:dk1>
        <a:srgbClr val="000000"/>
      </a:dk1>
      <a:lt1>
        <a:srgbClr val="FFFFFF"/>
      </a:lt1>
      <a:dk2>
        <a:srgbClr val="D10019"/>
      </a:dk2>
      <a:lt2>
        <a:srgbClr val="F4F5E9"/>
      </a:lt2>
      <a:accent1>
        <a:srgbClr val="9C0013"/>
      </a:accent1>
      <a:accent2>
        <a:srgbClr val="E0BABF"/>
      </a:accent2>
      <a:accent3>
        <a:srgbClr val="FFFFFF"/>
      </a:accent3>
      <a:accent4>
        <a:srgbClr val="000000"/>
      </a:accent4>
      <a:accent5>
        <a:srgbClr val="CBAAAA"/>
      </a:accent5>
      <a:accent6>
        <a:srgbClr val="CBA8AD"/>
      </a:accent6>
      <a:hlink>
        <a:srgbClr val="6D6D6D"/>
      </a:hlink>
      <a:folHlink>
        <a:srgbClr val="C2C2C2"/>
      </a:folHlink>
    </a:clrScheme>
    <a:fontScheme name="Kopie von BKA Öffentlicher Dienst Präsentation v200">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alphaModFix amt="75000"/>
          </a:blip>
          <a:srcRect/>
          <a:stretch>
            <a:fillRect l="-65158" r="-76830"/>
          </a:stretch>
        </a:blipFill>
        <a:ln>
          <a:solidFill>
            <a:schemeClr val="bg1">
              <a:lumMod val="90000"/>
            </a:schemeClr>
          </a:solidFill>
        </a:ln>
      </a:spPr>
      <a:bodyPr rtlCol="0" anchor="ctr"/>
      <a:lstStyle>
        <a:defPPr algn="ctr">
          <a:defRPr>
            <a:solidFill>
              <a:srgbClr val="EDEBDC"/>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alpha val="10001"/>
          </a:schemeClr>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opie von BKA Öffentlicher Dienst Präsentation v200 1">
        <a:dk1>
          <a:srgbClr val="000000"/>
        </a:dk1>
        <a:lt1>
          <a:srgbClr val="FFFFFF"/>
        </a:lt1>
        <a:dk2>
          <a:srgbClr val="D10019"/>
        </a:dk2>
        <a:lt2>
          <a:srgbClr val="F4F5E9"/>
        </a:lt2>
        <a:accent1>
          <a:srgbClr val="9C0013"/>
        </a:accent1>
        <a:accent2>
          <a:srgbClr val="E0BABF"/>
        </a:accent2>
        <a:accent3>
          <a:srgbClr val="FFFFFF"/>
        </a:accent3>
        <a:accent4>
          <a:srgbClr val="000000"/>
        </a:accent4>
        <a:accent5>
          <a:srgbClr val="CBAAAA"/>
        </a:accent5>
        <a:accent6>
          <a:srgbClr val="CBA8AD"/>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2">
        <a:dk1>
          <a:srgbClr val="000000"/>
        </a:dk1>
        <a:lt1>
          <a:srgbClr val="FFFFFF"/>
        </a:lt1>
        <a:dk2>
          <a:srgbClr val="D10019"/>
        </a:dk2>
        <a:lt2>
          <a:srgbClr val="F1F3E3"/>
        </a:lt2>
        <a:accent1>
          <a:srgbClr val="929B3D"/>
        </a:accent1>
        <a:accent2>
          <a:srgbClr val="E4EAB0"/>
        </a:accent2>
        <a:accent3>
          <a:srgbClr val="FFFFFF"/>
        </a:accent3>
        <a:accent4>
          <a:srgbClr val="000000"/>
        </a:accent4>
        <a:accent5>
          <a:srgbClr val="C7CBAF"/>
        </a:accent5>
        <a:accent6>
          <a:srgbClr val="CFD49F"/>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3">
        <a:dk1>
          <a:srgbClr val="000000"/>
        </a:dk1>
        <a:lt1>
          <a:srgbClr val="FFFFFF"/>
        </a:lt1>
        <a:dk2>
          <a:srgbClr val="D10019"/>
        </a:dk2>
        <a:lt2>
          <a:srgbClr val="F1F3E3"/>
        </a:lt2>
        <a:accent1>
          <a:srgbClr val="929B3D"/>
        </a:accent1>
        <a:accent2>
          <a:srgbClr val="F1F6C0"/>
        </a:accent2>
        <a:accent3>
          <a:srgbClr val="FFFFFF"/>
        </a:accent3>
        <a:accent4>
          <a:srgbClr val="000000"/>
        </a:accent4>
        <a:accent5>
          <a:srgbClr val="C7CBAF"/>
        </a:accent5>
        <a:accent6>
          <a:srgbClr val="DADFAE"/>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4">
        <a:dk1>
          <a:srgbClr val="000000"/>
        </a:dk1>
        <a:lt1>
          <a:srgbClr val="FFFFFF"/>
        </a:lt1>
        <a:dk2>
          <a:srgbClr val="D10019"/>
        </a:dk2>
        <a:lt2>
          <a:srgbClr val="F4F5E9"/>
        </a:lt2>
        <a:accent1>
          <a:srgbClr val="BC9408"/>
        </a:accent1>
        <a:accent2>
          <a:srgbClr val="FFE5A3"/>
        </a:accent2>
        <a:accent3>
          <a:srgbClr val="FFFFFF"/>
        </a:accent3>
        <a:accent4>
          <a:srgbClr val="000000"/>
        </a:accent4>
        <a:accent5>
          <a:srgbClr val="DAC8AA"/>
        </a:accent5>
        <a:accent6>
          <a:srgbClr val="E7CF93"/>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5">
        <a:dk1>
          <a:srgbClr val="000000"/>
        </a:dk1>
        <a:lt1>
          <a:srgbClr val="FFFFFF"/>
        </a:lt1>
        <a:dk2>
          <a:srgbClr val="D10019"/>
        </a:dk2>
        <a:lt2>
          <a:srgbClr val="F4F5E9"/>
        </a:lt2>
        <a:accent1>
          <a:srgbClr val="BC9408"/>
        </a:accent1>
        <a:accent2>
          <a:srgbClr val="FFE5A3"/>
        </a:accent2>
        <a:accent3>
          <a:srgbClr val="FFFFFF"/>
        </a:accent3>
        <a:accent4>
          <a:srgbClr val="000000"/>
        </a:accent4>
        <a:accent5>
          <a:srgbClr val="DAC8AA"/>
        </a:accent5>
        <a:accent6>
          <a:srgbClr val="E7CF93"/>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6">
        <a:dk1>
          <a:srgbClr val="000000"/>
        </a:dk1>
        <a:lt1>
          <a:srgbClr val="FFFFFF"/>
        </a:lt1>
        <a:dk2>
          <a:srgbClr val="D10019"/>
        </a:dk2>
        <a:lt2>
          <a:srgbClr val="F4F5E9"/>
        </a:lt2>
        <a:accent1>
          <a:srgbClr val="007C9D"/>
        </a:accent1>
        <a:accent2>
          <a:srgbClr val="B0C9D8"/>
        </a:accent2>
        <a:accent3>
          <a:srgbClr val="FFFFFF"/>
        </a:accent3>
        <a:accent4>
          <a:srgbClr val="000000"/>
        </a:accent4>
        <a:accent5>
          <a:srgbClr val="AABFCC"/>
        </a:accent5>
        <a:accent6>
          <a:srgbClr val="9FB6C4"/>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7">
        <a:dk1>
          <a:srgbClr val="000000"/>
        </a:dk1>
        <a:lt1>
          <a:srgbClr val="FFFFFF"/>
        </a:lt1>
        <a:dk2>
          <a:srgbClr val="D10019"/>
        </a:dk2>
        <a:lt2>
          <a:srgbClr val="F4F5E9"/>
        </a:lt2>
        <a:accent1>
          <a:srgbClr val="007C9D"/>
        </a:accent1>
        <a:accent2>
          <a:srgbClr val="B0C9D8"/>
        </a:accent2>
        <a:accent3>
          <a:srgbClr val="FFFFFF"/>
        </a:accent3>
        <a:accent4>
          <a:srgbClr val="000000"/>
        </a:accent4>
        <a:accent5>
          <a:srgbClr val="AABFCC"/>
        </a:accent5>
        <a:accent6>
          <a:srgbClr val="9FB6C4"/>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8">
        <a:dk1>
          <a:srgbClr val="000000"/>
        </a:dk1>
        <a:lt1>
          <a:srgbClr val="FFFFFF"/>
        </a:lt1>
        <a:dk2>
          <a:srgbClr val="D10019"/>
        </a:dk2>
        <a:lt2>
          <a:srgbClr val="F4F5E9"/>
        </a:lt2>
        <a:accent1>
          <a:srgbClr val="104E94"/>
        </a:accent1>
        <a:accent2>
          <a:srgbClr val="9BA2C8"/>
        </a:accent2>
        <a:accent3>
          <a:srgbClr val="FFFFFF"/>
        </a:accent3>
        <a:accent4>
          <a:srgbClr val="000000"/>
        </a:accent4>
        <a:accent5>
          <a:srgbClr val="AAB2C8"/>
        </a:accent5>
        <a:accent6>
          <a:srgbClr val="8C92B5"/>
        </a:accent6>
        <a:hlink>
          <a:srgbClr val="6D6D6D"/>
        </a:hlink>
        <a:folHlink>
          <a:srgbClr val="C2C2C2"/>
        </a:folHlink>
      </a:clrScheme>
      <a:clrMap bg1="lt1" tx1="dk1" bg2="lt2" tx2="dk2" accent1="accent1" accent2="accent2" accent3="accent3" accent4="accent4" accent5="accent5" accent6="accent6" hlink="hlink" folHlink="folHlink"/>
    </a:extraClrScheme>
    <a:extraClrScheme>
      <a:clrScheme name="Kopie von BKA Öffentlicher Dienst Präsentation v200 9">
        <a:dk1>
          <a:srgbClr val="000000"/>
        </a:dk1>
        <a:lt1>
          <a:srgbClr val="FFFFFF"/>
        </a:lt1>
        <a:dk2>
          <a:srgbClr val="D10019"/>
        </a:dk2>
        <a:lt2>
          <a:srgbClr val="F4F5E9"/>
        </a:lt2>
        <a:accent1>
          <a:srgbClr val="104E94"/>
        </a:accent1>
        <a:accent2>
          <a:srgbClr val="9BA2C8"/>
        </a:accent2>
        <a:accent3>
          <a:srgbClr val="FFFFFF"/>
        </a:accent3>
        <a:accent4>
          <a:srgbClr val="000000"/>
        </a:accent4>
        <a:accent5>
          <a:srgbClr val="AAB2C8"/>
        </a:accent5>
        <a:accent6>
          <a:srgbClr val="8C92B5"/>
        </a:accent6>
        <a:hlink>
          <a:srgbClr val="9C0013"/>
        </a:hlink>
        <a:folHlink>
          <a:srgbClr val="E0BABF"/>
        </a:folHlink>
      </a:clrScheme>
      <a:clrMap bg1="lt1" tx1="dk1" bg2="lt2" tx2="dk2" accent1="accent1" accent2="accent2" accent3="accent3" accent4="accent4" accent5="accent5" accent6="accent6" hlink="hlink" folHlink="folHlink"/>
    </a:extraClrScheme>
    <a:extraClrScheme>
      <a:clrScheme name="Kopie von BKA Öffentlicher Dienst Präsentation v200 10">
        <a:dk1>
          <a:srgbClr val="000000"/>
        </a:dk1>
        <a:lt1>
          <a:srgbClr val="FFFFFF"/>
        </a:lt1>
        <a:dk2>
          <a:srgbClr val="D10019"/>
        </a:dk2>
        <a:lt2>
          <a:srgbClr val="F3EFE3"/>
        </a:lt2>
        <a:accent1>
          <a:srgbClr val="104E94"/>
        </a:accent1>
        <a:accent2>
          <a:srgbClr val="FFC60B"/>
        </a:accent2>
        <a:accent3>
          <a:srgbClr val="FFFFFF"/>
        </a:accent3>
        <a:accent4>
          <a:srgbClr val="000000"/>
        </a:accent4>
        <a:accent5>
          <a:srgbClr val="AAB2C8"/>
        </a:accent5>
        <a:accent6>
          <a:srgbClr val="E7B309"/>
        </a:accent6>
        <a:hlink>
          <a:srgbClr val="6D6D6D"/>
        </a:hlink>
        <a:folHlink>
          <a:srgbClr val="C2C2C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pie von BKA Öffentlicher Dienst Präsentation v200 10">
    <a:dk1>
      <a:srgbClr val="000000"/>
    </a:dk1>
    <a:lt1>
      <a:srgbClr val="FFFFFF"/>
    </a:lt1>
    <a:dk2>
      <a:srgbClr val="D10019"/>
    </a:dk2>
    <a:lt2>
      <a:srgbClr val="F3EFE3"/>
    </a:lt2>
    <a:accent1>
      <a:srgbClr val="104E94"/>
    </a:accent1>
    <a:accent2>
      <a:srgbClr val="FFC60B"/>
    </a:accent2>
    <a:accent3>
      <a:srgbClr val="FFFFFF"/>
    </a:accent3>
    <a:accent4>
      <a:srgbClr val="000000"/>
    </a:accent4>
    <a:accent5>
      <a:srgbClr val="AAB2C8"/>
    </a:accent5>
    <a:accent6>
      <a:srgbClr val="E7B309"/>
    </a:accent6>
    <a:hlink>
      <a:srgbClr val="6D6D6D"/>
    </a:hlink>
    <a:folHlink>
      <a:srgbClr val="C2C2C2"/>
    </a:folHlink>
  </a:clrScheme>
</a:themeOverride>
</file>

<file path=ppt/theme/themeOverride2.xml><?xml version="1.0" encoding="utf-8"?>
<a:themeOverride xmlns:a="http://schemas.openxmlformats.org/drawingml/2006/main">
  <a:clrScheme name="Kopie von BKA Öffentlicher Dienst Präsentation v200 10">
    <a:dk1>
      <a:srgbClr val="000000"/>
    </a:dk1>
    <a:lt1>
      <a:srgbClr val="FFFFFF"/>
    </a:lt1>
    <a:dk2>
      <a:srgbClr val="D10019"/>
    </a:dk2>
    <a:lt2>
      <a:srgbClr val="F3EFE3"/>
    </a:lt2>
    <a:accent1>
      <a:srgbClr val="104E94"/>
    </a:accent1>
    <a:accent2>
      <a:srgbClr val="FFC60B"/>
    </a:accent2>
    <a:accent3>
      <a:srgbClr val="FFFFFF"/>
    </a:accent3>
    <a:accent4>
      <a:srgbClr val="000000"/>
    </a:accent4>
    <a:accent5>
      <a:srgbClr val="AAB2C8"/>
    </a:accent5>
    <a:accent6>
      <a:srgbClr val="E7B309"/>
    </a:accent6>
    <a:hlink>
      <a:srgbClr val="6D6D6D"/>
    </a:hlink>
    <a:folHlink>
      <a:srgbClr val="C2C2C2"/>
    </a:folHlink>
  </a:clrScheme>
</a:themeOverride>
</file>

<file path=ppt/theme/themeOverride3.xml><?xml version="1.0" encoding="utf-8"?>
<a:themeOverride xmlns:a="http://schemas.openxmlformats.org/drawingml/2006/main">
  <a:clrScheme name="Kopie von BKA Öffentlicher Dienst Präsentation v200 10">
    <a:dk1>
      <a:srgbClr val="000000"/>
    </a:dk1>
    <a:lt1>
      <a:srgbClr val="FFFFFF"/>
    </a:lt1>
    <a:dk2>
      <a:srgbClr val="D10019"/>
    </a:dk2>
    <a:lt2>
      <a:srgbClr val="F3EFE3"/>
    </a:lt2>
    <a:accent1>
      <a:srgbClr val="104E94"/>
    </a:accent1>
    <a:accent2>
      <a:srgbClr val="FFC60B"/>
    </a:accent2>
    <a:accent3>
      <a:srgbClr val="FFFFFF"/>
    </a:accent3>
    <a:accent4>
      <a:srgbClr val="000000"/>
    </a:accent4>
    <a:accent5>
      <a:srgbClr val="AAB2C8"/>
    </a:accent5>
    <a:accent6>
      <a:srgbClr val="E7B309"/>
    </a:accent6>
    <a:hlink>
      <a:srgbClr val="6D6D6D"/>
    </a:hlink>
    <a:folHlink>
      <a:srgbClr val="C2C2C2"/>
    </a:folHlink>
  </a:clrScheme>
</a:themeOverride>
</file>

<file path=ppt/theme/themeOverride4.xml><?xml version="1.0" encoding="utf-8"?>
<a:themeOverride xmlns:a="http://schemas.openxmlformats.org/drawingml/2006/main">
  <a:clrScheme name="Kopie von BKA Öffentlicher Dienst Präsentation v200 10">
    <a:dk1>
      <a:srgbClr val="000000"/>
    </a:dk1>
    <a:lt1>
      <a:srgbClr val="FFFFFF"/>
    </a:lt1>
    <a:dk2>
      <a:srgbClr val="D10019"/>
    </a:dk2>
    <a:lt2>
      <a:srgbClr val="F3EFE3"/>
    </a:lt2>
    <a:accent1>
      <a:srgbClr val="104E94"/>
    </a:accent1>
    <a:accent2>
      <a:srgbClr val="FFC60B"/>
    </a:accent2>
    <a:accent3>
      <a:srgbClr val="FFFFFF"/>
    </a:accent3>
    <a:accent4>
      <a:srgbClr val="000000"/>
    </a:accent4>
    <a:accent5>
      <a:srgbClr val="AAB2C8"/>
    </a:accent5>
    <a:accent6>
      <a:srgbClr val="E7B309"/>
    </a:accent6>
    <a:hlink>
      <a:srgbClr val="6D6D6D"/>
    </a:hlink>
    <a:folHlink>
      <a:srgbClr val="C2C2C2"/>
    </a:folHlink>
  </a:clrScheme>
</a:themeOverride>
</file>

<file path=ppt/theme/themeOverride5.xml><?xml version="1.0" encoding="utf-8"?>
<a:themeOverride xmlns:a="http://schemas.openxmlformats.org/drawingml/2006/main">
  <a:clrScheme name="Kopie von BKA Öffentlicher Dienst Präsentation v200 10">
    <a:dk1>
      <a:srgbClr val="000000"/>
    </a:dk1>
    <a:lt1>
      <a:srgbClr val="FFFFFF"/>
    </a:lt1>
    <a:dk2>
      <a:srgbClr val="D10019"/>
    </a:dk2>
    <a:lt2>
      <a:srgbClr val="F3EFE3"/>
    </a:lt2>
    <a:accent1>
      <a:srgbClr val="104E94"/>
    </a:accent1>
    <a:accent2>
      <a:srgbClr val="FFC60B"/>
    </a:accent2>
    <a:accent3>
      <a:srgbClr val="FFFFFF"/>
    </a:accent3>
    <a:accent4>
      <a:srgbClr val="000000"/>
    </a:accent4>
    <a:accent5>
      <a:srgbClr val="AAB2C8"/>
    </a:accent5>
    <a:accent6>
      <a:srgbClr val="E7B309"/>
    </a:accent6>
    <a:hlink>
      <a:srgbClr val="6D6D6D"/>
    </a:hlink>
    <a:folHlink>
      <a:srgbClr val="C2C2C2"/>
    </a:folHlink>
  </a:clrScheme>
</a:themeOverride>
</file>

<file path=docProps/app.xml><?xml version="1.0" encoding="utf-8"?>
<Properties xmlns="http://schemas.openxmlformats.org/officeDocument/2006/extended-properties" xmlns:vt="http://schemas.openxmlformats.org/officeDocument/2006/docPropsVTypes">
  <TotalTime>0</TotalTime>
  <Words>5472</Words>
  <Application>Microsoft Office PowerPoint</Application>
  <PresentationFormat>Bildschirmpräsentation (4:3)</PresentationFormat>
  <Paragraphs>804</Paragraphs>
  <Slides>53</Slides>
  <Notes>52</Notes>
  <HiddenSlides>0</HiddenSlides>
  <MMClips>0</MMClips>
  <ScaleCrop>false</ScaleCrop>
  <HeadingPairs>
    <vt:vector size="4" baseType="variant">
      <vt:variant>
        <vt:lpstr>Design</vt:lpstr>
      </vt:variant>
      <vt:variant>
        <vt:i4>5</vt:i4>
      </vt:variant>
      <vt:variant>
        <vt:lpstr>Folientitel</vt:lpstr>
      </vt:variant>
      <vt:variant>
        <vt:i4>53</vt:i4>
      </vt:variant>
    </vt:vector>
  </HeadingPairs>
  <TitlesOfParts>
    <vt:vector size="58" baseType="lpstr">
      <vt:lpstr>Kopie von BKA Öffentlicher Dienst Präsentation v200</vt:lpstr>
      <vt:lpstr>1_Kopie von BKA Öffentlicher Dienst Präsentation v200</vt:lpstr>
      <vt:lpstr>2_Kopie von BKA Öffentlicher Dienst Präsentation v200</vt:lpstr>
      <vt:lpstr>3_Kopie von BKA Öffentlicher Dienst Präsentation v200</vt:lpstr>
      <vt:lpstr>4_Kopie von BKA Öffentlicher Dienst Präsentation v200</vt:lpstr>
      <vt:lpstr>Performance Management and Impact Assessments</vt:lpstr>
      <vt:lpstr>Federal Ministry for the Civil Service and Sport</vt:lpstr>
      <vt:lpstr>The Federal Performance Management Office </vt:lpstr>
      <vt:lpstr>The Thing About Change</vt:lpstr>
      <vt:lpstr>The Federal Performance Management Office</vt:lpstr>
      <vt:lpstr>Performance Management in Austria</vt:lpstr>
      <vt:lpstr>Performance management</vt:lpstr>
      <vt:lpstr>Performance Information in the Budget</vt:lpstr>
      <vt:lpstr>Budget and performance structure</vt:lpstr>
      <vt:lpstr>Outcome oriented Impact AssessmentS</vt:lpstr>
      <vt:lpstr>Scope of RIA </vt:lpstr>
      <vt:lpstr>Thresholds for in-depth assessments</vt:lpstr>
      <vt:lpstr>RIA Light </vt:lpstr>
      <vt:lpstr>Parts of Regulatory Impact Assessment</vt:lpstr>
      <vt:lpstr>From structure to process</vt:lpstr>
      <vt:lpstr>Performance management cycle</vt:lpstr>
      <vt:lpstr>PowerPoint-Präsentation</vt:lpstr>
      <vt:lpstr>PowerPoint-Präsentation</vt:lpstr>
      <vt:lpstr>Quality of Indicators and systems</vt:lpstr>
      <vt:lpstr>Quality Assurance as part of the Performance management cycle</vt:lpstr>
      <vt:lpstr>Quality Assurance as part of the Performance management cycle</vt:lpstr>
      <vt:lpstr>Quality Assurance Process – PM</vt:lpstr>
      <vt:lpstr>Quality criteria for performance information</vt:lpstr>
      <vt:lpstr>Quality Assurance Clusters - PM</vt:lpstr>
      <vt:lpstr>Cluster II – Indicator Architecture</vt:lpstr>
      <vt:lpstr>Cluster II – Indicator Architecture Blind spots</vt:lpstr>
      <vt:lpstr>Cluster III – Relevance of Control</vt:lpstr>
      <vt:lpstr>Quality Assurance as part of the Performance management cycle</vt:lpstr>
      <vt:lpstr>Quality Assurance in RIA Process</vt:lpstr>
      <vt:lpstr>Quality criteria for RIA</vt:lpstr>
      <vt:lpstr>Evaluation &amp; reporting</vt:lpstr>
      <vt:lpstr>Why evaluating?</vt:lpstr>
      <vt:lpstr>Target groups</vt:lpstr>
      <vt:lpstr>Annual Federal Performance Report (PM)</vt:lpstr>
      <vt:lpstr>Annual Internal Evaluation Report (RIA)</vt:lpstr>
      <vt:lpstr>Digital Reporting: Data Input</vt:lpstr>
      <vt:lpstr>Digital Reporting: Annual Performance Report</vt:lpstr>
      <vt:lpstr>Digital Reporting: Data Output</vt:lpstr>
      <vt:lpstr>Compiling and visualizing performance information</vt:lpstr>
      <vt:lpstr>Online Reporting I</vt:lpstr>
      <vt:lpstr>Online Reporting II</vt:lpstr>
      <vt:lpstr>We historize… </vt:lpstr>
      <vt:lpstr>Reporting on Gender Equality I</vt:lpstr>
      <vt:lpstr>Reporting on Gender Equality II</vt:lpstr>
      <vt:lpstr>Digital Reporting</vt:lpstr>
      <vt:lpstr>CHALLENGES, SOLUTIONS AND THE ROAD AHEAD</vt:lpstr>
      <vt:lpstr>Challenges</vt:lpstr>
      <vt:lpstr>Collecting meaningful data!  </vt:lpstr>
      <vt:lpstr>Designing user-friendly IT-Tools</vt:lpstr>
      <vt:lpstr>Increasing accountability &amp; awareness </vt:lpstr>
      <vt:lpstr>Evaluation and Foresight</vt:lpstr>
      <vt:lpstr>The road ahead</vt:lpstr>
      <vt:lpstr>Thank you  for your interest </vt:lpstr>
    </vt:vector>
  </TitlesOfParts>
  <Company>Bundeskanzleramt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roland.schneider@bka.gv.at</dc:creator>
  <cp:lastModifiedBy>SCHNEIDER, Roland</cp:lastModifiedBy>
  <cp:revision>185</cp:revision>
  <cp:lastPrinted>2018-02-22T11:27:31Z</cp:lastPrinted>
  <dcterms:created xsi:type="dcterms:W3CDTF">2014-05-28T06:48:18Z</dcterms:created>
  <dcterms:modified xsi:type="dcterms:W3CDTF">2018-02-28T16:05:53Z</dcterms:modified>
</cp:coreProperties>
</file>