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notesSlides/notesSlide19.xml" ContentType="application/vnd.openxmlformats-officedocument.presentationml.notesSlid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3" r:id="rId2"/>
    <p:sldMasterId id="2147483688" r:id="rId3"/>
    <p:sldMasterId id="2147483700" r:id="rId4"/>
  </p:sldMasterIdLst>
  <p:notesMasterIdLst>
    <p:notesMasterId r:id="rId44"/>
  </p:notesMasterIdLst>
  <p:sldIdLst>
    <p:sldId id="275" r:id="rId5"/>
    <p:sldId id="290" r:id="rId6"/>
    <p:sldId id="291" r:id="rId7"/>
    <p:sldId id="289"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 id="312" r:id="rId29"/>
    <p:sldId id="314" r:id="rId30"/>
    <p:sldId id="313" r:id="rId31"/>
    <p:sldId id="315" r:id="rId32"/>
    <p:sldId id="316" r:id="rId33"/>
    <p:sldId id="317" r:id="rId34"/>
    <p:sldId id="318" r:id="rId35"/>
    <p:sldId id="319" r:id="rId36"/>
    <p:sldId id="320" r:id="rId37"/>
    <p:sldId id="321" r:id="rId38"/>
    <p:sldId id="323" r:id="rId39"/>
    <p:sldId id="324" r:id="rId40"/>
    <p:sldId id="325" r:id="rId41"/>
    <p:sldId id="326" r:id="rId42"/>
    <p:sldId id="288" r:id="rId43"/>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C3E7DA-CC28-43CC-8866-9466F1CF1803}" type="doc">
      <dgm:prSet loTypeId="urn:microsoft.com/office/officeart/2008/layout/HorizontalMultiLevelHierarchy" loCatId="hierarchy" qsTypeId="urn:microsoft.com/office/officeart/2005/8/quickstyle/simple1" qsCatId="simple" csTypeId="urn:microsoft.com/office/officeart/2005/8/colors/accent0_2" csCatId="mainScheme" phldr="1"/>
      <dgm:spPr/>
      <dgm:t>
        <a:bodyPr/>
        <a:lstStyle/>
        <a:p>
          <a:endParaRPr lang="en-GB"/>
        </a:p>
      </dgm:t>
    </dgm:pt>
    <dgm:pt modelId="{7EA28047-3BA6-4553-8FFE-3F2A1280C665}">
      <dgm:prSet phldrT="[Text]" custT="1"/>
      <dgm:spPr/>
      <dgm:t>
        <a:bodyPr/>
        <a:lstStyle/>
        <a:p>
          <a:pPr algn="ctr"/>
          <a:r>
            <a:rPr lang="en-GB" sz="2000" b="1"/>
            <a:t>Performance Standards</a:t>
          </a:r>
        </a:p>
      </dgm:t>
    </dgm:pt>
    <dgm:pt modelId="{D41F9A0E-FA98-44A0-9F6C-0FF27196549A}" type="parTrans" cxnId="{FC34B514-D903-465B-B1A3-08D8C0BCC7B3}">
      <dgm:prSet/>
      <dgm:spPr/>
      <dgm:t>
        <a:bodyPr/>
        <a:lstStyle/>
        <a:p>
          <a:pPr algn="just"/>
          <a:endParaRPr lang="en-GB"/>
        </a:p>
      </dgm:t>
    </dgm:pt>
    <dgm:pt modelId="{ACDBE69E-4373-471A-80A5-1084A6D1789C}" type="sibTrans" cxnId="{FC34B514-D903-465B-B1A3-08D8C0BCC7B3}">
      <dgm:prSet/>
      <dgm:spPr/>
      <dgm:t>
        <a:bodyPr/>
        <a:lstStyle/>
        <a:p>
          <a:pPr algn="just"/>
          <a:endParaRPr lang="en-GB"/>
        </a:p>
      </dgm:t>
    </dgm:pt>
    <dgm:pt modelId="{AA3B6F35-1D33-43A1-A734-FCCB567BEA14}">
      <dgm:prSet phldrT="[Text]" custT="1"/>
      <dgm:spPr/>
      <dgm:t>
        <a:bodyPr/>
        <a:lstStyle/>
        <a:p>
          <a:pPr algn="just"/>
          <a:r>
            <a:rPr lang="en-GB" sz="1400" b="1"/>
            <a:t>  2000 – Managing the Internal Audit Activity</a:t>
          </a:r>
          <a:endParaRPr lang="en-GB" sz="1400"/>
        </a:p>
      </dgm:t>
    </dgm:pt>
    <dgm:pt modelId="{7C0B830B-5A0A-4E11-B635-8596CC2357A0}" type="parTrans" cxnId="{857D586C-8750-49DD-BC03-16F8BF196C15}">
      <dgm:prSet/>
      <dgm:spPr/>
      <dgm:t>
        <a:bodyPr/>
        <a:lstStyle/>
        <a:p>
          <a:pPr algn="just"/>
          <a:endParaRPr lang="en-GB"/>
        </a:p>
      </dgm:t>
    </dgm:pt>
    <dgm:pt modelId="{42F8FED7-98EE-433A-AF82-23E35A8FD56D}" type="sibTrans" cxnId="{857D586C-8750-49DD-BC03-16F8BF196C15}">
      <dgm:prSet/>
      <dgm:spPr/>
      <dgm:t>
        <a:bodyPr/>
        <a:lstStyle/>
        <a:p>
          <a:pPr algn="just"/>
          <a:endParaRPr lang="en-GB"/>
        </a:p>
      </dgm:t>
    </dgm:pt>
    <dgm:pt modelId="{CB290FDA-2FAE-4EB6-90E3-854FB2B3339C}">
      <dgm:prSet phldrT="[Text]" custT="1"/>
      <dgm:spPr/>
      <dgm:t>
        <a:bodyPr/>
        <a:lstStyle/>
        <a:p>
          <a:pPr algn="just"/>
          <a:r>
            <a:rPr lang="en-GB" sz="1400" b="1"/>
            <a:t>  2100 – Nature of Work</a:t>
          </a:r>
          <a:endParaRPr lang="en-GB" sz="1400"/>
        </a:p>
      </dgm:t>
    </dgm:pt>
    <dgm:pt modelId="{BE24AD6F-37E2-47AD-B810-61D55F26363B}" type="parTrans" cxnId="{F52CD5A9-8A57-47C2-B839-D60F55EB87E4}">
      <dgm:prSet/>
      <dgm:spPr/>
      <dgm:t>
        <a:bodyPr/>
        <a:lstStyle/>
        <a:p>
          <a:pPr algn="just"/>
          <a:endParaRPr lang="en-GB"/>
        </a:p>
      </dgm:t>
    </dgm:pt>
    <dgm:pt modelId="{22254FDC-1BBC-4F0D-BD86-34B559ADEC81}" type="sibTrans" cxnId="{F52CD5A9-8A57-47C2-B839-D60F55EB87E4}">
      <dgm:prSet/>
      <dgm:spPr/>
      <dgm:t>
        <a:bodyPr/>
        <a:lstStyle/>
        <a:p>
          <a:pPr algn="just"/>
          <a:endParaRPr lang="en-GB"/>
        </a:p>
      </dgm:t>
    </dgm:pt>
    <dgm:pt modelId="{9253934A-51E9-48FC-9EC5-8F3E1BD01B8D}">
      <dgm:prSet phldrT="[Text]" custT="1"/>
      <dgm:spPr/>
      <dgm:t>
        <a:bodyPr/>
        <a:lstStyle/>
        <a:p>
          <a:pPr algn="l"/>
          <a:r>
            <a:rPr lang="en-GB" sz="2100" b="1"/>
            <a:t>  </a:t>
          </a:r>
          <a:r>
            <a:rPr lang="en-GB" sz="1400" b="1"/>
            <a:t>2300 – Performing the Engagement</a:t>
          </a:r>
          <a:endParaRPr lang="en-GB" sz="1400"/>
        </a:p>
      </dgm:t>
    </dgm:pt>
    <dgm:pt modelId="{951DF319-A9B7-4DD3-ADCB-FF3CDA95B852}" type="parTrans" cxnId="{C79918B3-8585-4966-B189-E4713208CB38}">
      <dgm:prSet/>
      <dgm:spPr/>
      <dgm:t>
        <a:bodyPr/>
        <a:lstStyle/>
        <a:p>
          <a:pPr algn="just"/>
          <a:endParaRPr lang="en-GB"/>
        </a:p>
      </dgm:t>
    </dgm:pt>
    <dgm:pt modelId="{D4C0C234-87CB-4CFF-B604-5C1F228EA19F}" type="sibTrans" cxnId="{C79918B3-8585-4966-B189-E4713208CB38}">
      <dgm:prSet/>
      <dgm:spPr/>
      <dgm:t>
        <a:bodyPr/>
        <a:lstStyle/>
        <a:p>
          <a:pPr algn="just"/>
          <a:endParaRPr lang="en-GB"/>
        </a:p>
      </dgm:t>
    </dgm:pt>
    <dgm:pt modelId="{3EF799ED-25DD-45E7-9F4E-DFB5166B2323}">
      <dgm:prSet custT="1"/>
      <dgm:spPr>
        <a:solidFill>
          <a:srgbClr val="FFFF00"/>
        </a:solidFill>
      </dgm:spPr>
      <dgm:t>
        <a:bodyPr/>
        <a:lstStyle/>
        <a:p>
          <a:pPr algn="just"/>
          <a:r>
            <a:rPr lang="en-GB" sz="2100" b="1" dirty="0"/>
            <a:t>  </a:t>
          </a:r>
          <a:r>
            <a:rPr lang="en-GB" sz="1400" b="1" dirty="0"/>
            <a:t>2200 – Engagement Planning</a:t>
          </a:r>
          <a:endParaRPr lang="en-GB" sz="1400" dirty="0"/>
        </a:p>
      </dgm:t>
    </dgm:pt>
    <dgm:pt modelId="{7950AE86-A702-41BC-AC3F-EA374BA16674}" type="parTrans" cxnId="{AF1604A3-C0E4-487F-813D-6D50FC767AE4}">
      <dgm:prSet/>
      <dgm:spPr/>
      <dgm:t>
        <a:bodyPr/>
        <a:lstStyle/>
        <a:p>
          <a:pPr algn="just"/>
          <a:endParaRPr lang="en-GB"/>
        </a:p>
      </dgm:t>
    </dgm:pt>
    <dgm:pt modelId="{764647E3-4130-4CF7-842F-E27D5004F282}" type="sibTrans" cxnId="{AF1604A3-C0E4-487F-813D-6D50FC767AE4}">
      <dgm:prSet/>
      <dgm:spPr/>
      <dgm:t>
        <a:bodyPr/>
        <a:lstStyle/>
        <a:p>
          <a:pPr algn="just"/>
          <a:endParaRPr lang="en-GB"/>
        </a:p>
      </dgm:t>
    </dgm:pt>
    <dgm:pt modelId="{99455D19-DEA4-403B-B1B3-B0C6F4D394A4}">
      <dgm:prSet custT="1"/>
      <dgm:spPr/>
      <dgm:t>
        <a:bodyPr/>
        <a:lstStyle/>
        <a:p>
          <a:pPr algn="just"/>
          <a:r>
            <a:rPr lang="en-GB" sz="2500" b="1"/>
            <a:t>  </a:t>
          </a:r>
          <a:r>
            <a:rPr lang="en-GB" sz="1400" b="1"/>
            <a:t>2400 – Communicating Results</a:t>
          </a:r>
          <a:endParaRPr lang="en-GB" sz="1400"/>
        </a:p>
      </dgm:t>
    </dgm:pt>
    <dgm:pt modelId="{7FE35C9B-D6F4-45BA-B09F-14F619B455E9}" type="parTrans" cxnId="{28F857AA-43F0-432B-BF7E-228A68D8B874}">
      <dgm:prSet/>
      <dgm:spPr/>
      <dgm:t>
        <a:bodyPr/>
        <a:lstStyle/>
        <a:p>
          <a:pPr algn="just"/>
          <a:endParaRPr lang="en-GB"/>
        </a:p>
      </dgm:t>
    </dgm:pt>
    <dgm:pt modelId="{F36F2FBD-EB99-4A7C-9CC4-73068EC2E31E}" type="sibTrans" cxnId="{28F857AA-43F0-432B-BF7E-228A68D8B874}">
      <dgm:prSet/>
      <dgm:spPr/>
      <dgm:t>
        <a:bodyPr/>
        <a:lstStyle/>
        <a:p>
          <a:pPr algn="just"/>
          <a:endParaRPr lang="en-GB"/>
        </a:p>
      </dgm:t>
    </dgm:pt>
    <dgm:pt modelId="{57FB5878-2704-4563-B045-E65D8277EB27}">
      <dgm:prSet custT="1"/>
      <dgm:spPr/>
      <dgm:t>
        <a:bodyPr/>
        <a:lstStyle/>
        <a:p>
          <a:pPr algn="just"/>
          <a:r>
            <a:rPr lang="en-GB" sz="2900" b="1"/>
            <a:t>  </a:t>
          </a:r>
          <a:r>
            <a:rPr lang="en-GB" sz="1400" b="1"/>
            <a:t>2500 – Monitoring Progress</a:t>
          </a:r>
          <a:endParaRPr lang="en-GB" sz="1400"/>
        </a:p>
      </dgm:t>
    </dgm:pt>
    <dgm:pt modelId="{CA536C68-BBA2-4940-8C2D-502F2B8CA814}" type="parTrans" cxnId="{784E741F-FAA5-482B-9386-394A2B728473}">
      <dgm:prSet/>
      <dgm:spPr/>
      <dgm:t>
        <a:bodyPr/>
        <a:lstStyle/>
        <a:p>
          <a:pPr algn="just"/>
          <a:endParaRPr lang="en-GB"/>
        </a:p>
      </dgm:t>
    </dgm:pt>
    <dgm:pt modelId="{6D4B636D-53EC-4CD6-A934-5185BF948C3C}" type="sibTrans" cxnId="{784E741F-FAA5-482B-9386-394A2B728473}">
      <dgm:prSet/>
      <dgm:spPr/>
      <dgm:t>
        <a:bodyPr/>
        <a:lstStyle/>
        <a:p>
          <a:pPr algn="just"/>
          <a:endParaRPr lang="en-GB"/>
        </a:p>
      </dgm:t>
    </dgm:pt>
    <dgm:pt modelId="{EC452183-A30B-4777-8DEC-905D5760BD24}">
      <dgm:prSet custT="1"/>
      <dgm:spPr/>
      <dgm:t>
        <a:bodyPr/>
        <a:lstStyle/>
        <a:p>
          <a:pPr algn="l"/>
          <a:r>
            <a:rPr lang="en-GB" sz="1200" b="1"/>
            <a:t>    </a:t>
          </a:r>
          <a:r>
            <a:rPr lang="en-GB" sz="1400" b="1"/>
            <a:t>2600 – Communication and acceptance of  </a:t>
          </a:r>
        </a:p>
        <a:p>
          <a:pPr algn="l"/>
          <a:r>
            <a:rPr lang="en-GB" sz="1400" b="1"/>
            <a:t>                 risks</a:t>
          </a:r>
          <a:endParaRPr lang="en-GB" sz="1400"/>
        </a:p>
      </dgm:t>
    </dgm:pt>
    <dgm:pt modelId="{FBA8A30A-3E87-4297-9CB7-EB7FA0418E24}" type="parTrans" cxnId="{4737ACDC-A874-4F84-9383-9452DBFA678F}">
      <dgm:prSet/>
      <dgm:spPr/>
      <dgm:t>
        <a:bodyPr/>
        <a:lstStyle/>
        <a:p>
          <a:endParaRPr lang="en-GB"/>
        </a:p>
      </dgm:t>
    </dgm:pt>
    <dgm:pt modelId="{F113D64F-114B-4AEF-A49D-6FE9E80D07E1}" type="sibTrans" cxnId="{4737ACDC-A874-4F84-9383-9452DBFA678F}">
      <dgm:prSet/>
      <dgm:spPr/>
      <dgm:t>
        <a:bodyPr/>
        <a:lstStyle/>
        <a:p>
          <a:endParaRPr lang="en-GB"/>
        </a:p>
      </dgm:t>
    </dgm:pt>
    <dgm:pt modelId="{D9BBDF05-5208-4D4A-BF3E-22078DDD5A9A}" type="pres">
      <dgm:prSet presAssocID="{C4C3E7DA-CC28-43CC-8866-9466F1CF1803}" presName="Name0" presStyleCnt="0">
        <dgm:presLayoutVars>
          <dgm:chPref val="1"/>
          <dgm:dir/>
          <dgm:animOne val="branch"/>
          <dgm:animLvl val="lvl"/>
          <dgm:resizeHandles val="exact"/>
        </dgm:presLayoutVars>
      </dgm:prSet>
      <dgm:spPr/>
      <dgm:t>
        <a:bodyPr/>
        <a:lstStyle/>
        <a:p>
          <a:endParaRPr lang="en-GB"/>
        </a:p>
      </dgm:t>
    </dgm:pt>
    <dgm:pt modelId="{B747E493-F7C5-463C-B847-856DD18F7204}" type="pres">
      <dgm:prSet presAssocID="{7EA28047-3BA6-4553-8FFE-3F2A1280C665}" presName="root1" presStyleCnt="0"/>
      <dgm:spPr/>
    </dgm:pt>
    <dgm:pt modelId="{3F0BCFAA-7A07-489F-AD36-66A92C46C1FA}" type="pres">
      <dgm:prSet presAssocID="{7EA28047-3BA6-4553-8FFE-3F2A1280C665}" presName="LevelOneTextNode" presStyleLbl="node0" presStyleIdx="0" presStyleCnt="1" custScaleX="121887" custLinFactX="-45212" custLinFactNeighborX="-100000">
        <dgm:presLayoutVars>
          <dgm:chPref val="3"/>
        </dgm:presLayoutVars>
      </dgm:prSet>
      <dgm:spPr/>
      <dgm:t>
        <a:bodyPr/>
        <a:lstStyle/>
        <a:p>
          <a:endParaRPr lang="en-GB"/>
        </a:p>
      </dgm:t>
    </dgm:pt>
    <dgm:pt modelId="{8EB4850C-A58E-4ECC-A4FD-5B051F95EBBA}" type="pres">
      <dgm:prSet presAssocID="{7EA28047-3BA6-4553-8FFE-3F2A1280C665}" presName="level2hierChild" presStyleCnt="0"/>
      <dgm:spPr/>
    </dgm:pt>
    <dgm:pt modelId="{B62A5F86-5839-419D-813E-737CFEC0EB41}" type="pres">
      <dgm:prSet presAssocID="{7C0B830B-5A0A-4E11-B635-8596CC2357A0}" presName="conn2-1" presStyleLbl="parChTrans1D2" presStyleIdx="0" presStyleCnt="7" custScaleX="2000000"/>
      <dgm:spPr/>
      <dgm:t>
        <a:bodyPr/>
        <a:lstStyle/>
        <a:p>
          <a:endParaRPr lang="en-GB"/>
        </a:p>
      </dgm:t>
    </dgm:pt>
    <dgm:pt modelId="{B5C7448E-44B4-4EB6-9172-5C0C9F9889E9}" type="pres">
      <dgm:prSet presAssocID="{7C0B830B-5A0A-4E11-B635-8596CC2357A0}" presName="connTx" presStyleLbl="parChTrans1D2" presStyleIdx="0" presStyleCnt="7"/>
      <dgm:spPr/>
      <dgm:t>
        <a:bodyPr/>
        <a:lstStyle/>
        <a:p>
          <a:endParaRPr lang="en-GB"/>
        </a:p>
      </dgm:t>
    </dgm:pt>
    <dgm:pt modelId="{8D8CB1EC-3239-416E-B727-02D34A86B868}" type="pres">
      <dgm:prSet presAssocID="{AA3B6F35-1D33-43A1-A734-FCCB567BEA14}" presName="root2" presStyleCnt="0"/>
      <dgm:spPr/>
    </dgm:pt>
    <dgm:pt modelId="{325344DE-DEA5-4CA5-B4C3-AADF6CB885D3}" type="pres">
      <dgm:prSet presAssocID="{AA3B6F35-1D33-43A1-A734-FCCB567BEA14}" presName="LevelTwoTextNode" presStyleLbl="node2" presStyleIdx="0" presStyleCnt="7" custScaleX="198423" custLinFactNeighborX="-32346">
        <dgm:presLayoutVars>
          <dgm:chPref val="3"/>
        </dgm:presLayoutVars>
      </dgm:prSet>
      <dgm:spPr/>
      <dgm:t>
        <a:bodyPr/>
        <a:lstStyle/>
        <a:p>
          <a:endParaRPr lang="en-GB"/>
        </a:p>
      </dgm:t>
    </dgm:pt>
    <dgm:pt modelId="{24BD242E-8387-4DAB-ADFD-722CDC4A1DA3}" type="pres">
      <dgm:prSet presAssocID="{AA3B6F35-1D33-43A1-A734-FCCB567BEA14}" presName="level3hierChild" presStyleCnt="0"/>
      <dgm:spPr/>
    </dgm:pt>
    <dgm:pt modelId="{C8C468C8-8268-4705-AFC1-BC095F22626A}" type="pres">
      <dgm:prSet presAssocID="{BE24AD6F-37E2-47AD-B810-61D55F26363B}" presName="conn2-1" presStyleLbl="parChTrans1D2" presStyleIdx="1" presStyleCnt="7" custScaleX="2000000"/>
      <dgm:spPr/>
      <dgm:t>
        <a:bodyPr/>
        <a:lstStyle/>
        <a:p>
          <a:endParaRPr lang="en-GB"/>
        </a:p>
      </dgm:t>
    </dgm:pt>
    <dgm:pt modelId="{305D349D-CB01-470B-B202-77D0030C6C42}" type="pres">
      <dgm:prSet presAssocID="{BE24AD6F-37E2-47AD-B810-61D55F26363B}" presName="connTx" presStyleLbl="parChTrans1D2" presStyleIdx="1" presStyleCnt="7"/>
      <dgm:spPr/>
      <dgm:t>
        <a:bodyPr/>
        <a:lstStyle/>
        <a:p>
          <a:endParaRPr lang="en-GB"/>
        </a:p>
      </dgm:t>
    </dgm:pt>
    <dgm:pt modelId="{12D29523-040F-4E46-9CBA-37BD1827FC45}" type="pres">
      <dgm:prSet presAssocID="{CB290FDA-2FAE-4EB6-90E3-854FB2B3339C}" presName="root2" presStyleCnt="0"/>
      <dgm:spPr/>
    </dgm:pt>
    <dgm:pt modelId="{BCA3B224-AFD8-416E-9DF8-DA9F57C27A6E}" type="pres">
      <dgm:prSet presAssocID="{CB290FDA-2FAE-4EB6-90E3-854FB2B3339C}" presName="LevelTwoTextNode" presStyleLbl="node2" presStyleIdx="1" presStyleCnt="7" custScaleX="196918" custLinFactNeighborX="-32346">
        <dgm:presLayoutVars>
          <dgm:chPref val="3"/>
        </dgm:presLayoutVars>
      </dgm:prSet>
      <dgm:spPr/>
      <dgm:t>
        <a:bodyPr/>
        <a:lstStyle/>
        <a:p>
          <a:endParaRPr lang="en-GB"/>
        </a:p>
      </dgm:t>
    </dgm:pt>
    <dgm:pt modelId="{D7D48A54-95EE-433B-8EC3-1D624F030652}" type="pres">
      <dgm:prSet presAssocID="{CB290FDA-2FAE-4EB6-90E3-854FB2B3339C}" presName="level3hierChild" presStyleCnt="0"/>
      <dgm:spPr/>
    </dgm:pt>
    <dgm:pt modelId="{7A4D677C-283A-4917-9FE6-78230A94FD63}" type="pres">
      <dgm:prSet presAssocID="{7950AE86-A702-41BC-AC3F-EA374BA16674}" presName="conn2-1" presStyleLbl="parChTrans1D2" presStyleIdx="2" presStyleCnt="7" custScaleX="2000000"/>
      <dgm:spPr/>
      <dgm:t>
        <a:bodyPr/>
        <a:lstStyle/>
        <a:p>
          <a:endParaRPr lang="en-GB"/>
        </a:p>
      </dgm:t>
    </dgm:pt>
    <dgm:pt modelId="{8FEDAC0E-7B9C-467F-BC40-20B14E254D4D}" type="pres">
      <dgm:prSet presAssocID="{7950AE86-A702-41BC-AC3F-EA374BA16674}" presName="connTx" presStyleLbl="parChTrans1D2" presStyleIdx="2" presStyleCnt="7"/>
      <dgm:spPr/>
      <dgm:t>
        <a:bodyPr/>
        <a:lstStyle/>
        <a:p>
          <a:endParaRPr lang="en-GB"/>
        </a:p>
      </dgm:t>
    </dgm:pt>
    <dgm:pt modelId="{A4FCCB36-4B0C-41CA-8185-A44F113D737F}" type="pres">
      <dgm:prSet presAssocID="{3EF799ED-25DD-45E7-9F4E-DFB5166B2323}" presName="root2" presStyleCnt="0"/>
      <dgm:spPr/>
    </dgm:pt>
    <dgm:pt modelId="{10B177FC-4B53-401E-B754-FEC922951984}" type="pres">
      <dgm:prSet presAssocID="{3EF799ED-25DD-45E7-9F4E-DFB5166B2323}" presName="LevelTwoTextNode" presStyleLbl="node2" presStyleIdx="2" presStyleCnt="7" custScaleX="199266" custLinFactNeighborX="-32346">
        <dgm:presLayoutVars>
          <dgm:chPref val="3"/>
        </dgm:presLayoutVars>
      </dgm:prSet>
      <dgm:spPr/>
      <dgm:t>
        <a:bodyPr/>
        <a:lstStyle/>
        <a:p>
          <a:endParaRPr lang="en-GB"/>
        </a:p>
      </dgm:t>
    </dgm:pt>
    <dgm:pt modelId="{978A7D02-4607-428A-823F-00EBC89BED77}" type="pres">
      <dgm:prSet presAssocID="{3EF799ED-25DD-45E7-9F4E-DFB5166B2323}" presName="level3hierChild" presStyleCnt="0"/>
      <dgm:spPr/>
    </dgm:pt>
    <dgm:pt modelId="{66A9811E-AA6D-44E8-A2F0-81A5E152A4F2}" type="pres">
      <dgm:prSet presAssocID="{951DF319-A9B7-4DD3-ADCB-FF3CDA95B852}" presName="conn2-1" presStyleLbl="parChTrans1D2" presStyleIdx="3" presStyleCnt="7" custScaleX="2000000"/>
      <dgm:spPr/>
      <dgm:t>
        <a:bodyPr/>
        <a:lstStyle/>
        <a:p>
          <a:endParaRPr lang="en-GB"/>
        </a:p>
      </dgm:t>
    </dgm:pt>
    <dgm:pt modelId="{D7DCC970-38DA-4565-9D59-655333CCAFB4}" type="pres">
      <dgm:prSet presAssocID="{951DF319-A9B7-4DD3-ADCB-FF3CDA95B852}" presName="connTx" presStyleLbl="parChTrans1D2" presStyleIdx="3" presStyleCnt="7"/>
      <dgm:spPr/>
      <dgm:t>
        <a:bodyPr/>
        <a:lstStyle/>
        <a:p>
          <a:endParaRPr lang="en-GB"/>
        </a:p>
      </dgm:t>
    </dgm:pt>
    <dgm:pt modelId="{A092CBD8-D10F-4D5D-A237-BE319E4594EE}" type="pres">
      <dgm:prSet presAssocID="{9253934A-51E9-48FC-9EC5-8F3E1BD01B8D}" presName="root2" presStyleCnt="0"/>
      <dgm:spPr/>
    </dgm:pt>
    <dgm:pt modelId="{614B24F6-193E-438A-9D44-7785EDD389EC}" type="pres">
      <dgm:prSet presAssocID="{9253934A-51E9-48FC-9EC5-8F3E1BD01B8D}" presName="LevelTwoTextNode" presStyleLbl="node2" presStyleIdx="3" presStyleCnt="7" custScaleX="200901" custLinFactNeighborX="-32346">
        <dgm:presLayoutVars>
          <dgm:chPref val="3"/>
        </dgm:presLayoutVars>
      </dgm:prSet>
      <dgm:spPr/>
      <dgm:t>
        <a:bodyPr/>
        <a:lstStyle/>
        <a:p>
          <a:endParaRPr lang="en-GB"/>
        </a:p>
      </dgm:t>
    </dgm:pt>
    <dgm:pt modelId="{85EE3ACB-2EB1-4837-A33B-F61AFCFF4179}" type="pres">
      <dgm:prSet presAssocID="{9253934A-51E9-48FC-9EC5-8F3E1BD01B8D}" presName="level3hierChild" presStyleCnt="0"/>
      <dgm:spPr/>
    </dgm:pt>
    <dgm:pt modelId="{160382B2-9D90-4852-9E52-D7150962BF87}" type="pres">
      <dgm:prSet presAssocID="{7FE35C9B-D6F4-45BA-B09F-14F619B455E9}" presName="conn2-1" presStyleLbl="parChTrans1D2" presStyleIdx="4" presStyleCnt="7" custScaleX="2000000"/>
      <dgm:spPr/>
      <dgm:t>
        <a:bodyPr/>
        <a:lstStyle/>
        <a:p>
          <a:endParaRPr lang="en-GB"/>
        </a:p>
      </dgm:t>
    </dgm:pt>
    <dgm:pt modelId="{86EB5780-21A8-4609-931C-6632B9B3FC37}" type="pres">
      <dgm:prSet presAssocID="{7FE35C9B-D6F4-45BA-B09F-14F619B455E9}" presName="connTx" presStyleLbl="parChTrans1D2" presStyleIdx="4" presStyleCnt="7"/>
      <dgm:spPr/>
      <dgm:t>
        <a:bodyPr/>
        <a:lstStyle/>
        <a:p>
          <a:endParaRPr lang="en-GB"/>
        </a:p>
      </dgm:t>
    </dgm:pt>
    <dgm:pt modelId="{96CB8EC3-7706-4FEE-A45C-C31014009C0E}" type="pres">
      <dgm:prSet presAssocID="{99455D19-DEA4-403B-B1B3-B0C6F4D394A4}" presName="root2" presStyleCnt="0"/>
      <dgm:spPr/>
    </dgm:pt>
    <dgm:pt modelId="{32772B4F-3932-44F8-9ABD-D4136DF67DB8}" type="pres">
      <dgm:prSet presAssocID="{99455D19-DEA4-403B-B1B3-B0C6F4D394A4}" presName="LevelTwoTextNode" presStyleLbl="node2" presStyleIdx="4" presStyleCnt="7" custScaleX="201587" custLinFactNeighborX="-32346">
        <dgm:presLayoutVars>
          <dgm:chPref val="3"/>
        </dgm:presLayoutVars>
      </dgm:prSet>
      <dgm:spPr/>
      <dgm:t>
        <a:bodyPr/>
        <a:lstStyle/>
        <a:p>
          <a:endParaRPr lang="en-GB"/>
        </a:p>
      </dgm:t>
    </dgm:pt>
    <dgm:pt modelId="{94080F7F-995E-488B-889C-3C1054184FC0}" type="pres">
      <dgm:prSet presAssocID="{99455D19-DEA4-403B-B1B3-B0C6F4D394A4}" presName="level3hierChild" presStyleCnt="0"/>
      <dgm:spPr/>
    </dgm:pt>
    <dgm:pt modelId="{7448BC2F-1B87-46F1-878B-7A455D853C6E}" type="pres">
      <dgm:prSet presAssocID="{CA536C68-BBA2-4940-8C2D-502F2B8CA814}" presName="conn2-1" presStyleLbl="parChTrans1D2" presStyleIdx="5" presStyleCnt="7" custScaleX="2000000"/>
      <dgm:spPr/>
      <dgm:t>
        <a:bodyPr/>
        <a:lstStyle/>
        <a:p>
          <a:endParaRPr lang="en-GB"/>
        </a:p>
      </dgm:t>
    </dgm:pt>
    <dgm:pt modelId="{032FFC22-7992-4738-8AF7-842F507EBD60}" type="pres">
      <dgm:prSet presAssocID="{CA536C68-BBA2-4940-8C2D-502F2B8CA814}" presName="connTx" presStyleLbl="parChTrans1D2" presStyleIdx="5" presStyleCnt="7"/>
      <dgm:spPr/>
      <dgm:t>
        <a:bodyPr/>
        <a:lstStyle/>
        <a:p>
          <a:endParaRPr lang="en-GB"/>
        </a:p>
      </dgm:t>
    </dgm:pt>
    <dgm:pt modelId="{83496FD9-8B4C-4B91-8428-80011D3B86AB}" type="pres">
      <dgm:prSet presAssocID="{57FB5878-2704-4563-B045-E65D8277EB27}" presName="root2" presStyleCnt="0"/>
      <dgm:spPr/>
    </dgm:pt>
    <dgm:pt modelId="{DC43110C-2D1F-4538-AF4F-5F0F6F4E5599}" type="pres">
      <dgm:prSet presAssocID="{57FB5878-2704-4563-B045-E65D8277EB27}" presName="LevelTwoTextNode" presStyleLbl="node2" presStyleIdx="5" presStyleCnt="7" custScaleX="203564" custLinFactNeighborX="-32346">
        <dgm:presLayoutVars>
          <dgm:chPref val="3"/>
        </dgm:presLayoutVars>
      </dgm:prSet>
      <dgm:spPr/>
      <dgm:t>
        <a:bodyPr/>
        <a:lstStyle/>
        <a:p>
          <a:endParaRPr lang="en-GB"/>
        </a:p>
      </dgm:t>
    </dgm:pt>
    <dgm:pt modelId="{91641AEF-EA68-4FF2-BD67-09CFB7E007DD}" type="pres">
      <dgm:prSet presAssocID="{57FB5878-2704-4563-B045-E65D8277EB27}" presName="level3hierChild" presStyleCnt="0"/>
      <dgm:spPr/>
    </dgm:pt>
    <dgm:pt modelId="{33E40522-012F-4161-858D-F7B10A59797F}" type="pres">
      <dgm:prSet presAssocID="{FBA8A30A-3E87-4297-9CB7-EB7FA0418E24}" presName="conn2-1" presStyleLbl="parChTrans1D2" presStyleIdx="6" presStyleCnt="7" custScaleX="2000000"/>
      <dgm:spPr/>
      <dgm:t>
        <a:bodyPr/>
        <a:lstStyle/>
        <a:p>
          <a:endParaRPr lang="en-GB"/>
        </a:p>
      </dgm:t>
    </dgm:pt>
    <dgm:pt modelId="{50890F62-B56D-4230-A4B0-B8BE12573F00}" type="pres">
      <dgm:prSet presAssocID="{FBA8A30A-3E87-4297-9CB7-EB7FA0418E24}" presName="connTx" presStyleLbl="parChTrans1D2" presStyleIdx="6" presStyleCnt="7"/>
      <dgm:spPr/>
      <dgm:t>
        <a:bodyPr/>
        <a:lstStyle/>
        <a:p>
          <a:endParaRPr lang="en-GB"/>
        </a:p>
      </dgm:t>
    </dgm:pt>
    <dgm:pt modelId="{8A9DC6CB-182F-4357-BC44-93532A12A614}" type="pres">
      <dgm:prSet presAssocID="{EC452183-A30B-4777-8DEC-905D5760BD24}" presName="root2" presStyleCnt="0"/>
      <dgm:spPr/>
    </dgm:pt>
    <dgm:pt modelId="{D55BD5CD-92C8-4A10-BDA5-482F6F17A1AE}" type="pres">
      <dgm:prSet presAssocID="{EC452183-A30B-4777-8DEC-905D5760BD24}" presName="LevelTwoTextNode" presStyleLbl="node2" presStyleIdx="6" presStyleCnt="7" custScaleX="203564" custLinFactNeighborX="-32346">
        <dgm:presLayoutVars>
          <dgm:chPref val="3"/>
        </dgm:presLayoutVars>
      </dgm:prSet>
      <dgm:spPr/>
      <dgm:t>
        <a:bodyPr/>
        <a:lstStyle/>
        <a:p>
          <a:endParaRPr lang="en-GB"/>
        </a:p>
      </dgm:t>
    </dgm:pt>
    <dgm:pt modelId="{F09D2675-C22C-41DC-B7DB-E118C475446F}" type="pres">
      <dgm:prSet presAssocID="{EC452183-A30B-4777-8DEC-905D5760BD24}" presName="level3hierChild" presStyleCnt="0"/>
      <dgm:spPr/>
    </dgm:pt>
  </dgm:ptLst>
  <dgm:cxnLst>
    <dgm:cxn modelId="{589086F2-D792-4D87-A6CC-B8A2D3336ABD}" type="presOf" srcId="{CA536C68-BBA2-4940-8C2D-502F2B8CA814}" destId="{7448BC2F-1B87-46F1-878B-7A455D853C6E}" srcOrd="0" destOrd="0" presId="urn:microsoft.com/office/officeart/2008/layout/HorizontalMultiLevelHierarchy"/>
    <dgm:cxn modelId="{62F339B7-CE67-4E97-8E76-B95543E4DCE0}" type="presOf" srcId="{9253934A-51E9-48FC-9EC5-8F3E1BD01B8D}" destId="{614B24F6-193E-438A-9D44-7785EDD389EC}" srcOrd="0" destOrd="0" presId="urn:microsoft.com/office/officeart/2008/layout/HorizontalMultiLevelHierarchy"/>
    <dgm:cxn modelId="{857D586C-8750-49DD-BC03-16F8BF196C15}" srcId="{7EA28047-3BA6-4553-8FFE-3F2A1280C665}" destId="{AA3B6F35-1D33-43A1-A734-FCCB567BEA14}" srcOrd="0" destOrd="0" parTransId="{7C0B830B-5A0A-4E11-B635-8596CC2357A0}" sibTransId="{42F8FED7-98EE-433A-AF82-23E35A8FD56D}"/>
    <dgm:cxn modelId="{8D952CFD-CC3E-4102-B648-CEDC4D1B5AF3}" type="presOf" srcId="{7C0B830B-5A0A-4E11-B635-8596CC2357A0}" destId="{B62A5F86-5839-419D-813E-737CFEC0EB41}" srcOrd="0" destOrd="0" presId="urn:microsoft.com/office/officeart/2008/layout/HorizontalMultiLevelHierarchy"/>
    <dgm:cxn modelId="{4737ACDC-A874-4F84-9383-9452DBFA678F}" srcId="{7EA28047-3BA6-4553-8FFE-3F2A1280C665}" destId="{EC452183-A30B-4777-8DEC-905D5760BD24}" srcOrd="6" destOrd="0" parTransId="{FBA8A30A-3E87-4297-9CB7-EB7FA0418E24}" sibTransId="{F113D64F-114B-4AEF-A49D-6FE9E80D07E1}"/>
    <dgm:cxn modelId="{AF1604A3-C0E4-487F-813D-6D50FC767AE4}" srcId="{7EA28047-3BA6-4553-8FFE-3F2A1280C665}" destId="{3EF799ED-25DD-45E7-9F4E-DFB5166B2323}" srcOrd="2" destOrd="0" parTransId="{7950AE86-A702-41BC-AC3F-EA374BA16674}" sibTransId="{764647E3-4130-4CF7-842F-E27D5004F282}"/>
    <dgm:cxn modelId="{3328808B-9F12-48E0-A58A-C71DD9FC9758}" type="presOf" srcId="{57FB5878-2704-4563-B045-E65D8277EB27}" destId="{DC43110C-2D1F-4538-AF4F-5F0F6F4E5599}" srcOrd="0" destOrd="0" presId="urn:microsoft.com/office/officeart/2008/layout/HorizontalMultiLevelHierarchy"/>
    <dgm:cxn modelId="{04483AF1-46EE-41AC-AE06-BB5D1DFD52B6}" type="presOf" srcId="{7950AE86-A702-41BC-AC3F-EA374BA16674}" destId="{7A4D677C-283A-4917-9FE6-78230A94FD63}" srcOrd="0" destOrd="0" presId="urn:microsoft.com/office/officeart/2008/layout/HorizontalMultiLevelHierarchy"/>
    <dgm:cxn modelId="{53B679F4-2A8F-4C15-8510-ED4210864DB2}" type="presOf" srcId="{7C0B830B-5A0A-4E11-B635-8596CC2357A0}" destId="{B5C7448E-44B4-4EB6-9172-5C0C9F9889E9}" srcOrd="1" destOrd="0" presId="urn:microsoft.com/office/officeart/2008/layout/HorizontalMultiLevelHierarchy"/>
    <dgm:cxn modelId="{64B2A6E9-C501-4663-8516-DC373D37595E}" type="presOf" srcId="{EC452183-A30B-4777-8DEC-905D5760BD24}" destId="{D55BD5CD-92C8-4A10-BDA5-482F6F17A1AE}" srcOrd="0" destOrd="0" presId="urn:microsoft.com/office/officeart/2008/layout/HorizontalMultiLevelHierarchy"/>
    <dgm:cxn modelId="{F640031D-0EC9-476C-AEA6-16C83D025C62}" type="presOf" srcId="{CA536C68-BBA2-4940-8C2D-502F2B8CA814}" destId="{032FFC22-7992-4738-8AF7-842F507EBD60}" srcOrd="1" destOrd="0" presId="urn:microsoft.com/office/officeart/2008/layout/HorizontalMultiLevelHierarchy"/>
    <dgm:cxn modelId="{339A18E7-8441-41E2-A3F1-0D055B338173}" type="presOf" srcId="{FBA8A30A-3E87-4297-9CB7-EB7FA0418E24}" destId="{33E40522-012F-4161-858D-F7B10A59797F}" srcOrd="0" destOrd="0" presId="urn:microsoft.com/office/officeart/2008/layout/HorizontalMultiLevelHierarchy"/>
    <dgm:cxn modelId="{07A87B23-C2EF-49F3-A9D8-E7976CAC7D4B}" type="presOf" srcId="{7FE35C9B-D6F4-45BA-B09F-14F619B455E9}" destId="{86EB5780-21A8-4609-931C-6632B9B3FC37}" srcOrd="1" destOrd="0" presId="urn:microsoft.com/office/officeart/2008/layout/HorizontalMultiLevelHierarchy"/>
    <dgm:cxn modelId="{089918C0-E44C-4903-ACEB-644AB314CB8D}" type="presOf" srcId="{3EF799ED-25DD-45E7-9F4E-DFB5166B2323}" destId="{10B177FC-4B53-401E-B754-FEC922951984}" srcOrd="0" destOrd="0" presId="urn:microsoft.com/office/officeart/2008/layout/HorizontalMultiLevelHierarchy"/>
    <dgm:cxn modelId="{1A6F4D50-276D-4846-8681-902EF54E4A80}" type="presOf" srcId="{7950AE86-A702-41BC-AC3F-EA374BA16674}" destId="{8FEDAC0E-7B9C-467F-BC40-20B14E254D4D}" srcOrd="1" destOrd="0" presId="urn:microsoft.com/office/officeart/2008/layout/HorizontalMultiLevelHierarchy"/>
    <dgm:cxn modelId="{C8E9E8CE-26C0-4597-8B81-DF5B2BBE55EB}" type="presOf" srcId="{BE24AD6F-37E2-47AD-B810-61D55F26363B}" destId="{C8C468C8-8268-4705-AFC1-BC095F22626A}" srcOrd="0" destOrd="0" presId="urn:microsoft.com/office/officeart/2008/layout/HorizontalMultiLevelHierarchy"/>
    <dgm:cxn modelId="{28F857AA-43F0-432B-BF7E-228A68D8B874}" srcId="{7EA28047-3BA6-4553-8FFE-3F2A1280C665}" destId="{99455D19-DEA4-403B-B1B3-B0C6F4D394A4}" srcOrd="4" destOrd="0" parTransId="{7FE35C9B-D6F4-45BA-B09F-14F619B455E9}" sibTransId="{F36F2FBD-EB99-4A7C-9CC4-73068EC2E31E}"/>
    <dgm:cxn modelId="{C79918B3-8585-4966-B189-E4713208CB38}" srcId="{7EA28047-3BA6-4553-8FFE-3F2A1280C665}" destId="{9253934A-51E9-48FC-9EC5-8F3E1BD01B8D}" srcOrd="3" destOrd="0" parTransId="{951DF319-A9B7-4DD3-ADCB-FF3CDA95B852}" sibTransId="{D4C0C234-87CB-4CFF-B604-5C1F228EA19F}"/>
    <dgm:cxn modelId="{08F41C04-BDDC-4265-B95B-162E72CA9399}" type="presOf" srcId="{AA3B6F35-1D33-43A1-A734-FCCB567BEA14}" destId="{325344DE-DEA5-4CA5-B4C3-AADF6CB885D3}" srcOrd="0" destOrd="0" presId="urn:microsoft.com/office/officeart/2008/layout/HorizontalMultiLevelHierarchy"/>
    <dgm:cxn modelId="{72A88EE1-7751-4A8F-98AA-055D8797D789}" type="presOf" srcId="{951DF319-A9B7-4DD3-ADCB-FF3CDA95B852}" destId="{D7DCC970-38DA-4565-9D59-655333CCAFB4}" srcOrd="1" destOrd="0" presId="urn:microsoft.com/office/officeart/2008/layout/HorizontalMultiLevelHierarchy"/>
    <dgm:cxn modelId="{5A5F2F0B-F496-4A8E-A670-3A3A5AB2F324}" type="presOf" srcId="{7EA28047-3BA6-4553-8FFE-3F2A1280C665}" destId="{3F0BCFAA-7A07-489F-AD36-66A92C46C1FA}" srcOrd="0" destOrd="0" presId="urn:microsoft.com/office/officeart/2008/layout/HorizontalMultiLevelHierarchy"/>
    <dgm:cxn modelId="{29C21F20-9EDA-484C-B1B1-09FDB2B9DD9D}" type="presOf" srcId="{951DF319-A9B7-4DD3-ADCB-FF3CDA95B852}" destId="{66A9811E-AA6D-44E8-A2F0-81A5E152A4F2}" srcOrd="0" destOrd="0" presId="urn:microsoft.com/office/officeart/2008/layout/HorizontalMultiLevelHierarchy"/>
    <dgm:cxn modelId="{8636FBB1-B348-4B7D-943E-202F95A426A9}" type="presOf" srcId="{7FE35C9B-D6F4-45BA-B09F-14F619B455E9}" destId="{160382B2-9D90-4852-9E52-D7150962BF87}" srcOrd="0" destOrd="0" presId="urn:microsoft.com/office/officeart/2008/layout/HorizontalMultiLevelHierarchy"/>
    <dgm:cxn modelId="{F52CD5A9-8A57-47C2-B839-D60F55EB87E4}" srcId="{7EA28047-3BA6-4553-8FFE-3F2A1280C665}" destId="{CB290FDA-2FAE-4EB6-90E3-854FB2B3339C}" srcOrd="1" destOrd="0" parTransId="{BE24AD6F-37E2-47AD-B810-61D55F26363B}" sibTransId="{22254FDC-1BBC-4F0D-BD86-34B559ADEC81}"/>
    <dgm:cxn modelId="{FCA30BC9-8B93-4EE8-930A-33314AA98602}" type="presOf" srcId="{C4C3E7DA-CC28-43CC-8866-9466F1CF1803}" destId="{D9BBDF05-5208-4D4A-BF3E-22078DDD5A9A}" srcOrd="0" destOrd="0" presId="urn:microsoft.com/office/officeart/2008/layout/HorizontalMultiLevelHierarchy"/>
    <dgm:cxn modelId="{6AA8B3BB-D290-464A-ADC7-E145C8F36930}" type="presOf" srcId="{FBA8A30A-3E87-4297-9CB7-EB7FA0418E24}" destId="{50890F62-B56D-4230-A4B0-B8BE12573F00}" srcOrd="1" destOrd="0" presId="urn:microsoft.com/office/officeart/2008/layout/HorizontalMultiLevelHierarchy"/>
    <dgm:cxn modelId="{3A3EC50B-B5E5-49B0-995C-A1B119E9E90B}" type="presOf" srcId="{99455D19-DEA4-403B-B1B3-B0C6F4D394A4}" destId="{32772B4F-3932-44F8-9ABD-D4136DF67DB8}" srcOrd="0" destOrd="0" presId="urn:microsoft.com/office/officeart/2008/layout/HorizontalMultiLevelHierarchy"/>
    <dgm:cxn modelId="{FC34B514-D903-465B-B1A3-08D8C0BCC7B3}" srcId="{C4C3E7DA-CC28-43CC-8866-9466F1CF1803}" destId="{7EA28047-3BA6-4553-8FFE-3F2A1280C665}" srcOrd="0" destOrd="0" parTransId="{D41F9A0E-FA98-44A0-9F6C-0FF27196549A}" sibTransId="{ACDBE69E-4373-471A-80A5-1084A6D1789C}"/>
    <dgm:cxn modelId="{B2E4BB3D-B4EF-44D5-BACC-D2FA309F1B95}" type="presOf" srcId="{CB290FDA-2FAE-4EB6-90E3-854FB2B3339C}" destId="{BCA3B224-AFD8-416E-9DF8-DA9F57C27A6E}" srcOrd="0" destOrd="0" presId="urn:microsoft.com/office/officeart/2008/layout/HorizontalMultiLevelHierarchy"/>
    <dgm:cxn modelId="{C42C1BB7-9C89-4BAD-BCB0-B007D69558BD}" type="presOf" srcId="{BE24AD6F-37E2-47AD-B810-61D55F26363B}" destId="{305D349D-CB01-470B-B202-77D0030C6C42}" srcOrd="1" destOrd="0" presId="urn:microsoft.com/office/officeart/2008/layout/HorizontalMultiLevelHierarchy"/>
    <dgm:cxn modelId="{784E741F-FAA5-482B-9386-394A2B728473}" srcId="{7EA28047-3BA6-4553-8FFE-3F2A1280C665}" destId="{57FB5878-2704-4563-B045-E65D8277EB27}" srcOrd="5" destOrd="0" parTransId="{CA536C68-BBA2-4940-8C2D-502F2B8CA814}" sibTransId="{6D4B636D-53EC-4CD6-A934-5185BF948C3C}"/>
    <dgm:cxn modelId="{EE81F6E6-45FC-4042-BB6D-6A5723AE130B}" type="presParOf" srcId="{D9BBDF05-5208-4D4A-BF3E-22078DDD5A9A}" destId="{B747E493-F7C5-463C-B847-856DD18F7204}" srcOrd="0" destOrd="0" presId="urn:microsoft.com/office/officeart/2008/layout/HorizontalMultiLevelHierarchy"/>
    <dgm:cxn modelId="{60A6E653-88C1-4673-85A5-EC6AC8A67708}" type="presParOf" srcId="{B747E493-F7C5-463C-B847-856DD18F7204}" destId="{3F0BCFAA-7A07-489F-AD36-66A92C46C1FA}" srcOrd="0" destOrd="0" presId="urn:microsoft.com/office/officeart/2008/layout/HorizontalMultiLevelHierarchy"/>
    <dgm:cxn modelId="{E44580DC-59CB-4390-BE8A-E8F78E4E5B1B}" type="presParOf" srcId="{B747E493-F7C5-463C-B847-856DD18F7204}" destId="{8EB4850C-A58E-4ECC-A4FD-5B051F95EBBA}" srcOrd="1" destOrd="0" presId="urn:microsoft.com/office/officeart/2008/layout/HorizontalMultiLevelHierarchy"/>
    <dgm:cxn modelId="{473CF0E5-542F-4CC5-B240-0C8F8551C47D}" type="presParOf" srcId="{8EB4850C-A58E-4ECC-A4FD-5B051F95EBBA}" destId="{B62A5F86-5839-419D-813E-737CFEC0EB41}" srcOrd="0" destOrd="0" presId="urn:microsoft.com/office/officeart/2008/layout/HorizontalMultiLevelHierarchy"/>
    <dgm:cxn modelId="{F23483FD-FA38-413D-81BB-CF7DA7B31766}" type="presParOf" srcId="{B62A5F86-5839-419D-813E-737CFEC0EB41}" destId="{B5C7448E-44B4-4EB6-9172-5C0C9F9889E9}" srcOrd="0" destOrd="0" presId="urn:microsoft.com/office/officeart/2008/layout/HorizontalMultiLevelHierarchy"/>
    <dgm:cxn modelId="{DAA9B48C-C732-468C-9D6E-DCD2E40BCA92}" type="presParOf" srcId="{8EB4850C-A58E-4ECC-A4FD-5B051F95EBBA}" destId="{8D8CB1EC-3239-416E-B727-02D34A86B868}" srcOrd="1" destOrd="0" presId="urn:microsoft.com/office/officeart/2008/layout/HorizontalMultiLevelHierarchy"/>
    <dgm:cxn modelId="{B2E4D837-03E9-418F-8966-D45F0ADCFE3E}" type="presParOf" srcId="{8D8CB1EC-3239-416E-B727-02D34A86B868}" destId="{325344DE-DEA5-4CA5-B4C3-AADF6CB885D3}" srcOrd="0" destOrd="0" presId="urn:microsoft.com/office/officeart/2008/layout/HorizontalMultiLevelHierarchy"/>
    <dgm:cxn modelId="{798EC1D5-D918-4BE5-A937-D8B496A26755}" type="presParOf" srcId="{8D8CB1EC-3239-416E-B727-02D34A86B868}" destId="{24BD242E-8387-4DAB-ADFD-722CDC4A1DA3}" srcOrd="1" destOrd="0" presId="urn:microsoft.com/office/officeart/2008/layout/HorizontalMultiLevelHierarchy"/>
    <dgm:cxn modelId="{8307D224-7284-4AEB-A816-5C7FB1EF79E8}" type="presParOf" srcId="{8EB4850C-A58E-4ECC-A4FD-5B051F95EBBA}" destId="{C8C468C8-8268-4705-AFC1-BC095F22626A}" srcOrd="2" destOrd="0" presId="urn:microsoft.com/office/officeart/2008/layout/HorizontalMultiLevelHierarchy"/>
    <dgm:cxn modelId="{D17A41AF-002E-4481-B304-D327F8A30687}" type="presParOf" srcId="{C8C468C8-8268-4705-AFC1-BC095F22626A}" destId="{305D349D-CB01-470B-B202-77D0030C6C42}" srcOrd="0" destOrd="0" presId="urn:microsoft.com/office/officeart/2008/layout/HorizontalMultiLevelHierarchy"/>
    <dgm:cxn modelId="{C37B5007-C0C8-45A4-BCD7-E157AAC0DA18}" type="presParOf" srcId="{8EB4850C-A58E-4ECC-A4FD-5B051F95EBBA}" destId="{12D29523-040F-4E46-9CBA-37BD1827FC45}" srcOrd="3" destOrd="0" presId="urn:microsoft.com/office/officeart/2008/layout/HorizontalMultiLevelHierarchy"/>
    <dgm:cxn modelId="{BC0369EF-7C64-4DB6-AD6B-773E40DF75D9}" type="presParOf" srcId="{12D29523-040F-4E46-9CBA-37BD1827FC45}" destId="{BCA3B224-AFD8-416E-9DF8-DA9F57C27A6E}" srcOrd="0" destOrd="0" presId="urn:microsoft.com/office/officeart/2008/layout/HorizontalMultiLevelHierarchy"/>
    <dgm:cxn modelId="{C3E573D8-6E17-45D2-B71B-93A07EDB1E1E}" type="presParOf" srcId="{12D29523-040F-4E46-9CBA-37BD1827FC45}" destId="{D7D48A54-95EE-433B-8EC3-1D624F030652}" srcOrd="1" destOrd="0" presId="urn:microsoft.com/office/officeart/2008/layout/HorizontalMultiLevelHierarchy"/>
    <dgm:cxn modelId="{8EEDB7D4-193C-4122-81D5-2FD3EF32411F}" type="presParOf" srcId="{8EB4850C-A58E-4ECC-A4FD-5B051F95EBBA}" destId="{7A4D677C-283A-4917-9FE6-78230A94FD63}" srcOrd="4" destOrd="0" presId="urn:microsoft.com/office/officeart/2008/layout/HorizontalMultiLevelHierarchy"/>
    <dgm:cxn modelId="{938808B3-C5BB-403E-BEAE-75E095B2F1B0}" type="presParOf" srcId="{7A4D677C-283A-4917-9FE6-78230A94FD63}" destId="{8FEDAC0E-7B9C-467F-BC40-20B14E254D4D}" srcOrd="0" destOrd="0" presId="urn:microsoft.com/office/officeart/2008/layout/HorizontalMultiLevelHierarchy"/>
    <dgm:cxn modelId="{C608ADDF-5726-4E9A-A250-FEB9E8C7C4A5}" type="presParOf" srcId="{8EB4850C-A58E-4ECC-A4FD-5B051F95EBBA}" destId="{A4FCCB36-4B0C-41CA-8185-A44F113D737F}" srcOrd="5" destOrd="0" presId="urn:microsoft.com/office/officeart/2008/layout/HorizontalMultiLevelHierarchy"/>
    <dgm:cxn modelId="{D5CAA593-D54E-4DD9-99DF-6CFD95E985B8}" type="presParOf" srcId="{A4FCCB36-4B0C-41CA-8185-A44F113D737F}" destId="{10B177FC-4B53-401E-B754-FEC922951984}" srcOrd="0" destOrd="0" presId="urn:microsoft.com/office/officeart/2008/layout/HorizontalMultiLevelHierarchy"/>
    <dgm:cxn modelId="{5656A7A9-F679-43C5-9A40-201919E262F1}" type="presParOf" srcId="{A4FCCB36-4B0C-41CA-8185-A44F113D737F}" destId="{978A7D02-4607-428A-823F-00EBC89BED77}" srcOrd="1" destOrd="0" presId="urn:microsoft.com/office/officeart/2008/layout/HorizontalMultiLevelHierarchy"/>
    <dgm:cxn modelId="{53D14B04-3BA4-4407-BC1F-E8B237410A84}" type="presParOf" srcId="{8EB4850C-A58E-4ECC-A4FD-5B051F95EBBA}" destId="{66A9811E-AA6D-44E8-A2F0-81A5E152A4F2}" srcOrd="6" destOrd="0" presId="urn:microsoft.com/office/officeart/2008/layout/HorizontalMultiLevelHierarchy"/>
    <dgm:cxn modelId="{ECADCBA8-A912-4FC1-96A7-4A1991DEDC3E}" type="presParOf" srcId="{66A9811E-AA6D-44E8-A2F0-81A5E152A4F2}" destId="{D7DCC970-38DA-4565-9D59-655333CCAFB4}" srcOrd="0" destOrd="0" presId="urn:microsoft.com/office/officeart/2008/layout/HorizontalMultiLevelHierarchy"/>
    <dgm:cxn modelId="{18411B1C-3B58-4623-95BD-B3196CD2A78C}" type="presParOf" srcId="{8EB4850C-A58E-4ECC-A4FD-5B051F95EBBA}" destId="{A092CBD8-D10F-4D5D-A237-BE319E4594EE}" srcOrd="7" destOrd="0" presId="urn:microsoft.com/office/officeart/2008/layout/HorizontalMultiLevelHierarchy"/>
    <dgm:cxn modelId="{276239C7-6B38-45A2-82CF-05EACCE7C290}" type="presParOf" srcId="{A092CBD8-D10F-4D5D-A237-BE319E4594EE}" destId="{614B24F6-193E-438A-9D44-7785EDD389EC}" srcOrd="0" destOrd="0" presId="urn:microsoft.com/office/officeart/2008/layout/HorizontalMultiLevelHierarchy"/>
    <dgm:cxn modelId="{2BE6238A-8B1A-4725-81AE-5879786321B8}" type="presParOf" srcId="{A092CBD8-D10F-4D5D-A237-BE319E4594EE}" destId="{85EE3ACB-2EB1-4837-A33B-F61AFCFF4179}" srcOrd="1" destOrd="0" presId="urn:microsoft.com/office/officeart/2008/layout/HorizontalMultiLevelHierarchy"/>
    <dgm:cxn modelId="{56C646AC-AFA9-460C-AB95-BA05443CF975}" type="presParOf" srcId="{8EB4850C-A58E-4ECC-A4FD-5B051F95EBBA}" destId="{160382B2-9D90-4852-9E52-D7150962BF87}" srcOrd="8" destOrd="0" presId="urn:microsoft.com/office/officeart/2008/layout/HorizontalMultiLevelHierarchy"/>
    <dgm:cxn modelId="{5CCB4E24-BFDC-40E4-9271-53B7959F6612}" type="presParOf" srcId="{160382B2-9D90-4852-9E52-D7150962BF87}" destId="{86EB5780-21A8-4609-931C-6632B9B3FC37}" srcOrd="0" destOrd="0" presId="urn:microsoft.com/office/officeart/2008/layout/HorizontalMultiLevelHierarchy"/>
    <dgm:cxn modelId="{71A88DDD-1A1D-4E2A-83DA-7AC28A30A198}" type="presParOf" srcId="{8EB4850C-A58E-4ECC-A4FD-5B051F95EBBA}" destId="{96CB8EC3-7706-4FEE-A45C-C31014009C0E}" srcOrd="9" destOrd="0" presId="urn:microsoft.com/office/officeart/2008/layout/HorizontalMultiLevelHierarchy"/>
    <dgm:cxn modelId="{7B33DDAF-DA0D-41D1-B96E-5F760435C5B5}" type="presParOf" srcId="{96CB8EC3-7706-4FEE-A45C-C31014009C0E}" destId="{32772B4F-3932-44F8-9ABD-D4136DF67DB8}" srcOrd="0" destOrd="0" presId="urn:microsoft.com/office/officeart/2008/layout/HorizontalMultiLevelHierarchy"/>
    <dgm:cxn modelId="{40754E23-27A9-4436-9D4A-9CAF6C1CAAFB}" type="presParOf" srcId="{96CB8EC3-7706-4FEE-A45C-C31014009C0E}" destId="{94080F7F-995E-488B-889C-3C1054184FC0}" srcOrd="1" destOrd="0" presId="urn:microsoft.com/office/officeart/2008/layout/HorizontalMultiLevelHierarchy"/>
    <dgm:cxn modelId="{E29EFA36-6D98-413C-9B32-AFF283C6D9EE}" type="presParOf" srcId="{8EB4850C-A58E-4ECC-A4FD-5B051F95EBBA}" destId="{7448BC2F-1B87-46F1-878B-7A455D853C6E}" srcOrd="10" destOrd="0" presId="urn:microsoft.com/office/officeart/2008/layout/HorizontalMultiLevelHierarchy"/>
    <dgm:cxn modelId="{B964F272-1C56-4AF1-874D-29F4AA73AF5F}" type="presParOf" srcId="{7448BC2F-1B87-46F1-878B-7A455D853C6E}" destId="{032FFC22-7992-4738-8AF7-842F507EBD60}" srcOrd="0" destOrd="0" presId="urn:microsoft.com/office/officeart/2008/layout/HorizontalMultiLevelHierarchy"/>
    <dgm:cxn modelId="{C8434865-B0D1-444B-A509-1DD5076BAE97}" type="presParOf" srcId="{8EB4850C-A58E-4ECC-A4FD-5B051F95EBBA}" destId="{83496FD9-8B4C-4B91-8428-80011D3B86AB}" srcOrd="11" destOrd="0" presId="urn:microsoft.com/office/officeart/2008/layout/HorizontalMultiLevelHierarchy"/>
    <dgm:cxn modelId="{CE0FBA86-CCD9-43D5-9785-522317577960}" type="presParOf" srcId="{83496FD9-8B4C-4B91-8428-80011D3B86AB}" destId="{DC43110C-2D1F-4538-AF4F-5F0F6F4E5599}" srcOrd="0" destOrd="0" presId="urn:microsoft.com/office/officeart/2008/layout/HorizontalMultiLevelHierarchy"/>
    <dgm:cxn modelId="{E20DA2F2-EAF6-4670-AE94-4535F246AC7C}" type="presParOf" srcId="{83496FD9-8B4C-4B91-8428-80011D3B86AB}" destId="{91641AEF-EA68-4FF2-BD67-09CFB7E007DD}" srcOrd="1" destOrd="0" presId="urn:microsoft.com/office/officeart/2008/layout/HorizontalMultiLevelHierarchy"/>
    <dgm:cxn modelId="{7860C11C-8377-472A-8EBC-76E2CEF364D2}" type="presParOf" srcId="{8EB4850C-A58E-4ECC-A4FD-5B051F95EBBA}" destId="{33E40522-012F-4161-858D-F7B10A59797F}" srcOrd="12" destOrd="0" presId="urn:microsoft.com/office/officeart/2008/layout/HorizontalMultiLevelHierarchy"/>
    <dgm:cxn modelId="{3B7A5E58-9052-4C2E-8390-408CB65BC700}" type="presParOf" srcId="{33E40522-012F-4161-858D-F7B10A59797F}" destId="{50890F62-B56D-4230-A4B0-B8BE12573F00}" srcOrd="0" destOrd="0" presId="urn:microsoft.com/office/officeart/2008/layout/HorizontalMultiLevelHierarchy"/>
    <dgm:cxn modelId="{41B74457-7B15-49D3-9046-61A27859502C}" type="presParOf" srcId="{8EB4850C-A58E-4ECC-A4FD-5B051F95EBBA}" destId="{8A9DC6CB-182F-4357-BC44-93532A12A614}" srcOrd="13" destOrd="0" presId="urn:microsoft.com/office/officeart/2008/layout/HorizontalMultiLevelHierarchy"/>
    <dgm:cxn modelId="{2DEB9576-3066-4D5F-A4D7-C783A5D3CDC9}" type="presParOf" srcId="{8A9DC6CB-182F-4357-BC44-93532A12A614}" destId="{D55BD5CD-92C8-4A10-BDA5-482F6F17A1AE}" srcOrd="0" destOrd="0" presId="urn:microsoft.com/office/officeart/2008/layout/HorizontalMultiLevelHierarchy"/>
    <dgm:cxn modelId="{6A03C9B3-F752-4430-A7A7-A9D30F43AEED}" type="presParOf" srcId="{8A9DC6CB-182F-4357-BC44-93532A12A614}" destId="{F09D2675-C22C-41DC-B7DB-E118C475446F}" srcOrd="1" destOrd="0" presId="urn:microsoft.com/office/officeart/2008/layout/HorizontalMultiLevelHierarchy"/>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C3E7DA-CC28-43CC-8866-9466F1CF1803}" type="doc">
      <dgm:prSet loTypeId="urn:microsoft.com/office/officeart/2008/layout/HorizontalMultiLevelHierarchy" loCatId="hierarchy" qsTypeId="urn:microsoft.com/office/officeart/2005/8/quickstyle/simple1" qsCatId="simple" csTypeId="urn:microsoft.com/office/officeart/2005/8/colors/accent0_2" csCatId="mainScheme" phldr="1"/>
      <dgm:spPr/>
      <dgm:t>
        <a:bodyPr/>
        <a:lstStyle/>
        <a:p>
          <a:endParaRPr lang="en-GB"/>
        </a:p>
      </dgm:t>
    </dgm:pt>
    <dgm:pt modelId="{7EA28047-3BA6-4553-8FFE-3F2A1280C665}">
      <dgm:prSet phldrT="[Text]" custT="1"/>
      <dgm:spPr/>
      <dgm:t>
        <a:bodyPr/>
        <a:lstStyle/>
        <a:p>
          <a:pPr algn="ctr"/>
          <a:r>
            <a:rPr lang="en-GB" sz="2000" b="1" dirty="0" smtClean="0"/>
            <a:t>2200 – Engagement Planning</a:t>
          </a:r>
          <a:endParaRPr lang="en-GB" sz="2000" b="1" dirty="0"/>
        </a:p>
      </dgm:t>
    </dgm:pt>
    <dgm:pt modelId="{D41F9A0E-FA98-44A0-9F6C-0FF27196549A}" type="parTrans" cxnId="{FC34B514-D903-465B-B1A3-08D8C0BCC7B3}">
      <dgm:prSet/>
      <dgm:spPr/>
      <dgm:t>
        <a:bodyPr/>
        <a:lstStyle/>
        <a:p>
          <a:pPr algn="just"/>
          <a:endParaRPr lang="en-GB"/>
        </a:p>
      </dgm:t>
    </dgm:pt>
    <dgm:pt modelId="{ACDBE69E-4373-471A-80A5-1084A6D1789C}" type="sibTrans" cxnId="{FC34B514-D903-465B-B1A3-08D8C0BCC7B3}">
      <dgm:prSet/>
      <dgm:spPr/>
      <dgm:t>
        <a:bodyPr/>
        <a:lstStyle/>
        <a:p>
          <a:pPr algn="just"/>
          <a:endParaRPr lang="en-GB"/>
        </a:p>
      </dgm:t>
    </dgm:pt>
    <dgm:pt modelId="{AA3B6F35-1D33-43A1-A734-FCCB567BEA14}">
      <dgm:prSet phldrT="[Text]" custT="1"/>
      <dgm:spPr/>
      <dgm:t>
        <a:bodyPr/>
        <a:lstStyle/>
        <a:p>
          <a:pPr algn="just"/>
          <a:r>
            <a:rPr lang="en-GB" sz="1400" b="1" dirty="0"/>
            <a:t>  </a:t>
          </a:r>
          <a:r>
            <a:rPr lang="en-GB" sz="1400" b="1" dirty="0" smtClean="0"/>
            <a:t>2201 – Planning Considerations</a:t>
          </a:r>
          <a:endParaRPr lang="en-GB" sz="1400" dirty="0"/>
        </a:p>
      </dgm:t>
    </dgm:pt>
    <dgm:pt modelId="{7C0B830B-5A0A-4E11-B635-8596CC2357A0}" type="parTrans" cxnId="{857D586C-8750-49DD-BC03-16F8BF196C15}">
      <dgm:prSet/>
      <dgm:spPr/>
      <dgm:t>
        <a:bodyPr/>
        <a:lstStyle/>
        <a:p>
          <a:pPr algn="just"/>
          <a:endParaRPr lang="en-GB"/>
        </a:p>
      </dgm:t>
    </dgm:pt>
    <dgm:pt modelId="{42F8FED7-98EE-433A-AF82-23E35A8FD56D}" type="sibTrans" cxnId="{857D586C-8750-49DD-BC03-16F8BF196C15}">
      <dgm:prSet/>
      <dgm:spPr/>
      <dgm:t>
        <a:bodyPr/>
        <a:lstStyle/>
        <a:p>
          <a:pPr algn="just"/>
          <a:endParaRPr lang="en-GB"/>
        </a:p>
      </dgm:t>
    </dgm:pt>
    <dgm:pt modelId="{CB290FDA-2FAE-4EB6-90E3-854FB2B3339C}">
      <dgm:prSet phldrT="[Text]" custT="1"/>
      <dgm:spPr>
        <a:solidFill>
          <a:srgbClr val="FFFF00"/>
        </a:solidFill>
      </dgm:spPr>
      <dgm:t>
        <a:bodyPr/>
        <a:lstStyle/>
        <a:p>
          <a:pPr algn="just"/>
          <a:r>
            <a:rPr lang="en-GB" sz="1400" b="1" dirty="0"/>
            <a:t>  </a:t>
          </a:r>
          <a:r>
            <a:rPr lang="en-GB" sz="1400" b="1" dirty="0" smtClean="0"/>
            <a:t>2210 – Engagement Objectives</a:t>
          </a:r>
          <a:endParaRPr lang="en-GB" sz="1400" dirty="0"/>
        </a:p>
      </dgm:t>
    </dgm:pt>
    <dgm:pt modelId="{BE24AD6F-37E2-47AD-B810-61D55F26363B}" type="parTrans" cxnId="{F52CD5A9-8A57-47C2-B839-D60F55EB87E4}">
      <dgm:prSet/>
      <dgm:spPr/>
      <dgm:t>
        <a:bodyPr/>
        <a:lstStyle/>
        <a:p>
          <a:pPr algn="just"/>
          <a:endParaRPr lang="en-GB"/>
        </a:p>
      </dgm:t>
    </dgm:pt>
    <dgm:pt modelId="{22254FDC-1BBC-4F0D-BD86-34B559ADEC81}" type="sibTrans" cxnId="{F52CD5A9-8A57-47C2-B839-D60F55EB87E4}">
      <dgm:prSet/>
      <dgm:spPr/>
      <dgm:t>
        <a:bodyPr/>
        <a:lstStyle/>
        <a:p>
          <a:pPr algn="just"/>
          <a:endParaRPr lang="en-GB"/>
        </a:p>
      </dgm:t>
    </dgm:pt>
    <dgm:pt modelId="{9253934A-51E9-48FC-9EC5-8F3E1BD01B8D}">
      <dgm:prSet phldrT="[Text]" custT="1"/>
      <dgm:spPr/>
      <dgm:t>
        <a:bodyPr/>
        <a:lstStyle/>
        <a:p>
          <a:pPr algn="l"/>
          <a:r>
            <a:rPr lang="en-GB" sz="2100" b="1" dirty="0"/>
            <a:t>  </a:t>
          </a:r>
          <a:r>
            <a:rPr lang="en-GB" sz="1400" b="1" dirty="0" smtClean="0"/>
            <a:t>2230 – Engagement Resource Allocation</a:t>
          </a:r>
          <a:endParaRPr lang="en-GB" sz="1400" dirty="0"/>
        </a:p>
      </dgm:t>
    </dgm:pt>
    <dgm:pt modelId="{951DF319-A9B7-4DD3-ADCB-FF3CDA95B852}" type="parTrans" cxnId="{C79918B3-8585-4966-B189-E4713208CB38}">
      <dgm:prSet/>
      <dgm:spPr/>
      <dgm:t>
        <a:bodyPr/>
        <a:lstStyle/>
        <a:p>
          <a:pPr algn="just"/>
          <a:endParaRPr lang="en-GB"/>
        </a:p>
      </dgm:t>
    </dgm:pt>
    <dgm:pt modelId="{D4C0C234-87CB-4CFF-B604-5C1F228EA19F}" type="sibTrans" cxnId="{C79918B3-8585-4966-B189-E4713208CB38}">
      <dgm:prSet/>
      <dgm:spPr/>
      <dgm:t>
        <a:bodyPr/>
        <a:lstStyle/>
        <a:p>
          <a:pPr algn="just"/>
          <a:endParaRPr lang="en-GB"/>
        </a:p>
      </dgm:t>
    </dgm:pt>
    <dgm:pt modelId="{3EF799ED-25DD-45E7-9F4E-DFB5166B2323}">
      <dgm:prSet custT="1"/>
      <dgm:spPr>
        <a:noFill/>
      </dgm:spPr>
      <dgm:t>
        <a:bodyPr/>
        <a:lstStyle/>
        <a:p>
          <a:pPr algn="just"/>
          <a:r>
            <a:rPr lang="en-GB" sz="2100" b="1" dirty="0"/>
            <a:t>  </a:t>
          </a:r>
          <a:r>
            <a:rPr lang="en-GB" sz="1400" b="1" dirty="0" smtClean="0"/>
            <a:t>2220 </a:t>
          </a:r>
          <a:r>
            <a:rPr lang="en-GB" sz="1400" b="1" dirty="0"/>
            <a:t>– Engagement </a:t>
          </a:r>
          <a:r>
            <a:rPr lang="en-GB" sz="1400" b="1" dirty="0" smtClean="0"/>
            <a:t>Scope</a:t>
          </a:r>
          <a:endParaRPr lang="en-GB" sz="1400" dirty="0"/>
        </a:p>
      </dgm:t>
    </dgm:pt>
    <dgm:pt modelId="{7950AE86-A702-41BC-AC3F-EA374BA16674}" type="parTrans" cxnId="{AF1604A3-C0E4-487F-813D-6D50FC767AE4}">
      <dgm:prSet/>
      <dgm:spPr/>
      <dgm:t>
        <a:bodyPr/>
        <a:lstStyle/>
        <a:p>
          <a:pPr algn="just"/>
          <a:endParaRPr lang="en-GB"/>
        </a:p>
      </dgm:t>
    </dgm:pt>
    <dgm:pt modelId="{764647E3-4130-4CF7-842F-E27D5004F282}" type="sibTrans" cxnId="{AF1604A3-C0E4-487F-813D-6D50FC767AE4}">
      <dgm:prSet/>
      <dgm:spPr/>
      <dgm:t>
        <a:bodyPr/>
        <a:lstStyle/>
        <a:p>
          <a:pPr algn="just"/>
          <a:endParaRPr lang="en-GB"/>
        </a:p>
      </dgm:t>
    </dgm:pt>
    <dgm:pt modelId="{99455D19-DEA4-403B-B1B3-B0C6F4D394A4}">
      <dgm:prSet custT="1"/>
      <dgm:spPr/>
      <dgm:t>
        <a:bodyPr/>
        <a:lstStyle/>
        <a:p>
          <a:pPr algn="just"/>
          <a:r>
            <a:rPr lang="en-GB" sz="2500" b="1" dirty="0"/>
            <a:t>  </a:t>
          </a:r>
          <a:r>
            <a:rPr lang="en-GB" sz="1400" b="1" dirty="0" smtClean="0"/>
            <a:t>2240 – Engagement Work Program</a:t>
          </a:r>
          <a:endParaRPr lang="en-GB" sz="1400" dirty="0"/>
        </a:p>
      </dgm:t>
    </dgm:pt>
    <dgm:pt modelId="{7FE35C9B-D6F4-45BA-B09F-14F619B455E9}" type="parTrans" cxnId="{28F857AA-43F0-432B-BF7E-228A68D8B874}">
      <dgm:prSet/>
      <dgm:spPr/>
      <dgm:t>
        <a:bodyPr/>
        <a:lstStyle/>
        <a:p>
          <a:pPr algn="just"/>
          <a:endParaRPr lang="en-GB"/>
        </a:p>
      </dgm:t>
    </dgm:pt>
    <dgm:pt modelId="{F36F2FBD-EB99-4A7C-9CC4-73068EC2E31E}" type="sibTrans" cxnId="{28F857AA-43F0-432B-BF7E-228A68D8B874}">
      <dgm:prSet/>
      <dgm:spPr/>
      <dgm:t>
        <a:bodyPr/>
        <a:lstStyle/>
        <a:p>
          <a:pPr algn="just"/>
          <a:endParaRPr lang="en-GB"/>
        </a:p>
      </dgm:t>
    </dgm:pt>
    <dgm:pt modelId="{D9BBDF05-5208-4D4A-BF3E-22078DDD5A9A}" type="pres">
      <dgm:prSet presAssocID="{C4C3E7DA-CC28-43CC-8866-9466F1CF1803}" presName="Name0" presStyleCnt="0">
        <dgm:presLayoutVars>
          <dgm:chPref val="1"/>
          <dgm:dir/>
          <dgm:animOne val="branch"/>
          <dgm:animLvl val="lvl"/>
          <dgm:resizeHandles val="exact"/>
        </dgm:presLayoutVars>
      </dgm:prSet>
      <dgm:spPr/>
      <dgm:t>
        <a:bodyPr/>
        <a:lstStyle/>
        <a:p>
          <a:endParaRPr lang="en-GB"/>
        </a:p>
      </dgm:t>
    </dgm:pt>
    <dgm:pt modelId="{B747E493-F7C5-463C-B847-856DD18F7204}" type="pres">
      <dgm:prSet presAssocID="{7EA28047-3BA6-4553-8FFE-3F2A1280C665}" presName="root1" presStyleCnt="0"/>
      <dgm:spPr/>
    </dgm:pt>
    <dgm:pt modelId="{3F0BCFAA-7A07-489F-AD36-66A92C46C1FA}" type="pres">
      <dgm:prSet presAssocID="{7EA28047-3BA6-4553-8FFE-3F2A1280C665}" presName="LevelOneTextNode" presStyleLbl="node0" presStyleIdx="0" presStyleCnt="1" custScaleX="121887" custScaleY="121100" custLinFactX="-45212" custLinFactNeighborX="-100000">
        <dgm:presLayoutVars>
          <dgm:chPref val="3"/>
        </dgm:presLayoutVars>
      </dgm:prSet>
      <dgm:spPr/>
      <dgm:t>
        <a:bodyPr/>
        <a:lstStyle/>
        <a:p>
          <a:endParaRPr lang="en-GB"/>
        </a:p>
      </dgm:t>
    </dgm:pt>
    <dgm:pt modelId="{8EB4850C-A58E-4ECC-A4FD-5B051F95EBBA}" type="pres">
      <dgm:prSet presAssocID="{7EA28047-3BA6-4553-8FFE-3F2A1280C665}" presName="level2hierChild" presStyleCnt="0"/>
      <dgm:spPr/>
    </dgm:pt>
    <dgm:pt modelId="{B62A5F86-5839-419D-813E-737CFEC0EB41}" type="pres">
      <dgm:prSet presAssocID="{7C0B830B-5A0A-4E11-B635-8596CC2357A0}" presName="conn2-1" presStyleLbl="parChTrans1D2" presStyleIdx="0" presStyleCnt="5" custScaleX="2000000"/>
      <dgm:spPr/>
      <dgm:t>
        <a:bodyPr/>
        <a:lstStyle/>
        <a:p>
          <a:endParaRPr lang="en-GB"/>
        </a:p>
      </dgm:t>
    </dgm:pt>
    <dgm:pt modelId="{B5C7448E-44B4-4EB6-9172-5C0C9F9889E9}" type="pres">
      <dgm:prSet presAssocID="{7C0B830B-5A0A-4E11-B635-8596CC2357A0}" presName="connTx" presStyleLbl="parChTrans1D2" presStyleIdx="0" presStyleCnt="5"/>
      <dgm:spPr/>
      <dgm:t>
        <a:bodyPr/>
        <a:lstStyle/>
        <a:p>
          <a:endParaRPr lang="en-GB"/>
        </a:p>
      </dgm:t>
    </dgm:pt>
    <dgm:pt modelId="{8D8CB1EC-3239-416E-B727-02D34A86B868}" type="pres">
      <dgm:prSet presAssocID="{AA3B6F35-1D33-43A1-A734-FCCB567BEA14}" presName="root2" presStyleCnt="0"/>
      <dgm:spPr/>
    </dgm:pt>
    <dgm:pt modelId="{325344DE-DEA5-4CA5-B4C3-AADF6CB885D3}" type="pres">
      <dgm:prSet presAssocID="{AA3B6F35-1D33-43A1-A734-FCCB567BEA14}" presName="LevelTwoTextNode" presStyleLbl="node2" presStyleIdx="0" presStyleCnt="5" custScaleX="198423" custLinFactNeighborX="-32346">
        <dgm:presLayoutVars>
          <dgm:chPref val="3"/>
        </dgm:presLayoutVars>
      </dgm:prSet>
      <dgm:spPr/>
      <dgm:t>
        <a:bodyPr/>
        <a:lstStyle/>
        <a:p>
          <a:endParaRPr lang="en-GB"/>
        </a:p>
      </dgm:t>
    </dgm:pt>
    <dgm:pt modelId="{24BD242E-8387-4DAB-ADFD-722CDC4A1DA3}" type="pres">
      <dgm:prSet presAssocID="{AA3B6F35-1D33-43A1-A734-FCCB567BEA14}" presName="level3hierChild" presStyleCnt="0"/>
      <dgm:spPr/>
    </dgm:pt>
    <dgm:pt modelId="{C8C468C8-8268-4705-AFC1-BC095F22626A}" type="pres">
      <dgm:prSet presAssocID="{BE24AD6F-37E2-47AD-B810-61D55F26363B}" presName="conn2-1" presStyleLbl="parChTrans1D2" presStyleIdx="1" presStyleCnt="5" custScaleX="2000000"/>
      <dgm:spPr/>
      <dgm:t>
        <a:bodyPr/>
        <a:lstStyle/>
        <a:p>
          <a:endParaRPr lang="en-GB"/>
        </a:p>
      </dgm:t>
    </dgm:pt>
    <dgm:pt modelId="{305D349D-CB01-470B-B202-77D0030C6C42}" type="pres">
      <dgm:prSet presAssocID="{BE24AD6F-37E2-47AD-B810-61D55F26363B}" presName="connTx" presStyleLbl="parChTrans1D2" presStyleIdx="1" presStyleCnt="5"/>
      <dgm:spPr/>
      <dgm:t>
        <a:bodyPr/>
        <a:lstStyle/>
        <a:p>
          <a:endParaRPr lang="en-GB"/>
        </a:p>
      </dgm:t>
    </dgm:pt>
    <dgm:pt modelId="{12D29523-040F-4E46-9CBA-37BD1827FC45}" type="pres">
      <dgm:prSet presAssocID="{CB290FDA-2FAE-4EB6-90E3-854FB2B3339C}" presName="root2" presStyleCnt="0"/>
      <dgm:spPr/>
    </dgm:pt>
    <dgm:pt modelId="{BCA3B224-AFD8-416E-9DF8-DA9F57C27A6E}" type="pres">
      <dgm:prSet presAssocID="{CB290FDA-2FAE-4EB6-90E3-854FB2B3339C}" presName="LevelTwoTextNode" presStyleLbl="node2" presStyleIdx="1" presStyleCnt="5" custScaleX="196918" custLinFactNeighborX="-32346">
        <dgm:presLayoutVars>
          <dgm:chPref val="3"/>
        </dgm:presLayoutVars>
      </dgm:prSet>
      <dgm:spPr/>
      <dgm:t>
        <a:bodyPr/>
        <a:lstStyle/>
        <a:p>
          <a:endParaRPr lang="en-GB"/>
        </a:p>
      </dgm:t>
    </dgm:pt>
    <dgm:pt modelId="{D7D48A54-95EE-433B-8EC3-1D624F030652}" type="pres">
      <dgm:prSet presAssocID="{CB290FDA-2FAE-4EB6-90E3-854FB2B3339C}" presName="level3hierChild" presStyleCnt="0"/>
      <dgm:spPr/>
    </dgm:pt>
    <dgm:pt modelId="{7A4D677C-283A-4917-9FE6-78230A94FD63}" type="pres">
      <dgm:prSet presAssocID="{7950AE86-A702-41BC-AC3F-EA374BA16674}" presName="conn2-1" presStyleLbl="parChTrans1D2" presStyleIdx="2" presStyleCnt="5" custScaleX="2000000"/>
      <dgm:spPr/>
      <dgm:t>
        <a:bodyPr/>
        <a:lstStyle/>
        <a:p>
          <a:endParaRPr lang="en-GB"/>
        </a:p>
      </dgm:t>
    </dgm:pt>
    <dgm:pt modelId="{8FEDAC0E-7B9C-467F-BC40-20B14E254D4D}" type="pres">
      <dgm:prSet presAssocID="{7950AE86-A702-41BC-AC3F-EA374BA16674}" presName="connTx" presStyleLbl="parChTrans1D2" presStyleIdx="2" presStyleCnt="5"/>
      <dgm:spPr/>
      <dgm:t>
        <a:bodyPr/>
        <a:lstStyle/>
        <a:p>
          <a:endParaRPr lang="en-GB"/>
        </a:p>
      </dgm:t>
    </dgm:pt>
    <dgm:pt modelId="{A4FCCB36-4B0C-41CA-8185-A44F113D737F}" type="pres">
      <dgm:prSet presAssocID="{3EF799ED-25DD-45E7-9F4E-DFB5166B2323}" presName="root2" presStyleCnt="0"/>
      <dgm:spPr/>
    </dgm:pt>
    <dgm:pt modelId="{10B177FC-4B53-401E-B754-FEC922951984}" type="pres">
      <dgm:prSet presAssocID="{3EF799ED-25DD-45E7-9F4E-DFB5166B2323}" presName="LevelTwoTextNode" presStyleLbl="node2" presStyleIdx="2" presStyleCnt="5" custScaleX="199266" custLinFactNeighborX="-32346">
        <dgm:presLayoutVars>
          <dgm:chPref val="3"/>
        </dgm:presLayoutVars>
      </dgm:prSet>
      <dgm:spPr/>
      <dgm:t>
        <a:bodyPr/>
        <a:lstStyle/>
        <a:p>
          <a:endParaRPr lang="en-GB"/>
        </a:p>
      </dgm:t>
    </dgm:pt>
    <dgm:pt modelId="{978A7D02-4607-428A-823F-00EBC89BED77}" type="pres">
      <dgm:prSet presAssocID="{3EF799ED-25DD-45E7-9F4E-DFB5166B2323}" presName="level3hierChild" presStyleCnt="0"/>
      <dgm:spPr/>
    </dgm:pt>
    <dgm:pt modelId="{66A9811E-AA6D-44E8-A2F0-81A5E152A4F2}" type="pres">
      <dgm:prSet presAssocID="{951DF319-A9B7-4DD3-ADCB-FF3CDA95B852}" presName="conn2-1" presStyleLbl="parChTrans1D2" presStyleIdx="3" presStyleCnt="5" custScaleX="2000000"/>
      <dgm:spPr/>
      <dgm:t>
        <a:bodyPr/>
        <a:lstStyle/>
        <a:p>
          <a:endParaRPr lang="en-GB"/>
        </a:p>
      </dgm:t>
    </dgm:pt>
    <dgm:pt modelId="{D7DCC970-38DA-4565-9D59-655333CCAFB4}" type="pres">
      <dgm:prSet presAssocID="{951DF319-A9B7-4DD3-ADCB-FF3CDA95B852}" presName="connTx" presStyleLbl="parChTrans1D2" presStyleIdx="3" presStyleCnt="5"/>
      <dgm:spPr/>
      <dgm:t>
        <a:bodyPr/>
        <a:lstStyle/>
        <a:p>
          <a:endParaRPr lang="en-GB"/>
        </a:p>
      </dgm:t>
    </dgm:pt>
    <dgm:pt modelId="{A092CBD8-D10F-4D5D-A237-BE319E4594EE}" type="pres">
      <dgm:prSet presAssocID="{9253934A-51E9-48FC-9EC5-8F3E1BD01B8D}" presName="root2" presStyleCnt="0"/>
      <dgm:spPr/>
    </dgm:pt>
    <dgm:pt modelId="{614B24F6-193E-438A-9D44-7785EDD389EC}" type="pres">
      <dgm:prSet presAssocID="{9253934A-51E9-48FC-9EC5-8F3E1BD01B8D}" presName="LevelTwoTextNode" presStyleLbl="node2" presStyleIdx="3" presStyleCnt="5" custScaleX="200901" custLinFactNeighborX="-32346">
        <dgm:presLayoutVars>
          <dgm:chPref val="3"/>
        </dgm:presLayoutVars>
      </dgm:prSet>
      <dgm:spPr/>
      <dgm:t>
        <a:bodyPr/>
        <a:lstStyle/>
        <a:p>
          <a:endParaRPr lang="en-GB"/>
        </a:p>
      </dgm:t>
    </dgm:pt>
    <dgm:pt modelId="{85EE3ACB-2EB1-4837-A33B-F61AFCFF4179}" type="pres">
      <dgm:prSet presAssocID="{9253934A-51E9-48FC-9EC5-8F3E1BD01B8D}" presName="level3hierChild" presStyleCnt="0"/>
      <dgm:spPr/>
    </dgm:pt>
    <dgm:pt modelId="{160382B2-9D90-4852-9E52-D7150962BF87}" type="pres">
      <dgm:prSet presAssocID="{7FE35C9B-D6F4-45BA-B09F-14F619B455E9}" presName="conn2-1" presStyleLbl="parChTrans1D2" presStyleIdx="4" presStyleCnt="5" custScaleX="2000000"/>
      <dgm:spPr/>
      <dgm:t>
        <a:bodyPr/>
        <a:lstStyle/>
        <a:p>
          <a:endParaRPr lang="en-GB"/>
        </a:p>
      </dgm:t>
    </dgm:pt>
    <dgm:pt modelId="{86EB5780-21A8-4609-931C-6632B9B3FC37}" type="pres">
      <dgm:prSet presAssocID="{7FE35C9B-D6F4-45BA-B09F-14F619B455E9}" presName="connTx" presStyleLbl="parChTrans1D2" presStyleIdx="4" presStyleCnt="5"/>
      <dgm:spPr/>
      <dgm:t>
        <a:bodyPr/>
        <a:lstStyle/>
        <a:p>
          <a:endParaRPr lang="en-GB"/>
        </a:p>
      </dgm:t>
    </dgm:pt>
    <dgm:pt modelId="{96CB8EC3-7706-4FEE-A45C-C31014009C0E}" type="pres">
      <dgm:prSet presAssocID="{99455D19-DEA4-403B-B1B3-B0C6F4D394A4}" presName="root2" presStyleCnt="0"/>
      <dgm:spPr/>
    </dgm:pt>
    <dgm:pt modelId="{32772B4F-3932-44F8-9ABD-D4136DF67DB8}" type="pres">
      <dgm:prSet presAssocID="{99455D19-DEA4-403B-B1B3-B0C6F4D394A4}" presName="LevelTwoTextNode" presStyleLbl="node2" presStyleIdx="4" presStyleCnt="5" custScaleX="201587" custLinFactNeighborX="-32346">
        <dgm:presLayoutVars>
          <dgm:chPref val="3"/>
        </dgm:presLayoutVars>
      </dgm:prSet>
      <dgm:spPr/>
      <dgm:t>
        <a:bodyPr/>
        <a:lstStyle/>
        <a:p>
          <a:endParaRPr lang="en-GB"/>
        </a:p>
      </dgm:t>
    </dgm:pt>
    <dgm:pt modelId="{94080F7F-995E-488B-889C-3C1054184FC0}" type="pres">
      <dgm:prSet presAssocID="{99455D19-DEA4-403B-B1B3-B0C6F4D394A4}" presName="level3hierChild" presStyleCnt="0"/>
      <dgm:spPr/>
    </dgm:pt>
  </dgm:ptLst>
  <dgm:cxnLst>
    <dgm:cxn modelId="{F52CD5A9-8A57-47C2-B839-D60F55EB87E4}" srcId="{7EA28047-3BA6-4553-8FFE-3F2A1280C665}" destId="{CB290FDA-2FAE-4EB6-90E3-854FB2B3339C}" srcOrd="1" destOrd="0" parTransId="{BE24AD6F-37E2-47AD-B810-61D55F26363B}" sibTransId="{22254FDC-1BBC-4F0D-BD86-34B559ADEC81}"/>
    <dgm:cxn modelId="{AC674F2F-005D-4F82-B6B6-537B237DD1BB}" type="presOf" srcId="{7950AE86-A702-41BC-AC3F-EA374BA16674}" destId="{7A4D677C-283A-4917-9FE6-78230A94FD63}" srcOrd="0" destOrd="0" presId="urn:microsoft.com/office/officeart/2008/layout/HorizontalMultiLevelHierarchy"/>
    <dgm:cxn modelId="{5A55A0C8-AB81-4DB9-AA9D-513FF60FC079}" type="presOf" srcId="{7EA28047-3BA6-4553-8FFE-3F2A1280C665}" destId="{3F0BCFAA-7A07-489F-AD36-66A92C46C1FA}" srcOrd="0" destOrd="0" presId="urn:microsoft.com/office/officeart/2008/layout/HorizontalMultiLevelHierarchy"/>
    <dgm:cxn modelId="{AF1604A3-C0E4-487F-813D-6D50FC767AE4}" srcId="{7EA28047-3BA6-4553-8FFE-3F2A1280C665}" destId="{3EF799ED-25DD-45E7-9F4E-DFB5166B2323}" srcOrd="2" destOrd="0" parTransId="{7950AE86-A702-41BC-AC3F-EA374BA16674}" sibTransId="{764647E3-4130-4CF7-842F-E27D5004F282}"/>
    <dgm:cxn modelId="{857D586C-8750-49DD-BC03-16F8BF196C15}" srcId="{7EA28047-3BA6-4553-8FFE-3F2A1280C665}" destId="{AA3B6F35-1D33-43A1-A734-FCCB567BEA14}" srcOrd="0" destOrd="0" parTransId="{7C0B830B-5A0A-4E11-B635-8596CC2357A0}" sibTransId="{42F8FED7-98EE-433A-AF82-23E35A8FD56D}"/>
    <dgm:cxn modelId="{28F857AA-43F0-432B-BF7E-228A68D8B874}" srcId="{7EA28047-3BA6-4553-8FFE-3F2A1280C665}" destId="{99455D19-DEA4-403B-B1B3-B0C6F4D394A4}" srcOrd="4" destOrd="0" parTransId="{7FE35C9B-D6F4-45BA-B09F-14F619B455E9}" sibTransId="{F36F2FBD-EB99-4A7C-9CC4-73068EC2E31E}"/>
    <dgm:cxn modelId="{E625872B-1795-438D-B555-8BD8598C466D}" type="presOf" srcId="{7C0B830B-5A0A-4E11-B635-8596CC2357A0}" destId="{B5C7448E-44B4-4EB6-9172-5C0C9F9889E9}" srcOrd="1" destOrd="0" presId="urn:microsoft.com/office/officeart/2008/layout/HorizontalMultiLevelHierarchy"/>
    <dgm:cxn modelId="{BC845BEA-61EB-46AA-B632-5D774E7E586B}" type="presOf" srcId="{BE24AD6F-37E2-47AD-B810-61D55F26363B}" destId="{305D349D-CB01-470B-B202-77D0030C6C42}" srcOrd="1" destOrd="0" presId="urn:microsoft.com/office/officeart/2008/layout/HorizontalMultiLevelHierarchy"/>
    <dgm:cxn modelId="{F7444380-C0FF-4AB4-B723-7A313F38CFED}" type="presOf" srcId="{3EF799ED-25DD-45E7-9F4E-DFB5166B2323}" destId="{10B177FC-4B53-401E-B754-FEC922951984}" srcOrd="0" destOrd="0" presId="urn:microsoft.com/office/officeart/2008/layout/HorizontalMultiLevelHierarchy"/>
    <dgm:cxn modelId="{8B9AEA31-74FD-4E5E-B43D-4155B1DB121A}" type="presOf" srcId="{9253934A-51E9-48FC-9EC5-8F3E1BD01B8D}" destId="{614B24F6-193E-438A-9D44-7785EDD389EC}" srcOrd="0" destOrd="0" presId="urn:microsoft.com/office/officeart/2008/layout/HorizontalMultiLevelHierarchy"/>
    <dgm:cxn modelId="{B02E8C57-22ED-4CC9-B47B-01A48F78549F}" type="presOf" srcId="{7950AE86-A702-41BC-AC3F-EA374BA16674}" destId="{8FEDAC0E-7B9C-467F-BC40-20B14E254D4D}" srcOrd="1" destOrd="0" presId="urn:microsoft.com/office/officeart/2008/layout/HorizontalMultiLevelHierarchy"/>
    <dgm:cxn modelId="{C223DF3B-DE4F-4C37-B59B-AFC868F66C2D}" type="presOf" srcId="{99455D19-DEA4-403B-B1B3-B0C6F4D394A4}" destId="{32772B4F-3932-44F8-9ABD-D4136DF67DB8}" srcOrd="0" destOrd="0" presId="urn:microsoft.com/office/officeart/2008/layout/HorizontalMultiLevelHierarchy"/>
    <dgm:cxn modelId="{C79918B3-8585-4966-B189-E4713208CB38}" srcId="{7EA28047-3BA6-4553-8FFE-3F2A1280C665}" destId="{9253934A-51E9-48FC-9EC5-8F3E1BD01B8D}" srcOrd="3" destOrd="0" parTransId="{951DF319-A9B7-4DD3-ADCB-FF3CDA95B852}" sibTransId="{D4C0C234-87CB-4CFF-B604-5C1F228EA19F}"/>
    <dgm:cxn modelId="{CB9ABA58-5B9C-4390-9330-80848CC56BF7}" type="presOf" srcId="{951DF319-A9B7-4DD3-ADCB-FF3CDA95B852}" destId="{66A9811E-AA6D-44E8-A2F0-81A5E152A4F2}" srcOrd="0" destOrd="0" presId="urn:microsoft.com/office/officeart/2008/layout/HorizontalMultiLevelHierarchy"/>
    <dgm:cxn modelId="{5B36C9C7-44BB-4EFB-8642-589B6F1ED995}" type="presOf" srcId="{7FE35C9B-D6F4-45BA-B09F-14F619B455E9}" destId="{160382B2-9D90-4852-9E52-D7150962BF87}" srcOrd="0" destOrd="0" presId="urn:microsoft.com/office/officeart/2008/layout/HorizontalMultiLevelHierarchy"/>
    <dgm:cxn modelId="{A9F6FF10-176A-4891-8E1E-0C7360F850CA}" type="presOf" srcId="{7FE35C9B-D6F4-45BA-B09F-14F619B455E9}" destId="{86EB5780-21A8-4609-931C-6632B9B3FC37}" srcOrd="1" destOrd="0" presId="urn:microsoft.com/office/officeart/2008/layout/HorizontalMultiLevelHierarchy"/>
    <dgm:cxn modelId="{7A77E1CE-F0D0-403D-8C3D-1508284757E3}" type="presOf" srcId="{7C0B830B-5A0A-4E11-B635-8596CC2357A0}" destId="{B62A5F86-5839-419D-813E-737CFEC0EB41}" srcOrd="0" destOrd="0" presId="urn:microsoft.com/office/officeart/2008/layout/HorizontalMultiLevelHierarchy"/>
    <dgm:cxn modelId="{DF247361-FD72-43F8-B0A8-BF504A15B5D9}" type="presOf" srcId="{AA3B6F35-1D33-43A1-A734-FCCB567BEA14}" destId="{325344DE-DEA5-4CA5-B4C3-AADF6CB885D3}" srcOrd="0" destOrd="0" presId="urn:microsoft.com/office/officeart/2008/layout/HorizontalMultiLevelHierarchy"/>
    <dgm:cxn modelId="{05BFE2A3-3857-4AC4-9C43-12A79218100C}" type="presOf" srcId="{951DF319-A9B7-4DD3-ADCB-FF3CDA95B852}" destId="{D7DCC970-38DA-4565-9D59-655333CCAFB4}" srcOrd="1" destOrd="0" presId="urn:microsoft.com/office/officeart/2008/layout/HorizontalMultiLevelHierarchy"/>
    <dgm:cxn modelId="{DCCF000B-8137-4973-ADF1-0E09F22E3A30}" type="presOf" srcId="{CB290FDA-2FAE-4EB6-90E3-854FB2B3339C}" destId="{BCA3B224-AFD8-416E-9DF8-DA9F57C27A6E}" srcOrd="0" destOrd="0" presId="urn:microsoft.com/office/officeart/2008/layout/HorizontalMultiLevelHierarchy"/>
    <dgm:cxn modelId="{CDC955C5-B60F-4A74-B3CB-8A8A96316A49}" type="presOf" srcId="{C4C3E7DA-CC28-43CC-8866-9466F1CF1803}" destId="{D9BBDF05-5208-4D4A-BF3E-22078DDD5A9A}" srcOrd="0" destOrd="0" presId="urn:microsoft.com/office/officeart/2008/layout/HorizontalMultiLevelHierarchy"/>
    <dgm:cxn modelId="{FC34B514-D903-465B-B1A3-08D8C0BCC7B3}" srcId="{C4C3E7DA-CC28-43CC-8866-9466F1CF1803}" destId="{7EA28047-3BA6-4553-8FFE-3F2A1280C665}" srcOrd="0" destOrd="0" parTransId="{D41F9A0E-FA98-44A0-9F6C-0FF27196549A}" sibTransId="{ACDBE69E-4373-471A-80A5-1084A6D1789C}"/>
    <dgm:cxn modelId="{201D1273-6D00-4A14-A083-9F243BA66C48}" type="presOf" srcId="{BE24AD6F-37E2-47AD-B810-61D55F26363B}" destId="{C8C468C8-8268-4705-AFC1-BC095F22626A}" srcOrd="0" destOrd="0" presId="urn:microsoft.com/office/officeart/2008/layout/HorizontalMultiLevelHierarchy"/>
    <dgm:cxn modelId="{44810600-FACD-485B-84C9-28DD818EB003}" type="presParOf" srcId="{D9BBDF05-5208-4D4A-BF3E-22078DDD5A9A}" destId="{B747E493-F7C5-463C-B847-856DD18F7204}" srcOrd="0" destOrd="0" presId="urn:microsoft.com/office/officeart/2008/layout/HorizontalMultiLevelHierarchy"/>
    <dgm:cxn modelId="{4819709B-6ABB-4397-B8A1-5661A0B7E14D}" type="presParOf" srcId="{B747E493-F7C5-463C-B847-856DD18F7204}" destId="{3F0BCFAA-7A07-489F-AD36-66A92C46C1FA}" srcOrd="0" destOrd="0" presId="urn:microsoft.com/office/officeart/2008/layout/HorizontalMultiLevelHierarchy"/>
    <dgm:cxn modelId="{F47294A0-6B0B-4EF7-8750-27722D8415EB}" type="presParOf" srcId="{B747E493-F7C5-463C-B847-856DD18F7204}" destId="{8EB4850C-A58E-4ECC-A4FD-5B051F95EBBA}" srcOrd="1" destOrd="0" presId="urn:microsoft.com/office/officeart/2008/layout/HorizontalMultiLevelHierarchy"/>
    <dgm:cxn modelId="{8BBE9A5A-4288-4D24-8EC3-6B5D504439BC}" type="presParOf" srcId="{8EB4850C-A58E-4ECC-A4FD-5B051F95EBBA}" destId="{B62A5F86-5839-419D-813E-737CFEC0EB41}" srcOrd="0" destOrd="0" presId="urn:microsoft.com/office/officeart/2008/layout/HorizontalMultiLevelHierarchy"/>
    <dgm:cxn modelId="{3F4B02BD-4DA0-4002-842E-ECB9C8BB2E94}" type="presParOf" srcId="{B62A5F86-5839-419D-813E-737CFEC0EB41}" destId="{B5C7448E-44B4-4EB6-9172-5C0C9F9889E9}" srcOrd="0" destOrd="0" presId="urn:microsoft.com/office/officeart/2008/layout/HorizontalMultiLevelHierarchy"/>
    <dgm:cxn modelId="{44ED1F91-E521-4CA5-B078-67619458F689}" type="presParOf" srcId="{8EB4850C-A58E-4ECC-A4FD-5B051F95EBBA}" destId="{8D8CB1EC-3239-416E-B727-02D34A86B868}" srcOrd="1" destOrd="0" presId="urn:microsoft.com/office/officeart/2008/layout/HorizontalMultiLevelHierarchy"/>
    <dgm:cxn modelId="{FC75A7B6-18E1-462E-B139-A6085E465AEE}" type="presParOf" srcId="{8D8CB1EC-3239-416E-B727-02D34A86B868}" destId="{325344DE-DEA5-4CA5-B4C3-AADF6CB885D3}" srcOrd="0" destOrd="0" presId="urn:microsoft.com/office/officeart/2008/layout/HorizontalMultiLevelHierarchy"/>
    <dgm:cxn modelId="{68E77DB1-9F16-4204-B216-D3B5C1BE7CF4}" type="presParOf" srcId="{8D8CB1EC-3239-416E-B727-02D34A86B868}" destId="{24BD242E-8387-4DAB-ADFD-722CDC4A1DA3}" srcOrd="1" destOrd="0" presId="urn:microsoft.com/office/officeart/2008/layout/HorizontalMultiLevelHierarchy"/>
    <dgm:cxn modelId="{DDCD7189-6809-41CF-A275-00E5B849E2CB}" type="presParOf" srcId="{8EB4850C-A58E-4ECC-A4FD-5B051F95EBBA}" destId="{C8C468C8-8268-4705-AFC1-BC095F22626A}" srcOrd="2" destOrd="0" presId="urn:microsoft.com/office/officeart/2008/layout/HorizontalMultiLevelHierarchy"/>
    <dgm:cxn modelId="{EC5B19D9-1CEF-466B-ABB0-25924BA71553}" type="presParOf" srcId="{C8C468C8-8268-4705-AFC1-BC095F22626A}" destId="{305D349D-CB01-470B-B202-77D0030C6C42}" srcOrd="0" destOrd="0" presId="urn:microsoft.com/office/officeart/2008/layout/HorizontalMultiLevelHierarchy"/>
    <dgm:cxn modelId="{DBAB9539-7493-4137-B698-213C47184A4D}" type="presParOf" srcId="{8EB4850C-A58E-4ECC-A4FD-5B051F95EBBA}" destId="{12D29523-040F-4E46-9CBA-37BD1827FC45}" srcOrd="3" destOrd="0" presId="urn:microsoft.com/office/officeart/2008/layout/HorizontalMultiLevelHierarchy"/>
    <dgm:cxn modelId="{2877174B-1329-4A76-A004-AB0335BB838A}" type="presParOf" srcId="{12D29523-040F-4E46-9CBA-37BD1827FC45}" destId="{BCA3B224-AFD8-416E-9DF8-DA9F57C27A6E}" srcOrd="0" destOrd="0" presId="urn:microsoft.com/office/officeart/2008/layout/HorizontalMultiLevelHierarchy"/>
    <dgm:cxn modelId="{F854B7F8-E8DB-4165-BFEA-BF1FFAC51F8B}" type="presParOf" srcId="{12D29523-040F-4E46-9CBA-37BD1827FC45}" destId="{D7D48A54-95EE-433B-8EC3-1D624F030652}" srcOrd="1" destOrd="0" presId="urn:microsoft.com/office/officeart/2008/layout/HorizontalMultiLevelHierarchy"/>
    <dgm:cxn modelId="{44F0151E-8C1D-4D4D-8B0D-838051DB6C8F}" type="presParOf" srcId="{8EB4850C-A58E-4ECC-A4FD-5B051F95EBBA}" destId="{7A4D677C-283A-4917-9FE6-78230A94FD63}" srcOrd="4" destOrd="0" presId="urn:microsoft.com/office/officeart/2008/layout/HorizontalMultiLevelHierarchy"/>
    <dgm:cxn modelId="{6420ED3D-E706-48BF-B6C8-438812E0C0FF}" type="presParOf" srcId="{7A4D677C-283A-4917-9FE6-78230A94FD63}" destId="{8FEDAC0E-7B9C-467F-BC40-20B14E254D4D}" srcOrd="0" destOrd="0" presId="urn:microsoft.com/office/officeart/2008/layout/HorizontalMultiLevelHierarchy"/>
    <dgm:cxn modelId="{B67A3823-FD33-4233-BB8E-114AD72DE14D}" type="presParOf" srcId="{8EB4850C-A58E-4ECC-A4FD-5B051F95EBBA}" destId="{A4FCCB36-4B0C-41CA-8185-A44F113D737F}" srcOrd="5" destOrd="0" presId="urn:microsoft.com/office/officeart/2008/layout/HorizontalMultiLevelHierarchy"/>
    <dgm:cxn modelId="{2CECF47B-B52D-4913-A7AE-19B4E79EAC07}" type="presParOf" srcId="{A4FCCB36-4B0C-41CA-8185-A44F113D737F}" destId="{10B177FC-4B53-401E-B754-FEC922951984}" srcOrd="0" destOrd="0" presId="urn:microsoft.com/office/officeart/2008/layout/HorizontalMultiLevelHierarchy"/>
    <dgm:cxn modelId="{9A1E7359-6150-4DEA-A5D4-E14C329767EC}" type="presParOf" srcId="{A4FCCB36-4B0C-41CA-8185-A44F113D737F}" destId="{978A7D02-4607-428A-823F-00EBC89BED77}" srcOrd="1" destOrd="0" presId="urn:microsoft.com/office/officeart/2008/layout/HorizontalMultiLevelHierarchy"/>
    <dgm:cxn modelId="{085C481B-ADE7-44AD-898E-A1B349E169BC}" type="presParOf" srcId="{8EB4850C-A58E-4ECC-A4FD-5B051F95EBBA}" destId="{66A9811E-AA6D-44E8-A2F0-81A5E152A4F2}" srcOrd="6" destOrd="0" presId="urn:microsoft.com/office/officeart/2008/layout/HorizontalMultiLevelHierarchy"/>
    <dgm:cxn modelId="{1C9B2DFB-F341-4122-B71A-CA4F8ED73FA3}" type="presParOf" srcId="{66A9811E-AA6D-44E8-A2F0-81A5E152A4F2}" destId="{D7DCC970-38DA-4565-9D59-655333CCAFB4}" srcOrd="0" destOrd="0" presId="urn:microsoft.com/office/officeart/2008/layout/HorizontalMultiLevelHierarchy"/>
    <dgm:cxn modelId="{3BC0384F-2052-43EA-A91D-F99959E48354}" type="presParOf" srcId="{8EB4850C-A58E-4ECC-A4FD-5B051F95EBBA}" destId="{A092CBD8-D10F-4D5D-A237-BE319E4594EE}" srcOrd="7" destOrd="0" presId="urn:microsoft.com/office/officeart/2008/layout/HorizontalMultiLevelHierarchy"/>
    <dgm:cxn modelId="{161EB888-4097-4118-BC5F-7C3010D367C6}" type="presParOf" srcId="{A092CBD8-D10F-4D5D-A237-BE319E4594EE}" destId="{614B24F6-193E-438A-9D44-7785EDD389EC}" srcOrd="0" destOrd="0" presId="urn:microsoft.com/office/officeart/2008/layout/HorizontalMultiLevelHierarchy"/>
    <dgm:cxn modelId="{C43597E2-976A-4AFD-AA42-1B32BB89BD8F}" type="presParOf" srcId="{A092CBD8-D10F-4D5D-A237-BE319E4594EE}" destId="{85EE3ACB-2EB1-4837-A33B-F61AFCFF4179}" srcOrd="1" destOrd="0" presId="urn:microsoft.com/office/officeart/2008/layout/HorizontalMultiLevelHierarchy"/>
    <dgm:cxn modelId="{E7D6202A-5348-4AF2-857D-C7D4AB017282}" type="presParOf" srcId="{8EB4850C-A58E-4ECC-A4FD-5B051F95EBBA}" destId="{160382B2-9D90-4852-9E52-D7150962BF87}" srcOrd="8" destOrd="0" presId="urn:microsoft.com/office/officeart/2008/layout/HorizontalMultiLevelHierarchy"/>
    <dgm:cxn modelId="{026752D3-0A5F-4E12-A0BF-B86A33C8DF37}" type="presParOf" srcId="{160382B2-9D90-4852-9E52-D7150962BF87}" destId="{86EB5780-21A8-4609-931C-6632B9B3FC37}" srcOrd="0" destOrd="0" presId="urn:microsoft.com/office/officeart/2008/layout/HorizontalMultiLevelHierarchy"/>
    <dgm:cxn modelId="{D001DB18-901E-4F70-874B-572C3DE7974D}" type="presParOf" srcId="{8EB4850C-A58E-4ECC-A4FD-5B051F95EBBA}" destId="{96CB8EC3-7706-4FEE-A45C-C31014009C0E}" srcOrd="9" destOrd="0" presId="urn:microsoft.com/office/officeart/2008/layout/HorizontalMultiLevelHierarchy"/>
    <dgm:cxn modelId="{6152C146-FACA-4C43-AAE3-708383BA9A07}" type="presParOf" srcId="{96CB8EC3-7706-4FEE-A45C-C31014009C0E}" destId="{32772B4F-3932-44F8-9ABD-D4136DF67DB8}" srcOrd="0" destOrd="0" presId="urn:microsoft.com/office/officeart/2008/layout/HorizontalMultiLevelHierarchy"/>
    <dgm:cxn modelId="{D8F2B181-80F1-45F5-A896-5C02E192E29D}" type="presParOf" srcId="{96CB8EC3-7706-4FEE-A45C-C31014009C0E}" destId="{94080F7F-995E-488B-889C-3C1054184FC0}" srcOrd="1" destOrd="0" presId="urn:microsoft.com/office/officeart/2008/layout/HorizontalMultiLevelHierarchy"/>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3E40522-012F-4161-858D-F7B10A59797F}">
      <dsp:nvSpPr>
        <dsp:cNvPr id="0" name=""/>
        <dsp:cNvSpPr/>
      </dsp:nvSpPr>
      <dsp:spPr>
        <a:xfrm>
          <a:off x="1138977" y="2295525"/>
          <a:ext cx="564999" cy="2023307"/>
        </a:xfrm>
        <a:custGeom>
          <a:avLst/>
          <a:gdLst/>
          <a:ahLst/>
          <a:cxnLst/>
          <a:rect l="0" t="0" r="0" b="0"/>
          <a:pathLst>
            <a:path>
              <a:moveTo>
                <a:pt x="0" y="0"/>
              </a:moveTo>
              <a:lnTo>
                <a:pt x="282499" y="0"/>
              </a:lnTo>
              <a:lnTo>
                <a:pt x="282499" y="2023307"/>
              </a:lnTo>
              <a:lnTo>
                <a:pt x="564999" y="2023307"/>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GB" sz="700" kern="1200"/>
        </a:p>
      </dsp:txBody>
      <dsp:txXfrm>
        <a:off x="371120" y="3254660"/>
        <a:ext cx="2100713" cy="105035"/>
      </dsp:txXfrm>
    </dsp:sp>
    <dsp:sp modelId="{7448BC2F-1B87-46F1-878B-7A455D853C6E}">
      <dsp:nvSpPr>
        <dsp:cNvPr id="0" name=""/>
        <dsp:cNvSpPr/>
      </dsp:nvSpPr>
      <dsp:spPr>
        <a:xfrm>
          <a:off x="1138977" y="2295525"/>
          <a:ext cx="564999" cy="1348871"/>
        </a:xfrm>
        <a:custGeom>
          <a:avLst/>
          <a:gdLst/>
          <a:ahLst/>
          <a:cxnLst/>
          <a:rect l="0" t="0" r="0" b="0"/>
          <a:pathLst>
            <a:path>
              <a:moveTo>
                <a:pt x="0" y="0"/>
              </a:moveTo>
              <a:lnTo>
                <a:pt x="282499" y="0"/>
              </a:lnTo>
              <a:lnTo>
                <a:pt x="282499" y="1348871"/>
              </a:lnTo>
              <a:lnTo>
                <a:pt x="564999" y="1348871"/>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just" defTabSz="222250">
            <a:lnSpc>
              <a:spcPct val="90000"/>
            </a:lnSpc>
            <a:spcBef>
              <a:spcPct val="0"/>
            </a:spcBef>
            <a:spcAft>
              <a:spcPct val="35000"/>
            </a:spcAft>
          </a:pPr>
          <a:endParaRPr lang="en-GB" sz="500" kern="1200"/>
        </a:p>
      </dsp:txBody>
      <dsp:txXfrm>
        <a:off x="690266" y="2933400"/>
        <a:ext cx="1462422" cy="73121"/>
      </dsp:txXfrm>
    </dsp:sp>
    <dsp:sp modelId="{160382B2-9D90-4852-9E52-D7150962BF87}">
      <dsp:nvSpPr>
        <dsp:cNvPr id="0" name=""/>
        <dsp:cNvSpPr/>
      </dsp:nvSpPr>
      <dsp:spPr>
        <a:xfrm>
          <a:off x="1138977" y="2295525"/>
          <a:ext cx="564999" cy="674435"/>
        </a:xfrm>
        <a:custGeom>
          <a:avLst/>
          <a:gdLst/>
          <a:ahLst/>
          <a:cxnLst/>
          <a:rect l="0" t="0" r="0" b="0"/>
          <a:pathLst>
            <a:path>
              <a:moveTo>
                <a:pt x="0" y="0"/>
              </a:moveTo>
              <a:lnTo>
                <a:pt x="282499" y="0"/>
              </a:lnTo>
              <a:lnTo>
                <a:pt x="282499" y="674435"/>
              </a:lnTo>
              <a:lnTo>
                <a:pt x="564999" y="674435"/>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just" defTabSz="222250">
            <a:lnSpc>
              <a:spcPct val="90000"/>
            </a:lnSpc>
            <a:spcBef>
              <a:spcPct val="0"/>
            </a:spcBef>
            <a:spcAft>
              <a:spcPct val="35000"/>
            </a:spcAft>
          </a:pPr>
          <a:endParaRPr lang="en-GB" sz="500" kern="1200"/>
        </a:p>
      </dsp:txBody>
      <dsp:txXfrm>
        <a:off x="981565" y="2610747"/>
        <a:ext cx="879822" cy="43991"/>
      </dsp:txXfrm>
    </dsp:sp>
    <dsp:sp modelId="{66A9811E-AA6D-44E8-A2F0-81A5E152A4F2}">
      <dsp:nvSpPr>
        <dsp:cNvPr id="0" name=""/>
        <dsp:cNvSpPr/>
      </dsp:nvSpPr>
      <dsp:spPr>
        <a:xfrm>
          <a:off x="1138977" y="2249805"/>
          <a:ext cx="564999" cy="91440"/>
        </a:xfrm>
        <a:custGeom>
          <a:avLst/>
          <a:gdLst/>
          <a:ahLst/>
          <a:cxnLst/>
          <a:rect l="0" t="0" r="0" b="0"/>
          <a:pathLst>
            <a:path>
              <a:moveTo>
                <a:pt x="0" y="45720"/>
              </a:moveTo>
              <a:lnTo>
                <a:pt x="564999" y="4572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just" defTabSz="222250">
            <a:lnSpc>
              <a:spcPct val="90000"/>
            </a:lnSpc>
            <a:spcBef>
              <a:spcPct val="0"/>
            </a:spcBef>
            <a:spcAft>
              <a:spcPct val="35000"/>
            </a:spcAft>
          </a:pPr>
          <a:endParaRPr lang="en-GB" sz="500" kern="1200"/>
        </a:p>
      </dsp:txBody>
      <dsp:txXfrm>
        <a:off x="1138977" y="2281400"/>
        <a:ext cx="564999" cy="28249"/>
      </dsp:txXfrm>
    </dsp:sp>
    <dsp:sp modelId="{7A4D677C-283A-4917-9FE6-78230A94FD63}">
      <dsp:nvSpPr>
        <dsp:cNvPr id="0" name=""/>
        <dsp:cNvSpPr/>
      </dsp:nvSpPr>
      <dsp:spPr>
        <a:xfrm>
          <a:off x="1138977" y="1621089"/>
          <a:ext cx="564999" cy="674435"/>
        </a:xfrm>
        <a:custGeom>
          <a:avLst/>
          <a:gdLst/>
          <a:ahLst/>
          <a:cxnLst/>
          <a:rect l="0" t="0" r="0" b="0"/>
          <a:pathLst>
            <a:path>
              <a:moveTo>
                <a:pt x="0" y="674435"/>
              </a:moveTo>
              <a:lnTo>
                <a:pt x="282499" y="674435"/>
              </a:lnTo>
              <a:lnTo>
                <a:pt x="282499" y="0"/>
              </a:lnTo>
              <a:lnTo>
                <a:pt x="564999" y="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just" defTabSz="222250">
            <a:lnSpc>
              <a:spcPct val="90000"/>
            </a:lnSpc>
            <a:spcBef>
              <a:spcPct val="0"/>
            </a:spcBef>
            <a:spcAft>
              <a:spcPct val="35000"/>
            </a:spcAft>
          </a:pPr>
          <a:endParaRPr lang="en-GB" sz="500" kern="1200"/>
        </a:p>
      </dsp:txBody>
      <dsp:txXfrm>
        <a:off x="981565" y="1936311"/>
        <a:ext cx="879822" cy="43991"/>
      </dsp:txXfrm>
    </dsp:sp>
    <dsp:sp modelId="{C8C468C8-8268-4705-AFC1-BC095F22626A}">
      <dsp:nvSpPr>
        <dsp:cNvPr id="0" name=""/>
        <dsp:cNvSpPr/>
      </dsp:nvSpPr>
      <dsp:spPr>
        <a:xfrm>
          <a:off x="1138977" y="946653"/>
          <a:ext cx="564999" cy="1348871"/>
        </a:xfrm>
        <a:custGeom>
          <a:avLst/>
          <a:gdLst/>
          <a:ahLst/>
          <a:cxnLst/>
          <a:rect l="0" t="0" r="0" b="0"/>
          <a:pathLst>
            <a:path>
              <a:moveTo>
                <a:pt x="0" y="1348871"/>
              </a:moveTo>
              <a:lnTo>
                <a:pt x="282499" y="1348871"/>
              </a:lnTo>
              <a:lnTo>
                <a:pt x="282499" y="0"/>
              </a:lnTo>
              <a:lnTo>
                <a:pt x="564999" y="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just" defTabSz="222250">
            <a:lnSpc>
              <a:spcPct val="90000"/>
            </a:lnSpc>
            <a:spcBef>
              <a:spcPct val="0"/>
            </a:spcBef>
            <a:spcAft>
              <a:spcPct val="35000"/>
            </a:spcAft>
          </a:pPr>
          <a:endParaRPr lang="en-GB" sz="500" kern="1200"/>
        </a:p>
      </dsp:txBody>
      <dsp:txXfrm>
        <a:off x="690266" y="1584528"/>
        <a:ext cx="1462422" cy="73121"/>
      </dsp:txXfrm>
    </dsp:sp>
    <dsp:sp modelId="{B62A5F86-5839-419D-813E-737CFEC0EB41}">
      <dsp:nvSpPr>
        <dsp:cNvPr id="0" name=""/>
        <dsp:cNvSpPr/>
      </dsp:nvSpPr>
      <dsp:spPr>
        <a:xfrm>
          <a:off x="1138977" y="272217"/>
          <a:ext cx="564999" cy="2023307"/>
        </a:xfrm>
        <a:custGeom>
          <a:avLst/>
          <a:gdLst/>
          <a:ahLst/>
          <a:cxnLst/>
          <a:rect l="0" t="0" r="0" b="0"/>
          <a:pathLst>
            <a:path>
              <a:moveTo>
                <a:pt x="0" y="2023307"/>
              </a:moveTo>
              <a:lnTo>
                <a:pt x="282499" y="2023307"/>
              </a:lnTo>
              <a:lnTo>
                <a:pt x="282499" y="0"/>
              </a:lnTo>
              <a:lnTo>
                <a:pt x="564999" y="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just" defTabSz="311150">
            <a:lnSpc>
              <a:spcPct val="90000"/>
            </a:lnSpc>
            <a:spcBef>
              <a:spcPct val="0"/>
            </a:spcBef>
            <a:spcAft>
              <a:spcPct val="35000"/>
            </a:spcAft>
          </a:pPr>
          <a:endParaRPr lang="en-GB" sz="700" kern="1200"/>
        </a:p>
      </dsp:txBody>
      <dsp:txXfrm>
        <a:off x="371120" y="1231353"/>
        <a:ext cx="2100713" cy="105035"/>
      </dsp:txXfrm>
    </dsp:sp>
    <dsp:sp modelId="{3F0BCFAA-7A07-489F-AD36-66A92C46C1FA}">
      <dsp:nvSpPr>
        <dsp:cNvPr id="0" name=""/>
        <dsp:cNvSpPr/>
      </dsp:nvSpPr>
      <dsp:spPr>
        <a:xfrm rot="16200000">
          <a:off x="-609707" y="1966705"/>
          <a:ext cx="2839729" cy="657639"/>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1" kern="1200"/>
            <a:t>Performance Standards</a:t>
          </a:r>
        </a:p>
      </dsp:txBody>
      <dsp:txXfrm rot="16200000">
        <a:off x="-609707" y="1966705"/>
        <a:ext cx="2839729" cy="657639"/>
      </dsp:txXfrm>
    </dsp:sp>
    <dsp:sp modelId="{325344DE-DEA5-4CA5-B4C3-AADF6CB885D3}">
      <dsp:nvSpPr>
        <dsp:cNvPr id="0" name=""/>
        <dsp:cNvSpPr/>
      </dsp:nvSpPr>
      <dsp:spPr>
        <a:xfrm>
          <a:off x="1703977" y="2443"/>
          <a:ext cx="3511530" cy="539548"/>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just" defTabSz="622300">
            <a:lnSpc>
              <a:spcPct val="90000"/>
            </a:lnSpc>
            <a:spcBef>
              <a:spcPct val="0"/>
            </a:spcBef>
            <a:spcAft>
              <a:spcPct val="35000"/>
            </a:spcAft>
          </a:pPr>
          <a:r>
            <a:rPr lang="en-GB" sz="1400" b="1" kern="1200"/>
            <a:t>  2000 – Managing the Internal Audit Activity</a:t>
          </a:r>
          <a:endParaRPr lang="en-GB" sz="1400" kern="1200"/>
        </a:p>
      </dsp:txBody>
      <dsp:txXfrm>
        <a:off x="1703977" y="2443"/>
        <a:ext cx="3511530" cy="539548"/>
      </dsp:txXfrm>
    </dsp:sp>
    <dsp:sp modelId="{BCA3B224-AFD8-416E-9DF8-DA9F57C27A6E}">
      <dsp:nvSpPr>
        <dsp:cNvPr id="0" name=""/>
        <dsp:cNvSpPr/>
      </dsp:nvSpPr>
      <dsp:spPr>
        <a:xfrm>
          <a:off x="1703977" y="676879"/>
          <a:ext cx="3484896" cy="539548"/>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just" defTabSz="622300">
            <a:lnSpc>
              <a:spcPct val="90000"/>
            </a:lnSpc>
            <a:spcBef>
              <a:spcPct val="0"/>
            </a:spcBef>
            <a:spcAft>
              <a:spcPct val="35000"/>
            </a:spcAft>
          </a:pPr>
          <a:r>
            <a:rPr lang="en-GB" sz="1400" b="1" kern="1200"/>
            <a:t>  2100 – Nature of Work</a:t>
          </a:r>
          <a:endParaRPr lang="en-GB" sz="1400" kern="1200"/>
        </a:p>
      </dsp:txBody>
      <dsp:txXfrm>
        <a:off x="1703977" y="676879"/>
        <a:ext cx="3484896" cy="539548"/>
      </dsp:txXfrm>
    </dsp:sp>
    <dsp:sp modelId="{10B177FC-4B53-401E-B754-FEC922951984}">
      <dsp:nvSpPr>
        <dsp:cNvPr id="0" name=""/>
        <dsp:cNvSpPr/>
      </dsp:nvSpPr>
      <dsp:spPr>
        <a:xfrm>
          <a:off x="1703977" y="1351314"/>
          <a:ext cx="3526449" cy="539548"/>
        </a:xfrm>
        <a:prstGeom prst="rect">
          <a:avLst/>
        </a:prstGeom>
        <a:solidFill>
          <a:srgbClr val="FFFF00"/>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just" defTabSz="933450">
            <a:lnSpc>
              <a:spcPct val="90000"/>
            </a:lnSpc>
            <a:spcBef>
              <a:spcPct val="0"/>
            </a:spcBef>
            <a:spcAft>
              <a:spcPct val="35000"/>
            </a:spcAft>
          </a:pPr>
          <a:r>
            <a:rPr lang="en-GB" sz="2100" b="1" kern="1200" dirty="0"/>
            <a:t>  </a:t>
          </a:r>
          <a:r>
            <a:rPr lang="en-GB" sz="1400" b="1" kern="1200" dirty="0"/>
            <a:t>2200 – Engagement Planning</a:t>
          </a:r>
          <a:endParaRPr lang="en-GB" sz="1400" kern="1200" dirty="0"/>
        </a:p>
      </dsp:txBody>
      <dsp:txXfrm>
        <a:off x="1703977" y="1351314"/>
        <a:ext cx="3526449" cy="539548"/>
      </dsp:txXfrm>
    </dsp:sp>
    <dsp:sp modelId="{614B24F6-193E-438A-9D44-7785EDD389EC}">
      <dsp:nvSpPr>
        <dsp:cNvPr id="0" name=""/>
        <dsp:cNvSpPr/>
      </dsp:nvSpPr>
      <dsp:spPr>
        <a:xfrm>
          <a:off x="1703977" y="2025750"/>
          <a:ext cx="3555384" cy="539548"/>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l" defTabSz="933450">
            <a:lnSpc>
              <a:spcPct val="90000"/>
            </a:lnSpc>
            <a:spcBef>
              <a:spcPct val="0"/>
            </a:spcBef>
            <a:spcAft>
              <a:spcPct val="35000"/>
            </a:spcAft>
          </a:pPr>
          <a:r>
            <a:rPr lang="en-GB" sz="2100" b="1" kern="1200"/>
            <a:t>  </a:t>
          </a:r>
          <a:r>
            <a:rPr lang="en-GB" sz="1400" b="1" kern="1200"/>
            <a:t>2300 – Performing the Engagement</a:t>
          </a:r>
          <a:endParaRPr lang="en-GB" sz="1400" kern="1200"/>
        </a:p>
      </dsp:txBody>
      <dsp:txXfrm>
        <a:off x="1703977" y="2025750"/>
        <a:ext cx="3555384" cy="539548"/>
      </dsp:txXfrm>
    </dsp:sp>
    <dsp:sp modelId="{32772B4F-3932-44F8-9ABD-D4136DF67DB8}">
      <dsp:nvSpPr>
        <dsp:cNvPr id="0" name=""/>
        <dsp:cNvSpPr/>
      </dsp:nvSpPr>
      <dsp:spPr>
        <a:xfrm>
          <a:off x="1703977" y="2700186"/>
          <a:ext cx="3567524" cy="539548"/>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just" defTabSz="1111250">
            <a:lnSpc>
              <a:spcPct val="90000"/>
            </a:lnSpc>
            <a:spcBef>
              <a:spcPct val="0"/>
            </a:spcBef>
            <a:spcAft>
              <a:spcPct val="35000"/>
            </a:spcAft>
          </a:pPr>
          <a:r>
            <a:rPr lang="en-GB" sz="2500" b="1" kern="1200"/>
            <a:t>  </a:t>
          </a:r>
          <a:r>
            <a:rPr lang="en-GB" sz="1400" b="1" kern="1200"/>
            <a:t>2400 – Communicating Results</a:t>
          </a:r>
          <a:endParaRPr lang="en-GB" sz="1400" kern="1200"/>
        </a:p>
      </dsp:txBody>
      <dsp:txXfrm>
        <a:off x="1703977" y="2700186"/>
        <a:ext cx="3567524" cy="539548"/>
      </dsp:txXfrm>
    </dsp:sp>
    <dsp:sp modelId="{DC43110C-2D1F-4538-AF4F-5F0F6F4E5599}">
      <dsp:nvSpPr>
        <dsp:cNvPr id="0" name=""/>
        <dsp:cNvSpPr/>
      </dsp:nvSpPr>
      <dsp:spPr>
        <a:xfrm>
          <a:off x="1703977" y="3374622"/>
          <a:ext cx="3602511" cy="539548"/>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just" defTabSz="1289050">
            <a:lnSpc>
              <a:spcPct val="90000"/>
            </a:lnSpc>
            <a:spcBef>
              <a:spcPct val="0"/>
            </a:spcBef>
            <a:spcAft>
              <a:spcPct val="35000"/>
            </a:spcAft>
          </a:pPr>
          <a:r>
            <a:rPr lang="en-GB" sz="2900" b="1" kern="1200"/>
            <a:t>  </a:t>
          </a:r>
          <a:r>
            <a:rPr lang="en-GB" sz="1400" b="1" kern="1200"/>
            <a:t>2500 – Monitoring Progress</a:t>
          </a:r>
          <a:endParaRPr lang="en-GB" sz="1400" kern="1200"/>
        </a:p>
      </dsp:txBody>
      <dsp:txXfrm>
        <a:off x="1703977" y="3374622"/>
        <a:ext cx="3602511" cy="539548"/>
      </dsp:txXfrm>
    </dsp:sp>
    <dsp:sp modelId="{D55BD5CD-92C8-4A10-BDA5-482F6F17A1AE}">
      <dsp:nvSpPr>
        <dsp:cNvPr id="0" name=""/>
        <dsp:cNvSpPr/>
      </dsp:nvSpPr>
      <dsp:spPr>
        <a:xfrm>
          <a:off x="1703977" y="4049058"/>
          <a:ext cx="3602511" cy="539548"/>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l" defTabSz="533400">
            <a:lnSpc>
              <a:spcPct val="90000"/>
            </a:lnSpc>
            <a:spcBef>
              <a:spcPct val="0"/>
            </a:spcBef>
            <a:spcAft>
              <a:spcPct val="35000"/>
            </a:spcAft>
          </a:pPr>
          <a:r>
            <a:rPr lang="en-GB" sz="1200" b="1" kern="1200"/>
            <a:t>    </a:t>
          </a:r>
          <a:r>
            <a:rPr lang="en-GB" sz="1400" b="1" kern="1200"/>
            <a:t>2600 – Communication and acceptance of  </a:t>
          </a:r>
        </a:p>
        <a:p>
          <a:pPr lvl="0" algn="l" defTabSz="533400">
            <a:lnSpc>
              <a:spcPct val="90000"/>
            </a:lnSpc>
            <a:spcBef>
              <a:spcPct val="0"/>
            </a:spcBef>
            <a:spcAft>
              <a:spcPct val="35000"/>
            </a:spcAft>
          </a:pPr>
          <a:r>
            <a:rPr lang="en-GB" sz="1400" b="1" kern="1200"/>
            <a:t>                 risks</a:t>
          </a:r>
          <a:endParaRPr lang="en-GB" sz="1400" kern="1200"/>
        </a:p>
      </dsp:txBody>
      <dsp:txXfrm>
        <a:off x="1703977" y="4049058"/>
        <a:ext cx="3602511" cy="53954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0382B2-9D90-4852-9E52-D7150962BF87}">
      <dsp:nvSpPr>
        <dsp:cNvPr id="0" name=""/>
        <dsp:cNvSpPr/>
      </dsp:nvSpPr>
      <dsp:spPr>
        <a:xfrm>
          <a:off x="877363" y="2295525"/>
          <a:ext cx="225867" cy="1799543"/>
        </a:xfrm>
        <a:custGeom>
          <a:avLst/>
          <a:gdLst/>
          <a:ahLst/>
          <a:cxnLst/>
          <a:rect l="0" t="0" r="0" b="0"/>
          <a:pathLst>
            <a:path>
              <a:moveTo>
                <a:pt x="0" y="0"/>
              </a:moveTo>
              <a:lnTo>
                <a:pt x="112933" y="0"/>
              </a:lnTo>
              <a:lnTo>
                <a:pt x="112933" y="1799543"/>
              </a:lnTo>
              <a:lnTo>
                <a:pt x="225867" y="1799543"/>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just" defTabSz="266700">
            <a:lnSpc>
              <a:spcPct val="90000"/>
            </a:lnSpc>
            <a:spcBef>
              <a:spcPct val="0"/>
            </a:spcBef>
            <a:spcAft>
              <a:spcPct val="35000"/>
            </a:spcAft>
          </a:pPr>
          <a:endParaRPr lang="en-GB" sz="600" kern="1200"/>
        </a:p>
      </dsp:txBody>
      <dsp:txXfrm>
        <a:off x="83466" y="3149955"/>
        <a:ext cx="1813663" cy="90683"/>
      </dsp:txXfrm>
    </dsp:sp>
    <dsp:sp modelId="{66A9811E-AA6D-44E8-A2F0-81A5E152A4F2}">
      <dsp:nvSpPr>
        <dsp:cNvPr id="0" name=""/>
        <dsp:cNvSpPr/>
      </dsp:nvSpPr>
      <dsp:spPr>
        <a:xfrm>
          <a:off x="877363" y="2295525"/>
          <a:ext cx="225867" cy="899771"/>
        </a:xfrm>
        <a:custGeom>
          <a:avLst/>
          <a:gdLst/>
          <a:ahLst/>
          <a:cxnLst/>
          <a:rect l="0" t="0" r="0" b="0"/>
          <a:pathLst>
            <a:path>
              <a:moveTo>
                <a:pt x="0" y="0"/>
              </a:moveTo>
              <a:lnTo>
                <a:pt x="112933" y="0"/>
              </a:lnTo>
              <a:lnTo>
                <a:pt x="112933" y="899771"/>
              </a:lnTo>
              <a:lnTo>
                <a:pt x="225867" y="899771"/>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just" defTabSz="222250">
            <a:lnSpc>
              <a:spcPct val="90000"/>
            </a:lnSpc>
            <a:spcBef>
              <a:spcPct val="0"/>
            </a:spcBef>
            <a:spcAft>
              <a:spcPct val="35000"/>
            </a:spcAft>
          </a:pPr>
          <a:endParaRPr lang="en-GB" sz="500" kern="1200"/>
        </a:p>
      </dsp:txBody>
      <dsp:txXfrm>
        <a:off x="526453" y="2722218"/>
        <a:ext cx="927688" cy="46384"/>
      </dsp:txXfrm>
    </dsp:sp>
    <dsp:sp modelId="{7A4D677C-283A-4917-9FE6-78230A94FD63}">
      <dsp:nvSpPr>
        <dsp:cNvPr id="0" name=""/>
        <dsp:cNvSpPr/>
      </dsp:nvSpPr>
      <dsp:spPr>
        <a:xfrm>
          <a:off x="877363" y="2249804"/>
          <a:ext cx="225867" cy="91440"/>
        </a:xfrm>
        <a:custGeom>
          <a:avLst/>
          <a:gdLst/>
          <a:ahLst/>
          <a:cxnLst/>
          <a:rect l="0" t="0" r="0" b="0"/>
          <a:pathLst>
            <a:path>
              <a:moveTo>
                <a:pt x="0" y="45720"/>
              </a:moveTo>
              <a:lnTo>
                <a:pt x="225867" y="4572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just" defTabSz="222250">
            <a:lnSpc>
              <a:spcPct val="90000"/>
            </a:lnSpc>
            <a:spcBef>
              <a:spcPct val="0"/>
            </a:spcBef>
            <a:spcAft>
              <a:spcPct val="35000"/>
            </a:spcAft>
          </a:pPr>
          <a:endParaRPr lang="en-GB" sz="500" kern="1200"/>
        </a:p>
      </dsp:txBody>
      <dsp:txXfrm>
        <a:off x="877363" y="2289878"/>
        <a:ext cx="225867" cy="11293"/>
      </dsp:txXfrm>
    </dsp:sp>
    <dsp:sp modelId="{C8C468C8-8268-4705-AFC1-BC095F22626A}">
      <dsp:nvSpPr>
        <dsp:cNvPr id="0" name=""/>
        <dsp:cNvSpPr/>
      </dsp:nvSpPr>
      <dsp:spPr>
        <a:xfrm>
          <a:off x="877363" y="1395753"/>
          <a:ext cx="225867" cy="899771"/>
        </a:xfrm>
        <a:custGeom>
          <a:avLst/>
          <a:gdLst/>
          <a:ahLst/>
          <a:cxnLst/>
          <a:rect l="0" t="0" r="0" b="0"/>
          <a:pathLst>
            <a:path>
              <a:moveTo>
                <a:pt x="0" y="899771"/>
              </a:moveTo>
              <a:lnTo>
                <a:pt x="112933" y="899771"/>
              </a:lnTo>
              <a:lnTo>
                <a:pt x="112933" y="0"/>
              </a:lnTo>
              <a:lnTo>
                <a:pt x="225867" y="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just" defTabSz="222250">
            <a:lnSpc>
              <a:spcPct val="90000"/>
            </a:lnSpc>
            <a:spcBef>
              <a:spcPct val="0"/>
            </a:spcBef>
            <a:spcAft>
              <a:spcPct val="35000"/>
            </a:spcAft>
          </a:pPr>
          <a:endParaRPr lang="en-GB" sz="500" kern="1200"/>
        </a:p>
      </dsp:txBody>
      <dsp:txXfrm>
        <a:off x="526453" y="1822446"/>
        <a:ext cx="927688" cy="46384"/>
      </dsp:txXfrm>
    </dsp:sp>
    <dsp:sp modelId="{B62A5F86-5839-419D-813E-737CFEC0EB41}">
      <dsp:nvSpPr>
        <dsp:cNvPr id="0" name=""/>
        <dsp:cNvSpPr/>
      </dsp:nvSpPr>
      <dsp:spPr>
        <a:xfrm>
          <a:off x="877363" y="495981"/>
          <a:ext cx="225867" cy="1799543"/>
        </a:xfrm>
        <a:custGeom>
          <a:avLst/>
          <a:gdLst/>
          <a:ahLst/>
          <a:cxnLst/>
          <a:rect l="0" t="0" r="0" b="0"/>
          <a:pathLst>
            <a:path>
              <a:moveTo>
                <a:pt x="0" y="1799543"/>
              </a:moveTo>
              <a:lnTo>
                <a:pt x="112933" y="1799543"/>
              </a:lnTo>
              <a:lnTo>
                <a:pt x="112933" y="0"/>
              </a:lnTo>
              <a:lnTo>
                <a:pt x="225867" y="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just" defTabSz="266700">
            <a:lnSpc>
              <a:spcPct val="90000"/>
            </a:lnSpc>
            <a:spcBef>
              <a:spcPct val="0"/>
            </a:spcBef>
            <a:spcAft>
              <a:spcPct val="35000"/>
            </a:spcAft>
          </a:pPr>
          <a:endParaRPr lang="en-GB" sz="600" kern="1200"/>
        </a:p>
      </dsp:txBody>
      <dsp:txXfrm>
        <a:off x="83466" y="1350411"/>
        <a:ext cx="1813663" cy="90683"/>
      </dsp:txXfrm>
    </dsp:sp>
    <dsp:sp modelId="{3F0BCFAA-7A07-489F-AD36-66A92C46C1FA}">
      <dsp:nvSpPr>
        <dsp:cNvPr id="0" name=""/>
        <dsp:cNvSpPr/>
      </dsp:nvSpPr>
      <dsp:spPr>
        <a:xfrm rot="16200000">
          <a:off x="-1855262" y="1856843"/>
          <a:ext cx="4587889" cy="877363"/>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1" kern="1200" dirty="0" smtClean="0"/>
            <a:t>2200 – Engagement Planning</a:t>
          </a:r>
          <a:endParaRPr lang="en-GB" sz="2000" b="1" kern="1200" dirty="0"/>
        </a:p>
      </dsp:txBody>
      <dsp:txXfrm rot="16200000">
        <a:off x="-1855262" y="1856843"/>
        <a:ext cx="4587889" cy="877363"/>
      </dsp:txXfrm>
    </dsp:sp>
    <dsp:sp modelId="{325344DE-DEA5-4CA5-B4C3-AADF6CB885D3}">
      <dsp:nvSpPr>
        <dsp:cNvPr id="0" name=""/>
        <dsp:cNvSpPr/>
      </dsp:nvSpPr>
      <dsp:spPr>
        <a:xfrm>
          <a:off x="1103231" y="136072"/>
          <a:ext cx="4684769" cy="719817"/>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just" defTabSz="622300">
            <a:lnSpc>
              <a:spcPct val="90000"/>
            </a:lnSpc>
            <a:spcBef>
              <a:spcPct val="0"/>
            </a:spcBef>
            <a:spcAft>
              <a:spcPct val="35000"/>
            </a:spcAft>
          </a:pPr>
          <a:r>
            <a:rPr lang="en-GB" sz="1400" b="1" kern="1200" dirty="0"/>
            <a:t>  </a:t>
          </a:r>
          <a:r>
            <a:rPr lang="en-GB" sz="1400" b="1" kern="1200" dirty="0" smtClean="0"/>
            <a:t>2201 – Planning Considerations</a:t>
          </a:r>
          <a:endParaRPr lang="en-GB" sz="1400" kern="1200" dirty="0"/>
        </a:p>
      </dsp:txBody>
      <dsp:txXfrm>
        <a:off x="1103231" y="136072"/>
        <a:ext cx="4684769" cy="719817"/>
      </dsp:txXfrm>
    </dsp:sp>
    <dsp:sp modelId="{BCA3B224-AFD8-416E-9DF8-DA9F57C27A6E}">
      <dsp:nvSpPr>
        <dsp:cNvPr id="0" name=""/>
        <dsp:cNvSpPr/>
      </dsp:nvSpPr>
      <dsp:spPr>
        <a:xfrm>
          <a:off x="1103231" y="1035844"/>
          <a:ext cx="4649236" cy="719817"/>
        </a:xfrm>
        <a:prstGeom prst="rect">
          <a:avLst/>
        </a:prstGeom>
        <a:solidFill>
          <a:srgbClr val="FFFF00"/>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just" defTabSz="622300">
            <a:lnSpc>
              <a:spcPct val="90000"/>
            </a:lnSpc>
            <a:spcBef>
              <a:spcPct val="0"/>
            </a:spcBef>
            <a:spcAft>
              <a:spcPct val="35000"/>
            </a:spcAft>
          </a:pPr>
          <a:r>
            <a:rPr lang="en-GB" sz="1400" b="1" kern="1200" dirty="0"/>
            <a:t>  </a:t>
          </a:r>
          <a:r>
            <a:rPr lang="en-GB" sz="1400" b="1" kern="1200" dirty="0" smtClean="0"/>
            <a:t>2210 – Engagement Objectives</a:t>
          </a:r>
          <a:endParaRPr lang="en-GB" sz="1400" kern="1200" dirty="0"/>
        </a:p>
      </dsp:txBody>
      <dsp:txXfrm>
        <a:off x="1103231" y="1035844"/>
        <a:ext cx="4649236" cy="719817"/>
      </dsp:txXfrm>
    </dsp:sp>
    <dsp:sp modelId="{10B177FC-4B53-401E-B754-FEC922951984}">
      <dsp:nvSpPr>
        <dsp:cNvPr id="0" name=""/>
        <dsp:cNvSpPr/>
      </dsp:nvSpPr>
      <dsp:spPr>
        <a:xfrm>
          <a:off x="1103231" y="1935616"/>
          <a:ext cx="4704672" cy="719817"/>
        </a:xfrm>
        <a:prstGeom prst="rect">
          <a:avLst/>
        </a:prstGeom>
        <a:no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just" defTabSz="933450">
            <a:lnSpc>
              <a:spcPct val="90000"/>
            </a:lnSpc>
            <a:spcBef>
              <a:spcPct val="0"/>
            </a:spcBef>
            <a:spcAft>
              <a:spcPct val="35000"/>
            </a:spcAft>
          </a:pPr>
          <a:r>
            <a:rPr lang="en-GB" sz="2100" b="1" kern="1200" dirty="0"/>
            <a:t>  </a:t>
          </a:r>
          <a:r>
            <a:rPr lang="en-GB" sz="1400" b="1" kern="1200" dirty="0" smtClean="0"/>
            <a:t>2220 </a:t>
          </a:r>
          <a:r>
            <a:rPr lang="en-GB" sz="1400" b="1" kern="1200" dirty="0"/>
            <a:t>– Engagement </a:t>
          </a:r>
          <a:r>
            <a:rPr lang="en-GB" sz="1400" b="1" kern="1200" dirty="0" smtClean="0"/>
            <a:t>Scope</a:t>
          </a:r>
          <a:endParaRPr lang="en-GB" sz="1400" kern="1200" dirty="0"/>
        </a:p>
      </dsp:txBody>
      <dsp:txXfrm>
        <a:off x="1103231" y="1935616"/>
        <a:ext cx="4704672" cy="719817"/>
      </dsp:txXfrm>
    </dsp:sp>
    <dsp:sp modelId="{614B24F6-193E-438A-9D44-7785EDD389EC}">
      <dsp:nvSpPr>
        <dsp:cNvPr id="0" name=""/>
        <dsp:cNvSpPr/>
      </dsp:nvSpPr>
      <dsp:spPr>
        <a:xfrm>
          <a:off x="1103231" y="2835388"/>
          <a:ext cx="4743275" cy="719817"/>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l" defTabSz="933450">
            <a:lnSpc>
              <a:spcPct val="90000"/>
            </a:lnSpc>
            <a:spcBef>
              <a:spcPct val="0"/>
            </a:spcBef>
            <a:spcAft>
              <a:spcPct val="35000"/>
            </a:spcAft>
          </a:pPr>
          <a:r>
            <a:rPr lang="en-GB" sz="2100" b="1" kern="1200" dirty="0"/>
            <a:t>  </a:t>
          </a:r>
          <a:r>
            <a:rPr lang="en-GB" sz="1400" b="1" kern="1200" dirty="0" smtClean="0"/>
            <a:t>2230 – Engagement Resource Allocation</a:t>
          </a:r>
          <a:endParaRPr lang="en-GB" sz="1400" kern="1200" dirty="0"/>
        </a:p>
      </dsp:txBody>
      <dsp:txXfrm>
        <a:off x="1103231" y="2835388"/>
        <a:ext cx="4743275" cy="719817"/>
      </dsp:txXfrm>
    </dsp:sp>
    <dsp:sp modelId="{32772B4F-3932-44F8-9ABD-D4136DF67DB8}">
      <dsp:nvSpPr>
        <dsp:cNvPr id="0" name=""/>
        <dsp:cNvSpPr/>
      </dsp:nvSpPr>
      <dsp:spPr>
        <a:xfrm>
          <a:off x="1103231" y="3735159"/>
          <a:ext cx="4759471" cy="719817"/>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just" defTabSz="1111250">
            <a:lnSpc>
              <a:spcPct val="90000"/>
            </a:lnSpc>
            <a:spcBef>
              <a:spcPct val="0"/>
            </a:spcBef>
            <a:spcAft>
              <a:spcPct val="35000"/>
            </a:spcAft>
          </a:pPr>
          <a:r>
            <a:rPr lang="en-GB" sz="2500" b="1" kern="1200" dirty="0"/>
            <a:t>  </a:t>
          </a:r>
          <a:r>
            <a:rPr lang="en-GB" sz="1400" b="1" kern="1200" dirty="0" smtClean="0"/>
            <a:t>2240 – Engagement Work Program</a:t>
          </a:r>
          <a:endParaRPr lang="en-GB" sz="1400" kern="1200" dirty="0"/>
        </a:p>
      </dsp:txBody>
      <dsp:txXfrm>
        <a:off x="1103231" y="3735159"/>
        <a:ext cx="4759471" cy="719817"/>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BB1387-AA99-406F-84B6-F5BCABFF072F}" type="datetimeFigureOut">
              <a:rPr lang="nl-BE" smtClean="0"/>
              <a:pPr/>
              <a:t>27/02/2017</a:t>
            </a:fld>
            <a:endParaRPr lang="nl-B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B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36BE33-2819-4C01-A3AB-68CC8C0BCD39}" type="slidenum">
              <a:rPr lang="nl-BE" smtClean="0"/>
              <a:pPr/>
              <a:t>‹#›</a:t>
            </a:fld>
            <a:endParaRPr lang="nl-B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eaLnBrk="1" hangingPunct="1"/>
            <a:fld id="{7E8ED445-7E21-4E7E-B9CF-1F4B792C7B21}" type="slidenum">
              <a:rPr lang="en-GB" sz="1200">
                <a:latin typeface="Arial" pitchFamily="34" charset="0"/>
              </a:rPr>
              <a:pPr eaLnBrk="1" hangingPunct="1"/>
              <a:t>2</a:t>
            </a:fld>
            <a:endParaRPr lang="en-GB" sz="1200" dirty="0">
              <a:latin typeface="Arial" pitchFamily="34" charset="0"/>
            </a:endParaRPr>
          </a:p>
        </p:txBody>
      </p:sp>
      <p:sp>
        <p:nvSpPr>
          <p:cNvPr id="195587" name="Rectangle 2"/>
          <p:cNvSpPr>
            <a:spLocks noGrp="1" noRot="1" noChangeAspect="1" noChangeArrowheads="1" noTextEdit="1"/>
          </p:cNvSpPr>
          <p:nvPr>
            <p:ph type="sldImg"/>
          </p:nvPr>
        </p:nvSpPr>
        <p:spPr>
          <a:xfrm>
            <a:off x="1144588" y="685800"/>
            <a:ext cx="4573587" cy="3430588"/>
          </a:xfrm>
          <a:ln/>
        </p:spPr>
      </p:sp>
      <p:sp>
        <p:nvSpPr>
          <p:cNvPr id="195588" name="Rectangle 3"/>
          <p:cNvSpPr>
            <a:spLocks noGrp="1" noChangeArrowheads="1"/>
          </p:cNvSpPr>
          <p:nvPr>
            <p:ph type="body" idx="1"/>
          </p:nvPr>
        </p:nvSpPr>
        <p:spPr>
          <a:xfrm>
            <a:off x="685494" y="4344357"/>
            <a:ext cx="5488546" cy="4113169"/>
          </a:xfrm>
          <a:noFill/>
        </p:spPr>
        <p:txBody>
          <a:bodyPr/>
          <a:lstStyle/>
          <a:p>
            <a:pPr eaLnBrk="1" hangingPunct="1"/>
            <a:endParaRPr lang="en-GB"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1B59F1BD-5879-42A6-A7AF-42EA7B2A19FC}" type="slidenum">
              <a:rPr lang="en-GB" altLang="en-US" smtClean="0">
                <a:latin typeface="Arial" pitchFamily="34" charset="0"/>
              </a:rPr>
              <a:pPr eaLnBrk="1" hangingPunct="1"/>
              <a:t>11</a:t>
            </a:fld>
            <a:endParaRPr lang="en-GB" altLang="en-US" dirty="0" smtClean="0">
              <a:latin typeface="Arial" pitchFamily="34" charset="0"/>
            </a:endParaRPr>
          </a:p>
        </p:txBody>
      </p:sp>
      <p:sp>
        <p:nvSpPr>
          <p:cNvPr id="203779" name="Rectangle 2"/>
          <p:cNvSpPr>
            <a:spLocks noGrp="1" noRot="1" noChangeAspect="1" noChangeArrowheads="1" noTextEdit="1"/>
          </p:cNvSpPr>
          <p:nvPr>
            <p:ph type="sldImg"/>
          </p:nvPr>
        </p:nvSpPr>
        <p:spPr>
          <a:xfrm>
            <a:off x="1143000" y="685800"/>
            <a:ext cx="4575175" cy="3430588"/>
          </a:xfrm>
          <a:ln/>
        </p:spPr>
      </p:sp>
      <p:sp>
        <p:nvSpPr>
          <p:cNvPr id="203780" name="Notes Placeholder 4"/>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203781" name="Rectangle 6"/>
          <p:cNvSpPr>
            <a:spLocks noGrp="1" noChangeArrowheads="1"/>
          </p:cNvSpPr>
          <p:nvPr>
            <p:ph type="body" idx="1"/>
          </p:nvPr>
        </p:nvSpPr>
        <p:spPr>
          <a:noFill/>
        </p:spPr>
        <p:txBody>
          <a:bodyPr/>
          <a:lstStyle/>
          <a:p>
            <a:pPr algn="just" eaLnBrk="1" hangingPunct="1">
              <a:spcBef>
                <a:spcPct val="0"/>
              </a:spcBef>
            </a:pPr>
            <a:endParaRPr lang="en-US" altLang="en-US" dirty="0" smtClean="0"/>
          </a:p>
          <a:p>
            <a:endParaRPr lang="en-GB"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563A0896-ABDA-4078-AE5E-BDF4526C7E5E}" type="slidenum">
              <a:rPr lang="en-GB" altLang="en-US" smtClean="0">
                <a:latin typeface="Arial" pitchFamily="34" charset="0"/>
              </a:rPr>
              <a:pPr eaLnBrk="1" hangingPunct="1"/>
              <a:t>12</a:t>
            </a:fld>
            <a:endParaRPr lang="en-GB" altLang="en-US" dirty="0" smtClean="0">
              <a:latin typeface="Arial" pitchFamily="34" charset="0"/>
            </a:endParaRPr>
          </a:p>
        </p:txBody>
      </p:sp>
      <p:sp>
        <p:nvSpPr>
          <p:cNvPr id="204803" name="Rectangle 2"/>
          <p:cNvSpPr>
            <a:spLocks noGrp="1" noRot="1" noChangeAspect="1" noChangeArrowheads="1" noTextEdit="1"/>
          </p:cNvSpPr>
          <p:nvPr>
            <p:ph type="sldImg"/>
          </p:nvPr>
        </p:nvSpPr>
        <p:spPr>
          <a:xfrm>
            <a:off x="1143000" y="685800"/>
            <a:ext cx="4575175" cy="3430588"/>
          </a:xfrm>
          <a:ln/>
        </p:spPr>
      </p:sp>
      <p:sp>
        <p:nvSpPr>
          <p:cNvPr id="204804" name="Notes Placeholder 4"/>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a:xfrm>
            <a:off x="1143000" y="685800"/>
            <a:ext cx="4572000" cy="3429000"/>
          </a:xfrm>
          <a:ln/>
        </p:spPr>
      </p:sp>
      <p:sp>
        <p:nvSpPr>
          <p:cNvPr id="205827" name="Notes Placeholder 2"/>
          <p:cNvSpPr>
            <a:spLocks noGrp="1"/>
          </p:cNvSpPr>
          <p:nvPr>
            <p:ph type="body" idx="1"/>
          </p:nvPr>
        </p:nvSpPr>
        <p:spPr>
          <a:noFill/>
        </p:spPr>
        <p:txBody>
          <a:bodyPr/>
          <a:lstStyle/>
          <a:p>
            <a:endParaRPr lang="fr-FR" altLang="en-US" dirty="0" smtClean="0"/>
          </a:p>
        </p:txBody>
      </p:sp>
      <p:sp>
        <p:nvSpPr>
          <p:cNvPr id="205828" name="Slide Number Placeholder 3"/>
          <p:cNvSpPr>
            <a:spLocks noGrp="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35D87964-03F5-47F3-9FDB-A2C19966E31E}" type="slidenum">
              <a:rPr lang="en-GB" altLang="en-US" smtClean="0">
                <a:latin typeface="Arial" pitchFamily="34" charset="0"/>
              </a:rPr>
              <a:pPr eaLnBrk="1" hangingPunct="1"/>
              <a:t>13</a:t>
            </a:fld>
            <a:endParaRPr lang="en-GB" altLang="en-US" dirty="0"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C2BBB6D1-6181-4D0C-8D73-73C271919A0A}" type="slidenum">
              <a:rPr lang="en-GB" altLang="en-US" smtClean="0">
                <a:latin typeface="Arial" pitchFamily="34" charset="0"/>
              </a:rPr>
              <a:pPr eaLnBrk="1" hangingPunct="1"/>
              <a:t>14</a:t>
            </a:fld>
            <a:endParaRPr lang="en-GB" altLang="en-US" dirty="0" smtClean="0">
              <a:latin typeface="Arial" pitchFamily="34" charset="0"/>
            </a:endParaRPr>
          </a:p>
        </p:txBody>
      </p:sp>
      <p:sp>
        <p:nvSpPr>
          <p:cNvPr id="206851" name="Rectangle 2"/>
          <p:cNvSpPr>
            <a:spLocks noGrp="1" noRot="1" noChangeAspect="1" noChangeArrowheads="1" noTextEdit="1"/>
          </p:cNvSpPr>
          <p:nvPr>
            <p:ph type="sldImg"/>
          </p:nvPr>
        </p:nvSpPr>
        <p:spPr>
          <a:xfrm>
            <a:off x="1143000" y="685800"/>
            <a:ext cx="4575175" cy="3430588"/>
          </a:xfrm>
          <a:ln/>
        </p:spPr>
      </p:sp>
      <p:sp>
        <p:nvSpPr>
          <p:cNvPr id="206852" name="Notes Placeholder 4"/>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206853" name="Notes Placeholder 5"/>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206854" name="Rectangle 7"/>
          <p:cNvSpPr>
            <a:spLocks noGrp="1" noChangeArrowheads="1"/>
          </p:cNvSpPr>
          <p:nvPr>
            <p:ph type="body" idx="1"/>
          </p:nvPr>
        </p:nvSpPr>
        <p:spPr>
          <a:noFill/>
        </p:spPr>
        <p:txBody>
          <a:bodyPr/>
          <a:lstStyle/>
          <a:p>
            <a:endParaRPr lang="en-GB" altLang="en-US" b="1"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7"/>
          <p:cNvSpPr txBox="1">
            <a:spLocks noGrp="1" noChangeArrowheads="1"/>
          </p:cNvSpPr>
          <p:nvPr/>
        </p:nvSpPr>
        <p:spPr bwMode="auto">
          <a:xfrm>
            <a:off x="3882929" y="8684460"/>
            <a:ext cx="2973538" cy="458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7472" tIns="43736" rIns="87472" bIns="43736" anchor="b"/>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lgn="r" eaLnBrk="1" hangingPunct="1"/>
            <a:fld id="{C1ADA7E7-BD4A-48F3-B034-F45440C5AAF0}" type="slidenum">
              <a:rPr lang="en-GB" altLang="en-US" sz="1200">
                <a:latin typeface="Arial" pitchFamily="34" charset="0"/>
              </a:rPr>
              <a:pPr algn="r" eaLnBrk="1" hangingPunct="1"/>
              <a:t>15</a:t>
            </a:fld>
            <a:endParaRPr lang="en-GB" altLang="en-US" sz="1200" dirty="0">
              <a:latin typeface="Arial" pitchFamily="34" charset="0"/>
            </a:endParaRPr>
          </a:p>
        </p:txBody>
      </p:sp>
      <p:sp>
        <p:nvSpPr>
          <p:cNvPr id="215043" name="Rectangle 2"/>
          <p:cNvSpPr>
            <a:spLocks noGrp="1" noRot="1" noChangeAspect="1" noChangeArrowheads="1" noTextEdit="1"/>
          </p:cNvSpPr>
          <p:nvPr>
            <p:ph type="sldImg"/>
          </p:nvPr>
        </p:nvSpPr>
        <p:spPr>
          <a:xfrm>
            <a:off x="1143000" y="685800"/>
            <a:ext cx="4572000" cy="3429000"/>
          </a:xfrm>
          <a:ln/>
        </p:spPr>
      </p:sp>
      <p:sp>
        <p:nvSpPr>
          <p:cNvPr id="215044" name="Notes Placeholder 4"/>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215045" name="Rectangle 5"/>
          <p:cNvSpPr>
            <a:spLocks noGrp="1" noChangeArrowheads="1"/>
          </p:cNvSpPr>
          <p:nvPr>
            <p:ph type="body" idx="1"/>
          </p:nvPr>
        </p:nvSpPr>
        <p:spPr>
          <a:noFill/>
        </p:spPr>
        <p:txBody>
          <a:bodyPr/>
          <a:lstStyle/>
          <a:p>
            <a:endParaRPr lang="en-GB" altLang="en-US" b="1" i="1" dirty="0" smtClean="0">
              <a:solidFill>
                <a:schemeClr val="tx2"/>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7"/>
          <p:cNvSpPr txBox="1">
            <a:spLocks noGrp="1" noChangeArrowheads="1"/>
          </p:cNvSpPr>
          <p:nvPr/>
        </p:nvSpPr>
        <p:spPr bwMode="auto">
          <a:xfrm>
            <a:off x="3882929" y="8684460"/>
            <a:ext cx="2973538" cy="458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7472" tIns="43736" rIns="87472" bIns="43736" anchor="b"/>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lgn="r" eaLnBrk="1" hangingPunct="1"/>
            <a:fld id="{C18D83AC-832E-456A-8DA5-16D2F9AF5F8C}" type="slidenum">
              <a:rPr lang="en-GB" altLang="en-US" sz="1200">
                <a:latin typeface="Arial" pitchFamily="34" charset="0"/>
              </a:rPr>
              <a:pPr algn="r" eaLnBrk="1" hangingPunct="1"/>
              <a:t>16</a:t>
            </a:fld>
            <a:endParaRPr lang="en-GB" altLang="en-US" sz="1200" dirty="0">
              <a:latin typeface="Arial" pitchFamily="34" charset="0"/>
            </a:endParaRPr>
          </a:p>
        </p:txBody>
      </p:sp>
      <p:sp>
        <p:nvSpPr>
          <p:cNvPr id="216067" name="Rectangle 2"/>
          <p:cNvSpPr>
            <a:spLocks noGrp="1" noRot="1" noChangeAspect="1" noChangeArrowheads="1" noTextEdit="1"/>
          </p:cNvSpPr>
          <p:nvPr>
            <p:ph type="sldImg"/>
          </p:nvPr>
        </p:nvSpPr>
        <p:spPr>
          <a:xfrm>
            <a:off x="1143000" y="685800"/>
            <a:ext cx="4572000" cy="3429000"/>
          </a:xfrm>
          <a:ln/>
        </p:spPr>
      </p:sp>
      <p:sp>
        <p:nvSpPr>
          <p:cNvPr id="216068" name="Notes Placeholder 4"/>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216069" name="Notes Placeholder 5"/>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216070" name="Rectangle 6"/>
          <p:cNvSpPr>
            <a:spLocks noGrp="1" noChangeArrowheads="1"/>
          </p:cNvSpPr>
          <p:nvPr>
            <p:ph type="body" idx="1"/>
          </p:nvPr>
        </p:nvSpPr>
        <p:spPr>
          <a:noFill/>
        </p:spPr>
        <p:txBody>
          <a:bodyPr/>
          <a:lstStyle/>
          <a:p>
            <a:endParaRPr lang="en-GB"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3B8FC52B-12E6-425A-A068-5AD8F9987FA2}" type="slidenum">
              <a:rPr lang="en-GB" altLang="en-US" smtClean="0">
                <a:latin typeface="Arial" pitchFamily="34" charset="0"/>
              </a:rPr>
              <a:pPr eaLnBrk="1" hangingPunct="1"/>
              <a:t>17</a:t>
            </a:fld>
            <a:endParaRPr lang="en-GB" altLang="en-US" dirty="0" smtClean="0">
              <a:latin typeface="Arial" pitchFamily="34" charset="0"/>
            </a:endParaRPr>
          </a:p>
        </p:txBody>
      </p:sp>
      <p:sp>
        <p:nvSpPr>
          <p:cNvPr id="217091" name="Rectangle 2"/>
          <p:cNvSpPr>
            <a:spLocks noGrp="1" noRot="1" noChangeAspect="1" noChangeArrowheads="1" noTextEdit="1"/>
          </p:cNvSpPr>
          <p:nvPr>
            <p:ph type="sldImg"/>
          </p:nvPr>
        </p:nvSpPr>
        <p:spPr>
          <a:xfrm>
            <a:off x="1143000" y="685800"/>
            <a:ext cx="4575175" cy="3430588"/>
          </a:xfrm>
          <a:ln/>
        </p:spPr>
      </p:sp>
      <p:sp>
        <p:nvSpPr>
          <p:cNvPr id="217092" name="Notes Placeholder 4"/>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217093" name="Rectangle 6"/>
          <p:cNvSpPr>
            <a:spLocks noGrp="1" noChangeArrowheads="1"/>
          </p:cNvSpPr>
          <p:nvPr>
            <p:ph type="body" idx="1"/>
          </p:nvPr>
        </p:nvSpPr>
        <p:spPr>
          <a:noFill/>
        </p:spPr>
        <p:txBody>
          <a:bodyPr/>
          <a:lstStyle/>
          <a:p>
            <a:endParaRPr lang="en-GB"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681E9BAC-437E-4468-B060-CA05EAE54E0A}" type="slidenum">
              <a:rPr lang="en-GB" altLang="en-US" smtClean="0">
                <a:latin typeface="Arial" pitchFamily="34" charset="0"/>
              </a:rPr>
              <a:pPr eaLnBrk="1" hangingPunct="1"/>
              <a:t>18</a:t>
            </a:fld>
            <a:endParaRPr lang="en-GB" altLang="en-US" dirty="0" smtClean="0">
              <a:latin typeface="Arial" pitchFamily="34" charset="0"/>
            </a:endParaRPr>
          </a:p>
        </p:txBody>
      </p:sp>
      <p:sp>
        <p:nvSpPr>
          <p:cNvPr id="221187" name="Rectangle 2"/>
          <p:cNvSpPr>
            <a:spLocks noGrp="1" noRot="1" noChangeAspect="1" noChangeArrowheads="1" noTextEdit="1"/>
          </p:cNvSpPr>
          <p:nvPr>
            <p:ph type="sldImg"/>
          </p:nvPr>
        </p:nvSpPr>
        <p:spPr>
          <a:xfrm>
            <a:off x="1143000" y="685800"/>
            <a:ext cx="4575175" cy="3430588"/>
          </a:xfrm>
          <a:ln/>
        </p:spPr>
      </p:sp>
      <p:sp>
        <p:nvSpPr>
          <p:cNvPr id="221188" name="Notes Placeholder 4"/>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2" name="Notes Placeholder 1"/>
          <p:cNvSpPr>
            <a:spLocks noGrp="1"/>
          </p:cNvSpPr>
          <p:nvPr>
            <p:ph type="body" idx="1"/>
          </p:nvPr>
        </p:nvSpPr>
        <p:spPr/>
        <p:txBody>
          <a:bodyPr/>
          <a:lstStyle/>
          <a:p>
            <a:endParaRPr lang="en-GB"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6AC62127-903A-4CB5-930A-0C5890756791}" type="slidenum">
              <a:rPr lang="en-GB" altLang="en-US" smtClean="0">
                <a:latin typeface="Arial" pitchFamily="34" charset="0"/>
              </a:rPr>
              <a:pPr eaLnBrk="1" hangingPunct="1"/>
              <a:t>19</a:t>
            </a:fld>
            <a:endParaRPr lang="en-GB" altLang="en-US" dirty="0" smtClean="0">
              <a:latin typeface="Arial" pitchFamily="34" charset="0"/>
            </a:endParaRPr>
          </a:p>
        </p:txBody>
      </p:sp>
      <p:sp>
        <p:nvSpPr>
          <p:cNvPr id="222211" name="Rectangle 2"/>
          <p:cNvSpPr>
            <a:spLocks noGrp="1" noRot="1" noChangeAspect="1" noChangeArrowheads="1" noTextEdit="1"/>
          </p:cNvSpPr>
          <p:nvPr>
            <p:ph type="sldImg"/>
          </p:nvPr>
        </p:nvSpPr>
        <p:spPr>
          <a:xfrm>
            <a:off x="1143000" y="685800"/>
            <a:ext cx="4572000" cy="3429000"/>
          </a:xfrm>
          <a:ln/>
        </p:spPr>
      </p:sp>
      <p:sp>
        <p:nvSpPr>
          <p:cNvPr id="222212" name="Rectangle 3"/>
          <p:cNvSpPr>
            <a:spLocks noGrp="1" noChangeArrowheads="1"/>
          </p:cNvSpPr>
          <p:nvPr>
            <p:ph type="body" idx="1"/>
          </p:nvPr>
        </p:nvSpPr>
        <p:spPr>
          <a:noFill/>
        </p:spPr>
        <p:txBody>
          <a:bodyPr/>
          <a:lstStyle/>
          <a:p>
            <a:pPr eaLnBrk="1" hangingPunct="1"/>
            <a:endParaRPr lang="fr-FR"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BECD9F30-8E67-4B00-93DC-FF647D079A4B}" type="slidenum">
              <a:rPr lang="en-GB" altLang="en-US" smtClean="0">
                <a:latin typeface="Arial" pitchFamily="34" charset="0"/>
              </a:rPr>
              <a:pPr eaLnBrk="1" hangingPunct="1"/>
              <a:t>20</a:t>
            </a:fld>
            <a:endParaRPr lang="en-GB" altLang="en-US" dirty="0" smtClean="0">
              <a:latin typeface="Arial" pitchFamily="34" charset="0"/>
            </a:endParaRPr>
          </a:p>
        </p:txBody>
      </p:sp>
      <p:sp>
        <p:nvSpPr>
          <p:cNvPr id="224259" name="Rectangle 7"/>
          <p:cNvSpPr txBox="1">
            <a:spLocks noGrp="1" noChangeArrowheads="1"/>
          </p:cNvSpPr>
          <p:nvPr/>
        </p:nvSpPr>
        <p:spPr bwMode="auto">
          <a:xfrm>
            <a:off x="3882929" y="8684460"/>
            <a:ext cx="2973538" cy="458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7441" tIns="43719" rIns="87441" bIns="43719" anchor="b"/>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lgn="r" eaLnBrk="1" hangingPunct="1"/>
            <a:fld id="{73B390CB-9798-4AA1-8120-7DFC7B2BC948}" type="slidenum">
              <a:rPr lang="fr-FR" altLang="en-US" sz="1200">
                <a:latin typeface="Arial" pitchFamily="34" charset="0"/>
              </a:rPr>
              <a:pPr algn="r" eaLnBrk="1" hangingPunct="1"/>
              <a:t>20</a:t>
            </a:fld>
            <a:endParaRPr lang="fr-FR" altLang="en-US" sz="1200" dirty="0">
              <a:latin typeface="Arial" pitchFamily="34" charset="0"/>
            </a:endParaRPr>
          </a:p>
        </p:txBody>
      </p:sp>
      <p:sp>
        <p:nvSpPr>
          <p:cNvPr id="224260" name="Rectangle 2"/>
          <p:cNvSpPr>
            <a:spLocks noGrp="1" noRot="1" noChangeAspect="1" noChangeArrowheads="1" noTextEdit="1"/>
          </p:cNvSpPr>
          <p:nvPr>
            <p:ph type="sldImg"/>
          </p:nvPr>
        </p:nvSpPr>
        <p:spPr>
          <a:xfrm>
            <a:off x="1144588" y="685800"/>
            <a:ext cx="4572000" cy="3429000"/>
          </a:xfrm>
          <a:ln/>
        </p:spPr>
      </p:sp>
      <p:sp>
        <p:nvSpPr>
          <p:cNvPr id="224261" name="Notes Placeholder 5"/>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224262" name="Notes Placeholder 6"/>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224263" name="Notes Placeholder 1"/>
          <p:cNvSpPr>
            <a:spLocks noGrp="1"/>
          </p:cNvSpPr>
          <p:nvPr>
            <p:ph type="body" idx="1"/>
          </p:nvPr>
        </p:nvSpPr>
        <p:spPr>
          <a:noFill/>
        </p:spPr>
        <p:txBody>
          <a:bodyPr/>
          <a:lstStyle/>
          <a:p>
            <a:endParaRPr lang="en-GB"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eaLnBrk="1" hangingPunct="1"/>
            <a:fld id="{7E8ED445-7E21-4E7E-B9CF-1F4B792C7B21}" type="slidenum">
              <a:rPr lang="en-GB" sz="1200">
                <a:latin typeface="Arial" pitchFamily="34" charset="0"/>
              </a:rPr>
              <a:pPr eaLnBrk="1" hangingPunct="1"/>
              <a:t>3</a:t>
            </a:fld>
            <a:endParaRPr lang="en-GB" sz="1200" dirty="0">
              <a:latin typeface="Arial" pitchFamily="34" charset="0"/>
            </a:endParaRPr>
          </a:p>
        </p:txBody>
      </p:sp>
      <p:sp>
        <p:nvSpPr>
          <p:cNvPr id="195587" name="Rectangle 2"/>
          <p:cNvSpPr>
            <a:spLocks noGrp="1" noRot="1" noChangeAspect="1" noChangeArrowheads="1" noTextEdit="1"/>
          </p:cNvSpPr>
          <p:nvPr>
            <p:ph type="sldImg"/>
          </p:nvPr>
        </p:nvSpPr>
        <p:spPr>
          <a:xfrm>
            <a:off x="1144588" y="685800"/>
            <a:ext cx="4573587" cy="3430588"/>
          </a:xfrm>
          <a:ln/>
        </p:spPr>
      </p:sp>
      <p:sp>
        <p:nvSpPr>
          <p:cNvPr id="195588" name="Rectangle 3"/>
          <p:cNvSpPr>
            <a:spLocks noGrp="1" noChangeArrowheads="1"/>
          </p:cNvSpPr>
          <p:nvPr>
            <p:ph type="body" idx="1"/>
          </p:nvPr>
        </p:nvSpPr>
        <p:spPr>
          <a:xfrm>
            <a:off x="685494" y="4344357"/>
            <a:ext cx="5488546" cy="4113169"/>
          </a:xfrm>
          <a:noFill/>
        </p:spPr>
        <p:txBody>
          <a:bodyPr/>
          <a:lstStyle/>
          <a:p>
            <a:pPr eaLnBrk="1" hangingPunct="1"/>
            <a:endParaRPr lang="en-GB"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eaLnBrk="1" hangingPunct="1"/>
            <a:fld id="{C32EB729-B4FD-4AF0-B962-98B6A34F13B2}" type="slidenum">
              <a:rPr lang="en-GB" sz="1200">
                <a:latin typeface="Arial" pitchFamily="34" charset="0"/>
              </a:rPr>
              <a:pPr eaLnBrk="1" hangingPunct="1"/>
              <a:t>21</a:t>
            </a:fld>
            <a:endParaRPr lang="en-GB" sz="1200" dirty="0">
              <a:latin typeface="Arial" pitchFamily="34" charset="0"/>
            </a:endParaRPr>
          </a:p>
        </p:txBody>
      </p:sp>
      <p:sp>
        <p:nvSpPr>
          <p:cNvPr id="196611" name="Rectangle 2"/>
          <p:cNvSpPr>
            <a:spLocks noGrp="1" noRot="1" noChangeAspect="1" noChangeArrowheads="1" noTextEdit="1"/>
          </p:cNvSpPr>
          <p:nvPr>
            <p:ph type="sldImg"/>
          </p:nvPr>
        </p:nvSpPr>
        <p:spPr>
          <a:xfrm>
            <a:off x="1143000" y="685800"/>
            <a:ext cx="4572000" cy="3429000"/>
          </a:xfrm>
          <a:ln/>
        </p:spPr>
      </p:sp>
      <p:sp>
        <p:nvSpPr>
          <p:cNvPr id="196612" name="Rectangle 3"/>
          <p:cNvSpPr>
            <a:spLocks noGrp="1" noChangeArrowheads="1"/>
          </p:cNvSpPr>
          <p:nvPr>
            <p:ph type="body" idx="1"/>
          </p:nvPr>
        </p:nvSpPr>
        <p:spPr>
          <a:noFill/>
        </p:spPr>
        <p:txBody>
          <a:bodyPr/>
          <a:lstStyle/>
          <a:p>
            <a:pPr eaLnBrk="1" hangingPunct="1">
              <a:lnSpc>
                <a:spcPct val="90000"/>
              </a:lnSpc>
            </a:pPr>
            <a:endParaRPr lang="en-GB" sz="1000"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FA17A321-D1AB-4431-976C-E8DEC09C5928}" type="slidenum">
              <a:rPr lang="en-GB" altLang="en-US" smtClean="0">
                <a:latin typeface="Arial" pitchFamily="34" charset="0"/>
              </a:rPr>
              <a:pPr eaLnBrk="1" hangingPunct="1"/>
              <a:t>22</a:t>
            </a:fld>
            <a:endParaRPr lang="en-GB" altLang="en-US" dirty="0" smtClean="0">
              <a:latin typeface="Arial" pitchFamily="34" charset="0"/>
            </a:endParaRPr>
          </a:p>
        </p:txBody>
      </p:sp>
      <p:sp>
        <p:nvSpPr>
          <p:cNvPr id="228355" name="Rectangle 2"/>
          <p:cNvSpPr>
            <a:spLocks noGrp="1" noRot="1" noChangeAspect="1" noChangeArrowheads="1" noTextEdit="1"/>
          </p:cNvSpPr>
          <p:nvPr>
            <p:ph type="sldImg"/>
          </p:nvPr>
        </p:nvSpPr>
        <p:spPr>
          <a:xfrm>
            <a:off x="1143000" y="685800"/>
            <a:ext cx="4575175" cy="3430588"/>
          </a:xfrm>
          <a:ln/>
        </p:spPr>
      </p:sp>
      <p:sp>
        <p:nvSpPr>
          <p:cNvPr id="228356" name="Notes Placeholder 4"/>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2" name="Notes Placeholder 1"/>
          <p:cNvSpPr>
            <a:spLocks noGrp="1"/>
          </p:cNvSpPr>
          <p:nvPr>
            <p:ph type="body" idx="1"/>
          </p:nvPr>
        </p:nvSpPr>
        <p:spPr/>
        <p:txBody>
          <a:bodyPr/>
          <a:lstStyle/>
          <a:p>
            <a:endParaRPr lang="en-GB"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942A7056-18DF-4C36-93A3-CC59CF4FFDD3}" type="slidenum">
              <a:rPr lang="en-GB" altLang="en-US" smtClean="0">
                <a:latin typeface="Arial" pitchFamily="34" charset="0"/>
              </a:rPr>
              <a:pPr eaLnBrk="1" hangingPunct="1"/>
              <a:t>23</a:t>
            </a:fld>
            <a:endParaRPr lang="en-GB" altLang="en-US" dirty="0" smtClean="0">
              <a:latin typeface="Arial" pitchFamily="34" charset="0"/>
            </a:endParaRPr>
          </a:p>
        </p:txBody>
      </p:sp>
      <p:sp>
        <p:nvSpPr>
          <p:cNvPr id="230403" name="Rectangle 2"/>
          <p:cNvSpPr>
            <a:spLocks noGrp="1" noRot="1" noChangeAspect="1" noChangeArrowheads="1" noTextEdit="1"/>
          </p:cNvSpPr>
          <p:nvPr>
            <p:ph type="sldImg"/>
          </p:nvPr>
        </p:nvSpPr>
        <p:spPr>
          <a:xfrm>
            <a:off x="1143000" y="685800"/>
            <a:ext cx="4575175" cy="3430588"/>
          </a:xfrm>
          <a:ln/>
        </p:spPr>
      </p:sp>
      <p:sp>
        <p:nvSpPr>
          <p:cNvPr id="230404" name="Notes Placeholder 4"/>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2" name="Notes Placeholder 1"/>
          <p:cNvSpPr>
            <a:spLocks noGrp="1"/>
          </p:cNvSpPr>
          <p:nvPr>
            <p:ph type="body" idx="1"/>
          </p:nvPr>
        </p:nvSpPr>
        <p:spPr/>
        <p:txBody>
          <a:bodyPr/>
          <a:lstStyle/>
          <a:p>
            <a:endParaRPr lang="en-GB"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2593F8DD-2085-42F0-A2A2-BB02C5BB3F74}" type="slidenum">
              <a:rPr lang="en-GB" altLang="en-US" smtClean="0">
                <a:latin typeface="Arial" pitchFamily="34" charset="0"/>
              </a:rPr>
              <a:pPr eaLnBrk="1" hangingPunct="1"/>
              <a:t>24</a:t>
            </a:fld>
            <a:endParaRPr lang="en-GB" altLang="en-US" dirty="0" smtClean="0">
              <a:latin typeface="Arial" pitchFamily="34" charset="0"/>
            </a:endParaRPr>
          </a:p>
        </p:txBody>
      </p:sp>
      <p:sp>
        <p:nvSpPr>
          <p:cNvPr id="231427" name="Rectangle 2"/>
          <p:cNvSpPr>
            <a:spLocks noGrp="1" noRot="1" noChangeAspect="1" noChangeArrowheads="1" noTextEdit="1"/>
          </p:cNvSpPr>
          <p:nvPr>
            <p:ph type="sldImg"/>
          </p:nvPr>
        </p:nvSpPr>
        <p:spPr>
          <a:xfrm>
            <a:off x="1143000" y="685800"/>
            <a:ext cx="4572000" cy="3429000"/>
          </a:xfrm>
          <a:ln/>
        </p:spPr>
      </p:sp>
      <p:sp>
        <p:nvSpPr>
          <p:cNvPr id="231428" name="Rectangle 3"/>
          <p:cNvSpPr>
            <a:spLocks noGrp="1" noChangeArrowheads="1"/>
          </p:cNvSpPr>
          <p:nvPr>
            <p:ph type="body" idx="1"/>
          </p:nvPr>
        </p:nvSpPr>
        <p:spPr>
          <a:noFill/>
        </p:spPr>
        <p:txBody>
          <a:bodyPr/>
          <a:lstStyle/>
          <a:p>
            <a:pPr eaLnBrk="1" hangingPunct="1"/>
            <a:endParaRPr lang="fr-FR" altLang="en-US" baseline="0"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eaLnBrk="1" hangingPunct="1"/>
            <a:fld id="{7E8ED445-7E21-4E7E-B9CF-1F4B792C7B21}" type="slidenum">
              <a:rPr lang="en-GB" sz="1200">
                <a:latin typeface="Arial" pitchFamily="34" charset="0"/>
              </a:rPr>
              <a:pPr eaLnBrk="1" hangingPunct="1"/>
              <a:t>25</a:t>
            </a:fld>
            <a:endParaRPr lang="en-GB" sz="1200" dirty="0">
              <a:latin typeface="Arial" pitchFamily="34" charset="0"/>
            </a:endParaRPr>
          </a:p>
        </p:txBody>
      </p:sp>
      <p:sp>
        <p:nvSpPr>
          <p:cNvPr id="195587" name="Rectangle 2"/>
          <p:cNvSpPr>
            <a:spLocks noGrp="1" noRot="1" noChangeAspect="1" noChangeArrowheads="1" noTextEdit="1"/>
          </p:cNvSpPr>
          <p:nvPr>
            <p:ph type="sldImg"/>
          </p:nvPr>
        </p:nvSpPr>
        <p:spPr>
          <a:xfrm>
            <a:off x="1144588" y="685800"/>
            <a:ext cx="4573587" cy="3430588"/>
          </a:xfrm>
          <a:ln/>
        </p:spPr>
      </p:sp>
      <p:sp>
        <p:nvSpPr>
          <p:cNvPr id="195588" name="Rectangle 3"/>
          <p:cNvSpPr>
            <a:spLocks noGrp="1" noChangeArrowheads="1"/>
          </p:cNvSpPr>
          <p:nvPr>
            <p:ph type="body" idx="1"/>
          </p:nvPr>
        </p:nvSpPr>
        <p:spPr>
          <a:xfrm>
            <a:off x="685494" y="4344357"/>
            <a:ext cx="5488546" cy="4113169"/>
          </a:xfrm>
          <a:noFill/>
        </p:spPr>
        <p:txBody>
          <a:bodyPr/>
          <a:lstStyle/>
          <a:p>
            <a:pPr eaLnBrk="1" hangingPunct="1"/>
            <a:endParaRPr lang="en-GB"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eaLnBrk="1" hangingPunct="1"/>
            <a:fld id="{7E8ED445-7E21-4E7E-B9CF-1F4B792C7B21}" type="slidenum">
              <a:rPr lang="en-GB" sz="1200">
                <a:latin typeface="Arial" pitchFamily="34" charset="0"/>
              </a:rPr>
              <a:pPr eaLnBrk="1" hangingPunct="1"/>
              <a:t>26</a:t>
            </a:fld>
            <a:endParaRPr lang="en-GB" sz="1200" dirty="0">
              <a:latin typeface="Arial" pitchFamily="34" charset="0"/>
            </a:endParaRPr>
          </a:p>
        </p:txBody>
      </p:sp>
      <p:sp>
        <p:nvSpPr>
          <p:cNvPr id="195587" name="Rectangle 2"/>
          <p:cNvSpPr>
            <a:spLocks noGrp="1" noRot="1" noChangeAspect="1" noChangeArrowheads="1" noTextEdit="1"/>
          </p:cNvSpPr>
          <p:nvPr>
            <p:ph type="sldImg"/>
          </p:nvPr>
        </p:nvSpPr>
        <p:spPr>
          <a:xfrm>
            <a:off x="1144588" y="685800"/>
            <a:ext cx="4573587" cy="3430588"/>
          </a:xfrm>
          <a:ln/>
        </p:spPr>
      </p:sp>
      <p:sp>
        <p:nvSpPr>
          <p:cNvPr id="195588" name="Rectangle 3"/>
          <p:cNvSpPr>
            <a:spLocks noGrp="1" noChangeArrowheads="1"/>
          </p:cNvSpPr>
          <p:nvPr>
            <p:ph type="body" idx="1"/>
          </p:nvPr>
        </p:nvSpPr>
        <p:spPr>
          <a:xfrm>
            <a:off x="685494" y="4344357"/>
            <a:ext cx="5488546" cy="4113169"/>
          </a:xfrm>
          <a:noFill/>
        </p:spPr>
        <p:txBody>
          <a:bodyPr/>
          <a:lstStyle/>
          <a:p>
            <a:pPr eaLnBrk="1" hangingPunct="1"/>
            <a:endParaRPr lang="en-GB"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eaLnBrk="1" hangingPunct="1"/>
            <a:fld id="{7E8ED445-7E21-4E7E-B9CF-1F4B792C7B21}" type="slidenum">
              <a:rPr lang="en-GB" sz="1200">
                <a:latin typeface="Arial" pitchFamily="34" charset="0"/>
              </a:rPr>
              <a:pPr eaLnBrk="1" hangingPunct="1"/>
              <a:t>27</a:t>
            </a:fld>
            <a:endParaRPr lang="en-GB" sz="1200" dirty="0">
              <a:latin typeface="Arial" pitchFamily="34" charset="0"/>
            </a:endParaRPr>
          </a:p>
        </p:txBody>
      </p:sp>
      <p:sp>
        <p:nvSpPr>
          <p:cNvPr id="195587" name="Rectangle 2"/>
          <p:cNvSpPr>
            <a:spLocks noGrp="1" noRot="1" noChangeAspect="1" noChangeArrowheads="1" noTextEdit="1"/>
          </p:cNvSpPr>
          <p:nvPr>
            <p:ph type="sldImg"/>
          </p:nvPr>
        </p:nvSpPr>
        <p:spPr>
          <a:xfrm>
            <a:off x="1144588" y="685800"/>
            <a:ext cx="4573587" cy="3430588"/>
          </a:xfrm>
          <a:ln/>
        </p:spPr>
      </p:sp>
      <p:sp>
        <p:nvSpPr>
          <p:cNvPr id="195588" name="Rectangle 3"/>
          <p:cNvSpPr>
            <a:spLocks noGrp="1" noChangeArrowheads="1"/>
          </p:cNvSpPr>
          <p:nvPr>
            <p:ph type="body" idx="1"/>
          </p:nvPr>
        </p:nvSpPr>
        <p:spPr>
          <a:xfrm>
            <a:off x="685494" y="4344357"/>
            <a:ext cx="5488546" cy="4113169"/>
          </a:xfrm>
          <a:noFill/>
        </p:spPr>
        <p:txBody>
          <a:bodyPr/>
          <a:lstStyle/>
          <a:p>
            <a:pPr eaLnBrk="1" hangingPunct="1"/>
            <a:endParaRPr lang="en-GB"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eaLnBrk="1" hangingPunct="1"/>
            <a:fld id="{7E8ED445-7E21-4E7E-B9CF-1F4B792C7B21}" type="slidenum">
              <a:rPr lang="en-GB" sz="1200">
                <a:latin typeface="Arial" pitchFamily="34" charset="0"/>
              </a:rPr>
              <a:pPr eaLnBrk="1" hangingPunct="1"/>
              <a:t>28</a:t>
            </a:fld>
            <a:endParaRPr lang="en-GB" sz="1200" dirty="0">
              <a:latin typeface="Arial" pitchFamily="34" charset="0"/>
            </a:endParaRPr>
          </a:p>
        </p:txBody>
      </p:sp>
      <p:sp>
        <p:nvSpPr>
          <p:cNvPr id="195587" name="Rectangle 2"/>
          <p:cNvSpPr>
            <a:spLocks noGrp="1" noRot="1" noChangeAspect="1" noChangeArrowheads="1" noTextEdit="1"/>
          </p:cNvSpPr>
          <p:nvPr>
            <p:ph type="sldImg"/>
          </p:nvPr>
        </p:nvSpPr>
        <p:spPr>
          <a:xfrm>
            <a:off x="1144588" y="685800"/>
            <a:ext cx="4573587" cy="3430588"/>
          </a:xfrm>
          <a:ln/>
        </p:spPr>
      </p:sp>
      <p:sp>
        <p:nvSpPr>
          <p:cNvPr id="195588" name="Rectangle 3"/>
          <p:cNvSpPr>
            <a:spLocks noGrp="1" noChangeArrowheads="1"/>
          </p:cNvSpPr>
          <p:nvPr>
            <p:ph type="body" idx="1"/>
          </p:nvPr>
        </p:nvSpPr>
        <p:spPr>
          <a:xfrm>
            <a:off x="685494" y="4344357"/>
            <a:ext cx="5488546" cy="4113169"/>
          </a:xfrm>
          <a:noFill/>
        </p:spPr>
        <p:txBody>
          <a:bodyPr/>
          <a:lstStyle/>
          <a:p>
            <a:pPr eaLnBrk="1" hangingPunct="1"/>
            <a:endParaRPr lang="en-GB"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eaLnBrk="1" hangingPunct="1"/>
            <a:fld id="{7E8ED445-7E21-4E7E-B9CF-1F4B792C7B21}" type="slidenum">
              <a:rPr lang="en-GB" sz="1200">
                <a:latin typeface="Arial" pitchFamily="34" charset="0"/>
              </a:rPr>
              <a:pPr eaLnBrk="1" hangingPunct="1"/>
              <a:t>29</a:t>
            </a:fld>
            <a:endParaRPr lang="en-GB" sz="1200" dirty="0">
              <a:latin typeface="Arial" pitchFamily="34" charset="0"/>
            </a:endParaRPr>
          </a:p>
        </p:txBody>
      </p:sp>
      <p:sp>
        <p:nvSpPr>
          <p:cNvPr id="195587" name="Rectangle 2"/>
          <p:cNvSpPr>
            <a:spLocks noGrp="1" noRot="1" noChangeAspect="1" noChangeArrowheads="1" noTextEdit="1"/>
          </p:cNvSpPr>
          <p:nvPr>
            <p:ph type="sldImg"/>
          </p:nvPr>
        </p:nvSpPr>
        <p:spPr>
          <a:xfrm>
            <a:off x="1144588" y="685800"/>
            <a:ext cx="4573587" cy="3430588"/>
          </a:xfrm>
          <a:ln/>
        </p:spPr>
      </p:sp>
      <p:sp>
        <p:nvSpPr>
          <p:cNvPr id="195588" name="Rectangle 3"/>
          <p:cNvSpPr>
            <a:spLocks noGrp="1" noChangeArrowheads="1"/>
          </p:cNvSpPr>
          <p:nvPr>
            <p:ph type="body" idx="1"/>
          </p:nvPr>
        </p:nvSpPr>
        <p:spPr>
          <a:xfrm>
            <a:off x="685494" y="4344357"/>
            <a:ext cx="5488546" cy="4113169"/>
          </a:xfrm>
          <a:noFill/>
        </p:spPr>
        <p:txBody>
          <a:bodyPr/>
          <a:lstStyle/>
          <a:p>
            <a:pPr eaLnBrk="1" hangingPunct="1"/>
            <a:endParaRPr lang="en-GB"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dirty="0"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6CCEFFDE-B094-4688-80B1-B6AE1701474E}" type="slidenum">
              <a:rPr lang="en-GB" altLang="en-US" smtClean="0">
                <a:latin typeface="Arial" pitchFamily="34" charset="0"/>
              </a:rPr>
              <a:pPr eaLnBrk="1" hangingPunct="1"/>
              <a:t>4</a:t>
            </a:fld>
            <a:endParaRPr lang="en-GB" altLang="en-US" dirty="0" smtClean="0">
              <a:latin typeface="Arial" pitchFamily="34" charset="0"/>
            </a:endParaRPr>
          </a:p>
        </p:txBody>
      </p:sp>
      <p:sp>
        <p:nvSpPr>
          <p:cNvPr id="195587" name="Rectangle 2"/>
          <p:cNvSpPr>
            <a:spLocks noGrp="1" noRot="1" noChangeAspect="1" noChangeArrowheads="1" noTextEdit="1"/>
          </p:cNvSpPr>
          <p:nvPr>
            <p:ph type="sldImg"/>
          </p:nvPr>
        </p:nvSpPr>
        <p:spPr>
          <a:xfrm>
            <a:off x="1143000" y="685800"/>
            <a:ext cx="4575175" cy="3430588"/>
          </a:xfrm>
          <a:ln/>
        </p:spPr>
      </p:sp>
      <p:sp>
        <p:nvSpPr>
          <p:cNvPr id="195588" name="Notes Placeholder 4"/>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195589" name="Notes Placeholder 5"/>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195590" name="Rectangle 7"/>
          <p:cNvSpPr>
            <a:spLocks noGrp="1" noChangeArrowheads="1"/>
          </p:cNvSpPr>
          <p:nvPr>
            <p:ph type="body" idx="1"/>
          </p:nvPr>
        </p:nvSpPr>
        <p:spPr>
          <a:noFill/>
        </p:spPr>
        <p:txBody>
          <a:bodyPr/>
          <a:lstStyle/>
          <a:p>
            <a:endParaRPr lang="en-GB" alt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dirty="0" smtClean="0">
              <a:latin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eaLnBrk="1" hangingPunct="1"/>
            <a:fld id="{7E8ED445-7E21-4E7E-B9CF-1F4B792C7B21}" type="slidenum">
              <a:rPr lang="en-GB" sz="1200">
                <a:latin typeface="Arial" pitchFamily="34" charset="0"/>
              </a:rPr>
              <a:pPr eaLnBrk="1" hangingPunct="1"/>
              <a:t>32</a:t>
            </a:fld>
            <a:endParaRPr lang="en-GB" sz="1200" dirty="0">
              <a:latin typeface="Arial" pitchFamily="34" charset="0"/>
            </a:endParaRPr>
          </a:p>
        </p:txBody>
      </p:sp>
      <p:sp>
        <p:nvSpPr>
          <p:cNvPr id="195587" name="Rectangle 2"/>
          <p:cNvSpPr>
            <a:spLocks noGrp="1" noRot="1" noChangeAspect="1" noChangeArrowheads="1" noTextEdit="1"/>
          </p:cNvSpPr>
          <p:nvPr>
            <p:ph type="sldImg"/>
          </p:nvPr>
        </p:nvSpPr>
        <p:spPr>
          <a:xfrm>
            <a:off x="1144588" y="685800"/>
            <a:ext cx="4573587" cy="3430588"/>
          </a:xfrm>
          <a:ln/>
        </p:spPr>
      </p:sp>
      <p:sp>
        <p:nvSpPr>
          <p:cNvPr id="195588" name="Rectangle 3"/>
          <p:cNvSpPr>
            <a:spLocks noGrp="1" noChangeArrowheads="1"/>
          </p:cNvSpPr>
          <p:nvPr>
            <p:ph type="body" idx="1"/>
          </p:nvPr>
        </p:nvSpPr>
        <p:spPr>
          <a:xfrm>
            <a:off x="685494" y="4344357"/>
            <a:ext cx="5488546" cy="4113169"/>
          </a:xfrm>
          <a:noFill/>
        </p:spPr>
        <p:txBody>
          <a:bodyPr/>
          <a:lstStyle/>
          <a:p>
            <a:pPr eaLnBrk="1" hangingPunct="1"/>
            <a:endParaRPr lang="en-GB"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eaLnBrk="1" hangingPunct="1"/>
            <a:fld id="{7E8ED445-7E21-4E7E-B9CF-1F4B792C7B21}" type="slidenum">
              <a:rPr lang="en-GB" sz="1200">
                <a:latin typeface="Arial" pitchFamily="34" charset="0"/>
              </a:rPr>
              <a:pPr eaLnBrk="1" hangingPunct="1"/>
              <a:t>33</a:t>
            </a:fld>
            <a:endParaRPr lang="en-GB" sz="1200" dirty="0">
              <a:latin typeface="Arial" pitchFamily="34" charset="0"/>
            </a:endParaRPr>
          </a:p>
        </p:txBody>
      </p:sp>
      <p:sp>
        <p:nvSpPr>
          <p:cNvPr id="195587" name="Rectangle 2"/>
          <p:cNvSpPr>
            <a:spLocks noGrp="1" noRot="1" noChangeAspect="1" noChangeArrowheads="1" noTextEdit="1"/>
          </p:cNvSpPr>
          <p:nvPr>
            <p:ph type="sldImg"/>
          </p:nvPr>
        </p:nvSpPr>
        <p:spPr>
          <a:xfrm>
            <a:off x="1144588" y="685800"/>
            <a:ext cx="4573587" cy="3430588"/>
          </a:xfrm>
          <a:ln/>
        </p:spPr>
      </p:sp>
      <p:sp>
        <p:nvSpPr>
          <p:cNvPr id="195588" name="Rectangle 3"/>
          <p:cNvSpPr>
            <a:spLocks noGrp="1" noChangeArrowheads="1"/>
          </p:cNvSpPr>
          <p:nvPr>
            <p:ph type="body" idx="1"/>
          </p:nvPr>
        </p:nvSpPr>
        <p:spPr>
          <a:xfrm>
            <a:off x="685494" y="4344357"/>
            <a:ext cx="5488546" cy="4113169"/>
          </a:xfrm>
          <a:noFill/>
        </p:spPr>
        <p:txBody>
          <a:bodyPr/>
          <a:lstStyle/>
          <a:p>
            <a:pPr eaLnBrk="1" hangingPunct="1"/>
            <a:endParaRPr lang="en-GB"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eaLnBrk="1" hangingPunct="1"/>
            <a:fld id="{7E8ED445-7E21-4E7E-B9CF-1F4B792C7B21}" type="slidenum">
              <a:rPr lang="en-GB" sz="1200">
                <a:latin typeface="Arial" pitchFamily="34" charset="0"/>
              </a:rPr>
              <a:pPr eaLnBrk="1" hangingPunct="1"/>
              <a:t>34</a:t>
            </a:fld>
            <a:endParaRPr lang="en-GB" sz="1200" dirty="0">
              <a:latin typeface="Arial" pitchFamily="34" charset="0"/>
            </a:endParaRPr>
          </a:p>
        </p:txBody>
      </p:sp>
      <p:sp>
        <p:nvSpPr>
          <p:cNvPr id="195587" name="Rectangle 2"/>
          <p:cNvSpPr>
            <a:spLocks noGrp="1" noRot="1" noChangeAspect="1" noChangeArrowheads="1" noTextEdit="1"/>
          </p:cNvSpPr>
          <p:nvPr>
            <p:ph type="sldImg"/>
          </p:nvPr>
        </p:nvSpPr>
        <p:spPr>
          <a:xfrm>
            <a:off x="1144588" y="685800"/>
            <a:ext cx="4573587" cy="3430588"/>
          </a:xfrm>
          <a:ln/>
        </p:spPr>
      </p:sp>
      <p:sp>
        <p:nvSpPr>
          <p:cNvPr id="195588" name="Rectangle 3"/>
          <p:cNvSpPr>
            <a:spLocks noGrp="1" noChangeArrowheads="1"/>
          </p:cNvSpPr>
          <p:nvPr>
            <p:ph type="body" idx="1"/>
          </p:nvPr>
        </p:nvSpPr>
        <p:spPr>
          <a:xfrm>
            <a:off x="685494" y="4344357"/>
            <a:ext cx="5488546" cy="4113169"/>
          </a:xfrm>
          <a:noFill/>
        </p:spPr>
        <p:txBody>
          <a:bodyPr/>
          <a:lstStyle/>
          <a:p>
            <a:pPr eaLnBrk="1" hangingPunct="1"/>
            <a:endParaRPr lang="en-GB"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charset="0"/>
                <a:ea typeface="MS PGothic" charset="0"/>
                <a:cs typeface="MS PGothic" charset="0"/>
              </a:defRPr>
            </a:lvl1pPr>
            <a:lvl2pPr marL="685817" indent="-263776" defTabSz="874857" eaLnBrk="0" hangingPunct="0">
              <a:defRPr>
                <a:solidFill>
                  <a:schemeClr val="tx1"/>
                </a:solidFill>
                <a:latin typeface="Calibri" charset="0"/>
                <a:ea typeface="MS PGothic" charset="0"/>
                <a:cs typeface="MS PGothic" charset="0"/>
              </a:defRPr>
            </a:lvl2pPr>
            <a:lvl3pPr marL="1055103" indent="-211021" defTabSz="874857" eaLnBrk="0" hangingPunct="0">
              <a:defRPr>
                <a:solidFill>
                  <a:schemeClr val="tx1"/>
                </a:solidFill>
                <a:latin typeface="Calibri" charset="0"/>
                <a:ea typeface="MS PGothic" charset="0"/>
                <a:cs typeface="MS PGothic" charset="0"/>
              </a:defRPr>
            </a:lvl3pPr>
            <a:lvl4pPr marL="1477145" indent="-211021" defTabSz="874857" eaLnBrk="0" hangingPunct="0">
              <a:defRPr>
                <a:solidFill>
                  <a:schemeClr val="tx1"/>
                </a:solidFill>
                <a:latin typeface="Calibri" charset="0"/>
                <a:ea typeface="MS PGothic" charset="0"/>
                <a:cs typeface="MS PGothic" charset="0"/>
              </a:defRPr>
            </a:lvl4pPr>
            <a:lvl5pPr marL="1899186" indent="-211021" defTabSz="874857" eaLnBrk="0" hangingPunct="0">
              <a:defRPr>
                <a:solidFill>
                  <a:schemeClr val="tx1"/>
                </a:solidFill>
                <a:latin typeface="Calibri" charset="0"/>
                <a:ea typeface="MS PGothic" charset="0"/>
                <a:cs typeface="MS PGothic" charset="0"/>
              </a:defRPr>
            </a:lvl5pPr>
            <a:lvl6pPr marL="2321227" indent="-211021" defTabSz="874857" eaLnBrk="0" fontAlgn="base" hangingPunct="0">
              <a:spcBef>
                <a:spcPct val="0"/>
              </a:spcBef>
              <a:spcAft>
                <a:spcPct val="0"/>
              </a:spcAft>
              <a:defRPr>
                <a:solidFill>
                  <a:schemeClr val="tx1"/>
                </a:solidFill>
                <a:latin typeface="Calibri" charset="0"/>
                <a:ea typeface="MS PGothic" charset="0"/>
                <a:cs typeface="MS PGothic" charset="0"/>
              </a:defRPr>
            </a:lvl6pPr>
            <a:lvl7pPr marL="2743269" indent="-211021" defTabSz="874857" eaLnBrk="0" fontAlgn="base" hangingPunct="0">
              <a:spcBef>
                <a:spcPct val="0"/>
              </a:spcBef>
              <a:spcAft>
                <a:spcPct val="0"/>
              </a:spcAft>
              <a:defRPr>
                <a:solidFill>
                  <a:schemeClr val="tx1"/>
                </a:solidFill>
                <a:latin typeface="Calibri" charset="0"/>
                <a:ea typeface="MS PGothic" charset="0"/>
                <a:cs typeface="MS PGothic" charset="0"/>
              </a:defRPr>
            </a:lvl7pPr>
            <a:lvl8pPr marL="3165310" indent="-211021" defTabSz="874857" eaLnBrk="0" fontAlgn="base" hangingPunct="0">
              <a:spcBef>
                <a:spcPct val="0"/>
              </a:spcBef>
              <a:spcAft>
                <a:spcPct val="0"/>
              </a:spcAft>
              <a:defRPr>
                <a:solidFill>
                  <a:schemeClr val="tx1"/>
                </a:solidFill>
                <a:latin typeface="Calibri" charset="0"/>
                <a:ea typeface="MS PGothic" charset="0"/>
                <a:cs typeface="MS PGothic" charset="0"/>
              </a:defRPr>
            </a:lvl8pPr>
            <a:lvl9pPr marL="3587351" indent="-211021" defTabSz="874857" eaLnBrk="0" fontAlgn="base" hangingPunct="0">
              <a:spcBef>
                <a:spcPct val="0"/>
              </a:spcBef>
              <a:spcAft>
                <a:spcPct val="0"/>
              </a:spcAft>
              <a:defRPr>
                <a:solidFill>
                  <a:schemeClr val="tx1"/>
                </a:solidFill>
                <a:latin typeface="Calibri" charset="0"/>
                <a:ea typeface="MS PGothic" charset="0"/>
                <a:cs typeface="MS PGothic" charset="0"/>
              </a:defRPr>
            </a:lvl9pPr>
          </a:lstStyle>
          <a:p>
            <a:pPr eaLnBrk="1" hangingPunct="1"/>
            <a:fld id="{6FF14973-F108-B14D-BD17-5A96994E62D3}" type="slidenum">
              <a:rPr lang="en-GB">
                <a:latin typeface="Arial" charset="0"/>
                <a:cs typeface="Arial" charset="0"/>
              </a:rPr>
              <a:pPr eaLnBrk="1" hangingPunct="1"/>
              <a:t>39</a:t>
            </a:fld>
            <a:endParaRPr lang="en-GB" dirty="0">
              <a:latin typeface="Arial" charset="0"/>
              <a:cs typeface="Arial" charset="0"/>
            </a:endParaRPr>
          </a:p>
        </p:txBody>
      </p:sp>
      <p:sp>
        <p:nvSpPr>
          <p:cNvPr id="259075" name="Rectangle 2"/>
          <p:cNvSpPr>
            <a:spLocks noGrp="1" noRot="1" noChangeAspect="1" noChangeArrowheads="1" noTextEdit="1"/>
          </p:cNvSpPr>
          <p:nvPr>
            <p:ph type="sldImg"/>
          </p:nvPr>
        </p:nvSpPr>
        <p:spPr>
          <a:xfrm>
            <a:off x="1143000" y="685800"/>
            <a:ext cx="4575175" cy="3430588"/>
          </a:xfrm>
          <a:ln/>
        </p:spPr>
      </p:sp>
      <p:sp>
        <p:nvSpPr>
          <p:cNvPr id="259076" name="Notes Placeholder 4"/>
          <p:cNvSpPr>
            <a:spLocks noGrp="1"/>
          </p:cNvSpPr>
          <p:nvPr/>
        </p:nvSpPr>
        <p:spPr bwMode="auto">
          <a:xfrm>
            <a:off x="685495" y="4342940"/>
            <a:ext cx="5487013" cy="4114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7472" tIns="43736" rIns="87472" bIns="43736"/>
          <a:lstStyle/>
          <a:p>
            <a:pPr defTabSz="874857" eaLnBrk="0" hangingPunct="0">
              <a:spcBef>
                <a:spcPct val="30000"/>
              </a:spcBef>
            </a:pPr>
            <a:endParaRPr lang="fr-FR" sz="1200" dirty="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E325854D-3EB5-4A5E-BD09-2E779EF0AAF7}" type="slidenum">
              <a:rPr lang="en-GB" altLang="en-US" smtClean="0">
                <a:latin typeface="Arial" pitchFamily="34" charset="0"/>
              </a:rPr>
              <a:pPr eaLnBrk="1" hangingPunct="1"/>
              <a:t>5</a:t>
            </a:fld>
            <a:endParaRPr lang="en-GB" altLang="en-US" dirty="0" smtClean="0">
              <a:latin typeface="Arial" pitchFamily="34" charset="0"/>
            </a:endParaRPr>
          </a:p>
        </p:txBody>
      </p:sp>
      <p:sp>
        <p:nvSpPr>
          <p:cNvPr id="196611" name="Rectangle 2"/>
          <p:cNvSpPr>
            <a:spLocks noGrp="1" noRot="1" noChangeAspect="1" noChangeArrowheads="1" noTextEdit="1"/>
          </p:cNvSpPr>
          <p:nvPr>
            <p:ph type="sldImg"/>
          </p:nvPr>
        </p:nvSpPr>
        <p:spPr>
          <a:xfrm>
            <a:off x="1143000" y="685800"/>
            <a:ext cx="4575175" cy="3430588"/>
          </a:xfrm>
          <a:ln/>
        </p:spPr>
      </p:sp>
      <p:sp>
        <p:nvSpPr>
          <p:cNvPr id="196612" name="Notes Placeholder 4"/>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196613" name="Rectangle 6"/>
          <p:cNvSpPr>
            <a:spLocks noGrp="1" noChangeArrowheads="1"/>
          </p:cNvSpPr>
          <p:nvPr>
            <p:ph type="body" idx="1"/>
          </p:nvPr>
        </p:nvSpPr>
        <p:spPr>
          <a:noFill/>
        </p:spPr>
        <p:txBody>
          <a:bodyPr/>
          <a:lstStyle/>
          <a:p>
            <a:endParaRPr lang="en-GB"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p:cNvSpPr>
            <a:spLocks noGrp="1" noRot="1" noChangeAspect="1" noTextEdit="1"/>
          </p:cNvSpPr>
          <p:nvPr>
            <p:ph type="sldImg"/>
          </p:nvPr>
        </p:nvSpPr>
        <p:spPr>
          <a:xfrm>
            <a:off x="1143000" y="685800"/>
            <a:ext cx="4572000" cy="3429000"/>
          </a:xfrm>
          <a:ln/>
        </p:spPr>
      </p:sp>
      <p:sp>
        <p:nvSpPr>
          <p:cNvPr id="197635" name="Notes Placeholder 2"/>
          <p:cNvSpPr>
            <a:spLocks noGrp="1"/>
          </p:cNvSpPr>
          <p:nvPr>
            <p:ph type="body" idx="1"/>
          </p:nvPr>
        </p:nvSpPr>
        <p:spPr>
          <a:noFill/>
        </p:spPr>
        <p:txBody>
          <a:bodyPr/>
          <a:lstStyle/>
          <a:p>
            <a:endParaRPr lang="fr-FR" altLang="en-US" dirty="0" smtClean="0"/>
          </a:p>
        </p:txBody>
      </p:sp>
      <p:sp>
        <p:nvSpPr>
          <p:cNvPr id="197636" name="Slide Number Placeholder 3"/>
          <p:cNvSpPr>
            <a:spLocks noGrp="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B291E59C-E600-491C-A9E8-B58EDA9E38B2}" type="slidenum">
              <a:rPr lang="en-GB" altLang="en-US" smtClean="0">
                <a:latin typeface="Arial" pitchFamily="34" charset="0"/>
              </a:rPr>
              <a:pPr eaLnBrk="1" hangingPunct="1"/>
              <a:t>6</a:t>
            </a:fld>
            <a:endParaRPr lang="en-GB" altLang="en-US" dirty="0"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E3B03B41-D393-4059-B087-DE6AFF92137C}" type="slidenum">
              <a:rPr lang="en-GB" altLang="en-US" smtClean="0">
                <a:latin typeface="Arial" pitchFamily="34" charset="0"/>
              </a:rPr>
              <a:pPr eaLnBrk="1" hangingPunct="1"/>
              <a:t>7</a:t>
            </a:fld>
            <a:endParaRPr lang="en-GB" altLang="en-US" dirty="0" smtClean="0">
              <a:latin typeface="Arial" pitchFamily="34" charset="0"/>
            </a:endParaRPr>
          </a:p>
        </p:txBody>
      </p:sp>
      <p:sp>
        <p:nvSpPr>
          <p:cNvPr id="198659" name="Rectangle 2"/>
          <p:cNvSpPr>
            <a:spLocks noGrp="1" noRot="1" noChangeAspect="1" noChangeArrowheads="1" noTextEdit="1"/>
          </p:cNvSpPr>
          <p:nvPr>
            <p:ph type="sldImg"/>
          </p:nvPr>
        </p:nvSpPr>
        <p:spPr>
          <a:xfrm>
            <a:off x="1143000" y="685800"/>
            <a:ext cx="4572000" cy="3429000"/>
          </a:xfrm>
          <a:ln/>
        </p:spPr>
      </p:sp>
      <p:sp>
        <p:nvSpPr>
          <p:cNvPr id="198660" name="Notes Placeholder 4"/>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198661" name="Notes Placeholder 5"/>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198662" name="Rectangle 7"/>
          <p:cNvSpPr>
            <a:spLocks noGrp="1" noChangeArrowheads="1"/>
          </p:cNvSpPr>
          <p:nvPr>
            <p:ph type="body" idx="1"/>
          </p:nvPr>
        </p:nvSpPr>
        <p:spPr>
          <a:noFill/>
        </p:spPr>
        <p:txBody>
          <a:bodyPr/>
          <a:lstStyle/>
          <a:p>
            <a:pPr marL="0" lvl="1"/>
            <a:endParaRPr lang="en-GB"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6E71B3CF-68A2-4F11-9ADF-D36E466B43DE}" type="slidenum">
              <a:rPr lang="en-GB" altLang="en-US" smtClean="0">
                <a:latin typeface="Arial" pitchFamily="34" charset="0"/>
              </a:rPr>
              <a:pPr eaLnBrk="1" hangingPunct="1"/>
              <a:t>8</a:t>
            </a:fld>
            <a:endParaRPr lang="en-GB" altLang="en-US" dirty="0" smtClean="0">
              <a:latin typeface="Arial" pitchFamily="34" charset="0"/>
            </a:endParaRPr>
          </a:p>
        </p:txBody>
      </p:sp>
      <p:sp>
        <p:nvSpPr>
          <p:cNvPr id="199683" name="Rectangle 2"/>
          <p:cNvSpPr>
            <a:spLocks noGrp="1" noRot="1" noChangeAspect="1" noChangeArrowheads="1" noTextEdit="1"/>
          </p:cNvSpPr>
          <p:nvPr>
            <p:ph type="sldImg"/>
          </p:nvPr>
        </p:nvSpPr>
        <p:spPr>
          <a:xfrm>
            <a:off x="1143000" y="685800"/>
            <a:ext cx="4575175" cy="3430588"/>
          </a:xfrm>
          <a:ln/>
        </p:spPr>
      </p:sp>
      <p:sp>
        <p:nvSpPr>
          <p:cNvPr id="199684" name="Notes Placeholder 4"/>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199685" name="Rectangle 6"/>
          <p:cNvSpPr>
            <a:spLocks noGrp="1" noChangeArrowheads="1"/>
          </p:cNvSpPr>
          <p:nvPr>
            <p:ph type="body" idx="1"/>
          </p:nvPr>
        </p:nvSpPr>
        <p:spPr>
          <a:noFill/>
        </p:spPr>
        <p:txBody>
          <a:bodyPr/>
          <a:lstStyle/>
          <a:p>
            <a:endParaRPr lang="en-GB"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09B3594B-B9F9-4C2C-B742-27CC2B422753}" type="slidenum">
              <a:rPr lang="en-GB" altLang="en-US" smtClean="0">
                <a:latin typeface="Arial" pitchFamily="34" charset="0"/>
              </a:rPr>
              <a:pPr eaLnBrk="1" hangingPunct="1"/>
              <a:t>9</a:t>
            </a:fld>
            <a:endParaRPr lang="en-GB" altLang="en-US" dirty="0" smtClean="0">
              <a:latin typeface="Arial" pitchFamily="34" charset="0"/>
            </a:endParaRPr>
          </a:p>
        </p:txBody>
      </p:sp>
      <p:sp>
        <p:nvSpPr>
          <p:cNvPr id="200707" name="Rectangle 2"/>
          <p:cNvSpPr>
            <a:spLocks noGrp="1" noRot="1" noChangeAspect="1" noChangeArrowheads="1" noTextEdit="1"/>
          </p:cNvSpPr>
          <p:nvPr>
            <p:ph type="sldImg"/>
          </p:nvPr>
        </p:nvSpPr>
        <p:spPr>
          <a:xfrm>
            <a:off x="1143000" y="685800"/>
            <a:ext cx="4572000" cy="3429000"/>
          </a:xfrm>
          <a:ln/>
        </p:spPr>
      </p:sp>
      <p:sp>
        <p:nvSpPr>
          <p:cNvPr id="200708" name="Rectangle 3"/>
          <p:cNvSpPr>
            <a:spLocks noGrp="1" noChangeArrowheads="1"/>
          </p:cNvSpPr>
          <p:nvPr>
            <p:ph type="body" idx="1"/>
          </p:nvPr>
        </p:nvSpPr>
        <p:spPr>
          <a:noFill/>
        </p:spPr>
        <p:txBody>
          <a:bodyPr/>
          <a:lstStyle/>
          <a:p>
            <a:pPr eaLnBrk="1" hangingPunct="1"/>
            <a:endParaRPr lang="en-GB"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A08F854F-FCEC-4242-B08F-5C48676380F0}" type="slidenum">
              <a:rPr lang="en-GB" altLang="en-US" smtClean="0">
                <a:latin typeface="Arial" pitchFamily="34" charset="0"/>
              </a:rPr>
              <a:pPr eaLnBrk="1" hangingPunct="1"/>
              <a:t>10</a:t>
            </a:fld>
            <a:endParaRPr lang="en-GB" altLang="en-US" dirty="0" smtClean="0">
              <a:latin typeface="Arial" pitchFamily="34" charset="0"/>
            </a:endParaRPr>
          </a:p>
        </p:txBody>
      </p:sp>
      <p:sp>
        <p:nvSpPr>
          <p:cNvPr id="201731" name="Rectangle 7"/>
          <p:cNvSpPr txBox="1">
            <a:spLocks noGrp="1" noChangeArrowheads="1"/>
          </p:cNvSpPr>
          <p:nvPr/>
        </p:nvSpPr>
        <p:spPr bwMode="auto">
          <a:xfrm>
            <a:off x="3882929" y="8684460"/>
            <a:ext cx="2973538" cy="458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7441" tIns="43719" rIns="87441" bIns="43719" anchor="b"/>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lgn="r" eaLnBrk="1" hangingPunct="1"/>
            <a:fld id="{20E3FC10-0749-413E-8C9C-3D7E213D1534}" type="slidenum">
              <a:rPr lang="fr-FR" altLang="en-US" sz="1200">
                <a:latin typeface="Arial" pitchFamily="34" charset="0"/>
              </a:rPr>
              <a:pPr algn="r" eaLnBrk="1" hangingPunct="1"/>
              <a:t>10</a:t>
            </a:fld>
            <a:endParaRPr lang="fr-FR" altLang="en-US" sz="1200" dirty="0">
              <a:latin typeface="Arial" pitchFamily="34" charset="0"/>
            </a:endParaRPr>
          </a:p>
        </p:txBody>
      </p:sp>
      <p:sp>
        <p:nvSpPr>
          <p:cNvPr id="201732" name="Rectangle 2"/>
          <p:cNvSpPr>
            <a:spLocks noGrp="1" noRot="1" noChangeAspect="1" noChangeArrowheads="1" noTextEdit="1"/>
          </p:cNvSpPr>
          <p:nvPr>
            <p:ph type="sldImg"/>
          </p:nvPr>
        </p:nvSpPr>
        <p:spPr>
          <a:xfrm>
            <a:off x="1144588" y="685800"/>
            <a:ext cx="4572000" cy="3429000"/>
          </a:xfrm>
          <a:ln/>
        </p:spPr>
      </p:sp>
      <p:sp>
        <p:nvSpPr>
          <p:cNvPr id="201733" name="Notes Placeholder 5"/>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201734" name="Notes Placeholder 6"/>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201735" name="Rectangle 8"/>
          <p:cNvSpPr>
            <a:spLocks noGrp="1" noChangeArrowheads="1"/>
          </p:cNvSpPr>
          <p:nvPr>
            <p:ph type="body" idx="1"/>
          </p:nvPr>
        </p:nvSpPr>
        <p:spPr>
          <a:noFill/>
        </p:spPr>
        <p:txBody>
          <a:bodyPr/>
          <a:lstStyle/>
          <a:p>
            <a:endParaRPr lang="en-GB" altLang="en-US" sz="9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16BF977-5D84-433D-95ED-A94C4211AD08}" type="datetime1">
              <a:rPr lang="en-GB" smtClean="0">
                <a:solidFill>
                  <a:prstClr val="black">
                    <a:tint val="75000"/>
                  </a:prstClr>
                </a:solidFill>
              </a:rPr>
              <a:pPr/>
              <a:t>27/02/2017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xmlns="" val="2328708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AB6D3E-EE18-4CE1-860C-7AD67618650D}" type="datetime1">
              <a:rPr lang="en-GB" smtClean="0">
                <a:solidFill>
                  <a:prstClr val="black">
                    <a:tint val="75000"/>
                  </a:prstClr>
                </a:solidFill>
              </a:rPr>
              <a:pPr/>
              <a:t>27/02/2017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xmlns="" val="2880157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1C7C78A-A172-4F5F-84DC-914D403B4DF6}" type="datetime1">
              <a:rPr lang="en-GB" smtClean="0">
                <a:solidFill>
                  <a:prstClr val="black">
                    <a:tint val="75000"/>
                  </a:prstClr>
                </a:solidFill>
              </a:rPr>
              <a:pPr/>
              <a:t>27/02/2017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xmlns="" val="2851932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fld id="{8B4E06A8-5534-4518-9361-A88E2E874EF8}" type="datetime1">
              <a:rPr lang="en-GB" smtClean="0">
                <a:solidFill>
                  <a:prstClr val="black">
                    <a:tint val="75000"/>
                  </a:prstClr>
                </a:solidFill>
              </a:rPr>
              <a:pPr>
                <a:defRPr/>
              </a:pPr>
              <a:t>27/02/2017</a:t>
            </a:fld>
            <a:endParaRPr lang="nl-BE">
              <a:solidFill>
                <a:prstClr val="black">
                  <a:tint val="75000"/>
                </a:prstClr>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BE">
              <a:solidFill>
                <a:prstClr val="black">
                  <a:tint val="75000"/>
                </a:prstClr>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AA4BCC4-B93F-4B59-9F26-1F0EFB794DDD}" type="slidenum">
              <a:rPr lang="nl-BE">
                <a:solidFill>
                  <a:prstClr val="black">
                    <a:tint val="75000"/>
                  </a:prstClr>
                </a:solidFill>
              </a:rPr>
              <a:pPr>
                <a:defRPr/>
              </a:pPr>
              <a:t>‹#›</a:t>
            </a:fld>
            <a:endParaRPr lang="nl-BE">
              <a:solidFill>
                <a:prstClr val="black">
                  <a:tint val="75000"/>
                </a:prstClr>
              </a:solidFill>
            </a:endParaRPr>
          </a:p>
        </p:txBody>
      </p:sp>
    </p:spTree>
    <p:extLst>
      <p:ext uri="{BB962C8B-B14F-4D97-AF65-F5344CB8AC3E}">
        <p14:creationId xmlns:p14="http://schemas.microsoft.com/office/powerpoint/2010/main" xmlns="" val="2802993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F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en-US"/>
          </a:p>
        </p:txBody>
      </p:sp>
      <p:sp>
        <p:nvSpPr>
          <p:cNvPr id="3" name="Content Placeholder 2"/>
          <p:cNvSpPr>
            <a:spLocks noGrp="1"/>
          </p:cNvSpPr>
          <p:nvPr>
            <p:ph idx="1"/>
          </p:nvPr>
        </p:nvSpPr>
        <p:spPr/>
        <p:txBody>
          <a:body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F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2941480-BA54-452A-A904-270558B03005}" type="datetime1">
              <a:rPr lang="en-GB" smtClean="0">
                <a:solidFill>
                  <a:prstClr val="black">
                    <a:tint val="75000"/>
                  </a:prstClr>
                </a:solidFill>
              </a:rPr>
              <a:pPr/>
              <a:t>27/02/2017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xmlns="" val="26257468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1150" y="341313"/>
            <a:ext cx="2087563" cy="5784850"/>
          </a:xfrm>
        </p:spPr>
        <p:txBody>
          <a:bodyPr vert="eaVert"/>
          <a:lstStyle/>
          <a:p>
            <a:r>
              <a:rPr lang="fr-FR" smtClean="0"/>
              <a:t>Click to edit Master title style</a:t>
            </a:r>
            <a:endParaRPr lang="en-US"/>
          </a:p>
        </p:txBody>
      </p:sp>
      <p:sp>
        <p:nvSpPr>
          <p:cNvPr id="3" name="Vertical Text Placeholder 2"/>
          <p:cNvSpPr>
            <a:spLocks noGrp="1"/>
          </p:cNvSpPr>
          <p:nvPr>
            <p:ph type="body" orient="vert" idx="1"/>
          </p:nvPr>
        </p:nvSpPr>
        <p:spPr>
          <a:xfrm>
            <a:off x="395288" y="341313"/>
            <a:ext cx="6113462" cy="5784850"/>
          </a:xfrm>
        </p:spPr>
        <p:txBody>
          <a:bodyPr vert="eaVert"/>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95288" y="341313"/>
            <a:ext cx="8353425" cy="1143000"/>
          </a:xfrm>
        </p:spPr>
        <p:txBody>
          <a:bodyPr/>
          <a:lstStyle/>
          <a:p>
            <a:r>
              <a:rPr lang="fr-FR"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8" y="341313"/>
            <a:ext cx="8353425" cy="1143000"/>
          </a:xfrm>
        </p:spPr>
        <p:txBody>
          <a:bodyPr/>
          <a:lstStyle/>
          <a:p>
            <a:r>
              <a:rPr lang="fr-FR"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95288" y="341313"/>
            <a:ext cx="8353425" cy="1143000"/>
          </a:xfrm>
        </p:spPr>
        <p:txBody>
          <a:bodyPr/>
          <a:lstStyle/>
          <a:p>
            <a:r>
              <a:rPr lang="fr-FR"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pPr lvl="0"/>
            <a:endParaRPr lang="en-US" noProof="0" dirty="0" smtClean="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61858" name="Rectangle 2"/>
          <p:cNvSpPr>
            <a:spLocks noGrp="1" noChangeArrowheads="1"/>
          </p:cNvSpPr>
          <p:nvPr>
            <p:ph type="subTitle" idx="1"/>
          </p:nvPr>
        </p:nvSpPr>
        <p:spPr>
          <a:xfrm>
            <a:off x="266700" y="4572000"/>
            <a:ext cx="8624888" cy="304800"/>
          </a:xfrm>
        </p:spPr>
        <p:txBody>
          <a:bodyPr/>
          <a:lstStyle>
            <a:lvl1pPr marL="0" indent="0">
              <a:buClr>
                <a:schemeClr val="bg2"/>
              </a:buClr>
              <a:buFontTx/>
              <a:buNone/>
              <a:defRPr sz="1400"/>
            </a:lvl1pPr>
          </a:lstStyle>
          <a:p>
            <a:r>
              <a:rPr lang="en-US"/>
              <a:t>Click to edit Master subtitle style</a:t>
            </a:r>
          </a:p>
        </p:txBody>
      </p:sp>
      <p:sp>
        <p:nvSpPr>
          <p:cNvPr id="761859" name="Rectangle 3"/>
          <p:cNvSpPr>
            <a:spLocks noGrp="1" noChangeArrowheads="1"/>
          </p:cNvSpPr>
          <p:nvPr>
            <p:ph type="ctrTitle"/>
          </p:nvPr>
        </p:nvSpPr>
        <p:spPr>
          <a:xfrm>
            <a:off x="266700" y="1390650"/>
            <a:ext cx="8624888" cy="709613"/>
          </a:xfrm>
        </p:spPr>
        <p:txBody>
          <a:bodyPr lIns="45713" rIns="45713">
            <a:spAutoFit/>
          </a:bodyPr>
          <a:lstStyle>
            <a:lvl1pPr>
              <a:lnSpc>
                <a:spcPct val="90000"/>
              </a:lnSpc>
              <a:defRPr sz="4500">
                <a:latin typeface="Times New Roman" pitchFamily="18" charset="0"/>
              </a:defRPr>
            </a:lvl1pPr>
          </a:lstStyle>
          <a:p>
            <a:r>
              <a:rPr lang="en-US"/>
              <a:t>Click to edit Master title style</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nl-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9ED96B-E6F8-4D90-B48C-0FD375D25E77}" type="datetime1">
              <a:rPr lang="en-GB" smtClean="0">
                <a:solidFill>
                  <a:prstClr val="black">
                    <a:tint val="75000"/>
                  </a:prstClr>
                </a:solidFill>
              </a:rPr>
              <a:pPr/>
              <a:t>27/02/2017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xmlns="" val="23774928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266700" y="1371600"/>
            <a:ext cx="4235450" cy="125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4654550" y="1371600"/>
            <a:ext cx="4237038" cy="125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nl-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B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24675" y="152400"/>
            <a:ext cx="2219325" cy="2476500"/>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266700" y="152400"/>
            <a:ext cx="6505575" cy="2476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7"/>
          <p:cNvPicPr>
            <a:picLocks noChangeAspect="1" noChangeArrowheads="1"/>
          </p:cNvPicPr>
          <p:nvPr userDrawn="1"/>
        </p:nvPicPr>
        <p:blipFill>
          <a:blip r:embed="rId2" cstate="print"/>
          <a:srcRect b="42664"/>
          <a:stretch>
            <a:fillRect/>
          </a:stretch>
        </p:blipFill>
        <p:spPr bwMode="auto">
          <a:xfrm>
            <a:off x="0" y="6119813"/>
            <a:ext cx="9144000" cy="738187"/>
          </a:xfrm>
          <a:prstGeom prst="rect">
            <a:avLst/>
          </a:prstGeom>
          <a:noFill/>
          <a:ln w="9525">
            <a:noFill/>
            <a:miter lim="800000"/>
            <a:headEnd/>
            <a:tailEnd/>
          </a:ln>
        </p:spPr>
      </p:pic>
      <p:pic>
        <p:nvPicPr>
          <p:cNvPr id="5" name="Picture 9"/>
          <p:cNvPicPr>
            <a:picLocks noChangeAspect="1" noChangeArrowheads="1"/>
          </p:cNvPicPr>
          <p:nvPr userDrawn="1"/>
        </p:nvPicPr>
        <p:blipFill>
          <a:blip r:embed="rId3" cstate="print"/>
          <a:srcRect/>
          <a:stretch>
            <a:fillRect/>
          </a:stretch>
        </p:blipFill>
        <p:spPr bwMode="auto">
          <a:xfrm>
            <a:off x="3995738" y="1125538"/>
            <a:ext cx="1130300" cy="1412875"/>
          </a:xfrm>
          <a:prstGeom prst="rect">
            <a:avLst/>
          </a:prstGeom>
          <a:noFill/>
          <a:ln w="9525">
            <a:noFill/>
            <a:miter lim="800000"/>
            <a:headEnd/>
            <a:tailEnd/>
          </a:ln>
        </p:spPr>
      </p:pic>
      <p:sp>
        <p:nvSpPr>
          <p:cNvPr id="22530" name="Rectangle 2"/>
          <p:cNvSpPr>
            <a:spLocks noGrp="1" noChangeArrowheads="1"/>
          </p:cNvSpPr>
          <p:nvPr>
            <p:ph type="ctrTitle"/>
          </p:nvPr>
        </p:nvSpPr>
        <p:spPr>
          <a:xfrm>
            <a:off x="685800" y="2130425"/>
            <a:ext cx="7772400" cy="1470025"/>
          </a:xfrm>
        </p:spPr>
        <p:txBody>
          <a:bodyPr/>
          <a:lstStyle>
            <a:lvl1pPr>
              <a:defRPr smtClean="0"/>
            </a:lvl1pPr>
          </a:lstStyle>
          <a:p>
            <a:r>
              <a:rPr lang="en-US" smtClean="0"/>
              <a:t>Kliknite da biste uredili stil naslova matrice</a:t>
            </a:r>
          </a:p>
        </p:txBody>
      </p:sp>
      <p:sp>
        <p:nvSpPr>
          <p:cNvPr id="22531" name="Rectangle 3"/>
          <p:cNvSpPr>
            <a:spLocks noGrp="1" noChangeArrowheads="1"/>
          </p:cNvSpPr>
          <p:nvPr>
            <p:ph type="subTitle" idx="1"/>
          </p:nvPr>
        </p:nvSpPr>
        <p:spPr>
          <a:xfrm>
            <a:off x="1371600" y="3886200"/>
            <a:ext cx="6400800" cy="1752600"/>
          </a:xfrm>
        </p:spPr>
        <p:txBody>
          <a:bodyPr/>
          <a:lstStyle>
            <a:lvl1pPr marL="0" indent="0" algn="ctr">
              <a:buFontTx/>
              <a:buNone/>
              <a:defRPr smtClean="0"/>
            </a:lvl1pPr>
          </a:lstStyle>
          <a:p>
            <a:r>
              <a:rPr lang="en-US" smtClean="0"/>
              <a:t>Kliknite da biste uredili stil podnaslova matrice</a:t>
            </a:r>
          </a:p>
        </p:txBody>
      </p:sp>
      <p:sp>
        <p:nvSpPr>
          <p:cNvPr id="6" name="Rectangle 4"/>
          <p:cNvSpPr>
            <a:spLocks noGrp="1" noChangeArrowheads="1"/>
          </p:cNvSpPr>
          <p:nvPr>
            <p:ph type="dt" sz="half" idx="10"/>
          </p:nvPr>
        </p:nvSpPr>
        <p:spPr/>
        <p:txBody>
          <a:bodyPr/>
          <a:lstStyle>
            <a:lvl1pPr>
              <a:defRPr sz="1400"/>
            </a:lvl1pPr>
          </a:lstStyle>
          <a:p>
            <a:pPr>
              <a:defRPr/>
            </a:pPr>
            <a:fld id="{E87F1F1C-8616-4F6C-972C-11CAF6E5A898}" type="datetime1">
              <a:rPr lang="en-GB" smtClean="0">
                <a:solidFill>
                  <a:srgbClr val="000000"/>
                </a:solidFill>
              </a:rPr>
              <a:pPr>
                <a:defRPr/>
              </a:pPr>
              <a:t>27/02/2017</a:t>
            </a:fld>
            <a:endParaRPr lang="hr-HR">
              <a:solidFill>
                <a:srgbClr val="000000"/>
              </a:solidFill>
            </a:endParaRPr>
          </a:p>
        </p:txBody>
      </p:sp>
      <p:sp>
        <p:nvSpPr>
          <p:cNvPr id="7" name="Rectangle 5"/>
          <p:cNvSpPr>
            <a:spLocks noGrp="1" noChangeArrowheads="1"/>
          </p:cNvSpPr>
          <p:nvPr>
            <p:ph type="ftr" sz="quarter" idx="11"/>
          </p:nvPr>
        </p:nvSpPr>
        <p:spPr/>
        <p:txBody>
          <a:bodyPr/>
          <a:lstStyle>
            <a:lvl1pPr algn="ctr">
              <a:defRPr sz="1400"/>
            </a:lvl1pPr>
          </a:lstStyle>
          <a:p>
            <a:pPr>
              <a:defRPr/>
            </a:pPr>
            <a:endParaRPr lang="hr-HR">
              <a:solidFill>
                <a:srgbClr val="000000"/>
              </a:solidFill>
            </a:endParaRPr>
          </a:p>
        </p:txBody>
      </p:sp>
      <p:sp>
        <p:nvSpPr>
          <p:cNvPr id="8" name="Rectangle 6"/>
          <p:cNvSpPr>
            <a:spLocks noGrp="1" noChangeArrowheads="1"/>
          </p:cNvSpPr>
          <p:nvPr>
            <p:ph type="sldNum" sz="quarter" idx="12"/>
          </p:nvPr>
        </p:nvSpPr>
        <p:spPr/>
        <p:txBody>
          <a:bodyPr/>
          <a:lstStyle>
            <a:lvl1pPr algn="r">
              <a:defRPr sz="1400"/>
            </a:lvl1pPr>
          </a:lstStyle>
          <a:p>
            <a:pPr>
              <a:defRPr/>
            </a:pPr>
            <a:fld id="{1D863950-445B-48D6-AAF6-8862BB6FEF5D}"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l-SI"/>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sl-SI"/>
          </a:p>
        </p:txBody>
      </p:sp>
      <p:sp>
        <p:nvSpPr>
          <p:cNvPr id="4" name="Rectangle 4"/>
          <p:cNvSpPr>
            <a:spLocks noGrp="1" noChangeArrowheads="1"/>
          </p:cNvSpPr>
          <p:nvPr>
            <p:ph type="dt" sz="half" idx="10"/>
          </p:nvPr>
        </p:nvSpPr>
        <p:spPr>
          <a:ln/>
        </p:spPr>
        <p:txBody>
          <a:bodyPr/>
          <a:lstStyle>
            <a:lvl1pPr>
              <a:defRPr/>
            </a:lvl1pPr>
          </a:lstStyle>
          <a:p>
            <a:pPr>
              <a:defRPr/>
            </a:pPr>
            <a:fld id="{058DBF3E-51F4-462B-A245-B07FD24E6966}" type="datetime1">
              <a:rPr lang="en-GB" smtClean="0">
                <a:solidFill>
                  <a:srgbClr val="000000"/>
                </a:solidFill>
              </a:rPr>
              <a:pPr>
                <a:defRPr/>
              </a:pPr>
              <a:t>27/02/2017</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053ACC7-35E3-4F1C-8635-F4741B100A81}"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6CCA83E-97F3-4389-9D1B-962AC49E2997}" type="datetime1">
              <a:rPr lang="en-GB" smtClean="0">
                <a:solidFill>
                  <a:prstClr val="black">
                    <a:tint val="75000"/>
                  </a:prstClr>
                </a:solidFill>
              </a:rPr>
              <a:pPr/>
              <a:t>27/02/2017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xmlns="" val="199139235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Rectangle 4"/>
          <p:cNvSpPr>
            <a:spLocks noGrp="1" noChangeArrowheads="1"/>
          </p:cNvSpPr>
          <p:nvPr>
            <p:ph type="dt" sz="half" idx="10"/>
          </p:nvPr>
        </p:nvSpPr>
        <p:spPr>
          <a:ln/>
        </p:spPr>
        <p:txBody>
          <a:bodyPr/>
          <a:lstStyle>
            <a:lvl1pPr>
              <a:defRPr/>
            </a:lvl1pPr>
          </a:lstStyle>
          <a:p>
            <a:pPr>
              <a:defRPr/>
            </a:pPr>
            <a:fld id="{F51572CE-A30E-4866-AD20-DD1D2568A5F7}" type="datetime1">
              <a:rPr lang="en-GB" smtClean="0">
                <a:solidFill>
                  <a:srgbClr val="000000"/>
                </a:solidFill>
              </a:rPr>
              <a:pPr>
                <a:defRPr/>
              </a:pPr>
              <a:t>27/02/2017</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43FCE1-1495-4B6B-BF09-E8837ABD9656}"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C891BCA-5D29-4104-82B2-7E4E9BE7FCA2}" type="datetime1">
              <a:rPr lang="en-GB" smtClean="0">
                <a:solidFill>
                  <a:srgbClr val="000000"/>
                </a:solidFill>
              </a:rPr>
              <a:pPr>
                <a:defRPr/>
              </a:pPr>
              <a:t>27/02/2017</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1B391D-04AC-44FC-8F43-AE3684D06054}"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Rectangle 4"/>
          <p:cNvSpPr>
            <a:spLocks noGrp="1" noChangeArrowheads="1"/>
          </p:cNvSpPr>
          <p:nvPr>
            <p:ph type="dt" sz="half" idx="10"/>
          </p:nvPr>
        </p:nvSpPr>
        <p:spPr>
          <a:ln/>
        </p:spPr>
        <p:txBody>
          <a:bodyPr/>
          <a:lstStyle>
            <a:lvl1pPr>
              <a:defRPr/>
            </a:lvl1pPr>
          </a:lstStyle>
          <a:p>
            <a:pPr>
              <a:defRPr/>
            </a:pPr>
            <a:fld id="{C62E8C1D-3BB4-4F49-9C8D-900C39926DA3}" type="datetime1">
              <a:rPr lang="en-GB" smtClean="0">
                <a:solidFill>
                  <a:srgbClr val="000000"/>
                </a:solidFill>
              </a:rPr>
              <a:pPr>
                <a:defRPr/>
              </a:pPr>
              <a:t>27/02/2017</a:t>
            </a:fld>
            <a:endParaRPr lang="hr-H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3B1C556-62FD-42CB-9E2A-9218060EDE94}"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7" name="Rectangle 4"/>
          <p:cNvSpPr>
            <a:spLocks noGrp="1" noChangeArrowheads="1"/>
          </p:cNvSpPr>
          <p:nvPr>
            <p:ph type="dt" sz="half" idx="10"/>
          </p:nvPr>
        </p:nvSpPr>
        <p:spPr>
          <a:ln/>
        </p:spPr>
        <p:txBody>
          <a:bodyPr/>
          <a:lstStyle>
            <a:lvl1pPr>
              <a:defRPr/>
            </a:lvl1pPr>
          </a:lstStyle>
          <a:p>
            <a:pPr>
              <a:defRPr/>
            </a:pPr>
            <a:fld id="{DBC64309-4178-451B-8AD9-30FDE8A8BD0F}" type="datetime1">
              <a:rPr lang="en-GB" smtClean="0">
                <a:solidFill>
                  <a:srgbClr val="000000"/>
                </a:solidFill>
              </a:rPr>
              <a:pPr>
                <a:defRPr/>
              </a:pPr>
              <a:t>27/02/2017</a:t>
            </a:fld>
            <a:endParaRPr lang="hr-H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DC37AA6-D36D-4730-84F2-52CA20FA50B3}"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Rectangle 4"/>
          <p:cNvSpPr>
            <a:spLocks noGrp="1" noChangeArrowheads="1"/>
          </p:cNvSpPr>
          <p:nvPr>
            <p:ph type="dt" sz="half" idx="10"/>
          </p:nvPr>
        </p:nvSpPr>
        <p:spPr>
          <a:ln/>
        </p:spPr>
        <p:txBody>
          <a:bodyPr/>
          <a:lstStyle>
            <a:lvl1pPr>
              <a:defRPr/>
            </a:lvl1pPr>
          </a:lstStyle>
          <a:p>
            <a:pPr>
              <a:defRPr/>
            </a:pPr>
            <a:fld id="{7351E006-3B16-4AA7-BB8A-D87587525A7C}" type="datetime1">
              <a:rPr lang="en-GB" smtClean="0">
                <a:solidFill>
                  <a:srgbClr val="000000"/>
                </a:solidFill>
              </a:rPr>
              <a:pPr>
                <a:defRPr/>
              </a:pPr>
              <a:t>27/02/2017</a:t>
            </a:fld>
            <a:endParaRPr lang="hr-H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F591B61-4603-426B-B42A-893652C2022A}"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050405B-19F2-44ED-BCC4-AC6ED2BB1301}" type="datetime1">
              <a:rPr lang="en-GB" smtClean="0">
                <a:solidFill>
                  <a:srgbClr val="000000"/>
                </a:solidFill>
              </a:rPr>
              <a:pPr>
                <a:defRPr/>
              </a:pPr>
              <a:t>27/02/2017</a:t>
            </a:fld>
            <a:endParaRPr lang="hr-H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690AD56-0360-4753-A784-729CE3B17EB1}"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10A9CE9-491E-47D0-BCCD-AEF036E2F80B}" type="datetime1">
              <a:rPr lang="en-GB" smtClean="0">
                <a:solidFill>
                  <a:srgbClr val="000000"/>
                </a:solidFill>
              </a:rPr>
              <a:pPr>
                <a:defRPr/>
              </a:pPr>
              <a:t>27/02/2017</a:t>
            </a:fld>
            <a:endParaRPr lang="hr-H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77977A2-A856-4BF2-B586-43EAB76345D3}"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220969E-DAF4-4D62-AEE6-352932CC5736}" type="datetime1">
              <a:rPr lang="en-GB" smtClean="0">
                <a:solidFill>
                  <a:srgbClr val="000000"/>
                </a:solidFill>
              </a:rPr>
              <a:pPr>
                <a:defRPr/>
              </a:pPr>
              <a:t>27/02/2017</a:t>
            </a:fld>
            <a:endParaRPr lang="hr-H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8C03802-C601-4CC9-9987-F265BD3E6B20}"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Rectangle 4"/>
          <p:cNvSpPr>
            <a:spLocks noGrp="1" noChangeArrowheads="1"/>
          </p:cNvSpPr>
          <p:nvPr>
            <p:ph type="dt" sz="half" idx="10"/>
          </p:nvPr>
        </p:nvSpPr>
        <p:spPr>
          <a:ln/>
        </p:spPr>
        <p:txBody>
          <a:bodyPr/>
          <a:lstStyle>
            <a:lvl1pPr>
              <a:defRPr/>
            </a:lvl1pPr>
          </a:lstStyle>
          <a:p>
            <a:pPr>
              <a:defRPr/>
            </a:pPr>
            <a:fld id="{4FF64221-AC1A-4F12-8E90-30BEDED188A6}" type="datetime1">
              <a:rPr lang="en-GB" smtClean="0">
                <a:solidFill>
                  <a:srgbClr val="000000"/>
                </a:solidFill>
              </a:rPr>
              <a:pPr>
                <a:defRPr/>
              </a:pPr>
              <a:t>27/02/2017</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A0AA3BF-DBFD-42B4-AE86-F43A11F5BC52}"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l-S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Rectangle 4"/>
          <p:cNvSpPr>
            <a:spLocks noGrp="1" noChangeArrowheads="1"/>
          </p:cNvSpPr>
          <p:nvPr>
            <p:ph type="dt" sz="half" idx="10"/>
          </p:nvPr>
        </p:nvSpPr>
        <p:spPr>
          <a:ln/>
        </p:spPr>
        <p:txBody>
          <a:bodyPr/>
          <a:lstStyle>
            <a:lvl1pPr>
              <a:defRPr/>
            </a:lvl1pPr>
          </a:lstStyle>
          <a:p>
            <a:pPr>
              <a:defRPr/>
            </a:pPr>
            <a:fld id="{655353E6-F533-49B7-87A0-B6E1914B85FB}" type="datetime1">
              <a:rPr lang="en-GB" smtClean="0">
                <a:solidFill>
                  <a:srgbClr val="000000"/>
                </a:solidFill>
              </a:rPr>
              <a:pPr>
                <a:defRPr/>
              </a:pPr>
              <a:t>27/02/2017</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34BC8F-B593-429B-B1DC-636D244B08A5}"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E18856E-83EB-4FB4-8894-3562E798072B}" type="datetime1">
              <a:rPr lang="en-GB" smtClean="0">
                <a:solidFill>
                  <a:prstClr val="black">
                    <a:tint val="75000"/>
                  </a:prstClr>
                </a:solidFill>
              </a:rPr>
              <a:pPr/>
              <a:t>27/02/2017</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xmlns="" val="264760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F263157-2F85-416A-8C9F-E756DDE1F161}" type="datetime1">
              <a:rPr lang="en-GB" smtClean="0">
                <a:solidFill>
                  <a:prstClr val="black">
                    <a:tint val="75000"/>
                  </a:prstClr>
                </a:solidFill>
              </a:rPr>
              <a:pPr/>
              <a:t>27/02/2017</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xmlns="" val="2624602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A99F68-E4CB-46D9-A5FA-CA2BA1368CCA}" type="datetime1">
              <a:rPr lang="en-GB" smtClean="0">
                <a:solidFill>
                  <a:prstClr val="black">
                    <a:tint val="75000"/>
                  </a:prstClr>
                </a:solidFill>
              </a:rPr>
              <a:pPr/>
              <a:t>27/02/2017</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xmlns="" val="3579987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A3995F-C3DE-4CD3-AC82-AD9B99B1C87D}" type="datetime1">
              <a:rPr lang="en-GB" smtClean="0">
                <a:solidFill>
                  <a:prstClr val="black">
                    <a:tint val="75000"/>
                  </a:prstClr>
                </a:solidFill>
              </a:rPr>
              <a:pPr/>
              <a:t>27/02/2017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xmlns="" val="2164154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C45B46-80C8-4B90-8529-FBE968EA070B}" type="datetime1">
              <a:rPr lang="en-GB" smtClean="0">
                <a:solidFill>
                  <a:prstClr val="black">
                    <a:tint val="75000"/>
                  </a:prstClr>
                </a:solidFill>
              </a:rPr>
              <a:pPr/>
              <a:t>27/02/2017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xmlns="" val="279876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heme" Target="../theme/theme4.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image" Target="../media/image2.png"/><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AA992D-E957-4914-8F84-8494931E7B1D}" type="datetime1">
              <a:rPr lang="en-GB" smtClean="0">
                <a:solidFill>
                  <a:prstClr val="black">
                    <a:tint val="75000"/>
                  </a:prstClr>
                </a:solidFill>
              </a:rPr>
              <a:pPr/>
              <a:t>27/02/2017</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xmlns="" val="8960665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5" name="Rectangle 5"/>
          <p:cNvSpPr>
            <a:spLocks noGrp="1" noChangeArrowheads="1"/>
          </p:cNvSpPr>
          <p:nvPr>
            <p:ph type="title"/>
          </p:nvPr>
        </p:nvSpPr>
        <p:spPr bwMode="auto">
          <a:xfrm>
            <a:off x="395288" y="341313"/>
            <a:ext cx="8353425" cy="1143000"/>
          </a:xfrm>
          <a:prstGeom prst="rect">
            <a:avLst/>
          </a:prstGeom>
          <a:no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3076" name="Rectangle 6"/>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 name="Text Box 5"/>
          <p:cNvSpPr txBox="1">
            <a:spLocks noChangeArrowheads="1"/>
          </p:cNvSpPr>
          <p:nvPr userDrawn="1"/>
        </p:nvSpPr>
        <p:spPr bwMode="black">
          <a:xfrm>
            <a:off x="7859713" y="6624638"/>
            <a:ext cx="912812" cy="122237"/>
          </a:xfrm>
          <a:prstGeom prst="rect">
            <a:avLst/>
          </a:prstGeom>
          <a:noFill/>
          <a:ln w="9525">
            <a:noFill/>
            <a:miter lim="800000"/>
            <a:headEnd/>
            <a:tailEnd/>
          </a:ln>
          <a:effectLst/>
        </p:spPr>
        <p:txBody>
          <a:bodyPr lIns="0" tIns="0" rIns="0" bIns="0">
            <a:spAutoFit/>
          </a:bodyPr>
          <a:lstStyle/>
          <a:p>
            <a:pPr algn="r">
              <a:defRPr/>
            </a:pPr>
            <a:fld id="{353B236D-DFFE-442F-A25E-49BE06AAF5B4}" type="slidenum">
              <a:rPr lang="en-GB" sz="800">
                <a:solidFill>
                  <a:srgbClr val="091D5D"/>
                </a:solidFill>
                <a:latin typeface="Verdana" pitchFamily="34" charset="0"/>
              </a:rPr>
              <a:pPr algn="r">
                <a:defRPr/>
              </a:pPr>
              <a:t>‹#›</a:t>
            </a:fld>
            <a:endParaRPr lang="en-GB" sz="800" dirty="0">
              <a:solidFill>
                <a:srgbClr val="091D5D"/>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Lst>
  <p:hf hdr="0" ftr="0" dt="0"/>
  <p:txStyles>
    <p:titleStyle>
      <a:lvl1pPr algn="l" rtl="0" eaLnBrk="0" fontAlgn="base" hangingPunct="0">
        <a:lnSpc>
          <a:spcPts val="4500"/>
        </a:lnSpc>
        <a:spcBef>
          <a:spcPct val="0"/>
        </a:spcBef>
        <a:spcAft>
          <a:spcPct val="0"/>
        </a:spcAft>
        <a:defRPr sz="4000">
          <a:solidFill>
            <a:schemeClr val="tx1"/>
          </a:solidFill>
          <a:latin typeface="+mj-lt"/>
          <a:ea typeface="+mj-ea"/>
          <a:cs typeface="ＭＳ Ｐゴシック" charset="0"/>
        </a:defRPr>
      </a:lvl1pPr>
      <a:lvl2pPr algn="l" rtl="0" eaLnBrk="0" fontAlgn="base" hangingPunct="0">
        <a:lnSpc>
          <a:spcPts val="4500"/>
        </a:lnSpc>
        <a:spcBef>
          <a:spcPct val="0"/>
        </a:spcBef>
        <a:spcAft>
          <a:spcPct val="0"/>
        </a:spcAft>
        <a:defRPr sz="4000">
          <a:solidFill>
            <a:schemeClr val="tx1"/>
          </a:solidFill>
          <a:latin typeface="Arial" charset="0"/>
          <a:ea typeface="ＭＳ Ｐゴシック" charset="0"/>
          <a:cs typeface="ＭＳ Ｐゴシック" charset="0"/>
        </a:defRPr>
      </a:lvl2pPr>
      <a:lvl3pPr algn="l" rtl="0" eaLnBrk="0" fontAlgn="base" hangingPunct="0">
        <a:lnSpc>
          <a:spcPts val="4500"/>
        </a:lnSpc>
        <a:spcBef>
          <a:spcPct val="0"/>
        </a:spcBef>
        <a:spcAft>
          <a:spcPct val="0"/>
        </a:spcAft>
        <a:defRPr sz="4000">
          <a:solidFill>
            <a:schemeClr val="tx1"/>
          </a:solidFill>
          <a:latin typeface="Arial" charset="0"/>
          <a:ea typeface="ＭＳ Ｐゴシック" charset="0"/>
          <a:cs typeface="ＭＳ Ｐゴシック" charset="0"/>
        </a:defRPr>
      </a:lvl3pPr>
      <a:lvl4pPr algn="l" rtl="0" eaLnBrk="0" fontAlgn="base" hangingPunct="0">
        <a:lnSpc>
          <a:spcPts val="4500"/>
        </a:lnSpc>
        <a:spcBef>
          <a:spcPct val="0"/>
        </a:spcBef>
        <a:spcAft>
          <a:spcPct val="0"/>
        </a:spcAft>
        <a:defRPr sz="4000">
          <a:solidFill>
            <a:schemeClr val="tx1"/>
          </a:solidFill>
          <a:latin typeface="Arial" charset="0"/>
          <a:ea typeface="ＭＳ Ｐゴシック" charset="0"/>
          <a:cs typeface="ＭＳ Ｐゴシック" charset="0"/>
        </a:defRPr>
      </a:lvl4pPr>
      <a:lvl5pPr algn="l" rtl="0" eaLnBrk="0" fontAlgn="base" hangingPunct="0">
        <a:lnSpc>
          <a:spcPts val="4500"/>
        </a:lnSpc>
        <a:spcBef>
          <a:spcPct val="0"/>
        </a:spcBef>
        <a:spcAft>
          <a:spcPct val="0"/>
        </a:spcAft>
        <a:defRPr sz="4000">
          <a:solidFill>
            <a:schemeClr val="tx1"/>
          </a:solidFill>
          <a:latin typeface="Arial" charset="0"/>
          <a:ea typeface="ＭＳ Ｐゴシック" charset="0"/>
          <a:cs typeface="ＭＳ Ｐゴシック" charset="0"/>
        </a:defRPr>
      </a:lvl5pPr>
      <a:lvl6pPr marL="457200" algn="l" rtl="0" fontAlgn="base">
        <a:lnSpc>
          <a:spcPts val="4500"/>
        </a:lnSpc>
        <a:spcBef>
          <a:spcPct val="0"/>
        </a:spcBef>
        <a:spcAft>
          <a:spcPct val="0"/>
        </a:spcAft>
        <a:defRPr sz="4000">
          <a:solidFill>
            <a:schemeClr val="tx1"/>
          </a:solidFill>
          <a:latin typeface="Arial" charset="0"/>
          <a:ea typeface="ＭＳ Ｐゴシック" charset="0"/>
        </a:defRPr>
      </a:lvl6pPr>
      <a:lvl7pPr marL="914400" algn="l" rtl="0" fontAlgn="base">
        <a:lnSpc>
          <a:spcPts val="4500"/>
        </a:lnSpc>
        <a:spcBef>
          <a:spcPct val="0"/>
        </a:spcBef>
        <a:spcAft>
          <a:spcPct val="0"/>
        </a:spcAft>
        <a:defRPr sz="4000">
          <a:solidFill>
            <a:schemeClr val="tx1"/>
          </a:solidFill>
          <a:latin typeface="Arial" charset="0"/>
          <a:ea typeface="ＭＳ Ｐゴシック" charset="0"/>
        </a:defRPr>
      </a:lvl7pPr>
      <a:lvl8pPr marL="1371600" algn="l" rtl="0" fontAlgn="base">
        <a:lnSpc>
          <a:spcPts val="4500"/>
        </a:lnSpc>
        <a:spcBef>
          <a:spcPct val="0"/>
        </a:spcBef>
        <a:spcAft>
          <a:spcPct val="0"/>
        </a:spcAft>
        <a:defRPr sz="4000">
          <a:solidFill>
            <a:schemeClr val="tx1"/>
          </a:solidFill>
          <a:latin typeface="Arial" charset="0"/>
          <a:ea typeface="ＭＳ Ｐゴシック" charset="0"/>
        </a:defRPr>
      </a:lvl8pPr>
      <a:lvl9pPr marL="1828800" algn="l" rtl="0" fontAlgn="base">
        <a:lnSpc>
          <a:spcPts val="4500"/>
        </a:lnSpc>
        <a:spcBef>
          <a:spcPct val="0"/>
        </a:spcBef>
        <a:spcAft>
          <a:spcPct val="0"/>
        </a:spcAft>
        <a:defRPr sz="4000">
          <a:solidFill>
            <a:schemeClr val="tx1"/>
          </a:solidFill>
          <a:latin typeface="Arial" charset="0"/>
          <a:ea typeface="ＭＳ Ｐゴシック" charset="0"/>
        </a:defRPr>
      </a:lvl9pPr>
    </p:titleStyle>
    <p:bodyStyle>
      <a:lvl1pPr marL="342900" indent="-342900" algn="l" rtl="0" eaLnBrk="0" fontAlgn="base" hangingPunct="0">
        <a:lnSpc>
          <a:spcPts val="4500"/>
        </a:lnSpc>
        <a:spcBef>
          <a:spcPct val="0"/>
        </a:spcBef>
        <a:spcAft>
          <a:spcPct val="0"/>
        </a:spcAft>
        <a:defRPr sz="3200">
          <a:solidFill>
            <a:srgbClr val="0066CC"/>
          </a:solidFill>
          <a:latin typeface="+mn-lt"/>
          <a:ea typeface="+mn-ea"/>
          <a:cs typeface="ＭＳ Ｐゴシック" charset="0"/>
        </a:defRPr>
      </a:lvl1pPr>
      <a:lvl2pPr marL="742950" indent="-285750" algn="l" rtl="0" eaLnBrk="0" fontAlgn="base" hangingPunct="0">
        <a:lnSpc>
          <a:spcPts val="4500"/>
        </a:lnSpc>
        <a:spcBef>
          <a:spcPct val="0"/>
        </a:spcBef>
        <a:spcAft>
          <a:spcPct val="0"/>
        </a:spcAft>
        <a:defRPr sz="3500">
          <a:solidFill>
            <a:schemeClr val="tx1"/>
          </a:solidFill>
          <a:latin typeface="+mn-lt"/>
          <a:ea typeface="+mn-ea"/>
        </a:defRPr>
      </a:lvl2pPr>
      <a:lvl3pPr marL="1144588" indent="-228600" algn="l" rtl="0" eaLnBrk="0" fontAlgn="base" hangingPunct="0">
        <a:lnSpc>
          <a:spcPts val="4500"/>
        </a:lnSpc>
        <a:spcBef>
          <a:spcPct val="0"/>
        </a:spcBef>
        <a:spcAft>
          <a:spcPct val="0"/>
        </a:spcAft>
        <a:defRPr sz="3500">
          <a:solidFill>
            <a:schemeClr val="tx1"/>
          </a:solidFill>
          <a:latin typeface="+mn-lt"/>
          <a:ea typeface="+mn-ea"/>
        </a:defRPr>
      </a:lvl3pPr>
      <a:lvl4pPr marL="1600200" indent="-228600" algn="l" rtl="0" eaLnBrk="0" fontAlgn="base" hangingPunct="0">
        <a:lnSpc>
          <a:spcPts val="4500"/>
        </a:lnSpc>
        <a:spcBef>
          <a:spcPct val="0"/>
        </a:spcBef>
        <a:spcAft>
          <a:spcPct val="0"/>
        </a:spcAft>
        <a:defRPr sz="3500">
          <a:solidFill>
            <a:schemeClr val="tx1"/>
          </a:solidFill>
          <a:latin typeface="+mn-lt"/>
          <a:ea typeface="+mn-ea"/>
        </a:defRPr>
      </a:lvl4pPr>
      <a:lvl5pPr marL="2057400" indent="-228600" algn="l" rtl="0" eaLnBrk="0" fontAlgn="base" hangingPunct="0">
        <a:lnSpc>
          <a:spcPts val="4500"/>
        </a:lnSpc>
        <a:spcBef>
          <a:spcPct val="0"/>
        </a:spcBef>
        <a:spcAft>
          <a:spcPct val="0"/>
        </a:spcAft>
        <a:defRPr sz="3500">
          <a:solidFill>
            <a:schemeClr val="tx1"/>
          </a:solidFill>
          <a:latin typeface="+mn-lt"/>
          <a:ea typeface="+mn-ea"/>
        </a:defRPr>
      </a:lvl5pPr>
      <a:lvl6pPr marL="2514600" indent="-228600" algn="l" rtl="0" fontAlgn="base">
        <a:lnSpc>
          <a:spcPts val="4500"/>
        </a:lnSpc>
        <a:spcBef>
          <a:spcPct val="0"/>
        </a:spcBef>
        <a:spcAft>
          <a:spcPct val="0"/>
        </a:spcAft>
        <a:defRPr sz="3500">
          <a:solidFill>
            <a:schemeClr val="tx1"/>
          </a:solidFill>
          <a:latin typeface="+mn-lt"/>
          <a:ea typeface="+mn-ea"/>
        </a:defRPr>
      </a:lvl6pPr>
      <a:lvl7pPr marL="2971800" indent="-228600" algn="l" rtl="0" fontAlgn="base">
        <a:lnSpc>
          <a:spcPts val="4500"/>
        </a:lnSpc>
        <a:spcBef>
          <a:spcPct val="0"/>
        </a:spcBef>
        <a:spcAft>
          <a:spcPct val="0"/>
        </a:spcAft>
        <a:defRPr sz="3500">
          <a:solidFill>
            <a:schemeClr val="tx1"/>
          </a:solidFill>
          <a:latin typeface="+mn-lt"/>
          <a:ea typeface="+mn-ea"/>
        </a:defRPr>
      </a:lvl7pPr>
      <a:lvl8pPr marL="3429000" indent="-228600" algn="l" rtl="0" fontAlgn="base">
        <a:lnSpc>
          <a:spcPts val="4500"/>
        </a:lnSpc>
        <a:spcBef>
          <a:spcPct val="0"/>
        </a:spcBef>
        <a:spcAft>
          <a:spcPct val="0"/>
        </a:spcAft>
        <a:defRPr sz="3500">
          <a:solidFill>
            <a:schemeClr val="tx1"/>
          </a:solidFill>
          <a:latin typeface="+mn-lt"/>
          <a:ea typeface="+mn-ea"/>
        </a:defRPr>
      </a:lvl8pPr>
      <a:lvl9pPr marL="3886200" indent="-228600" algn="l" rtl="0" fontAlgn="base">
        <a:lnSpc>
          <a:spcPts val="4500"/>
        </a:lnSpc>
        <a:spcBef>
          <a:spcPct val="0"/>
        </a:spcBef>
        <a:spcAft>
          <a:spcPct val="0"/>
        </a:spcAft>
        <a:defRPr sz="35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bwMode="black">
          <a:xfrm>
            <a:off x="266700" y="1371600"/>
            <a:ext cx="8624888" cy="1257300"/>
          </a:xfrm>
          <a:prstGeom prst="rect">
            <a:avLst/>
          </a:prstGeom>
          <a:noFill/>
          <a:ln w="9525" algn="ctr">
            <a:noFill/>
            <a:miter lim="800000"/>
            <a:headEnd/>
            <a:tailEnd/>
          </a:ln>
        </p:spPr>
        <p:txBody>
          <a:bodyPr vert="horz" wrap="square" lIns="91427" tIns="45713" rIns="91427" bIns="45713" numCol="1" anchor="t" anchorCtr="0" compatLnSpc="1">
            <a:prstTxWarp prst="textNoShape">
              <a:avLst/>
            </a:prstTxWarp>
            <a:spAutoFit/>
          </a:bodyPr>
          <a:lstStyle/>
          <a:p>
            <a:pPr lvl="0"/>
            <a:r>
              <a:rPr lang="en-US" smtClean="0"/>
              <a:t>Level one bullet</a:t>
            </a:r>
          </a:p>
          <a:p>
            <a:pPr lvl="1"/>
            <a:r>
              <a:rPr lang="en-US" smtClean="0"/>
              <a:t>Level two bullet</a:t>
            </a:r>
          </a:p>
          <a:p>
            <a:pPr lvl="2"/>
            <a:r>
              <a:rPr lang="en-US" smtClean="0"/>
              <a:t>Level three bullet</a:t>
            </a:r>
          </a:p>
          <a:p>
            <a:pPr lvl="3"/>
            <a:r>
              <a:rPr lang="en-US" smtClean="0"/>
              <a:t>Level four bullet</a:t>
            </a:r>
          </a:p>
        </p:txBody>
      </p:sp>
      <p:sp>
        <p:nvSpPr>
          <p:cNvPr id="12291" name="Rectangle 3"/>
          <p:cNvSpPr>
            <a:spLocks noGrp="1" noChangeArrowheads="1"/>
          </p:cNvSpPr>
          <p:nvPr>
            <p:ph type="title"/>
          </p:nvPr>
        </p:nvSpPr>
        <p:spPr bwMode="black">
          <a:xfrm>
            <a:off x="266700" y="152400"/>
            <a:ext cx="8877300" cy="762000"/>
          </a:xfrm>
          <a:prstGeom prst="rect">
            <a:avLst/>
          </a:prstGeom>
          <a:noFill/>
          <a:ln w="9525" algn="ctr">
            <a:noFill/>
            <a:miter lim="800000"/>
            <a:headEnd/>
            <a:tailEnd/>
          </a:ln>
        </p:spPr>
        <p:txBody>
          <a:bodyPr vert="horz" wrap="square" lIns="91427" tIns="45713" rIns="91427" bIns="45713" numCol="1" anchor="t"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000" b="1">
          <a:solidFill>
            <a:srgbClr val="000099"/>
          </a:solidFill>
          <a:latin typeface="+mj-lt"/>
          <a:ea typeface="+mj-ea"/>
          <a:cs typeface="+mj-cs"/>
        </a:defRPr>
      </a:lvl1pPr>
      <a:lvl2pPr algn="l" rtl="0" eaLnBrk="0" fontAlgn="base" hangingPunct="0">
        <a:spcBef>
          <a:spcPct val="0"/>
        </a:spcBef>
        <a:spcAft>
          <a:spcPct val="0"/>
        </a:spcAft>
        <a:defRPr sz="3000" b="1">
          <a:solidFill>
            <a:srgbClr val="000099"/>
          </a:solidFill>
          <a:latin typeface="Verdana" pitchFamily="34" charset="0"/>
        </a:defRPr>
      </a:lvl2pPr>
      <a:lvl3pPr algn="l" rtl="0" eaLnBrk="0" fontAlgn="base" hangingPunct="0">
        <a:spcBef>
          <a:spcPct val="0"/>
        </a:spcBef>
        <a:spcAft>
          <a:spcPct val="0"/>
        </a:spcAft>
        <a:defRPr sz="3000" b="1">
          <a:solidFill>
            <a:srgbClr val="000099"/>
          </a:solidFill>
          <a:latin typeface="Verdana" pitchFamily="34" charset="0"/>
        </a:defRPr>
      </a:lvl3pPr>
      <a:lvl4pPr algn="l" rtl="0" eaLnBrk="0" fontAlgn="base" hangingPunct="0">
        <a:spcBef>
          <a:spcPct val="0"/>
        </a:spcBef>
        <a:spcAft>
          <a:spcPct val="0"/>
        </a:spcAft>
        <a:defRPr sz="3000" b="1">
          <a:solidFill>
            <a:srgbClr val="000099"/>
          </a:solidFill>
          <a:latin typeface="Verdana" pitchFamily="34" charset="0"/>
        </a:defRPr>
      </a:lvl4pPr>
      <a:lvl5pPr algn="l" rtl="0" eaLnBrk="0" fontAlgn="base" hangingPunct="0">
        <a:spcBef>
          <a:spcPct val="0"/>
        </a:spcBef>
        <a:spcAft>
          <a:spcPct val="0"/>
        </a:spcAft>
        <a:defRPr sz="3000" b="1">
          <a:solidFill>
            <a:srgbClr val="000099"/>
          </a:solidFill>
          <a:latin typeface="Verdana" pitchFamily="34" charset="0"/>
        </a:defRPr>
      </a:lvl5pPr>
      <a:lvl6pPr marL="457200" algn="l" rtl="0" fontAlgn="base">
        <a:spcBef>
          <a:spcPct val="0"/>
        </a:spcBef>
        <a:spcAft>
          <a:spcPct val="0"/>
        </a:spcAft>
        <a:defRPr sz="3000" b="1">
          <a:solidFill>
            <a:srgbClr val="000099"/>
          </a:solidFill>
          <a:latin typeface="Verdana" pitchFamily="34" charset="0"/>
        </a:defRPr>
      </a:lvl6pPr>
      <a:lvl7pPr marL="914400" algn="l" rtl="0" fontAlgn="base">
        <a:spcBef>
          <a:spcPct val="0"/>
        </a:spcBef>
        <a:spcAft>
          <a:spcPct val="0"/>
        </a:spcAft>
        <a:defRPr sz="3000" b="1">
          <a:solidFill>
            <a:srgbClr val="000099"/>
          </a:solidFill>
          <a:latin typeface="Verdana" pitchFamily="34" charset="0"/>
        </a:defRPr>
      </a:lvl7pPr>
      <a:lvl8pPr marL="1371600" algn="l" rtl="0" fontAlgn="base">
        <a:spcBef>
          <a:spcPct val="0"/>
        </a:spcBef>
        <a:spcAft>
          <a:spcPct val="0"/>
        </a:spcAft>
        <a:defRPr sz="3000" b="1">
          <a:solidFill>
            <a:srgbClr val="000099"/>
          </a:solidFill>
          <a:latin typeface="Verdana" pitchFamily="34" charset="0"/>
        </a:defRPr>
      </a:lvl8pPr>
      <a:lvl9pPr marL="1828800" algn="l" rtl="0" fontAlgn="base">
        <a:spcBef>
          <a:spcPct val="0"/>
        </a:spcBef>
        <a:spcAft>
          <a:spcPct val="0"/>
        </a:spcAft>
        <a:defRPr sz="3000" b="1">
          <a:solidFill>
            <a:srgbClr val="000099"/>
          </a:solidFill>
          <a:latin typeface="Verdana" pitchFamily="34" charset="0"/>
        </a:defRPr>
      </a:lvl9pPr>
    </p:titleStyle>
    <p:bodyStyle>
      <a:lvl1pPr marL="231775" indent="-231775" algn="l" rtl="0" eaLnBrk="0" fontAlgn="base" hangingPunct="0">
        <a:spcBef>
          <a:spcPct val="0"/>
        </a:spcBef>
        <a:spcAft>
          <a:spcPct val="20000"/>
        </a:spcAft>
        <a:buClr>
          <a:schemeClr val="tx1"/>
        </a:buClr>
        <a:buChar char="•"/>
        <a:defRPr sz="2000">
          <a:solidFill>
            <a:srgbClr val="000099"/>
          </a:solidFill>
          <a:latin typeface="+mn-lt"/>
          <a:ea typeface="+mn-ea"/>
          <a:cs typeface="+mn-cs"/>
        </a:defRPr>
      </a:lvl1pPr>
      <a:lvl2pPr marL="577850" indent="-231775" algn="l" rtl="0" eaLnBrk="0" fontAlgn="base" hangingPunct="0">
        <a:spcBef>
          <a:spcPct val="0"/>
        </a:spcBef>
        <a:spcAft>
          <a:spcPct val="20000"/>
        </a:spcAft>
        <a:buClr>
          <a:schemeClr val="tx1"/>
        </a:buClr>
        <a:buFont typeface="Verdana" pitchFamily="34" charset="0"/>
        <a:buChar char="–"/>
        <a:defRPr sz="1600">
          <a:solidFill>
            <a:srgbClr val="000099"/>
          </a:solidFill>
          <a:latin typeface="+mn-lt"/>
        </a:defRPr>
      </a:lvl2pPr>
      <a:lvl3pPr marL="914400" indent="-222250" algn="l" rtl="0" eaLnBrk="0" fontAlgn="base" hangingPunct="0">
        <a:spcBef>
          <a:spcPct val="0"/>
        </a:spcBef>
        <a:spcAft>
          <a:spcPct val="20000"/>
        </a:spcAft>
        <a:buClr>
          <a:schemeClr val="tx1"/>
        </a:buClr>
        <a:buChar char="•"/>
        <a:defRPr sz="1600">
          <a:solidFill>
            <a:srgbClr val="000099"/>
          </a:solidFill>
          <a:latin typeface="+mn-lt"/>
        </a:defRPr>
      </a:lvl3pPr>
      <a:lvl4pPr marL="1260475" indent="-231775" algn="l" rtl="0" eaLnBrk="0" fontAlgn="base" hangingPunct="0">
        <a:spcBef>
          <a:spcPct val="0"/>
        </a:spcBef>
        <a:spcAft>
          <a:spcPct val="20000"/>
        </a:spcAft>
        <a:buClr>
          <a:schemeClr val="tx1"/>
        </a:buClr>
        <a:buFont typeface="Verdana" pitchFamily="34" charset="0"/>
        <a:buChar char="–"/>
        <a:defRPr sz="1400">
          <a:solidFill>
            <a:srgbClr val="000099"/>
          </a:solidFill>
          <a:latin typeface="+mn-lt"/>
        </a:defRPr>
      </a:lvl4pPr>
      <a:lvl5pPr marL="1778000" indent="-282575" algn="l" rtl="0" eaLnBrk="0" fontAlgn="base" hangingPunct="0">
        <a:spcBef>
          <a:spcPct val="0"/>
        </a:spcBef>
        <a:spcAft>
          <a:spcPct val="20000"/>
        </a:spcAft>
        <a:buClr>
          <a:schemeClr val="tx1"/>
        </a:buClr>
        <a:buFont typeface="Verdana" pitchFamily="34" charset="0"/>
        <a:buChar char="–"/>
        <a:defRPr sz="1400">
          <a:solidFill>
            <a:schemeClr val="tx1"/>
          </a:solidFill>
          <a:latin typeface="+mn-lt"/>
        </a:defRPr>
      </a:lvl5pPr>
      <a:lvl6pPr marL="2235200" indent="-282575" algn="l" rtl="0" fontAlgn="base">
        <a:spcBef>
          <a:spcPct val="0"/>
        </a:spcBef>
        <a:spcAft>
          <a:spcPct val="20000"/>
        </a:spcAft>
        <a:buClr>
          <a:schemeClr val="tx1"/>
        </a:buClr>
        <a:buFont typeface="Verdana" pitchFamily="34" charset="0"/>
        <a:buChar char="–"/>
        <a:defRPr sz="1400">
          <a:solidFill>
            <a:schemeClr val="tx1"/>
          </a:solidFill>
          <a:latin typeface="+mn-lt"/>
        </a:defRPr>
      </a:lvl6pPr>
      <a:lvl7pPr marL="2692400" indent="-282575" algn="l" rtl="0" fontAlgn="base">
        <a:spcBef>
          <a:spcPct val="0"/>
        </a:spcBef>
        <a:spcAft>
          <a:spcPct val="20000"/>
        </a:spcAft>
        <a:buClr>
          <a:schemeClr val="tx1"/>
        </a:buClr>
        <a:buFont typeface="Verdana" pitchFamily="34" charset="0"/>
        <a:buChar char="–"/>
        <a:defRPr sz="1400">
          <a:solidFill>
            <a:schemeClr val="tx1"/>
          </a:solidFill>
          <a:latin typeface="+mn-lt"/>
        </a:defRPr>
      </a:lvl7pPr>
      <a:lvl8pPr marL="3149600" indent="-282575" algn="l" rtl="0" fontAlgn="base">
        <a:spcBef>
          <a:spcPct val="0"/>
        </a:spcBef>
        <a:spcAft>
          <a:spcPct val="20000"/>
        </a:spcAft>
        <a:buClr>
          <a:schemeClr val="tx1"/>
        </a:buClr>
        <a:buFont typeface="Verdana" pitchFamily="34" charset="0"/>
        <a:buChar char="–"/>
        <a:defRPr sz="1400">
          <a:solidFill>
            <a:schemeClr val="tx1"/>
          </a:solidFill>
          <a:latin typeface="+mn-lt"/>
        </a:defRPr>
      </a:lvl8pPr>
      <a:lvl9pPr marL="3606800" indent="-282575" algn="l" rtl="0" fontAlgn="base">
        <a:spcBef>
          <a:spcPct val="0"/>
        </a:spcBef>
        <a:spcAft>
          <a:spcPct val="20000"/>
        </a:spcAft>
        <a:buClr>
          <a:schemeClr val="tx1"/>
        </a:buClr>
        <a:buFont typeface="Verdana" pitchFamily="34" charset="0"/>
        <a:buChar char="–"/>
        <a:defRPr sz="1400">
          <a:solidFill>
            <a:schemeClr val="tx1"/>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7570788"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r-HR" altLang="en-US" smtClean="0"/>
              <a:t>Kliknite da biste uredili stil naslova matrice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r-HR" altLang="en-US" smtClean="0"/>
              <a:t>Kliknite da biste uredili stilove teksta matrice</a:t>
            </a:r>
          </a:p>
          <a:p>
            <a:pPr lvl="1"/>
            <a:r>
              <a:rPr lang="hr-HR" altLang="en-US" smtClean="0"/>
              <a:t>Druga razina</a:t>
            </a:r>
          </a:p>
          <a:p>
            <a:pPr lvl="2"/>
            <a:r>
              <a:rPr lang="hr-HR" altLang="en-US" smtClean="0"/>
              <a:t>Treća razina</a:t>
            </a:r>
          </a:p>
          <a:p>
            <a:pPr lvl="3"/>
            <a:r>
              <a:rPr lang="hr-HR" altLang="en-US" smtClean="0"/>
              <a:t>Četvrta razina</a:t>
            </a:r>
          </a:p>
          <a:p>
            <a:pPr lvl="4"/>
            <a:r>
              <a:rPr lang="hr-HR" altLang="en-US" smtClean="0"/>
              <a:t>Peta razina</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fontAlgn="base">
              <a:spcBef>
                <a:spcPct val="0"/>
              </a:spcBef>
              <a:spcAft>
                <a:spcPct val="0"/>
              </a:spcAft>
              <a:defRPr/>
            </a:pPr>
            <a:fld id="{2E9AD1BA-5525-4AA0-B6FB-98C552E0B704}" type="datetime1">
              <a:rPr lang="en-GB" smtClean="0">
                <a:solidFill>
                  <a:srgbClr val="000000"/>
                </a:solidFill>
              </a:rPr>
              <a:pPr fontAlgn="base">
                <a:spcBef>
                  <a:spcPct val="0"/>
                </a:spcBef>
                <a:spcAft>
                  <a:spcPct val="0"/>
                </a:spcAft>
                <a:defRPr/>
              </a:pPr>
              <a:t>27/02/2017</a:t>
            </a:fld>
            <a:endParaRPr lang="hr-HR">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fontAlgn="base">
              <a:spcBef>
                <a:spcPct val="0"/>
              </a:spcBef>
              <a:spcAft>
                <a:spcPct val="0"/>
              </a:spcAft>
              <a:defRPr/>
            </a:pPr>
            <a:endParaRPr lang="hr-HR">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fontAlgn="base">
              <a:spcBef>
                <a:spcPct val="0"/>
              </a:spcBef>
              <a:spcAft>
                <a:spcPct val="0"/>
              </a:spcAft>
              <a:defRPr/>
            </a:pPr>
            <a:fld id="{26BACAD3-A4E0-4EF3-BB11-AD327052D3E2}" type="slidenum">
              <a:rPr lang="hr-HR">
                <a:solidFill>
                  <a:srgbClr val="000000"/>
                </a:solidFill>
              </a:rPr>
              <a:pPr fontAlgn="base">
                <a:spcBef>
                  <a:spcPct val="0"/>
                </a:spcBef>
                <a:spcAft>
                  <a:spcPct val="0"/>
                </a:spcAft>
                <a:defRPr/>
              </a:pPr>
              <a:t>‹#›</a:t>
            </a:fld>
            <a:endParaRPr lang="hr-HR">
              <a:solidFill>
                <a:srgbClr val="000000"/>
              </a:solidFill>
            </a:endParaRPr>
          </a:p>
        </p:txBody>
      </p:sp>
      <p:pic>
        <p:nvPicPr>
          <p:cNvPr id="1031" name="Picture 7"/>
          <p:cNvPicPr>
            <a:picLocks noChangeAspect="1" noChangeArrowheads="1"/>
          </p:cNvPicPr>
          <p:nvPr userDrawn="1"/>
        </p:nvPicPr>
        <p:blipFill>
          <a:blip r:embed="rId14" cstate="print"/>
          <a:srcRect b="42664"/>
          <a:stretch>
            <a:fillRect/>
          </a:stretch>
        </p:blipFill>
        <p:spPr bwMode="auto">
          <a:xfrm>
            <a:off x="0" y="6119813"/>
            <a:ext cx="9144000" cy="738187"/>
          </a:xfrm>
          <a:prstGeom prst="rect">
            <a:avLst/>
          </a:prstGeom>
          <a:noFill/>
          <a:ln w="9525">
            <a:noFill/>
            <a:miter lim="800000"/>
            <a:headEnd/>
            <a:tailEnd/>
          </a:ln>
        </p:spPr>
      </p:pic>
      <p:pic>
        <p:nvPicPr>
          <p:cNvPr id="1032" name="Picture 8"/>
          <p:cNvPicPr>
            <a:picLocks noChangeAspect="1" noChangeArrowheads="1"/>
          </p:cNvPicPr>
          <p:nvPr userDrawn="1"/>
        </p:nvPicPr>
        <p:blipFill>
          <a:blip r:embed="rId15" cstate="print"/>
          <a:srcRect/>
          <a:stretch>
            <a:fillRect/>
          </a:stretch>
        </p:blipFill>
        <p:spPr bwMode="auto">
          <a:xfrm>
            <a:off x="8013700" y="0"/>
            <a:ext cx="1130300" cy="1412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55650" y="2349500"/>
            <a:ext cx="7772400" cy="1685925"/>
          </a:xfrm>
        </p:spPr>
        <p:txBody>
          <a:bodyPr/>
          <a:lstStyle/>
          <a:p>
            <a:pPr algn="ctr"/>
            <a:r>
              <a:rPr lang="nl-BE" altLang="en-US" dirty="0" smtClean="0"/>
              <a:t>PEM PAL </a:t>
            </a:r>
            <a:br>
              <a:rPr lang="nl-BE" altLang="en-US" dirty="0" smtClean="0"/>
            </a:br>
            <a:r>
              <a:rPr lang="nl-BE" altLang="en-US" dirty="0" smtClean="0"/>
              <a:t>IA COP</a:t>
            </a:r>
            <a:br>
              <a:rPr lang="nl-BE" altLang="en-US" dirty="0" smtClean="0"/>
            </a:br>
            <a:r>
              <a:rPr lang="nl-BE" altLang="en-US" dirty="0" smtClean="0"/>
              <a:t>Audit in Practice Working </a:t>
            </a:r>
            <a:r>
              <a:rPr lang="nl-BE" altLang="en-US" dirty="0" smtClean="0"/>
              <a:t>Group </a:t>
            </a:r>
            <a:r>
              <a:rPr lang="en-US" altLang="en-US" dirty="0" smtClean="0"/>
              <a:t/>
            </a:r>
            <a:br>
              <a:rPr lang="en-US" altLang="en-US" dirty="0" smtClean="0"/>
            </a:br>
            <a:r>
              <a:rPr lang="hr-HR" altLang="en-US" dirty="0" smtClean="0"/>
              <a:t/>
            </a:r>
            <a:br>
              <a:rPr lang="hr-HR" altLang="en-US" dirty="0" smtClean="0"/>
            </a:br>
            <a:r>
              <a:rPr lang="en-US" sz="3600" b="1" dirty="0" smtClean="0">
                <a:solidFill>
                  <a:schemeClr val="tx1"/>
                </a:solidFill>
                <a:latin typeface="Times New Roman" pitchFamily="18" charset="0"/>
                <a:cs typeface="Arial" pitchFamily="34" charset="0"/>
              </a:rPr>
              <a:t>Introduction to the audit cycle</a:t>
            </a:r>
            <a:r>
              <a:rPr lang="en-US" sz="3600" b="1" dirty="0" smtClean="0">
                <a:solidFill>
                  <a:schemeClr val="tx1"/>
                </a:solidFill>
                <a:latin typeface="MyriadPro-Bold"/>
                <a:cs typeface="Arial" pitchFamily="34" charset="0"/>
              </a:rPr>
              <a:t/>
            </a:r>
            <a:br>
              <a:rPr lang="en-US" sz="3600" b="1" dirty="0" smtClean="0">
                <a:solidFill>
                  <a:schemeClr val="tx1"/>
                </a:solidFill>
                <a:latin typeface="MyriadPro-Bold"/>
                <a:cs typeface="Arial" pitchFamily="34" charset="0"/>
              </a:rPr>
            </a:br>
            <a:r>
              <a:rPr lang="hr-HR" altLang="en-US" b="1" dirty="0" smtClean="0"/>
              <a:t/>
            </a:r>
            <a:br>
              <a:rPr lang="hr-HR" altLang="en-US" b="1" dirty="0" smtClean="0"/>
            </a:br>
            <a:r>
              <a:rPr lang="en-US" altLang="en-US" dirty="0" smtClean="0"/>
              <a:t/>
            </a:r>
            <a:br>
              <a:rPr lang="en-US" altLang="en-US" dirty="0" smtClean="0"/>
            </a:br>
            <a:endParaRPr lang="hr-HR" altLang="en-US" dirty="0" smtClean="0"/>
          </a:p>
        </p:txBody>
      </p:sp>
      <p:sp>
        <p:nvSpPr>
          <p:cNvPr id="3075" name="Rectangle 3"/>
          <p:cNvSpPr>
            <a:spLocks noGrp="1" noChangeArrowheads="1"/>
          </p:cNvSpPr>
          <p:nvPr>
            <p:ph type="subTitle" idx="1"/>
          </p:nvPr>
        </p:nvSpPr>
        <p:spPr>
          <a:xfrm>
            <a:off x="1331913" y="3933825"/>
            <a:ext cx="6400800" cy="2230438"/>
          </a:xfrm>
        </p:spPr>
        <p:txBody>
          <a:bodyPr/>
          <a:lstStyle/>
          <a:p>
            <a:pPr>
              <a:lnSpc>
                <a:spcPct val="90000"/>
              </a:lnSpc>
            </a:pPr>
            <a:endParaRPr lang="en-US" altLang="en-US" sz="2000" dirty="0" smtClean="0"/>
          </a:p>
          <a:p>
            <a:pPr>
              <a:lnSpc>
                <a:spcPct val="90000"/>
              </a:lnSpc>
            </a:pPr>
            <a:endParaRPr lang="en-US" altLang="en-US" sz="2000" dirty="0" smtClean="0"/>
          </a:p>
          <a:p>
            <a:pPr>
              <a:lnSpc>
                <a:spcPct val="90000"/>
              </a:lnSpc>
            </a:pPr>
            <a:r>
              <a:rPr lang="en-US" altLang="en-US" sz="2000" dirty="0" smtClean="0"/>
              <a:t>Jean-Pierre </a:t>
            </a:r>
            <a:r>
              <a:rPr lang="en-US" altLang="en-US" sz="2000" dirty="0" err="1" smtClean="0"/>
              <a:t>Garitte</a:t>
            </a:r>
            <a:endParaRPr lang="hr-HR" altLang="en-US" sz="2000" dirty="0" smtClean="0"/>
          </a:p>
          <a:p>
            <a:pPr>
              <a:lnSpc>
                <a:spcPct val="90000"/>
              </a:lnSpc>
            </a:pPr>
            <a:endParaRPr lang="hr-HR" altLang="en-US" sz="2400" b="1" dirty="0" smtClean="0"/>
          </a:p>
          <a:p>
            <a:pPr>
              <a:lnSpc>
                <a:spcPct val="90000"/>
              </a:lnSpc>
            </a:pPr>
            <a:r>
              <a:rPr lang="en-US" altLang="en-US" sz="1600" b="1" dirty="0" smtClean="0"/>
              <a:t>Budapest</a:t>
            </a:r>
            <a:endParaRPr lang="nl-BE" altLang="en-US" sz="1600" b="1" dirty="0" smtClean="0"/>
          </a:p>
          <a:p>
            <a:pPr>
              <a:lnSpc>
                <a:spcPct val="90000"/>
              </a:lnSpc>
            </a:pPr>
            <a:r>
              <a:rPr lang="nl-BE" altLang="en-US" sz="1600" b="1" dirty="0" smtClean="0"/>
              <a:t>29 March 2017</a:t>
            </a:r>
            <a:endParaRPr lang="hr-HR" altLang="en-US" sz="1600" b="1" dirty="0" smtClean="0"/>
          </a:p>
        </p:txBody>
      </p:sp>
      <p:pic>
        <p:nvPicPr>
          <p:cNvPr id="3076" name="Picture 3" descr="logo_for_noew.jpg"/>
          <p:cNvPicPr>
            <a:picLocks noChangeAspect="1" noChangeArrowheads="1"/>
          </p:cNvPicPr>
          <p:nvPr/>
        </p:nvPicPr>
        <p:blipFill>
          <a:blip r:embed="rId2" cstate="print"/>
          <a:srcRect/>
          <a:stretch>
            <a:fillRect/>
          </a:stretch>
        </p:blipFill>
        <p:spPr bwMode="auto">
          <a:xfrm>
            <a:off x="6921500" y="0"/>
            <a:ext cx="2222500" cy="141287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6053ACC7-35E3-4F1C-8635-F4741B100A81}" type="slidenum">
              <a:rPr lang="hr-HR" smtClean="0">
                <a:solidFill>
                  <a:srgbClr val="000000"/>
                </a:solidFill>
              </a:rPr>
              <a:pPr>
                <a:defRPr/>
              </a:pPr>
              <a:t>1</a:t>
            </a:fld>
            <a:endParaRPr lang="hr-HR">
              <a:solidFill>
                <a:srgbClr val="0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790AB98D-3D1B-4C4B-B747-F3060BA957AD}" type="slidenum">
              <a:rPr lang="nl-BE" altLang="en-US" smtClean="0">
                <a:solidFill>
                  <a:srgbClr val="898989"/>
                </a:solidFill>
                <a:latin typeface="Tahoma" pitchFamily="34" charset="0"/>
              </a:rPr>
              <a:pPr eaLnBrk="1" hangingPunct="1"/>
              <a:t>10</a:t>
            </a:fld>
            <a:endParaRPr lang="nl-BE" altLang="en-US" dirty="0" smtClean="0">
              <a:solidFill>
                <a:srgbClr val="898989"/>
              </a:solidFill>
              <a:latin typeface="Tahoma" pitchFamily="34" charset="0"/>
            </a:endParaRPr>
          </a:p>
        </p:txBody>
      </p:sp>
      <p:sp>
        <p:nvSpPr>
          <p:cNvPr id="73732" name="Rectangle 5"/>
          <p:cNvSpPr>
            <a:spLocks noChangeArrowheads="1"/>
          </p:cNvSpPr>
          <p:nvPr/>
        </p:nvSpPr>
        <p:spPr bwMode="auto">
          <a:xfrm>
            <a:off x="142875" y="1125538"/>
            <a:ext cx="8821738" cy="5256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lvl="1" eaLnBrk="1" hangingPunct="1">
              <a:lnSpc>
                <a:spcPct val="90000"/>
              </a:lnSpc>
              <a:spcBef>
                <a:spcPct val="20000"/>
              </a:spcBef>
              <a:buClr>
                <a:schemeClr val="folHlink"/>
              </a:buClr>
              <a:buSzPct val="65000"/>
              <a:buFont typeface="Wingdings" pitchFamily="2" charset="2"/>
              <a:buChar char="n"/>
            </a:pPr>
            <a:endParaRPr lang="en-GB" altLang="en-US" sz="2000" b="1" dirty="0">
              <a:latin typeface="Tahoma" pitchFamily="34" charset="0"/>
            </a:endParaRPr>
          </a:p>
        </p:txBody>
      </p:sp>
      <p:sp>
        <p:nvSpPr>
          <p:cNvPr id="73736" name="Text Box 18"/>
          <p:cNvSpPr txBox="1">
            <a:spLocks noChangeArrowheads="1"/>
          </p:cNvSpPr>
          <p:nvPr/>
        </p:nvSpPr>
        <p:spPr bwMode="auto">
          <a:xfrm>
            <a:off x="375525" y="1844824"/>
            <a:ext cx="8137525" cy="3884140"/>
          </a:xfrm>
          <a:prstGeom prst="rect">
            <a:avLst/>
          </a:prstGeom>
          <a:noFill/>
          <a:ln>
            <a:noFill/>
          </a:ln>
          <a:effectLst/>
          <a:extLst>
            <a:ext uri="{909E8E84-426E-40DD-AFC4-6F175D3DCCD1}">
              <a14:hiddenFill xmlns:a14="http://schemas.microsoft.com/office/drawing/2010/main" xmlns="">
                <a:gradFill rotWithShape="1">
                  <a:gsLst>
                    <a:gs pos="0">
                      <a:srgbClr val="66FF33"/>
                    </a:gs>
                    <a:gs pos="100000">
                      <a:srgbClr val="FFFFFF"/>
                    </a:gs>
                  </a:gsLst>
                  <a:lin ang="5400000" scaled="1"/>
                </a:gradFill>
              </a14:hiddenFill>
            </a:ext>
            <a:ext uri="{91240B29-F687-4F45-9708-019B960494DF}">
              <a14:hiddenLine xmlns:a14="http://schemas.microsoft.com/office/drawing/2010/main" xmlns="" w="25400">
                <a:solidFill>
                  <a:srgbClr val="385D8A"/>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spAutoFit/>
          </a:bodyPr>
          <a:lstStyle>
            <a:lvl1pPr marL="355600" indent="-268288" eaLnBrk="0" hangingPunct="0">
              <a:tabLst>
                <a:tab pos="355600" algn="l"/>
              </a:tabLst>
              <a:defRPr>
                <a:solidFill>
                  <a:schemeClr val="tx1"/>
                </a:solidFill>
                <a:latin typeface="Calibri" charset="0"/>
                <a:ea typeface="ＭＳ Ｐゴシック" charset="0"/>
              </a:defRPr>
            </a:lvl1pPr>
            <a:lvl2pPr marL="890588" indent="-355600" eaLnBrk="0" hangingPunct="0">
              <a:tabLst>
                <a:tab pos="355600" algn="l"/>
              </a:tabLst>
              <a:defRPr>
                <a:solidFill>
                  <a:schemeClr val="tx1"/>
                </a:solidFill>
                <a:latin typeface="Calibri" charset="0"/>
                <a:ea typeface="ＭＳ Ｐゴシック" charset="0"/>
              </a:defRPr>
            </a:lvl2pPr>
            <a:lvl3pPr marL="1143000" indent="-228600" eaLnBrk="0" hangingPunct="0">
              <a:tabLst>
                <a:tab pos="355600" algn="l"/>
              </a:tabLst>
              <a:defRPr>
                <a:solidFill>
                  <a:schemeClr val="tx1"/>
                </a:solidFill>
                <a:latin typeface="Calibri" charset="0"/>
                <a:ea typeface="ＭＳ Ｐゴシック" charset="0"/>
              </a:defRPr>
            </a:lvl3pPr>
            <a:lvl4pPr marL="1600200" indent="-228600" eaLnBrk="0" hangingPunct="0">
              <a:tabLst>
                <a:tab pos="355600" algn="l"/>
              </a:tabLst>
              <a:defRPr>
                <a:solidFill>
                  <a:schemeClr val="tx1"/>
                </a:solidFill>
                <a:latin typeface="Calibri" charset="0"/>
                <a:ea typeface="ＭＳ Ｐゴシック" charset="0"/>
              </a:defRPr>
            </a:lvl4pPr>
            <a:lvl5pPr marL="2057400" indent="-228600" eaLnBrk="0" hangingPunct="0">
              <a:tabLst>
                <a:tab pos="355600" algn="l"/>
              </a:tabLst>
              <a:defRPr>
                <a:solidFill>
                  <a:schemeClr val="tx1"/>
                </a:solidFill>
                <a:latin typeface="Calibri" charset="0"/>
                <a:ea typeface="ＭＳ Ｐゴシック" charset="0"/>
              </a:defRPr>
            </a:lvl5pPr>
            <a:lvl6pPr marL="2514600" indent="-228600" eaLnBrk="0" fontAlgn="base" hangingPunct="0">
              <a:spcBef>
                <a:spcPct val="0"/>
              </a:spcBef>
              <a:spcAft>
                <a:spcPct val="0"/>
              </a:spcAft>
              <a:tabLst>
                <a:tab pos="355600" algn="l"/>
              </a:tabLst>
              <a:defRPr>
                <a:solidFill>
                  <a:schemeClr val="tx1"/>
                </a:solidFill>
                <a:latin typeface="Calibri" charset="0"/>
                <a:ea typeface="ＭＳ Ｐゴシック" charset="0"/>
              </a:defRPr>
            </a:lvl6pPr>
            <a:lvl7pPr marL="2971800" indent="-228600" eaLnBrk="0" fontAlgn="base" hangingPunct="0">
              <a:spcBef>
                <a:spcPct val="0"/>
              </a:spcBef>
              <a:spcAft>
                <a:spcPct val="0"/>
              </a:spcAft>
              <a:tabLst>
                <a:tab pos="355600" algn="l"/>
              </a:tabLst>
              <a:defRPr>
                <a:solidFill>
                  <a:schemeClr val="tx1"/>
                </a:solidFill>
                <a:latin typeface="Calibri" charset="0"/>
                <a:ea typeface="ＭＳ Ｐゴシック" charset="0"/>
              </a:defRPr>
            </a:lvl7pPr>
            <a:lvl8pPr marL="3429000" indent="-228600" eaLnBrk="0" fontAlgn="base" hangingPunct="0">
              <a:spcBef>
                <a:spcPct val="0"/>
              </a:spcBef>
              <a:spcAft>
                <a:spcPct val="0"/>
              </a:spcAft>
              <a:tabLst>
                <a:tab pos="355600" algn="l"/>
              </a:tabLst>
              <a:defRPr>
                <a:solidFill>
                  <a:schemeClr val="tx1"/>
                </a:solidFill>
                <a:latin typeface="Calibri" charset="0"/>
                <a:ea typeface="ＭＳ Ｐゴシック" charset="0"/>
              </a:defRPr>
            </a:lvl8pPr>
            <a:lvl9pPr marL="3886200" indent="-228600" eaLnBrk="0" fontAlgn="base" hangingPunct="0">
              <a:spcBef>
                <a:spcPct val="0"/>
              </a:spcBef>
              <a:spcAft>
                <a:spcPct val="0"/>
              </a:spcAft>
              <a:tabLst>
                <a:tab pos="355600" algn="l"/>
              </a:tabLst>
              <a:defRPr>
                <a:solidFill>
                  <a:schemeClr val="tx1"/>
                </a:solidFill>
                <a:latin typeface="Calibri" charset="0"/>
                <a:ea typeface="ＭＳ Ｐゴシック" charset="0"/>
              </a:defRPr>
            </a:lvl9pPr>
          </a:lstStyle>
          <a:p>
            <a:pPr eaLnBrk="1" hangingPunct="1">
              <a:spcBef>
                <a:spcPct val="50000"/>
              </a:spcBef>
              <a:buClr>
                <a:schemeClr val="accent5"/>
              </a:buClr>
              <a:buSzPct val="65000"/>
              <a:buFontTx/>
              <a:buChar char="•"/>
              <a:defRPr/>
            </a:pPr>
            <a:r>
              <a:rPr lang="en-GB" sz="2200" dirty="0" smtClean="0">
                <a:latin typeface="Arial (body)"/>
                <a:cs typeface="Arial" charset="0"/>
              </a:rPr>
              <a:t>Familiarisation</a:t>
            </a:r>
          </a:p>
          <a:p>
            <a:pPr lvl="1" eaLnBrk="1" hangingPunct="1">
              <a:lnSpc>
                <a:spcPct val="70000"/>
              </a:lnSpc>
              <a:spcBef>
                <a:spcPct val="50000"/>
              </a:spcBef>
              <a:buClr>
                <a:schemeClr val="accent5"/>
              </a:buClr>
              <a:buSzPct val="80000"/>
              <a:buFontTx/>
              <a:buChar char="•"/>
              <a:defRPr/>
            </a:pPr>
            <a:r>
              <a:rPr lang="en-GB" sz="2200" dirty="0" smtClean="0">
                <a:latin typeface="Arial (body)"/>
                <a:cs typeface="Arial" charset="0"/>
              </a:rPr>
              <a:t>Desk review</a:t>
            </a:r>
          </a:p>
          <a:p>
            <a:pPr lvl="1" eaLnBrk="1" hangingPunct="1">
              <a:lnSpc>
                <a:spcPct val="70000"/>
              </a:lnSpc>
              <a:spcBef>
                <a:spcPct val="50000"/>
              </a:spcBef>
              <a:buClr>
                <a:schemeClr val="accent5"/>
              </a:buClr>
              <a:buSzPct val="80000"/>
              <a:buFontTx/>
              <a:buChar char="•"/>
              <a:defRPr/>
            </a:pPr>
            <a:r>
              <a:rPr lang="fr-BE" sz="2200" dirty="0" smtClean="0">
                <a:latin typeface="Arial (body)"/>
                <a:cs typeface="Arial" charset="0"/>
              </a:rPr>
              <a:t>Interviews of main </a:t>
            </a:r>
            <a:r>
              <a:rPr lang="fr-BE" sz="2200" dirty="0" err="1" smtClean="0">
                <a:latin typeface="Arial (body)"/>
                <a:cs typeface="Arial" charset="0"/>
              </a:rPr>
              <a:t>actors</a:t>
            </a:r>
            <a:endParaRPr lang="en-GB" sz="2200" dirty="0" smtClean="0">
              <a:latin typeface="Arial (body)"/>
              <a:cs typeface="Arial" charset="0"/>
            </a:endParaRPr>
          </a:p>
          <a:p>
            <a:pPr lvl="1" eaLnBrk="1" hangingPunct="1">
              <a:lnSpc>
                <a:spcPct val="70000"/>
              </a:lnSpc>
              <a:spcBef>
                <a:spcPct val="50000"/>
              </a:spcBef>
              <a:buClr>
                <a:schemeClr val="accent5"/>
              </a:buClr>
              <a:buSzPct val="80000"/>
              <a:buFontTx/>
              <a:buChar char="•"/>
              <a:defRPr/>
            </a:pPr>
            <a:r>
              <a:rPr lang="en-GB" sz="2200" dirty="0" smtClean="0">
                <a:latin typeface="Arial (body)"/>
                <a:cs typeface="Arial" charset="0"/>
              </a:rPr>
              <a:t>Risk (re-)assessment</a:t>
            </a:r>
          </a:p>
          <a:p>
            <a:pPr eaLnBrk="1" hangingPunct="1">
              <a:spcBef>
                <a:spcPct val="50000"/>
              </a:spcBef>
              <a:buClr>
                <a:schemeClr val="accent5"/>
              </a:buClr>
              <a:buSzPct val="65000"/>
              <a:buFontTx/>
              <a:buChar char="•"/>
              <a:defRPr/>
            </a:pPr>
            <a:r>
              <a:rPr lang="en-GB" sz="2200" dirty="0" smtClean="0">
                <a:latin typeface="Arial (body)"/>
                <a:cs typeface="Arial" charset="0"/>
              </a:rPr>
              <a:t>Engagement planning and scoping</a:t>
            </a:r>
          </a:p>
          <a:p>
            <a:pPr lvl="1" eaLnBrk="1" hangingPunct="1">
              <a:lnSpc>
                <a:spcPct val="70000"/>
              </a:lnSpc>
              <a:spcBef>
                <a:spcPct val="50000"/>
              </a:spcBef>
              <a:buClr>
                <a:schemeClr val="accent5"/>
              </a:buClr>
              <a:buSzPct val="80000"/>
              <a:buFontTx/>
              <a:buChar char="•"/>
              <a:defRPr/>
            </a:pPr>
            <a:r>
              <a:rPr lang="en-GB" sz="2200" dirty="0" smtClean="0">
                <a:latin typeface="Arial (body)"/>
                <a:cs typeface="Arial" charset="0"/>
              </a:rPr>
              <a:t>Audit objective(s)</a:t>
            </a:r>
          </a:p>
          <a:p>
            <a:pPr lvl="1" eaLnBrk="1" hangingPunct="1">
              <a:lnSpc>
                <a:spcPct val="70000"/>
              </a:lnSpc>
              <a:spcBef>
                <a:spcPct val="50000"/>
              </a:spcBef>
              <a:buClr>
                <a:schemeClr val="accent5"/>
              </a:buClr>
              <a:buSzPct val="80000"/>
              <a:buFontTx/>
              <a:buChar char="•"/>
              <a:defRPr/>
            </a:pPr>
            <a:r>
              <a:rPr lang="en-GB" sz="2200" dirty="0" smtClean="0">
                <a:latin typeface="Arial (body)"/>
                <a:cs typeface="Arial" charset="0"/>
              </a:rPr>
              <a:t>Key risks</a:t>
            </a:r>
          </a:p>
          <a:p>
            <a:pPr lvl="1" eaLnBrk="1" hangingPunct="1">
              <a:lnSpc>
                <a:spcPct val="70000"/>
              </a:lnSpc>
              <a:spcBef>
                <a:spcPct val="50000"/>
              </a:spcBef>
              <a:buClr>
                <a:schemeClr val="accent5"/>
              </a:buClr>
              <a:buSzPct val="80000"/>
              <a:buFontTx/>
              <a:buChar char="•"/>
              <a:defRPr/>
            </a:pPr>
            <a:r>
              <a:rPr lang="en-GB" sz="2200" dirty="0" smtClean="0">
                <a:latin typeface="Arial (body)"/>
                <a:cs typeface="Arial" charset="0"/>
              </a:rPr>
              <a:t>Audit scope</a:t>
            </a:r>
          </a:p>
          <a:p>
            <a:pPr eaLnBrk="1" hangingPunct="1">
              <a:spcBef>
                <a:spcPct val="50000"/>
              </a:spcBef>
              <a:buClr>
                <a:schemeClr val="accent5"/>
              </a:buClr>
              <a:buSzPct val="65000"/>
              <a:buFontTx/>
              <a:buChar char="•"/>
              <a:defRPr/>
            </a:pPr>
            <a:r>
              <a:rPr lang="en-GB" sz="2200" dirty="0" smtClean="0">
                <a:latin typeface="Arial (body)"/>
                <a:cs typeface="Arial" charset="0"/>
              </a:rPr>
              <a:t>Kick-off meeting</a:t>
            </a:r>
          </a:p>
        </p:txBody>
      </p:sp>
      <p:grpSp>
        <p:nvGrpSpPr>
          <p:cNvPr id="2" name="Group 16"/>
          <p:cNvGrpSpPr/>
          <p:nvPr/>
        </p:nvGrpSpPr>
        <p:grpSpPr>
          <a:xfrm>
            <a:off x="179388" y="77788"/>
            <a:ext cx="1944687" cy="290512"/>
            <a:chOff x="179388" y="77788"/>
            <a:chExt cx="1944687" cy="290512"/>
          </a:xfrm>
        </p:grpSpPr>
        <p:grpSp>
          <p:nvGrpSpPr>
            <p:cNvPr id="3" name="Group 9"/>
            <p:cNvGrpSpPr>
              <a:grpSpLocks/>
            </p:cNvGrpSpPr>
            <p:nvPr/>
          </p:nvGrpSpPr>
          <p:grpSpPr bwMode="auto">
            <a:xfrm>
              <a:off x="179388" y="114300"/>
              <a:ext cx="1944687" cy="217488"/>
              <a:chOff x="110" y="890"/>
              <a:chExt cx="5628" cy="1094"/>
            </a:xfrm>
          </p:grpSpPr>
          <p:sp>
            <p:nvSpPr>
              <p:cNvPr id="20"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21"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22"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23"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24"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25"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grpSp>
        <p:sp>
          <p:nvSpPr>
            <p:cNvPr id="19" name="Rectangle 15"/>
            <p:cNvSpPr>
              <a:spLocks noChangeArrowheads="1"/>
            </p:cNvSpPr>
            <p:nvPr/>
          </p:nvSpPr>
          <p:spPr bwMode="auto">
            <a:xfrm>
              <a:off x="450850" y="77788"/>
              <a:ext cx="482600" cy="290512"/>
            </a:xfrm>
            <a:prstGeom prst="rect">
              <a:avLst/>
            </a:prstGeom>
            <a:noFill/>
            <a:ln w="28575">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grpSp>
      <p:sp>
        <p:nvSpPr>
          <p:cNvPr id="15" name="Rectangle 2"/>
          <p:cNvSpPr txBox="1">
            <a:spLocks noChangeArrowheads="1"/>
          </p:cNvSpPr>
          <p:nvPr/>
        </p:nvSpPr>
        <p:spPr>
          <a:xfrm>
            <a:off x="457200"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2600" b="1" dirty="0" smtClean="0">
                <a:solidFill>
                  <a:srgbClr val="000000"/>
                </a:solidFill>
                <a:latin typeface="Arial (headings)"/>
              </a:rPr>
              <a:t>Preliminary survey</a:t>
            </a:r>
          </a:p>
        </p:txBody>
      </p:sp>
    </p:spTree>
    <p:extLst>
      <p:ext uri="{BB962C8B-B14F-4D97-AF65-F5344CB8AC3E}">
        <p14:creationId xmlns:p14="http://schemas.microsoft.com/office/powerpoint/2010/main" xmlns="" val="15764958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Slide Number Placeholder 6"/>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57384E90-9E34-43BD-A973-CABBEC54B979}" type="slidenum">
              <a:rPr lang="nl-BE" altLang="en-US" smtClean="0">
                <a:solidFill>
                  <a:srgbClr val="898989"/>
                </a:solidFill>
                <a:latin typeface="Tahoma" pitchFamily="34" charset="0"/>
              </a:rPr>
              <a:pPr eaLnBrk="1" hangingPunct="1"/>
              <a:t>11</a:t>
            </a:fld>
            <a:endParaRPr lang="nl-BE" altLang="en-US" dirty="0" smtClean="0">
              <a:solidFill>
                <a:srgbClr val="898989"/>
              </a:solidFill>
              <a:latin typeface="Tahoma" pitchFamily="34" charset="0"/>
            </a:endParaRPr>
          </a:p>
        </p:txBody>
      </p:sp>
      <p:sp>
        <p:nvSpPr>
          <p:cNvPr id="75780" name="Rectangle 5"/>
          <p:cNvSpPr>
            <a:spLocks noChangeArrowheads="1"/>
          </p:cNvSpPr>
          <p:nvPr/>
        </p:nvSpPr>
        <p:spPr bwMode="auto">
          <a:xfrm>
            <a:off x="367533" y="1988838"/>
            <a:ext cx="8569325" cy="4104457"/>
          </a:xfrm>
          <a:prstGeom prst="rect">
            <a:avLst/>
          </a:prstGeom>
          <a:solidFill>
            <a:schemeClr val="bg2"/>
          </a:solidFill>
          <a:ln w="9525">
            <a:solidFill>
              <a:schemeClr val="tx1"/>
            </a:solidFill>
            <a:miter lim="800000"/>
            <a:headEnd/>
            <a:tailEnd/>
          </a:ln>
          <a:effectLst>
            <a:outerShdw blurRad="63500" dist="107950" dir="2700000" algn="tl" rotWithShape="0">
              <a:prstClr val="black">
                <a:alpha val="50000"/>
              </a:prstClr>
            </a:outerShdw>
          </a:effectLst>
        </p:spPr>
        <p:txBody>
          <a:bodyPr/>
          <a:lstStyle/>
          <a:p>
            <a:pPr marL="342900" indent="-342900">
              <a:spcBef>
                <a:spcPct val="20000"/>
              </a:spcBef>
              <a:buClr>
                <a:schemeClr val="tx1"/>
              </a:buClr>
              <a:buSzPct val="80000"/>
              <a:buFontTx/>
              <a:buChar char="•"/>
              <a:defRPr/>
            </a:pPr>
            <a:r>
              <a:rPr lang="en-GB" sz="2000" b="1" dirty="0">
                <a:latin typeface="Arial (body)"/>
              </a:rPr>
              <a:t>What? </a:t>
            </a:r>
            <a:r>
              <a:rPr lang="en-GB" sz="2000" dirty="0">
                <a:latin typeface="Arial (body)"/>
              </a:rPr>
              <a:t>– A detailed list of </a:t>
            </a:r>
            <a:r>
              <a:rPr lang="en-GB" altLang="fr-FR" sz="2000" b="1" dirty="0">
                <a:latin typeface="Arial (body)"/>
              </a:rPr>
              <a:t>“</a:t>
            </a:r>
            <a:r>
              <a:rPr lang="en-GB" sz="2000" b="1" dirty="0">
                <a:latin typeface="Arial (body)"/>
              </a:rPr>
              <a:t>audit steps</a:t>
            </a:r>
            <a:r>
              <a:rPr lang="en-GB" altLang="fr-FR" sz="2000" b="1" dirty="0">
                <a:latin typeface="Arial (body)"/>
              </a:rPr>
              <a:t>”</a:t>
            </a:r>
            <a:r>
              <a:rPr lang="en-GB" altLang="ja-JP" sz="2000" dirty="0">
                <a:latin typeface="Arial (body)"/>
              </a:rPr>
              <a:t> (tasks) to be performed by the auditor in order to obtain sufficient </a:t>
            </a:r>
            <a:r>
              <a:rPr lang="en-GB" altLang="ja-JP" sz="2000" b="1" dirty="0">
                <a:latin typeface="Arial (body)"/>
              </a:rPr>
              <a:t>evidence</a:t>
            </a:r>
            <a:r>
              <a:rPr lang="en-GB" altLang="ja-JP" sz="2000" dirty="0">
                <a:latin typeface="Arial (body)"/>
              </a:rPr>
              <a:t> to be able to reach </a:t>
            </a:r>
            <a:r>
              <a:rPr lang="en-GB" altLang="ja-JP" sz="2000" b="1" dirty="0">
                <a:latin typeface="Arial (body)"/>
              </a:rPr>
              <a:t>conclusions</a:t>
            </a:r>
            <a:r>
              <a:rPr lang="en-GB" altLang="ja-JP" sz="2000" dirty="0">
                <a:latin typeface="Arial (body)"/>
              </a:rPr>
              <a:t> in respect of the audit objectives.</a:t>
            </a:r>
          </a:p>
          <a:p>
            <a:pPr marL="1143000" lvl="2" indent="-228600">
              <a:spcBef>
                <a:spcPct val="20000"/>
              </a:spcBef>
              <a:buClr>
                <a:schemeClr val="tx1"/>
              </a:buClr>
              <a:buSzPct val="80000"/>
              <a:buFontTx/>
              <a:buChar char="•"/>
              <a:defRPr/>
            </a:pPr>
            <a:endParaRPr lang="en-GB" sz="2000" dirty="0">
              <a:latin typeface="Arial (body)"/>
            </a:endParaRPr>
          </a:p>
          <a:p>
            <a:pPr marL="342900" indent="-342900">
              <a:spcBef>
                <a:spcPct val="20000"/>
              </a:spcBef>
              <a:buClr>
                <a:schemeClr val="tx1"/>
              </a:buClr>
              <a:buSzPct val="80000"/>
              <a:buFontTx/>
              <a:buChar char="•"/>
              <a:defRPr/>
            </a:pPr>
            <a:r>
              <a:rPr lang="en-GB" altLang="fr-FR" sz="2000" b="1" dirty="0">
                <a:latin typeface="Arial (body)"/>
              </a:rPr>
              <a:t>“</a:t>
            </a:r>
            <a:r>
              <a:rPr lang="en-GB" sz="2000" b="1" dirty="0">
                <a:latin typeface="Arial (body)"/>
              </a:rPr>
              <a:t>Audit steps</a:t>
            </a:r>
            <a:r>
              <a:rPr lang="en-GB" altLang="fr-FR" sz="2000" b="1" dirty="0">
                <a:latin typeface="Arial (body)"/>
              </a:rPr>
              <a:t>”</a:t>
            </a:r>
            <a:r>
              <a:rPr lang="en-GB" sz="2000" b="1" dirty="0">
                <a:latin typeface="Arial (body)"/>
              </a:rPr>
              <a:t>:</a:t>
            </a:r>
          </a:p>
          <a:p>
            <a:pPr marL="742950" lvl="1" indent="-285750">
              <a:spcBef>
                <a:spcPct val="20000"/>
              </a:spcBef>
              <a:buClr>
                <a:schemeClr val="tx1"/>
              </a:buClr>
              <a:buSzPct val="80000"/>
              <a:buFontTx/>
              <a:buChar char="•"/>
              <a:defRPr/>
            </a:pPr>
            <a:r>
              <a:rPr lang="en-GB" sz="2000" dirty="0" smtClean="0">
                <a:latin typeface="Arial (body)"/>
              </a:rPr>
              <a:t>Why?	What are the objectives </a:t>
            </a:r>
            <a:r>
              <a:rPr lang="en-GB" sz="2000" dirty="0">
                <a:latin typeface="Arial (body)"/>
              </a:rPr>
              <a:t>of this audit</a:t>
            </a:r>
          </a:p>
          <a:p>
            <a:pPr marL="742950" lvl="1" indent="-285750">
              <a:spcBef>
                <a:spcPct val="20000"/>
              </a:spcBef>
              <a:buClr>
                <a:schemeClr val="tx1"/>
              </a:buClr>
              <a:buSzPct val="80000"/>
              <a:buFontTx/>
              <a:buChar char="•"/>
              <a:defRPr/>
            </a:pPr>
            <a:r>
              <a:rPr lang="en-GB" sz="2000" dirty="0" smtClean="0">
                <a:latin typeface="Arial (body)"/>
              </a:rPr>
              <a:t>What?	Audit </a:t>
            </a:r>
            <a:r>
              <a:rPr lang="en-GB" sz="2000" dirty="0">
                <a:latin typeface="Arial (body)"/>
              </a:rPr>
              <a:t>procedures, tests and evidence gathering</a:t>
            </a:r>
          </a:p>
          <a:p>
            <a:pPr marL="742950" lvl="1" indent="-285750">
              <a:spcBef>
                <a:spcPct val="20000"/>
              </a:spcBef>
              <a:buClr>
                <a:schemeClr val="tx1"/>
              </a:buClr>
              <a:buSzPct val="80000"/>
              <a:buFontTx/>
              <a:buChar char="•"/>
              <a:defRPr/>
            </a:pPr>
            <a:r>
              <a:rPr lang="en-GB" sz="2000" dirty="0" smtClean="0">
                <a:latin typeface="Arial (body)"/>
              </a:rPr>
              <a:t>How?	Sampling or full </a:t>
            </a:r>
            <a:r>
              <a:rPr lang="en-GB" sz="2000" dirty="0">
                <a:latin typeface="Arial (body)"/>
              </a:rPr>
              <a:t>population</a:t>
            </a:r>
          </a:p>
          <a:p>
            <a:pPr marL="742950" lvl="1" indent="-285750">
              <a:spcBef>
                <a:spcPct val="20000"/>
              </a:spcBef>
              <a:buClr>
                <a:schemeClr val="tx1"/>
              </a:buClr>
              <a:buSzPct val="80000"/>
              <a:buFontTx/>
              <a:buChar char="•"/>
              <a:defRPr/>
            </a:pPr>
            <a:r>
              <a:rPr lang="en-GB" sz="2000" dirty="0" smtClean="0">
                <a:latin typeface="Arial (body)"/>
              </a:rPr>
              <a:t>Who?	Auditor(s</a:t>
            </a:r>
            <a:r>
              <a:rPr lang="en-GB" sz="2000" dirty="0">
                <a:latin typeface="Arial (body)"/>
              </a:rPr>
              <a:t>)</a:t>
            </a:r>
          </a:p>
          <a:p>
            <a:pPr marL="742950" lvl="1" indent="-285750">
              <a:spcBef>
                <a:spcPct val="20000"/>
              </a:spcBef>
              <a:buClr>
                <a:schemeClr val="tx1"/>
              </a:buClr>
              <a:buSzPct val="80000"/>
              <a:buFontTx/>
              <a:buChar char="•"/>
              <a:defRPr/>
            </a:pPr>
            <a:r>
              <a:rPr lang="en-GB" sz="2000" dirty="0" smtClean="0">
                <a:latin typeface="Arial (body)"/>
              </a:rPr>
              <a:t>When?	Timing </a:t>
            </a:r>
            <a:r>
              <a:rPr lang="en-GB" sz="2000" dirty="0">
                <a:latin typeface="Arial (body)"/>
              </a:rPr>
              <a:t>(</a:t>
            </a:r>
            <a:r>
              <a:rPr lang="en-GB" sz="2000" dirty="0" smtClean="0">
                <a:latin typeface="Arial (body)"/>
              </a:rPr>
              <a:t>interim or </a:t>
            </a:r>
            <a:r>
              <a:rPr lang="en-GB" sz="2000" dirty="0">
                <a:latin typeface="Arial (body)"/>
              </a:rPr>
              <a:t>at year-end)</a:t>
            </a:r>
          </a:p>
          <a:p>
            <a:pPr marL="742950" lvl="1" indent="-285750">
              <a:spcBef>
                <a:spcPct val="20000"/>
              </a:spcBef>
              <a:buClr>
                <a:schemeClr val="tx1"/>
              </a:buClr>
              <a:buSzPct val="80000"/>
              <a:buFontTx/>
              <a:buChar char="•"/>
              <a:defRPr/>
            </a:pPr>
            <a:r>
              <a:rPr lang="en-GB" sz="2000" dirty="0" smtClean="0">
                <a:latin typeface="Arial (body)"/>
              </a:rPr>
              <a:t>Where?	Location </a:t>
            </a:r>
            <a:r>
              <a:rPr lang="en-GB" sz="2000" dirty="0">
                <a:latin typeface="Arial (body)"/>
              </a:rPr>
              <a:t>of audit</a:t>
            </a:r>
          </a:p>
        </p:txBody>
      </p:sp>
      <p:grpSp>
        <p:nvGrpSpPr>
          <p:cNvPr id="2" name="Group 15"/>
          <p:cNvGrpSpPr/>
          <p:nvPr/>
        </p:nvGrpSpPr>
        <p:grpSpPr>
          <a:xfrm>
            <a:off x="179388" y="77788"/>
            <a:ext cx="1944687" cy="290512"/>
            <a:chOff x="179388" y="77788"/>
            <a:chExt cx="1944687" cy="290512"/>
          </a:xfrm>
        </p:grpSpPr>
        <p:grpSp>
          <p:nvGrpSpPr>
            <p:cNvPr id="3" name="Group 9"/>
            <p:cNvGrpSpPr>
              <a:grpSpLocks/>
            </p:cNvGrpSpPr>
            <p:nvPr/>
          </p:nvGrpSpPr>
          <p:grpSpPr bwMode="auto">
            <a:xfrm>
              <a:off x="179388" y="114300"/>
              <a:ext cx="1944687" cy="217488"/>
              <a:chOff x="110" y="890"/>
              <a:chExt cx="5628" cy="1094"/>
            </a:xfrm>
          </p:grpSpPr>
          <p:sp>
            <p:nvSpPr>
              <p:cNvPr id="19"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20"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21"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22"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23"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24"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grpSp>
        <p:sp>
          <p:nvSpPr>
            <p:cNvPr id="18" name="Rectangle 15"/>
            <p:cNvSpPr>
              <a:spLocks noChangeArrowheads="1"/>
            </p:cNvSpPr>
            <p:nvPr/>
          </p:nvSpPr>
          <p:spPr bwMode="auto">
            <a:xfrm>
              <a:off x="450850" y="77788"/>
              <a:ext cx="482600" cy="290512"/>
            </a:xfrm>
            <a:prstGeom prst="rect">
              <a:avLst/>
            </a:prstGeom>
            <a:noFill/>
            <a:ln w="28575">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grpSp>
      <p:sp>
        <p:nvSpPr>
          <p:cNvPr id="15" name="Rectangle 2"/>
          <p:cNvSpPr txBox="1">
            <a:spLocks noChangeArrowheads="1"/>
          </p:cNvSpPr>
          <p:nvPr/>
        </p:nvSpPr>
        <p:spPr>
          <a:xfrm>
            <a:off x="457200"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altLang="en-US" sz="2600" b="1" dirty="0">
                <a:latin typeface="Arial (headings)"/>
              </a:rPr>
              <a:t>Key principles</a:t>
            </a:r>
            <a:r>
              <a:rPr lang="en-GB" altLang="en-US" sz="2600" b="1" dirty="0" smtClean="0">
                <a:latin typeface="Arial (headings)"/>
              </a:rPr>
              <a:t>: audit work plan or programme</a:t>
            </a:r>
            <a:endParaRPr lang="en-GB" sz="2600" b="1" dirty="0" smtClean="0">
              <a:solidFill>
                <a:srgbClr val="000000"/>
              </a:solidFill>
              <a:latin typeface="Arial (headings)"/>
            </a:endParaRPr>
          </a:p>
        </p:txBody>
      </p:sp>
    </p:spTree>
    <p:extLst>
      <p:ext uri="{BB962C8B-B14F-4D97-AF65-F5344CB8AC3E}">
        <p14:creationId xmlns:p14="http://schemas.microsoft.com/office/powerpoint/2010/main" xmlns="" val="12470992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Slide Number Placeholder 6"/>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A514319D-B32B-4636-BE87-F2CE96FE11C0}" type="slidenum">
              <a:rPr lang="nl-BE" altLang="en-US" smtClean="0">
                <a:solidFill>
                  <a:srgbClr val="898989"/>
                </a:solidFill>
                <a:latin typeface="Tahoma" pitchFamily="34" charset="0"/>
              </a:rPr>
              <a:pPr eaLnBrk="1" hangingPunct="1"/>
              <a:t>12</a:t>
            </a:fld>
            <a:endParaRPr lang="nl-BE" altLang="en-US" dirty="0" smtClean="0">
              <a:solidFill>
                <a:srgbClr val="898989"/>
              </a:solidFill>
              <a:latin typeface="Tahoma" pitchFamily="34" charset="0"/>
            </a:endParaRPr>
          </a:p>
        </p:txBody>
      </p:sp>
      <p:sp>
        <p:nvSpPr>
          <p:cNvPr id="1318917" name="AutoShape 5"/>
          <p:cNvSpPr>
            <a:spLocks noChangeArrowheads="1"/>
          </p:cNvSpPr>
          <p:nvPr/>
        </p:nvSpPr>
        <p:spPr bwMode="auto">
          <a:xfrm>
            <a:off x="107950" y="1425575"/>
            <a:ext cx="1733550" cy="1724025"/>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Arial (body)"/>
            </a:endParaRPr>
          </a:p>
          <a:p>
            <a:pPr algn="ctr">
              <a:defRPr/>
            </a:pPr>
            <a:endParaRPr lang="en-US" sz="1600" dirty="0">
              <a:effectLst>
                <a:outerShdw blurRad="38100" dist="38100" dir="2700000" algn="tl">
                  <a:srgbClr val="FFFFFF"/>
                </a:outerShdw>
              </a:effectLst>
              <a:latin typeface="Arial (body)"/>
            </a:endParaRPr>
          </a:p>
          <a:p>
            <a:pPr algn="ctr">
              <a:defRPr/>
            </a:pPr>
            <a:endParaRPr lang="en-US" sz="1600" dirty="0">
              <a:effectLst>
                <a:outerShdw blurRad="38100" dist="38100" dir="2700000" algn="tl">
                  <a:srgbClr val="FFFFFF"/>
                </a:outerShdw>
              </a:effectLst>
              <a:latin typeface="Arial (body)"/>
            </a:endParaRPr>
          </a:p>
        </p:txBody>
      </p:sp>
      <p:sp>
        <p:nvSpPr>
          <p:cNvPr id="1318918" name="AutoShape 6"/>
          <p:cNvSpPr>
            <a:spLocks noChangeArrowheads="1"/>
          </p:cNvSpPr>
          <p:nvPr/>
        </p:nvSpPr>
        <p:spPr bwMode="auto">
          <a:xfrm>
            <a:off x="2920554" y="1427163"/>
            <a:ext cx="1795462" cy="1724025"/>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effectLst>
                  <a:outerShdw blurRad="38100" dist="38100" dir="2700000" algn="tl">
                    <a:srgbClr val="FFFFFF"/>
                  </a:outerShdw>
                </a:effectLst>
                <a:latin typeface="Arial (body)"/>
              </a:rPr>
              <a:t>  </a:t>
            </a:r>
          </a:p>
          <a:p>
            <a:pPr algn="ctr">
              <a:defRPr/>
            </a:pPr>
            <a:endParaRPr lang="en-US" sz="1600" b="1" dirty="0">
              <a:effectLst>
                <a:outerShdw blurRad="38100" dist="38100" dir="2700000" algn="tl">
                  <a:srgbClr val="FFFFFF"/>
                </a:outerShdw>
              </a:effectLst>
              <a:latin typeface="Arial (body)"/>
            </a:endParaRPr>
          </a:p>
          <a:p>
            <a:pPr algn="ctr">
              <a:defRPr/>
            </a:pPr>
            <a:r>
              <a:rPr lang="en-US" sz="1600" b="1" dirty="0">
                <a:effectLst>
                  <a:outerShdw blurRad="38100" dist="38100" dir="2700000" algn="tl">
                    <a:srgbClr val="FFFFFF"/>
                  </a:outerShdw>
                </a:effectLst>
                <a:latin typeface="Arial (body)"/>
              </a:rPr>
              <a:t>      </a:t>
            </a:r>
            <a:endParaRPr lang="en-US" sz="1600" dirty="0">
              <a:effectLst>
                <a:outerShdw blurRad="38100" dist="38100" dir="2700000" algn="tl">
                  <a:srgbClr val="FFFFFF"/>
                </a:outerShdw>
              </a:effectLst>
              <a:latin typeface="Arial (body)"/>
            </a:endParaRPr>
          </a:p>
        </p:txBody>
      </p:sp>
      <p:sp>
        <p:nvSpPr>
          <p:cNvPr id="1318919" name="AutoShape 7"/>
          <p:cNvSpPr>
            <a:spLocks noChangeArrowheads="1"/>
          </p:cNvSpPr>
          <p:nvPr/>
        </p:nvSpPr>
        <p:spPr bwMode="auto">
          <a:xfrm>
            <a:off x="4356100" y="1420813"/>
            <a:ext cx="1795463" cy="1727200"/>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effectLst>
                <a:outerShdw blurRad="38100" dist="38100" dir="2700000" algn="tl">
                  <a:srgbClr val="FFFFFF"/>
                </a:outerShdw>
              </a:effectLst>
              <a:latin typeface="Arial (body)"/>
            </a:endParaRPr>
          </a:p>
          <a:p>
            <a:pPr algn="ctr">
              <a:defRPr/>
            </a:pPr>
            <a:endParaRPr lang="en-US" sz="1600" b="1" dirty="0">
              <a:effectLst>
                <a:outerShdw blurRad="38100" dist="38100" dir="2700000" algn="tl">
                  <a:srgbClr val="FFFFFF"/>
                </a:outerShdw>
              </a:effectLst>
              <a:latin typeface="Arial (body)"/>
            </a:endParaRPr>
          </a:p>
          <a:p>
            <a:pPr algn="ctr">
              <a:defRPr/>
            </a:pPr>
            <a:r>
              <a:rPr lang="en-US" sz="1600" b="1" dirty="0">
                <a:effectLst>
                  <a:outerShdw blurRad="38100" dist="38100" dir="2700000" algn="tl">
                    <a:srgbClr val="FFFFFF"/>
                  </a:outerShdw>
                </a:effectLst>
                <a:latin typeface="Arial (body)"/>
              </a:rPr>
              <a:t>      </a:t>
            </a:r>
            <a:endParaRPr lang="en-US" sz="1600" dirty="0">
              <a:effectLst>
                <a:outerShdw blurRad="38100" dist="38100" dir="2700000" algn="tl">
                  <a:srgbClr val="FFFFFF"/>
                </a:outerShdw>
              </a:effectLst>
              <a:latin typeface="Arial (body)"/>
            </a:endParaRPr>
          </a:p>
        </p:txBody>
      </p:sp>
      <p:sp>
        <p:nvSpPr>
          <p:cNvPr id="1318920" name="AutoShape 8"/>
          <p:cNvSpPr>
            <a:spLocks noChangeArrowheads="1"/>
          </p:cNvSpPr>
          <p:nvPr/>
        </p:nvSpPr>
        <p:spPr bwMode="auto">
          <a:xfrm>
            <a:off x="7235825" y="1422400"/>
            <a:ext cx="1795463" cy="1724025"/>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Arial (body)"/>
            </a:endParaRPr>
          </a:p>
        </p:txBody>
      </p:sp>
      <p:sp>
        <p:nvSpPr>
          <p:cNvPr id="1318921" name="AutoShape 9"/>
          <p:cNvSpPr>
            <a:spLocks noChangeArrowheads="1"/>
          </p:cNvSpPr>
          <p:nvPr/>
        </p:nvSpPr>
        <p:spPr bwMode="auto">
          <a:xfrm>
            <a:off x="5795963" y="1412875"/>
            <a:ext cx="1795462" cy="1727200"/>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Arial (body)"/>
            </a:endParaRPr>
          </a:p>
        </p:txBody>
      </p:sp>
      <p:sp>
        <p:nvSpPr>
          <p:cNvPr id="1318922" name="AutoShape 10"/>
          <p:cNvSpPr>
            <a:spLocks noChangeArrowheads="1"/>
          </p:cNvSpPr>
          <p:nvPr/>
        </p:nvSpPr>
        <p:spPr bwMode="auto">
          <a:xfrm>
            <a:off x="1475656" y="1425574"/>
            <a:ext cx="1795463" cy="1724025"/>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effectLst>
                  <a:outerShdw blurRad="38100" dist="38100" dir="2700000" algn="tl">
                    <a:srgbClr val="FFFFFF"/>
                  </a:outerShdw>
                </a:effectLst>
                <a:latin typeface="Arial (body)"/>
              </a:rPr>
              <a:t>  </a:t>
            </a:r>
          </a:p>
          <a:p>
            <a:pPr algn="ctr">
              <a:defRPr/>
            </a:pPr>
            <a:r>
              <a:rPr lang="en-US" sz="1600" b="1" dirty="0">
                <a:effectLst>
                  <a:outerShdw blurRad="38100" dist="38100" dir="2700000" algn="tl">
                    <a:srgbClr val="FFFFFF"/>
                  </a:outerShdw>
                </a:effectLst>
                <a:latin typeface="Arial (body)"/>
              </a:rPr>
              <a:t>   </a:t>
            </a:r>
            <a:endParaRPr lang="en-US" sz="1600" dirty="0">
              <a:effectLst>
                <a:outerShdw blurRad="38100" dist="38100" dir="2700000" algn="tl">
                  <a:srgbClr val="FFFFFF"/>
                </a:outerShdw>
              </a:effectLst>
              <a:latin typeface="Arial (body)"/>
            </a:endParaRPr>
          </a:p>
        </p:txBody>
      </p:sp>
      <p:sp>
        <p:nvSpPr>
          <p:cNvPr id="76811" name="Rectangle 11"/>
          <p:cNvSpPr>
            <a:spLocks noChangeArrowheads="1"/>
          </p:cNvSpPr>
          <p:nvPr/>
        </p:nvSpPr>
        <p:spPr bwMode="auto">
          <a:xfrm>
            <a:off x="1476375" y="3298825"/>
            <a:ext cx="1296988" cy="720725"/>
          </a:xfrm>
          <a:prstGeom prst="rect">
            <a:avLst/>
          </a:prstGeom>
          <a:solidFill>
            <a:srgbClr val="FFFF66"/>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Preliminary </a:t>
            </a:r>
          </a:p>
          <a:p>
            <a:pPr algn="ctr" eaLnBrk="1" hangingPunct="1"/>
            <a:r>
              <a:rPr lang="fr-FR" altLang="en-US" sz="1400" b="1" dirty="0">
                <a:latin typeface="Arial (body)"/>
              </a:rPr>
              <a:t>Survey</a:t>
            </a:r>
          </a:p>
        </p:txBody>
      </p:sp>
      <p:sp>
        <p:nvSpPr>
          <p:cNvPr id="76812" name="Rectangle 12"/>
          <p:cNvSpPr>
            <a:spLocks noChangeArrowheads="1"/>
          </p:cNvSpPr>
          <p:nvPr/>
        </p:nvSpPr>
        <p:spPr bwMode="auto">
          <a:xfrm>
            <a:off x="2916238" y="3298825"/>
            <a:ext cx="1296987" cy="720725"/>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Fieldwork</a:t>
            </a:r>
          </a:p>
        </p:txBody>
      </p:sp>
      <p:sp>
        <p:nvSpPr>
          <p:cNvPr id="76813" name="Rectangle 13"/>
          <p:cNvSpPr>
            <a:spLocks noChangeArrowheads="1"/>
          </p:cNvSpPr>
          <p:nvPr/>
        </p:nvSpPr>
        <p:spPr bwMode="auto">
          <a:xfrm>
            <a:off x="4356100" y="3298825"/>
            <a:ext cx="1296988" cy="72072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Reporting</a:t>
            </a:r>
          </a:p>
        </p:txBody>
      </p:sp>
      <p:sp>
        <p:nvSpPr>
          <p:cNvPr id="76814" name="Rectangle 14"/>
          <p:cNvSpPr>
            <a:spLocks noChangeArrowheads="1"/>
          </p:cNvSpPr>
          <p:nvPr/>
        </p:nvSpPr>
        <p:spPr bwMode="auto">
          <a:xfrm>
            <a:off x="5795963" y="3298825"/>
            <a:ext cx="1296987" cy="720725"/>
          </a:xfrm>
          <a:prstGeom prst="rect">
            <a:avLst/>
          </a:prstGeom>
          <a:solidFill>
            <a:srgbClr val="FF9933"/>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Action Plan</a:t>
            </a:r>
          </a:p>
        </p:txBody>
      </p:sp>
      <p:sp>
        <p:nvSpPr>
          <p:cNvPr id="76815" name="Rectangle 15"/>
          <p:cNvSpPr>
            <a:spLocks noChangeArrowheads="1"/>
          </p:cNvSpPr>
          <p:nvPr/>
        </p:nvSpPr>
        <p:spPr bwMode="auto">
          <a:xfrm>
            <a:off x="7235825" y="3298825"/>
            <a:ext cx="1296988" cy="720725"/>
          </a:xfrm>
          <a:prstGeom prst="rect">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Follow-Up</a:t>
            </a:r>
          </a:p>
        </p:txBody>
      </p:sp>
      <p:sp>
        <p:nvSpPr>
          <p:cNvPr id="76816" name="Rectangle 16"/>
          <p:cNvSpPr>
            <a:spLocks noChangeArrowheads="1"/>
          </p:cNvSpPr>
          <p:nvPr/>
        </p:nvSpPr>
        <p:spPr bwMode="auto">
          <a:xfrm>
            <a:off x="107950" y="3298825"/>
            <a:ext cx="1230313" cy="720725"/>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Planning</a:t>
            </a:r>
          </a:p>
        </p:txBody>
      </p:sp>
      <p:sp>
        <p:nvSpPr>
          <p:cNvPr id="76817" name="Text Box 17"/>
          <p:cNvSpPr txBox="1">
            <a:spLocks noChangeArrowheads="1"/>
          </p:cNvSpPr>
          <p:nvPr/>
        </p:nvSpPr>
        <p:spPr bwMode="auto">
          <a:xfrm>
            <a:off x="611188" y="2001838"/>
            <a:ext cx="411162"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1</a:t>
            </a:r>
          </a:p>
        </p:txBody>
      </p:sp>
      <p:sp>
        <p:nvSpPr>
          <p:cNvPr id="76818" name="Text Box 18"/>
          <p:cNvSpPr txBox="1">
            <a:spLocks noChangeArrowheads="1"/>
          </p:cNvSpPr>
          <p:nvPr/>
        </p:nvSpPr>
        <p:spPr bwMode="auto">
          <a:xfrm>
            <a:off x="2289175" y="2001838"/>
            <a:ext cx="411163"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2</a:t>
            </a:r>
          </a:p>
        </p:txBody>
      </p:sp>
      <p:sp>
        <p:nvSpPr>
          <p:cNvPr id="76819" name="Text Box 19"/>
          <p:cNvSpPr txBox="1">
            <a:spLocks noChangeArrowheads="1"/>
          </p:cNvSpPr>
          <p:nvPr/>
        </p:nvSpPr>
        <p:spPr bwMode="auto">
          <a:xfrm>
            <a:off x="3779838" y="2001838"/>
            <a:ext cx="411162"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3</a:t>
            </a:r>
          </a:p>
        </p:txBody>
      </p:sp>
      <p:sp>
        <p:nvSpPr>
          <p:cNvPr id="76820" name="Text Box 20"/>
          <p:cNvSpPr txBox="1">
            <a:spLocks noChangeArrowheads="1"/>
          </p:cNvSpPr>
          <p:nvPr/>
        </p:nvSpPr>
        <p:spPr bwMode="auto">
          <a:xfrm>
            <a:off x="5240338" y="2001838"/>
            <a:ext cx="411162"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4</a:t>
            </a:r>
          </a:p>
        </p:txBody>
      </p:sp>
      <p:sp>
        <p:nvSpPr>
          <p:cNvPr id="76821" name="Text Box 21"/>
          <p:cNvSpPr txBox="1">
            <a:spLocks noChangeArrowheads="1"/>
          </p:cNvSpPr>
          <p:nvPr/>
        </p:nvSpPr>
        <p:spPr bwMode="auto">
          <a:xfrm>
            <a:off x="6659563" y="2001838"/>
            <a:ext cx="411162"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5</a:t>
            </a:r>
          </a:p>
        </p:txBody>
      </p:sp>
      <p:sp>
        <p:nvSpPr>
          <p:cNvPr id="76822" name="Text Box 22"/>
          <p:cNvSpPr txBox="1">
            <a:spLocks noChangeArrowheads="1"/>
          </p:cNvSpPr>
          <p:nvPr/>
        </p:nvSpPr>
        <p:spPr bwMode="auto">
          <a:xfrm>
            <a:off x="8101013" y="2001838"/>
            <a:ext cx="411162"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6</a:t>
            </a:r>
          </a:p>
        </p:txBody>
      </p:sp>
      <p:sp>
        <p:nvSpPr>
          <p:cNvPr id="76823" name="Text Box 23"/>
          <p:cNvSpPr txBox="1">
            <a:spLocks noChangeArrowheads="1"/>
          </p:cNvSpPr>
          <p:nvPr/>
        </p:nvSpPr>
        <p:spPr bwMode="auto">
          <a:xfrm>
            <a:off x="2566988" y="5002213"/>
            <a:ext cx="5042086" cy="1477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marL="182563" indent="-182563"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90000"/>
              </a:lnSpc>
              <a:buSzPct val="80000"/>
              <a:buFontTx/>
              <a:buChar char="•"/>
            </a:pPr>
            <a:r>
              <a:rPr lang="en-GB" altLang="en-US" sz="2000" dirty="0" smtClean="0">
                <a:latin typeface="Arial (body)"/>
              </a:rPr>
              <a:t>Detailed review of internal control </a:t>
            </a:r>
            <a:r>
              <a:rPr lang="en-GB" altLang="en-US" sz="2000" dirty="0">
                <a:latin typeface="Arial (body)"/>
              </a:rPr>
              <a:t>s</a:t>
            </a:r>
            <a:r>
              <a:rPr lang="en-GB" altLang="en-US" sz="2000" dirty="0" smtClean="0">
                <a:latin typeface="Arial (body)"/>
              </a:rPr>
              <a:t>ystem</a:t>
            </a:r>
          </a:p>
          <a:p>
            <a:pPr eaLnBrk="1" hangingPunct="1">
              <a:lnSpc>
                <a:spcPct val="90000"/>
              </a:lnSpc>
              <a:buSzPct val="80000"/>
              <a:buFontTx/>
              <a:buChar char="•"/>
            </a:pPr>
            <a:r>
              <a:rPr lang="en-GB" altLang="en-US" sz="2000" dirty="0" smtClean="0">
                <a:latin typeface="Arial (body)"/>
              </a:rPr>
              <a:t>Test of control design</a:t>
            </a:r>
          </a:p>
          <a:p>
            <a:pPr eaLnBrk="1" hangingPunct="1">
              <a:lnSpc>
                <a:spcPct val="90000"/>
              </a:lnSpc>
              <a:buSzPct val="80000"/>
              <a:buFontTx/>
              <a:buChar char="•"/>
            </a:pPr>
            <a:r>
              <a:rPr lang="en-GB" altLang="en-US" sz="2000" dirty="0" smtClean="0">
                <a:latin typeface="Arial (body)"/>
              </a:rPr>
              <a:t>Test of operating effectiveness</a:t>
            </a:r>
          </a:p>
          <a:p>
            <a:pPr eaLnBrk="1" hangingPunct="1">
              <a:lnSpc>
                <a:spcPct val="90000"/>
              </a:lnSpc>
              <a:buSzPct val="80000"/>
              <a:buFontTx/>
              <a:buChar char="•"/>
            </a:pPr>
            <a:r>
              <a:rPr lang="en-GB" altLang="en-US" sz="2000" dirty="0" smtClean="0">
                <a:latin typeface="Arial (body)"/>
              </a:rPr>
              <a:t>Formalising observations</a:t>
            </a:r>
          </a:p>
          <a:p>
            <a:pPr eaLnBrk="1" hangingPunct="1">
              <a:lnSpc>
                <a:spcPct val="90000"/>
              </a:lnSpc>
              <a:buSzPct val="80000"/>
              <a:buFontTx/>
              <a:buChar char="•"/>
            </a:pPr>
            <a:r>
              <a:rPr lang="en-GB" altLang="en-US" sz="2000" dirty="0" smtClean="0">
                <a:latin typeface="Arial (body)"/>
              </a:rPr>
              <a:t>Validation meeting</a:t>
            </a:r>
            <a:endParaRPr lang="en-GB" altLang="en-US" sz="2000" dirty="0">
              <a:latin typeface="Arial (body)"/>
            </a:endParaRPr>
          </a:p>
        </p:txBody>
      </p:sp>
      <p:sp>
        <p:nvSpPr>
          <p:cNvPr id="76824" name="Rectangle 24"/>
          <p:cNvSpPr>
            <a:spLocks noChangeArrowheads="1"/>
          </p:cNvSpPr>
          <p:nvPr/>
        </p:nvSpPr>
        <p:spPr bwMode="auto">
          <a:xfrm>
            <a:off x="2771775" y="3213100"/>
            <a:ext cx="1584325" cy="936625"/>
          </a:xfrm>
          <a:prstGeom prst="rect">
            <a:avLst/>
          </a:prstGeom>
          <a:noFill/>
          <a:ln w="57150">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sp>
        <p:nvSpPr>
          <p:cNvPr id="76825" name="Rectangle 25"/>
          <p:cNvSpPr>
            <a:spLocks noChangeArrowheads="1"/>
          </p:cNvSpPr>
          <p:nvPr/>
        </p:nvSpPr>
        <p:spPr bwMode="auto">
          <a:xfrm>
            <a:off x="2555875" y="4941888"/>
            <a:ext cx="5400675" cy="1727200"/>
          </a:xfrm>
          <a:prstGeom prst="rect">
            <a:avLst/>
          </a:prstGeom>
          <a:noFill/>
          <a:ln w="57150">
            <a:solidFill>
              <a:srgbClr val="FFFF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cxnSp>
        <p:nvCxnSpPr>
          <p:cNvPr id="76826" name="AutoShape 26"/>
          <p:cNvCxnSpPr>
            <a:cxnSpLocks noChangeShapeType="1"/>
            <a:stCxn id="76824" idx="2"/>
            <a:endCxn id="76825" idx="0"/>
          </p:cNvCxnSpPr>
          <p:nvPr/>
        </p:nvCxnSpPr>
        <p:spPr bwMode="auto">
          <a:xfrm rot="16200000" flipH="1">
            <a:off x="4013994" y="3699669"/>
            <a:ext cx="792163" cy="1692275"/>
          </a:xfrm>
          <a:prstGeom prst="bentConnector3">
            <a:avLst>
              <a:gd name="adj1" fmla="val 50000"/>
            </a:avLst>
          </a:prstGeom>
          <a:noFill/>
          <a:ln w="57150">
            <a:solidFill>
              <a:srgbClr val="FF0000"/>
            </a:solidFill>
            <a:miter lim="800000"/>
            <a:headEnd/>
            <a:tailEnd type="triangle" w="med" len="med"/>
          </a:ln>
          <a:extLst>
            <a:ext uri="{909E8E84-426E-40DD-AFC4-6F175D3DCCD1}">
              <a14:hiddenFill xmlns:a14="http://schemas.microsoft.com/office/drawing/2010/main" xmlns="">
                <a:noFill/>
              </a14:hiddenFill>
            </a:ext>
          </a:extLst>
        </p:spPr>
      </p:cxnSp>
      <p:sp>
        <p:nvSpPr>
          <p:cNvPr id="28" name="Rectangle 2"/>
          <p:cNvSpPr txBox="1">
            <a:spLocks noChangeArrowheads="1"/>
          </p:cNvSpPr>
          <p:nvPr/>
        </p:nvSpPr>
        <p:spPr>
          <a:xfrm>
            <a:off x="457200"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514350" indent="-514350" algn="l">
              <a:buFont typeface="+mj-lt"/>
              <a:buAutoNum type="arabicPeriod" startAt="3"/>
            </a:pPr>
            <a:r>
              <a:rPr lang="en-GB" sz="2600" b="1" dirty="0" smtClean="0">
                <a:solidFill>
                  <a:srgbClr val="000000"/>
                </a:solidFill>
                <a:latin typeface="Arial (headings)"/>
              </a:rPr>
              <a:t>Fieldwork</a:t>
            </a:r>
          </a:p>
        </p:txBody>
      </p:sp>
    </p:spTree>
    <p:extLst>
      <p:ext uri="{BB962C8B-B14F-4D97-AF65-F5344CB8AC3E}">
        <p14:creationId xmlns:p14="http://schemas.microsoft.com/office/powerpoint/2010/main" xmlns="" val="31748727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637AA237-677C-474E-991A-1936A1BF167C}" type="slidenum">
              <a:rPr lang="nl-BE" altLang="en-US" smtClean="0">
                <a:solidFill>
                  <a:srgbClr val="898989"/>
                </a:solidFill>
                <a:latin typeface="Tahoma" pitchFamily="34" charset="0"/>
              </a:rPr>
              <a:pPr eaLnBrk="1" hangingPunct="1"/>
              <a:t>13</a:t>
            </a:fld>
            <a:endParaRPr lang="nl-BE" altLang="en-US" dirty="0" smtClean="0">
              <a:solidFill>
                <a:srgbClr val="898989"/>
              </a:solidFill>
              <a:latin typeface="Tahoma" pitchFamily="34" charset="0"/>
            </a:endParaRPr>
          </a:p>
        </p:txBody>
      </p:sp>
      <p:sp>
        <p:nvSpPr>
          <p:cNvPr id="77827" name="Rectangle 2"/>
          <p:cNvSpPr>
            <a:spLocks noChangeArrowheads="1"/>
          </p:cNvSpPr>
          <p:nvPr/>
        </p:nvSpPr>
        <p:spPr bwMode="auto">
          <a:xfrm>
            <a:off x="447675" y="2560638"/>
            <a:ext cx="8301038" cy="2092325"/>
          </a:xfrm>
          <a:prstGeom prst="rect">
            <a:avLst/>
          </a:prstGeom>
          <a:solidFill>
            <a:schemeClr val="bg2"/>
          </a:solidFill>
          <a:ln>
            <a:noFill/>
          </a:ln>
          <a:effectLst>
            <a:outerShdw blurRad="63500" dist="107950" dir="2700000" algn="tl" rotWithShape="0">
              <a:prstClr val="black">
                <a:alpha val="5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r>
              <a:rPr lang="en-US" sz="2200" b="1" u="sng" dirty="0" smtClean="0">
                <a:latin typeface="Arial (body)"/>
              </a:rPr>
              <a:t>Standard 2320 </a:t>
            </a:r>
            <a:r>
              <a:rPr lang="en-US" sz="2200" b="1" u="sng" dirty="0">
                <a:latin typeface="Arial (body)"/>
              </a:rPr>
              <a:t>– Analysis and Evaluation</a:t>
            </a:r>
            <a:br>
              <a:rPr lang="en-US" sz="2200" b="1" u="sng" dirty="0">
                <a:latin typeface="Arial (body)"/>
              </a:rPr>
            </a:br>
            <a:endParaRPr lang="en-US" sz="2200" u="sng" dirty="0">
              <a:latin typeface="Arial (body)"/>
            </a:endParaRPr>
          </a:p>
          <a:p>
            <a:pPr algn="just">
              <a:defRPr/>
            </a:pPr>
            <a:r>
              <a:rPr lang="en-US" altLang="fr-FR" sz="2200" i="1" dirty="0">
                <a:latin typeface="Arial (body)"/>
              </a:rPr>
              <a:t>“</a:t>
            </a:r>
            <a:r>
              <a:rPr lang="en-US" sz="2200" i="1" dirty="0">
                <a:latin typeface="Arial (body)"/>
              </a:rPr>
              <a:t>Internal auditors must base conclusions and engagement results on appropriate analyses and evaluations.</a:t>
            </a:r>
            <a:r>
              <a:rPr lang="en-US" altLang="fr-FR" sz="2200" i="1" dirty="0">
                <a:latin typeface="Arial (body)"/>
              </a:rPr>
              <a:t>”</a:t>
            </a:r>
            <a:endParaRPr lang="en-US" sz="2200" i="1" dirty="0">
              <a:latin typeface="Arial (body)"/>
            </a:endParaRPr>
          </a:p>
        </p:txBody>
      </p:sp>
      <p:grpSp>
        <p:nvGrpSpPr>
          <p:cNvPr id="2" name="Group 1"/>
          <p:cNvGrpSpPr>
            <a:grpSpLocks/>
          </p:cNvGrpSpPr>
          <p:nvPr/>
        </p:nvGrpSpPr>
        <p:grpSpPr bwMode="auto">
          <a:xfrm>
            <a:off x="179388" y="77788"/>
            <a:ext cx="1944687" cy="290512"/>
            <a:chOff x="179388" y="77788"/>
            <a:chExt cx="1944687" cy="290512"/>
          </a:xfrm>
        </p:grpSpPr>
        <p:grpSp>
          <p:nvGrpSpPr>
            <p:cNvPr id="3" name="Group 9"/>
            <p:cNvGrpSpPr>
              <a:grpSpLocks/>
            </p:cNvGrpSpPr>
            <p:nvPr/>
          </p:nvGrpSpPr>
          <p:grpSpPr bwMode="auto">
            <a:xfrm>
              <a:off x="179388" y="114300"/>
              <a:ext cx="1944687" cy="217488"/>
              <a:chOff x="110" y="890"/>
              <a:chExt cx="5628" cy="1094"/>
            </a:xfrm>
          </p:grpSpPr>
          <p:sp>
            <p:nvSpPr>
              <p:cNvPr id="15"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6"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7"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8"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9"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20"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grpSp>
        <p:sp>
          <p:nvSpPr>
            <p:cNvPr id="77832" name="Rectangle 14"/>
            <p:cNvSpPr>
              <a:spLocks noChangeArrowheads="1"/>
            </p:cNvSpPr>
            <p:nvPr/>
          </p:nvSpPr>
          <p:spPr bwMode="auto">
            <a:xfrm>
              <a:off x="744538" y="77788"/>
              <a:ext cx="465137" cy="290512"/>
            </a:xfrm>
            <a:prstGeom prst="rect">
              <a:avLst/>
            </a:prstGeom>
            <a:noFill/>
            <a:ln w="28575">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grpSp>
    </p:spTree>
    <p:extLst>
      <p:ext uri="{BB962C8B-B14F-4D97-AF65-F5344CB8AC3E}">
        <p14:creationId xmlns:p14="http://schemas.microsoft.com/office/powerpoint/2010/main" xmlns="" val="1176570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Slide Number Placeholder 6"/>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91B2471C-9FD7-4CF5-B938-9205BA37E6A9}" type="slidenum">
              <a:rPr lang="nl-BE" altLang="en-US" smtClean="0">
                <a:solidFill>
                  <a:srgbClr val="898989"/>
                </a:solidFill>
                <a:latin typeface="Tahoma" pitchFamily="34" charset="0"/>
              </a:rPr>
              <a:pPr eaLnBrk="1" hangingPunct="1"/>
              <a:t>14</a:t>
            </a:fld>
            <a:endParaRPr lang="nl-BE" altLang="en-US" dirty="0" smtClean="0">
              <a:solidFill>
                <a:srgbClr val="898989"/>
              </a:solidFill>
              <a:latin typeface="Tahoma" pitchFamily="34" charset="0"/>
            </a:endParaRPr>
          </a:p>
        </p:txBody>
      </p:sp>
      <p:sp>
        <p:nvSpPr>
          <p:cNvPr id="78852" name="Rectangle 5"/>
          <p:cNvSpPr>
            <a:spLocks noChangeArrowheads="1"/>
          </p:cNvSpPr>
          <p:nvPr/>
        </p:nvSpPr>
        <p:spPr bwMode="auto">
          <a:xfrm>
            <a:off x="323850" y="1341438"/>
            <a:ext cx="8208963" cy="129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spcBef>
                <a:spcPct val="20000"/>
              </a:spcBef>
              <a:buClr>
                <a:schemeClr val="folHlink"/>
              </a:buClr>
              <a:buSzPct val="65000"/>
              <a:buFont typeface="Wingdings" pitchFamily="2" charset="2"/>
              <a:buNone/>
            </a:pPr>
            <a:r>
              <a:rPr lang="en-GB" altLang="en-US" sz="2400" b="1" dirty="0">
                <a:latin typeface="Arial (body)"/>
              </a:rPr>
              <a:t>Detailed review of the </a:t>
            </a:r>
            <a:r>
              <a:rPr lang="en-GB" altLang="en-US" sz="2400" b="1" dirty="0" smtClean="0">
                <a:latin typeface="Arial (body)"/>
              </a:rPr>
              <a:t>internal control </a:t>
            </a:r>
            <a:r>
              <a:rPr lang="en-GB" altLang="en-US" sz="2400" b="1" dirty="0">
                <a:latin typeface="Arial (body)"/>
              </a:rPr>
              <a:t>s</a:t>
            </a:r>
            <a:r>
              <a:rPr lang="en-GB" altLang="en-US" sz="2400" b="1" dirty="0" smtClean="0">
                <a:latin typeface="Arial (body)"/>
              </a:rPr>
              <a:t>ystem</a:t>
            </a:r>
            <a:endParaRPr lang="en-GB" altLang="en-US" sz="2400" b="1" dirty="0">
              <a:latin typeface="Arial (body)"/>
            </a:endParaRPr>
          </a:p>
          <a:p>
            <a:pPr eaLnBrk="1" hangingPunct="1">
              <a:spcBef>
                <a:spcPct val="20000"/>
              </a:spcBef>
              <a:buClr>
                <a:schemeClr val="hlink"/>
              </a:buClr>
              <a:buSzPct val="65000"/>
              <a:buFont typeface="Wingdings" pitchFamily="2" charset="2"/>
              <a:buNone/>
            </a:pPr>
            <a:r>
              <a:rPr lang="en-GB" altLang="en-US" sz="2000" dirty="0">
                <a:latin typeface="Arial (body)"/>
              </a:rPr>
              <a:t>Reviewing the activities, processes, </a:t>
            </a:r>
            <a:r>
              <a:rPr lang="en-GB" altLang="en-US" sz="2000" dirty="0" smtClean="0">
                <a:latin typeface="Arial (body)"/>
              </a:rPr>
              <a:t>management's objectives, risks, </a:t>
            </a:r>
            <a:r>
              <a:rPr lang="en-GB" altLang="en-US" sz="2000" dirty="0">
                <a:latin typeface="Arial (body)"/>
              </a:rPr>
              <a:t>and internal controls</a:t>
            </a:r>
            <a:endParaRPr lang="en-GB" altLang="en-US" sz="2800" dirty="0">
              <a:latin typeface="Arial (body)"/>
            </a:endParaRPr>
          </a:p>
        </p:txBody>
      </p:sp>
      <p:sp>
        <p:nvSpPr>
          <p:cNvPr id="78853" name="AutoShape 6"/>
          <p:cNvSpPr>
            <a:spLocks noChangeArrowheads="1"/>
          </p:cNvSpPr>
          <p:nvPr/>
        </p:nvSpPr>
        <p:spPr bwMode="auto">
          <a:xfrm>
            <a:off x="5129213" y="4298950"/>
            <a:ext cx="1371600" cy="838200"/>
          </a:xfrm>
          <a:prstGeom prst="flowChartDocument">
            <a:avLst/>
          </a:prstGeom>
          <a:gradFill rotWithShape="1">
            <a:gsLst>
              <a:gs pos="0">
                <a:schemeClr val="accent1"/>
              </a:gs>
              <a:gs pos="100000">
                <a:srgbClr val="FFFFFF"/>
              </a:gs>
            </a:gsLst>
            <a:lin ang="5400000" scaled="1"/>
          </a:gradFill>
          <a:ln>
            <a:noFill/>
          </a:ln>
          <a:effectLst>
            <a:outerShdw blurRad="63500" dist="107763" dir="2700000" algn="ctr" rotWithShape="0">
              <a:schemeClr val="folHlink">
                <a:alpha val="74998"/>
              </a:schemeClr>
            </a:outerShdw>
          </a:effectLst>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eaLnBrk="0" hangingPunct="0">
              <a:defRPr/>
            </a:pPr>
            <a:r>
              <a:rPr lang="en-US" sz="1100" b="1" dirty="0">
                <a:latin typeface="Arial (body)"/>
                <a:ea typeface="ＭＳ Ｐゴシック" charset="0"/>
                <a:cs typeface="Arial" charset="0"/>
              </a:rPr>
              <a:t>Risk Response</a:t>
            </a:r>
            <a:endParaRPr lang="en-US" sz="1100" dirty="0">
              <a:latin typeface="Arial (body)"/>
              <a:ea typeface="ＭＳ Ｐゴシック" charset="0"/>
              <a:cs typeface="Arial" charset="0"/>
            </a:endParaRPr>
          </a:p>
        </p:txBody>
      </p:sp>
      <p:sp>
        <p:nvSpPr>
          <p:cNvPr id="78854" name="AutoShape 7"/>
          <p:cNvSpPr>
            <a:spLocks noChangeArrowheads="1"/>
          </p:cNvSpPr>
          <p:nvPr/>
        </p:nvSpPr>
        <p:spPr bwMode="auto">
          <a:xfrm>
            <a:off x="5076825" y="5589588"/>
            <a:ext cx="1371600" cy="838200"/>
          </a:xfrm>
          <a:prstGeom prst="flowChartDocument">
            <a:avLst/>
          </a:prstGeom>
          <a:gradFill rotWithShape="1">
            <a:gsLst>
              <a:gs pos="0">
                <a:schemeClr val="accent1"/>
              </a:gs>
              <a:gs pos="100000">
                <a:srgbClr val="FFFFFF"/>
              </a:gs>
            </a:gsLst>
            <a:lin ang="5400000" scaled="1"/>
          </a:gradFill>
          <a:ln>
            <a:noFill/>
          </a:ln>
          <a:effectLst>
            <a:outerShdw blurRad="63500" dist="107763" dir="2700000" algn="ctr" rotWithShape="0">
              <a:schemeClr val="folHlink">
                <a:alpha val="74998"/>
              </a:schemeClr>
            </a:outerShdw>
          </a:effectLst>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eaLnBrk="0" hangingPunct="0">
              <a:defRPr/>
            </a:pPr>
            <a:r>
              <a:rPr lang="en-US" sz="1100" b="1" dirty="0">
                <a:latin typeface="Arial (body)"/>
                <a:ea typeface="ＭＳ Ｐゴシック" charset="0"/>
                <a:cs typeface="Arial" charset="0"/>
              </a:rPr>
              <a:t>Mitigating </a:t>
            </a:r>
            <a:br>
              <a:rPr lang="en-US" sz="1100" b="1" dirty="0">
                <a:latin typeface="Arial (body)"/>
                <a:ea typeface="ＭＳ Ｐゴシック" charset="0"/>
                <a:cs typeface="Arial" charset="0"/>
              </a:rPr>
            </a:br>
            <a:r>
              <a:rPr lang="en-US" sz="1100" b="1" dirty="0">
                <a:latin typeface="Arial (body)"/>
                <a:ea typeface="ＭＳ Ｐゴシック" charset="0"/>
                <a:cs typeface="Arial" charset="0"/>
              </a:rPr>
              <a:t>Controls</a:t>
            </a:r>
            <a:endParaRPr lang="en-US" sz="1100" dirty="0">
              <a:latin typeface="Arial (body)"/>
              <a:ea typeface="ＭＳ Ｐゴシック" charset="0"/>
              <a:cs typeface="Arial" charset="0"/>
            </a:endParaRPr>
          </a:p>
        </p:txBody>
      </p:sp>
      <p:grpSp>
        <p:nvGrpSpPr>
          <p:cNvPr id="3" name="Group 8"/>
          <p:cNvGrpSpPr>
            <a:grpSpLocks/>
          </p:cNvGrpSpPr>
          <p:nvPr/>
        </p:nvGrpSpPr>
        <p:grpSpPr bwMode="auto">
          <a:xfrm>
            <a:off x="2413000" y="3163888"/>
            <a:ext cx="1381125" cy="3289300"/>
            <a:chOff x="2880" y="1525"/>
            <a:chExt cx="870" cy="2072"/>
          </a:xfrm>
        </p:grpSpPr>
        <p:sp>
          <p:nvSpPr>
            <p:cNvPr id="2" name="AutoShape 9"/>
            <p:cNvSpPr>
              <a:spLocks noChangeArrowheads="1"/>
            </p:cNvSpPr>
            <p:nvPr/>
          </p:nvSpPr>
          <p:spPr bwMode="auto">
            <a:xfrm>
              <a:off x="2880" y="1525"/>
              <a:ext cx="864" cy="528"/>
            </a:xfrm>
            <a:prstGeom prst="flowChartDocument">
              <a:avLst/>
            </a:prstGeom>
            <a:gradFill rotWithShape="1">
              <a:gsLst>
                <a:gs pos="0">
                  <a:schemeClr val="accent1"/>
                </a:gs>
                <a:gs pos="100000">
                  <a:srgbClr val="FFFFFF"/>
                </a:gs>
              </a:gsLst>
              <a:lin ang="5400000" scaled="1"/>
            </a:gradFill>
            <a:ln>
              <a:noFill/>
            </a:ln>
            <a:effectLst>
              <a:outerShdw blurRad="63500" dist="107763" dir="2700000" algn="ctr" rotWithShape="0">
                <a:schemeClr val="folHlink">
                  <a:alpha val="74998"/>
                </a:schemeClr>
              </a:outerShdw>
            </a:effectLst>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eaLnBrk="0" hangingPunct="0">
                <a:defRPr/>
              </a:pPr>
              <a:r>
                <a:rPr lang="en-US" sz="1100" b="1" dirty="0">
                  <a:latin typeface="Arial (body)"/>
                  <a:ea typeface="ＭＳ Ｐゴシック" charset="0"/>
                  <a:cs typeface="Arial" charset="0"/>
                </a:rPr>
                <a:t>Activities </a:t>
              </a:r>
              <a:br>
                <a:rPr lang="en-US" sz="1100" b="1" dirty="0">
                  <a:latin typeface="Arial (body)"/>
                  <a:ea typeface="ＭＳ Ｐゴシック" charset="0"/>
                  <a:cs typeface="Arial" charset="0"/>
                </a:rPr>
              </a:br>
              <a:r>
                <a:rPr lang="en-US" sz="1100" b="1" dirty="0">
                  <a:latin typeface="Arial (body)"/>
                  <a:ea typeface="ＭＳ Ｐゴシック" charset="0"/>
                  <a:cs typeface="Arial" charset="0"/>
                </a:rPr>
                <a:t>Processes </a:t>
              </a:r>
              <a:br>
                <a:rPr lang="en-US" sz="1100" b="1" dirty="0">
                  <a:latin typeface="Arial (body)"/>
                  <a:ea typeface="ＭＳ Ｐゴシック" charset="0"/>
                  <a:cs typeface="Arial" charset="0"/>
                </a:rPr>
              </a:br>
              <a:r>
                <a:rPr lang="en-US" sz="1100" b="1" dirty="0">
                  <a:latin typeface="Arial (body)"/>
                  <a:ea typeface="ＭＳ Ｐゴシック" charset="0"/>
                  <a:cs typeface="Arial" charset="0"/>
                </a:rPr>
                <a:t>under review</a:t>
              </a:r>
              <a:endParaRPr lang="en-US" sz="1100" dirty="0">
                <a:latin typeface="Arial (body)"/>
                <a:ea typeface="ＭＳ Ｐゴシック" charset="0"/>
                <a:cs typeface="Arial" charset="0"/>
              </a:endParaRPr>
            </a:p>
          </p:txBody>
        </p:sp>
        <p:sp>
          <p:nvSpPr>
            <p:cNvPr id="78877" name="AutoShape 10"/>
            <p:cNvSpPr>
              <a:spLocks noChangeArrowheads="1"/>
            </p:cNvSpPr>
            <p:nvPr/>
          </p:nvSpPr>
          <p:spPr bwMode="auto">
            <a:xfrm>
              <a:off x="2883" y="2296"/>
              <a:ext cx="864" cy="528"/>
            </a:xfrm>
            <a:prstGeom prst="flowChartDocument">
              <a:avLst/>
            </a:prstGeom>
            <a:gradFill rotWithShape="1">
              <a:gsLst>
                <a:gs pos="0">
                  <a:schemeClr val="accent1"/>
                </a:gs>
                <a:gs pos="100000">
                  <a:srgbClr val="FFFFFF"/>
                </a:gs>
              </a:gsLst>
              <a:lin ang="5400000" scaled="1"/>
            </a:gradFill>
            <a:ln>
              <a:noFill/>
            </a:ln>
            <a:effectLst>
              <a:outerShdw blurRad="63500" dist="107763" dir="2700000" algn="ctr" rotWithShape="0">
                <a:schemeClr val="folHlink">
                  <a:alpha val="74998"/>
                </a:schemeClr>
              </a:outerShdw>
            </a:effectLst>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eaLnBrk="0" hangingPunct="0">
                <a:defRPr/>
              </a:pPr>
              <a:r>
                <a:rPr lang="en-US" sz="1100" b="1" dirty="0">
                  <a:latin typeface="Arial (body)"/>
                  <a:cs typeface="Arial" pitchFamily="34" charset="0"/>
                </a:rPr>
                <a:t>Management</a:t>
              </a:r>
              <a:r>
                <a:rPr lang="en-US" altLang="fr-FR" sz="1100" b="1" dirty="0">
                  <a:latin typeface="Arial (body)"/>
                  <a:cs typeface="Arial" pitchFamily="34" charset="0"/>
                </a:rPr>
                <a:t>’</a:t>
              </a:r>
              <a:r>
                <a:rPr lang="en-US" sz="1100" b="1" dirty="0">
                  <a:latin typeface="Arial (body)"/>
                  <a:cs typeface="Arial" pitchFamily="34" charset="0"/>
                </a:rPr>
                <a:t>s </a:t>
              </a:r>
              <a:br>
                <a:rPr lang="en-US" sz="1100" b="1" dirty="0">
                  <a:latin typeface="Arial (body)"/>
                  <a:cs typeface="Arial" pitchFamily="34" charset="0"/>
                </a:rPr>
              </a:br>
              <a:r>
                <a:rPr lang="en-US" sz="1100" b="1" dirty="0">
                  <a:latin typeface="Arial (body)"/>
                  <a:cs typeface="Arial" pitchFamily="34" charset="0"/>
                </a:rPr>
                <a:t>Objectives</a:t>
              </a:r>
              <a:endParaRPr lang="en-US" sz="1100" dirty="0">
                <a:latin typeface="Arial (body)"/>
                <a:cs typeface="Arial" pitchFamily="34" charset="0"/>
              </a:endParaRPr>
            </a:p>
          </p:txBody>
        </p:sp>
        <p:sp>
          <p:nvSpPr>
            <p:cNvPr id="78878" name="AutoShape 11"/>
            <p:cNvSpPr>
              <a:spLocks noChangeArrowheads="1"/>
            </p:cNvSpPr>
            <p:nvPr/>
          </p:nvSpPr>
          <p:spPr bwMode="auto">
            <a:xfrm>
              <a:off x="2886" y="3069"/>
              <a:ext cx="864" cy="528"/>
            </a:xfrm>
            <a:prstGeom prst="flowChartDocument">
              <a:avLst/>
            </a:prstGeom>
            <a:gradFill rotWithShape="1">
              <a:gsLst>
                <a:gs pos="0">
                  <a:schemeClr val="accent1"/>
                </a:gs>
                <a:gs pos="100000">
                  <a:srgbClr val="FFFFFF"/>
                </a:gs>
              </a:gsLst>
              <a:lin ang="5400000" scaled="1"/>
            </a:gradFill>
            <a:ln>
              <a:noFill/>
            </a:ln>
            <a:effectLst>
              <a:outerShdw blurRad="63500" dist="107763" dir="2700000" algn="ctr" rotWithShape="0">
                <a:schemeClr val="folHlink">
                  <a:alpha val="74998"/>
                </a:schemeClr>
              </a:outerShdw>
            </a:effectLst>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eaLnBrk="0" hangingPunct="0">
                <a:defRPr/>
              </a:pPr>
              <a:r>
                <a:rPr lang="en-US" sz="1100" b="1" dirty="0">
                  <a:latin typeface="Arial (body)"/>
                  <a:ea typeface="ＭＳ Ｐゴシック" charset="0"/>
                  <a:cs typeface="Arial" charset="0"/>
                </a:rPr>
                <a:t>Risks</a:t>
              </a:r>
              <a:endParaRPr lang="en-US" sz="1100" dirty="0">
                <a:latin typeface="Arial (body)"/>
                <a:ea typeface="ＭＳ Ｐゴシック" charset="0"/>
                <a:cs typeface="Arial" charset="0"/>
              </a:endParaRPr>
            </a:p>
          </p:txBody>
        </p:sp>
      </p:grpSp>
      <p:grpSp>
        <p:nvGrpSpPr>
          <p:cNvPr id="4" name="Group 12"/>
          <p:cNvGrpSpPr>
            <a:grpSpLocks/>
          </p:cNvGrpSpPr>
          <p:nvPr/>
        </p:nvGrpSpPr>
        <p:grpSpPr bwMode="auto">
          <a:xfrm>
            <a:off x="3113088" y="3956050"/>
            <a:ext cx="4762" cy="1658938"/>
            <a:chOff x="3288" y="2024"/>
            <a:chExt cx="3" cy="1045"/>
          </a:xfrm>
        </p:grpSpPr>
        <p:sp>
          <p:nvSpPr>
            <p:cNvPr id="78875" name="Line 13"/>
            <p:cNvSpPr>
              <a:spLocks noChangeShapeType="1"/>
            </p:cNvSpPr>
            <p:nvPr/>
          </p:nvSpPr>
          <p:spPr bwMode="auto">
            <a:xfrm>
              <a:off x="3288" y="2024"/>
              <a:ext cx="0" cy="272"/>
            </a:xfrm>
            <a:prstGeom prst="line">
              <a:avLst/>
            </a:prstGeom>
            <a:noFill/>
            <a:ln w="9525">
              <a:solidFill>
                <a:srgbClr val="000080"/>
              </a:solidFill>
              <a:round/>
              <a:headEnd/>
              <a:tailEnd type="triangle" w="med" len="med"/>
            </a:ln>
            <a:extLst>
              <a:ext uri="{909E8E84-426E-40DD-AFC4-6F175D3DCCD1}">
                <a14:hiddenFill xmlns:a14="http://schemas.microsoft.com/office/drawing/2010/main" xmlns="">
                  <a:noFill/>
                </a14:hiddenFill>
              </a:ext>
            </a:extLst>
          </p:spPr>
          <p:txBody>
            <a:bodyPr>
              <a:spAutoFit/>
            </a:bodyPr>
            <a:lstStyle/>
            <a:p>
              <a:endParaRPr lang="en-GB" dirty="0"/>
            </a:p>
          </p:txBody>
        </p:sp>
        <p:sp>
          <p:nvSpPr>
            <p:cNvPr id="78876" name="Line 14"/>
            <p:cNvSpPr>
              <a:spLocks noChangeShapeType="1"/>
            </p:cNvSpPr>
            <p:nvPr/>
          </p:nvSpPr>
          <p:spPr bwMode="auto">
            <a:xfrm>
              <a:off x="3291" y="2797"/>
              <a:ext cx="0" cy="272"/>
            </a:xfrm>
            <a:prstGeom prst="line">
              <a:avLst/>
            </a:prstGeom>
            <a:noFill/>
            <a:ln w="9525">
              <a:solidFill>
                <a:srgbClr val="000080"/>
              </a:solidFill>
              <a:round/>
              <a:headEnd/>
              <a:tailEnd type="triangle" w="med" len="med"/>
            </a:ln>
            <a:extLst>
              <a:ext uri="{909E8E84-426E-40DD-AFC4-6F175D3DCCD1}">
                <a14:hiddenFill xmlns:a14="http://schemas.microsoft.com/office/drawing/2010/main" xmlns="">
                  <a:noFill/>
                </a14:hiddenFill>
              </a:ext>
            </a:extLst>
          </p:spPr>
          <p:txBody>
            <a:bodyPr>
              <a:spAutoFit/>
            </a:bodyPr>
            <a:lstStyle/>
            <a:p>
              <a:endParaRPr lang="en-GB" dirty="0"/>
            </a:p>
          </p:txBody>
        </p:sp>
      </p:grpSp>
      <p:cxnSp>
        <p:nvCxnSpPr>
          <p:cNvPr id="78857" name="AutoShape 15"/>
          <p:cNvCxnSpPr>
            <a:cxnSpLocks noChangeShapeType="1"/>
            <a:stCxn id="78878" idx="3"/>
            <a:endCxn id="78853" idx="1"/>
          </p:cNvCxnSpPr>
          <p:nvPr/>
        </p:nvCxnSpPr>
        <p:spPr bwMode="auto">
          <a:xfrm flipV="1">
            <a:off x="3794125" y="4718050"/>
            <a:ext cx="1335088" cy="1316038"/>
          </a:xfrm>
          <a:prstGeom prst="bentConnector3">
            <a:avLst>
              <a:gd name="adj1" fmla="val 49940"/>
            </a:avLst>
          </a:prstGeom>
          <a:noFill/>
          <a:ln w="9525">
            <a:solidFill>
              <a:srgbClr val="000080"/>
            </a:solidFill>
            <a:miter lim="800000"/>
            <a:headEnd/>
            <a:tailEnd type="triangle" w="med" len="med"/>
          </a:ln>
          <a:extLst>
            <a:ext uri="{909E8E84-426E-40DD-AFC4-6F175D3DCCD1}">
              <a14:hiddenFill xmlns:a14="http://schemas.microsoft.com/office/drawing/2010/main" xmlns="">
                <a:noFill/>
              </a14:hiddenFill>
            </a:ext>
          </a:extLst>
        </p:spPr>
      </p:cxnSp>
      <p:sp>
        <p:nvSpPr>
          <p:cNvPr id="78858" name="Line 16"/>
          <p:cNvSpPr>
            <a:spLocks noChangeShapeType="1"/>
          </p:cNvSpPr>
          <p:nvPr/>
        </p:nvSpPr>
        <p:spPr bwMode="auto">
          <a:xfrm>
            <a:off x="5776913" y="5086350"/>
            <a:ext cx="0" cy="503238"/>
          </a:xfrm>
          <a:prstGeom prst="line">
            <a:avLst/>
          </a:prstGeom>
          <a:noFill/>
          <a:ln w="9525">
            <a:solidFill>
              <a:srgbClr val="000080"/>
            </a:solidFill>
            <a:round/>
            <a:headEnd/>
            <a:tailEnd type="triangle" w="med" len="med"/>
          </a:ln>
          <a:extLst>
            <a:ext uri="{909E8E84-426E-40DD-AFC4-6F175D3DCCD1}">
              <a14:hiddenFill xmlns:a14="http://schemas.microsoft.com/office/drawing/2010/main" xmlns="">
                <a:noFill/>
              </a14:hiddenFill>
            </a:ext>
          </a:extLst>
        </p:spPr>
        <p:txBody>
          <a:bodyPr>
            <a:spAutoFit/>
          </a:bodyPr>
          <a:lstStyle/>
          <a:p>
            <a:endParaRPr lang="en-GB" dirty="0"/>
          </a:p>
        </p:txBody>
      </p:sp>
      <p:sp>
        <p:nvSpPr>
          <p:cNvPr id="78860" name="AutoShape 29"/>
          <p:cNvSpPr>
            <a:spLocks noChangeArrowheads="1"/>
          </p:cNvSpPr>
          <p:nvPr/>
        </p:nvSpPr>
        <p:spPr bwMode="auto">
          <a:xfrm>
            <a:off x="6732588" y="3429000"/>
            <a:ext cx="1944687" cy="576263"/>
          </a:xfrm>
          <a:prstGeom prst="wedgeRoundRectCallout">
            <a:avLst>
              <a:gd name="adj1" fmla="val -51060"/>
              <a:gd name="adj2" fmla="val 325208"/>
              <a:gd name="adj3" fmla="val 16667"/>
            </a:avLst>
          </a:prstGeom>
          <a:gradFill rotWithShape="1">
            <a:gsLst>
              <a:gs pos="0">
                <a:srgbClr val="66FF33"/>
              </a:gs>
              <a:gs pos="100000">
                <a:srgbClr val="FFFFFF"/>
              </a:gs>
            </a:gsLst>
            <a:lin ang="5400000" scaled="1"/>
          </a:gradFill>
          <a:ln w="25400">
            <a:solidFill>
              <a:srgbClr val="385D8A"/>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p>
            <a:pPr>
              <a:spcBef>
                <a:spcPct val="50000"/>
              </a:spcBef>
              <a:defRPr/>
            </a:pPr>
            <a:r>
              <a:rPr lang="nl-BE" sz="1400" dirty="0">
                <a:latin typeface="Arial (body)"/>
                <a:ea typeface="ＭＳ Ｐゴシック" charset="0"/>
                <a:cs typeface="Arial" charset="0"/>
              </a:rPr>
              <a:t>What is the internal control system?</a:t>
            </a:r>
            <a:endParaRPr lang="en-GB" sz="1400" dirty="0">
              <a:latin typeface="Arial (body)"/>
              <a:ea typeface="ＭＳ Ｐゴシック" charset="0"/>
              <a:cs typeface="Arial" charset="0"/>
            </a:endParaRPr>
          </a:p>
        </p:txBody>
      </p:sp>
      <p:sp>
        <p:nvSpPr>
          <p:cNvPr id="78861" name="AutoShape 30"/>
          <p:cNvSpPr>
            <a:spLocks noChangeArrowheads="1"/>
          </p:cNvSpPr>
          <p:nvPr/>
        </p:nvSpPr>
        <p:spPr bwMode="auto">
          <a:xfrm>
            <a:off x="7308850" y="4868863"/>
            <a:ext cx="1584325" cy="431800"/>
          </a:xfrm>
          <a:prstGeom prst="wedgeRoundRectCallout">
            <a:avLst>
              <a:gd name="adj1" fmla="val -83366"/>
              <a:gd name="adj2" fmla="val 173528"/>
              <a:gd name="adj3" fmla="val 16667"/>
            </a:avLst>
          </a:prstGeom>
          <a:gradFill rotWithShape="1">
            <a:gsLst>
              <a:gs pos="0">
                <a:srgbClr val="66FF33"/>
              </a:gs>
              <a:gs pos="100000">
                <a:srgbClr val="FFFFFF"/>
              </a:gs>
            </a:gsLst>
            <a:lin ang="5400000" scaled="1"/>
          </a:gradFill>
          <a:ln w="25400">
            <a:solidFill>
              <a:srgbClr val="385D8A"/>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p>
            <a:pPr>
              <a:spcBef>
                <a:spcPct val="50000"/>
              </a:spcBef>
              <a:defRPr/>
            </a:pPr>
            <a:r>
              <a:rPr lang="nl-BE" sz="1400" dirty="0">
                <a:latin typeface="Arial (body)"/>
                <a:ea typeface="ＭＳ Ｐゴシック" charset="0"/>
                <a:cs typeface="Arial" charset="0"/>
              </a:rPr>
              <a:t>Effective?</a:t>
            </a:r>
            <a:endParaRPr lang="en-GB" sz="1400" dirty="0">
              <a:latin typeface="Arial (body)"/>
              <a:ea typeface="ＭＳ Ｐゴシック" charset="0"/>
              <a:cs typeface="Arial" charset="0"/>
            </a:endParaRPr>
          </a:p>
        </p:txBody>
      </p:sp>
      <p:sp>
        <p:nvSpPr>
          <p:cNvPr id="78862" name="AutoShape 33"/>
          <p:cNvSpPr>
            <a:spLocks noChangeArrowheads="1"/>
          </p:cNvSpPr>
          <p:nvPr/>
        </p:nvSpPr>
        <p:spPr bwMode="auto">
          <a:xfrm>
            <a:off x="179388" y="4797425"/>
            <a:ext cx="1800225" cy="576263"/>
          </a:xfrm>
          <a:prstGeom prst="wedgeRoundRectCallout">
            <a:avLst>
              <a:gd name="adj1" fmla="val 69046"/>
              <a:gd name="adj2" fmla="val 170111"/>
              <a:gd name="adj3" fmla="val 16667"/>
            </a:avLst>
          </a:prstGeom>
          <a:gradFill rotWithShape="1">
            <a:gsLst>
              <a:gs pos="0">
                <a:srgbClr val="66FF33"/>
              </a:gs>
              <a:gs pos="100000">
                <a:srgbClr val="FFFFFF"/>
              </a:gs>
            </a:gsLst>
            <a:lin ang="5400000" scaled="1"/>
          </a:gradFill>
          <a:ln w="25400">
            <a:solidFill>
              <a:srgbClr val="385D8A"/>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p>
            <a:pPr>
              <a:spcBef>
                <a:spcPct val="50000"/>
              </a:spcBef>
              <a:defRPr/>
            </a:pPr>
            <a:r>
              <a:rPr lang="nl-BE" sz="1400" dirty="0">
                <a:latin typeface="Arial (body)"/>
                <a:ea typeface="ＭＳ Ｐゴシック" charset="0"/>
                <a:cs typeface="Arial" charset="0"/>
              </a:rPr>
              <a:t>Are these being managed?</a:t>
            </a:r>
            <a:endParaRPr lang="en-GB" sz="1400" dirty="0">
              <a:latin typeface="Arial (body)"/>
              <a:ea typeface="ＭＳ Ｐゴシック" charset="0"/>
              <a:cs typeface="Arial" charset="0"/>
            </a:endParaRPr>
          </a:p>
        </p:txBody>
      </p:sp>
      <p:sp>
        <p:nvSpPr>
          <p:cNvPr id="78863" name="AutoShape 34"/>
          <p:cNvSpPr>
            <a:spLocks noChangeArrowheads="1"/>
          </p:cNvSpPr>
          <p:nvPr/>
        </p:nvSpPr>
        <p:spPr bwMode="auto">
          <a:xfrm>
            <a:off x="179388" y="2997200"/>
            <a:ext cx="1800225" cy="576263"/>
          </a:xfrm>
          <a:prstGeom prst="wedgeRoundRectCallout">
            <a:avLst>
              <a:gd name="adj1" fmla="val 67106"/>
              <a:gd name="adj2" fmla="val 227412"/>
              <a:gd name="adj3" fmla="val 16667"/>
            </a:avLst>
          </a:prstGeom>
          <a:gradFill rotWithShape="1">
            <a:gsLst>
              <a:gs pos="0">
                <a:srgbClr val="66FF33"/>
              </a:gs>
              <a:gs pos="100000">
                <a:srgbClr val="FFFFFF"/>
              </a:gs>
            </a:gsLst>
            <a:lin ang="5400000" scaled="1"/>
          </a:gradFill>
          <a:ln w="25400">
            <a:solidFill>
              <a:srgbClr val="385D8A"/>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p>
            <a:pPr>
              <a:spcBef>
                <a:spcPct val="50000"/>
              </a:spcBef>
              <a:defRPr/>
            </a:pPr>
            <a:r>
              <a:rPr lang="nl-BE" sz="1400" dirty="0">
                <a:latin typeface="Arial (body)"/>
                <a:ea typeface="ＭＳ Ｐゴシック" charset="0"/>
                <a:cs typeface="Arial" charset="0"/>
              </a:rPr>
              <a:t>Are these being achieved?</a:t>
            </a:r>
            <a:endParaRPr lang="en-GB" sz="1400" dirty="0">
              <a:latin typeface="Arial (body)"/>
              <a:ea typeface="ＭＳ Ｐゴシック" charset="0"/>
              <a:cs typeface="Arial" charset="0"/>
            </a:endParaRPr>
          </a:p>
        </p:txBody>
      </p:sp>
      <p:sp>
        <p:nvSpPr>
          <p:cNvPr id="78864" name="AutoShape 35"/>
          <p:cNvSpPr>
            <a:spLocks noChangeArrowheads="1"/>
          </p:cNvSpPr>
          <p:nvPr/>
        </p:nvSpPr>
        <p:spPr bwMode="auto">
          <a:xfrm>
            <a:off x="4356100" y="2420938"/>
            <a:ext cx="2160588" cy="576262"/>
          </a:xfrm>
          <a:prstGeom prst="wedgeRoundRectCallout">
            <a:avLst>
              <a:gd name="adj1" fmla="val 12602"/>
              <a:gd name="adj2" fmla="val 262398"/>
              <a:gd name="adj3" fmla="val 16667"/>
            </a:avLst>
          </a:prstGeom>
          <a:gradFill rotWithShape="1">
            <a:gsLst>
              <a:gs pos="0">
                <a:srgbClr val="66FF33"/>
              </a:gs>
              <a:gs pos="100000">
                <a:srgbClr val="FFFFFF"/>
              </a:gs>
            </a:gsLst>
            <a:lin ang="5400000" scaled="1"/>
          </a:gradFill>
          <a:ln w="25400">
            <a:solidFill>
              <a:srgbClr val="385D8A"/>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p>
            <a:pPr>
              <a:spcBef>
                <a:spcPct val="50000"/>
              </a:spcBef>
              <a:defRPr/>
            </a:pPr>
            <a:r>
              <a:rPr lang="nl-BE" sz="1400" dirty="0">
                <a:latin typeface="Arial (body)"/>
                <a:ea typeface="ＭＳ Ｐゴシック" charset="0"/>
                <a:cs typeface="Arial" charset="0"/>
              </a:rPr>
              <a:t>Are we responding to risk in the right way?</a:t>
            </a:r>
            <a:endParaRPr lang="en-GB" sz="1400" dirty="0">
              <a:latin typeface="Arial (body)"/>
              <a:ea typeface="ＭＳ Ｐゴシック" charset="0"/>
              <a:cs typeface="Arial" charset="0"/>
            </a:endParaRPr>
          </a:p>
        </p:txBody>
      </p:sp>
      <p:grpSp>
        <p:nvGrpSpPr>
          <p:cNvPr id="5" name="Group 30"/>
          <p:cNvGrpSpPr>
            <a:grpSpLocks/>
          </p:cNvGrpSpPr>
          <p:nvPr/>
        </p:nvGrpSpPr>
        <p:grpSpPr bwMode="auto">
          <a:xfrm>
            <a:off x="179388" y="77788"/>
            <a:ext cx="1944687" cy="290512"/>
            <a:chOff x="179388" y="77788"/>
            <a:chExt cx="1944687" cy="290512"/>
          </a:xfrm>
        </p:grpSpPr>
        <p:grpSp>
          <p:nvGrpSpPr>
            <p:cNvPr id="6" name="Group 9"/>
            <p:cNvGrpSpPr>
              <a:grpSpLocks/>
            </p:cNvGrpSpPr>
            <p:nvPr/>
          </p:nvGrpSpPr>
          <p:grpSpPr bwMode="auto">
            <a:xfrm>
              <a:off x="179388" y="114300"/>
              <a:ext cx="1944687" cy="217488"/>
              <a:chOff x="110" y="890"/>
              <a:chExt cx="5628" cy="1094"/>
            </a:xfrm>
          </p:grpSpPr>
          <p:sp>
            <p:nvSpPr>
              <p:cNvPr id="34"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35"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36"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37"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38"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39"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grpSp>
        <p:sp>
          <p:nvSpPr>
            <p:cNvPr id="78868" name="Rectangle 14"/>
            <p:cNvSpPr>
              <a:spLocks noChangeArrowheads="1"/>
            </p:cNvSpPr>
            <p:nvPr/>
          </p:nvSpPr>
          <p:spPr bwMode="auto">
            <a:xfrm>
              <a:off x="744538" y="77788"/>
              <a:ext cx="465137" cy="290512"/>
            </a:xfrm>
            <a:prstGeom prst="rect">
              <a:avLst/>
            </a:prstGeom>
            <a:noFill/>
            <a:ln w="28575">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grpSp>
      <p:sp>
        <p:nvSpPr>
          <p:cNvPr id="32" name="Rectangle 2"/>
          <p:cNvSpPr txBox="1">
            <a:spLocks noChangeArrowheads="1"/>
          </p:cNvSpPr>
          <p:nvPr/>
        </p:nvSpPr>
        <p:spPr>
          <a:xfrm>
            <a:off x="457200"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2600" b="1" dirty="0" smtClean="0">
                <a:solidFill>
                  <a:srgbClr val="000000"/>
                </a:solidFill>
                <a:latin typeface="Arial (headings)"/>
              </a:rPr>
              <a:t>Fieldwork</a:t>
            </a:r>
          </a:p>
        </p:txBody>
      </p:sp>
    </p:spTree>
    <p:extLst>
      <p:ext uri="{BB962C8B-B14F-4D97-AF65-F5344CB8AC3E}">
        <p14:creationId xmlns:p14="http://schemas.microsoft.com/office/powerpoint/2010/main" xmlns="" val="30677948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3" name="Rectangle 3"/>
          <p:cNvSpPr>
            <a:spLocks noGrp="1" noChangeArrowheads="1"/>
          </p:cNvSpPr>
          <p:nvPr>
            <p:ph idx="4294967295"/>
          </p:nvPr>
        </p:nvSpPr>
        <p:spPr>
          <a:xfrm>
            <a:off x="539750" y="1568450"/>
            <a:ext cx="7920038" cy="781050"/>
          </a:xfrm>
        </p:spPr>
        <p:txBody>
          <a:bodyPr/>
          <a:lstStyle/>
          <a:p>
            <a:pPr algn="just" eaLnBrk="1" hangingPunct="1">
              <a:buFont typeface="Wingdings" pitchFamily="2" charset="2"/>
              <a:buNone/>
            </a:pPr>
            <a:r>
              <a:rPr lang="en-US" altLang="en-US" sz="2400" b="1" u="sng" dirty="0" smtClean="0"/>
              <a:t>Attributes</a:t>
            </a:r>
          </a:p>
          <a:p>
            <a:pPr algn="just" eaLnBrk="1" hangingPunct="1">
              <a:buFont typeface="Wingdings" pitchFamily="2" charset="2"/>
              <a:buNone/>
            </a:pPr>
            <a:endParaRPr lang="en-US" altLang="en-US" sz="1200" b="1" dirty="0" smtClean="0"/>
          </a:p>
        </p:txBody>
      </p:sp>
      <p:sp>
        <p:nvSpPr>
          <p:cNvPr id="87044"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r" eaLnBrk="1" hangingPunct="1"/>
            <a:fld id="{CD1B9A76-02B0-45DC-8345-1E96111FA85C}" type="slidenum">
              <a:rPr lang="nl-BE" altLang="en-US" sz="1200">
                <a:solidFill>
                  <a:srgbClr val="898989"/>
                </a:solidFill>
                <a:latin typeface="Tahoma" pitchFamily="34" charset="0"/>
              </a:rPr>
              <a:pPr algn="r" eaLnBrk="1" hangingPunct="1"/>
              <a:t>15</a:t>
            </a:fld>
            <a:endParaRPr lang="nl-BE" altLang="en-US" sz="1200" dirty="0">
              <a:solidFill>
                <a:srgbClr val="898989"/>
              </a:solidFill>
              <a:latin typeface="Tahoma" pitchFamily="34" charset="0"/>
            </a:endParaRPr>
          </a:p>
        </p:txBody>
      </p:sp>
      <p:sp>
        <p:nvSpPr>
          <p:cNvPr id="87046" name="Text Box 25"/>
          <p:cNvSpPr txBox="1">
            <a:spLocks noChangeArrowheads="1"/>
          </p:cNvSpPr>
          <p:nvPr/>
        </p:nvSpPr>
        <p:spPr bwMode="auto">
          <a:xfrm>
            <a:off x="611188" y="5160963"/>
            <a:ext cx="7777162" cy="396875"/>
          </a:xfrm>
          <a:prstGeom prst="rect">
            <a:avLst/>
          </a:prstGeom>
          <a:noFill/>
          <a:ln>
            <a:noFill/>
          </a:ln>
          <a:effectLst/>
          <a:extLst>
            <a:ext uri="{909E8E84-426E-40DD-AFC4-6F175D3DCCD1}">
              <a14:hiddenFill xmlns:a14="http://schemas.microsoft.com/office/drawing/2010/main" xmlns="">
                <a:gradFill rotWithShape="1">
                  <a:gsLst>
                    <a:gs pos="0">
                      <a:srgbClr val="66FF33"/>
                    </a:gs>
                    <a:gs pos="100000">
                      <a:srgbClr val="FFFFFF"/>
                    </a:gs>
                  </a:gsLst>
                  <a:lin ang="5400000" scaled="1"/>
                </a:gradFill>
              </a14:hiddenFill>
            </a:ext>
            <a:ext uri="{91240B29-F687-4F45-9708-019B960494DF}">
              <a14:hiddenLine xmlns:a14="http://schemas.microsoft.com/office/drawing/2010/main" xmlns="" w="25400">
                <a:solidFill>
                  <a:srgbClr val="385D8A"/>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spAutoFit/>
          </a:bodyPr>
          <a:lstStyle>
            <a:lvl1pPr eaLnBrk="0" hangingPunct="0">
              <a:defRPr>
                <a:solidFill>
                  <a:schemeClr val="tx1"/>
                </a:solidFill>
                <a:latin typeface="Calibri" charset="0"/>
                <a:ea typeface="ＭＳ Ｐゴシック" charset="0"/>
              </a:defRPr>
            </a:lvl1pPr>
            <a:lvl2pPr marL="742950" indent="-285750" eaLnBrk="0" hangingPunct="0">
              <a:defRPr>
                <a:solidFill>
                  <a:schemeClr val="tx1"/>
                </a:solidFill>
                <a:latin typeface="Calibri" charset="0"/>
                <a:ea typeface="ＭＳ Ｐゴシック" charset="0"/>
              </a:defRPr>
            </a:lvl2pPr>
            <a:lvl3pPr marL="1143000" indent="-228600" eaLnBrk="0" hangingPunct="0">
              <a:defRPr>
                <a:solidFill>
                  <a:schemeClr val="tx1"/>
                </a:solidFill>
                <a:latin typeface="Calibri" charset="0"/>
                <a:ea typeface="ＭＳ Ｐゴシック" charset="0"/>
              </a:defRPr>
            </a:lvl3pPr>
            <a:lvl4pPr marL="1600200" indent="-228600" eaLnBrk="0" hangingPunct="0">
              <a:defRPr>
                <a:solidFill>
                  <a:schemeClr val="tx1"/>
                </a:solidFill>
                <a:latin typeface="Calibri" charset="0"/>
                <a:ea typeface="ＭＳ Ｐゴシック" charset="0"/>
              </a:defRPr>
            </a:lvl4pPr>
            <a:lvl5pPr marL="2057400" indent="-228600" eaLnBrk="0" hangingPunct="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spcBef>
                <a:spcPct val="50000"/>
              </a:spcBef>
              <a:defRPr/>
            </a:pPr>
            <a:r>
              <a:rPr lang="en-GB" sz="2000" dirty="0" smtClean="0">
                <a:latin typeface="Arial (body)"/>
                <a:cs typeface="Arial" charset="0"/>
              </a:rPr>
              <a:t>Automated audit workflow systems, e.g.</a:t>
            </a:r>
            <a:r>
              <a:rPr lang="en-US" sz="2000" dirty="0" smtClean="0">
                <a:latin typeface="Arial (body)"/>
                <a:cs typeface="Arial" charset="0"/>
              </a:rPr>
              <a:t> </a:t>
            </a:r>
            <a:r>
              <a:rPr lang="en-US" sz="2000" dirty="0" err="1" smtClean="0">
                <a:latin typeface="Arial (body)"/>
                <a:cs typeface="Arial" charset="0"/>
              </a:rPr>
              <a:t>TeamMate</a:t>
            </a:r>
            <a:r>
              <a:rPr lang="en-US" sz="2000" dirty="0" smtClean="0">
                <a:latin typeface="Arial (body)"/>
                <a:cs typeface="Arial" charset="0"/>
              </a:rPr>
              <a:t>.</a:t>
            </a:r>
            <a:endParaRPr lang="en-GB" sz="2000" dirty="0" smtClean="0">
              <a:latin typeface="Arial (body)"/>
              <a:cs typeface="Arial" charset="0"/>
            </a:endParaRPr>
          </a:p>
        </p:txBody>
      </p:sp>
      <p:sp>
        <p:nvSpPr>
          <p:cNvPr id="87047" name="Rectangle 3"/>
          <p:cNvSpPr>
            <a:spLocks noChangeArrowheads="1"/>
          </p:cNvSpPr>
          <p:nvPr/>
        </p:nvSpPr>
        <p:spPr bwMode="auto">
          <a:xfrm>
            <a:off x="539750" y="2071688"/>
            <a:ext cx="7920038" cy="4284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en-US" altLang="en-US" sz="2000" dirty="0">
                <a:latin typeface="Arial (body)"/>
              </a:rPr>
              <a:t>Five attributes of </a:t>
            </a:r>
            <a:r>
              <a:rPr lang="en-US" altLang="en-US" sz="2000" b="1" dirty="0">
                <a:latin typeface="Arial (body)"/>
              </a:rPr>
              <a:t>quality</a:t>
            </a:r>
            <a:r>
              <a:rPr lang="en-US" altLang="en-US" sz="2000" dirty="0">
                <a:latin typeface="Arial (body)"/>
              </a:rPr>
              <a:t> working papers' documentation</a:t>
            </a:r>
          </a:p>
          <a:p>
            <a:pPr lvl="1" eaLnBrk="1" hangingPunct="1">
              <a:lnSpc>
                <a:spcPct val="120000"/>
              </a:lnSpc>
              <a:buClr>
                <a:schemeClr val="accent5"/>
              </a:buClr>
              <a:buSzPct val="80000"/>
              <a:buFontTx/>
              <a:buChar char="•"/>
            </a:pPr>
            <a:r>
              <a:rPr lang="en-US" altLang="en-US" sz="2000" dirty="0">
                <a:latin typeface="Arial (body)"/>
              </a:rPr>
              <a:t>Complete</a:t>
            </a:r>
          </a:p>
          <a:p>
            <a:pPr lvl="1" eaLnBrk="1" hangingPunct="1">
              <a:lnSpc>
                <a:spcPct val="120000"/>
              </a:lnSpc>
              <a:buClr>
                <a:schemeClr val="accent5"/>
              </a:buClr>
              <a:buSzPct val="80000"/>
              <a:buFontTx/>
              <a:buChar char="•"/>
            </a:pPr>
            <a:r>
              <a:rPr lang="en-US" altLang="en-US" sz="2000" dirty="0">
                <a:latin typeface="Arial (body)"/>
              </a:rPr>
              <a:t>Clear</a:t>
            </a:r>
          </a:p>
          <a:p>
            <a:pPr lvl="1" eaLnBrk="1" hangingPunct="1">
              <a:lnSpc>
                <a:spcPct val="120000"/>
              </a:lnSpc>
              <a:buClr>
                <a:schemeClr val="accent5"/>
              </a:buClr>
              <a:buSzPct val="80000"/>
              <a:buFontTx/>
              <a:buChar char="•"/>
            </a:pPr>
            <a:r>
              <a:rPr lang="en-US" altLang="en-US" sz="2000" dirty="0">
                <a:latin typeface="Arial (body)"/>
              </a:rPr>
              <a:t>Concise</a:t>
            </a:r>
          </a:p>
          <a:p>
            <a:pPr lvl="1" eaLnBrk="1" hangingPunct="1">
              <a:lnSpc>
                <a:spcPct val="120000"/>
              </a:lnSpc>
              <a:buClr>
                <a:schemeClr val="accent5"/>
              </a:buClr>
              <a:buSzPct val="80000"/>
              <a:buFontTx/>
              <a:buChar char="•"/>
            </a:pPr>
            <a:r>
              <a:rPr lang="en-US" altLang="en-US" sz="2000" dirty="0">
                <a:latin typeface="Arial (body)"/>
              </a:rPr>
              <a:t>Neat</a:t>
            </a:r>
          </a:p>
          <a:p>
            <a:pPr lvl="1" eaLnBrk="1" hangingPunct="1">
              <a:lnSpc>
                <a:spcPct val="120000"/>
              </a:lnSpc>
              <a:buClr>
                <a:schemeClr val="accent5"/>
              </a:buClr>
              <a:buSzPct val="80000"/>
              <a:buFontTx/>
              <a:buChar char="•"/>
            </a:pPr>
            <a:r>
              <a:rPr lang="en-US" altLang="en-US" sz="2000" dirty="0">
                <a:latin typeface="Arial (body)"/>
              </a:rPr>
              <a:t>Structured</a:t>
            </a:r>
          </a:p>
        </p:txBody>
      </p:sp>
      <p:sp>
        <p:nvSpPr>
          <p:cNvPr id="87049" name="Text Box 34"/>
          <p:cNvSpPr txBox="1">
            <a:spLocks noChangeArrowheads="1"/>
          </p:cNvSpPr>
          <p:nvPr/>
        </p:nvSpPr>
        <p:spPr bwMode="auto">
          <a:xfrm>
            <a:off x="4716463" y="3284538"/>
            <a:ext cx="3887787" cy="769441"/>
          </a:xfrm>
          <a:prstGeom prst="rect">
            <a:avLst/>
          </a:prstGeom>
          <a:solidFill>
            <a:schemeClr val="bg2"/>
          </a:solidFill>
          <a:ln>
            <a:noFill/>
          </a:ln>
          <a:effectLst>
            <a:outerShdw blurRad="63500" dist="107763" dir="2700000" algn="ctr" rotWithShape="0">
              <a:srgbClr val="000000">
                <a:alpha val="50000"/>
              </a:srgbClr>
            </a:outerShdw>
          </a:effectLst>
          <a:extLst>
            <a:ext uri="{91240B29-F687-4F45-9708-019B960494DF}">
              <a14:hiddenLine xmlns:a14="http://schemas.microsoft.com/office/drawing/2010/main" xmlns="" w="25400">
                <a:solidFill>
                  <a:srgbClr val="385D8A"/>
                </a:solidFill>
                <a:miter lim="800000"/>
                <a:headEnd/>
                <a:tailEnd/>
              </a14:hiddenLine>
            </a:ext>
          </a:extLst>
        </p:spPr>
        <p:txBody>
          <a:bodyPr>
            <a:spAutoFit/>
          </a:bodyPr>
          <a:lstStyle>
            <a:lvl1pPr eaLnBrk="0" hangingPunct="0">
              <a:defRPr>
                <a:solidFill>
                  <a:schemeClr val="tx1"/>
                </a:solidFill>
                <a:latin typeface="Calibri" charset="0"/>
                <a:ea typeface="ＭＳ Ｐゴシック" charset="0"/>
              </a:defRPr>
            </a:lvl1pPr>
            <a:lvl2pPr marL="742950" indent="-285750" eaLnBrk="0" hangingPunct="0">
              <a:defRPr>
                <a:solidFill>
                  <a:schemeClr val="tx1"/>
                </a:solidFill>
                <a:latin typeface="Calibri" charset="0"/>
                <a:ea typeface="ＭＳ Ｐゴシック" charset="0"/>
              </a:defRPr>
            </a:lvl2pPr>
            <a:lvl3pPr marL="1143000" indent="-228600" eaLnBrk="0" hangingPunct="0">
              <a:defRPr>
                <a:solidFill>
                  <a:schemeClr val="tx1"/>
                </a:solidFill>
                <a:latin typeface="Calibri" charset="0"/>
                <a:ea typeface="ＭＳ Ｐゴシック" charset="0"/>
              </a:defRPr>
            </a:lvl3pPr>
            <a:lvl4pPr marL="1600200" indent="-228600" eaLnBrk="0" hangingPunct="0">
              <a:defRPr>
                <a:solidFill>
                  <a:schemeClr val="tx1"/>
                </a:solidFill>
                <a:latin typeface="Calibri" charset="0"/>
                <a:ea typeface="ＭＳ Ｐゴシック" charset="0"/>
              </a:defRPr>
            </a:lvl4pPr>
            <a:lvl5pPr marL="2057400" indent="-228600" eaLnBrk="0" hangingPunct="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algn="ctr" eaLnBrk="1" hangingPunct="1">
              <a:spcBef>
                <a:spcPct val="50000"/>
              </a:spcBef>
              <a:defRPr/>
            </a:pPr>
            <a:r>
              <a:rPr lang="en-GB" sz="2200" dirty="0" smtClean="0">
                <a:latin typeface="Arial (body)"/>
                <a:cs typeface="Arial" charset="0"/>
              </a:rPr>
              <a:t>What is the purpose of a working paper?</a:t>
            </a:r>
          </a:p>
        </p:txBody>
      </p:sp>
      <p:grpSp>
        <p:nvGrpSpPr>
          <p:cNvPr id="2" name="Group 10"/>
          <p:cNvGrpSpPr>
            <a:grpSpLocks/>
          </p:cNvGrpSpPr>
          <p:nvPr/>
        </p:nvGrpSpPr>
        <p:grpSpPr bwMode="auto">
          <a:xfrm>
            <a:off x="179388" y="77788"/>
            <a:ext cx="1944687" cy="290512"/>
            <a:chOff x="179388" y="77788"/>
            <a:chExt cx="1944687" cy="290512"/>
          </a:xfrm>
        </p:grpSpPr>
        <p:grpSp>
          <p:nvGrpSpPr>
            <p:cNvPr id="3" name="Group 9"/>
            <p:cNvGrpSpPr>
              <a:grpSpLocks/>
            </p:cNvGrpSpPr>
            <p:nvPr/>
          </p:nvGrpSpPr>
          <p:grpSpPr bwMode="auto">
            <a:xfrm>
              <a:off x="179388" y="114300"/>
              <a:ext cx="1944687" cy="217488"/>
              <a:chOff x="110" y="890"/>
              <a:chExt cx="5628" cy="1094"/>
            </a:xfrm>
          </p:grpSpPr>
          <p:sp>
            <p:nvSpPr>
              <p:cNvPr id="14"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5"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6"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7"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8"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9"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grpSp>
        <p:sp>
          <p:nvSpPr>
            <p:cNvPr id="87053" name="Rectangle 14"/>
            <p:cNvSpPr>
              <a:spLocks noChangeArrowheads="1"/>
            </p:cNvSpPr>
            <p:nvPr/>
          </p:nvSpPr>
          <p:spPr bwMode="auto">
            <a:xfrm>
              <a:off x="744538" y="77788"/>
              <a:ext cx="465137" cy="290512"/>
            </a:xfrm>
            <a:prstGeom prst="rect">
              <a:avLst/>
            </a:prstGeom>
            <a:noFill/>
            <a:ln w="28575">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grpSp>
      <p:sp>
        <p:nvSpPr>
          <p:cNvPr id="20" name="Rectangle 2"/>
          <p:cNvSpPr txBox="1">
            <a:spLocks noChangeArrowheads="1"/>
          </p:cNvSpPr>
          <p:nvPr/>
        </p:nvSpPr>
        <p:spPr>
          <a:xfrm>
            <a:off x="436615"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600" b="1" dirty="0">
                <a:latin typeface="Arial (headings)"/>
              </a:rPr>
              <a:t>Key principles: </a:t>
            </a:r>
            <a:r>
              <a:rPr lang="en-US" altLang="en-US" sz="2600" b="1" dirty="0" smtClean="0">
                <a:latin typeface="Arial (headings)"/>
              </a:rPr>
              <a:t>working papers</a:t>
            </a:r>
            <a:endParaRPr lang="en-GB" sz="2600" b="1" dirty="0" smtClean="0">
              <a:solidFill>
                <a:srgbClr val="000000"/>
              </a:solidFill>
              <a:latin typeface="Arial (headings)"/>
            </a:endParaRPr>
          </a:p>
        </p:txBody>
      </p:sp>
    </p:spTree>
    <p:extLst>
      <p:ext uri="{BB962C8B-B14F-4D97-AF65-F5344CB8AC3E}">
        <p14:creationId xmlns:p14="http://schemas.microsoft.com/office/powerpoint/2010/main" xmlns="" val="278358952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3"/>
          <p:cNvSpPr>
            <a:spLocks noGrp="1" noChangeArrowheads="1"/>
          </p:cNvSpPr>
          <p:nvPr>
            <p:ph sz="half" idx="4294967295"/>
          </p:nvPr>
        </p:nvSpPr>
        <p:spPr>
          <a:xfrm>
            <a:off x="468313" y="1557338"/>
            <a:ext cx="7921625" cy="503237"/>
          </a:xfrm>
        </p:spPr>
        <p:txBody>
          <a:bodyPr/>
          <a:lstStyle/>
          <a:p>
            <a:pPr algn="just" eaLnBrk="1" hangingPunct="1">
              <a:buFont typeface="Wingdings" pitchFamily="2" charset="2"/>
              <a:buNone/>
            </a:pPr>
            <a:r>
              <a:rPr lang="en-US" altLang="en-US" sz="2000" b="1" u="sng" dirty="0" smtClean="0">
                <a:latin typeface="Arial (body)"/>
              </a:rPr>
              <a:t>Content of working papers</a:t>
            </a:r>
            <a:endParaRPr lang="en-US" altLang="en-US" sz="2000" b="1" dirty="0" smtClean="0">
              <a:latin typeface="Arial (body)"/>
            </a:endParaRPr>
          </a:p>
        </p:txBody>
      </p:sp>
      <p:sp>
        <p:nvSpPr>
          <p:cNvPr id="88067" name="Slide Number Placeholder 6"/>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r" eaLnBrk="1" hangingPunct="1"/>
            <a:fld id="{FDE80149-FFB2-4818-A2CB-4F32E10FCD35}" type="slidenum">
              <a:rPr lang="nl-BE" altLang="en-US" sz="1200">
                <a:solidFill>
                  <a:srgbClr val="898989"/>
                </a:solidFill>
                <a:latin typeface="Tahoma" pitchFamily="34" charset="0"/>
              </a:rPr>
              <a:pPr algn="r" eaLnBrk="1" hangingPunct="1"/>
              <a:t>16</a:t>
            </a:fld>
            <a:endParaRPr lang="nl-BE" altLang="en-US" sz="1200" dirty="0">
              <a:solidFill>
                <a:srgbClr val="898989"/>
              </a:solidFill>
              <a:latin typeface="Tahoma" pitchFamily="34" charset="0"/>
            </a:endParaRPr>
          </a:p>
        </p:txBody>
      </p:sp>
      <p:sp>
        <p:nvSpPr>
          <p:cNvPr id="88070" name="Rectangle 20"/>
          <p:cNvSpPr>
            <a:spLocks noChangeArrowheads="1"/>
          </p:cNvSpPr>
          <p:nvPr/>
        </p:nvSpPr>
        <p:spPr bwMode="auto">
          <a:xfrm>
            <a:off x="684213" y="2205038"/>
            <a:ext cx="3384550" cy="369332"/>
          </a:xfrm>
          <a:prstGeom prst="rect">
            <a:avLst/>
          </a:prstGeom>
          <a:noFill/>
          <a:ln>
            <a:noFill/>
          </a:ln>
          <a:effectLst/>
          <a:extLst>
            <a:ext uri="{909E8E84-426E-40DD-AFC4-6F175D3DCCD1}">
              <a14:hiddenFill xmlns:a14="http://schemas.microsoft.com/office/drawing/2010/main" xmlns="">
                <a:gradFill rotWithShape="1">
                  <a:gsLst>
                    <a:gs pos="0">
                      <a:srgbClr val="66FF33"/>
                    </a:gs>
                    <a:gs pos="100000">
                      <a:srgbClr val="FFFFFF"/>
                    </a:gs>
                  </a:gsLst>
                  <a:lin ang="5400000" scaled="1"/>
                </a:gradFill>
              </a14:hiddenFill>
            </a:ext>
            <a:ext uri="{91240B29-F687-4F45-9708-019B960494DF}">
              <a14:hiddenLine xmlns:a14="http://schemas.microsoft.com/office/drawing/2010/main" xmlns="" w="25400">
                <a:solidFill>
                  <a:srgbClr val="385D8A"/>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spAutoFit/>
          </a:bodyPr>
          <a:lstStyle/>
          <a:p>
            <a:pPr marL="361950" indent="-361950">
              <a:buClr>
                <a:schemeClr val="accent5"/>
              </a:buClr>
              <a:buSzPct val="80000"/>
              <a:buFontTx/>
              <a:buChar char="•"/>
              <a:defRPr/>
            </a:pPr>
            <a:r>
              <a:rPr lang="en-US" dirty="0" smtClean="0">
                <a:latin typeface="Arial (body)"/>
                <a:ea typeface="ＭＳ Ｐゴシック" charset="0"/>
                <a:cs typeface="Arial" charset="0"/>
              </a:rPr>
              <a:t>Purpose/objectives/tests</a:t>
            </a:r>
            <a:endParaRPr lang="en-GB" dirty="0">
              <a:latin typeface="Arial (body)"/>
              <a:ea typeface="ＭＳ Ｐゴシック" charset="0"/>
              <a:cs typeface="Arial" charset="0"/>
            </a:endParaRPr>
          </a:p>
        </p:txBody>
      </p:sp>
      <p:sp>
        <p:nvSpPr>
          <p:cNvPr id="88071" name="Rectangle 21"/>
          <p:cNvSpPr>
            <a:spLocks noChangeArrowheads="1"/>
          </p:cNvSpPr>
          <p:nvPr/>
        </p:nvSpPr>
        <p:spPr bwMode="auto">
          <a:xfrm>
            <a:off x="684213" y="2600325"/>
            <a:ext cx="2089150" cy="369332"/>
          </a:xfrm>
          <a:prstGeom prst="rect">
            <a:avLst/>
          </a:prstGeom>
          <a:noFill/>
          <a:ln>
            <a:noFill/>
          </a:ln>
          <a:effectLst/>
          <a:extLst>
            <a:ext uri="{909E8E84-426E-40DD-AFC4-6F175D3DCCD1}">
              <a14:hiddenFill xmlns:a14="http://schemas.microsoft.com/office/drawing/2010/main" xmlns="">
                <a:gradFill rotWithShape="1">
                  <a:gsLst>
                    <a:gs pos="0">
                      <a:srgbClr val="66FF33"/>
                    </a:gs>
                    <a:gs pos="100000">
                      <a:srgbClr val="FFFFFF"/>
                    </a:gs>
                  </a:gsLst>
                  <a:lin ang="5400000" scaled="1"/>
                </a:gradFill>
              </a14:hiddenFill>
            </a:ext>
            <a:ext uri="{91240B29-F687-4F45-9708-019B960494DF}">
              <a14:hiddenLine xmlns:a14="http://schemas.microsoft.com/office/drawing/2010/main" xmlns="" w="25400">
                <a:solidFill>
                  <a:srgbClr val="385D8A"/>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spAutoFit/>
          </a:bodyPr>
          <a:lstStyle/>
          <a:p>
            <a:pPr marL="361950" indent="-361950">
              <a:buClr>
                <a:schemeClr val="accent5"/>
              </a:buClr>
              <a:buSzPct val="80000"/>
              <a:buFontTx/>
              <a:buChar char="•"/>
              <a:defRPr/>
            </a:pPr>
            <a:r>
              <a:rPr lang="en-US" dirty="0">
                <a:latin typeface="Arial (body)"/>
                <a:ea typeface="ＭＳ Ｐゴシック" charset="0"/>
                <a:cs typeface="Arial" charset="0"/>
              </a:rPr>
              <a:t>Scope</a:t>
            </a:r>
            <a:endParaRPr lang="en-GB" dirty="0">
              <a:latin typeface="Arial (body)"/>
              <a:ea typeface="ＭＳ Ｐゴシック" charset="0"/>
              <a:cs typeface="Arial" charset="0"/>
            </a:endParaRPr>
          </a:p>
        </p:txBody>
      </p:sp>
      <p:sp>
        <p:nvSpPr>
          <p:cNvPr id="88072" name="Rectangle 22"/>
          <p:cNvSpPr>
            <a:spLocks noChangeArrowheads="1"/>
          </p:cNvSpPr>
          <p:nvPr/>
        </p:nvSpPr>
        <p:spPr bwMode="auto">
          <a:xfrm>
            <a:off x="684213" y="3895725"/>
            <a:ext cx="4175125" cy="369332"/>
          </a:xfrm>
          <a:prstGeom prst="rect">
            <a:avLst/>
          </a:prstGeom>
          <a:noFill/>
          <a:ln>
            <a:noFill/>
          </a:ln>
          <a:effectLst/>
          <a:extLst>
            <a:ext uri="{909E8E84-426E-40DD-AFC4-6F175D3DCCD1}">
              <a14:hiddenFill xmlns:a14="http://schemas.microsoft.com/office/drawing/2010/main" xmlns="">
                <a:gradFill rotWithShape="1">
                  <a:gsLst>
                    <a:gs pos="0">
                      <a:srgbClr val="66FF33"/>
                    </a:gs>
                    <a:gs pos="100000">
                      <a:srgbClr val="FFFFFF"/>
                    </a:gs>
                  </a:gsLst>
                  <a:lin ang="5400000" scaled="1"/>
                </a:gradFill>
              </a14:hiddenFill>
            </a:ext>
            <a:ext uri="{91240B29-F687-4F45-9708-019B960494DF}">
              <a14:hiddenLine xmlns:a14="http://schemas.microsoft.com/office/drawing/2010/main" xmlns="" w="25400">
                <a:solidFill>
                  <a:srgbClr val="385D8A"/>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spAutoFit/>
          </a:bodyPr>
          <a:lstStyle/>
          <a:p>
            <a:pPr marL="361950" indent="-361950">
              <a:buClr>
                <a:schemeClr val="accent5"/>
              </a:buClr>
              <a:buSzPct val="80000"/>
              <a:buFontTx/>
              <a:buChar char="•"/>
              <a:defRPr/>
            </a:pPr>
            <a:r>
              <a:rPr lang="en-US" dirty="0" smtClean="0">
                <a:latin typeface="Arial (body)"/>
                <a:ea typeface="ＭＳ Ｐゴシック" charset="0"/>
                <a:cs typeface="Arial" charset="0"/>
              </a:rPr>
              <a:t>Source/references /evidence</a:t>
            </a:r>
            <a:endParaRPr lang="en-GB" dirty="0">
              <a:latin typeface="Arial (body)"/>
              <a:ea typeface="ＭＳ Ｐゴシック" charset="0"/>
              <a:cs typeface="Arial" charset="0"/>
            </a:endParaRPr>
          </a:p>
        </p:txBody>
      </p:sp>
      <p:sp>
        <p:nvSpPr>
          <p:cNvPr id="88073" name="Rectangle 23"/>
          <p:cNvSpPr>
            <a:spLocks noChangeArrowheads="1"/>
          </p:cNvSpPr>
          <p:nvPr/>
        </p:nvSpPr>
        <p:spPr bwMode="auto">
          <a:xfrm>
            <a:off x="684213" y="3068638"/>
            <a:ext cx="3889375" cy="369332"/>
          </a:xfrm>
          <a:prstGeom prst="rect">
            <a:avLst/>
          </a:prstGeom>
          <a:noFill/>
          <a:ln>
            <a:noFill/>
          </a:ln>
          <a:effectLst/>
          <a:extLst>
            <a:ext uri="{909E8E84-426E-40DD-AFC4-6F175D3DCCD1}">
              <a14:hiddenFill xmlns:a14="http://schemas.microsoft.com/office/drawing/2010/main" xmlns="">
                <a:gradFill rotWithShape="1">
                  <a:gsLst>
                    <a:gs pos="0">
                      <a:srgbClr val="66FF33"/>
                    </a:gs>
                    <a:gs pos="100000">
                      <a:srgbClr val="FFFFFF"/>
                    </a:gs>
                  </a:gsLst>
                  <a:lin ang="5400000" scaled="1"/>
                </a:gradFill>
              </a14:hiddenFill>
            </a:ext>
            <a:ext uri="{91240B29-F687-4F45-9708-019B960494DF}">
              <a14:hiddenLine xmlns:a14="http://schemas.microsoft.com/office/drawing/2010/main" xmlns="" w="25400">
                <a:solidFill>
                  <a:srgbClr val="385D8A"/>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spAutoFit/>
          </a:bodyPr>
          <a:lstStyle/>
          <a:p>
            <a:pPr marL="361950" indent="-361950">
              <a:buClr>
                <a:schemeClr val="accent5"/>
              </a:buClr>
              <a:buSzPct val="80000"/>
              <a:buFontTx/>
              <a:buChar char="•"/>
              <a:defRPr/>
            </a:pPr>
            <a:r>
              <a:rPr lang="en-US" dirty="0">
                <a:latin typeface="Arial (body)"/>
                <a:ea typeface="ＭＳ Ｐゴシック" charset="0"/>
                <a:cs typeface="Arial" charset="0"/>
              </a:rPr>
              <a:t>Test </a:t>
            </a:r>
            <a:r>
              <a:rPr lang="en-US" dirty="0" smtClean="0">
                <a:latin typeface="Arial (body)"/>
                <a:ea typeface="ＭＳ Ｐゴシック" charset="0"/>
                <a:cs typeface="Arial" charset="0"/>
              </a:rPr>
              <a:t>results/findings</a:t>
            </a:r>
            <a:endParaRPr lang="en-GB" dirty="0">
              <a:latin typeface="Arial (body)"/>
              <a:ea typeface="ＭＳ Ｐゴシック" charset="0"/>
              <a:cs typeface="Arial" charset="0"/>
            </a:endParaRPr>
          </a:p>
        </p:txBody>
      </p:sp>
      <p:sp>
        <p:nvSpPr>
          <p:cNvPr id="88074" name="Rectangle 24"/>
          <p:cNvSpPr>
            <a:spLocks noChangeArrowheads="1"/>
          </p:cNvSpPr>
          <p:nvPr/>
        </p:nvSpPr>
        <p:spPr bwMode="auto">
          <a:xfrm>
            <a:off x="684213" y="4292600"/>
            <a:ext cx="3889375" cy="923330"/>
          </a:xfrm>
          <a:prstGeom prst="rect">
            <a:avLst/>
          </a:prstGeom>
          <a:noFill/>
          <a:ln>
            <a:noFill/>
          </a:ln>
          <a:effectLst/>
          <a:extLst>
            <a:ext uri="{909E8E84-426E-40DD-AFC4-6F175D3DCCD1}">
              <a14:hiddenFill xmlns:a14="http://schemas.microsoft.com/office/drawing/2010/main" xmlns="">
                <a:gradFill rotWithShape="1">
                  <a:gsLst>
                    <a:gs pos="0">
                      <a:srgbClr val="66FF33"/>
                    </a:gs>
                    <a:gs pos="100000">
                      <a:srgbClr val="FFFFFF"/>
                    </a:gs>
                  </a:gsLst>
                  <a:lin ang="5400000" scaled="1"/>
                </a:gradFill>
              </a14:hiddenFill>
            </a:ext>
            <a:ext uri="{91240B29-F687-4F45-9708-019B960494DF}">
              <a14:hiddenLine xmlns:a14="http://schemas.microsoft.com/office/drawing/2010/main" xmlns="" w="25400">
                <a:solidFill>
                  <a:srgbClr val="385D8A"/>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spAutoFit/>
          </a:bodyPr>
          <a:lstStyle/>
          <a:p>
            <a:pPr marL="361950" indent="-361950">
              <a:buClr>
                <a:schemeClr val="accent5"/>
              </a:buClr>
              <a:buSzPct val="80000"/>
              <a:buFontTx/>
              <a:buChar char="•"/>
              <a:defRPr/>
            </a:pPr>
            <a:r>
              <a:rPr lang="en-US" dirty="0">
                <a:latin typeface="Arial (body)"/>
                <a:ea typeface="ＭＳ Ｐゴシック" charset="0"/>
                <a:cs typeface="Arial" charset="0"/>
              </a:rPr>
              <a:t>Cross references to</a:t>
            </a:r>
          </a:p>
          <a:p>
            <a:pPr marL="541338" lvl="1">
              <a:buClr>
                <a:schemeClr val="accent5"/>
              </a:buClr>
              <a:buSzPct val="80000"/>
              <a:buFontTx/>
              <a:buChar char="•"/>
              <a:defRPr/>
            </a:pPr>
            <a:r>
              <a:rPr lang="en-GB" dirty="0">
                <a:latin typeface="Arial (body)"/>
                <a:ea typeface="ＭＳ Ｐゴシック" charset="0"/>
                <a:cs typeface="Arial" charset="0"/>
              </a:rPr>
              <a:t>	Audit programme</a:t>
            </a:r>
          </a:p>
          <a:p>
            <a:pPr marL="541338" lvl="1">
              <a:buClr>
                <a:schemeClr val="accent5"/>
              </a:buClr>
              <a:buSzPct val="80000"/>
              <a:buFontTx/>
              <a:buChar char="•"/>
              <a:defRPr/>
            </a:pPr>
            <a:r>
              <a:rPr lang="en-GB" dirty="0">
                <a:latin typeface="Arial (body)"/>
                <a:ea typeface="ＭＳ Ｐゴシック" charset="0"/>
                <a:cs typeface="Arial" charset="0"/>
              </a:rPr>
              <a:t>	Supporting </a:t>
            </a:r>
            <a:r>
              <a:rPr lang="en-GB" dirty="0" smtClean="0">
                <a:latin typeface="Arial (body)"/>
                <a:ea typeface="ＭＳ Ｐゴシック" charset="0"/>
                <a:cs typeface="Arial" charset="0"/>
              </a:rPr>
              <a:t>documents</a:t>
            </a:r>
            <a:endParaRPr lang="en-GB" dirty="0">
              <a:latin typeface="Arial (body)"/>
              <a:ea typeface="ＭＳ Ｐゴシック" charset="0"/>
              <a:cs typeface="Arial" charset="0"/>
            </a:endParaRPr>
          </a:p>
        </p:txBody>
      </p:sp>
      <p:sp>
        <p:nvSpPr>
          <p:cNvPr id="88075" name="AutoShape 25"/>
          <p:cNvSpPr>
            <a:spLocks noChangeArrowheads="1"/>
          </p:cNvSpPr>
          <p:nvPr/>
        </p:nvSpPr>
        <p:spPr bwMode="auto">
          <a:xfrm>
            <a:off x="6659563" y="3257550"/>
            <a:ext cx="1008062" cy="1035050"/>
          </a:xfrm>
          <a:prstGeom prst="foldedCorner">
            <a:avLst>
              <a:gd name="adj" fmla="val 12500"/>
            </a:avLst>
          </a:prstGeom>
          <a:solidFill>
            <a:srgbClr val="D2DFEE"/>
          </a:solidFill>
          <a:ln w="25400">
            <a:solidFill>
              <a:srgbClr val="385D8A"/>
            </a:solidFill>
            <a:round/>
            <a:headEnd/>
            <a:tailEnd/>
          </a:ln>
          <a:effectLst>
            <a:outerShdw blurRad="63500" dist="107763" dir="2700000" algn="ctr" rotWithShape="0">
              <a:srgbClr val="000000">
                <a:alpha val="50000"/>
              </a:srgbClr>
            </a:outerShdw>
          </a:effectLst>
        </p:spPr>
        <p:txBody>
          <a:bodyPr anchor="ctr">
            <a:spAutoFit/>
          </a:bodyPr>
          <a:lstStyle/>
          <a:p>
            <a:pPr>
              <a:defRPr/>
            </a:pPr>
            <a:r>
              <a:rPr lang="en-GB" dirty="0">
                <a:latin typeface="Calibri" charset="0"/>
                <a:ea typeface="ＭＳ Ｐゴシック" charset="0"/>
                <a:cs typeface="Arial" charset="0"/>
              </a:rPr>
              <a:t>Risk control matrix</a:t>
            </a:r>
          </a:p>
        </p:txBody>
      </p:sp>
      <p:sp>
        <p:nvSpPr>
          <p:cNvPr id="88076" name="AutoShape 26"/>
          <p:cNvSpPr>
            <a:spLocks noChangeArrowheads="1"/>
          </p:cNvSpPr>
          <p:nvPr/>
        </p:nvSpPr>
        <p:spPr bwMode="auto">
          <a:xfrm>
            <a:off x="7812088" y="1916113"/>
            <a:ext cx="863600" cy="1008062"/>
          </a:xfrm>
          <a:prstGeom prst="foldedCorner">
            <a:avLst>
              <a:gd name="adj" fmla="val 12500"/>
            </a:avLst>
          </a:prstGeom>
          <a:solidFill>
            <a:srgbClr val="D2DFEE"/>
          </a:solidFill>
          <a:ln w="25400">
            <a:solidFill>
              <a:srgbClr val="385D8A"/>
            </a:solidFill>
            <a:round/>
            <a:headEnd/>
            <a:tailEnd/>
          </a:ln>
          <a:effectLst>
            <a:outerShdw blurRad="63500" dist="107763" dir="2700000" algn="ctr" rotWithShape="0">
              <a:srgbClr val="000000">
                <a:alpha val="50000"/>
              </a:srgbClr>
            </a:outerShdw>
          </a:effectLst>
        </p:spPr>
        <p:txBody>
          <a:bodyPr wrap="none" anchor="ctr"/>
          <a:lstStyle/>
          <a:p>
            <a:pPr algn="ctr">
              <a:defRPr/>
            </a:pPr>
            <a:r>
              <a:rPr lang="en-GB" dirty="0">
                <a:latin typeface="Calibri" charset="0"/>
                <a:ea typeface="ＭＳ Ｐゴシック" charset="0"/>
                <a:cs typeface="Arial" charset="0"/>
              </a:rPr>
              <a:t>Test </a:t>
            </a:r>
          </a:p>
        </p:txBody>
      </p:sp>
      <p:sp>
        <p:nvSpPr>
          <p:cNvPr id="88077" name="AutoShape 27"/>
          <p:cNvSpPr>
            <a:spLocks noChangeArrowheads="1"/>
          </p:cNvSpPr>
          <p:nvPr/>
        </p:nvSpPr>
        <p:spPr bwMode="auto">
          <a:xfrm>
            <a:off x="5364163" y="1917700"/>
            <a:ext cx="936625" cy="1079500"/>
          </a:xfrm>
          <a:prstGeom prst="foldedCorner">
            <a:avLst>
              <a:gd name="adj" fmla="val 12500"/>
            </a:avLst>
          </a:prstGeom>
          <a:solidFill>
            <a:srgbClr val="D2DFEE"/>
          </a:solidFill>
          <a:ln w="25400">
            <a:solidFill>
              <a:srgbClr val="385D8A"/>
            </a:solidFill>
            <a:round/>
            <a:headEnd/>
            <a:tailEnd/>
          </a:ln>
          <a:effectLst>
            <a:outerShdw blurRad="63500" dist="107763" dir="2700000" algn="ctr" rotWithShape="0">
              <a:srgbClr val="000000">
                <a:alpha val="50000"/>
              </a:srgbClr>
            </a:outerShdw>
          </a:effectLst>
        </p:spPr>
        <p:txBody>
          <a:bodyPr wrap="none" anchor="ctr"/>
          <a:lstStyle/>
          <a:p>
            <a:pPr algn="ctr">
              <a:defRPr/>
            </a:pPr>
            <a:r>
              <a:rPr lang="en-GB" dirty="0">
                <a:latin typeface="Calibri" charset="0"/>
                <a:ea typeface="ＭＳ Ｐゴシック" charset="0"/>
                <a:cs typeface="Arial" charset="0"/>
              </a:rPr>
              <a:t>Evidence </a:t>
            </a:r>
          </a:p>
        </p:txBody>
      </p:sp>
      <p:sp>
        <p:nvSpPr>
          <p:cNvPr id="88078" name="AutoShape 28"/>
          <p:cNvSpPr>
            <a:spLocks noChangeArrowheads="1"/>
          </p:cNvSpPr>
          <p:nvPr/>
        </p:nvSpPr>
        <p:spPr bwMode="auto">
          <a:xfrm>
            <a:off x="6023170" y="5157788"/>
            <a:ext cx="1861943" cy="1079500"/>
          </a:xfrm>
          <a:prstGeom prst="foldedCorner">
            <a:avLst>
              <a:gd name="adj" fmla="val 12500"/>
            </a:avLst>
          </a:prstGeom>
          <a:solidFill>
            <a:srgbClr val="D2DFEE"/>
          </a:solidFill>
          <a:ln w="25400">
            <a:solidFill>
              <a:srgbClr val="385D8A"/>
            </a:solidFill>
            <a:round/>
            <a:headEnd/>
            <a:tailEnd/>
          </a:ln>
          <a:effectLst>
            <a:outerShdw blurRad="63500" dist="107763" dir="2700000" algn="ctr" rotWithShape="0">
              <a:srgbClr val="000000">
                <a:alpha val="50000"/>
              </a:srgbClr>
            </a:outerShdw>
          </a:effectLst>
        </p:spPr>
        <p:txBody>
          <a:bodyPr anchor="ctr"/>
          <a:lstStyle/>
          <a:p>
            <a:pPr algn="ctr">
              <a:defRPr/>
            </a:pPr>
            <a:r>
              <a:rPr lang="en-GB" sz="1700" dirty="0" smtClean="0">
                <a:latin typeface="Arial (body)"/>
                <a:ea typeface="ＭＳ Ｐゴシック" charset="0"/>
                <a:cs typeface="Arial" charset="0"/>
              </a:rPr>
              <a:t>Working papers </a:t>
            </a:r>
            <a:endParaRPr lang="en-GB" sz="1700" dirty="0">
              <a:latin typeface="Arial (body)"/>
              <a:ea typeface="ＭＳ Ｐゴシック" charset="0"/>
              <a:cs typeface="Arial" charset="0"/>
            </a:endParaRPr>
          </a:p>
        </p:txBody>
      </p:sp>
      <p:sp>
        <p:nvSpPr>
          <p:cNvPr id="88079" name="Line 35"/>
          <p:cNvSpPr>
            <a:spLocks noChangeShapeType="1"/>
          </p:cNvSpPr>
          <p:nvPr/>
        </p:nvSpPr>
        <p:spPr bwMode="auto">
          <a:xfrm>
            <a:off x="6156325" y="3068638"/>
            <a:ext cx="431800" cy="504825"/>
          </a:xfrm>
          <a:prstGeom prst="line">
            <a:avLst/>
          </a:prstGeom>
          <a:noFill/>
          <a:ln w="25400">
            <a:solidFill>
              <a:srgbClr val="385D8A"/>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p>
            <a:pPr>
              <a:defRPr/>
            </a:pPr>
            <a:endParaRPr lang="fr-FR" dirty="0">
              <a:latin typeface="Calibri" charset="0"/>
              <a:ea typeface="ＭＳ Ｐゴシック" charset="0"/>
              <a:cs typeface="Arial" charset="0"/>
            </a:endParaRPr>
          </a:p>
        </p:txBody>
      </p:sp>
      <p:sp>
        <p:nvSpPr>
          <p:cNvPr id="88080" name="Line 36"/>
          <p:cNvSpPr>
            <a:spLocks noChangeShapeType="1"/>
          </p:cNvSpPr>
          <p:nvPr/>
        </p:nvSpPr>
        <p:spPr bwMode="auto">
          <a:xfrm flipH="1">
            <a:off x="7812088" y="3068638"/>
            <a:ext cx="431800" cy="576262"/>
          </a:xfrm>
          <a:prstGeom prst="line">
            <a:avLst/>
          </a:prstGeom>
          <a:noFill/>
          <a:ln w="25400">
            <a:solidFill>
              <a:srgbClr val="385D8A"/>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p>
            <a:pPr>
              <a:defRPr/>
            </a:pPr>
            <a:endParaRPr lang="fr-FR" dirty="0">
              <a:latin typeface="Calibri" charset="0"/>
              <a:ea typeface="ＭＳ Ｐゴシック" charset="0"/>
              <a:cs typeface="Arial" charset="0"/>
            </a:endParaRPr>
          </a:p>
        </p:txBody>
      </p:sp>
      <p:sp>
        <p:nvSpPr>
          <p:cNvPr id="88081" name="Line 37"/>
          <p:cNvSpPr>
            <a:spLocks noChangeShapeType="1"/>
          </p:cNvSpPr>
          <p:nvPr/>
        </p:nvSpPr>
        <p:spPr bwMode="auto">
          <a:xfrm>
            <a:off x="7092950" y="4437063"/>
            <a:ext cx="0" cy="576262"/>
          </a:xfrm>
          <a:prstGeom prst="line">
            <a:avLst/>
          </a:prstGeom>
          <a:noFill/>
          <a:ln w="25400">
            <a:solidFill>
              <a:srgbClr val="385D8A"/>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p>
            <a:pPr>
              <a:defRPr/>
            </a:pPr>
            <a:endParaRPr lang="fr-FR" dirty="0">
              <a:latin typeface="Calibri" charset="0"/>
              <a:ea typeface="ＭＳ Ｐゴシック" charset="0"/>
              <a:cs typeface="Arial" charset="0"/>
            </a:endParaRPr>
          </a:p>
        </p:txBody>
      </p:sp>
      <p:sp>
        <p:nvSpPr>
          <p:cNvPr id="88082" name="Line 38"/>
          <p:cNvSpPr>
            <a:spLocks noChangeShapeType="1"/>
          </p:cNvSpPr>
          <p:nvPr/>
        </p:nvSpPr>
        <p:spPr bwMode="auto">
          <a:xfrm>
            <a:off x="6443663" y="2565400"/>
            <a:ext cx="1223962" cy="0"/>
          </a:xfrm>
          <a:prstGeom prst="line">
            <a:avLst/>
          </a:prstGeom>
          <a:noFill/>
          <a:ln w="25400">
            <a:solidFill>
              <a:srgbClr val="385D8A"/>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p>
            <a:pPr>
              <a:defRPr/>
            </a:pPr>
            <a:endParaRPr lang="fr-FR" dirty="0">
              <a:latin typeface="Calibri" charset="0"/>
              <a:ea typeface="ＭＳ Ｐゴシック" charset="0"/>
              <a:cs typeface="Arial" charset="0"/>
            </a:endParaRPr>
          </a:p>
        </p:txBody>
      </p:sp>
      <p:sp>
        <p:nvSpPr>
          <p:cNvPr id="88083" name="Line 39"/>
          <p:cNvSpPr>
            <a:spLocks noChangeShapeType="1"/>
          </p:cNvSpPr>
          <p:nvPr/>
        </p:nvSpPr>
        <p:spPr bwMode="auto">
          <a:xfrm>
            <a:off x="5651500" y="3213101"/>
            <a:ext cx="576263" cy="1800224"/>
          </a:xfrm>
          <a:prstGeom prst="line">
            <a:avLst/>
          </a:prstGeom>
          <a:noFill/>
          <a:ln w="25400" cap="rnd">
            <a:solidFill>
              <a:srgbClr val="385D8A"/>
            </a:solidFill>
            <a:prstDash val="sysDot"/>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p>
            <a:pPr>
              <a:defRPr/>
            </a:pPr>
            <a:endParaRPr lang="fr-FR" dirty="0">
              <a:latin typeface="Calibri" charset="0"/>
              <a:ea typeface="ＭＳ Ｐゴシック" charset="0"/>
              <a:cs typeface="Arial" charset="0"/>
            </a:endParaRPr>
          </a:p>
        </p:txBody>
      </p:sp>
      <p:sp>
        <p:nvSpPr>
          <p:cNvPr id="88084" name="Rectangle 41"/>
          <p:cNvSpPr>
            <a:spLocks noChangeArrowheads="1"/>
          </p:cNvSpPr>
          <p:nvPr/>
        </p:nvSpPr>
        <p:spPr bwMode="auto">
          <a:xfrm>
            <a:off x="684213" y="3500438"/>
            <a:ext cx="3889375" cy="369332"/>
          </a:xfrm>
          <a:prstGeom prst="rect">
            <a:avLst/>
          </a:prstGeom>
          <a:noFill/>
          <a:ln>
            <a:noFill/>
          </a:ln>
          <a:effectLst/>
          <a:extLst>
            <a:ext uri="{909E8E84-426E-40DD-AFC4-6F175D3DCCD1}">
              <a14:hiddenFill xmlns:a14="http://schemas.microsoft.com/office/drawing/2010/main" xmlns="">
                <a:gradFill rotWithShape="1">
                  <a:gsLst>
                    <a:gs pos="0">
                      <a:srgbClr val="66FF33"/>
                    </a:gs>
                    <a:gs pos="100000">
                      <a:srgbClr val="FFFFFF"/>
                    </a:gs>
                  </a:gsLst>
                  <a:lin ang="5400000" scaled="1"/>
                </a:gradFill>
              </a14:hiddenFill>
            </a:ext>
            <a:ext uri="{91240B29-F687-4F45-9708-019B960494DF}">
              <a14:hiddenLine xmlns:a14="http://schemas.microsoft.com/office/drawing/2010/main" xmlns="" w="25400">
                <a:solidFill>
                  <a:srgbClr val="385D8A"/>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spAutoFit/>
          </a:bodyPr>
          <a:lstStyle/>
          <a:p>
            <a:pPr marL="361950" indent="-361950">
              <a:buClr>
                <a:schemeClr val="accent5"/>
              </a:buClr>
              <a:buSzPct val="80000"/>
              <a:buFontTx/>
              <a:buChar char="•"/>
              <a:defRPr/>
            </a:pPr>
            <a:r>
              <a:rPr lang="en-US" dirty="0">
                <a:latin typeface="Arial (body)"/>
                <a:ea typeface="ＭＳ Ｐゴシック" charset="0"/>
                <a:cs typeface="Arial" charset="0"/>
              </a:rPr>
              <a:t>Conclusions </a:t>
            </a:r>
            <a:r>
              <a:rPr lang="en-US" dirty="0" smtClean="0">
                <a:latin typeface="Arial (body)"/>
                <a:ea typeface="ＭＳ Ｐゴシック" charset="0"/>
                <a:cs typeface="Arial" charset="0"/>
              </a:rPr>
              <a:t>/recommendations</a:t>
            </a:r>
            <a:endParaRPr lang="en-GB" dirty="0">
              <a:latin typeface="Arial (body)"/>
              <a:ea typeface="ＭＳ Ｐゴシック" charset="0"/>
              <a:cs typeface="Arial" charset="0"/>
            </a:endParaRPr>
          </a:p>
        </p:txBody>
      </p:sp>
      <p:grpSp>
        <p:nvGrpSpPr>
          <p:cNvPr id="2" name="Group 21"/>
          <p:cNvGrpSpPr>
            <a:grpSpLocks/>
          </p:cNvGrpSpPr>
          <p:nvPr/>
        </p:nvGrpSpPr>
        <p:grpSpPr bwMode="auto">
          <a:xfrm>
            <a:off x="179388" y="77788"/>
            <a:ext cx="1944687" cy="290512"/>
            <a:chOff x="179388" y="77788"/>
            <a:chExt cx="1944687" cy="290512"/>
          </a:xfrm>
        </p:grpSpPr>
        <p:grpSp>
          <p:nvGrpSpPr>
            <p:cNvPr id="3" name="Group 9"/>
            <p:cNvGrpSpPr>
              <a:grpSpLocks/>
            </p:cNvGrpSpPr>
            <p:nvPr/>
          </p:nvGrpSpPr>
          <p:grpSpPr bwMode="auto">
            <a:xfrm>
              <a:off x="179388" y="114300"/>
              <a:ext cx="1944687" cy="217488"/>
              <a:chOff x="110" y="890"/>
              <a:chExt cx="5628" cy="1094"/>
            </a:xfrm>
          </p:grpSpPr>
          <p:sp>
            <p:nvSpPr>
              <p:cNvPr id="25"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26"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27"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28"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29"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30"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grpSp>
        <p:sp>
          <p:nvSpPr>
            <p:cNvPr id="88088" name="Rectangle 14"/>
            <p:cNvSpPr>
              <a:spLocks noChangeArrowheads="1"/>
            </p:cNvSpPr>
            <p:nvPr/>
          </p:nvSpPr>
          <p:spPr bwMode="auto">
            <a:xfrm>
              <a:off x="744538" y="77788"/>
              <a:ext cx="465137" cy="290512"/>
            </a:xfrm>
            <a:prstGeom prst="rect">
              <a:avLst/>
            </a:prstGeom>
            <a:noFill/>
            <a:ln w="28575">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grpSp>
      <p:sp>
        <p:nvSpPr>
          <p:cNvPr id="31" name="Rectangle 2"/>
          <p:cNvSpPr txBox="1">
            <a:spLocks noChangeArrowheads="1"/>
          </p:cNvSpPr>
          <p:nvPr/>
        </p:nvSpPr>
        <p:spPr>
          <a:xfrm>
            <a:off x="436615"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600" b="1" dirty="0">
                <a:latin typeface="Arial (headings)"/>
              </a:rPr>
              <a:t>Key principles: </a:t>
            </a:r>
            <a:r>
              <a:rPr lang="en-US" altLang="en-US" sz="2600" b="1" dirty="0" smtClean="0">
                <a:latin typeface="Arial (headings)"/>
              </a:rPr>
              <a:t>working </a:t>
            </a:r>
            <a:r>
              <a:rPr lang="en-US" altLang="en-US" sz="2600" b="1" dirty="0">
                <a:latin typeface="Arial (headings)"/>
              </a:rPr>
              <a:t>p</a:t>
            </a:r>
            <a:r>
              <a:rPr lang="en-US" altLang="en-US" sz="2600" b="1" dirty="0" smtClean="0">
                <a:latin typeface="Arial (headings)"/>
              </a:rPr>
              <a:t>apers</a:t>
            </a:r>
            <a:endParaRPr lang="en-GB" sz="2600" b="1" dirty="0" smtClean="0">
              <a:solidFill>
                <a:srgbClr val="000000"/>
              </a:solidFill>
              <a:latin typeface="Arial (headings)"/>
            </a:endParaRPr>
          </a:p>
        </p:txBody>
      </p:sp>
      <p:sp>
        <p:nvSpPr>
          <p:cNvPr id="32" name="AutoShape 25"/>
          <p:cNvSpPr>
            <a:spLocks noChangeArrowheads="1"/>
          </p:cNvSpPr>
          <p:nvPr/>
        </p:nvSpPr>
        <p:spPr bwMode="auto">
          <a:xfrm>
            <a:off x="6426982" y="3314403"/>
            <a:ext cx="1240643" cy="1048345"/>
          </a:xfrm>
          <a:prstGeom prst="foldedCorner">
            <a:avLst>
              <a:gd name="adj" fmla="val 12500"/>
            </a:avLst>
          </a:prstGeom>
          <a:solidFill>
            <a:srgbClr val="D2DFEE"/>
          </a:solidFill>
          <a:ln w="25400">
            <a:solidFill>
              <a:srgbClr val="385D8A"/>
            </a:solidFill>
            <a:round/>
            <a:headEnd/>
            <a:tailEnd/>
          </a:ln>
          <a:effectLst>
            <a:outerShdw blurRad="63500" dist="107763" dir="2700000" algn="ctr" rotWithShape="0">
              <a:srgbClr val="000000">
                <a:alpha val="50000"/>
              </a:srgbClr>
            </a:outerShdw>
          </a:effectLst>
        </p:spPr>
        <p:txBody>
          <a:bodyPr wrap="square" anchor="ctr">
            <a:spAutoFit/>
          </a:bodyPr>
          <a:lstStyle/>
          <a:p>
            <a:pPr>
              <a:defRPr/>
            </a:pPr>
            <a:r>
              <a:rPr lang="en-GB" dirty="0">
                <a:latin typeface="Arial (body)"/>
                <a:ea typeface="ＭＳ Ｐゴシック" charset="0"/>
                <a:cs typeface="Arial" charset="0"/>
              </a:rPr>
              <a:t>Risk control matrix</a:t>
            </a:r>
          </a:p>
        </p:txBody>
      </p:sp>
      <p:sp>
        <p:nvSpPr>
          <p:cNvPr id="33" name="AutoShape 26"/>
          <p:cNvSpPr>
            <a:spLocks noChangeArrowheads="1"/>
          </p:cNvSpPr>
          <p:nvPr/>
        </p:nvSpPr>
        <p:spPr bwMode="auto">
          <a:xfrm>
            <a:off x="7612837" y="1979613"/>
            <a:ext cx="1062851" cy="1008062"/>
          </a:xfrm>
          <a:prstGeom prst="foldedCorner">
            <a:avLst>
              <a:gd name="adj" fmla="val 12500"/>
            </a:avLst>
          </a:prstGeom>
          <a:solidFill>
            <a:srgbClr val="D2DFEE"/>
          </a:solidFill>
          <a:ln w="25400">
            <a:solidFill>
              <a:srgbClr val="385D8A"/>
            </a:solidFill>
            <a:round/>
            <a:headEnd/>
            <a:tailEnd/>
          </a:ln>
          <a:effectLst>
            <a:outerShdw blurRad="63500" dist="107763" dir="2700000" algn="ctr" rotWithShape="0">
              <a:srgbClr val="000000">
                <a:alpha val="50000"/>
              </a:srgbClr>
            </a:outerShdw>
          </a:effectLst>
        </p:spPr>
        <p:txBody>
          <a:bodyPr wrap="none" anchor="ctr"/>
          <a:lstStyle/>
          <a:p>
            <a:pPr algn="ctr">
              <a:defRPr/>
            </a:pPr>
            <a:r>
              <a:rPr lang="en-GB" dirty="0">
                <a:latin typeface="Arial (body)"/>
                <a:ea typeface="ＭＳ Ｐゴシック" charset="0"/>
                <a:cs typeface="Arial" charset="0"/>
              </a:rPr>
              <a:t>Test </a:t>
            </a:r>
          </a:p>
        </p:txBody>
      </p:sp>
      <p:sp>
        <p:nvSpPr>
          <p:cNvPr id="34" name="AutoShape 27"/>
          <p:cNvSpPr>
            <a:spLocks noChangeArrowheads="1"/>
          </p:cNvSpPr>
          <p:nvPr/>
        </p:nvSpPr>
        <p:spPr bwMode="auto">
          <a:xfrm>
            <a:off x="5148065" y="1981200"/>
            <a:ext cx="1152724" cy="1079500"/>
          </a:xfrm>
          <a:prstGeom prst="foldedCorner">
            <a:avLst>
              <a:gd name="adj" fmla="val 12500"/>
            </a:avLst>
          </a:prstGeom>
          <a:solidFill>
            <a:srgbClr val="D2DFEE"/>
          </a:solidFill>
          <a:ln w="25400">
            <a:solidFill>
              <a:srgbClr val="385D8A"/>
            </a:solidFill>
            <a:round/>
            <a:headEnd/>
            <a:tailEnd/>
          </a:ln>
          <a:effectLst>
            <a:outerShdw blurRad="63500" dist="107763" dir="2700000" algn="ctr" rotWithShape="0">
              <a:srgbClr val="000000">
                <a:alpha val="50000"/>
              </a:srgbClr>
            </a:outerShdw>
          </a:effectLst>
        </p:spPr>
        <p:txBody>
          <a:bodyPr wrap="none" anchor="ctr"/>
          <a:lstStyle/>
          <a:p>
            <a:pPr algn="ctr">
              <a:defRPr/>
            </a:pPr>
            <a:r>
              <a:rPr lang="en-GB" sz="1700" dirty="0">
                <a:latin typeface="Arial (body)"/>
                <a:ea typeface="ＭＳ Ｐゴシック" charset="0"/>
                <a:cs typeface="Arial" charset="0"/>
              </a:rPr>
              <a:t>Evidence</a:t>
            </a:r>
            <a:r>
              <a:rPr lang="en-GB" dirty="0">
                <a:latin typeface="Arial (body)"/>
                <a:ea typeface="ＭＳ Ｐゴシック" charset="0"/>
                <a:cs typeface="Arial" charset="0"/>
              </a:rPr>
              <a:t> </a:t>
            </a:r>
          </a:p>
        </p:txBody>
      </p:sp>
      <p:sp>
        <p:nvSpPr>
          <p:cNvPr id="35" name="AutoShape 25"/>
          <p:cNvSpPr>
            <a:spLocks noChangeArrowheads="1"/>
          </p:cNvSpPr>
          <p:nvPr/>
        </p:nvSpPr>
        <p:spPr bwMode="auto">
          <a:xfrm>
            <a:off x="6443663" y="3340610"/>
            <a:ext cx="1240643" cy="995928"/>
          </a:xfrm>
          <a:prstGeom prst="foldedCorner">
            <a:avLst>
              <a:gd name="adj" fmla="val 12500"/>
            </a:avLst>
          </a:prstGeom>
          <a:solidFill>
            <a:srgbClr val="D2DFEE"/>
          </a:solidFill>
          <a:ln w="25400">
            <a:solidFill>
              <a:srgbClr val="385D8A"/>
            </a:solidFill>
            <a:round/>
            <a:headEnd/>
            <a:tailEnd/>
          </a:ln>
          <a:effectLst>
            <a:outerShdw blurRad="63500" dist="107763" dir="2700000" algn="ctr" rotWithShape="0">
              <a:srgbClr val="000000">
                <a:alpha val="50000"/>
              </a:srgbClr>
            </a:outerShdw>
          </a:effectLst>
        </p:spPr>
        <p:txBody>
          <a:bodyPr wrap="square" anchor="ctr">
            <a:spAutoFit/>
          </a:bodyPr>
          <a:lstStyle/>
          <a:p>
            <a:pPr>
              <a:defRPr/>
            </a:pPr>
            <a:r>
              <a:rPr lang="en-GB" sz="1700" dirty="0">
                <a:latin typeface="Arial (body)"/>
                <a:ea typeface="ＭＳ Ｐゴシック" charset="0"/>
                <a:cs typeface="Arial" charset="0"/>
              </a:rPr>
              <a:t>Risk control matrix</a:t>
            </a:r>
          </a:p>
        </p:txBody>
      </p:sp>
      <p:sp>
        <p:nvSpPr>
          <p:cNvPr id="36" name="AutoShape 26"/>
          <p:cNvSpPr>
            <a:spLocks noChangeArrowheads="1"/>
          </p:cNvSpPr>
          <p:nvPr/>
        </p:nvSpPr>
        <p:spPr bwMode="auto">
          <a:xfrm>
            <a:off x="7629518" y="1979612"/>
            <a:ext cx="1062851" cy="1008062"/>
          </a:xfrm>
          <a:prstGeom prst="foldedCorner">
            <a:avLst>
              <a:gd name="adj" fmla="val 12500"/>
            </a:avLst>
          </a:prstGeom>
          <a:solidFill>
            <a:srgbClr val="D2DFEE"/>
          </a:solidFill>
          <a:ln w="25400">
            <a:solidFill>
              <a:srgbClr val="385D8A"/>
            </a:solidFill>
            <a:round/>
            <a:headEnd/>
            <a:tailEnd/>
          </a:ln>
          <a:effectLst>
            <a:outerShdw blurRad="63500" dist="107763" dir="2700000" algn="ctr" rotWithShape="0">
              <a:srgbClr val="000000">
                <a:alpha val="50000"/>
              </a:srgbClr>
            </a:outerShdw>
          </a:effectLst>
        </p:spPr>
        <p:txBody>
          <a:bodyPr wrap="none" anchor="ctr"/>
          <a:lstStyle/>
          <a:p>
            <a:pPr algn="ctr">
              <a:defRPr/>
            </a:pPr>
            <a:r>
              <a:rPr lang="en-GB" sz="1700" dirty="0">
                <a:latin typeface="Arial (body)"/>
                <a:ea typeface="ＭＳ Ｐゴシック" charset="0"/>
                <a:cs typeface="Arial" charset="0"/>
              </a:rPr>
              <a:t>Test </a:t>
            </a:r>
          </a:p>
        </p:txBody>
      </p:sp>
    </p:spTree>
    <p:extLst>
      <p:ext uri="{BB962C8B-B14F-4D97-AF65-F5344CB8AC3E}">
        <p14:creationId xmlns:p14="http://schemas.microsoft.com/office/powerpoint/2010/main" xmlns="" val="178154161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Number Placeholder 6"/>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128549CA-D40F-42FF-988F-64B1FF61B3AB}" type="slidenum">
              <a:rPr lang="nl-BE" altLang="en-US" smtClean="0">
                <a:solidFill>
                  <a:srgbClr val="898989"/>
                </a:solidFill>
                <a:latin typeface="Tahoma" pitchFamily="34" charset="0"/>
              </a:rPr>
              <a:pPr eaLnBrk="1" hangingPunct="1"/>
              <a:t>17</a:t>
            </a:fld>
            <a:endParaRPr lang="nl-BE" altLang="en-US" dirty="0" smtClean="0">
              <a:solidFill>
                <a:srgbClr val="898989"/>
              </a:solidFill>
              <a:latin typeface="Tahoma" pitchFamily="34" charset="0"/>
            </a:endParaRPr>
          </a:p>
        </p:txBody>
      </p:sp>
      <p:sp>
        <p:nvSpPr>
          <p:cNvPr id="89091" name="Rectangle 5"/>
          <p:cNvSpPr>
            <a:spLocks noChangeArrowheads="1"/>
          </p:cNvSpPr>
          <p:nvPr/>
        </p:nvSpPr>
        <p:spPr bwMode="auto">
          <a:xfrm>
            <a:off x="395288" y="3429000"/>
            <a:ext cx="8064500" cy="3168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indent="0" eaLnBrk="1" hangingPunct="1">
              <a:lnSpc>
                <a:spcPct val="90000"/>
              </a:lnSpc>
              <a:spcBef>
                <a:spcPct val="20000"/>
              </a:spcBef>
              <a:buClr>
                <a:schemeClr val="tx1"/>
              </a:buClr>
              <a:buSzPct val="80000"/>
            </a:pPr>
            <a:r>
              <a:rPr lang="en-GB" altLang="en-US" sz="2000" b="1" dirty="0">
                <a:solidFill>
                  <a:schemeClr val="accent5"/>
                </a:solidFill>
                <a:latin typeface="Arial (body)"/>
              </a:rPr>
              <a:t>Audit </a:t>
            </a:r>
            <a:r>
              <a:rPr lang="en-GB" altLang="en-US" sz="2000" b="1" dirty="0" smtClean="0">
                <a:solidFill>
                  <a:schemeClr val="accent5"/>
                </a:solidFill>
                <a:latin typeface="Arial (body)"/>
              </a:rPr>
              <a:t>documentation</a:t>
            </a:r>
            <a:endParaRPr lang="en-GB" altLang="en-US" sz="2000" b="1" dirty="0">
              <a:solidFill>
                <a:schemeClr val="accent5"/>
              </a:solidFill>
              <a:latin typeface="Arial (body)"/>
            </a:endParaRPr>
          </a:p>
          <a:p>
            <a:pPr lvl="1" eaLnBrk="1" hangingPunct="1">
              <a:lnSpc>
                <a:spcPct val="90000"/>
              </a:lnSpc>
              <a:spcBef>
                <a:spcPct val="20000"/>
              </a:spcBef>
              <a:buClr>
                <a:schemeClr val="accent5"/>
              </a:buClr>
              <a:buSzPct val="80000"/>
              <a:buFontTx/>
              <a:buChar char="•"/>
            </a:pPr>
            <a:r>
              <a:rPr lang="en-GB" altLang="en-US" sz="2000" dirty="0">
                <a:latin typeface="Arial (body)"/>
              </a:rPr>
              <a:t>Audit documentation is the principal record of:</a:t>
            </a:r>
          </a:p>
          <a:p>
            <a:pPr lvl="2" eaLnBrk="1" hangingPunct="1">
              <a:lnSpc>
                <a:spcPct val="90000"/>
              </a:lnSpc>
              <a:spcBef>
                <a:spcPct val="20000"/>
              </a:spcBef>
              <a:buClr>
                <a:schemeClr val="accent5"/>
              </a:buClr>
              <a:buSzPct val="80000"/>
              <a:buFontTx/>
              <a:buChar char="•"/>
            </a:pPr>
            <a:r>
              <a:rPr lang="en-GB" altLang="en-US" sz="2000" dirty="0" smtClean="0">
                <a:latin typeface="Arial (body)"/>
              </a:rPr>
              <a:t>Auditing </a:t>
            </a:r>
            <a:r>
              <a:rPr lang="en-GB" altLang="en-US" sz="2000" b="1" dirty="0">
                <a:latin typeface="Arial (body)"/>
              </a:rPr>
              <a:t>procedures</a:t>
            </a:r>
            <a:r>
              <a:rPr lang="en-GB" altLang="en-US" sz="2000" dirty="0">
                <a:latin typeface="Arial (body)"/>
              </a:rPr>
              <a:t> applied </a:t>
            </a:r>
          </a:p>
          <a:p>
            <a:pPr lvl="2" eaLnBrk="1" hangingPunct="1">
              <a:lnSpc>
                <a:spcPct val="90000"/>
              </a:lnSpc>
              <a:spcBef>
                <a:spcPct val="20000"/>
              </a:spcBef>
              <a:buClr>
                <a:schemeClr val="accent5"/>
              </a:buClr>
              <a:buSzPct val="80000"/>
              <a:buFontTx/>
              <a:buChar char="•"/>
            </a:pPr>
            <a:r>
              <a:rPr lang="en-GB" altLang="en-US" sz="2000" b="1" dirty="0" smtClean="0">
                <a:latin typeface="Arial (body)"/>
              </a:rPr>
              <a:t>Evidence </a:t>
            </a:r>
            <a:r>
              <a:rPr lang="en-GB" altLang="en-US" sz="2000" dirty="0">
                <a:latin typeface="Arial (body)"/>
              </a:rPr>
              <a:t>obtained and </a:t>
            </a:r>
            <a:r>
              <a:rPr lang="en-GB" altLang="en-US" sz="2000" b="1" dirty="0">
                <a:latin typeface="Arial (body)"/>
              </a:rPr>
              <a:t>conclusions</a:t>
            </a:r>
            <a:r>
              <a:rPr lang="en-GB" altLang="en-US" sz="2000" dirty="0">
                <a:latin typeface="Arial (body)"/>
              </a:rPr>
              <a:t> reached by the auditor in the engagement</a:t>
            </a:r>
          </a:p>
          <a:p>
            <a:pPr lvl="1" eaLnBrk="1" hangingPunct="1">
              <a:lnSpc>
                <a:spcPct val="90000"/>
              </a:lnSpc>
              <a:spcBef>
                <a:spcPct val="20000"/>
              </a:spcBef>
              <a:buClr>
                <a:schemeClr val="accent5"/>
              </a:buClr>
              <a:buSzPct val="80000"/>
              <a:buFontTx/>
              <a:buChar char="•"/>
            </a:pPr>
            <a:r>
              <a:rPr lang="en-GB" altLang="en-US" sz="2000" dirty="0">
                <a:latin typeface="Arial (body)"/>
              </a:rPr>
              <a:t>Main objective:</a:t>
            </a:r>
          </a:p>
          <a:p>
            <a:pPr lvl="2" eaLnBrk="1" hangingPunct="1">
              <a:lnSpc>
                <a:spcPct val="90000"/>
              </a:lnSpc>
              <a:spcBef>
                <a:spcPct val="20000"/>
              </a:spcBef>
              <a:buClr>
                <a:schemeClr val="accent5"/>
              </a:buClr>
              <a:buSzPct val="80000"/>
              <a:buFontTx/>
              <a:buChar char="•"/>
            </a:pPr>
            <a:r>
              <a:rPr lang="en-GB" altLang="en-US" sz="2000" i="1" dirty="0">
                <a:latin typeface="Arial (body)"/>
              </a:rPr>
              <a:t>To aid the auditor in providing reasonable assurance that an adequate audit was conducted in accordance with auditing standards</a:t>
            </a:r>
          </a:p>
          <a:p>
            <a:pPr lvl="2" eaLnBrk="1" hangingPunct="1">
              <a:lnSpc>
                <a:spcPct val="90000"/>
              </a:lnSpc>
              <a:spcBef>
                <a:spcPct val="20000"/>
              </a:spcBef>
              <a:buClr>
                <a:schemeClr val="tx1"/>
              </a:buClr>
              <a:buSzPct val="80000"/>
              <a:buFontTx/>
              <a:buChar char="•"/>
            </a:pPr>
            <a:endParaRPr lang="en-GB" altLang="en-US" sz="600" i="1" dirty="0">
              <a:latin typeface="Arial (body)"/>
            </a:endParaRPr>
          </a:p>
          <a:p>
            <a:pPr lvl="2" eaLnBrk="1" hangingPunct="1">
              <a:lnSpc>
                <a:spcPct val="90000"/>
              </a:lnSpc>
              <a:spcBef>
                <a:spcPct val="20000"/>
              </a:spcBef>
              <a:buClr>
                <a:schemeClr val="tx1"/>
              </a:buClr>
              <a:buSzPct val="80000"/>
              <a:buFontTx/>
              <a:buChar char="•"/>
            </a:pPr>
            <a:endParaRPr lang="en-GB" altLang="en-US" sz="600" dirty="0">
              <a:latin typeface="Arial (body)"/>
            </a:endParaRPr>
          </a:p>
        </p:txBody>
      </p:sp>
      <p:sp>
        <p:nvSpPr>
          <p:cNvPr id="89093" name="Rectangle 5"/>
          <p:cNvSpPr>
            <a:spLocks noChangeArrowheads="1"/>
          </p:cNvSpPr>
          <p:nvPr/>
        </p:nvSpPr>
        <p:spPr bwMode="auto">
          <a:xfrm>
            <a:off x="395288" y="1484313"/>
            <a:ext cx="7993062" cy="1728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marL="0" indent="0" eaLnBrk="1" hangingPunct="1">
              <a:lnSpc>
                <a:spcPct val="90000"/>
              </a:lnSpc>
              <a:spcBef>
                <a:spcPct val="20000"/>
              </a:spcBef>
              <a:buClr>
                <a:schemeClr val="tx1"/>
              </a:buClr>
              <a:buSzPct val="80000"/>
            </a:pPr>
            <a:r>
              <a:rPr lang="en-GB" altLang="en-US" sz="2000" b="1" dirty="0">
                <a:solidFill>
                  <a:schemeClr val="accent5"/>
                </a:solidFill>
                <a:latin typeface="Arial (body)"/>
              </a:rPr>
              <a:t>Audit documentation = </a:t>
            </a:r>
            <a:r>
              <a:rPr lang="en-GB" altLang="en-US" sz="2000" b="1" dirty="0" smtClean="0">
                <a:solidFill>
                  <a:schemeClr val="accent5"/>
                </a:solidFill>
                <a:latin typeface="Arial (body)"/>
              </a:rPr>
              <a:t>audit </a:t>
            </a:r>
            <a:r>
              <a:rPr lang="en-GB" altLang="en-US" sz="2000" b="1" dirty="0">
                <a:solidFill>
                  <a:schemeClr val="accent5"/>
                </a:solidFill>
                <a:latin typeface="Arial (body)"/>
              </a:rPr>
              <a:t>working papers</a:t>
            </a:r>
          </a:p>
          <a:p>
            <a:pPr lvl="1" eaLnBrk="1" hangingPunct="1">
              <a:lnSpc>
                <a:spcPct val="90000"/>
              </a:lnSpc>
              <a:spcBef>
                <a:spcPct val="20000"/>
              </a:spcBef>
              <a:buClr>
                <a:schemeClr val="accent5"/>
              </a:buClr>
              <a:buSzPct val="80000"/>
              <a:buFontTx/>
              <a:buChar char="•"/>
            </a:pPr>
            <a:r>
              <a:rPr lang="en-GB" altLang="en-US" sz="2000" dirty="0">
                <a:latin typeface="Arial (body)"/>
              </a:rPr>
              <a:t>Audit working papers are organised in </a:t>
            </a:r>
            <a:r>
              <a:rPr lang="en-GB" altLang="fr-FR" sz="2000" dirty="0">
                <a:latin typeface="Arial (body)"/>
              </a:rPr>
              <a:t>“</a:t>
            </a:r>
            <a:r>
              <a:rPr lang="en-GB" altLang="en-US" sz="2000" dirty="0">
                <a:latin typeface="Arial (body)"/>
              </a:rPr>
              <a:t>audit files</a:t>
            </a:r>
            <a:r>
              <a:rPr lang="en-GB" altLang="fr-FR" sz="2000" dirty="0">
                <a:latin typeface="Arial (body)"/>
              </a:rPr>
              <a:t>”</a:t>
            </a:r>
            <a:endParaRPr lang="en-GB" altLang="en-US" sz="2000" dirty="0">
              <a:latin typeface="Arial (body)"/>
            </a:endParaRPr>
          </a:p>
          <a:p>
            <a:pPr lvl="1" eaLnBrk="1" hangingPunct="1">
              <a:lnSpc>
                <a:spcPct val="90000"/>
              </a:lnSpc>
              <a:spcBef>
                <a:spcPct val="20000"/>
              </a:spcBef>
              <a:buClr>
                <a:schemeClr val="accent5"/>
              </a:buClr>
              <a:buSzPct val="80000"/>
              <a:buFontTx/>
              <a:buChar char="•"/>
            </a:pPr>
            <a:r>
              <a:rPr lang="en-GB" altLang="en-US" sz="2000" dirty="0">
                <a:latin typeface="Arial (body)"/>
              </a:rPr>
              <a:t>Can be in paper form, maintained in computerised files or both.</a:t>
            </a:r>
          </a:p>
          <a:p>
            <a:pPr lvl="1" eaLnBrk="1" hangingPunct="1">
              <a:lnSpc>
                <a:spcPct val="90000"/>
              </a:lnSpc>
              <a:spcBef>
                <a:spcPct val="20000"/>
              </a:spcBef>
              <a:buClr>
                <a:schemeClr val="accent5"/>
              </a:buClr>
              <a:buSzPct val="80000"/>
              <a:buFontTx/>
              <a:buChar char="•"/>
            </a:pPr>
            <a:r>
              <a:rPr lang="en-GB" altLang="en-US" sz="2000" dirty="0">
                <a:latin typeface="Arial (body)"/>
              </a:rPr>
              <a:t>Working papers must always be cross-referenced (paper files as well as electronically)</a:t>
            </a:r>
            <a:endParaRPr lang="en-GB" altLang="en-US" sz="600" dirty="0">
              <a:latin typeface="Arial (body)"/>
            </a:endParaRPr>
          </a:p>
        </p:txBody>
      </p:sp>
      <p:grpSp>
        <p:nvGrpSpPr>
          <p:cNvPr id="2" name="Group 15"/>
          <p:cNvGrpSpPr>
            <a:grpSpLocks/>
          </p:cNvGrpSpPr>
          <p:nvPr/>
        </p:nvGrpSpPr>
        <p:grpSpPr bwMode="auto">
          <a:xfrm>
            <a:off x="179388" y="77788"/>
            <a:ext cx="1944687" cy="290512"/>
            <a:chOff x="179388" y="77788"/>
            <a:chExt cx="1944687" cy="290512"/>
          </a:xfrm>
        </p:grpSpPr>
        <p:grpSp>
          <p:nvGrpSpPr>
            <p:cNvPr id="3" name="Group 9"/>
            <p:cNvGrpSpPr>
              <a:grpSpLocks/>
            </p:cNvGrpSpPr>
            <p:nvPr/>
          </p:nvGrpSpPr>
          <p:grpSpPr bwMode="auto">
            <a:xfrm>
              <a:off x="179388" y="114300"/>
              <a:ext cx="1944687" cy="217488"/>
              <a:chOff x="110" y="890"/>
              <a:chExt cx="5628" cy="1094"/>
            </a:xfrm>
          </p:grpSpPr>
          <p:sp>
            <p:nvSpPr>
              <p:cNvPr id="19"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20"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21"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22"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23"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24"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grpSp>
        <p:sp>
          <p:nvSpPr>
            <p:cNvPr id="89098" name="Rectangle 14"/>
            <p:cNvSpPr>
              <a:spLocks noChangeArrowheads="1"/>
            </p:cNvSpPr>
            <p:nvPr/>
          </p:nvSpPr>
          <p:spPr bwMode="auto">
            <a:xfrm>
              <a:off x="744538" y="77788"/>
              <a:ext cx="465137" cy="290512"/>
            </a:xfrm>
            <a:prstGeom prst="rect">
              <a:avLst/>
            </a:prstGeom>
            <a:noFill/>
            <a:ln w="28575">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grpSp>
      <p:sp>
        <p:nvSpPr>
          <p:cNvPr id="15" name="Rectangle 2"/>
          <p:cNvSpPr txBox="1">
            <a:spLocks noChangeArrowheads="1"/>
          </p:cNvSpPr>
          <p:nvPr/>
        </p:nvSpPr>
        <p:spPr>
          <a:xfrm>
            <a:off x="457200"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2600" b="1" dirty="0" smtClean="0">
                <a:solidFill>
                  <a:srgbClr val="000000"/>
                </a:solidFill>
                <a:latin typeface="Arial (headings)"/>
              </a:rPr>
              <a:t>Fieldwork</a:t>
            </a:r>
          </a:p>
        </p:txBody>
      </p:sp>
    </p:spTree>
    <p:extLst>
      <p:ext uri="{BB962C8B-B14F-4D97-AF65-F5344CB8AC3E}">
        <p14:creationId xmlns:p14="http://schemas.microsoft.com/office/powerpoint/2010/main" xmlns="" val="35446656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Slide Number Placeholder 6"/>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2FE95116-B09B-480D-9B1C-170795EFCEBC}" type="slidenum">
              <a:rPr lang="nl-BE" altLang="en-US" smtClean="0">
                <a:solidFill>
                  <a:srgbClr val="898989"/>
                </a:solidFill>
                <a:latin typeface="Tahoma" pitchFamily="34" charset="0"/>
              </a:rPr>
              <a:pPr eaLnBrk="1" hangingPunct="1"/>
              <a:t>18</a:t>
            </a:fld>
            <a:endParaRPr lang="nl-BE" altLang="en-US" dirty="0" smtClean="0">
              <a:solidFill>
                <a:srgbClr val="898989"/>
              </a:solidFill>
              <a:latin typeface="Tahoma" pitchFamily="34" charset="0"/>
            </a:endParaRPr>
          </a:p>
        </p:txBody>
      </p:sp>
      <p:sp>
        <p:nvSpPr>
          <p:cNvPr id="1323013" name="AutoShape 5"/>
          <p:cNvSpPr>
            <a:spLocks noChangeArrowheads="1"/>
          </p:cNvSpPr>
          <p:nvPr/>
        </p:nvSpPr>
        <p:spPr bwMode="auto">
          <a:xfrm>
            <a:off x="107950" y="1425575"/>
            <a:ext cx="1733550" cy="1724025"/>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Arial (body)"/>
            </a:endParaRPr>
          </a:p>
          <a:p>
            <a:pPr algn="ctr">
              <a:defRPr/>
            </a:pPr>
            <a:endParaRPr lang="en-US" sz="1600" dirty="0">
              <a:effectLst>
                <a:outerShdw blurRad="38100" dist="38100" dir="2700000" algn="tl">
                  <a:srgbClr val="FFFFFF"/>
                </a:outerShdw>
              </a:effectLst>
              <a:latin typeface="Arial (body)"/>
            </a:endParaRPr>
          </a:p>
          <a:p>
            <a:pPr algn="ctr">
              <a:defRPr/>
            </a:pPr>
            <a:endParaRPr lang="en-US" sz="1600" dirty="0">
              <a:effectLst>
                <a:outerShdw blurRad="38100" dist="38100" dir="2700000" algn="tl">
                  <a:srgbClr val="FFFFFF"/>
                </a:outerShdw>
              </a:effectLst>
              <a:latin typeface="Arial (body)"/>
            </a:endParaRPr>
          </a:p>
        </p:txBody>
      </p:sp>
      <p:sp>
        <p:nvSpPr>
          <p:cNvPr id="1323014" name="AutoShape 6"/>
          <p:cNvSpPr>
            <a:spLocks noChangeArrowheads="1"/>
          </p:cNvSpPr>
          <p:nvPr/>
        </p:nvSpPr>
        <p:spPr bwMode="auto">
          <a:xfrm>
            <a:off x="2916238" y="1425575"/>
            <a:ext cx="1795462" cy="1724025"/>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effectLst>
                  <a:outerShdw blurRad="38100" dist="38100" dir="2700000" algn="tl">
                    <a:srgbClr val="FFFFFF"/>
                  </a:outerShdw>
                </a:effectLst>
                <a:latin typeface="Tahoma" pitchFamily="34" charset="0"/>
                <a:ea typeface="+mn-ea"/>
              </a:rPr>
              <a:t>  </a:t>
            </a:r>
          </a:p>
          <a:p>
            <a:pPr algn="ctr">
              <a:defRPr/>
            </a:pPr>
            <a:endParaRPr lang="en-US" sz="1600" b="1" dirty="0">
              <a:effectLst>
                <a:outerShdw blurRad="38100" dist="38100" dir="2700000" algn="tl">
                  <a:srgbClr val="FFFFFF"/>
                </a:outerShdw>
              </a:effectLst>
              <a:latin typeface="Tahoma" pitchFamily="34" charset="0"/>
              <a:ea typeface="+mn-ea"/>
            </a:endParaRPr>
          </a:p>
          <a:p>
            <a:pPr algn="ctr">
              <a:defRPr/>
            </a:pPr>
            <a:r>
              <a:rPr lang="en-US" sz="1600" b="1" dirty="0">
                <a:effectLst>
                  <a:outerShdw blurRad="38100" dist="38100" dir="2700000" algn="tl">
                    <a:srgbClr val="FFFFFF"/>
                  </a:outerShdw>
                </a:effectLst>
                <a:latin typeface="Tahoma" pitchFamily="34" charset="0"/>
                <a:ea typeface="+mn-ea"/>
              </a:rPr>
              <a:t>      </a:t>
            </a:r>
            <a:endParaRPr lang="en-US" sz="1600" dirty="0">
              <a:effectLst>
                <a:outerShdw blurRad="38100" dist="38100" dir="2700000" algn="tl">
                  <a:srgbClr val="FFFFFF"/>
                </a:outerShdw>
              </a:effectLst>
              <a:latin typeface="Tahoma" pitchFamily="34" charset="0"/>
              <a:ea typeface="+mn-ea"/>
            </a:endParaRPr>
          </a:p>
        </p:txBody>
      </p:sp>
      <p:sp>
        <p:nvSpPr>
          <p:cNvPr id="1323015" name="AutoShape 7"/>
          <p:cNvSpPr>
            <a:spLocks noChangeArrowheads="1"/>
          </p:cNvSpPr>
          <p:nvPr/>
        </p:nvSpPr>
        <p:spPr bwMode="auto">
          <a:xfrm>
            <a:off x="4356100" y="1420813"/>
            <a:ext cx="1795463" cy="1727200"/>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effectLst>
                <a:outerShdw blurRad="38100" dist="38100" dir="2700000" algn="tl">
                  <a:srgbClr val="FFFFFF"/>
                </a:outerShdw>
              </a:effectLst>
              <a:latin typeface="Tahoma" pitchFamily="34" charset="0"/>
              <a:ea typeface="+mn-ea"/>
            </a:endParaRPr>
          </a:p>
          <a:p>
            <a:pPr algn="ctr">
              <a:defRPr/>
            </a:pPr>
            <a:endParaRPr lang="en-US" sz="1600" b="1" dirty="0">
              <a:effectLst>
                <a:outerShdw blurRad="38100" dist="38100" dir="2700000" algn="tl">
                  <a:srgbClr val="FFFFFF"/>
                </a:outerShdw>
              </a:effectLst>
              <a:latin typeface="Tahoma" pitchFamily="34" charset="0"/>
              <a:ea typeface="+mn-ea"/>
            </a:endParaRPr>
          </a:p>
          <a:p>
            <a:pPr algn="ctr">
              <a:defRPr/>
            </a:pPr>
            <a:r>
              <a:rPr lang="en-US" sz="1600" b="1" dirty="0">
                <a:effectLst>
                  <a:outerShdw blurRad="38100" dist="38100" dir="2700000" algn="tl">
                    <a:srgbClr val="FFFFFF"/>
                  </a:outerShdw>
                </a:effectLst>
                <a:latin typeface="Tahoma" pitchFamily="34" charset="0"/>
                <a:ea typeface="+mn-ea"/>
              </a:rPr>
              <a:t>      </a:t>
            </a:r>
            <a:endParaRPr lang="en-US" sz="1600" dirty="0">
              <a:effectLst>
                <a:outerShdw blurRad="38100" dist="38100" dir="2700000" algn="tl">
                  <a:srgbClr val="FFFFFF"/>
                </a:outerShdw>
              </a:effectLst>
              <a:latin typeface="Tahoma" pitchFamily="34" charset="0"/>
              <a:ea typeface="+mn-ea"/>
            </a:endParaRPr>
          </a:p>
        </p:txBody>
      </p:sp>
      <p:sp>
        <p:nvSpPr>
          <p:cNvPr id="1323016" name="AutoShape 8"/>
          <p:cNvSpPr>
            <a:spLocks noChangeArrowheads="1"/>
          </p:cNvSpPr>
          <p:nvPr/>
        </p:nvSpPr>
        <p:spPr bwMode="auto">
          <a:xfrm>
            <a:off x="7241033" y="1422400"/>
            <a:ext cx="1795463" cy="1731909"/>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Tahoma" pitchFamily="34" charset="0"/>
              <a:ea typeface="+mn-ea"/>
            </a:endParaRPr>
          </a:p>
        </p:txBody>
      </p:sp>
      <p:sp>
        <p:nvSpPr>
          <p:cNvPr id="1323017" name="AutoShape 9"/>
          <p:cNvSpPr>
            <a:spLocks noChangeArrowheads="1"/>
          </p:cNvSpPr>
          <p:nvPr/>
        </p:nvSpPr>
        <p:spPr bwMode="auto">
          <a:xfrm>
            <a:off x="5800874" y="1420813"/>
            <a:ext cx="1795462" cy="173349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Arial (body)"/>
            </a:endParaRPr>
          </a:p>
        </p:txBody>
      </p:sp>
      <p:sp>
        <p:nvSpPr>
          <p:cNvPr id="1323018" name="AutoShape 10"/>
          <p:cNvSpPr>
            <a:spLocks noChangeArrowheads="1"/>
          </p:cNvSpPr>
          <p:nvPr/>
        </p:nvSpPr>
        <p:spPr bwMode="auto">
          <a:xfrm>
            <a:off x="1475656" y="1427109"/>
            <a:ext cx="1795463" cy="1724025"/>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effectLst>
                  <a:outerShdw blurRad="38100" dist="38100" dir="2700000" algn="tl">
                    <a:srgbClr val="FFFFFF"/>
                  </a:outerShdw>
                </a:effectLst>
                <a:latin typeface="Arial (body)"/>
              </a:rPr>
              <a:t>  </a:t>
            </a:r>
          </a:p>
          <a:p>
            <a:pPr algn="ctr">
              <a:defRPr/>
            </a:pPr>
            <a:r>
              <a:rPr lang="en-US" sz="1600" b="1" dirty="0">
                <a:effectLst>
                  <a:outerShdw blurRad="38100" dist="38100" dir="2700000" algn="tl">
                    <a:srgbClr val="FFFFFF"/>
                  </a:outerShdw>
                </a:effectLst>
                <a:latin typeface="Arial (body)"/>
              </a:rPr>
              <a:t>   </a:t>
            </a:r>
            <a:endParaRPr lang="en-US" sz="1600" dirty="0">
              <a:effectLst>
                <a:outerShdw blurRad="38100" dist="38100" dir="2700000" algn="tl">
                  <a:srgbClr val="FFFFFF"/>
                </a:outerShdw>
              </a:effectLst>
              <a:latin typeface="Arial (body)"/>
            </a:endParaRPr>
          </a:p>
        </p:txBody>
      </p:sp>
      <p:sp>
        <p:nvSpPr>
          <p:cNvPr id="93195" name="Rectangle 11"/>
          <p:cNvSpPr>
            <a:spLocks noChangeArrowheads="1"/>
          </p:cNvSpPr>
          <p:nvPr/>
        </p:nvSpPr>
        <p:spPr bwMode="auto">
          <a:xfrm>
            <a:off x="1476375" y="3298825"/>
            <a:ext cx="1296988" cy="720725"/>
          </a:xfrm>
          <a:prstGeom prst="rect">
            <a:avLst/>
          </a:prstGeom>
          <a:solidFill>
            <a:srgbClr val="FFFF66"/>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Preliminary </a:t>
            </a:r>
          </a:p>
          <a:p>
            <a:pPr algn="ctr" eaLnBrk="1" hangingPunct="1"/>
            <a:r>
              <a:rPr lang="fr-FR" altLang="en-US" sz="1400" b="1" dirty="0">
                <a:latin typeface="Arial (body)"/>
              </a:rPr>
              <a:t>Survey</a:t>
            </a:r>
          </a:p>
        </p:txBody>
      </p:sp>
      <p:sp>
        <p:nvSpPr>
          <p:cNvPr id="93196" name="Rectangle 12"/>
          <p:cNvSpPr>
            <a:spLocks noChangeArrowheads="1"/>
          </p:cNvSpPr>
          <p:nvPr/>
        </p:nvSpPr>
        <p:spPr bwMode="auto">
          <a:xfrm>
            <a:off x="2916238" y="3298825"/>
            <a:ext cx="1296987" cy="720725"/>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Fieldwork</a:t>
            </a:r>
          </a:p>
        </p:txBody>
      </p:sp>
      <p:sp>
        <p:nvSpPr>
          <p:cNvPr id="93197" name="Rectangle 13"/>
          <p:cNvSpPr>
            <a:spLocks noChangeArrowheads="1"/>
          </p:cNvSpPr>
          <p:nvPr/>
        </p:nvSpPr>
        <p:spPr bwMode="auto">
          <a:xfrm>
            <a:off x="4356100" y="3298825"/>
            <a:ext cx="1296988" cy="72072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Reporting</a:t>
            </a:r>
          </a:p>
        </p:txBody>
      </p:sp>
      <p:sp>
        <p:nvSpPr>
          <p:cNvPr id="93198" name="Rectangle 14"/>
          <p:cNvSpPr>
            <a:spLocks noChangeArrowheads="1"/>
          </p:cNvSpPr>
          <p:nvPr/>
        </p:nvSpPr>
        <p:spPr bwMode="auto">
          <a:xfrm>
            <a:off x="5795963" y="3298825"/>
            <a:ext cx="1296987" cy="720725"/>
          </a:xfrm>
          <a:prstGeom prst="rect">
            <a:avLst/>
          </a:prstGeom>
          <a:solidFill>
            <a:srgbClr val="FF9933"/>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Action Plan</a:t>
            </a:r>
          </a:p>
        </p:txBody>
      </p:sp>
      <p:sp>
        <p:nvSpPr>
          <p:cNvPr id="93199" name="Rectangle 15"/>
          <p:cNvSpPr>
            <a:spLocks noChangeArrowheads="1"/>
          </p:cNvSpPr>
          <p:nvPr/>
        </p:nvSpPr>
        <p:spPr bwMode="auto">
          <a:xfrm>
            <a:off x="7235825" y="3298825"/>
            <a:ext cx="1296988" cy="720725"/>
          </a:xfrm>
          <a:prstGeom prst="rect">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Follow-Up</a:t>
            </a:r>
          </a:p>
        </p:txBody>
      </p:sp>
      <p:sp>
        <p:nvSpPr>
          <p:cNvPr id="93200" name="Rectangle 16"/>
          <p:cNvSpPr>
            <a:spLocks noChangeArrowheads="1"/>
          </p:cNvSpPr>
          <p:nvPr/>
        </p:nvSpPr>
        <p:spPr bwMode="auto">
          <a:xfrm>
            <a:off x="107950" y="3298825"/>
            <a:ext cx="1230313" cy="720725"/>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Planning</a:t>
            </a:r>
          </a:p>
        </p:txBody>
      </p:sp>
      <p:sp>
        <p:nvSpPr>
          <p:cNvPr id="93201" name="Text Box 17"/>
          <p:cNvSpPr txBox="1">
            <a:spLocks noChangeArrowheads="1"/>
          </p:cNvSpPr>
          <p:nvPr/>
        </p:nvSpPr>
        <p:spPr bwMode="auto">
          <a:xfrm>
            <a:off x="611188" y="2001838"/>
            <a:ext cx="411162"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1</a:t>
            </a:r>
          </a:p>
        </p:txBody>
      </p:sp>
      <p:sp>
        <p:nvSpPr>
          <p:cNvPr id="93202" name="Text Box 18"/>
          <p:cNvSpPr txBox="1">
            <a:spLocks noChangeArrowheads="1"/>
          </p:cNvSpPr>
          <p:nvPr/>
        </p:nvSpPr>
        <p:spPr bwMode="auto">
          <a:xfrm>
            <a:off x="2289175" y="2001838"/>
            <a:ext cx="411163"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2</a:t>
            </a:r>
          </a:p>
        </p:txBody>
      </p:sp>
      <p:sp>
        <p:nvSpPr>
          <p:cNvPr id="93203" name="Text Box 19"/>
          <p:cNvSpPr txBox="1">
            <a:spLocks noChangeArrowheads="1"/>
          </p:cNvSpPr>
          <p:nvPr/>
        </p:nvSpPr>
        <p:spPr bwMode="auto">
          <a:xfrm>
            <a:off x="3779838" y="2001838"/>
            <a:ext cx="385042"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Arial (body)"/>
              </a:rPr>
              <a:t>3</a:t>
            </a:r>
          </a:p>
        </p:txBody>
      </p:sp>
      <p:sp>
        <p:nvSpPr>
          <p:cNvPr id="93204" name="Text Box 20"/>
          <p:cNvSpPr txBox="1">
            <a:spLocks noChangeArrowheads="1"/>
          </p:cNvSpPr>
          <p:nvPr/>
        </p:nvSpPr>
        <p:spPr bwMode="auto">
          <a:xfrm>
            <a:off x="5240338" y="2001838"/>
            <a:ext cx="385042"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Arial (body)"/>
              </a:rPr>
              <a:t>4</a:t>
            </a:r>
          </a:p>
        </p:txBody>
      </p:sp>
      <p:sp>
        <p:nvSpPr>
          <p:cNvPr id="93205" name="Text Box 21"/>
          <p:cNvSpPr txBox="1">
            <a:spLocks noChangeArrowheads="1"/>
          </p:cNvSpPr>
          <p:nvPr/>
        </p:nvSpPr>
        <p:spPr bwMode="auto">
          <a:xfrm>
            <a:off x="6659563" y="2001838"/>
            <a:ext cx="411162"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5</a:t>
            </a:r>
          </a:p>
        </p:txBody>
      </p:sp>
      <p:sp>
        <p:nvSpPr>
          <p:cNvPr id="93206" name="Text Box 22"/>
          <p:cNvSpPr txBox="1">
            <a:spLocks noChangeArrowheads="1"/>
          </p:cNvSpPr>
          <p:nvPr/>
        </p:nvSpPr>
        <p:spPr bwMode="auto">
          <a:xfrm>
            <a:off x="8101013" y="2001838"/>
            <a:ext cx="385042"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Arial (body)"/>
              </a:rPr>
              <a:t>6</a:t>
            </a:r>
          </a:p>
        </p:txBody>
      </p:sp>
      <p:sp>
        <p:nvSpPr>
          <p:cNvPr id="93207" name="Text Box 23"/>
          <p:cNvSpPr txBox="1">
            <a:spLocks noChangeArrowheads="1"/>
          </p:cNvSpPr>
          <p:nvPr/>
        </p:nvSpPr>
        <p:spPr bwMode="auto">
          <a:xfrm>
            <a:off x="1954213" y="5002213"/>
            <a:ext cx="4275786" cy="16312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buFontTx/>
              <a:buChar char="•"/>
            </a:pPr>
            <a:r>
              <a:rPr lang="en-US" altLang="en-US" sz="2000" dirty="0">
                <a:latin typeface="Arial (body)"/>
              </a:rPr>
              <a:t> </a:t>
            </a:r>
            <a:r>
              <a:rPr lang="en-US" altLang="en-US" sz="2000" dirty="0" smtClean="0">
                <a:latin typeface="Arial (body)"/>
              </a:rPr>
              <a:t>Draft audit </a:t>
            </a:r>
            <a:r>
              <a:rPr lang="en-US" altLang="en-US" sz="2000" dirty="0" smtClean="0">
                <a:latin typeface="Arial (body)"/>
              </a:rPr>
              <a:t>report </a:t>
            </a:r>
            <a:endParaRPr lang="en-US" altLang="en-US" sz="2000" dirty="0">
              <a:latin typeface="Arial (body)"/>
            </a:endParaRPr>
          </a:p>
          <a:p>
            <a:pPr eaLnBrk="1" hangingPunct="1">
              <a:buFontTx/>
              <a:buChar char="•"/>
            </a:pPr>
            <a:r>
              <a:rPr lang="en-US" altLang="en-US" sz="2000" dirty="0" smtClean="0">
                <a:latin typeface="Arial (body)"/>
              </a:rPr>
              <a:t> Contradictory process</a:t>
            </a:r>
            <a:endParaRPr lang="en-US" altLang="en-US" sz="2000" dirty="0">
              <a:latin typeface="Arial (body)"/>
            </a:endParaRPr>
          </a:p>
          <a:p>
            <a:pPr eaLnBrk="1" hangingPunct="1">
              <a:buFontTx/>
              <a:buChar char="•"/>
            </a:pPr>
            <a:r>
              <a:rPr lang="en-US" altLang="en-US" sz="2000" dirty="0">
                <a:latin typeface="Arial (body)"/>
              </a:rPr>
              <a:t> </a:t>
            </a:r>
            <a:r>
              <a:rPr lang="en-US" altLang="en-US" sz="2000" dirty="0" smtClean="0">
                <a:latin typeface="Arial (body)"/>
              </a:rPr>
              <a:t>Final </a:t>
            </a:r>
            <a:r>
              <a:rPr lang="en-US" altLang="en-US" sz="2000" smtClean="0">
                <a:latin typeface="Arial (body)"/>
              </a:rPr>
              <a:t>audit report</a:t>
            </a:r>
            <a:endParaRPr lang="en-US" altLang="en-US" sz="2000" dirty="0">
              <a:latin typeface="Arial (body)"/>
            </a:endParaRPr>
          </a:p>
          <a:p>
            <a:pPr eaLnBrk="1" hangingPunct="1">
              <a:buFontTx/>
              <a:buChar char="•"/>
            </a:pPr>
            <a:r>
              <a:rPr lang="en-US" altLang="en-US" sz="2000" dirty="0">
                <a:latin typeface="Arial (body)"/>
              </a:rPr>
              <a:t> Assessment of a</a:t>
            </a:r>
            <a:r>
              <a:rPr lang="en-US" altLang="en-US" sz="2000" dirty="0" smtClean="0">
                <a:latin typeface="Arial (body)"/>
              </a:rPr>
              <a:t>uditee </a:t>
            </a:r>
            <a:r>
              <a:rPr lang="en-US" altLang="en-US" sz="2000" dirty="0">
                <a:latin typeface="Arial (body)"/>
              </a:rPr>
              <a:t>s</a:t>
            </a:r>
            <a:r>
              <a:rPr lang="en-US" altLang="en-US" sz="2000" dirty="0" smtClean="0">
                <a:latin typeface="Arial (body)"/>
              </a:rPr>
              <a:t>atisfaction</a:t>
            </a:r>
            <a:endParaRPr lang="en-US" altLang="en-US" sz="2000" dirty="0">
              <a:latin typeface="Arial (body)"/>
            </a:endParaRPr>
          </a:p>
          <a:p>
            <a:pPr eaLnBrk="1" hangingPunct="1"/>
            <a:endParaRPr lang="en-US" altLang="en-US" sz="2000" dirty="0">
              <a:latin typeface="Tahoma" pitchFamily="34" charset="0"/>
            </a:endParaRPr>
          </a:p>
        </p:txBody>
      </p:sp>
      <p:sp>
        <p:nvSpPr>
          <p:cNvPr id="93208" name="Rectangle 24"/>
          <p:cNvSpPr>
            <a:spLocks noChangeArrowheads="1"/>
          </p:cNvSpPr>
          <p:nvPr/>
        </p:nvSpPr>
        <p:spPr bwMode="auto">
          <a:xfrm>
            <a:off x="4211638" y="3213100"/>
            <a:ext cx="1584325" cy="936625"/>
          </a:xfrm>
          <a:prstGeom prst="rect">
            <a:avLst/>
          </a:prstGeom>
          <a:noFill/>
          <a:ln w="57150">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sp>
        <p:nvSpPr>
          <p:cNvPr id="93209" name="Rectangle 25"/>
          <p:cNvSpPr>
            <a:spLocks noChangeArrowheads="1"/>
          </p:cNvSpPr>
          <p:nvPr/>
        </p:nvSpPr>
        <p:spPr bwMode="auto">
          <a:xfrm>
            <a:off x="1758950" y="4941888"/>
            <a:ext cx="5400675" cy="1416050"/>
          </a:xfrm>
          <a:prstGeom prst="rect">
            <a:avLst/>
          </a:prstGeom>
          <a:noFill/>
          <a:ln w="57150">
            <a:solidFill>
              <a:srgbClr val="FFCC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cxnSp>
        <p:nvCxnSpPr>
          <p:cNvPr id="93210" name="AutoShape 26"/>
          <p:cNvCxnSpPr>
            <a:cxnSpLocks noChangeShapeType="1"/>
            <a:stCxn id="93208" idx="2"/>
            <a:endCxn id="93209" idx="0"/>
          </p:cNvCxnSpPr>
          <p:nvPr/>
        </p:nvCxnSpPr>
        <p:spPr bwMode="auto">
          <a:xfrm rot="5400000">
            <a:off x="4335462" y="4273551"/>
            <a:ext cx="792163" cy="544512"/>
          </a:xfrm>
          <a:prstGeom prst="bentConnector3">
            <a:avLst>
              <a:gd name="adj1" fmla="val 50000"/>
            </a:avLst>
          </a:prstGeom>
          <a:noFill/>
          <a:ln w="57150">
            <a:solidFill>
              <a:srgbClr val="FF0000"/>
            </a:solidFill>
            <a:miter lim="800000"/>
            <a:headEnd/>
            <a:tailEnd type="triangle" w="med" len="med"/>
          </a:ln>
          <a:extLst>
            <a:ext uri="{909E8E84-426E-40DD-AFC4-6F175D3DCCD1}">
              <a14:hiddenFill xmlns:a14="http://schemas.microsoft.com/office/drawing/2010/main" xmlns="">
                <a:noFill/>
              </a14:hiddenFill>
            </a:ext>
          </a:extLst>
        </p:spPr>
      </p:cxnSp>
      <p:sp>
        <p:nvSpPr>
          <p:cNvPr id="27" name="Rectangle 2"/>
          <p:cNvSpPr txBox="1">
            <a:spLocks noChangeArrowheads="1"/>
          </p:cNvSpPr>
          <p:nvPr/>
        </p:nvSpPr>
        <p:spPr>
          <a:xfrm>
            <a:off x="436615"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514350" indent="-514350" algn="l">
              <a:buFont typeface="+mj-lt"/>
              <a:buAutoNum type="arabicPeriod" startAt="4"/>
            </a:pPr>
            <a:r>
              <a:rPr lang="en-US" altLang="en-US" sz="2600" b="1" dirty="0" smtClean="0">
                <a:latin typeface="Arial (body)"/>
              </a:rPr>
              <a:t>Reportin</a:t>
            </a:r>
            <a:r>
              <a:rPr lang="en-US" altLang="en-US" sz="2600" b="1" dirty="0" smtClean="0"/>
              <a:t>g</a:t>
            </a:r>
            <a:endParaRPr lang="en-GB" sz="2600" b="1" dirty="0" smtClean="0">
              <a:solidFill>
                <a:srgbClr val="000000"/>
              </a:solidFill>
              <a:latin typeface="Arial (headings)"/>
            </a:endParaRPr>
          </a:p>
        </p:txBody>
      </p:sp>
    </p:spTree>
    <p:extLst>
      <p:ext uri="{BB962C8B-B14F-4D97-AF65-F5344CB8AC3E}">
        <p14:creationId xmlns:p14="http://schemas.microsoft.com/office/powerpoint/2010/main" xmlns="" val="21895749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18"/>
          <p:cNvSpPr>
            <a:spLocks noChangeArrowheads="1"/>
          </p:cNvSpPr>
          <p:nvPr/>
        </p:nvSpPr>
        <p:spPr bwMode="auto">
          <a:xfrm>
            <a:off x="709613" y="4652963"/>
            <a:ext cx="7966075" cy="915987"/>
          </a:xfrm>
          <a:prstGeom prst="rect">
            <a:avLst/>
          </a:prstGeom>
          <a:solidFill>
            <a:schemeClr val="bg2"/>
          </a:solidFill>
          <a:ln>
            <a:noFill/>
          </a:ln>
          <a:effectLst>
            <a:outerShdw blurRad="63500" dist="107950" dir="2700000" algn="tl" rotWithShape="0">
              <a:prstClr val="black">
                <a:alpha val="50000"/>
              </a:prstClr>
            </a:outerShdw>
          </a:effectLst>
          <a:extLst>
            <a:ext uri="{91240B29-F687-4F45-9708-019B960494DF}">
              <a14:hiddenLine xmlns:a14="http://schemas.microsoft.com/office/drawing/2010/main" xmlns="" w="25400">
                <a:solidFill>
                  <a:srgbClr val="385D8A"/>
                </a:solidFill>
                <a:miter lim="800000"/>
                <a:headEnd/>
                <a:tailEnd/>
              </a14:hiddenLine>
            </a:ext>
          </a:extLst>
        </p:spPr>
        <p:txBody>
          <a:bodyPr>
            <a:spAutoFit/>
          </a:bodyPr>
          <a:lstStyle/>
          <a:p>
            <a:pPr>
              <a:defRPr/>
            </a:pPr>
            <a:r>
              <a:rPr lang="en-US" b="1" u="sng" dirty="0">
                <a:latin typeface="Arial (body)"/>
              </a:rPr>
              <a:t>Standard </a:t>
            </a:r>
            <a:r>
              <a:rPr lang="en-US" b="1" u="sng" dirty="0" smtClean="0">
                <a:latin typeface="Arial (body)"/>
              </a:rPr>
              <a:t>2420 </a:t>
            </a:r>
            <a:r>
              <a:rPr lang="en-US" b="1" u="sng" dirty="0">
                <a:latin typeface="Arial (body)"/>
              </a:rPr>
              <a:t>– Quality of Communications</a:t>
            </a:r>
            <a:br>
              <a:rPr lang="en-US" b="1" u="sng" dirty="0">
                <a:latin typeface="Arial (body)"/>
              </a:rPr>
            </a:br>
            <a:r>
              <a:rPr lang="en-US" altLang="fr-FR" i="1" dirty="0">
                <a:latin typeface="Arial (body)"/>
              </a:rPr>
              <a:t>“</a:t>
            </a:r>
            <a:r>
              <a:rPr lang="en-US" i="1" dirty="0">
                <a:latin typeface="Arial (body)"/>
              </a:rPr>
              <a:t>Communication must be accurate, objective, clear, concise, constructive, complete, and timely.</a:t>
            </a:r>
            <a:r>
              <a:rPr lang="en-US" altLang="fr-FR" i="1" dirty="0">
                <a:latin typeface="Arial (body)"/>
              </a:rPr>
              <a:t>”</a:t>
            </a:r>
            <a:endParaRPr lang="en-US" i="1" dirty="0">
              <a:latin typeface="Arial (body)"/>
            </a:endParaRPr>
          </a:p>
        </p:txBody>
      </p:sp>
      <p:sp>
        <p:nvSpPr>
          <p:cNvPr id="94211" name="AutoShape 3"/>
          <p:cNvSpPr>
            <a:spLocks noChangeArrowheads="1"/>
          </p:cNvSpPr>
          <p:nvPr/>
        </p:nvSpPr>
        <p:spPr bwMode="auto">
          <a:xfrm>
            <a:off x="144463" y="4005263"/>
            <a:ext cx="611187" cy="935037"/>
          </a:xfrm>
          <a:prstGeom prst="curvedRightArrow">
            <a:avLst>
              <a:gd name="adj1" fmla="val 13146"/>
              <a:gd name="adj2" fmla="val 61195"/>
              <a:gd name="adj3" fmla="val 27968"/>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sp>
        <p:nvSpPr>
          <p:cNvPr id="94212" name="Rectangle 17"/>
          <p:cNvSpPr>
            <a:spLocks noChangeArrowheads="1"/>
          </p:cNvSpPr>
          <p:nvPr/>
        </p:nvSpPr>
        <p:spPr bwMode="auto">
          <a:xfrm>
            <a:off x="755650" y="3213100"/>
            <a:ext cx="7920038" cy="915988"/>
          </a:xfrm>
          <a:prstGeom prst="rect">
            <a:avLst/>
          </a:prstGeom>
          <a:solidFill>
            <a:schemeClr val="bg2"/>
          </a:solidFill>
          <a:ln>
            <a:noFill/>
          </a:ln>
          <a:effectLst>
            <a:outerShdw blurRad="63500" dist="107950" dir="2700000" algn="tl" rotWithShape="0">
              <a:prstClr val="black">
                <a:alpha val="50000"/>
              </a:prstClr>
            </a:outerShdw>
          </a:effectLst>
          <a:extLst>
            <a:ext uri="{91240B29-F687-4F45-9708-019B960494DF}">
              <a14:hiddenLine xmlns:a14="http://schemas.microsoft.com/office/drawing/2010/main" xmlns="" w="25400">
                <a:solidFill>
                  <a:srgbClr val="385D8A"/>
                </a:solidFill>
                <a:miter lim="800000"/>
                <a:headEnd/>
                <a:tailEnd/>
              </a14:hiddenLine>
            </a:ext>
          </a:extLst>
        </p:spPr>
        <p:txBody>
          <a:bodyPr>
            <a:spAutoFit/>
          </a:bodyPr>
          <a:lstStyle/>
          <a:p>
            <a:pPr>
              <a:defRPr/>
            </a:pPr>
            <a:r>
              <a:rPr lang="en-US" b="1" u="sng" dirty="0">
                <a:latin typeface="Arial (body)"/>
              </a:rPr>
              <a:t>Standard </a:t>
            </a:r>
            <a:r>
              <a:rPr lang="en-US" b="1" u="sng" dirty="0" smtClean="0">
                <a:latin typeface="Arial (body)"/>
              </a:rPr>
              <a:t>2410 </a:t>
            </a:r>
            <a:r>
              <a:rPr lang="en-US" b="1" u="sng" dirty="0">
                <a:latin typeface="Arial (body)"/>
              </a:rPr>
              <a:t>– Criteria for communicating</a:t>
            </a:r>
            <a:br>
              <a:rPr lang="en-US" b="1" u="sng" dirty="0">
                <a:latin typeface="Arial (body)"/>
              </a:rPr>
            </a:br>
            <a:r>
              <a:rPr lang="en-US" altLang="fr-FR" i="1" dirty="0">
                <a:latin typeface="Arial (body)"/>
              </a:rPr>
              <a:t>“</a:t>
            </a:r>
            <a:r>
              <a:rPr lang="en-US" i="1" dirty="0">
                <a:latin typeface="Arial (body)"/>
              </a:rPr>
              <a:t>Communication must include the engagement</a:t>
            </a:r>
            <a:r>
              <a:rPr lang="en-US" altLang="fr-FR" i="1" dirty="0">
                <a:latin typeface="Arial (body)"/>
              </a:rPr>
              <a:t>’</a:t>
            </a:r>
            <a:r>
              <a:rPr lang="en-US" i="1" dirty="0">
                <a:latin typeface="Arial (body)"/>
              </a:rPr>
              <a:t>s objectives and scope as well as applicable conclusions, recommendations, and action plans.</a:t>
            </a:r>
            <a:r>
              <a:rPr lang="en-US" altLang="fr-FR" i="1" dirty="0">
                <a:latin typeface="Arial (body)"/>
              </a:rPr>
              <a:t>”</a:t>
            </a:r>
            <a:endParaRPr lang="en-US" i="1" dirty="0">
              <a:latin typeface="Arial (body)"/>
            </a:endParaRPr>
          </a:p>
        </p:txBody>
      </p:sp>
      <p:sp>
        <p:nvSpPr>
          <p:cNvPr id="94213"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3E9060F7-7A30-4B63-A974-0B3FF17FFF67}" type="slidenum">
              <a:rPr lang="nl-BE" altLang="en-US" smtClean="0">
                <a:solidFill>
                  <a:srgbClr val="898989"/>
                </a:solidFill>
                <a:latin typeface="Tahoma" pitchFamily="34" charset="0"/>
              </a:rPr>
              <a:pPr eaLnBrk="1" hangingPunct="1"/>
              <a:t>19</a:t>
            </a:fld>
            <a:endParaRPr lang="nl-BE" altLang="en-US" dirty="0" smtClean="0">
              <a:solidFill>
                <a:srgbClr val="898989"/>
              </a:solidFill>
              <a:latin typeface="Tahoma" pitchFamily="34" charset="0"/>
            </a:endParaRPr>
          </a:p>
        </p:txBody>
      </p:sp>
      <p:sp>
        <p:nvSpPr>
          <p:cNvPr id="94214" name="Rectangle 2"/>
          <p:cNvSpPr>
            <a:spLocks noChangeArrowheads="1"/>
          </p:cNvSpPr>
          <p:nvPr/>
        </p:nvSpPr>
        <p:spPr bwMode="auto">
          <a:xfrm>
            <a:off x="539750" y="1200150"/>
            <a:ext cx="8353425" cy="1724025"/>
          </a:xfrm>
          <a:prstGeom prst="rect">
            <a:avLst/>
          </a:prstGeom>
          <a:solidFill>
            <a:schemeClr val="bg2"/>
          </a:solidFill>
          <a:ln>
            <a:noFill/>
          </a:ln>
          <a:effectLst>
            <a:outerShdw blurRad="63500" dist="107950" dir="2700000" algn="tl" rotWithShape="0">
              <a:prstClr val="black">
                <a:alpha val="5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r>
              <a:rPr lang="en-US" sz="2400" b="1" u="sng" dirty="0">
                <a:latin typeface="Arial (body)"/>
              </a:rPr>
              <a:t>Standard </a:t>
            </a:r>
            <a:r>
              <a:rPr lang="en-US" sz="2400" b="1" u="sng" dirty="0" smtClean="0">
                <a:latin typeface="Arial (body)"/>
              </a:rPr>
              <a:t>2400 </a:t>
            </a:r>
            <a:r>
              <a:rPr lang="en-US" sz="2400" b="1" u="sng" dirty="0">
                <a:latin typeface="Arial (body)"/>
              </a:rPr>
              <a:t>– Communicating Results</a:t>
            </a:r>
            <a:r>
              <a:rPr lang="en-US" sz="2400" b="1" i="1" dirty="0">
                <a:latin typeface="Arial (body)"/>
              </a:rPr>
              <a:t> </a:t>
            </a:r>
            <a:br>
              <a:rPr lang="en-US" sz="2400" b="1" i="1" dirty="0">
                <a:latin typeface="Arial (body)"/>
              </a:rPr>
            </a:br>
            <a:r>
              <a:rPr lang="en-US" sz="2400" b="1" i="1" dirty="0">
                <a:latin typeface="Arial (body)"/>
              </a:rPr>
              <a:t/>
            </a:r>
            <a:br>
              <a:rPr lang="en-US" sz="2400" b="1" i="1" dirty="0">
                <a:latin typeface="Arial (body)"/>
              </a:rPr>
            </a:br>
            <a:r>
              <a:rPr lang="en-US" altLang="fr-FR" sz="2400" i="1" dirty="0">
                <a:latin typeface="Arial (body)"/>
              </a:rPr>
              <a:t>“</a:t>
            </a:r>
            <a:r>
              <a:rPr lang="en-US" sz="2400" i="1" dirty="0">
                <a:latin typeface="Arial (body)"/>
              </a:rPr>
              <a:t>Internal auditors must communicate the results of engagements.</a:t>
            </a:r>
            <a:r>
              <a:rPr lang="en-US" altLang="fr-FR" sz="2400" i="1" dirty="0">
                <a:latin typeface="Arial (body)"/>
              </a:rPr>
              <a:t>”</a:t>
            </a:r>
            <a:endParaRPr lang="en-US" sz="2400" i="1" dirty="0">
              <a:latin typeface="Arial (body)"/>
            </a:endParaRPr>
          </a:p>
          <a:p>
            <a:pPr>
              <a:defRPr/>
            </a:pPr>
            <a:endParaRPr lang="en-US" sz="2400" i="1" dirty="0">
              <a:latin typeface="Arial (body)"/>
            </a:endParaRPr>
          </a:p>
        </p:txBody>
      </p:sp>
      <p:sp>
        <p:nvSpPr>
          <p:cNvPr id="94215" name="AutoShape 3"/>
          <p:cNvSpPr>
            <a:spLocks noChangeArrowheads="1"/>
          </p:cNvSpPr>
          <p:nvPr/>
        </p:nvSpPr>
        <p:spPr bwMode="auto">
          <a:xfrm>
            <a:off x="179388" y="2781300"/>
            <a:ext cx="611187" cy="935038"/>
          </a:xfrm>
          <a:prstGeom prst="curvedRightArrow">
            <a:avLst>
              <a:gd name="adj1" fmla="val 13146"/>
              <a:gd name="adj2" fmla="val 61195"/>
              <a:gd name="adj3" fmla="val 27968"/>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grpSp>
        <p:nvGrpSpPr>
          <p:cNvPr id="2" name="Group 1"/>
          <p:cNvGrpSpPr>
            <a:grpSpLocks/>
          </p:cNvGrpSpPr>
          <p:nvPr/>
        </p:nvGrpSpPr>
        <p:grpSpPr bwMode="auto">
          <a:xfrm>
            <a:off x="179388" y="77788"/>
            <a:ext cx="1944687" cy="290512"/>
            <a:chOff x="179388" y="77788"/>
            <a:chExt cx="1944687" cy="290512"/>
          </a:xfrm>
        </p:grpSpPr>
        <p:grpSp>
          <p:nvGrpSpPr>
            <p:cNvPr id="3" name="Group 9"/>
            <p:cNvGrpSpPr>
              <a:grpSpLocks/>
            </p:cNvGrpSpPr>
            <p:nvPr/>
          </p:nvGrpSpPr>
          <p:grpSpPr bwMode="auto">
            <a:xfrm>
              <a:off x="179388" y="115888"/>
              <a:ext cx="1944687" cy="217487"/>
              <a:chOff x="110" y="890"/>
              <a:chExt cx="5628" cy="1094"/>
            </a:xfrm>
          </p:grpSpPr>
          <p:sp>
            <p:nvSpPr>
              <p:cNvPr id="1168394"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168395"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168396"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168397"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168398"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168399"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grpSp>
        <p:sp>
          <p:nvSpPr>
            <p:cNvPr id="94220" name="Rectangle 16"/>
            <p:cNvSpPr>
              <a:spLocks noChangeArrowheads="1"/>
            </p:cNvSpPr>
            <p:nvPr/>
          </p:nvSpPr>
          <p:spPr bwMode="auto">
            <a:xfrm>
              <a:off x="1054100" y="77788"/>
              <a:ext cx="484188" cy="290512"/>
            </a:xfrm>
            <a:prstGeom prst="rect">
              <a:avLst/>
            </a:prstGeom>
            <a:noFill/>
            <a:ln w="28575">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grpSp>
    </p:spTree>
    <p:extLst>
      <p:ext uri="{BB962C8B-B14F-4D97-AF65-F5344CB8AC3E}">
        <p14:creationId xmlns:p14="http://schemas.microsoft.com/office/powerpoint/2010/main" xmlns="" val="2138909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eaLnBrk="1" hangingPunct="1"/>
            <a:fld id="{2CECB95B-6775-4490-AD5A-FA7925036C61}" type="slidenum">
              <a:rPr lang="nl-BE" smtClean="0">
                <a:solidFill>
                  <a:srgbClr val="000000"/>
                </a:solidFill>
                <a:effectLst/>
                <a:latin typeface="Arial" pitchFamily="34" charset="0"/>
              </a:rPr>
              <a:pPr eaLnBrk="1" hangingPunct="1"/>
              <a:t>2</a:t>
            </a:fld>
            <a:endParaRPr lang="nl-BE" dirty="0" smtClean="0">
              <a:solidFill>
                <a:srgbClr val="000000"/>
              </a:solidFill>
              <a:effectLst/>
              <a:latin typeface="Arial" pitchFamily="34" charset="0"/>
            </a:endParaRPr>
          </a:p>
        </p:txBody>
      </p:sp>
      <p:sp>
        <p:nvSpPr>
          <p:cNvPr id="9219" name="Rectangle 2"/>
          <p:cNvSpPr>
            <a:spLocks noGrp="1" noChangeArrowheads="1"/>
          </p:cNvSpPr>
          <p:nvPr>
            <p:ph type="title"/>
          </p:nvPr>
        </p:nvSpPr>
        <p:spPr>
          <a:xfrm>
            <a:off x="755576" y="692696"/>
            <a:ext cx="6480720" cy="1143000"/>
          </a:xfrm>
          <a:ln w="19050">
            <a:solidFill>
              <a:schemeClr val="accent5"/>
            </a:solidFill>
          </a:ln>
        </p:spPr>
        <p:style>
          <a:lnRef idx="2">
            <a:schemeClr val="accent1"/>
          </a:lnRef>
          <a:fillRef idx="1">
            <a:schemeClr val="lt1"/>
          </a:fillRef>
          <a:effectRef idx="0">
            <a:schemeClr val="accent1"/>
          </a:effectRef>
          <a:fontRef idx="minor">
            <a:schemeClr val="dk1"/>
          </a:fontRef>
        </p:style>
        <p:txBody>
          <a:bodyPr>
            <a:normAutofit/>
          </a:bodyPr>
          <a:lstStyle/>
          <a:p>
            <a:pPr algn="ctr" eaLnBrk="1" hangingPunct="1"/>
            <a:r>
              <a:rPr lang="en-US" sz="2600" b="1" dirty="0" smtClean="0">
                <a:solidFill>
                  <a:srgbClr val="000000"/>
                </a:solidFill>
                <a:effectLst/>
                <a:latin typeface="Arial (headings)"/>
              </a:rPr>
              <a:t>Agenda</a:t>
            </a:r>
          </a:p>
        </p:txBody>
      </p:sp>
      <p:sp>
        <p:nvSpPr>
          <p:cNvPr id="9220" name="Rectangle 3"/>
          <p:cNvSpPr>
            <a:spLocks noGrp="1" noChangeArrowheads="1"/>
          </p:cNvSpPr>
          <p:nvPr>
            <p:ph type="body" idx="1"/>
          </p:nvPr>
        </p:nvSpPr>
        <p:spPr>
          <a:xfrm>
            <a:off x="468313" y="1989138"/>
            <a:ext cx="8229600" cy="4114800"/>
          </a:xfrm>
        </p:spPr>
        <p:txBody>
          <a:bodyPr>
            <a:normAutofit/>
          </a:bodyPr>
          <a:lstStyle/>
          <a:p>
            <a:pPr eaLnBrk="1" hangingPunct="1">
              <a:buClr>
                <a:schemeClr val="accent5"/>
              </a:buClr>
              <a:buSzPct val="85000"/>
              <a:buFontTx/>
              <a:buChar char="•"/>
            </a:pPr>
            <a:endParaRPr lang="en-US" sz="2200" dirty="0" smtClean="0">
              <a:solidFill>
                <a:srgbClr val="000000"/>
              </a:solidFill>
              <a:effectLst/>
              <a:latin typeface="Arial (body)"/>
              <a:cs typeface="Arial" pitchFamily="34" charset="0"/>
            </a:endParaRPr>
          </a:p>
          <a:p>
            <a:pPr eaLnBrk="1" hangingPunct="1">
              <a:buClr>
                <a:schemeClr val="accent5"/>
              </a:buClr>
              <a:buSzPct val="85000"/>
              <a:buFontTx/>
              <a:buChar char="•"/>
            </a:pPr>
            <a:r>
              <a:rPr lang="en-US" sz="2200" dirty="0" smtClean="0">
                <a:solidFill>
                  <a:srgbClr val="000000"/>
                </a:solidFill>
                <a:latin typeface="Arial (body)"/>
                <a:cs typeface="Arial" pitchFamily="34" charset="0"/>
              </a:rPr>
              <a:t>Part 1: </a:t>
            </a:r>
            <a:r>
              <a:rPr lang="en-US" sz="2200" dirty="0" smtClean="0">
                <a:solidFill>
                  <a:srgbClr val="000000"/>
                </a:solidFill>
                <a:latin typeface="Arial (body)"/>
                <a:cs typeface="Arial" pitchFamily="34" charset="0"/>
              </a:rPr>
              <a:t>Introduction to audit cycle</a:t>
            </a:r>
            <a:endParaRPr lang="en-US" sz="2200" dirty="0" smtClean="0">
              <a:solidFill>
                <a:srgbClr val="000000"/>
              </a:solidFill>
              <a:effectLst/>
              <a:latin typeface="Arial (body)"/>
              <a:cs typeface="Arial" pitchFamily="34" charset="0"/>
            </a:endParaRPr>
          </a:p>
          <a:p>
            <a:pPr eaLnBrk="1" hangingPunct="1">
              <a:buClr>
                <a:schemeClr val="accent5"/>
              </a:buClr>
              <a:buSzPct val="85000"/>
              <a:buFontTx/>
              <a:buChar char="•"/>
            </a:pPr>
            <a:endParaRPr lang="en-US" sz="2200" dirty="0" smtClean="0">
              <a:solidFill>
                <a:srgbClr val="000000"/>
              </a:solidFill>
              <a:effectLst/>
              <a:latin typeface="Arial (body)"/>
              <a:cs typeface="Arial" pitchFamily="34" charset="0"/>
            </a:endParaRPr>
          </a:p>
          <a:p>
            <a:pPr eaLnBrk="1" hangingPunct="1">
              <a:buClr>
                <a:schemeClr val="accent5"/>
              </a:buClr>
              <a:buSzPct val="85000"/>
              <a:buFontTx/>
              <a:buChar char="•"/>
            </a:pPr>
            <a:r>
              <a:rPr lang="en-US" sz="2200" dirty="0" smtClean="0">
                <a:solidFill>
                  <a:srgbClr val="000000"/>
                </a:solidFill>
                <a:effectLst/>
                <a:latin typeface="Arial (body)"/>
                <a:cs typeface="Arial" pitchFamily="34" charset="0"/>
              </a:rPr>
              <a:t>Part 2: </a:t>
            </a:r>
            <a:r>
              <a:rPr lang="en-US" sz="2200" dirty="0" smtClean="0">
                <a:solidFill>
                  <a:srgbClr val="000000"/>
                </a:solidFill>
                <a:effectLst/>
                <a:latin typeface="Arial (body)"/>
                <a:cs typeface="Arial" pitchFamily="34" charset="0"/>
              </a:rPr>
              <a:t>How does audit cycle connect to our IAM template?</a:t>
            </a:r>
            <a:endParaRPr lang="en-US" sz="2200" dirty="0" smtClean="0">
              <a:solidFill>
                <a:srgbClr val="000000"/>
              </a:solidFill>
              <a:effectLst/>
              <a:latin typeface="Arial (body)"/>
              <a:cs typeface="Arial" pitchFamily="34" charset="0"/>
            </a:endParaRPr>
          </a:p>
          <a:p>
            <a:pPr eaLnBrk="1" hangingPunct="1">
              <a:buClr>
                <a:schemeClr val="accent5"/>
              </a:buClr>
              <a:buSzPct val="85000"/>
              <a:buFontTx/>
              <a:buChar char="•"/>
            </a:pPr>
            <a:endParaRPr lang="en-US" sz="2200" dirty="0" smtClean="0">
              <a:solidFill>
                <a:srgbClr val="000000"/>
              </a:solidFill>
              <a:effectLst/>
              <a:latin typeface="Arial (body)"/>
              <a:cs typeface="Arial" pitchFamily="34" charset="0"/>
            </a:endParaRPr>
          </a:p>
          <a:p>
            <a:pPr eaLnBrk="1" hangingPunct="1">
              <a:buClr>
                <a:schemeClr val="accent5"/>
              </a:buClr>
              <a:buSzPct val="85000"/>
              <a:buFontTx/>
              <a:buChar char="•"/>
            </a:pPr>
            <a:r>
              <a:rPr lang="en-US" sz="2200" dirty="0" smtClean="0">
                <a:solidFill>
                  <a:srgbClr val="000000"/>
                </a:solidFill>
                <a:effectLst/>
                <a:latin typeface="Arial (body)"/>
                <a:cs typeface="Arial" pitchFamily="34" charset="0"/>
              </a:rPr>
              <a:t>Part 3: </a:t>
            </a:r>
            <a:r>
              <a:rPr lang="en-US" sz="2200" dirty="0" smtClean="0">
                <a:solidFill>
                  <a:srgbClr val="000000"/>
                </a:solidFill>
                <a:effectLst/>
                <a:latin typeface="Arial (body)"/>
                <a:cs typeface="Arial" pitchFamily="34" charset="0"/>
              </a:rPr>
              <a:t>Types of audit</a:t>
            </a:r>
            <a:endParaRPr lang="en-US" sz="2200" dirty="0" smtClean="0">
              <a:solidFill>
                <a:srgbClr val="000000"/>
              </a:solidFill>
              <a:effectLst/>
              <a:latin typeface="Arial (body)"/>
              <a:cs typeface="Arial" pitchFamily="34" charset="0"/>
            </a:endParaRPr>
          </a:p>
          <a:p>
            <a:pPr eaLnBrk="1" hangingPunct="1">
              <a:buClr>
                <a:schemeClr val="accent5"/>
              </a:buClr>
              <a:buSzPct val="85000"/>
              <a:buFontTx/>
              <a:buChar char="•"/>
            </a:pPr>
            <a:endParaRPr lang="en-US" sz="2200" dirty="0" smtClean="0">
              <a:solidFill>
                <a:srgbClr val="000000"/>
              </a:solidFill>
              <a:effectLst/>
              <a:latin typeface="Arial (body)"/>
              <a:cs typeface="Arial" pitchFamily="34" charset="0"/>
            </a:endParaRPr>
          </a:p>
          <a:p>
            <a:pPr eaLnBrk="1" hangingPunct="1">
              <a:buClr>
                <a:schemeClr val="accent5"/>
              </a:buClr>
              <a:buSzPct val="85000"/>
              <a:buFontTx/>
              <a:buChar char="•"/>
            </a:pPr>
            <a:r>
              <a:rPr lang="en-US" sz="2200" dirty="0" smtClean="0">
                <a:solidFill>
                  <a:srgbClr val="000000"/>
                </a:solidFill>
                <a:latin typeface="Arial (body)"/>
                <a:cs typeface="Arial" pitchFamily="34" charset="0"/>
              </a:rPr>
              <a:t>Part 4: </a:t>
            </a:r>
            <a:r>
              <a:rPr lang="en-US" sz="2200" dirty="0" smtClean="0">
                <a:solidFill>
                  <a:srgbClr val="000000"/>
                </a:solidFill>
                <a:latin typeface="Arial (body)"/>
                <a:cs typeface="Arial" pitchFamily="34" charset="0"/>
              </a:rPr>
              <a:t>ISPPIA 2210 on audit objectives</a:t>
            </a:r>
            <a:endParaRPr lang="en-US" sz="2200" dirty="0" smtClean="0">
              <a:solidFill>
                <a:srgbClr val="000000"/>
              </a:solidFill>
              <a:effectLst/>
              <a:latin typeface="Arial (body)"/>
              <a:cs typeface="Arial" pitchFamily="34" charset="0"/>
            </a:endParaRPr>
          </a:p>
          <a:p>
            <a:pPr eaLnBrk="1" hangingPunct="1">
              <a:buClr>
                <a:srgbClr val="000000"/>
              </a:buClr>
              <a:buSzPct val="85000"/>
              <a:buFontTx/>
              <a:buChar char="•"/>
            </a:pPr>
            <a:endParaRPr lang="en-US" sz="2200" b="1" dirty="0" smtClean="0">
              <a:solidFill>
                <a:srgbClr val="000000"/>
              </a:solidFill>
              <a:effectLst/>
              <a:latin typeface="Arial" pitchFamily="34" charset="0"/>
              <a:cs typeface="Arial" pitchFamily="34" charset="0"/>
            </a:endParaRPr>
          </a:p>
        </p:txBody>
      </p:sp>
    </p:spTree>
    <p:extLst>
      <p:ext uri="{BB962C8B-B14F-4D97-AF65-F5344CB8AC3E}">
        <p14:creationId xmlns:p14="http://schemas.microsoft.com/office/powerpoint/2010/main" xmlns="" val="42699239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506DBEF7-4E50-44C9-BCF6-9057CD128343}" type="slidenum">
              <a:rPr lang="nl-BE" altLang="en-US" smtClean="0">
                <a:solidFill>
                  <a:srgbClr val="898989"/>
                </a:solidFill>
                <a:latin typeface="Tahoma" pitchFamily="34" charset="0"/>
              </a:rPr>
              <a:pPr eaLnBrk="1" hangingPunct="1"/>
              <a:t>20</a:t>
            </a:fld>
            <a:endParaRPr lang="nl-BE" altLang="en-US" dirty="0" smtClean="0">
              <a:solidFill>
                <a:srgbClr val="898989"/>
              </a:solidFill>
              <a:latin typeface="Tahoma" pitchFamily="34" charset="0"/>
            </a:endParaRPr>
          </a:p>
        </p:txBody>
      </p:sp>
      <p:sp>
        <p:nvSpPr>
          <p:cNvPr id="96260" name="Rectangle 14"/>
          <p:cNvSpPr>
            <a:spLocks noChangeArrowheads="1"/>
          </p:cNvSpPr>
          <p:nvPr/>
        </p:nvSpPr>
        <p:spPr bwMode="auto">
          <a:xfrm>
            <a:off x="285750" y="3429000"/>
            <a:ext cx="8572500" cy="24560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339850" indent="-42545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just" eaLnBrk="1" hangingPunct="1">
              <a:lnSpc>
                <a:spcPct val="90000"/>
              </a:lnSpc>
              <a:spcBef>
                <a:spcPct val="20000"/>
              </a:spcBef>
              <a:buClr>
                <a:srgbClr val="00B0F0"/>
              </a:buClr>
              <a:buSzPct val="65000"/>
              <a:buFont typeface="Wingdings" pitchFamily="2" charset="2"/>
              <a:buNone/>
            </a:pPr>
            <a:r>
              <a:rPr lang="en-GB" altLang="en-US" sz="2400" b="1" dirty="0">
                <a:solidFill>
                  <a:schemeClr val="accent5"/>
                </a:solidFill>
                <a:latin typeface="Arial (body)"/>
              </a:rPr>
              <a:t>Types of opinion:</a:t>
            </a:r>
          </a:p>
          <a:p>
            <a:pPr lvl="2" eaLnBrk="1" hangingPunct="1">
              <a:buClr>
                <a:schemeClr val="accent5"/>
              </a:buClr>
              <a:buSzPct val="80000"/>
              <a:buFontTx/>
              <a:buChar char="•"/>
            </a:pPr>
            <a:r>
              <a:rPr lang="en-GB" altLang="en-US" sz="2200" dirty="0">
                <a:latin typeface="Arial (body)"/>
              </a:rPr>
              <a:t>No opinion (consulting engagements, desk reviews, risk   assessments)</a:t>
            </a:r>
          </a:p>
          <a:p>
            <a:pPr lvl="2" eaLnBrk="1" hangingPunct="1">
              <a:buClr>
                <a:schemeClr val="accent5"/>
              </a:buClr>
              <a:buSzPct val="80000"/>
              <a:buFontTx/>
              <a:buChar char="•"/>
            </a:pPr>
            <a:r>
              <a:rPr lang="en-GB" altLang="en-US" sz="2200" dirty="0">
                <a:latin typeface="Arial (body)"/>
              </a:rPr>
              <a:t>Disclaimer of opinion (scope limitation)</a:t>
            </a:r>
          </a:p>
          <a:p>
            <a:pPr lvl="2" eaLnBrk="1" hangingPunct="1">
              <a:buClr>
                <a:schemeClr val="accent5"/>
              </a:buClr>
              <a:buSzPct val="80000"/>
              <a:buFontTx/>
              <a:buChar char="•"/>
            </a:pPr>
            <a:r>
              <a:rPr lang="en-GB" altLang="en-US" sz="2200" dirty="0">
                <a:latin typeface="Arial (body)"/>
              </a:rPr>
              <a:t>Satisfactory</a:t>
            </a:r>
          </a:p>
          <a:p>
            <a:pPr lvl="2" eaLnBrk="1" hangingPunct="1">
              <a:buClr>
                <a:schemeClr val="accent5"/>
              </a:buClr>
              <a:buSzPct val="80000"/>
              <a:buFontTx/>
              <a:buChar char="•"/>
            </a:pPr>
            <a:r>
              <a:rPr lang="en-GB" altLang="en-US" sz="2200" dirty="0">
                <a:latin typeface="Arial (body)"/>
              </a:rPr>
              <a:t>Qualified (satisfactory except for …)</a:t>
            </a:r>
          </a:p>
          <a:p>
            <a:pPr lvl="2" eaLnBrk="1" hangingPunct="1">
              <a:buClr>
                <a:schemeClr val="accent5"/>
              </a:buClr>
              <a:buSzPct val="80000"/>
              <a:buFontTx/>
              <a:buChar char="•"/>
            </a:pPr>
            <a:r>
              <a:rPr lang="en-GB" altLang="en-US" sz="2200" dirty="0">
                <a:latin typeface="Arial (body)"/>
              </a:rPr>
              <a:t>Unsatisfactory/negative/adverse</a:t>
            </a:r>
          </a:p>
        </p:txBody>
      </p:sp>
      <p:sp>
        <p:nvSpPr>
          <p:cNvPr id="96261" name="Rectangle 2"/>
          <p:cNvSpPr>
            <a:spLocks noChangeArrowheads="1"/>
          </p:cNvSpPr>
          <p:nvPr/>
        </p:nvSpPr>
        <p:spPr bwMode="auto">
          <a:xfrm>
            <a:off x="395288" y="1628775"/>
            <a:ext cx="8229600" cy="1511300"/>
          </a:xfrm>
          <a:prstGeom prst="rect">
            <a:avLst/>
          </a:prstGeom>
          <a:solidFill>
            <a:schemeClr val="bg2"/>
          </a:solidFill>
          <a:ln>
            <a:noFill/>
          </a:ln>
          <a:effectLst>
            <a:prstShdw prst="shdw13" dist="53882" dir="13500000">
              <a:srgbClr val="808080">
                <a:alpha val="50000"/>
              </a:srgbClr>
            </a:prstShdw>
          </a:effectLst>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en-US" altLang="en-US" sz="2000" b="1" u="sng" dirty="0">
                <a:latin typeface="Arial (body)"/>
              </a:rPr>
              <a:t>Standard </a:t>
            </a:r>
            <a:r>
              <a:rPr lang="en-US" altLang="en-US" sz="2000" b="1" u="sng" dirty="0" smtClean="0">
                <a:latin typeface="Arial (body)"/>
              </a:rPr>
              <a:t>2410.A1 </a:t>
            </a:r>
            <a:r>
              <a:rPr lang="en-US" altLang="en-US" sz="2000" b="1" u="sng" dirty="0">
                <a:latin typeface="Arial (body)"/>
              </a:rPr>
              <a:t>– Communicating Results</a:t>
            </a:r>
            <a:r>
              <a:rPr lang="en-US" altLang="en-US" sz="2000" b="1" i="1" dirty="0">
                <a:latin typeface="Arial (body)"/>
              </a:rPr>
              <a:t> </a:t>
            </a:r>
            <a:br>
              <a:rPr lang="en-US" altLang="en-US" sz="2000" b="1" i="1" dirty="0">
                <a:latin typeface="Arial (body)"/>
              </a:rPr>
            </a:br>
            <a:r>
              <a:rPr lang="en-US" altLang="en-US" sz="2000" b="1" i="1" dirty="0">
                <a:latin typeface="Arial (body)"/>
              </a:rPr>
              <a:t/>
            </a:r>
            <a:br>
              <a:rPr lang="en-US" altLang="en-US" sz="2000" b="1" i="1" dirty="0">
                <a:latin typeface="Arial (body)"/>
              </a:rPr>
            </a:br>
            <a:r>
              <a:rPr lang="en-US" altLang="fr-FR" sz="2000" b="1" i="1" dirty="0">
                <a:latin typeface="Arial (body)"/>
              </a:rPr>
              <a:t>“</a:t>
            </a:r>
            <a:r>
              <a:rPr lang="en-GB" altLang="ja-JP" sz="2000" i="1" dirty="0">
                <a:latin typeface="Arial (body)"/>
              </a:rPr>
              <a:t>Final communication of engagement results must, where appropriate, contain the internal auditor</a:t>
            </a:r>
            <a:r>
              <a:rPr lang="en-GB" altLang="fr-FR" sz="2000" i="1" dirty="0">
                <a:latin typeface="Arial (body)"/>
              </a:rPr>
              <a:t>’</a:t>
            </a:r>
            <a:r>
              <a:rPr lang="en-GB" altLang="ja-JP" sz="2000" i="1" dirty="0">
                <a:latin typeface="Arial (body)"/>
              </a:rPr>
              <a:t>s overall opinion and/or conclusions.</a:t>
            </a:r>
            <a:r>
              <a:rPr lang="en-US" altLang="fr-FR" sz="2000" b="1" i="1" dirty="0">
                <a:latin typeface="Arial (body)"/>
              </a:rPr>
              <a:t>”</a:t>
            </a:r>
            <a:endParaRPr lang="en-US" altLang="en-US" sz="2000" b="1" i="1" dirty="0">
              <a:latin typeface="Arial (body)"/>
            </a:endParaRPr>
          </a:p>
        </p:txBody>
      </p:sp>
      <p:grpSp>
        <p:nvGrpSpPr>
          <p:cNvPr id="2" name="Group 15"/>
          <p:cNvGrpSpPr>
            <a:grpSpLocks/>
          </p:cNvGrpSpPr>
          <p:nvPr/>
        </p:nvGrpSpPr>
        <p:grpSpPr bwMode="auto">
          <a:xfrm>
            <a:off x="179388" y="77788"/>
            <a:ext cx="1944687" cy="290512"/>
            <a:chOff x="179388" y="77788"/>
            <a:chExt cx="1944687" cy="290512"/>
          </a:xfrm>
        </p:grpSpPr>
        <p:grpSp>
          <p:nvGrpSpPr>
            <p:cNvPr id="3" name="Group 9"/>
            <p:cNvGrpSpPr>
              <a:grpSpLocks/>
            </p:cNvGrpSpPr>
            <p:nvPr/>
          </p:nvGrpSpPr>
          <p:grpSpPr bwMode="auto">
            <a:xfrm>
              <a:off x="179388" y="115888"/>
              <a:ext cx="1944687" cy="217487"/>
              <a:chOff x="110" y="890"/>
              <a:chExt cx="5628" cy="1094"/>
            </a:xfrm>
          </p:grpSpPr>
          <p:sp>
            <p:nvSpPr>
              <p:cNvPr id="19"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20"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21"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22"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23"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24"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grpSp>
        <p:sp>
          <p:nvSpPr>
            <p:cNvPr id="96266" name="Rectangle 16"/>
            <p:cNvSpPr>
              <a:spLocks noChangeArrowheads="1"/>
            </p:cNvSpPr>
            <p:nvPr/>
          </p:nvSpPr>
          <p:spPr bwMode="auto">
            <a:xfrm>
              <a:off x="1054100" y="77788"/>
              <a:ext cx="484188" cy="290512"/>
            </a:xfrm>
            <a:prstGeom prst="rect">
              <a:avLst/>
            </a:prstGeom>
            <a:noFill/>
            <a:ln w="28575">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grpSp>
      <p:sp>
        <p:nvSpPr>
          <p:cNvPr id="15" name="Rectangle 2"/>
          <p:cNvSpPr txBox="1">
            <a:spLocks noChangeArrowheads="1"/>
          </p:cNvSpPr>
          <p:nvPr/>
        </p:nvSpPr>
        <p:spPr>
          <a:xfrm>
            <a:off x="436615"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600" b="1" dirty="0" smtClean="0">
                <a:latin typeface="Arial (headings)"/>
              </a:rPr>
              <a:t>Reporting</a:t>
            </a:r>
            <a:endParaRPr lang="en-GB" sz="2600" b="1" dirty="0" smtClean="0">
              <a:solidFill>
                <a:srgbClr val="000000"/>
              </a:solidFill>
              <a:latin typeface="Arial (headings)"/>
            </a:endParaRPr>
          </a:p>
        </p:txBody>
      </p:sp>
    </p:spTree>
    <p:extLst>
      <p:ext uri="{BB962C8B-B14F-4D97-AF65-F5344CB8AC3E}">
        <p14:creationId xmlns:p14="http://schemas.microsoft.com/office/powerpoint/2010/main" xmlns="" val="31199163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eaLnBrk="1" hangingPunct="1"/>
            <a:fld id="{A859E1F1-583E-4479-8D6A-133E064264E1}" type="slidenum">
              <a:rPr lang="nl-BE" smtClean="0">
                <a:solidFill>
                  <a:srgbClr val="000000"/>
                </a:solidFill>
                <a:effectLst/>
                <a:latin typeface="Arial" pitchFamily="34" charset="0"/>
              </a:rPr>
              <a:pPr eaLnBrk="1" hangingPunct="1"/>
              <a:t>21</a:t>
            </a:fld>
            <a:endParaRPr lang="nl-BE" dirty="0" smtClean="0">
              <a:solidFill>
                <a:srgbClr val="000000"/>
              </a:solidFill>
              <a:effectLst/>
              <a:latin typeface="Arial" pitchFamily="34"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xmlns="" val="1177567021"/>
              </p:ext>
            </p:extLst>
          </p:nvPr>
        </p:nvGraphicFramePr>
        <p:xfrm>
          <a:off x="468313" y="1484783"/>
          <a:ext cx="8208143" cy="3941101"/>
        </p:xfrm>
        <a:graphic>
          <a:graphicData uri="http://schemas.openxmlformats.org/drawingml/2006/table">
            <a:tbl>
              <a:tblPr bandRow="1">
                <a:tableStyleId>{5C22544A-7EE6-4342-B048-85BDC9FD1C3A}</a:tableStyleId>
              </a:tblPr>
              <a:tblGrid>
                <a:gridCol w="2303487"/>
                <a:gridCol w="5904656"/>
              </a:tblGrid>
              <a:tr h="613060">
                <a:tc>
                  <a:txBody>
                    <a:bodyPr/>
                    <a:lstStyle/>
                    <a:p>
                      <a:pPr algn="l"/>
                      <a:r>
                        <a:rPr lang="fr-FR" sz="1600" b="1" dirty="0" smtClean="0">
                          <a:solidFill>
                            <a:srgbClr val="000000"/>
                          </a:solidFill>
                          <a:effectLst/>
                          <a:latin typeface="Arial (body)"/>
                        </a:rPr>
                        <a:t>Criteria</a:t>
                      </a:r>
                      <a:endParaRPr lang="en-GB"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accent5"/>
                          </a:solidFill>
                          <a:effectLst/>
                          <a:latin typeface="Arial (body)"/>
                        </a:rPr>
                        <a:t>What should exist </a:t>
                      </a:r>
                      <a:r>
                        <a:rPr lang="en-US" sz="1600" dirty="0" smtClean="0">
                          <a:solidFill>
                            <a:srgbClr val="000000"/>
                          </a:solidFill>
                          <a:effectLst/>
                          <a:latin typeface="Arial (body)"/>
                        </a:rPr>
                        <a:t>- </a:t>
                      </a:r>
                      <a:r>
                        <a:rPr lang="en-US" sz="1600" dirty="0" smtClean="0">
                          <a:solidFill>
                            <a:srgbClr val="000000"/>
                          </a:solidFill>
                          <a:effectLst/>
                          <a:latin typeface="Arial (body)"/>
                          <a:ea typeface="ＭＳ 明朝"/>
                        </a:rPr>
                        <a:t>The standards, measures, or expectations used in making an evaluation and/or verification</a:t>
                      </a:r>
                      <a:endParaRPr lang="en-GB" sz="1600" dirty="0"/>
                    </a:p>
                  </a:txBody>
                  <a:tcPr/>
                </a:tc>
              </a:tr>
              <a:tr h="613060">
                <a:tc>
                  <a:txBody>
                    <a:bodyPr/>
                    <a:lstStyle/>
                    <a:p>
                      <a:pPr algn="l"/>
                      <a:r>
                        <a:rPr lang="fr-FR" sz="1600" b="1" dirty="0" smtClean="0">
                          <a:solidFill>
                            <a:srgbClr val="000000"/>
                          </a:solidFill>
                          <a:latin typeface="Arial (body)"/>
                        </a:rPr>
                        <a:t>Condition</a:t>
                      </a:r>
                      <a:endParaRPr lang="en-GB"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accent5"/>
                          </a:solidFill>
                          <a:effectLst/>
                          <a:latin typeface="Arial (body)"/>
                        </a:rPr>
                        <a:t>What does exist </a:t>
                      </a:r>
                      <a:r>
                        <a:rPr lang="en-US" sz="1600" dirty="0" smtClean="0">
                          <a:solidFill>
                            <a:srgbClr val="000000"/>
                          </a:solidFill>
                          <a:effectLst/>
                          <a:latin typeface="Arial (body)"/>
                        </a:rPr>
                        <a:t>- The factual evidence that the auditor found in the course of the examination</a:t>
                      </a:r>
                      <a:endParaRPr lang="en-GB" sz="1600" dirty="0"/>
                    </a:p>
                  </a:txBody>
                  <a:tcPr/>
                </a:tc>
              </a:tr>
              <a:tr h="613060">
                <a:tc>
                  <a:txBody>
                    <a:bodyPr/>
                    <a:lstStyle/>
                    <a:p>
                      <a:pPr algn="l"/>
                      <a:r>
                        <a:rPr lang="fr-FR" sz="1600" b="1" dirty="0" smtClean="0">
                          <a:solidFill>
                            <a:srgbClr val="000000"/>
                          </a:solidFill>
                          <a:latin typeface="Arial (body)"/>
                        </a:rPr>
                        <a:t>Cause (Root)</a:t>
                      </a:r>
                      <a:r>
                        <a:rPr lang="en-US" sz="1600" b="1" dirty="0" smtClean="0">
                          <a:solidFill>
                            <a:srgbClr val="000000"/>
                          </a:solidFill>
                          <a:latin typeface="Arial (body)"/>
                        </a:rPr>
                        <a:t> </a:t>
                      </a:r>
                      <a:endParaRPr lang="en-GB"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accent5"/>
                          </a:solidFill>
                          <a:effectLst/>
                          <a:latin typeface="Arial (body)"/>
                        </a:rPr>
                        <a:t>Why the difference exists </a:t>
                      </a:r>
                      <a:r>
                        <a:rPr lang="en-US" sz="1600" dirty="0" smtClean="0">
                          <a:solidFill>
                            <a:srgbClr val="000000"/>
                          </a:solidFill>
                          <a:effectLst/>
                          <a:latin typeface="Arial (body)"/>
                        </a:rPr>
                        <a:t>- The (real) reason for the difference between the expected and actual conditions</a:t>
                      </a:r>
                      <a:endParaRPr lang="en-GB" sz="1600" dirty="0"/>
                    </a:p>
                  </a:txBody>
                  <a:tcPr/>
                </a:tc>
              </a:tr>
              <a:tr h="875801">
                <a:tc>
                  <a:txBody>
                    <a:bodyPr/>
                    <a:lstStyle/>
                    <a:p>
                      <a:pPr algn="l"/>
                      <a:r>
                        <a:rPr lang="fr-FR" sz="1600" b="1" dirty="0" smtClean="0">
                          <a:solidFill>
                            <a:srgbClr val="000000"/>
                          </a:solidFill>
                          <a:latin typeface="Arial (body)"/>
                        </a:rPr>
                        <a:t>Consequence (Effect) </a:t>
                      </a:r>
                      <a:endParaRPr lang="en-GB"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accent5"/>
                          </a:solidFill>
                          <a:effectLst/>
                          <a:latin typeface="Arial (body)"/>
                        </a:rPr>
                        <a:t>The impact of the difference </a:t>
                      </a:r>
                      <a:r>
                        <a:rPr lang="en-US" sz="1600" dirty="0" smtClean="0">
                          <a:solidFill>
                            <a:srgbClr val="000000"/>
                          </a:solidFill>
                          <a:effectLst/>
                          <a:latin typeface="Arial (body)"/>
                        </a:rPr>
                        <a:t>- The risk or exposure the organisation and/or others encounter because the condition is not consistent with the criteria</a:t>
                      </a:r>
                      <a:endParaRPr lang="en-GB" sz="1600" dirty="0"/>
                    </a:p>
                  </a:txBody>
                  <a:tcPr/>
                </a:tc>
              </a:tr>
              <a:tr h="613060">
                <a:tc>
                  <a:txBody>
                    <a:bodyPr/>
                    <a:lstStyle/>
                    <a:p>
                      <a:pPr algn="l"/>
                      <a:r>
                        <a:rPr lang="fr-FR" sz="1600" b="1" dirty="0" smtClean="0">
                          <a:solidFill>
                            <a:srgbClr val="000000"/>
                          </a:solidFill>
                          <a:latin typeface="Arial (body)"/>
                        </a:rPr>
                        <a:t>Recommendation</a:t>
                      </a:r>
                      <a:endParaRPr lang="en-GB"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1" dirty="0" smtClean="0">
                          <a:solidFill>
                            <a:schemeClr val="accent5"/>
                          </a:solidFill>
                          <a:effectLst/>
                          <a:latin typeface="Arial (body)"/>
                        </a:rPr>
                        <a:t>What,</a:t>
                      </a:r>
                      <a:r>
                        <a:rPr lang="fr-FR" sz="1600" b="1" baseline="0" dirty="0" smtClean="0">
                          <a:solidFill>
                            <a:schemeClr val="accent5"/>
                          </a:solidFill>
                          <a:effectLst/>
                          <a:latin typeface="Arial (body)"/>
                        </a:rPr>
                        <a:t> </a:t>
                      </a:r>
                      <a:r>
                        <a:rPr lang="fr-FR" sz="1600" b="1" dirty="0" smtClean="0">
                          <a:solidFill>
                            <a:schemeClr val="accent5"/>
                          </a:solidFill>
                          <a:effectLst/>
                          <a:latin typeface="Arial (body)"/>
                        </a:rPr>
                        <a:t>Who and When ? </a:t>
                      </a:r>
                      <a:r>
                        <a:rPr lang="fr-FR" sz="1600" dirty="0" smtClean="0">
                          <a:solidFill>
                            <a:srgbClr val="000000"/>
                          </a:solidFill>
                          <a:effectLst/>
                          <a:latin typeface="Arial (body)"/>
                        </a:rPr>
                        <a:t>- Action linked to responsible, date/timing, priority, and severity</a:t>
                      </a:r>
                      <a:endParaRPr lang="en-GB" sz="1600" dirty="0"/>
                    </a:p>
                  </a:txBody>
                  <a:tcPr/>
                </a:tc>
              </a:tr>
              <a:tr h="613060">
                <a:tc>
                  <a:txBody>
                    <a:bodyPr/>
                    <a:lstStyle/>
                    <a:p>
                      <a:pPr algn="l"/>
                      <a:r>
                        <a:rPr lang="en-US" sz="1600" b="1" dirty="0" smtClean="0">
                          <a:solidFill>
                            <a:srgbClr val="000000"/>
                          </a:solidFill>
                          <a:latin typeface="Arial (body)"/>
                        </a:rPr>
                        <a:t>Management</a:t>
                      </a:r>
                      <a:r>
                        <a:rPr lang="en-US" sz="1600" b="1" baseline="0" dirty="0" smtClean="0">
                          <a:solidFill>
                            <a:srgbClr val="000000"/>
                          </a:solidFill>
                          <a:latin typeface="Arial (body)"/>
                        </a:rPr>
                        <a:t> </a:t>
                      </a:r>
                      <a:r>
                        <a:rPr lang="en-US" sz="1600" b="1" dirty="0" smtClean="0">
                          <a:solidFill>
                            <a:srgbClr val="000000"/>
                          </a:solidFill>
                          <a:latin typeface="Arial (body)"/>
                        </a:rPr>
                        <a:t>Response </a:t>
                      </a:r>
                      <a:endParaRPr lang="en-GB" sz="1600" b="1" dirty="0"/>
                    </a:p>
                  </a:txBody>
                  <a:tcPr/>
                </a:tc>
                <a:tc>
                  <a:txBody>
                    <a:bodyPr/>
                    <a:lstStyle/>
                    <a:p>
                      <a:pPr marL="0" indent="0" algn="l">
                        <a:buFont typeface="Wingdings" charset="0"/>
                        <a:buNone/>
                        <a:defRPr/>
                      </a:pPr>
                      <a:r>
                        <a:rPr lang="en-US" sz="1600" dirty="0" smtClean="0">
                          <a:solidFill>
                            <a:srgbClr val="000000"/>
                          </a:solidFill>
                          <a:effectLst/>
                          <a:latin typeface="Arial (body)"/>
                        </a:rPr>
                        <a:t>Yes, agree / Yes, but alternative / No, </a:t>
                      </a:r>
                      <a:r>
                        <a:rPr lang="fr-FR" sz="1600" dirty="0" err="1" smtClean="0">
                          <a:solidFill>
                            <a:srgbClr val="000000"/>
                          </a:solidFill>
                          <a:effectLst/>
                          <a:latin typeface="Arial (body)"/>
                        </a:rPr>
                        <a:t>disagree</a:t>
                      </a:r>
                      <a:endParaRPr lang="fr-FR" sz="1600" dirty="0" smtClean="0">
                        <a:solidFill>
                          <a:srgbClr val="000000"/>
                        </a:solidFill>
                        <a:effectLst/>
                        <a:latin typeface="Arial (body)"/>
                      </a:endParaRPr>
                    </a:p>
                  </a:txBody>
                  <a:tcPr/>
                </a:tc>
              </a:tr>
            </a:tbl>
          </a:graphicData>
        </a:graphic>
      </p:graphicFrame>
      <p:sp>
        <p:nvSpPr>
          <p:cNvPr id="3" name="TextBox 2"/>
          <p:cNvSpPr txBox="1"/>
          <p:nvPr/>
        </p:nvSpPr>
        <p:spPr>
          <a:xfrm>
            <a:off x="251520" y="5733256"/>
            <a:ext cx="8496944" cy="646331"/>
          </a:xfrm>
          <a:prstGeom prst="rect">
            <a:avLst/>
          </a:prstGeom>
          <a:noFill/>
        </p:spPr>
        <p:txBody>
          <a:bodyPr wrap="square" rtlCol="0">
            <a:spAutoFit/>
          </a:bodyPr>
          <a:lstStyle/>
          <a:p>
            <a:r>
              <a:rPr lang="en-US" dirty="0">
                <a:solidFill>
                  <a:srgbClr val="000000"/>
                </a:solidFill>
                <a:latin typeface="Arial (body)"/>
              </a:rPr>
              <a:t>Action Plan </a:t>
            </a:r>
            <a:r>
              <a:rPr lang="en-US" dirty="0" smtClean="0">
                <a:solidFill>
                  <a:srgbClr val="000000"/>
                </a:solidFill>
                <a:latin typeface="Arial (body)"/>
              </a:rPr>
              <a:t>designed by Management  </a:t>
            </a:r>
            <a:r>
              <a:rPr lang="en-US" dirty="0" smtClean="0">
                <a:solidFill>
                  <a:srgbClr val="000000"/>
                </a:solidFill>
                <a:latin typeface="Arial (body)"/>
                <a:sym typeface="Wingdings"/>
              </a:rPr>
              <a:t> 	       </a:t>
            </a:r>
            <a:r>
              <a:rPr lang="en-US" dirty="0" smtClean="0">
                <a:solidFill>
                  <a:srgbClr val="000000"/>
                </a:solidFill>
                <a:latin typeface="Arial (body)"/>
              </a:rPr>
              <a:t>Follow-Up by Internal Audit</a:t>
            </a:r>
            <a:endParaRPr lang="en-US" dirty="0">
              <a:solidFill>
                <a:srgbClr val="000000"/>
              </a:solidFill>
              <a:latin typeface="Arial (body)"/>
            </a:endParaRPr>
          </a:p>
          <a:p>
            <a:endParaRPr lang="en-GB" dirty="0"/>
          </a:p>
        </p:txBody>
      </p:sp>
      <p:sp>
        <p:nvSpPr>
          <p:cNvPr id="4" name="Right Arrow 3"/>
          <p:cNvSpPr/>
          <p:nvPr/>
        </p:nvSpPr>
        <p:spPr>
          <a:xfrm>
            <a:off x="4355976" y="5877271"/>
            <a:ext cx="864096" cy="179149"/>
          </a:xfrm>
          <a:prstGeom prst="right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5" name="Group 14"/>
          <p:cNvGrpSpPr>
            <a:grpSpLocks/>
          </p:cNvGrpSpPr>
          <p:nvPr/>
        </p:nvGrpSpPr>
        <p:grpSpPr bwMode="auto">
          <a:xfrm>
            <a:off x="179388" y="77788"/>
            <a:ext cx="1944687" cy="290512"/>
            <a:chOff x="179388" y="77788"/>
            <a:chExt cx="1944687" cy="290512"/>
          </a:xfrm>
        </p:grpSpPr>
        <p:grpSp>
          <p:nvGrpSpPr>
            <p:cNvPr id="6" name="Group 9"/>
            <p:cNvGrpSpPr>
              <a:grpSpLocks/>
            </p:cNvGrpSpPr>
            <p:nvPr/>
          </p:nvGrpSpPr>
          <p:grpSpPr bwMode="auto">
            <a:xfrm>
              <a:off x="179388" y="115888"/>
              <a:ext cx="1944687" cy="217487"/>
              <a:chOff x="110" y="890"/>
              <a:chExt cx="5628" cy="1094"/>
            </a:xfrm>
          </p:grpSpPr>
          <p:sp>
            <p:nvSpPr>
              <p:cNvPr id="10"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1"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2"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3"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4"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5"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grpSp>
        <p:sp>
          <p:nvSpPr>
            <p:cNvPr id="9" name="Rectangle 16"/>
            <p:cNvSpPr>
              <a:spLocks noChangeArrowheads="1"/>
            </p:cNvSpPr>
            <p:nvPr/>
          </p:nvSpPr>
          <p:spPr bwMode="auto">
            <a:xfrm>
              <a:off x="1054100" y="77788"/>
              <a:ext cx="484188" cy="290512"/>
            </a:xfrm>
            <a:prstGeom prst="rect">
              <a:avLst/>
            </a:prstGeom>
            <a:noFill/>
            <a:ln w="28575">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grpSp>
      <p:sp>
        <p:nvSpPr>
          <p:cNvPr id="17" name="Rectangle 2"/>
          <p:cNvSpPr txBox="1">
            <a:spLocks noChangeArrowheads="1"/>
          </p:cNvSpPr>
          <p:nvPr/>
        </p:nvSpPr>
        <p:spPr>
          <a:xfrm>
            <a:off x="436615"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en-US" sz="2600" b="1" dirty="0" smtClean="0">
                <a:latin typeface="Arial (headings)"/>
              </a:rPr>
              <a:t>The reasoning behind a recommendation</a:t>
            </a:r>
            <a:endParaRPr lang="en-GB" sz="2600" b="1" dirty="0" smtClean="0">
              <a:solidFill>
                <a:srgbClr val="000000"/>
              </a:solidFill>
              <a:latin typeface="Arial (headings)"/>
            </a:endParaRPr>
          </a:p>
        </p:txBody>
      </p:sp>
    </p:spTree>
    <p:extLst>
      <p:ext uri="{BB962C8B-B14F-4D97-AF65-F5344CB8AC3E}">
        <p14:creationId xmlns:p14="http://schemas.microsoft.com/office/powerpoint/2010/main" xmlns="" val="21062536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Slide Number Placeholder 6"/>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B0A76ACE-781C-4661-9181-E434FC3A86C2}" type="slidenum">
              <a:rPr lang="nl-BE" altLang="en-US" smtClean="0">
                <a:solidFill>
                  <a:srgbClr val="898989"/>
                </a:solidFill>
                <a:latin typeface="Tahoma" pitchFamily="34" charset="0"/>
              </a:rPr>
              <a:pPr eaLnBrk="1" hangingPunct="1"/>
              <a:t>22</a:t>
            </a:fld>
            <a:endParaRPr lang="nl-BE" altLang="en-US" dirty="0" smtClean="0">
              <a:solidFill>
                <a:srgbClr val="898989"/>
              </a:solidFill>
              <a:latin typeface="Tahoma" pitchFamily="34" charset="0"/>
            </a:endParaRPr>
          </a:p>
        </p:txBody>
      </p:sp>
      <p:sp>
        <p:nvSpPr>
          <p:cNvPr id="1327109" name="AutoShape 5"/>
          <p:cNvSpPr>
            <a:spLocks noChangeArrowheads="1"/>
          </p:cNvSpPr>
          <p:nvPr/>
        </p:nvSpPr>
        <p:spPr bwMode="auto">
          <a:xfrm>
            <a:off x="107950" y="1425575"/>
            <a:ext cx="1733550" cy="1724025"/>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Arial (body)"/>
            </a:endParaRPr>
          </a:p>
          <a:p>
            <a:pPr algn="ctr">
              <a:defRPr/>
            </a:pPr>
            <a:endParaRPr lang="en-US" sz="1600" dirty="0">
              <a:effectLst>
                <a:outerShdw blurRad="38100" dist="38100" dir="2700000" algn="tl">
                  <a:srgbClr val="FFFFFF"/>
                </a:outerShdw>
              </a:effectLst>
              <a:latin typeface="Arial (body)"/>
            </a:endParaRPr>
          </a:p>
          <a:p>
            <a:pPr algn="ctr">
              <a:defRPr/>
            </a:pPr>
            <a:endParaRPr lang="en-US" sz="1600" dirty="0">
              <a:effectLst>
                <a:outerShdw blurRad="38100" dist="38100" dir="2700000" algn="tl">
                  <a:srgbClr val="FFFFFF"/>
                </a:outerShdw>
              </a:effectLst>
              <a:latin typeface="Arial (body)"/>
            </a:endParaRPr>
          </a:p>
        </p:txBody>
      </p:sp>
      <p:sp>
        <p:nvSpPr>
          <p:cNvPr id="1327110" name="AutoShape 6"/>
          <p:cNvSpPr>
            <a:spLocks noChangeArrowheads="1"/>
          </p:cNvSpPr>
          <p:nvPr/>
        </p:nvSpPr>
        <p:spPr bwMode="auto">
          <a:xfrm>
            <a:off x="2916238" y="1425575"/>
            <a:ext cx="1795462" cy="1724025"/>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effectLst>
                  <a:outerShdw blurRad="38100" dist="38100" dir="2700000" algn="tl">
                    <a:srgbClr val="FFFFFF"/>
                  </a:outerShdw>
                </a:effectLst>
                <a:latin typeface="Arial (body)"/>
              </a:rPr>
              <a:t>  </a:t>
            </a:r>
          </a:p>
          <a:p>
            <a:pPr algn="ctr">
              <a:defRPr/>
            </a:pPr>
            <a:endParaRPr lang="en-US" sz="1600" b="1" dirty="0">
              <a:effectLst>
                <a:outerShdw blurRad="38100" dist="38100" dir="2700000" algn="tl">
                  <a:srgbClr val="FFFFFF"/>
                </a:outerShdw>
              </a:effectLst>
              <a:latin typeface="Arial (body)"/>
            </a:endParaRPr>
          </a:p>
          <a:p>
            <a:pPr algn="ctr">
              <a:defRPr/>
            </a:pPr>
            <a:r>
              <a:rPr lang="en-US" sz="1600" b="1" dirty="0">
                <a:effectLst>
                  <a:outerShdw blurRad="38100" dist="38100" dir="2700000" algn="tl">
                    <a:srgbClr val="FFFFFF"/>
                  </a:outerShdw>
                </a:effectLst>
                <a:latin typeface="Arial (body)"/>
              </a:rPr>
              <a:t>      </a:t>
            </a:r>
            <a:endParaRPr lang="en-US" sz="1600" dirty="0">
              <a:effectLst>
                <a:outerShdw blurRad="38100" dist="38100" dir="2700000" algn="tl">
                  <a:srgbClr val="FFFFFF"/>
                </a:outerShdw>
              </a:effectLst>
              <a:latin typeface="Arial (body)"/>
            </a:endParaRPr>
          </a:p>
        </p:txBody>
      </p:sp>
      <p:sp>
        <p:nvSpPr>
          <p:cNvPr id="1327111" name="AutoShape 7"/>
          <p:cNvSpPr>
            <a:spLocks noChangeArrowheads="1"/>
          </p:cNvSpPr>
          <p:nvPr/>
        </p:nvSpPr>
        <p:spPr bwMode="auto">
          <a:xfrm>
            <a:off x="4360713" y="1420813"/>
            <a:ext cx="1795463" cy="1727200"/>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effectLst>
                <a:outerShdw blurRad="38100" dist="38100" dir="2700000" algn="tl">
                  <a:srgbClr val="FFFFFF"/>
                </a:outerShdw>
              </a:effectLst>
              <a:latin typeface="Arial (body)"/>
            </a:endParaRPr>
          </a:p>
          <a:p>
            <a:pPr algn="ctr">
              <a:defRPr/>
            </a:pPr>
            <a:endParaRPr lang="en-US" sz="1600" b="1" dirty="0">
              <a:effectLst>
                <a:outerShdw blurRad="38100" dist="38100" dir="2700000" algn="tl">
                  <a:srgbClr val="FFFFFF"/>
                </a:outerShdw>
              </a:effectLst>
              <a:latin typeface="Arial (body)"/>
            </a:endParaRPr>
          </a:p>
          <a:p>
            <a:pPr algn="ctr">
              <a:defRPr/>
            </a:pPr>
            <a:r>
              <a:rPr lang="en-US" sz="1600" b="1" dirty="0">
                <a:effectLst>
                  <a:outerShdw blurRad="38100" dist="38100" dir="2700000" algn="tl">
                    <a:srgbClr val="FFFFFF"/>
                  </a:outerShdw>
                </a:effectLst>
                <a:latin typeface="Arial (body)"/>
              </a:rPr>
              <a:t>      </a:t>
            </a:r>
            <a:endParaRPr lang="en-US" sz="1600" dirty="0">
              <a:effectLst>
                <a:outerShdw blurRad="38100" dist="38100" dir="2700000" algn="tl">
                  <a:srgbClr val="FFFFFF"/>
                </a:outerShdw>
              </a:effectLst>
              <a:latin typeface="Arial (body)"/>
            </a:endParaRPr>
          </a:p>
        </p:txBody>
      </p:sp>
      <p:sp>
        <p:nvSpPr>
          <p:cNvPr id="1327112" name="AutoShape 8"/>
          <p:cNvSpPr>
            <a:spLocks noChangeArrowheads="1"/>
          </p:cNvSpPr>
          <p:nvPr/>
        </p:nvSpPr>
        <p:spPr bwMode="auto">
          <a:xfrm>
            <a:off x="7241033" y="1422400"/>
            <a:ext cx="1795463" cy="1730375"/>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Arial (body)"/>
            </a:endParaRPr>
          </a:p>
        </p:txBody>
      </p:sp>
      <p:sp>
        <p:nvSpPr>
          <p:cNvPr id="1327113" name="AutoShape 9"/>
          <p:cNvSpPr>
            <a:spLocks noChangeArrowheads="1"/>
          </p:cNvSpPr>
          <p:nvPr/>
        </p:nvSpPr>
        <p:spPr bwMode="auto">
          <a:xfrm>
            <a:off x="5800874" y="1420813"/>
            <a:ext cx="1795462" cy="1731962"/>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Arial (body)"/>
            </a:endParaRPr>
          </a:p>
        </p:txBody>
      </p:sp>
      <p:sp>
        <p:nvSpPr>
          <p:cNvPr id="1327114" name="AutoShape 10"/>
          <p:cNvSpPr>
            <a:spLocks noChangeArrowheads="1"/>
          </p:cNvSpPr>
          <p:nvPr/>
        </p:nvSpPr>
        <p:spPr bwMode="auto">
          <a:xfrm>
            <a:off x="1475656" y="1425575"/>
            <a:ext cx="1795463" cy="1724025"/>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effectLst>
                  <a:outerShdw blurRad="38100" dist="38100" dir="2700000" algn="tl">
                    <a:srgbClr val="FFFFFF"/>
                  </a:outerShdw>
                </a:effectLst>
                <a:latin typeface="Arial (body)"/>
              </a:rPr>
              <a:t>  </a:t>
            </a:r>
          </a:p>
          <a:p>
            <a:pPr algn="ctr">
              <a:defRPr/>
            </a:pPr>
            <a:r>
              <a:rPr lang="en-US" sz="1600" b="1" dirty="0">
                <a:effectLst>
                  <a:outerShdw blurRad="38100" dist="38100" dir="2700000" algn="tl">
                    <a:srgbClr val="FFFFFF"/>
                  </a:outerShdw>
                </a:effectLst>
                <a:latin typeface="Arial (body)"/>
              </a:rPr>
              <a:t>   </a:t>
            </a:r>
            <a:endParaRPr lang="en-US" sz="1600" dirty="0">
              <a:effectLst>
                <a:outerShdw blurRad="38100" dist="38100" dir="2700000" algn="tl">
                  <a:srgbClr val="FFFFFF"/>
                </a:outerShdw>
              </a:effectLst>
              <a:latin typeface="Arial (body)"/>
            </a:endParaRPr>
          </a:p>
        </p:txBody>
      </p:sp>
      <p:sp>
        <p:nvSpPr>
          <p:cNvPr id="100363" name="Rectangle 11"/>
          <p:cNvSpPr>
            <a:spLocks noChangeArrowheads="1"/>
          </p:cNvSpPr>
          <p:nvPr/>
        </p:nvSpPr>
        <p:spPr bwMode="auto">
          <a:xfrm>
            <a:off x="1476375" y="3298825"/>
            <a:ext cx="1296988" cy="720725"/>
          </a:xfrm>
          <a:prstGeom prst="rect">
            <a:avLst/>
          </a:prstGeom>
          <a:solidFill>
            <a:srgbClr val="FFFF66"/>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Preliminary </a:t>
            </a:r>
          </a:p>
          <a:p>
            <a:pPr algn="ctr" eaLnBrk="1" hangingPunct="1"/>
            <a:r>
              <a:rPr lang="fr-FR" altLang="en-US" sz="1400" b="1" dirty="0">
                <a:latin typeface="Arial (body)"/>
              </a:rPr>
              <a:t>Survey</a:t>
            </a:r>
          </a:p>
        </p:txBody>
      </p:sp>
      <p:sp>
        <p:nvSpPr>
          <p:cNvPr id="100364" name="Rectangle 12"/>
          <p:cNvSpPr>
            <a:spLocks noChangeArrowheads="1"/>
          </p:cNvSpPr>
          <p:nvPr/>
        </p:nvSpPr>
        <p:spPr bwMode="auto">
          <a:xfrm>
            <a:off x="2916238" y="3298825"/>
            <a:ext cx="1296987" cy="720725"/>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Fieldwork</a:t>
            </a:r>
          </a:p>
        </p:txBody>
      </p:sp>
      <p:sp>
        <p:nvSpPr>
          <p:cNvPr id="100365" name="Rectangle 13"/>
          <p:cNvSpPr>
            <a:spLocks noChangeArrowheads="1"/>
          </p:cNvSpPr>
          <p:nvPr/>
        </p:nvSpPr>
        <p:spPr bwMode="auto">
          <a:xfrm>
            <a:off x="4356100" y="3298825"/>
            <a:ext cx="1296988" cy="72072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Reporting</a:t>
            </a:r>
          </a:p>
        </p:txBody>
      </p:sp>
      <p:sp>
        <p:nvSpPr>
          <p:cNvPr id="100366" name="Rectangle 14"/>
          <p:cNvSpPr>
            <a:spLocks noChangeArrowheads="1"/>
          </p:cNvSpPr>
          <p:nvPr/>
        </p:nvSpPr>
        <p:spPr bwMode="auto">
          <a:xfrm>
            <a:off x="5795963" y="3298825"/>
            <a:ext cx="1296987" cy="720725"/>
          </a:xfrm>
          <a:prstGeom prst="rect">
            <a:avLst/>
          </a:prstGeom>
          <a:solidFill>
            <a:srgbClr val="FF9933"/>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Action Plan</a:t>
            </a:r>
          </a:p>
        </p:txBody>
      </p:sp>
      <p:sp>
        <p:nvSpPr>
          <p:cNvPr id="100367" name="Rectangle 15"/>
          <p:cNvSpPr>
            <a:spLocks noChangeArrowheads="1"/>
          </p:cNvSpPr>
          <p:nvPr/>
        </p:nvSpPr>
        <p:spPr bwMode="auto">
          <a:xfrm>
            <a:off x="7312025" y="3298825"/>
            <a:ext cx="1296988" cy="720725"/>
          </a:xfrm>
          <a:prstGeom prst="rect">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Follow-Up</a:t>
            </a:r>
          </a:p>
        </p:txBody>
      </p:sp>
      <p:sp>
        <p:nvSpPr>
          <p:cNvPr id="100368" name="Rectangle 16"/>
          <p:cNvSpPr>
            <a:spLocks noChangeArrowheads="1"/>
          </p:cNvSpPr>
          <p:nvPr/>
        </p:nvSpPr>
        <p:spPr bwMode="auto">
          <a:xfrm>
            <a:off x="107950" y="3298825"/>
            <a:ext cx="1230313" cy="720725"/>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Planning</a:t>
            </a:r>
          </a:p>
        </p:txBody>
      </p:sp>
      <p:sp>
        <p:nvSpPr>
          <p:cNvPr id="100369" name="Text Box 17"/>
          <p:cNvSpPr txBox="1">
            <a:spLocks noChangeArrowheads="1"/>
          </p:cNvSpPr>
          <p:nvPr/>
        </p:nvSpPr>
        <p:spPr bwMode="auto">
          <a:xfrm>
            <a:off x="611188" y="2001838"/>
            <a:ext cx="411162"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1</a:t>
            </a:r>
          </a:p>
        </p:txBody>
      </p:sp>
      <p:sp>
        <p:nvSpPr>
          <p:cNvPr id="100370" name="Text Box 18"/>
          <p:cNvSpPr txBox="1">
            <a:spLocks noChangeArrowheads="1"/>
          </p:cNvSpPr>
          <p:nvPr/>
        </p:nvSpPr>
        <p:spPr bwMode="auto">
          <a:xfrm>
            <a:off x="2289175" y="2001838"/>
            <a:ext cx="411163"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2</a:t>
            </a:r>
          </a:p>
        </p:txBody>
      </p:sp>
      <p:sp>
        <p:nvSpPr>
          <p:cNvPr id="100371" name="Text Box 19"/>
          <p:cNvSpPr txBox="1">
            <a:spLocks noChangeArrowheads="1"/>
          </p:cNvSpPr>
          <p:nvPr/>
        </p:nvSpPr>
        <p:spPr bwMode="auto">
          <a:xfrm>
            <a:off x="3779838" y="2001838"/>
            <a:ext cx="411162"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3</a:t>
            </a:r>
          </a:p>
        </p:txBody>
      </p:sp>
      <p:sp>
        <p:nvSpPr>
          <p:cNvPr id="100372" name="Text Box 20"/>
          <p:cNvSpPr txBox="1">
            <a:spLocks noChangeArrowheads="1"/>
          </p:cNvSpPr>
          <p:nvPr/>
        </p:nvSpPr>
        <p:spPr bwMode="auto">
          <a:xfrm>
            <a:off x="5240338" y="2001838"/>
            <a:ext cx="411162"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4</a:t>
            </a:r>
          </a:p>
        </p:txBody>
      </p:sp>
      <p:sp>
        <p:nvSpPr>
          <p:cNvPr id="100373" name="Text Box 21"/>
          <p:cNvSpPr txBox="1">
            <a:spLocks noChangeArrowheads="1"/>
          </p:cNvSpPr>
          <p:nvPr/>
        </p:nvSpPr>
        <p:spPr bwMode="auto">
          <a:xfrm>
            <a:off x="6659563" y="2001838"/>
            <a:ext cx="411162"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5</a:t>
            </a:r>
          </a:p>
        </p:txBody>
      </p:sp>
      <p:sp>
        <p:nvSpPr>
          <p:cNvPr id="100374" name="Text Box 22"/>
          <p:cNvSpPr txBox="1">
            <a:spLocks noChangeArrowheads="1"/>
          </p:cNvSpPr>
          <p:nvPr/>
        </p:nvSpPr>
        <p:spPr bwMode="auto">
          <a:xfrm>
            <a:off x="8101013" y="2001838"/>
            <a:ext cx="411162"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6</a:t>
            </a:r>
          </a:p>
        </p:txBody>
      </p:sp>
      <p:sp>
        <p:nvSpPr>
          <p:cNvPr id="100375" name="Text Box 23"/>
          <p:cNvSpPr txBox="1">
            <a:spLocks noChangeArrowheads="1"/>
          </p:cNvSpPr>
          <p:nvPr/>
        </p:nvSpPr>
        <p:spPr bwMode="auto">
          <a:xfrm>
            <a:off x="1954213" y="5146675"/>
            <a:ext cx="5153975"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buFontTx/>
              <a:buChar char="•"/>
            </a:pPr>
            <a:r>
              <a:rPr lang="en-US" altLang="en-US" sz="2000" dirty="0">
                <a:latin typeface="Arial (body)"/>
              </a:rPr>
              <a:t> Drafting the </a:t>
            </a:r>
            <a:r>
              <a:rPr lang="en-US" altLang="en-US" sz="2000" dirty="0" smtClean="0">
                <a:latin typeface="Arial (body)"/>
              </a:rPr>
              <a:t>action plan</a:t>
            </a:r>
            <a:endParaRPr lang="en-US" altLang="en-US" sz="2000" dirty="0">
              <a:latin typeface="Arial (body)"/>
            </a:endParaRPr>
          </a:p>
          <a:p>
            <a:pPr eaLnBrk="1" hangingPunct="1">
              <a:buFontTx/>
              <a:buChar char="•"/>
            </a:pPr>
            <a:r>
              <a:rPr lang="en-US" altLang="en-US" sz="2000" dirty="0">
                <a:latin typeface="Arial (body)"/>
              </a:rPr>
              <a:t> Establishing responsibilities and deadlines</a:t>
            </a:r>
          </a:p>
          <a:p>
            <a:pPr eaLnBrk="1" hangingPunct="1"/>
            <a:endParaRPr lang="en-US" altLang="en-US" sz="2000" dirty="0">
              <a:latin typeface="Arial (body)"/>
            </a:endParaRPr>
          </a:p>
        </p:txBody>
      </p:sp>
      <p:sp>
        <p:nvSpPr>
          <p:cNvPr id="100376" name="Rectangle 24"/>
          <p:cNvSpPr>
            <a:spLocks noChangeArrowheads="1"/>
          </p:cNvSpPr>
          <p:nvPr/>
        </p:nvSpPr>
        <p:spPr bwMode="auto">
          <a:xfrm>
            <a:off x="5651500" y="3213100"/>
            <a:ext cx="1584325" cy="936625"/>
          </a:xfrm>
          <a:prstGeom prst="rect">
            <a:avLst/>
          </a:prstGeom>
          <a:noFill/>
          <a:ln w="57150">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sp>
        <p:nvSpPr>
          <p:cNvPr id="100377" name="Rectangle 25"/>
          <p:cNvSpPr>
            <a:spLocks noChangeArrowheads="1"/>
          </p:cNvSpPr>
          <p:nvPr/>
        </p:nvSpPr>
        <p:spPr bwMode="auto">
          <a:xfrm>
            <a:off x="1758950" y="5086350"/>
            <a:ext cx="5400675" cy="842963"/>
          </a:xfrm>
          <a:prstGeom prst="rect">
            <a:avLst/>
          </a:prstGeom>
          <a:noFill/>
          <a:ln w="57150">
            <a:solidFill>
              <a:srgbClr val="FF99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Arial (body)"/>
            </a:endParaRPr>
          </a:p>
        </p:txBody>
      </p:sp>
      <p:cxnSp>
        <p:nvCxnSpPr>
          <p:cNvPr id="100378" name="AutoShape 26"/>
          <p:cNvCxnSpPr>
            <a:cxnSpLocks noChangeShapeType="1"/>
            <a:stCxn id="100376" idx="2"/>
            <a:endCxn id="100377" idx="0"/>
          </p:cNvCxnSpPr>
          <p:nvPr/>
        </p:nvCxnSpPr>
        <p:spPr bwMode="auto">
          <a:xfrm rot="5400000">
            <a:off x="4983163" y="3625850"/>
            <a:ext cx="936625" cy="1984375"/>
          </a:xfrm>
          <a:prstGeom prst="bentConnector3">
            <a:avLst>
              <a:gd name="adj1" fmla="val 50000"/>
            </a:avLst>
          </a:prstGeom>
          <a:noFill/>
          <a:ln w="57150">
            <a:solidFill>
              <a:srgbClr val="FF0000"/>
            </a:solidFill>
            <a:miter lim="800000"/>
            <a:headEnd/>
            <a:tailEnd type="triangle" w="med" len="med"/>
          </a:ln>
          <a:extLst>
            <a:ext uri="{909E8E84-426E-40DD-AFC4-6F175D3DCCD1}">
              <a14:hiddenFill xmlns:a14="http://schemas.microsoft.com/office/drawing/2010/main" xmlns="">
                <a:noFill/>
              </a14:hiddenFill>
            </a:ext>
          </a:extLst>
        </p:spPr>
      </p:cxnSp>
      <p:sp>
        <p:nvSpPr>
          <p:cNvPr id="26" name="Rectangle 2"/>
          <p:cNvSpPr txBox="1">
            <a:spLocks noChangeArrowheads="1"/>
          </p:cNvSpPr>
          <p:nvPr/>
        </p:nvSpPr>
        <p:spPr>
          <a:xfrm>
            <a:off x="379413" y="375147"/>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514350" indent="-514350" algn="l">
              <a:buFont typeface="+mj-lt"/>
              <a:buAutoNum type="arabicPeriod" startAt="5"/>
            </a:pPr>
            <a:r>
              <a:rPr lang="en-US" altLang="en-US" sz="2600" b="1" dirty="0" smtClean="0">
                <a:latin typeface="Arial (headings)"/>
              </a:rPr>
              <a:t>Action plan</a:t>
            </a:r>
            <a:endParaRPr lang="en-GB" sz="2600" b="1" dirty="0" smtClean="0">
              <a:solidFill>
                <a:srgbClr val="000000"/>
              </a:solidFill>
              <a:latin typeface="Arial (headings)"/>
            </a:endParaRPr>
          </a:p>
        </p:txBody>
      </p:sp>
    </p:spTree>
    <p:extLst>
      <p:ext uri="{BB962C8B-B14F-4D97-AF65-F5344CB8AC3E}">
        <p14:creationId xmlns:p14="http://schemas.microsoft.com/office/powerpoint/2010/main" xmlns="" val="13494528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Slide Number Placeholder 6"/>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F1700C46-5260-4C2F-A1A3-CA98708702B8}" type="slidenum">
              <a:rPr lang="nl-BE" altLang="en-US" smtClean="0">
                <a:solidFill>
                  <a:srgbClr val="898989"/>
                </a:solidFill>
                <a:latin typeface="Tahoma" pitchFamily="34" charset="0"/>
              </a:rPr>
              <a:pPr eaLnBrk="1" hangingPunct="1"/>
              <a:t>23</a:t>
            </a:fld>
            <a:endParaRPr lang="nl-BE" altLang="en-US" dirty="0" smtClean="0">
              <a:solidFill>
                <a:srgbClr val="898989"/>
              </a:solidFill>
              <a:latin typeface="Tahoma" pitchFamily="34" charset="0"/>
            </a:endParaRPr>
          </a:p>
        </p:txBody>
      </p:sp>
      <p:sp>
        <p:nvSpPr>
          <p:cNvPr id="1331205" name="AutoShape 5"/>
          <p:cNvSpPr>
            <a:spLocks noChangeArrowheads="1"/>
          </p:cNvSpPr>
          <p:nvPr/>
        </p:nvSpPr>
        <p:spPr bwMode="auto">
          <a:xfrm>
            <a:off x="107950" y="1425575"/>
            <a:ext cx="1733550" cy="1724025"/>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Arial (body)"/>
            </a:endParaRPr>
          </a:p>
          <a:p>
            <a:pPr algn="ctr">
              <a:defRPr/>
            </a:pPr>
            <a:endParaRPr lang="en-US" sz="1600" dirty="0">
              <a:effectLst>
                <a:outerShdw blurRad="38100" dist="38100" dir="2700000" algn="tl">
                  <a:srgbClr val="FFFFFF"/>
                </a:outerShdw>
              </a:effectLst>
              <a:latin typeface="Arial (body)"/>
            </a:endParaRPr>
          </a:p>
          <a:p>
            <a:pPr algn="ctr">
              <a:defRPr/>
            </a:pPr>
            <a:endParaRPr lang="en-US" sz="1600" dirty="0">
              <a:effectLst>
                <a:outerShdw blurRad="38100" dist="38100" dir="2700000" algn="tl">
                  <a:srgbClr val="FFFFFF"/>
                </a:outerShdw>
              </a:effectLst>
              <a:latin typeface="Arial (body)"/>
            </a:endParaRPr>
          </a:p>
        </p:txBody>
      </p:sp>
      <p:sp>
        <p:nvSpPr>
          <p:cNvPr id="1331206" name="AutoShape 6"/>
          <p:cNvSpPr>
            <a:spLocks noChangeArrowheads="1"/>
          </p:cNvSpPr>
          <p:nvPr/>
        </p:nvSpPr>
        <p:spPr bwMode="auto">
          <a:xfrm>
            <a:off x="2920554" y="1425575"/>
            <a:ext cx="1795462" cy="1724025"/>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effectLst>
                  <a:outerShdw blurRad="38100" dist="38100" dir="2700000" algn="tl">
                    <a:srgbClr val="FFFFFF"/>
                  </a:outerShdw>
                </a:effectLst>
                <a:latin typeface="Arial (body)"/>
              </a:rPr>
              <a:t>  </a:t>
            </a:r>
          </a:p>
          <a:p>
            <a:pPr algn="ctr">
              <a:defRPr/>
            </a:pPr>
            <a:endParaRPr lang="en-US" sz="1600" b="1" dirty="0">
              <a:effectLst>
                <a:outerShdw blurRad="38100" dist="38100" dir="2700000" algn="tl">
                  <a:srgbClr val="FFFFFF"/>
                </a:outerShdw>
              </a:effectLst>
              <a:latin typeface="Arial (body)"/>
            </a:endParaRPr>
          </a:p>
          <a:p>
            <a:pPr algn="ctr">
              <a:defRPr/>
            </a:pPr>
            <a:r>
              <a:rPr lang="en-US" sz="1600" b="1" dirty="0">
                <a:effectLst>
                  <a:outerShdw blurRad="38100" dist="38100" dir="2700000" algn="tl">
                    <a:srgbClr val="FFFFFF"/>
                  </a:outerShdw>
                </a:effectLst>
                <a:latin typeface="Arial (body)"/>
              </a:rPr>
              <a:t>      </a:t>
            </a:r>
            <a:endParaRPr lang="en-US" sz="1600" dirty="0">
              <a:effectLst>
                <a:outerShdw blurRad="38100" dist="38100" dir="2700000" algn="tl">
                  <a:srgbClr val="FFFFFF"/>
                </a:outerShdw>
              </a:effectLst>
              <a:latin typeface="Arial (body)"/>
            </a:endParaRPr>
          </a:p>
        </p:txBody>
      </p:sp>
      <p:sp>
        <p:nvSpPr>
          <p:cNvPr id="1331207" name="AutoShape 7"/>
          <p:cNvSpPr>
            <a:spLocks noChangeArrowheads="1"/>
          </p:cNvSpPr>
          <p:nvPr/>
        </p:nvSpPr>
        <p:spPr bwMode="auto">
          <a:xfrm>
            <a:off x="4360713" y="1420813"/>
            <a:ext cx="1795463" cy="1727200"/>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effectLst>
                <a:outerShdw blurRad="38100" dist="38100" dir="2700000" algn="tl">
                  <a:srgbClr val="FFFFFF"/>
                </a:outerShdw>
              </a:effectLst>
              <a:latin typeface="Arial (body)"/>
            </a:endParaRPr>
          </a:p>
          <a:p>
            <a:pPr algn="ctr">
              <a:defRPr/>
            </a:pPr>
            <a:endParaRPr lang="en-US" sz="1600" b="1" dirty="0">
              <a:effectLst>
                <a:outerShdw blurRad="38100" dist="38100" dir="2700000" algn="tl">
                  <a:srgbClr val="FFFFFF"/>
                </a:outerShdw>
              </a:effectLst>
              <a:latin typeface="Arial (body)"/>
            </a:endParaRPr>
          </a:p>
          <a:p>
            <a:pPr algn="ctr">
              <a:defRPr/>
            </a:pPr>
            <a:r>
              <a:rPr lang="en-US" sz="1600" b="1" dirty="0">
                <a:effectLst>
                  <a:outerShdw blurRad="38100" dist="38100" dir="2700000" algn="tl">
                    <a:srgbClr val="FFFFFF"/>
                  </a:outerShdw>
                </a:effectLst>
                <a:latin typeface="Arial (body)"/>
              </a:rPr>
              <a:t>      </a:t>
            </a:r>
            <a:endParaRPr lang="en-US" sz="1600" dirty="0">
              <a:effectLst>
                <a:outerShdw blurRad="38100" dist="38100" dir="2700000" algn="tl">
                  <a:srgbClr val="FFFFFF"/>
                </a:outerShdw>
              </a:effectLst>
              <a:latin typeface="Arial (body)"/>
            </a:endParaRPr>
          </a:p>
        </p:txBody>
      </p:sp>
      <p:sp>
        <p:nvSpPr>
          <p:cNvPr id="1331208" name="AutoShape 8"/>
          <p:cNvSpPr>
            <a:spLocks noChangeArrowheads="1"/>
          </p:cNvSpPr>
          <p:nvPr/>
        </p:nvSpPr>
        <p:spPr bwMode="auto">
          <a:xfrm>
            <a:off x="7241033" y="1422400"/>
            <a:ext cx="1795463" cy="1733829"/>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Arial (body)"/>
            </a:endParaRPr>
          </a:p>
        </p:txBody>
      </p:sp>
      <p:sp>
        <p:nvSpPr>
          <p:cNvPr id="1331209" name="AutoShape 9"/>
          <p:cNvSpPr>
            <a:spLocks noChangeArrowheads="1"/>
          </p:cNvSpPr>
          <p:nvPr/>
        </p:nvSpPr>
        <p:spPr bwMode="auto">
          <a:xfrm>
            <a:off x="5800874" y="1420813"/>
            <a:ext cx="1795462" cy="173541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Arial (body)"/>
            </a:endParaRPr>
          </a:p>
        </p:txBody>
      </p:sp>
      <p:sp>
        <p:nvSpPr>
          <p:cNvPr id="1331210" name="AutoShape 10"/>
          <p:cNvSpPr>
            <a:spLocks noChangeArrowheads="1"/>
          </p:cNvSpPr>
          <p:nvPr/>
        </p:nvSpPr>
        <p:spPr bwMode="auto">
          <a:xfrm>
            <a:off x="1480393" y="1425575"/>
            <a:ext cx="1795463" cy="1724025"/>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effectLst>
                  <a:outerShdw blurRad="38100" dist="38100" dir="2700000" algn="tl">
                    <a:srgbClr val="FFFFFF"/>
                  </a:outerShdw>
                </a:effectLst>
                <a:latin typeface="Arial (body)"/>
              </a:rPr>
              <a:t>  </a:t>
            </a:r>
          </a:p>
          <a:p>
            <a:pPr algn="ctr">
              <a:defRPr/>
            </a:pPr>
            <a:r>
              <a:rPr lang="en-US" sz="1600" b="1" dirty="0">
                <a:effectLst>
                  <a:outerShdw blurRad="38100" dist="38100" dir="2700000" algn="tl">
                    <a:srgbClr val="FFFFFF"/>
                  </a:outerShdw>
                </a:effectLst>
                <a:latin typeface="Arial (body)"/>
              </a:rPr>
              <a:t>   </a:t>
            </a:r>
            <a:endParaRPr lang="en-US" sz="1600" dirty="0">
              <a:effectLst>
                <a:outerShdw blurRad="38100" dist="38100" dir="2700000" algn="tl">
                  <a:srgbClr val="FFFFFF"/>
                </a:outerShdw>
              </a:effectLst>
              <a:latin typeface="Arial (body)"/>
            </a:endParaRPr>
          </a:p>
        </p:txBody>
      </p:sp>
      <p:sp>
        <p:nvSpPr>
          <p:cNvPr id="102411" name="Rectangle 11"/>
          <p:cNvSpPr>
            <a:spLocks noChangeArrowheads="1"/>
          </p:cNvSpPr>
          <p:nvPr/>
        </p:nvSpPr>
        <p:spPr bwMode="auto">
          <a:xfrm>
            <a:off x="1476375" y="3298825"/>
            <a:ext cx="1296988" cy="720725"/>
          </a:xfrm>
          <a:prstGeom prst="rect">
            <a:avLst/>
          </a:prstGeom>
          <a:solidFill>
            <a:srgbClr val="FFFF66"/>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Preliminary </a:t>
            </a:r>
          </a:p>
          <a:p>
            <a:pPr algn="ctr" eaLnBrk="1" hangingPunct="1"/>
            <a:r>
              <a:rPr lang="fr-FR" altLang="en-US" sz="1400" b="1" dirty="0">
                <a:latin typeface="Arial (body)"/>
              </a:rPr>
              <a:t>Survey</a:t>
            </a:r>
          </a:p>
        </p:txBody>
      </p:sp>
      <p:sp>
        <p:nvSpPr>
          <p:cNvPr id="102412" name="Rectangle 12"/>
          <p:cNvSpPr>
            <a:spLocks noChangeArrowheads="1"/>
          </p:cNvSpPr>
          <p:nvPr/>
        </p:nvSpPr>
        <p:spPr bwMode="auto">
          <a:xfrm>
            <a:off x="2916238" y="3298825"/>
            <a:ext cx="1296987" cy="720725"/>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Fieldwork</a:t>
            </a:r>
          </a:p>
        </p:txBody>
      </p:sp>
      <p:sp>
        <p:nvSpPr>
          <p:cNvPr id="102413" name="Rectangle 13"/>
          <p:cNvSpPr>
            <a:spLocks noChangeArrowheads="1"/>
          </p:cNvSpPr>
          <p:nvPr/>
        </p:nvSpPr>
        <p:spPr bwMode="auto">
          <a:xfrm>
            <a:off x="4356100" y="3298825"/>
            <a:ext cx="1296988" cy="72072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Reporting</a:t>
            </a:r>
          </a:p>
        </p:txBody>
      </p:sp>
      <p:sp>
        <p:nvSpPr>
          <p:cNvPr id="102414" name="Rectangle 14"/>
          <p:cNvSpPr>
            <a:spLocks noChangeArrowheads="1"/>
          </p:cNvSpPr>
          <p:nvPr/>
        </p:nvSpPr>
        <p:spPr bwMode="auto">
          <a:xfrm>
            <a:off x="5795963" y="3298825"/>
            <a:ext cx="1296987" cy="720725"/>
          </a:xfrm>
          <a:prstGeom prst="rect">
            <a:avLst/>
          </a:prstGeom>
          <a:solidFill>
            <a:srgbClr val="FF9933"/>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Action Plan</a:t>
            </a:r>
          </a:p>
        </p:txBody>
      </p:sp>
      <p:sp>
        <p:nvSpPr>
          <p:cNvPr id="102415" name="Rectangle 15"/>
          <p:cNvSpPr>
            <a:spLocks noChangeArrowheads="1"/>
          </p:cNvSpPr>
          <p:nvPr/>
        </p:nvSpPr>
        <p:spPr bwMode="auto">
          <a:xfrm>
            <a:off x="7235825" y="3298825"/>
            <a:ext cx="1296988" cy="720725"/>
          </a:xfrm>
          <a:prstGeom prst="rect">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Follow-Up</a:t>
            </a:r>
          </a:p>
        </p:txBody>
      </p:sp>
      <p:sp>
        <p:nvSpPr>
          <p:cNvPr id="102416" name="Rectangle 16"/>
          <p:cNvSpPr>
            <a:spLocks noChangeArrowheads="1"/>
          </p:cNvSpPr>
          <p:nvPr/>
        </p:nvSpPr>
        <p:spPr bwMode="auto">
          <a:xfrm>
            <a:off x="107950" y="3298825"/>
            <a:ext cx="1230313" cy="720725"/>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Planning</a:t>
            </a:r>
          </a:p>
        </p:txBody>
      </p:sp>
      <p:sp>
        <p:nvSpPr>
          <p:cNvPr id="102417" name="Text Box 17"/>
          <p:cNvSpPr txBox="1">
            <a:spLocks noChangeArrowheads="1"/>
          </p:cNvSpPr>
          <p:nvPr/>
        </p:nvSpPr>
        <p:spPr bwMode="auto">
          <a:xfrm>
            <a:off x="611188" y="2001838"/>
            <a:ext cx="411162"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1</a:t>
            </a:r>
          </a:p>
        </p:txBody>
      </p:sp>
      <p:sp>
        <p:nvSpPr>
          <p:cNvPr id="102418" name="Text Box 18"/>
          <p:cNvSpPr txBox="1">
            <a:spLocks noChangeArrowheads="1"/>
          </p:cNvSpPr>
          <p:nvPr/>
        </p:nvSpPr>
        <p:spPr bwMode="auto">
          <a:xfrm>
            <a:off x="2289175" y="2001838"/>
            <a:ext cx="411163"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2</a:t>
            </a:r>
          </a:p>
        </p:txBody>
      </p:sp>
      <p:sp>
        <p:nvSpPr>
          <p:cNvPr id="102419" name="Text Box 19"/>
          <p:cNvSpPr txBox="1">
            <a:spLocks noChangeArrowheads="1"/>
          </p:cNvSpPr>
          <p:nvPr/>
        </p:nvSpPr>
        <p:spPr bwMode="auto">
          <a:xfrm>
            <a:off x="3779838" y="2001838"/>
            <a:ext cx="411162"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3</a:t>
            </a:r>
          </a:p>
        </p:txBody>
      </p:sp>
      <p:sp>
        <p:nvSpPr>
          <p:cNvPr id="102420" name="Text Box 20"/>
          <p:cNvSpPr txBox="1">
            <a:spLocks noChangeArrowheads="1"/>
          </p:cNvSpPr>
          <p:nvPr/>
        </p:nvSpPr>
        <p:spPr bwMode="auto">
          <a:xfrm>
            <a:off x="5240338" y="2001838"/>
            <a:ext cx="411162"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4</a:t>
            </a:r>
          </a:p>
        </p:txBody>
      </p:sp>
      <p:sp>
        <p:nvSpPr>
          <p:cNvPr id="102421" name="Text Box 21"/>
          <p:cNvSpPr txBox="1">
            <a:spLocks noChangeArrowheads="1"/>
          </p:cNvSpPr>
          <p:nvPr/>
        </p:nvSpPr>
        <p:spPr bwMode="auto">
          <a:xfrm>
            <a:off x="6659563" y="2001838"/>
            <a:ext cx="411162"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5</a:t>
            </a:r>
          </a:p>
        </p:txBody>
      </p:sp>
      <p:sp>
        <p:nvSpPr>
          <p:cNvPr id="102422" name="Text Box 22"/>
          <p:cNvSpPr txBox="1">
            <a:spLocks noChangeArrowheads="1"/>
          </p:cNvSpPr>
          <p:nvPr/>
        </p:nvSpPr>
        <p:spPr bwMode="auto">
          <a:xfrm>
            <a:off x="8101013" y="2001838"/>
            <a:ext cx="411162"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6</a:t>
            </a:r>
          </a:p>
        </p:txBody>
      </p:sp>
      <p:sp>
        <p:nvSpPr>
          <p:cNvPr id="102423" name="Text Box 23"/>
          <p:cNvSpPr txBox="1">
            <a:spLocks noChangeArrowheads="1"/>
          </p:cNvSpPr>
          <p:nvPr/>
        </p:nvSpPr>
        <p:spPr bwMode="auto">
          <a:xfrm>
            <a:off x="2606675" y="5319713"/>
            <a:ext cx="3451586"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buFontTx/>
              <a:buChar char="•"/>
            </a:pPr>
            <a:r>
              <a:rPr lang="en-US" altLang="en-US" sz="2000" dirty="0">
                <a:latin typeface="Arial (body)"/>
              </a:rPr>
              <a:t> Performing </a:t>
            </a:r>
            <a:r>
              <a:rPr lang="en-US" altLang="en-US" sz="2000" dirty="0" smtClean="0">
                <a:latin typeface="Arial (body)"/>
              </a:rPr>
              <a:t>follow-up </a:t>
            </a:r>
            <a:r>
              <a:rPr lang="en-US" altLang="en-US" sz="2000" dirty="0">
                <a:latin typeface="Arial (body)"/>
              </a:rPr>
              <a:t>audits</a:t>
            </a:r>
          </a:p>
          <a:p>
            <a:pPr eaLnBrk="1" hangingPunct="1"/>
            <a:endParaRPr lang="en-US" altLang="en-US" sz="2000" dirty="0">
              <a:latin typeface="Arial (body)"/>
            </a:endParaRPr>
          </a:p>
        </p:txBody>
      </p:sp>
      <p:sp>
        <p:nvSpPr>
          <p:cNvPr id="102424" name="Rectangle 24"/>
          <p:cNvSpPr>
            <a:spLocks noChangeArrowheads="1"/>
          </p:cNvSpPr>
          <p:nvPr/>
        </p:nvSpPr>
        <p:spPr bwMode="auto">
          <a:xfrm>
            <a:off x="7092950" y="3213100"/>
            <a:ext cx="1584325" cy="936625"/>
          </a:xfrm>
          <a:prstGeom prst="rect">
            <a:avLst/>
          </a:prstGeom>
          <a:noFill/>
          <a:ln w="57150">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sp>
        <p:nvSpPr>
          <p:cNvPr id="102425" name="Rectangle 25"/>
          <p:cNvSpPr>
            <a:spLocks noChangeArrowheads="1"/>
          </p:cNvSpPr>
          <p:nvPr/>
        </p:nvSpPr>
        <p:spPr bwMode="auto">
          <a:xfrm>
            <a:off x="2411413" y="5257800"/>
            <a:ext cx="5400675" cy="574675"/>
          </a:xfrm>
          <a:prstGeom prst="rect">
            <a:avLst/>
          </a:prstGeom>
          <a:noFill/>
          <a:ln w="57150">
            <a:solidFill>
              <a:srgbClr val="FF66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cxnSp>
        <p:nvCxnSpPr>
          <p:cNvPr id="102426" name="AutoShape 26"/>
          <p:cNvCxnSpPr>
            <a:cxnSpLocks noChangeShapeType="1"/>
            <a:stCxn id="102424" idx="2"/>
            <a:endCxn id="102425" idx="0"/>
          </p:cNvCxnSpPr>
          <p:nvPr/>
        </p:nvCxnSpPr>
        <p:spPr bwMode="auto">
          <a:xfrm rot="5400000">
            <a:off x="5944394" y="3317081"/>
            <a:ext cx="1108075" cy="2773363"/>
          </a:xfrm>
          <a:prstGeom prst="bentConnector3">
            <a:avLst>
              <a:gd name="adj1" fmla="val 50000"/>
            </a:avLst>
          </a:prstGeom>
          <a:noFill/>
          <a:ln w="57150">
            <a:solidFill>
              <a:srgbClr val="FF0000"/>
            </a:solidFill>
            <a:miter lim="800000"/>
            <a:headEnd/>
            <a:tailEnd type="triangle" w="med" len="med"/>
          </a:ln>
          <a:extLst>
            <a:ext uri="{909E8E84-426E-40DD-AFC4-6F175D3DCCD1}">
              <a14:hiddenFill xmlns:a14="http://schemas.microsoft.com/office/drawing/2010/main" xmlns="">
                <a:noFill/>
              </a14:hiddenFill>
            </a:ext>
          </a:extLst>
        </p:spPr>
      </p:cxnSp>
      <p:sp>
        <p:nvSpPr>
          <p:cNvPr id="26" name="Rectangle 2"/>
          <p:cNvSpPr txBox="1">
            <a:spLocks noChangeArrowheads="1"/>
          </p:cNvSpPr>
          <p:nvPr/>
        </p:nvSpPr>
        <p:spPr>
          <a:xfrm>
            <a:off x="436615"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514350" indent="-514350" algn="l">
              <a:buFont typeface="+mj-lt"/>
              <a:buAutoNum type="arabicPeriod" startAt="6"/>
            </a:pPr>
            <a:r>
              <a:rPr lang="en-US" altLang="en-US" sz="2800" b="1" dirty="0" smtClean="0">
                <a:latin typeface="Arial (body)"/>
              </a:rPr>
              <a:t>Follow up</a:t>
            </a:r>
            <a:endParaRPr lang="en-GB" sz="2600" b="1" dirty="0" smtClean="0">
              <a:solidFill>
                <a:srgbClr val="000000"/>
              </a:solidFill>
              <a:latin typeface="Arial (body)"/>
            </a:endParaRPr>
          </a:p>
        </p:txBody>
      </p:sp>
    </p:spTree>
    <p:extLst>
      <p:ext uri="{BB962C8B-B14F-4D97-AF65-F5344CB8AC3E}">
        <p14:creationId xmlns:p14="http://schemas.microsoft.com/office/powerpoint/2010/main" xmlns="" val="42215824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829607A1-6CAB-4E04-920E-41BF24541B3F}" type="slidenum">
              <a:rPr lang="nl-BE" altLang="en-US" smtClean="0">
                <a:solidFill>
                  <a:srgbClr val="898989"/>
                </a:solidFill>
                <a:latin typeface="Tahoma" pitchFamily="34" charset="0"/>
              </a:rPr>
              <a:pPr eaLnBrk="1" hangingPunct="1"/>
              <a:t>24</a:t>
            </a:fld>
            <a:endParaRPr lang="nl-BE" altLang="en-US" dirty="0" smtClean="0">
              <a:solidFill>
                <a:srgbClr val="898989"/>
              </a:solidFill>
              <a:latin typeface="Tahoma" pitchFamily="34" charset="0"/>
            </a:endParaRPr>
          </a:p>
        </p:txBody>
      </p:sp>
      <p:sp>
        <p:nvSpPr>
          <p:cNvPr id="103427" name="Rectangle 2"/>
          <p:cNvSpPr>
            <a:spLocks noChangeArrowheads="1"/>
          </p:cNvSpPr>
          <p:nvPr/>
        </p:nvSpPr>
        <p:spPr bwMode="auto">
          <a:xfrm>
            <a:off x="468313" y="2346325"/>
            <a:ext cx="8301037" cy="2019300"/>
          </a:xfrm>
          <a:prstGeom prst="rect">
            <a:avLst/>
          </a:prstGeom>
          <a:solidFill>
            <a:schemeClr val="bg2"/>
          </a:solidFill>
          <a:ln>
            <a:noFill/>
          </a:ln>
          <a:effectLst>
            <a:outerShdw blurRad="63500" dist="107950" dir="2700000" algn="tl" rotWithShape="0">
              <a:prstClr val="black">
                <a:alpha val="5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r>
              <a:rPr lang="en-US" sz="2000" b="1" u="sng" dirty="0">
                <a:latin typeface="Arial (body)"/>
              </a:rPr>
              <a:t>Standard </a:t>
            </a:r>
            <a:r>
              <a:rPr lang="en-US" sz="2000" b="1" u="sng" dirty="0" smtClean="0">
                <a:latin typeface="Arial (body)"/>
              </a:rPr>
              <a:t>2500 </a:t>
            </a:r>
            <a:r>
              <a:rPr lang="en-US" sz="2000" b="1" u="sng" dirty="0">
                <a:latin typeface="Arial (body)"/>
              </a:rPr>
              <a:t>– Monitoring Progress</a:t>
            </a:r>
            <a:br>
              <a:rPr lang="en-US" sz="2000" b="1" u="sng" dirty="0">
                <a:latin typeface="Arial (body)"/>
              </a:rPr>
            </a:br>
            <a:endParaRPr lang="en-US" sz="2000" b="1" u="sng" dirty="0">
              <a:latin typeface="Arial (body)"/>
            </a:endParaRPr>
          </a:p>
          <a:p>
            <a:pPr algn="just">
              <a:defRPr/>
            </a:pPr>
            <a:r>
              <a:rPr lang="en-US" altLang="fr-FR" sz="2000" i="1" dirty="0">
                <a:latin typeface="Arial (body)"/>
              </a:rPr>
              <a:t>“</a:t>
            </a:r>
            <a:r>
              <a:rPr lang="en-US" sz="2000" i="1" dirty="0">
                <a:latin typeface="Arial (body)"/>
              </a:rPr>
              <a:t>The chief audit executive must establish and maintain a system to monitor the disposition of results communicated to management</a:t>
            </a:r>
            <a:r>
              <a:rPr lang="en-US" sz="2400" i="1" dirty="0"/>
              <a:t>.</a:t>
            </a:r>
            <a:r>
              <a:rPr lang="en-US" altLang="fr-FR" sz="2400" i="1" dirty="0"/>
              <a:t>”</a:t>
            </a:r>
            <a:endParaRPr lang="en-US" sz="2400" i="1" dirty="0"/>
          </a:p>
        </p:txBody>
      </p:sp>
      <p:grpSp>
        <p:nvGrpSpPr>
          <p:cNvPr id="2" name="Group 1"/>
          <p:cNvGrpSpPr>
            <a:grpSpLocks/>
          </p:cNvGrpSpPr>
          <p:nvPr/>
        </p:nvGrpSpPr>
        <p:grpSpPr bwMode="auto">
          <a:xfrm>
            <a:off x="179388" y="82550"/>
            <a:ext cx="1708150" cy="290513"/>
            <a:chOff x="179388" y="82550"/>
            <a:chExt cx="1708150" cy="290513"/>
          </a:xfrm>
        </p:grpSpPr>
        <p:grpSp>
          <p:nvGrpSpPr>
            <p:cNvPr id="3" name="Group 7"/>
            <p:cNvGrpSpPr>
              <a:grpSpLocks/>
            </p:cNvGrpSpPr>
            <p:nvPr/>
          </p:nvGrpSpPr>
          <p:grpSpPr bwMode="auto">
            <a:xfrm>
              <a:off x="179388" y="115888"/>
              <a:ext cx="1655762" cy="217487"/>
              <a:chOff x="110" y="890"/>
              <a:chExt cx="5628" cy="1094"/>
            </a:xfrm>
          </p:grpSpPr>
          <p:sp>
            <p:nvSpPr>
              <p:cNvPr id="1183752" name="AutoShape 8"/>
              <p:cNvSpPr>
                <a:spLocks noChangeArrowheads="1"/>
              </p:cNvSpPr>
              <p:nvPr/>
            </p:nvSpPr>
            <p:spPr bwMode="auto">
              <a:xfrm>
                <a:off x="110" y="898"/>
                <a:ext cx="1090"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183753" name="AutoShape 9"/>
              <p:cNvSpPr>
                <a:spLocks noChangeArrowheads="1"/>
              </p:cNvSpPr>
              <p:nvPr/>
            </p:nvSpPr>
            <p:spPr bwMode="auto">
              <a:xfrm>
                <a:off x="1885" y="898"/>
                <a:ext cx="1128"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183754" name="AutoShape 10"/>
              <p:cNvSpPr>
                <a:spLocks noChangeArrowheads="1"/>
              </p:cNvSpPr>
              <p:nvPr/>
            </p:nvSpPr>
            <p:spPr bwMode="auto">
              <a:xfrm>
                <a:off x="2792" y="898"/>
                <a:ext cx="1133"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183755" name="AutoShape 11"/>
              <p:cNvSpPr>
                <a:spLocks noChangeArrowheads="1"/>
              </p:cNvSpPr>
              <p:nvPr/>
            </p:nvSpPr>
            <p:spPr bwMode="auto">
              <a:xfrm>
                <a:off x="4610" y="898"/>
                <a:ext cx="1128"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183756" name="AutoShape 12"/>
              <p:cNvSpPr>
                <a:spLocks noChangeArrowheads="1"/>
              </p:cNvSpPr>
              <p:nvPr/>
            </p:nvSpPr>
            <p:spPr bwMode="auto">
              <a:xfrm>
                <a:off x="3698" y="890"/>
                <a:ext cx="1133"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183757" name="AutoShape 13"/>
              <p:cNvSpPr>
                <a:spLocks noChangeArrowheads="1"/>
              </p:cNvSpPr>
              <p:nvPr/>
            </p:nvSpPr>
            <p:spPr bwMode="auto">
              <a:xfrm>
                <a:off x="973" y="890"/>
                <a:ext cx="1133"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grpSp>
        <p:sp>
          <p:nvSpPr>
            <p:cNvPr id="103432" name="Rectangle 14"/>
            <p:cNvSpPr>
              <a:spLocks noChangeArrowheads="1"/>
            </p:cNvSpPr>
            <p:nvPr/>
          </p:nvSpPr>
          <p:spPr bwMode="auto">
            <a:xfrm>
              <a:off x="1476375" y="82550"/>
              <a:ext cx="411163" cy="290513"/>
            </a:xfrm>
            <a:prstGeom prst="rect">
              <a:avLst/>
            </a:prstGeom>
            <a:noFill/>
            <a:ln w="28575">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grpSp>
    </p:spTree>
    <p:extLst>
      <p:ext uri="{BB962C8B-B14F-4D97-AF65-F5344CB8AC3E}">
        <p14:creationId xmlns:p14="http://schemas.microsoft.com/office/powerpoint/2010/main" xmlns="" val="4294891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eaLnBrk="1" hangingPunct="1"/>
            <a:fld id="{2CECB95B-6775-4490-AD5A-FA7925036C61}" type="slidenum">
              <a:rPr lang="nl-BE" smtClean="0">
                <a:solidFill>
                  <a:srgbClr val="000000"/>
                </a:solidFill>
                <a:effectLst/>
                <a:latin typeface="Arial" pitchFamily="34" charset="0"/>
              </a:rPr>
              <a:pPr eaLnBrk="1" hangingPunct="1"/>
              <a:t>25</a:t>
            </a:fld>
            <a:endParaRPr lang="nl-BE" dirty="0" smtClean="0">
              <a:solidFill>
                <a:srgbClr val="000000"/>
              </a:solidFill>
              <a:effectLst/>
              <a:latin typeface="Arial" pitchFamily="34" charset="0"/>
            </a:endParaRPr>
          </a:p>
        </p:txBody>
      </p:sp>
      <p:sp>
        <p:nvSpPr>
          <p:cNvPr id="9219" name="Rectangle 2"/>
          <p:cNvSpPr>
            <a:spLocks noGrp="1" noChangeArrowheads="1"/>
          </p:cNvSpPr>
          <p:nvPr>
            <p:ph type="title"/>
          </p:nvPr>
        </p:nvSpPr>
        <p:spPr>
          <a:xfrm>
            <a:off x="755576" y="692696"/>
            <a:ext cx="6480720" cy="1143000"/>
          </a:xfrm>
          <a:ln w="19050">
            <a:solidFill>
              <a:schemeClr val="accent5"/>
            </a:solidFill>
          </a:ln>
        </p:spPr>
        <p:style>
          <a:lnRef idx="2">
            <a:schemeClr val="accent1"/>
          </a:lnRef>
          <a:fillRef idx="1">
            <a:schemeClr val="lt1"/>
          </a:fillRef>
          <a:effectRef idx="0">
            <a:schemeClr val="accent1"/>
          </a:effectRef>
          <a:fontRef idx="minor">
            <a:schemeClr val="dk1"/>
          </a:fontRef>
        </p:style>
        <p:txBody>
          <a:bodyPr>
            <a:normAutofit/>
          </a:bodyPr>
          <a:lstStyle/>
          <a:p>
            <a:pPr eaLnBrk="1" hangingPunct="1"/>
            <a:r>
              <a:rPr lang="en-US" sz="2600" b="1" dirty="0" smtClean="0">
                <a:solidFill>
                  <a:srgbClr val="000000"/>
                </a:solidFill>
                <a:effectLst/>
                <a:latin typeface="Arial (headings)"/>
              </a:rPr>
              <a:t>Agenda</a:t>
            </a:r>
          </a:p>
        </p:txBody>
      </p:sp>
      <p:sp>
        <p:nvSpPr>
          <p:cNvPr id="9220" name="Rectangle 3"/>
          <p:cNvSpPr>
            <a:spLocks noGrp="1" noChangeArrowheads="1"/>
          </p:cNvSpPr>
          <p:nvPr>
            <p:ph type="body" idx="1"/>
          </p:nvPr>
        </p:nvSpPr>
        <p:spPr>
          <a:xfrm>
            <a:off x="468313" y="1989138"/>
            <a:ext cx="8229600" cy="4114800"/>
          </a:xfrm>
        </p:spPr>
        <p:txBody>
          <a:bodyPr>
            <a:normAutofit/>
          </a:bodyPr>
          <a:lstStyle/>
          <a:p>
            <a:pPr eaLnBrk="1" hangingPunct="1">
              <a:buClr>
                <a:schemeClr val="accent5"/>
              </a:buClr>
              <a:buSzPct val="85000"/>
              <a:buFontTx/>
              <a:buChar char="•"/>
            </a:pPr>
            <a:endParaRPr lang="en-US" sz="2200" dirty="0" smtClean="0">
              <a:solidFill>
                <a:srgbClr val="000000"/>
              </a:solidFill>
              <a:effectLst/>
              <a:latin typeface="Arial (body)"/>
              <a:cs typeface="Arial" pitchFamily="34" charset="0"/>
            </a:endParaRPr>
          </a:p>
          <a:p>
            <a:pPr eaLnBrk="1" hangingPunct="1">
              <a:buClr>
                <a:schemeClr val="accent5"/>
              </a:buClr>
              <a:buSzPct val="85000"/>
              <a:buFontTx/>
              <a:buChar char="•"/>
            </a:pPr>
            <a:r>
              <a:rPr lang="en-US" sz="2200" dirty="0" smtClean="0">
                <a:solidFill>
                  <a:srgbClr val="000000"/>
                </a:solidFill>
                <a:latin typeface="Arial (body)"/>
                <a:cs typeface="Arial" pitchFamily="34" charset="0"/>
              </a:rPr>
              <a:t>Part 1: </a:t>
            </a:r>
            <a:r>
              <a:rPr lang="en-US" sz="2200" dirty="0" smtClean="0">
                <a:solidFill>
                  <a:srgbClr val="000000"/>
                </a:solidFill>
                <a:latin typeface="Arial (body)"/>
                <a:cs typeface="Arial" pitchFamily="34" charset="0"/>
              </a:rPr>
              <a:t>Introduction to audit cycle</a:t>
            </a:r>
            <a:endParaRPr lang="en-US" sz="2200" dirty="0" smtClean="0">
              <a:solidFill>
                <a:srgbClr val="000000"/>
              </a:solidFill>
              <a:effectLst/>
              <a:latin typeface="Arial (body)"/>
              <a:cs typeface="Arial" pitchFamily="34" charset="0"/>
            </a:endParaRPr>
          </a:p>
          <a:p>
            <a:pPr eaLnBrk="1" hangingPunct="1">
              <a:buClr>
                <a:schemeClr val="accent5"/>
              </a:buClr>
              <a:buSzPct val="85000"/>
              <a:buFontTx/>
              <a:buChar char="•"/>
            </a:pPr>
            <a:endParaRPr lang="en-US" sz="2200" dirty="0" smtClean="0">
              <a:solidFill>
                <a:srgbClr val="000000"/>
              </a:solidFill>
              <a:effectLst/>
              <a:latin typeface="Arial (body)"/>
              <a:cs typeface="Arial" pitchFamily="34" charset="0"/>
            </a:endParaRPr>
          </a:p>
          <a:p>
            <a:pPr eaLnBrk="1" hangingPunct="1">
              <a:buClr>
                <a:schemeClr val="accent5"/>
              </a:buClr>
              <a:buSzPct val="85000"/>
              <a:buFontTx/>
              <a:buChar char="•"/>
            </a:pPr>
            <a:r>
              <a:rPr lang="en-US" sz="2200" b="1" dirty="0" smtClean="0">
                <a:solidFill>
                  <a:srgbClr val="000000"/>
                </a:solidFill>
                <a:effectLst/>
                <a:latin typeface="Arial (body)"/>
                <a:cs typeface="Arial" pitchFamily="34" charset="0"/>
              </a:rPr>
              <a:t>Part 2: </a:t>
            </a:r>
            <a:r>
              <a:rPr lang="en-US" sz="2200" b="1" dirty="0" smtClean="0">
                <a:solidFill>
                  <a:srgbClr val="000000"/>
                </a:solidFill>
                <a:effectLst/>
                <a:latin typeface="Arial (body)"/>
                <a:cs typeface="Arial" pitchFamily="34" charset="0"/>
              </a:rPr>
              <a:t>How does audit cycle connect to our IAM template?</a:t>
            </a:r>
            <a:endParaRPr lang="en-US" sz="2200" b="1" dirty="0" smtClean="0">
              <a:solidFill>
                <a:srgbClr val="000000"/>
              </a:solidFill>
              <a:effectLst/>
              <a:latin typeface="Arial (body)"/>
              <a:cs typeface="Arial" pitchFamily="34" charset="0"/>
            </a:endParaRPr>
          </a:p>
          <a:p>
            <a:pPr eaLnBrk="1" hangingPunct="1">
              <a:buClr>
                <a:schemeClr val="accent5"/>
              </a:buClr>
              <a:buSzPct val="85000"/>
              <a:buFontTx/>
              <a:buChar char="•"/>
            </a:pPr>
            <a:endParaRPr lang="en-US" sz="2200" dirty="0" smtClean="0">
              <a:solidFill>
                <a:srgbClr val="000000"/>
              </a:solidFill>
              <a:effectLst/>
              <a:latin typeface="Arial (body)"/>
              <a:cs typeface="Arial" pitchFamily="34" charset="0"/>
            </a:endParaRPr>
          </a:p>
          <a:p>
            <a:pPr eaLnBrk="1" hangingPunct="1">
              <a:buClr>
                <a:schemeClr val="accent5"/>
              </a:buClr>
              <a:buSzPct val="85000"/>
              <a:buFontTx/>
              <a:buChar char="•"/>
            </a:pPr>
            <a:r>
              <a:rPr lang="en-US" sz="2200" dirty="0" smtClean="0">
                <a:solidFill>
                  <a:srgbClr val="000000"/>
                </a:solidFill>
                <a:effectLst/>
                <a:latin typeface="Arial (body)"/>
                <a:cs typeface="Arial" pitchFamily="34" charset="0"/>
              </a:rPr>
              <a:t>Part 3: </a:t>
            </a:r>
            <a:r>
              <a:rPr lang="en-US" sz="2200" dirty="0" smtClean="0">
                <a:solidFill>
                  <a:srgbClr val="000000"/>
                </a:solidFill>
                <a:effectLst/>
                <a:latin typeface="Arial (body)"/>
                <a:cs typeface="Arial" pitchFamily="34" charset="0"/>
              </a:rPr>
              <a:t>Types of audit</a:t>
            </a:r>
            <a:endParaRPr lang="en-US" sz="2200" dirty="0" smtClean="0">
              <a:solidFill>
                <a:srgbClr val="000000"/>
              </a:solidFill>
              <a:effectLst/>
              <a:latin typeface="Arial (body)"/>
              <a:cs typeface="Arial" pitchFamily="34" charset="0"/>
            </a:endParaRPr>
          </a:p>
          <a:p>
            <a:pPr eaLnBrk="1" hangingPunct="1">
              <a:buClr>
                <a:schemeClr val="accent5"/>
              </a:buClr>
              <a:buSzPct val="85000"/>
              <a:buFontTx/>
              <a:buChar char="•"/>
            </a:pPr>
            <a:endParaRPr lang="en-US" sz="2200" dirty="0" smtClean="0">
              <a:solidFill>
                <a:srgbClr val="000000"/>
              </a:solidFill>
              <a:effectLst/>
              <a:latin typeface="Arial (body)"/>
              <a:cs typeface="Arial" pitchFamily="34" charset="0"/>
            </a:endParaRPr>
          </a:p>
          <a:p>
            <a:pPr eaLnBrk="1" hangingPunct="1">
              <a:buClr>
                <a:schemeClr val="accent5"/>
              </a:buClr>
              <a:buSzPct val="85000"/>
              <a:buFontTx/>
              <a:buChar char="•"/>
            </a:pPr>
            <a:r>
              <a:rPr lang="en-US" sz="2200" dirty="0" smtClean="0">
                <a:solidFill>
                  <a:srgbClr val="000000"/>
                </a:solidFill>
                <a:latin typeface="Arial (body)"/>
                <a:cs typeface="Arial" pitchFamily="34" charset="0"/>
              </a:rPr>
              <a:t>Part 4: </a:t>
            </a:r>
            <a:r>
              <a:rPr lang="en-US" sz="2200" dirty="0" smtClean="0">
                <a:solidFill>
                  <a:srgbClr val="000000"/>
                </a:solidFill>
                <a:latin typeface="Arial (body)"/>
                <a:cs typeface="Arial" pitchFamily="34" charset="0"/>
              </a:rPr>
              <a:t>ISPPIA 2210 on audit objectives</a:t>
            </a:r>
            <a:endParaRPr lang="en-US" sz="2200" dirty="0" smtClean="0">
              <a:solidFill>
                <a:srgbClr val="000000"/>
              </a:solidFill>
              <a:effectLst/>
              <a:latin typeface="Arial (body)"/>
              <a:cs typeface="Arial" pitchFamily="34" charset="0"/>
            </a:endParaRPr>
          </a:p>
          <a:p>
            <a:pPr eaLnBrk="1" hangingPunct="1">
              <a:buClr>
                <a:srgbClr val="000000"/>
              </a:buClr>
              <a:buSzPct val="85000"/>
              <a:buFontTx/>
              <a:buChar char="•"/>
            </a:pPr>
            <a:endParaRPr lang="en-US" sz="2200" b="1" dirty="0" smtClean="0">
              <a:solidFill>
                <a:srgbClr val="000000"/>
              </a:solidFill>
              <a:effectLst/>
              <a:latin typeface="Arial" pitchFamily="34" charset="0"/>
              <a:cs typeface="Arial" pitchFamily="34" charset="0"/>
            </a:endParaRPr>
          </a:p>
        </p:txBody>
      </p:sp>
    </p:spTree>
    <p:extLst>
      <p:ext uri="{BB962C8B-B14F-4D97-AF65-F5344CB8AC3E}">
        <p14:creationId xmlns:p14="http://schemas.microsoft.com/office/powerpoint/2010/main" xmlns="" val="42699239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eaLnBrk="1" hangingPunct="1"/>
            <a:fld id="{2CECB95B-6775-4490-AD5A-FA7925036C61}" type="slidenum">
              <a:rPr lang="nl-BE" smtClean="0">
                <a:solidFill>
                  <a:srgbClr val="000000"/>
                </a:solidFill>
                <a:effectLst/>
                <a:latin typeface="Arial" pitchFamily="34" charset="0"/>
              </a:rPr>
              <a:pPr eaLnBrk="1" hangingPunct="1"/>
              <a:t>26</a:t>
            </a:fld>
            <a:endParaRPr lang="nl-BE" dirty="0" smtClean="0">
              <a:solidFill>
                <a:srgbClr val="000000"/>
              </a:solidFill>
              <a:effectLst/>
              <a:latin typeface="Arial" pitchFamily="34" charset="0"/>
            </a:endParaRPr>
          </a:p>
        </p:txBody>
      </p:sp>
      <p:sp>
        <p:nvSpPr>
          <p:cNvPr id="9219" name="Rectangle 2"/>
          <p:cNvSpPr>
            <a:spLocks noGrp="1" noChangeArrowheads="1"/>
          </p:cNvSpPr>
          <p:nvPr>
            <p:ph type="title"/>
          </p:nvPr>
        </p:nvSpPr>
        <p:spPr>
          <a:xfrm>
            <a:off x="1115616" y="332656"/>
            <a:ext cx="6480720" cy="1143000"/>
          </a:xfrm>
          <a:ln w="19050">
            <a:solidFill>
              <a:schemeClr val="accent5"/>
            </a:solidFill>
          </a:ln>
        </p:spPr>
        <p:style>
          <a:lnRef idx="2">
            <a:schemeClr val="accent1"/>
          </a:lnRef>
          <a:fillRef idx="1">
            <a:schemeClr val="lt1"/>
          </a:fillRef>
          <a:effectRef idx="0">
            <a:schemeClr val="accent1"/>
          </a:effectRef>
          <a:fontRef idx="minor">
            <a:schemeClr val="dk1"/>
          </a:fontRef>
        </p:style>
        <p:txBody>
          <a:bodyPr>
            <a:normAutofit/>
          </a:bodyPr>
          <a:lstStyle/>
          <a:p>
            <a:pPr algn="l" eaLnBrk="1" hangingPunct="1"/>
            <a:r>
              <a:rPr lang="en-US" sz="2600" b="1" dirty="0" smtClean="0">
                <a:solidFill>
                  <a:srgbClr val="000000"/>
                </a:solidFill>
                <a:effectLst/>
                <a:latin typeface="Arial (headings)"/>
              </a:rPr>
              <a:t>Connection audit cycle to IAM template</a:t>
            </a:r>
            <a:endParaRPr lang="en-US" sz="2600" b="1" dirty="0" smtClean="0">
              <a:solidFill>
                <a:srgbClr val="000000"/>
              </a:solidFill>
              <a:effectLst/>
              <a:latin typeface="Arial (headings)"/>
            </a:endParaRPr>
          </a:p>
        </p:txBody>
      </p:sp>
      <p:pic>
        <p:nvPicPr>
          <p:cNvPr id="6" name="Content Placeholder 5"/>
          <p:cNvPicPr>
            <a:picLocks noGrp="1"/>
          </p:cNvPicPr>
          <p:nvPr>
            <p:ph idx="1"/>
          </p:nvPr>
        </p:nvPicPr>
        <p:blipFill>
          <a:blip r:embed="rId3" cstate="print"/>
          <a:srcRect/>
          <a:stretch>
            <a:fillRect/>
          </a:stretch>
        </p:blipFill>
        <p:spPr bwMode="auto">
          <a:xfrm>
            <a:off x="2286000" y="2148681"/>
            <a:ext cx="4572000" cy="3429000"/>
          </a:xfrm>
          <a:prstGeom prst="rect">
            <a:avLst/>
          </a:prstGeom>
          <a:noFill/>
          <a:ln w="9525">
            <a:noFill/>
            <a:miter lim="800000"/>
            <a:headEnd/>
            <a:tailEnd/>
          </a:ln>
        </p:spPr>
      </p:pic>
    </p:spTree>
    <p:extLst>
      <p:ext uri="{BB962C8B-B14F-4D97-AF65-F5344CB8AC3E}">
        <p14:creationId xmlns:p14="http://schemas.microsoft.com/office/powerpoint/2010/main" xmlns="" val="42699239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eaLnBrk="1" hangingPunct="1"/>
            <a:fld id="{2CECB95B-6775-4490-AD5A-FA7925036C61}" type="slidenum">
              <a:rPr lang="nl-BE" smtClean="0">
                <a:solidFill>
                  <a:srgbClr val="000000"/>
                </a:solidFill>
                <a:effectLst/>
                <a:latin typeface="Arial" pitchFamily="34" charset="0"/>
              </a:rPr>
              <a:pPr eaLnBrk="1" hangingPunct="1"/>
              <a:t>27</a:t>
            </a:fld>
            <a:endParaRPr lang="nl-BE" dirty="0" smtClean="0">
              <a:solidFill>
                <a:srgbClr val="000000"/>
              </a:solidFill>
              <a:effectLst/>
              <a:latin typeface="Arial" pitchFamily="34" charset="0"/>
            </a:endParaRPr>
          </a:p>
        </p:txBody>
      </p:sp>
      <p:sp>
        <p:nvSpPr>
          <p:cNvPr id="9219" name="Rectangle 2"/>
          <p:cNvSpPr>
            <a:spLocks noGrp="1" noChangeArrowheads="1"/>
          </p:cNvSpPr>
          <p:nvPr>
            <p:ph type="title"/>
          </p:nvPr>
        </p:nvSpPr>
        <p:spPr>
          <a:xfrm>
            <a:off x="1115616" y="332656"/>
            <a:ext cx="6480720" cy="1143000"/>
          </a:xfrm>
          <a:ln w="19050">
            <a:solidFill>
              <a:schemeClr val="accent5"/>
            </a:solidFill>
          </a:ln>
        </p:spPr>
        <p:style>
          <a:lnRef idx="2">
            <a:schemeClr val="accent1"/>
          </a:lnRef>
          <a:fillRef idx="1">
            <a:schemeClr val="lt1"/>
          </a:fillRef>
          <a:effectRef idx="0">
            <a:schemeClr val="accent1"/>
          </a:effectRef>
          <a:fontRef idx="minor">
            <a:schemeClr val="dk1"/>
          </a:fontRef>
        </p:style>
        <p:txBody>
          <a:bodyPr>
            <a:normAutofit/>
          </a:bodyPr>
          <a:lstStyle/>
          <a:p>
            <a:pPr algn="l" eaLnBrk="1" hangingPunct="1"/>
            <a:r>
              <a:rPr lang="en-US" sz="2600" b="1" dirty="0" smtClean="0">
                <a:solidFill>
                  <a:srgbClr val="000000"/>
                </a:solidFill>
                <a:effectLst/>
                <a:latin typeface="Arial (headings)"/>
              </a:rPr>
              <a:t>Connection audit cycle to IAM template</a:t>
            </a:r>
            <a:endParaRPr lang="en-US" sz="2600" b="1" dirty="0" smtClean="0">
              <a:solidFill>
                <a:srgbClr val="000000"/>
              </a:solidFill>
              <a:effectLst/>
              <a:latin typeface="Arial (headings)"/>
            </a:endParaRPr>
          </a:p>
        </p:txBody>
      </p:sp>
      <p:pic>
        <p:nvPicPr>
          <p:cNvPr id="1026" name="Picture 2" descr="C:\Users\Jean-Pierre\Desktop\IA manual.JPG"/>
          <p:cNvPicPr>
            <a:picLocks noGrp="1" noChangeAspect="1" noChangeArrowheads="1"/>
          </p:cNvPicPr>
          <p:nvPr>
            <p:ph idx="1"/>
          </p:nvPr>
        </p:nvPicPr>
        <p:blipFill>
          <a:blip r:embed="rId3" cstate="print"/>
          <a:srcRect/>
          <a:stretch>
            <a:fillRect/>
          </a:stretch>
        </p:blipFill>
        <p:spPr bwMode="auto">
          <a:xfrm>
            <a:off x="2699792" y="1772816"/>
            <a:ext cx="3078088" cy="4578656"/>
          </a:xfrm>
          <a:prstGeom prst="rect">
            <a:avLst/>
          </a:prstGeom>
          <a:noFill/>
        </p:spPr>
      </p:pic>
    </p:spTree>
    <p:extLst>
      <p:ext uri="{BB962C8B-B14F-4D97-AF65-F5344CB8AC3E}">
        <p14:creationId xmlns:p14="http://schemas.microsoft.com/office/powerpoint/2010/main" xmlns="" val="42699239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eaLnBrk="1" hangingPunct="1"/>
            <a:fld id="{2CECB95B-6775-4490-AD5A-FA7925036C61}" type="slidenum">
              <a:rPr lang="nl-BE" smtClean="0">
                <a:solidFill>
                  <a:srgbClr val="000000"/>
                </a:solidFill>
                <a:effectLst/>
                <a:latin typeface="Arial" pitchFamily="34" charset="0"/>
              </a:rPr>
              <a:pPr eaLnBrk="1" hangingPunct="1"/>
              <a:t>28</a:t>
            </a:fld>
            <a:endParaRPr lang="nl-BE" dirty="0" smtClean="0">
              <a:solidFill>
                <a:srgbClr val="000000"/>
              </a:solidFill>
              <a:effectLst/>
              <a:latin typeface="Arial" pitchFamily="34" charset="0"/>
            </a:endParaRPr>
          </a:p>
        </p:txBody>
      </p:sp>
      <p:sp>
        <p:nvSpPr>
          <p:cNvPr id="9219" name="Rectangle 2"/>
          <p:cNvSpPr>
            <a:spLocks noGrp="1" noChangeArrowheads="1"/>
          </p:cNvSpPr>
          <p:nvPr>
            <p:ph type="title"/>
          </p:nvPr>
        </p:nvSpPr>
        <p:spPr>
          <a:xfrm>
            <a:off x="1115616" y="332656"/>
            <a:ext cx="6480720" cy="1143000"/>
          </a:xfrm>
          <a:ln w="19050">
            <a:solidFill>
              <a:schemeClr val="accent5"/>
            </a:solidFill>
          </a:ln>
        </p:spPr>
        <p:style>
          <a:lnRef idx="2">
            <a:schemeClr val="accent1"/>
          </a:lnRef>
          <a:fillRef idx="1">
            <a:schemeClr val="lt1"/>
          </a:fillRef>
          <a:effectRef idx="0">
            <a:schemeClr val="accent1"/>
          </a:effectRef>
          <a:fontRef idx="minor">
            <a:schemeClr val="dk1"/>
          </a:fontRef>
        </p:style>
        <p:txBody>
          <a:bodyPr>
            <a:normAutofit/>
          </a:bodyPr>
          <a:lstStyle/>
          <a:p>
            <a:pPr algn="l" eaLnBrk="1" hangingPunct="1"/>
            <a:r>
              <a:rPr lang="en-US" sz="2600" b="1" dirty="0" smtClean="0">
                <a:solidFill>
                  <a:srgbClr val="000000"/>
                </a:solidFill>
                <a:effectLst/>
                <a:latin typeface="Arial (headings)"/>
              </a:rPr>
              <a:t>Connection audit cycle to IAM template</a:t>
            </a:r>
            <a:endParaRPr lang="en-US" sz="2600" b="1" dirty="0" smtClean="0">
              <a:solidFill>
                <a:srgbClr val="000000"/>
              </a:solidFill>
              <a:effectLst/>
              <a:latin typeface="Arial (headings)"/>
            </a:endParaRPr>
          </a:p>
        </p:txBody>
      </p:sp>
      <p:sp>
        <p:nvSpPr>
          <p:cNvPr id="5" name="Content Placeholder 4"/>
          <p:cNvSpPr>
            <a:spLocks noGrp="1"/>
          </p:cNvSpPr>
          <p:nvPr>
            <p:ph idx="1"/>
          </p:nvPr>
        </p:nvSpPr>
        <p:spPr>
          <a:xfrm>
            <a:off x="467544" y="2060848"/>
            <a:ext cx="8229600" cy="4525963"/>
          </a:xfrm>
        </p:spPr>
        <p:txBody>
          <a:bodyPr>
            <a:normAutofit/>
          </a:bodyPr>
          <a:lstStyle/>
          <a:p>
            <a:r>
              <a:rPr lang="nl-BE" dirty="0" smtClean="0"/>
              <a:t>Engagement planning</a:t>
            </a:r>
          </a:p>
          <a:p>
            <a:r>
              <a:rPr lang="nl-BE" dirty="0" smtClean="0"/>
              <a:t>Audit objectives and audit scope</a:t>
            </a:r>
          </a:p>
          <a:p>
            <a:r>
              <a:rPr lang="nl-BE" dirty="0" smtClean="0"/>
              <a:t>Audit program</a:t>
            </a:r>
          </a:p>
          <a:p>
            <a:r>
              <a:rPr lang="nl-BE" dirty="0" smtClean="0"/>
              <a:t>Audit field work</a:t>
            </a:r>
          </a:p>
          <a:p>
            <a:r>
              <a:rPr lang="nl-BE" dirty="0" smtClean="0"/>
              <a:t>Reporting on internal audit engagement</a:t>
            </a:r>
          </a:p>
          <a:p>
            <a:endParaRPr lang="nl-BE" dirty="0"/>
          </a:p>
        </p:txBody>
      </p:sp>
    </p:spTree>
    <p:extLst>
      <p:ext uri="{BB962C8B-B14F-4D97-AF65-F5344CB8AC3E}">
        <p14:creationId xmlns:p14="http://schemas.microsoft.com/office/powerpoint/2010/main" xmlns="" val="42699239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eaLnBrk="1" hangingPunct="1"/>
            <a:fld id="{2CECB95B-6775-4490-AD5A-FA7925036C61}" type="slidenum">
              <a:rPr lang="nl-BE" smtClean="0">
                <a:solidFill>
                  <a:srgbClr val="000000"/>
                </a:solidFill>
                <a:effectLst/>
                <a:latin typeface="Arial" pitchFamily="34" charset="0"/>
              </a:rPr>
              <a:pPr eaLnBrk="1" hangingPunct="1"/>
              <a:t>29</a:t>
            </a:fld>
            <a:endParaRPr lang="nl-BE" dirty="0" smtClean="0">
              <a:solidFill>
                <a:srgbClr val="000000"/>
              </a:solidFill>
              <a:effectLst/>
              <a:latin typeface="Arial" pitchFamily="34" charset="0"/>
            </a:endParaRPr>
          </a:p>
        </p:txBody>
      </p:sp>
      <p:sp>
        <p:nvSpPr>
          <p:cNvPr id="9219" name="Rectangle 2"/>
          <p:cNvSpPr>
            <a:spLocks noGrp="1" noChangeArrowheads="1"/>
          </p:cNvSpPr>
          <p:nvPr>
            <p:ph type="title"/>
          </p:nvPr>
        </p:nvSpPr>
        <p:spPr>
          <a:xfrm>
            <a:off x="755576" y="692696"/>
            <a:ext cx="6480720" cy="1143000"/>
          </a:xfrm>
          <a:ln w="19050">
            <a:solidFill>
              <a:schemeClr val="accent5"/>
            </a:solidFill>
          </a:ln>
        </p:spPr>
        <p:style>
          <a:lnRef idx="2">
            <a:schemeClr val="accent1"/>
          </a:lnRef>
          <a:fillRef idx="1">
            <a:schemeClr val="lt1"/>
          </a:fillRef>
          <a:effectRef idx="0">
            <a:schemeClr val="accent1"/>
          </a:effectRef>
          <a:fontRef idx="minor">
            <a:schemeClr val="dk1"/>
          </a:fontRef>
        </p:style>
        <p:txBody>
          <a:bodyPr>
            <a:normAutofit/>
          </a:bodyPr>
          <a:lstStyle/>
          <a:p>
            <a:pPr eaLnBrk="1" hangingPunct="1"/>
            <a:r>
              <a:rPr lang="en-US" sz="2600" b="1" dirty="0" smtClean="0">
                <a:solidFill>
                  <a:srgbClr val="000000"/>
                </a:solidFill>
                <a:effectLst/>
                <a:latin typeface="Arial (headings)"/>
              </a:rPr>
              <a:t>Agenda</a:t>
            </a:r>
          </a:p>
        </p:txBody>
      </p:sp>
      <p:sp>
        <p:nvSpPr>
          <p:cNvPr id="9220" name="Rectangle 3"/>
          <p:cNvSpPr>
            <a:spLocks noGrp="1" noChangeArrowheads="1"/>
          </p:cNvSpPr>
          <p:nvPr>
            <p:ph type="body" idx="1"/>
          </p:nvPr>
        </p:nvSpPr>
        <p:spPr>
          <a:xfrm>
            <a:off x="468313" y="1989138"/>
            <a:ext cx="8229600" cy="4114800"/>
          </a:xfrm>
        </p:spPr>
        <p:txBody>
          <a:bodyPr>
            <a:normAutofit/>
          </a:bodyPr>
          <a:lstStyle/>
          <a:p>
            <a:pPr eaLnBrk="1" hangingPunct="1">
              <a:buClr>
                <a:schemeClr val="accent5"/>
              </a:buClr>
              <a:buSzPct val="85000"/>
              <a:buFontTx/>
              <a:buChar char="•"/>
            </a:pPr>
            <a:endParaRPr lang="en-US" sz="2200" dirty="0" smtClean="0">
              <a:solidFill>
                <a:srgbClr val="000000"/>
              </a:solidFill>
              <a:effectLst/>
              <a:latin typeface="Arial (body)"/>
              <a:cs typeface="Arial" pitchFamily="34" charset="0"/>
            </a:endParaRPr>
          </a:p>
          <a:p>
            <a:pPr eaLnBrk="1" hangingPunct="1">
              <a:buClr>
                <a:schemeClr val="accent5"/>
              </a:buClr>
              <a:buSzPct val="85000"/>
              <a:buFontTx/>
              <a:buChar char="•"/>
            </a:pPr>
            <a:r>
              <a:rPr lang="en-US" sz="2200" dirty="0" smtClean="0">
                <a:solidFill>
                  <a:srgbClr val="000000"/>
                </a:solidFill>
                <a:latin typeface="Arial (body)"/>
                <a:cs typeface="Arial" pitchFamily="34" charset="0"/>
              </a:rPr>
              <a:t>Part 1: </a:t>
            </a:r>
            <a:r>
              <a:rPr lang="en-US" sz="2200" dirty="0" smtClean="0">
                <a:solidFill>
                  <a:srgbClr val="000000"/>
                </a:solidFill>
                <a:latin typeface="Arial (body)"/>
                <a:cs typeface="Arial" pitchFamily="34" charset="0"/>
              </a:rPr>
              <a:t>Introduction to audit cycle</a:t>
            </a:r>
            <a:endParaRPr lang="en-US" sz="2200" dirty="0" smtClean="0">
              <a:solidFill>
                <a:srgbClr val="000000"/>
              </a:solidFill>
              <a:effectLst/>
              <a:latin typeface="Arial (body)"/>
              <a:cs typeface="Arial" pitchFamily="34" charset="0"/>
            </a:endParaRPr>
          </a:p>
          <a:p>
            <a:pPr eaLnBrk="1" hangingPunct="1">
              <a:buClr>
                <a:schemeClr val="accent5"/>
              </a:buClr>
              <a:buSzPct val="85000"/>
              <a:buFontTx/>
              <a:buChar char="•"/>
            </a:pPr>
            <a:endParaRPr lang="en-US" sz="2200" dirty="0" smtClean="0">
              <a:solidFill>
                <a:srgbClr val="000000"/>
              </a:solidFill>
              <a:effectLst/>
              <a:latin typeface="Arial (body)"/>
              <a:cs typeface="Arial" pitchFamily="34" charset="0"/>
            </a:endParaRPr>
          </a:p>
          <a:p>
            <a:pPr eaLnBrk="1" hangingPunct="1">
              <a:buClr>
                <a:schemeClr val="accent5"/>
              </a:buClr>
              <a:buSzPct val="85000"/>
              <a:buFontTx/>
              <a:buChar char="•"/>
            </a:pPr>
            <a:r>
              <a:rPr lang="en-US" sz="2200" dirty="0" smtClean="0">
                <a:solidFill>
                  <a:srgbClr val="000000"/>
                </a:solidFill>
                <a:effectLst/>
                <a:latin typeface="Arial (body)"/>
                <a:cs typeface="Arial" pitchFamily="34" charset="0"/>
              </a:rPr>
              <a:t>Part 2: </a:t>
            </a:r>
            <a:r>
              <a:rPr lang="en-US" sz="2200" dirty="0" smtClean="0">
                <a:solidFill>
                  <a:srgbClr val="000000"/>
                </a:solidFill>
                <a:effectLst/>
                <a:latin typeface="Arial (body)"/>
                <a:cs typeface="Arial" pitchFamily="34" charset="0"/>
              </a:rPr>
              <a:t>How does audit cycle connect to our IAM template?</a:t>
            </a:r>
            <a:endParaRPr lang="en-US" sz="2200" dirty="0" smtClean="0">
              <a:solidFill>
                <a:srgbClr val="000000"/>
              </a:solidFill>
              <a:effectLst/>
              <a:latin typeface="Arial (body)"/>
              <a:cs typeface="Arial" pitchFamily="34" charset="0"/>
            </a:endParaRPr>
          </a:p>
          <a:p>
            <a:pPr eaLnBrk="1" hangingPunct="1">
              <a:buClr>
                <a:schemeClr val="accent5"/>
              </a:buClr>
              <a:buSzPct val="85000"/>
              <a:buFontTx/>
              <a:buChar char="•"/>
            </a:pPr>
            <a:endParaRPr lang="en-US" sz="2200" dirty="0" smtClean="0">
              <a:solidFill>
                <a:srgbClr val="000000"/>
              </a:solidFill>
              <a:effectLst/>
              <a:latin typeface="Arial (body)"/>
              <a:cs typeface="Arial" pitchFamily="34" charset="0"/>
            </a:endParaRPr>
          </a:p>
          <a:p>
            <a:pPr eaLnBrk="1" hangingPunct="1">
              <a:buClr>
                <a:schemeClr val="accent5"/>
              </a:buClr>
              <a:buSzPct val="85000"/>
              <a:buFontTx/>
              <a:buChar char="•"/>
            </a:pPr>
            <a:r>
              <a:rPr lang="en-US" sz="2200" b="1" dirty="0" smtClean="0">
                <a:solidFill>
                  <a:srgbClr val="000000"/>
                </a:solidFill>
                <a:effectLst/>
                <a:latin typeface="Arial (body)"/>
                <a:cs typeface="Arial" pitchFamily="34" charset="0"/>
              </a:rPr>
              <a:t>Part 3: </a:t>
            </a:r>
            <a:r>
              <a:rPr lang="en-US" sz="2200" b="1" dirty="0" smtClean="0">
                <a:solidFill>
                  <a:srgbClr val="000000"/>
                </a:solidFill>
                <a:effectLst/>
                <a:latin typeface="Arial (body)"/>
                <a:cs typeface="Arial" pitchFamily="34" charset="0"/>
              </a:rPr>
              <a:t>Types of audit</a:t>
            </a:r>
            <a:endParaRPr lang="en-US" sz="2200" b="1" dirty="0" smtClean="0">
              <a:solidFill>
                <a:srgbClr val="000000"/>
              </a:solidFill>
              <a:effectLst/>
              <a:latin typeface="Arial (body)"/>
              <a:cs typeface="Arial" pitchFamily="34" charset="0"/>
            </a:endParaRPr>
          </a:p>
          <a:p>
            <a:pPr eaLnBrk="1" hangingPunct="1">
              <a:buClr>
                <a:schemeClr val="accent5"/>
              </a:buClr>
              <a:buSzPct val="85000"/>
              <a:buFontTx/>
              <a:buChar char="•"/>
            </a:pPr>
            <a:endParaRPr lang="en-US" sz="2200" dirty="0" smtClean="0">
              <a:solidFill>
                <a:srgbClr val="000000"/>
              </a:solidFill>
              <a:effectLst/>
              <a:latin typeface="Arial (body)"/>
              <a:cs typeface="Arial" pitchFamily="34" charset="0"/>
            </a:endParaRPr>
          </a:p>
          <a:p>
            <a:pPr eaLnBrk="1" hangingPunct="1">
              <a:buClr>
                <a:schemeClr val="accent5"/>
              </a:buClr>
              <a:buSzPct val="85000"/>
              <a:buFontTx/>
              <a:buChar char="•"/>
            </a:pPr>
            <a:r>
              <a:rPr lang="en-US" sz="2200" dirty="0" smtClean="0">
                <a:solidFill>
                  <a:srgbClr val="000000"/>
                </a:solidFill>
                <a:latin typeface="Arial (body)"/>
                <a:cs typeface="Arial" pitchFamily="34" charset="0"/>
              </a:rPr>
              <a:t>Part 4: </a:t>
            </a:r>
            <a:r>
              <a:rPr lang="en-US" sz="2200" dirty="0" smtClean="0">
                <a:solidFill>
                  <a:srgbClr val="000000"/>
                </a:solidFill>
                <a:latin typeface="Arial (body)"/>
                <a:cs typeface="Arial" pitchFamily="34" charset="0"/>
              </a:rPr>
              <a:t>ISPPIA 2210 on audit objectives</a:t>
            </a:r>
            <a:endParaRPr lang="en-US" sz="2200" dirty="0" smtClean="0">
              <a:solidFill>
                <a:srgbClr val="000000"/>
              </a:solidFill>
              <a:effectLst/>
              <a:latin typeface="Arial (body)"/>
              <a:cs typeface="Arial" pitchFamily="34" charset="0"/>
            </a:endParaRPr>
          </a:p>
          <a:p>
            <a:pPr eaLnBrk="1" hangingPunct="1">
              <a:buClr>
                <a:srgbClr val="000000"/>
              </a:buClr>
              <a:buSzPct val="85000"/>
              <a:buFontTx/>
              <a:buChar char="•"/>
            </a:pPr>
            <a:endParaRPr lang="en-US" sz="2200" b="1" dirty="0" smtClean="0">
              <a:solidFill>
                <a:srgbClr val="000000"/>
              </a:solidFill>
              <a:effectLst/>
              <a:latin typeface="Arial" pitchFamily="34" charset="0"/>
              <a:cs typeface="Arial" pitchFamily="34" charset="0"/>
            </a:endParaRPr>
          </a:p>
        </p:txBody>
      </p:sp>
    </p:spTree>
    <p:extLst>
      <p:ext uri="{BB962C8B-B14F-4D97-AF65-F5344CB8AC3E}">
        <p14:creationId xmlns:p14="http://schemas.microsoft.com/office/powerpoint/2010/main" xmlns="" val="4269923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eaLnBrk="1" hangingPunct="1"/>
            <a:fld id="{2CECB95B-6775-4490-AD5A-FA7925036C61}" type="slidenum">
              <a:rPr lang="nl-BE" smtClean="0">
                <a:solidFill>
                  <a:srgbClr val="000000"/>
                </a:solidFill>
                <a:effectLst/>
                <a:latin typeface="Arial" pitchFamily="34" charset="0"/>
              </a:rPr>
              <a:pPr eaLnBrk="1" hangingPunct="1"/>
              <a:t>3</a:t>
            </a:fld>
            <a:endParaRPr lang="nl-BE" dirty="0" smtClean="0">
              <a:solidFill>
                <a:srgbClr val="000000"/>
              </a:solidFill>
              <a:effectLst/>
              <a:latin typeface="Arial" pitchFamily="34" charset="0"/>
            </a:endParaRPr>
          </a:p>
        </p:txBody>
      </p:sp>
      <p:sp>
        <p:nvSpPr>
          <p:cNvPr id="9219" name="Rectangle 2"/>
          <p:cNvSpPr>
            <a:spLocks noGrp="1" noChangeArrowheads="1"/>
          </p:cNvSpPr>
          <p:nvPr>
            <p:ph type="title"/>
          </p:nvPr>
        </p:nvSpPr>
        <p:spPr>
          <a:xfrm>
            <a:off x="755576" y="692696"/>
            <a:ext cx="6480720" cy="1143000"/>
          </a:xfrm>
          <a:ln w="19050">
            <a:solidFill>
              <a:schemeClr val="accent5"/>
            </a:solidFill>
          </a:ln>
        </p:spPr>
        <p:style>
          <a:lnRef idx="2">
            <a:schemeClr val="accent1"/>
          </a:lnRef>
          <a:fillRef idx="1">
            <a:schemeClr val="lt1"/>
          </a:fillRef>
          <a:effectRef idx="0">
            <a:schemeClr val="accent1"/>
          </a:effectRef>
          <a:fontRef idx="minor">
            <a:schemeClr val="dk1"/>
          </a:fontRef>
        </p:style>
        <p:txBody>
          <a:bodyPr>
            <a:normAutofit/>
          </a:bodyPr>
          <a:lstStyle/>
          <a:p>
            <a:pPr algn="ctr" eaLnBrk="1" hangingPunct="1"/>
            <a:r>
              <a:rPr lang="en-US" sz="2600" b="1" dirty="0" smtClean="0">
                <a:solidFill>
                  <a:srgbClr val="000000"/>
                </a:solidFill>
                <a:effectLst/>
                <a:latin typeface="Arial (headings)"/>
              </a:rPr>
              <a:t>Agenda</a:t>
            </a:r>
          </a:p>
        </p:txBody>
      </p:sp>
      <p:sp>
        <p:nvSpPr>
          <p:cNvPr id="9220" name="Rectangle 3"/>
          <p:cNvSpPr>
            <a:spLocks noGrp="1" noChangeArrowheads="1"/>
          </p:cNvSpPr>
          <p:nvPr>
            <p:ph type="body" idx="1"/>
          </p:nvPr>
        </p:nvSpPr>
        <p:spPr>
          <a:xfrm>
            <a:off x="468313" y="1989138"/>
            <a:ext cx="8229600" cy="4114800"/>
          </a:xfrm>
        </p:spPr>
        <p:txBody>
          <a:bodyPr>
            <a:normAutofit/>
          </a:bodyPr>
          <a:lstStyle/>
          <a:p>
            <a:pPr eaLnBrk="1" hangingPunct="1">
              <a:buClr>
                <a:schemeClr val="accent5"/>
              </a:buClr>
              <a:buSzPct val="85000"/>
              <a:buFontTx/>
              <a:buChar char="•"/>
            </a:pPr>
            <a:endParaRPr lang="en-US" sz="2200" dirty="0" smtClean="0">
              <a:solidFill>
                <a:srgbClr val="000000"/>
              </a:solidFill>
              <a:effectLst/>
              <a:latin typeface="Arial (body)"/>
              <a:cs typeface="Arial" pitchFamily="34" charset="0"/>
            </a:endParaRPr>
          </a:p>
          <a:p>
            <a:pPr eaLnBrk="1" hangingPunct="1">
              <a:buClr>
                <a:schemeClr val="accent5"/>
              </a:buClr>
              <a:buSzPct val="85000"/>
              <a:buFontTx/>
              <a:buChar char="•"/>
            </a:pPr>
            <a:r>
              <a:rPr lang="en-US" sz="2200" b="1" dirty="0" smtClean="0">
                <a:solidFill>
                  <a:srgbClr val="000000"/>
                </a:solidFill>
                <a:latin typeface="Arial (body)"/>
                <a:cs typeface="Arial" pitchFamily="34" charset="0"/>
              </a:rPr>
              <a:t>Part 1: </a:t>
            </a:r>
            <a:r>
              <a:rPr lang="en-US" sz="2200" b="1" dirty="0" smtClean="0">
                <a:solidFill>
                  <a:srgbClr val="000000"/>
                </a:solidFill>
                <a:latin typeface="Arial (body)"/>
                <a:cs typeface="Arial" pitchFamily="34" charset="0"/>
              </a:rPr>
              <a:t>Introduction to audit cycle</a:t>
            </a:r>
            <a:endParaRPr lang="en-US" sz="2200" b="1" dirty="0" smtClean="0">
              <a:solidFill>
                <a:srgbClr val="000000"/>
              </a:solidFill>
              <a:effectLst/>
              <a:latin typeface="Arial (body)"/>
              <a:cs typeface="Arial" pitchFamily="34" charset="0"/>
            </a:endParaRPr>
          </a:p>
          <a:p>
            <a:pPr eaLnBrk="1" hangingPunct="1">
              <a:buClr>
                <a:schemeClr val="accent5"/>
              </a:buClr>
              <a:buSzPct val="85000"/>
              <a:buFontTx/>
              <a:buChar char="•"/>
            </a:pPr>
            <a:endParaRPr lang="en-US" sz="2200" dirty="0" smtClean="0">
              <a:solidFill>
                <a:srgbClr val="000000"/>
              </a:solidFill>
              <a:effectLst/>
              <a:latin typeface="Arial (body)"/>
              <a:cs typeface="Arial" pitchFamily="34" charset="0"/>
            </a:endParaRPr>
          </a:p>
          <a:p>
            <a:pPr eaLnBrk="1" hangingPunct="1">
              <a:buClr>
                <a:schemeClr val="accent5"/>
              </a:buClr>
              <a:buSzPct val="85000"/>
              <a:buFontTx/>
              <a:buChar char="•"/>
            </a:pPr>
            <a:r>
              <a:rPr lang="en-US" sz="2200" dirty="0" smtClean="0">
                <a:solidFill>
                  <a:srgbClr val="000000"/>
                </a:solidFill>
                <a:effectLst/>
                <a:latin typeface="Arial (body)"/>
                <a:cs typeface="Arial" pitchFamily="34" charset="0"/>
              </a:rPr>
              <a:t>Part 2: </a:t>
            </a:r>
            <a:r>
              <a:rPr lang="en-US" sz="2200" dirty="0" smtClean="0">
                <a:solidFill>
                  <a:srgbClr val="000000"/>
                </a:solidFill>
                <a:effectLst/>
                <a:latin typeface="Arial (body)"/>
                <a:cs typeface="Arial" pitchFamily="34" charset="0"/>
              </a:rPr>
              <a:t>How does audit cycle connect to our IAM template?</a:t>
            </a:r>
            <a:endParaRPr lang="en-US" sz="2200" dirty="0" smtClean="0">
              <a:solidFill>
                <a:srgbClr val="000000"/>
              </a:solidFill>
              <a:effectLst/>
              <a:latin typeface="Arial (body)"/>
              <a:cs typeface="Arial" pitchFamily="34" charset="0"/>
            </a:endParaRPr>
          </a:p>
          <a:p>
            <a:pPr eaLnBrk="1" hangingPunct="1">
              <a:buClr>
                <a:schemeClr val="accent5"/>
              </a:buClr>
              <a:buSzPct val="85000"/>
              <a:buFontTx/>
              <a:buChar char="•"/>
            </a:pPr>
            <a:endParaRPr lang="en-US" sz="2200" dirty="0" smtClean="0">
              <a:solidFill>
                <a:srgbClr val="000000"/>
              </a:solidFill>
              <a:effectLst/>
              <a:latin typeface="Arial (body)"/>
              <a:cs typeface="Arial" pitchFamily="34" charset="0"/>
            </a:endParaRPr>
          </a:p>
          <a:p>
            <a:pPr eaLnBrk="1" hangingPunct="1">
              <a:buClr>
                <a:schemeClr val="accent5"/>
              </a:buClr>
              <a:buSzPct val="85000"/>
              <a:buFontTx/>
              <a:buChar char="•"/>
            </a:pPr>
            <a:r>
              <a:rPr lang="en-US" sz="2200" dirty="0" smtClean="0">
                <a:solidFill>
                  <a:srgbClr val="000000"/>
                </a:solidFill>
                <a:effectLst/>
                <a:latin typeface="Arial (body)"/>
                <a:cs typeface="Arial" pitchFamily="34" charset="0"/>
              </a:rPr>
              <a:t>Part 3: </a:t>
            </a:r>
            <a:r>
              <a:rPr lang="en-US" sz="2200" dirty="0" smtClean="0">
                <a:solidFill>
                  <a:srgbClr val="000000"/>
                </a:solidFill>
                <a:effectLst/>
                <a:latin typeface="Arial (body)"/>
                <a:cs typeface="Arial" pitchFamily="34" charset="0"/>
              </a:rPr>
              <a:t>Types of audit</a:t>
            </a:r>
            <a:endParaRPr lang="en-US" sz="2200" dirty="0" smtClean="0">
              <a:solidFill>
                <a:srgbClr val="000000"/>
              </a:solidFill>
              <a:effectLst/>
              <a:latin typeface="Arial (body)"/>
              <a:cs typeface="Arial" pitchFamily="34" charset="0"/>
            </a:endParaRPr>
          </a:p>
          <a:p>
            <a:pPr eaLnBrk="1" hangingPunct="1">
              <a:buClr>
                <a:schemeClr val="accent5"/>
              </a:buClr>
              <a:buSzPct val="85000"/>
              <a:buFontTx/>
              <a:buChar char="•"/>
            </a:pPr>
            <a:endParaRPr lang="en-US" sz="2200" dirty="0" smtClean="0">
              <a:solidFill>
                <a:srgbClr val="000000"/>
              </a:solidFill>
              <a:effectLst/>
              <a:latin typeface="Arial (body)"/>
              <a:cs typeface="Arial" pitchFamily="34" charset="0"/>
            </a:endParaRPr>
          </a:p>
          <a:p>
            <a:pPr eaLnBrk="1" hangingPunct="1">
              <a:buClr>
                <a:schemeClr val="accent5"/>
              </a:buClr>
              <a:buSzPct val="85000"/>
              <a:buFontTx/>
              <a:buChar char="•"/>
            </a:pPr>
            <a:r>
              <a:rPr lang="en-US" sz="2200" dirty="0" smtClean="0">
                <a:solidFill>
                  <a:srgbClr val="000000"/>
                </a:solidFill>
                <a:latin typeface="Arial (body)"/>
                <a:cs typeface="Arial" pitchFamily="34" charset="0"/>
              </a:rPr>
              <a:t>Part 4: </a:t>
            </a:r>
            <a:r>
              <a:rPr lang="en-US" sz="2200" dirty="0" smtClean="0">
                <a:solidFill>
                  <a:srgbClr val="000000"/>
                </a:solidFill>
                <a:latin typeface="Arial (body)"/>
                <a:cs typeface="Arial" pitchFamily="34" charset="0"/>
              </a:rPr>
              <a:t>ISPPIA 2210 on audit objectives</a:t>
            </a:r>
            <a:endParaRPr lang="en-US" sz="2200" dirty="0" smtClean="0">
              <a:solidFill>
                <a:srgbClr val="000000"/>
              </a:solidFill>
              <a:effectLst/>
              <a:latin typeface="Arial (body)"/>
              <a:cs typeface="Arial" pitchFamily="34" charset="0"/>
            </a:endParaRPr>
          </a:p>
          <a:p>
            <a:pPr eaLnBrk="1" hangingPunct="1">
              <a:buClr>
                <a:srgbClr val="000000"/>
              </a:buClr>
              <a:buSzPct val="85000"/>
              <a:buFontTx/>
              <a:buChar char="•"/>
            </a:pPr>
            <a:endParaRPr lang="en-US" sz="2200" b="1" dirty="0" smtClean="0">
              <a:solidFill>
                <a:srgbClr val="000000"/>
              </a:solidFill>
              <a:effectLst/>
              <a:latin typeface="Arial" pitchFamily="34" charset="0"/>
              <a:cs typeface="Arial" pitchFamily="34" charset="0"/>
            </a:endParaRPr>
          </a:p>
        </p:txBody>
      </p:sp>
    </p:spTree>
    <p:extLst>
      <p:ext uri="{BB962C8B-B14F-4D97-AF65-F5344CB8AC3E}">
        <p14:creationId xmlns:p14="http://schemas.microsoft.com/office/powerpoint/2010/main" xmlns="" val="42699239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ln>
            <a:solidFill>
              <a:schemeClr val="accent5"/>
            </a:solidFill>
          </a:ln>
        </p:spPr>
        <p:style>
          <a:lnRef idx="2">
            <a:schemeClr val="accent1"/>
          </a:lnRef>
          <a:fillRef idx="1">
            <a:schemeClr val="lt1"/>
          </a:fillRef>
          <a:effectRef idx="0">
            <a:schemeClr val="accent1"/>
          </a:effectRef>
          <a:fontRef idx="minor">
            <a:schemeClr val="dk1"/>
          </a:fontRef>
        </p:style>
        <p:txBody>
          <a:bodyPr>
            <a:normAutofit/>
          </a:bodyPr>
          <a:lstStyle/>
          <a:p>
            <a:pPr eaLnBrk="1" hangingPunct="1"/>
            <a:r>
              <a:rPr lang="en-GB" sz="2600" b="1" dirty="0" smtClean="0">
                <a:solidFill>
                  <a:srgbClr val="000000"/>
                </a:solidFill>
                <a:effectLst/>
                <a:latin typeface="Arial (headings)"/>
              </a:rPr>
              <a:t>Types of audit assurance engagements</a:t>
            </a:r>
          </a:p>
        </p:txBody>
      </p:sp>
      <p:sp>
        <p:nvSpPr>
          <p:cNvPr id="14339" name="Rectangle 3"/>
          <p:cNvSpPr>
            <a:spLocks noGrp="1" noChangeArrowheads="1"/>
          </p:cNvSpPr>
          <p:nvPr>
            <p:ph type="body" idx="1"/>
          </p:nvPr>
        </p:nvSpPr>
        <p:spPr>
          <a:xfrm>
            <a:off x="457200" y="1855365"/>
            <a:ext cx="8229600" cy="4525963"/>
          </a:xfrm>
          <a:effectLst/>
        </p:spPr>
        <p:txBody>
          <a:bodyPr>
            <a:normAutofit fontScale="77500" lnSpcReduction="20000"/>
          </a:bodyPr>
          <a:lstStyle/>
          <a:p>
            <a:pPr marL="0" indent="0">
              <a:buNone/>
            </a:pPr>
            <a:r>
              <a:rPr lang="en-GB" dirty="0" smtClean="0"/>
              <a:t>• </a:t>
            </a:r>
            <a:r>
              <a:rPr lang="en-GB" b="1" dirty="0"/>
              <a:t>Financial auditing </a:t>
            </a:r>
            <a:r>
              <a:rPr lang="en-GB" dirty="0"/>
              <a:t>looks at the past to determine if financial information </a:t>
            </a:r>
            <a:r>
              <a:rPr lang="en-GB" dirty="0" smtClean="0"/>
              <a:t>was properly </a:t>
            </a:r>
            <a:r>
              <a:rPr lang="en-GB" dirty="0"/>
              <a:t>recorded and whether financial statements present a fair, </a:t>
            </a:r>
            <a:r>
              <a:rPr lang="en-GB" dirty="0" smtClean="0"/>
              <a:t>accurate and </a:t>
            </a:r>
            <a:r>
              <a:rPr lang="en-GB" dirty="0"/>
              <a:t>reliable view. They are based on the analysis of the economic activities </a:t>
            </a:r>
            <a:r>
              <a:rPr lang="en-GB" dirty="0" smtClean="0"/>
              <a:t>of an </a:t>
            </a:r>
            <a:r>
              <a:rPr lang="en-GB" dirty="0"/>
              <a:t>entity as measured by accounting methods.</a:t>
            </a:r>
          </a:p>
          <a:p>
            <a:pPr marL="0" indent="0">
              <a:buNone/>
            </a:pPr>
            <a:r>
              <a:rPr lang="en-GB" b="1" dirty="0"/>
              <a:t>• Compliance audits </a:t>
            </a:r>
            <a:r>
              <a:rPr lang="en-GB" dirty="0"/>
              <a:t>look at both financial (audits on financial </a:t>
            </a:r>
            <a:r>
              <a:rPr lang="en-GB" dirty="0" smtClean="0"/>
              <a:t>management) and </a:t>
            </a:r>
            <a:r>
              <a:rPr lang="en-GB" dirty="0"/>
              <a:t>operating controls and transactions to assess if they conform to </a:t>
            </a:r>
            <a:r>
              <a:rPr lang="en-GB" dirty="0" smtClean="0"/>
              <a:t>laws, regulations</a:t>
            </a:r>
            <a:r>
              <a:rPr lang="en-GB" dirty="0"/>
              <a:t>, standards and procedures.</a:t>
            </a:r>
          </a:p>
          <a:p>
            <a:pPr marL="0" indent="0">
              <a:buNone/>
            </a:pPr>
            <a:r>
              <a:rPr lang="en-GB" dirty="0"/>
              <a:t>• </a:t>
            </a:r>
            <a:r>
              <a:rPr lang="en-GB" b="1" dirty="0"/>
              <a:t>Performance </a:t>
            </a:r>
            <a:r>
              <a:rPr lang="en-GB" b="1" dirty="0" smtClean="0"/>
              <a:t>auditing </a:t>
            </a:r>
            <a:r>
              <a:rPr lang="en-GB" dirty="0" smtClean="0"/>
              <a:t>is an independent and objective assessment of an entity's activities, processes and internal controls systems, with regard to one or more of the three aspects of economy, efficiency and effectiveness </a:t>
            </a:r>
            <a:r>
              <a:rPr lang="en-GB" dirty="0"/>
              <a:t>(the "3 </a:t>
            </a:r>
            <a:r>
              <a:rPr lang="en-GB" dirty="0" smtClean="0"/>
              <a:t>E’s"), aiming to lead to improvements.</a:t>
            </a:r>
            <a:endParaRPr lang="fr-BE" sz="5400" dirty="0">
              <a:solidFill>
                <a:srgbClr val="000000"/>
              </a:solidFill>
              <a:effectLst/>
              <a:latin typeface="Arial (body)"/>
            </a:endParaRPr>
          </a:p>
          <a:p>
            <a:pPr marL="342000" indent="-342000">
              <a:spcAft>
                <a:spcPts val="600"/>
              </a:spcAft>
              <a:buClr>
                <a:schemeClr val="accent5"/>
              </a:buClr>
            </a:pPr>
            <a:endParaRPr lang="en-GB" sz="2200" dirty="0" smtClean="0">
              <a:solidFill>
                <a:srgbClr val="000000"/>
              </a:solidFill>
              <a:effectLst/>
              <a:latin typeface="Arial (body)"/>
            </a:endParaRPr>
          </a:p>
        </p:txBody>
      </p:sp>
      <p:sp>
        <p:nvSpPr>
          <p:cNvPr id="14342" name="TextBox 3"/>
          <p:cNvSpPr txBox="1">
            <a:spLocks noChangeArrowheads="1"/>
          </p:cNvSpPr>
          <p:nvPr/>
        </p:nvSpPr>
        <p:spPr bwMode="auto">
          <a:xfrm>
            <a:off x="8459788" y="6308725"/>
            <a:ext cx="601662"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400">
                <a:solidFill>
                  <a:schemeClr val="tx1"/>
                </a:solidFill>
                <a:latin typeface="Tahoma" pitchFamily="34" charset="0"/>
                <a:ea typeface="ＭＳ Ｐゴシック" pitchFamily="34" charset="-128"/>
              </a:defRPr>
            </a:lvl1pPr>
            <a:lvl2pPr marL="742950" indent="-285750" eaLnBrk="0" hangingPunct="0">
              <a:defRPr sz="1400">
                <a:solidFill>
                  <a:schemeClr val="tx1"/>
                </a:solidFill>
                <a:latin typeface="Tahoma" pitchFamily="34" charset="0"/>
                <a:ea typeface="ＭＳ Ｐゴシック" pitchFamily="34" charset="-128"/>
              </a:defRPr>
            </a:lvl2pPr>
            <a:lvl3pPr marL="1143000" indent="-228600" eaLnBrk="0" hangingPunct="0">
              <a:defRPr sz="1400">
                <a:solidFill>
                  <a:schemeClr val="tx1"/>
                </a:solidFill>
                <a:latin typeface="Tahoma" pitchFamily="34" charset="0"/>
                <a:ea typeface="ＭＳ Ｐゴシック" pitchFamily="34" charset="-128"/>
              </a:defRPr>
            </a:lvl3pPr>
            <a:lvl4pPr marL="1600200" indent="-228600" eaLnBrk="0" hangingPunct="0">
              <a:defRPr sz="1400">
                <a:solidFill>
                  <a:schemeClr val="tx1"/>
                </a:solidFill>
                <a:latin typeface="Tahoma" pitchFamily="34" charset="0"/>
                <a:ea typeface="ＭＳ Ｐゴシック" pitchFamily="34" charset="-128"/>
              </a:defRPr>
            </a:lvl4pPr>
            <a:lvl5pPr marL="2057400" indent="-228600" eaLnBrk="0" hangingPunct="0">
              <a:defRPr sz="1400">
                <a:solidFill>
                  <a:schemeClr val="tx1"/>
                </a:solidFill>
                <a:latin typeface="Tahoma" pitchFamily="34" charset="0"/>
                <a:ea typeface="ＭＳ Ｐゴシック" pitchFamily="34" charset="-128"/>
              </a:defRPr>
            </a:lvl5pPr>
            <a:lvl6pPr marL="2514600" indent="-228600" eaLnBrk="0" fontAlgn="base" hangingPunct="0">
              <a:spcBef>
                <a:spcPct val="0"/>
              </a:spcBef>
              <a:spcAft>
                <a:spcPct val="0"/>
              </a:spcAft>
              <a:defRPr sz="1400">
                <a:solidFill>
                  <a:schemeClr val="tx1"/>
                </a:solidFill>
                <a:latin typeface="Tahoma" pitchFamily="34" charset="0"/>
                <a:ea typeface="ＭＳ Ｐゴシック" pitchFamily="34" charset="-128"/>
              </a:defRPr>
            </a:lvl6pPr>
            <a:lvl7pPr marL="2971800" indent="-228600" eaLnBrk="0" fontAlgn="base" hangingPunct="0">
              <a:spcBef>
                <a:spcPct val="0"/>
              </a:spcBef>
              <a:spcAft>
                <a:spcPct val="0"/>
              </a:spcAft>
              <a:defRPr sz="1400">
                <a:solidFill>
                  <a:schemeClr val="tx1"/>
                </a:solidFill>
                <a:latin typeface="Tahoma" pitchFamily="34" charset="0"/>
                <a:ea typeface="ＭＳ Ｐゴシック" pitchFamily="34" charset="-128"/>
              </a:defRPr>
            </a:lvl7pPr>
            <a:lvl8pPr marL="3429000" indent="-228600" eaLnBrk="0" fontAlgn="base" hangingPunct="0">
              <a:spcBef>
                <a:spcPct val="0"/>
              </a:spcBef>
              <a:spcAft>
                <a:spcPct val="0"/>
              </a:spcAft>
              <a:defRPr sz="1400">
                <a:solidFill>
                  <a:schemeClr val="tx1"/>
                </a:solidFill>
                <a:latin typeface="Tahoma" pitchFamily="34" charset="0"/>
                <a:ea typeface="ＭＳ Ｐゴシック" pitchFamily="34" charset="-128"/>
              </a:defRPr>
            </a:lvl8pPr>
            <a:lvl9pPr marL="3886200" indent="-228600" eaLnBrk="0" fontAlgn="base" hangingPunct="0">
              <a:spcBef>
                <a:spcPct val="0"/>
              </a:spcBef>
              <a:spcAft>
                <a:spcPct val="0"/>
              </a:spcAft>
              <a:defRPr sz="1400">
                <a:solidFill>
                  <a:schemeClr val="tx1"/>
                </a:solidFill>
                <a:latin typeface="Tahoma" pitchFamily="34" charset="0"/>
                <a:ea typeface="ＭＳ Ｐゴシック" pitchFamily="34" charset="-128"/>
              </a:defRPr>
            </a:lvl9pPr>
          </a:lstStyle>
          <a:p>
            <a:pPr eaLnBrk="1" hangingPunct="1"/>
            <a:fld id="{9FD7F8B5-BA5B-41FA-AED5-6C833C968D77}" type="slidenum">
              <a:rPr lang="nl-BE">
                <a:solidFill>
                  <a:srgbClr val="000000"/>
                </a:solidFill>
                <a:latin typeface="Arial" charset="0"/>
              </a:rPr>
              <a:pPr eaLnBrk="1" hangingPunct="1"/>
              <a:t>30</a:t>
            </a:fld>
            <a:endParaRPr lang="nl-BE" dirty="0">
              <a:solidFill>
                <a:srgbClr val="000000"/>
              </a:solidFill>
              <a:latin typeface="Arial" charset="0"/>
            </a:endParaRPr>
          </a:p>
          <a:p>
            <a:pPr eaLnBrk="1" hangingPunct="1"/>
            <a:endParaRPr lang="en-GB" dirty="0">
              <a:solidFill>
                <a:srgbClr val="000000"/>
              </a:solidFill>
            </a:endParaRPr>
          </a:p>
        </p:txBody>
      </p:sp>
    </p:spTree>
    <p:extLst>
      <p:ext uri="{BB962C8B-B14F-4D97-AF65-F5344CB8AC3E}">
        <p14:creationId xmlns:p14="http://schemas.microsoft.com/office/powerpoint/2010/main" xmlns="" val="29041027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ln>
            <a:solidFill>
              <a:schemeClr val="accent5"/>
            </a:solidFill>
          </a:ln>
        </p:spPr>
        <p:style>
          <a:lnRef idx="2">
            <a:schemeClr val="accent1"/>
          </a:lnRef>
          <a:fillRef idx="1">
            <a:schemeClr val="lt1"/>
          </a:fillRef>
          <a:effectRef idx="0">
            <a:schemeClr val="accent1"/>
          </a:effectRef>
          <a:fontRef idx="minor">
            <a:schemeClr val="dk1"/>
          </a:fontRef>
        </p:style>
        <p:txBody>
          <a:bodyPr>
            <a:normAutofit/>
          </a:bodyPr>
          <a:lstStyle/>
          <a:p>
            <a:pPr eaLnBrk="1" hangingPunct="1"/>
            <a:r>
              <a:rPr lang="en-GB" sz="2600" b="1" dirty="0" smtClean="0">
                <a:solidFill>
                  <a:srgbClr val="000000"/>
                </a:solidFill>
                <a:effectLst/>
                <a:latin typeface="Arial (headings)"/>
              </a:rPr>
              <a:t>Types of audit assurance engagements</a:t>
            </a:r>
          </a:p>
        </p:txBody>
      </p:sp>
      <p:sp>
        <p:nvSpPr>
          <p:cNvPr id="14339" name="Rectangle 3"/>
          <p:cNvSpPr>
            <a:spLocks noGrp="1" noChangeArrowheads="1"/>
          </p:cNvSpPr>
          <p:nvPr>
            <p:ph type="body" idx="1"/>
          </p:nvPr>
        </p:nvSpPr>
        <p:spPr>
          <a:xfrm>
            <a:off x="457200" y="1855365"/>
            <a:ext cx="8229600" cy="4525963"/>
          </a:xfrm>
          <a:effectLst/>
        </p:spPr>
        <p:txBody>
          <a:bodyPr>
            <a:normAutofit/>
          </a:bodyPr>
          <a:lstStyle/>
          <a:p>
            <a:pPr marL="342000" indent="-342000">
              <a:spcAft>
                <a:spcPts val="600"/>
              </a:spcAft>
              <a:buClr>
                <a:schemeClr val="accent5"/>
              </a:buClr>
              <a:buNone/>
            </a:pPr>
            <a:r>
              <a:rPr lang="en-GB" sz="2200" dirty="0" smtClean="0">
                <a:solidFill>
                  <a:srgbClr val="000000"/>
                </a:solidFill>
                <a:effectLst/>
                <a:latin typeface="Arial (body)"/>
              </a:rPr>
              <a:t>Other names sometimes used:</a:t>
            </a:r>
          </a:p>
          <a:p>
            <a:pPr marL="342000" indent="-342000">
              <a:spcAft>
                <a:spcPts val="600"/>
              </a:spcAft>
              <a:buClr>
                <a:schemeClr val="accent5"/>
              </a:buClr>
            </a:pPr>
            <a:endParaRPr lang="en-GB" sz="2200" dirty="0" smtClean="0">
              <a:solidFill>
                <a:srgbClr val="000000"/>
              </a:solidFill>
              <a:latin typeface="Arial (body)"/>
            </a:endParaRPr>
          </a:p>
          <a:p>
            <a:pPr marL="342000" indent="-342000">
              <a:spcAft>
                <a:spcPts val="600"/>
              </a:spcAft>
              <a:buClr>
                <a:schemeClr val="accent5"/>
              </a:buClr>
            </a:pPr>
            <a:r>
              <a:rPr lang="en-GB" sz="2200" dirty="0" smtClean="0">
                <a:solidFill>
                  <a:srgbClr val="000000"/>
                </a:solidFill>
                <a:effectLst/>
                <a:latin typeface="Arial (body)"/>
              </a:rPr>
              <a:t>IT audit</a:t>
            </a:r>
          </a:p>
          <a:p>
            <a:pPr marL="342000" indent="-342000">
              <a:spcAft>
                <a:spcPts val="600"/>
              </a:spcAft>
              <a:buClr>
                <a:schemeClr val="accent5"/>
              </a:buClr>
            </a:pPr>
            <a:r>
              <a:rPr lang="en-GB" sz="2200" dirty="0" smtClean="0">
                <a:solidFill>
                  <a:srgbClr val="000000"/>
                </a:solidFill>
                <a:latin typeface="Arial (body)"/>
              </a:rPr>
              <a:t>Security audit</a:t>
            </a:r>
          </a:p>
          <a:p>
            <a:pPr marL="342000" indent="-342000">
              <a:spcAft>
                <a:spcPts val="600"/>
              </a:spcAft>
              <a:buClr>
                <a:schemeClr val="accent5"/>
              </a:buClr>
            </a:pPr>
            <a:r>
              <a:rPr lang="en-GB" sz="2200" dirty="0" smtClean="0">
                <a:solidFill>
                  <a:srgbClr val="000000"/>
                </a:solidFill>
                <a:effectLst/>
                <a:latin typeface="Arial (body)"/>
              </a:rPr>
              <a:t>Value-for-money audit</a:t>
            </a:r>
          </a:p>
          <a:p>
            <a:pPr marL="342000" indent="-342000">
              <a:spcAft>
                <a:spcPts val="600"/>
              </a:spcAft>
              <a:buClr>
                <a:schemeClr val="accent5"/>
              </a:buClr>
            </a:pPr>
            <a:r>
              <a:rPr lang="en-GB" sz="2200" dirty="0" smtClean="0">
                <a:solidFill>
                  <a:srgbClr val="000000"/>
                </a:solidFill>
                <a:latin typeface="Arial (body)"/>
              </a:rPr>
              <a:t>Operational audit</a:t>
            </a:r>
          </a:p>
          <a:p>
            <a:pPr marL="342000" indent="-342000">
              <a:spcAft>
                <a:spcPts val="600"/>
              </a:spcAft>
              <a:buClr>
                <a:schemeClr val="accent5"/>
              </a:buClr>
            </a:pPr>
            <a:r>
              <a:rPr lang="en-GB" sz="2200" dirty="0" smtClean="0">
                <a:solidFill>
                  <a:srgbClr val="000000"/>
                </a:solidFill>
                <a:effectLst/>
                <a:latin typeface="Arial (body)"/>
              </a:rPr>
              <a:t>System based audit</a:t>
            </a:r>
          </a:p>
          <a:p>
            <a:pPr marL="342000" indent="-342000">
              <a:spcAft>
                <a:spcPts val="600"/>
              </a:spcAft>
              <a:buClr>
                <a:schemeClr val="accent5"/>
              </a:buClr>
            </a:pPr>
            <a:r>
              <a:rPr lang="en-GB" sz="2200" dirty="0" smtClean="0">
                <a:solidFill>
                  <a:srgbClr val="000000"/>
                </a:solidFill>
                <a:latin typeface="Arial (body)"/>
              </a:rPr>
              <a:t>Comprehensive audit</a:t>
            </a:r>
            <a:endParaRPr lang="en-GB" sz="2200" dirty="0" smtClean="0">
              <a:solidFill>
                <a:srgbClr val="000000"/>
              </a:solidFill>
              <a:effectLst/>
              <a:latin typeface="Arial (body)"/>
            </a:endParaRPr>
          </a:p>
          <a:p>
            <a:pPr marL="342000" indent="-342000">
              <a:spcAft>
                <a:spcPts val="600"/>
              </a:spcAft>
              <a:buClr>
                <a:schemeClr val="accent5"/>
              </a:buClr>
            </a:pPr>
            <a:r>
              <a:rPr lang="en-GB" sz="2200" dirty="0" smtClean="0">
                <a:solidFill>
                  <a:srgbClr val="000000"/>
                </a:solidFill>
                <a:latin typeface="Arial (body)"/>
              </a:rPr>
              <a:t>…</a:t>
            </a:r>
            <a:endParaRPr lang="en-GB" sz="2200" dirty="0" smtClean="0">
              <a:solidFill>
                <a:srgbClr val="000000"/>
              </a:solidFill>
              <a:effectLst/>
              <a:latin typeface="Arial (body)"/>
            </a:endParaRPr>
          </a:p>
        </p:txBody>
      </p:sp>
      <p:sp>
        <p:nvSpPr>
          <p:cNvPr id="14342" name="TextBox 3"/>
          <p:cNvSpPr txBox="1">
            <a:spLocks noChangeArrowheads="1"/>
          </p:cNvSpPr>
          <p:nvPr/>
        </p:nvSpPr>
        <p:spPr bwMode="auto">
          <a:xfrm>
            <a:off x="8459788" y="6308725"/>
            <a:ext cx="601662"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400">
                <a:solidFill>
                  <a:schemeClr val="tx1"/>
                </a:solidFill>
                <a:latin typeface="Tahoma" pitchFamily="34" charset="0"/>
                <a:ea typeface="ＭＳ Ｐゴシック" pitchFamily="34" charset="-128"/>
              </a:defRPr>
            </a:lvl1pPr>
            <a:lvl2pPr marL="742950" indent="-285750" eaLnBrk="0" hangingPunct="0">
              <a:defRPr sz="1400">
                <a:solidFill>
                  <a:schemeClr val="tx1"/>
                </a:solidFill>
                <a:latin typeface="Tahoma" pitchFamily="34" charset="0"/>
                <a:ea typeface="ＭＳ Ｐゴシック" pitchFamily="34" charset="-128"/>
              </a:defRPr>
            </a:lvl2pPr>
            <a:lvl3pPr marL="1143000" indent="-228600" eaLnBrk="0" hangingPunct="0">
              <a:defRPr sz="1400">
                <a:solidFill>
                  <a:schemeClr val="tx1"/>
                </a:solidFill>
                <a:latin typeface="Tahoma" pitchFamily="34" charset="0"/>
                <a:ea typeface="ＭＳ Ｐゴシック" pitchFamily="34" charset="-128"/>
              </a:defRPr>
            </a:lvl3pPr>
            <a:lvl4pPr marL="1600200" indent="-228600" eaLnBrk="0" hangingPunct="0">
              <a:defRPr sz="1400">
                <a:solidFill>
                  <a:schemeClr val="tx1"/>
                </a:solidFill>
                <a:latin typeface="Tahoma" pitchFamily="34" charset="0"/>
                <a:ea typeface="ＭＳ Ｐゴシック" pitchFamily="34" charset="-128"/>
              </a:defRPr>
            </a:lvl4pPr>
            <a:lvl5pPr marL="2057400" indent="-228600" eaLnBrk="0" hangingPunct="0">
              <a:defRPr sz="1400">
                <a:solidFill>
                  <a:schemeClr val="tx1"/>
                </a:solidFill>
                <a:latin typeface="Tahoma" pitchFamily="34" charset="0"/>
                <a:ea typeface="ＭＳ Ｐゴシック" pitchFamily="34" charset="-128"/>
              </a:defRPr>
            </a:lvl5pPr>
            <a:lvl6pPr marL="2514600" indent="-228600" eaLnBrk="0" fontAlgn="base" hangingPunct="0">
              <a:spcBef>
                <a:spcPct val="0"/>
              </a:spcBef>
              <a:spcAft>
                <a:spcPct val="0"/>
              </a:spcAft>
              <a:defRPr sz="1400">
                <a:solidFill>
                  <a:schemeClr val="tx1"/>
                </a:solidFill>
                <a:latin typeface="Tahoma" pitchFamily="34" charset="0"/>
                <a:ea typeface="ＭＳ Ｐゴシック" pitchFamily="34" charset="-128"/>
              </a:defRPr>
            </a:lvl6pPr>
            <a:lvl7pPr marL="2971800" indent="-228600" eaLnBrk="0" fontAlgn="base" hangingPunct="0">
              <a:spcBef>
                <a:spcPct val="0"/>
              </a:spcBef>
              <a:spcAft>
                <a:spcPct val="0"/>
              </a:spcAft>
              <a:defRPr sz="1400">
                <a:solidFill>
                  <a:schemeClr val="tx1"/>
                </a:solidFill>
                <a:latin typeface="Tahoma" pitchFamily="34" charset="0"/>
                <a:ea typeface="ＭＳ Ｐゴシック" pitchFamily="34" charset="-128"/>
              </a:defRPr>
            </a:lvl7pPr>
            <a:lvl8pPr marL="3429000" indent="-228600" eaLnBrk="0" fontAlgn="base" hangingPunct="0">
              <a:spcBef>
                <a:spcPct val="0"/>
              </a:spcBef>
              <a:spcAft>
                <a:spcPct val="0"/>
              </a:spcAft>
              <a:defRPr sz="1400">
                <a:solidFill>
                  <a:schemeClr val="tx1"/>
                </a:solidFill>
                <a:latin typeface="Tahoma" pitchFamily="34" charset="0"/>
                <a:ea typeface="ＭＳ Ｐゴシック" pitchFamily="34" charset="-128"/>
              </a:defRPr>
            </a:lvl8pPr>
            <a:lvl9pPr marL="3886200" indent="-228600" eaLnBrk="0" fontAlgn="base" hangingPunct="0">
              <a:spcBef>
                <a:spcPct val="0"/>
              </a:spcBef>
              <a:spcAft>
                <a:spcPct val="0"/>
              </a:spcAft>
              <a:defRPr sz="1400">
                <a:solidFill>
                  <a:schemeClr val="tx1"/>
                </a:solidFill>
                <a:latin typeface="Tahoma" pitchFamily="34" charset="0"/>
                <a:ea typeface="ＭＳ Ｐゴシック" pitchFamily="34" charset="-128"/>
              </a:defRPr>
            </a:lvl9pPr>
          </a:lstStyle>
          <a:p>
            <a:pPr eaLnBrk="1" hangingPunct="1"/>
            <a:fld id="{9FD7F8B5-BA5B-41FA-AED5-6C833C968D77}" type="slidenum">
              <a:rPr lang="nl-BE">
                <a:solidFill>
                  <a:srgbClr val="000000"/>
                </a:solidFill>
                <a:latin typeface="Arial" charset="0"/>
              </a:rPr>
              <a:pPr eaLnBrk="1" hangingPunct="1"/>
              <a:t>31</a:t>
            </a:fld>
            <a:endParaRPr lang="nl-BE" dirty="0">
              <a:solidFill>
                <a:srgbClr val="000000"/>
              </a:solidFill>
              <a:latin typeface="Arial" charset="0"/>
            </a:endParaRPr>
          </a:p>
          <a:p>
            <a:pPr eaLnBrk="1" hangingPunct="1"/>
            <a:endParaRPr lang="en-GB" dirty="0">
              <a:solidFill>
                <a:srgbClr val="000000"/>
              </a:solidFill>
            </a:endParaRPr>
          </a:p>
        </p:txBody>
      </p:sp>
    </p:spTree>
    <p:extLst>
      <p:ext uri="{BB962C8B-B14F-4D97-AF65-F5344CB8AC3E}">
        <p14:creationId xmlns:p14="http://schemas.microsoft.com/office/powerpoint/2010/main" xmlns="" val="29041027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eaLnBrk="1" hangingPunct="1"/>
            <a:fld id="{2CECB95B-6775-4490-AD5A-FA7925036C61}" type="slidenum">
              <a:rPr lang="nl-BE" smtClean="0">
                <a:solidFill>
                  <a:srgbClr val="000000"/>
                </a:solidFill>
                <a:effectLst/>
                <a:latin typeface="Arial" pitchFamily="34" charset="0"/>
              </a:rPr>
              <a:pPr eaLnBrk="1" hangingPunct="1"/>
              <a:t>32</a:t>
            </a:fld>
            <a:endParaRPr lang="nl-BE" dirty="0" smtClean="0">
              <a:solidFill>
                <a:srgbClr val="000000"/>
              </a:solidFill>
              <a:effectLst/>
              <a:latin typeface="Arial" pitchFamily="34" charset="0"/>
            </a:endParaRPr>
          </a:p>
        </p:txBody>
      </p:sp>
      <p:sp>
        <p:nvSpPr>
          <p:cNvPr id="9219" name="Rectangle 2"/>
          <p:cNvSpPr>
            <a:spLocks noGrp="1" noChangeArrowheads="1"/>
          </p:cNvSpPr>
          <p:nvPr>
            <p:ph type="title"/>
          </p:nvPr>
        </p:nvSpPr>
        <p:spPr>
          <a:xfrm>
            <a:off x="755576" y="692696"/>
            <a:ext cx="6480720" cy="1143000"/>
          </a:xfrm>
          <a:ln w="19050">
            <a:solidFill>
              <a:schemeClr val="accent5"/>
            </a:solidFill>
          </a:ln>
        </p:spPr>
        <p:style>
          <a:lnRef idx="2">
            <a:schemeClr val="accent1"/>
          </a:lnRef>
          <a:fillRef idx="1">
            <a:schemeClr val="lt1"/>
          </a:fillRef>
          <a:effectRef idx="0">
            <a:schemeClr val="accent1"/>
          </a:effectRef>
          <a:fontRef idx="minor">
            <a:schemeClr val="dk1"/>
          </a:fontRef>
        </p:style>
        <p:txBody>
          <a:bodyPr>
            <a:normAutofit/>
          </a:bodyPr>
          <a:lstStyle/>
          <a:p>
            <a:pPr algn="ctr" eaLnBrk="1" hangingPunct="1"/>
            <a:r>
              <a:rPr lang="en-US" sz="2600" b="1" dirty="0" smtClean="0">
                <a:solidFill>
                  <a:srgbClr val="000000"/>
                </a:solidFill>
                <a:effectLst/>
                <a:latin typeface="Arial (headings)"/>
              </a:rPr>
              <a:t>Agenda</a:t>
            </a:r>
          </a:p>
        </p:txBody>
      </p:sp>
      <p:sp>
        <p:nvSpPr>
          <p:cNvPr id="9220" name="Rectangle 3"/>
          <p:cNvSpPr>
            <a:spLocks noGrp="1" noChangeArrowheads="1"/>
          </p:cNvSpPr>
          <p:nvPr>
            <p:ph type="body" idx="1"/>
          </p:nvPr>
        </p:nvSpPr>
        <p:spPr>
          <a:xfrm>
            <a:off x="468313" y="1989138"/>
            <a:ext cx="8229600" cy="4114800"/>
          </a:xfrm>
        </p:spPr>
        <p:txBody>
          <a:bodyPr>
            <a:normAutofit/>
          </a:bodyPr>
          <a:lstStyle/>
          <a:p>
            <a:pPr eaLnBrk="1" hangingPunct="1">
              <a:buClr>
                <a:schemeClr val="accent5"/>
              </a:buClr>
              <a:buSzPct val="85000"/>
              <a:buFontTx/>
              <a:buChar char="•"/>
            </a:pPr>
            <a:endParaRPr lang="en-US" sz="2200" dirty="0" smtClean="0">
              <a:solidFill>
                <a:srgbClr val="000000"/>
              </a:solidFill>
              <a:effectLst/>
              <a:latin typeface="Arial (body)"/>
              <a:cs typeface="Arial" pitchFamily="34" charset="0"/>
            </a:endParaRPr>
          </a:p>
          <a:p>
            <a:pPr eaLnBrk="1" hangingPunct="1">
              <a:buClr>
                <a:schemeClr val="accent5"/>
              </a:buClr>
              <a:buSzPct val="85000"/>
              <a:buFontTx/>
              <a:buChar char="•"/>
            </a:pPr>
            <a:r>
              <a:rPr lang="en-US" sz="2200" dirty="0" smtClean="0">
                <a:solidFill>
                  <a:srgbClr val="000000"/>
                </a:solidFill>
                <a:latin typeface="Arial (body)"/>
                <a:cs typeface="Arial" pitchFamily="34" charset="0"/>
              </a:rPr>
              <a:t>Part 1: </a:t>
            </a:r>
            <a:r>
              <a:rPr lang="en-US" sz="2200" dirty="0" smtClean="0">
                <a:solidFill>
                  <a:srgbClr val="000000"/>
                </a:solidFill>
                <a:latin typeface="Arial (body)"/>
                <a:cs typeface="Arial" pitchFamily="34" charset="0"/>
              </a:rPr>
              <a:t>Introduction to audit cycle</a:t>
            </a:r>
            <a:endParaRPr lang="en-US" sz="2200" dirty="0" smtClean="0">
              <a:solidFill>
                <a:srgbClr val="000000"/>
              </a:solidFill>
              <a:effectLst/>
              <a:latin typeface="Arial (body)"/>
              <a:cs typeface="Arial" pitchFamily="34" charset="0"/>
            </a:endParaRPr>
          </a:p>
          <a:p>
            <a:pPr eaLnBrk="1" hangingPunct="1">
              <a:buClr>
                <a:schemeClr val="accent5"/>
              </a:buClr>
              <a:buSzPct val="85000"/>
              <a:buFontTx/>
              <a:buChar char="•"/>
            </a:pPr>
            <a:endParaRPr lang="en-US" sz="2200" dirty="0" smtClean="0">
              <a:solidFill>
                <a:srgbClr val="000000"/>
              </a:solidFill>
              <a:effectLst/>
              <a:latin typeface="Arial (body)"/>
              <a:cs typeface="Arial" pitchFamily="34" charset="0"/>
            </a:endParaRPr>
          </a:p>
          <a:p>
            <a:pPr eaLnBrk="1" hangingPunct="1">
              <a:buClr>
                <a:schemeClr val="accent5"/>
              </a:buClr>
              <a:buSzPct val="85000"/>
              <a:buFontTx/>
              <a:buChar char="•"/>
            </a:pPr>
            <a:r>
              <a:rPr lang="en-US" sz="2200" dirty="0" smtClean="0">
                <a:solidFill>
                  <a:srgbClr val="000000"/>
                </a:solidFill>
                <a:effectLst/>
                <a:latin typeface="Arial (body)"/>
                <a:cs typeface="Arial" pitchFamily="34" charset="0"/>
              </a:rPr>
              <a:t>Part 2: </a:t>
            </a:r>
            <a:r>
              <a:rPr lang="en-US" sz="2200" dirty="0" smtClean="0">
                <a:solidFill>
                  <a:srgbClr val="000000"/>
                </a:solidFill>
                <a:effectLst/>
                <a:latin typeface="Arial (body)"/>
                <a:cs typeface="Arial" pitchFamily="34" charset="0"/>
              </a:rPr>
              <a:t>How does audit cycle connect to our IAM template?</a:t>
            </a:r>
            <a:endParaRPr lang="en-US" sz="2200" dirty="0" smtClean="0">
              <a:solidFill>
                <a:srgbClr val="000000"/>
              </a:solidFill>
              <a:effectLst/>
              <a:latin typeface="Arial (body)"/>
              <a:cs typeface="Arial" pitchFamily="34" charset="0"/>
            </a:endParaRPr>
          </a:p>
          <a:p>
            <a:pPr eaLnBrk="1" hangingPunct="1">
              <a:buClr>
                <a:schemeClr val="accent5"/>
              </a:buClr>
              <a:buSzPct val="85000"/>
              <a:buFontTx/>
              <a:buChar char="•"/>
            </a:pPr>
            <a:endParaRPr lang="en-US" sz="2200" dirty="0" smtClean="0">
              <a:solidFill>
                <a:srgbClr val="000000"/>
              </a:solidFill>
              <a:effectLst/>
              <a:latin typeface="Arial (body)"/>
              <a:cs typeface="Arial" pitchFamily="34" charset="0"/>
            </a:endParaRPr>
          </a:p>
          <a:p>
            <a:pPr eaLnBrk="1" hangingPunct="1">
              <a:buClr>
                <a:schemeClr val="accent5"/>
              </a:buClr>
              <a:buSzPct val="85000"/>
              <a:buFontTx/>
              <a:buChar char="•"/>
            </a:pPr>
            <a:r>
              <a:rPr lang="en-US" sz="2200" dirty="0" smtClean="0">
                <a:solidFill>
                  <a:srgbClr val="000000"/>
                </a:solidFill>
                <a:effectLst/>
                <a:latin typeface="Arial (body)"/>
                <a:cs typeface="Arial" pitchFamily="34" charset="0"/>
              </a:rPr>
              <a:t>Part 3: </a:t>
            </a:r>
            <a:r>
              <a:rPr lang="en-US" sz="2200" dirty="0" smtClean="0">
                <a:solidFill>
                  <a:srgbClr val="000000"/>
                </a:solidFill>
                <a:effectLst/>
                <a:latin typeface="Arial (body)"/>
                <a:cs typeface="Arial" pitchFamily="34" charset="0"/>
              </a:rPr>
              <a:t>Types of audit</a:t>
            </a:r>
            <a:endParaRPr lang="en-US" sz="2200" dirty="0" smtClean="0">
              <a:solidFill>
                <a:srgbClr val="000000"/>
              </a:solidFill>
              <a:effectLst/>
              <a:latin typeface="Arial (body)"/>
              <a:cs typeface="Arial" pitchFamily="34" charset="0"/>
            </a:endParaRPr>
          </a:p>
          <a:p>
            <a:pPr eaLnBrk="1" hangingPunct="1">
              <a:buClr>
                <a:schemeClr val="accent5"/>
              </a:buClr>
              <a:buSzPct val="85000"/>
              <a:buFontTx/>
              <a:buChar char="•"/>
            </a:pPr>
            <a:endParaRPr lang="en-US" sz="2200" dirty="0" smtClean="0">
              <a:solidFill>
                <a:srgbClr val="000000"/>
              </a:solidFill>
              <a:effectLst/>
              <a:latin typeface="Arial (body)"/>
              <a:cs typeface="Arial" pitchFamily="34" charset="0"/>
            </a:endParaRPr>
          </a:p>
          <a:p>
            <a:pPr eaLnBrk="1" hangingPunct="1">
              <a:buClr>
                <a:schemeClr val="accent5"/>
              </a:buClr>
              <a:buSzPct val="85000"/>
              <a:buFontTx/>
              <a:buChar char="•"/>
            </a:pPr>
            <a:r>
              <a:rPr lang="en-US" sz="2200" b="1" dirty="0" smtClean="0">
                <a:solidFill>
                  <a:srgbClr val="000000"/>
                </a:solidFill>
                <a:latin typeface="Arial (body)"/>
                <a:cs typeface="Arial" pitchFamily="34" charset="0"/>
              </a:rPr>
              <a:t>Part 4: </a:t>
            </a:r>
            <a:r>
              <a:rPr lang="en-US" sz="2200" b="1" dirty="0" smtClean="0">
                <a:solidFill>
                  <a:srgbClr val="000000"/>
                </a:solidFill>
                <a:latin typeface="Arial (body)"/>
                <a:cs typeface="Arial" pitchFamily="34" charset="0"/>
              </a:rPr>
              <a:t>ISPPIA 2210 on audit objectives</a:t>
            </a:r>
            <a:endParaRPr lang="en-US" sz="2200" b="1" dirty="0" smtClean="0">
              <a:solidFill>
                <a:srgbClr val="000000"/>
              </a:solidFill>
              <a:effectLst/>
              <a:latin typeface="Arial (body)"/>
              <a:cs typeface="Arial" pitchFamily="34" charset="0"/>
            </a:endParaRPr>
          </a:p>
          <a:p>
            <a:pPr eaLnBrk="1" hangingPunct="1">
              <a:buClr>
                <a:srgbClr val="000000"/>
              </a:buClr>
              <a:buSzPct val="85000"/>
              <a:buFontTx/>
              <a:buChar char="•"/>
            </a:pPr>
            <a:endParaRPr lang="en-US" sz="2200" b="1" dirty="0" smtClean="0">
              <a:solidFill>
                <a:srgbClr val="000000"/>
              </a:solidFill>
              <a:effectLst/>
              <a:latin typeface="Arial" pitchFamily="34" charset="0"/>
              <a:cs typeface="Arial" pitchFamily="34" charset="0"/>
            </a:endParaRPr>
          </a:p>
        </p:txBody>
      </p:sp>
    </p:spTree>
    <p:extLst>
      <p:ext uri="{BB962C8B-B14F-4D97-AF65-F5344CB8AC3E}">
        <p14:creationId xmlns:p14="http://schemas.microsoft.com/office/powerpoint/2010/main" xmlns="" val="42699239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eaLnBrk="1" hangingPunct="1"/>
            <a:fld id="{2CECB95B-6775-4490-AD5A-FA7925036C61}" type="slidenum">
              <a:rPr lang="nl-BE" smtClean="0">
                <a:solidFill>
                  <a:srgbClr val="000000"/>
                </a:solidFill>
                <a:effectLst/>
                <a:latin typeface="Arial" pitchFamily="34" charset="0"/>
              </a:rPr>
              <a:pPr eaLnBrk="1" hangingPunct="1"/>
              <a:t>33</a:t>
            </a:fld>
            <a:endParaRPr lang="nl-BE" dirty="0" smtClean="0">
              <a:solidFill>
                <a:srgbClr val="000000"/>
              </a:solidFill>
              <a:effectLst/>
              <a:latin typeface="Arial" pitchFamily="34" charset="0"/>
            </a:endParaRPr>
          </a:p>
        </p:txBody>
      </p:sp>
      <p:sp>
        <p:nvSpPr>
          <p:cNvPr id="9219" name="Rectangle 2"/>
          <p:cNvSpPr>
            <a:spLocks noGrp="1" noChangeArrowheads="1"/>
          </p:cNvSpPr>
          <p:nvPr>
            <p:ph type="title"/>
          </p:nvPr>
        </p:nvSpPr>
        <p:spPr>
          <a:xfrm>
            <a:off x="1259632" y="404664"/>
            <a:ext cx="6480720" cy="1143000"/>
          </a:xfrm>
          <a:ln w="19050">
            <a:solidFill>
              <a:schemeClr val="accent5"/>
            </a:solidFill>
          </a:ln>
        </p:spPr>
        <p:style>
          <a:lnRef idx="2">
            <a:schemeClr val="accent1"/>
          </a:lnRef>
          <a:fillRef idx="1">
            <a:schemeClr val="lt1"/>
          </a:fillRef>
          <a:effectRef idx="0">
            <a:schemeClr val="accent1"/>
          </a:effectRef>
          <a:fontRef idx="minor">
            <a:schemeClr val="dk1"/>
          </a:fontRef>
        </p:style>
        <p:txBody>
          <a:bodyPr>
            <a:normAutofit/>
          </a:bodyPr>
          <a:lstStyle/>
          <a:p>
            <a:pPr algn="ctr" eaLnBrk="1" hangingPunct="1"/>
            <a:r>
              <a:rPr lang="en-US" sz="2600" b="1" dirty="0" smtClean="0">
                <a:solidFill>
                  <a:srgbClr val="000000"/>
                </a:solidFill>
                <a:effectLst/>
                <a:latin typeface="Arial (headings)"/>
              </a:rPr>
              <a:t>ISPPIA 2210</a:t>
            </a:r>
            <a:endParaRPr lang="en-US" sz="2600" b="1" dirty="0" smtClean="0">
              <a:solidFill>
                <a:srgbClr val="000000"/>
              </a:solidFill>
              <a:effectLst/>
              <a:latin typeface="Arial (headings)"/>
            </a:endParaRPr>
          </a:p>
        </p:txBody>
      </p:sp>
      <p:sp>
        <p:nvSpPr>
          <p:cNvPr id="9220" name="Rectangle 3"/>
          <p:cNvSpPr>
            <a:spLocks noGrp="1" noChangeArrowheads="1"/>
          </p:cNvSpPr>
          <p:nvPr>
            <p:ph type="body" idx="1"/>
          </p:nvPr>
        </p:nvSpPr>
        <p:spPr>
          <a:xfrm>
            <a:off x="468313" y="1989138"/>
            <a:ext cx="8229600" cy="4114800"/>
          </a:xfrm>
        </p:spPr>
        <p:txBody>
          <a:bodyPr>
            <a:normAutofit/>
          </a:bodyPr>
          <a:lstStyle/>
          <a:p>
            <a:pPr eaLnBrk="1" hangingPunct="1">
              <a:buClr>
                <a:schemeClr val="accent5"/>
              </a:buClr>
              <a:buSzPct val="85000"/>
              <a:buFontTx/>
              <a:buChar char="•"/>
            </a:pPr>
            <a:endParaRPr lang="en-US" sz="2200" dirty="0" smtClean="0">
              <a:solidFill>
                <a:srgbClr val="000000"/>
              </a:solidFill>
              <a:effectLst/>
              <a:latin typeface="Arial (body)"/>
              <a:cs typeface="Arial" pitchFamily="34" charset="0"/>
            </a:endParaRPr>
          </a:p>
          <a:p>
            <a:pPr eaLnBrk="1" hangingPunct="1">
              <a:buClr>
                <a:srgbClr val="000000"/>
              </a:buClr>
              <a:buSzPct val="85000"/>
              <a:buFontTx/>
              <a:buChar char="•"/>
            </a:pPr>
            <a:endParaRPr lang="en-US" sz="2200" b="1" dirty="0" smtClean="0">
              <a:solidFill>
                <a:srgbClr val="000000"/>
              </a:solidFill>
              <a:effectLst/>
              <a:latin typeface="Arial" pitchFamily="34" charset="0"/>
              <a:cs typeface="Arial" pitchFamily="34" charset="0"/>
            </a:endParaRPr>
          </a:p>
        </p:txBody>
      </p:sp>
      <p:graphicFrame>
        <p:nvGraphicFramePr>
          <p:cNvPr id="5" name="Diagram 4"/>
          <p:cNvGraphicFramePr/>
          <p:nvPr/>
        </p:nvGraphicFramePr>
        <p:xfrm>
          <a:off x="683568" y="1988840"/>
          <a:ext cx="7143750" cy="45910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42699239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eaLnBrk="1" hangingPunct="1"/>
            <a:fld id="{2CECB95B-6775-4490-AD5A-FA7925036C61}" type="slidenum">
              <a:rPr lang="nl-BE" smtClean="0">
                <a:solidFill>
                  <a:srgbClr val="000000"/>
                </a:solidFill>
                <a:effectLst/>
                <a:latin typeface="Arial" pitchFamily="34" charset="0"/>
              </a:rPr>
              <a:pPr eaLnBrk="1" hangingPunct="1"/>
              <a:t>34</a:t>
            </a:fld>
            <a:endParaRPr lang="nl-BE" dirty="0" smtClean="0">
              <a:solidFill>
                <a:srgbClr val="000000"/>
              </a:solidFill>
              <a:effectLst/>
              <a:latin typeface="Arial" pitchFamily="34" charset="0"/>
            </a:endParaRPr>
          </a:p>
        </p:txBody>
      </p:sp>
      <p:sp>
        <p:nvSpPr>
          <p:cNvPr id="9219" name="Rectangle 2"/>
          <p:cNvSpPr>
            <a:spLocks noGrp="1" noChangeArrowheads="1"/>
          </p:cNvSpPr>
          <p:nvPr>
            <p:ph type="title"/>
          </p:nvPr>
        </p:nvSpPr>
        <p:spPr>
          <a:xfrm>
            <a:off x="1259632" y="404664"/>
            <a:ext cx="6480720" cy="1143000"/>
          </a:xfrm>
          <a:ln w="19050">
            <a:solidFill>
              <a:schemeClr val="accent5"/>
            </a:solidFill>
          </a:ln>
        </p:spPr>
        <p:style>
          <a:lnRef idx="2">
            <a:schemeClr val="accent1"/>
          </a:lnRef>
          <a:fillRef idx="1">
            <a:schemeClr val="lt1"/>
          </a:fillRef>
          <a:effectRef idx="0">
            <a:schemeClr val="accent1"/>
          </a:effectRef>
          <a:fontRef idx="minor">
            <a:schemeClr val="dk1"/>
          </a:fontRef>
        </p:style>
        <p:txBody>
          <a:bodyPr>
            <a:normAutofit/>
          </a:bodyPr>
          <a:lstStyle/>
          <a:p>
            <a:pPr algn="ctr" eaLnBrk="1" hangingPunct="1"/>
            <a:r>
              <a:rPr lang="en-US" sz="2600" b="1" dirty="0" smtClean="0">
                <a:solidFill>
                  <a:srgbClr val="000000"/>
                </a:solidFill>
                <a:effectLst/>
                <a:latin typeface="Arial (headings)"/>
              </a:rPr>
              <a:t>ISPPIA 2210</a:t>
            </a:r>
            <a:endParaRPr lang="en-US" sz="2600" b="1" dirty="0" smtClean="0">
              <a:solidFill>
                <a:srgbClr val="000000"/>
              </a:solidFill>
              <a:effectLst/>
              <a:latin typeface="Arial (headings)"/>
            </a:endParaRPr>
          </a:p>
        </p:txBody>
      </p:sp>
      <p:sp>
        <p:nvSpPr>
          <p:cNvPr id="9220" name="Rectangle 3"/>
          <p:cNvSpPr>
            <a:spLocks noGrp="1" noChangeArrowheads="1"/>
          </p:cNvSpPr>
          <p:nvPr>
            <p:ph type="body" idx="1"/>
          </p:nvPr>
        </p:nvSpPr>
        <p:spPr>
          <a:xfrm>
            <a:off x="468313" y="1989138"/>
            <a:ext cx="8229600" cy="4114800"/>
          </a:xfrm>
        </p:spPr>
        <p:txBody>
          <a:bodyPr>
            <a:normAutofit/>
          </a:bodyPr>
          <a:lstStyle/>
          <a:p>
            <a:pPr eaLnBrk="1" hangingPunct="1">
              <a:buClr>
                <a:schemeClr val="accent5"/>
              </a:buClr>
              <a:buSzPct val="85000"/>
              <a:buFontTx/>
              <a:buChar char="•"/>
            </a:pPr>
            <a:endParaRPr lang="en-US" sz="2200" dirty="0" smtClean="0">
              <a:solidFill>
                <a:srgbClr val="000000"/>
              </a:solidFill>
              <a:effectLst/>
              <a:latin typeface="Arial (body)"/>
              <a:cs typeface="Arial" pitchFamily="34" charset="0"/>
            </a:endParaRPr>
          </a:p>
          <a:p>
            <a:pPr eaLnBrk="1" hangingPunct="1">
              <a:buClr>
                <a:srgbClr val="000000"/>
              </a:buClr>
              <a:buSzPct val="85000"/>
              <a:buFontTx/>
              <a:buChar char="•"/>
            </a:pPr>
            <a:endParaRPr lang="en-US" sz="2200" b="1" dirty="0" smtClean="0">
              <a:solidFill>
                <a:srgbClr val="000000"/>
              </a:solidFill>
              <a:effectLst/>
              <a:latin typeface="Arial" pitchFamily="34" charset="0"/>
              <a:cs typeface="Arial" pitchFamily="34" charset="0"/>
            </a:endParaRPr>
          </a:p>
        </p:txBody>
      </p:sp>
      <p:graphicFrame>
        <p:nvGraphicFramePr>
          <p:cNvPr id="5" name="Diagram 4"/>
          <p:cNvGraphicFramePr/>
          <p:nvPr/>
        </p:nvGraphicFramePr>
        <p:xfrm>
          <a:off x="1403648" y="1916832"/>
          <a:ext cx="7143750" cy="45910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42699239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3"/>
          <p:cNvSpPr>
            <a:spLocks noChangeArrowheads="1"/>
          </p:cNvSpPr>
          <p:nvPr/>
        </p:nvSpPr>
        <p:spPr bwMode="auto">
          <a:xfrm>
            <a:off x="611560" y="2420888"/>
            <a:ext cx="8786813" cy="2092881"/>
          </a:xfrm>
          <a:prstGeom prst="rect">
            <a:avLst/>
          </a:prstGeom>
          <a:noFill/>
          <a:ln w="9525">
            <a:noFill/>
            <a:miter lim="800000"/>
            <a:headEnd/>
            <a:tailEnd/>
          </a:ln>
        </p:spPr>
        <p:txBody>
          <a:bodyPr>
            <a:spAutoFit/>
          </a:bodyPr>
          <a:lstStyle/>
          <a:p>
            <a:pPr marL="457200">
              <a:tabLst>
                <a:tab pos="457200" algn="l"/>
              </a:tabLst>
            </a:pPr>
            <a:r>
              <a:rPr lang="en-US" sz="3200" dirty="0" smtClean="0">
                <a:solidFill>
                  <a:srgbClr val="000000"/>
                </a:solidFill>
                <a:latin typeface="Times" pitchFamily="18" charset="0"/>
                <a:cs typeface="Times New Roman" pitchFamily="18" charset="0"/>
              </a:rPr>
              <a:t>Objectives must be established for each engagement. </a:t>
            </a:r>
            <a:endParaRPr lang="en-US" sz="3200" b="1" i="1" dirty="0" smtClean="0">
              <a:solidFill>
                <a:srgbClr val="000000"/>
              </a:solidFill>
              <a:latin typeface="Times" pitchFamily="18" charset="0"/>
              <a:cs typeface="Times New Roman" pitchFamily="18" charset="0"/>
            </a:endParaRPr>
          </a:p>
          <a:p>
            <a:pPr marL="457200">
              <a:tabLst>
                <a:tab pos="457200" algn="l"/>
              </a:tabLst>
            </a:pPr>
            <a:endParaRPr lang="en-US" sz="1600" dirty="0" smtClean="0">
              <a:solidFill>
                <a:srgbClr val="000000"/>
              </a:solidFill>
              <a:latin typeface="Times New Roman" pitchFamily="18" charset="0"/>
              <a:cs typeface="Times New Roman" pitchFamily="18" charset="0"/>
            </a:endParaRPr>
          </a:p>
          <a:p>
            <a:pPr marL="457200">
              <a:tabLst>
                <a:tab pos="457200" algn="l"/>
              </a:tabLst>
            </a:pPr>
            <a:endParaRPr lang="en-US" b="1" i="1" dirty="0" smtClean="0">
              <a:solidFill>
                <a:srgbClr val="000000"/>
              </a:solidFill>
              <a:latin typeface="Times" pitchFamily="18" charset="0"/>
              <a:cs typeface="Times New Roman" pitchFamily="18" charset="0"/>
            </a:endParaRPr>
          </a:p>
          <a:p>
            <a:pPr marL="457200">
              <a:tabLst>
                <a:tab pos="457200" algn="l"/>
              </a:tabLst>
            </a:pPr>
            <a:endParaRPr lang="nl-BE" sz="1600" b="1" i="1" dirty="0" smtClean="0">
              <a:solidFill>
                <a:srgbClr val="000000"/>
              </a:solidFill>
              <a:latin typeface="Times" pitchFamily="18" charset="0"/>
              <a:cs typeface="Times New Roman" pitchFamily="18" charset="0"/>
            </a:endParaRPr>
          </a:p>
          <a:p>
            <a:pPr marL="457200">
              <a:tabLst>
                <a:tab pos="457200" algn="l"/>
              </a:tabLst>
            </a:pPr>
            <a:endParaRPr lang="en-US" sz="1600" dirty="0" smtClean="0">
              <a:solidFill>
                <a:srgbClr val="000000"/>
              </a:solidFill>
              <a:latin typeface="Times New Roman" pitchFamily="18" charset="0"/>
              <a:cs typeface="Times New Roman" pitchFamily="18" charset="0"/>
            </a:endParaRPr>
          </a:p>
        </p:txBody>
      </p:sp>
      <p:sp>
        <p:nvSpPr>
          <p:cNvPr id="4" name="Rectangle 2"/>
          <p:cNvSpPr txBox="1">
            <a:spLocks noChangeArrowheads="1"/>
          </p:cNvSpPr>
          <p:nvPr/>
        </p:nvSpPr>
        <p:spPr>
          <a:xfrm>
            <a:off x="1259632" y="404664"/>
            <a:ext cx="6480720" cy="1143000"/>
          </a:xfrm>
          <a:prstGeom prst="rect">
            <a:avLst/>
          </a:prstGeom>
          <a:ln w="1905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p>
            <a:pPr lvl="0" algn="ctr">
              <a:spcBef>
                <a:spcPct val="0"/>
              </a:spcBef>
            </a:pPr>
            <a:r>
              <a:rPr lang="en-US" sz="2600" b="1" dirty="0" smtClean="0">
                <a:solidFill>
                  <a:srgbClr val="000000"/>
                </a:solidFill>
                <a:latin typeface="Arial (headings)"/>
              </a:rPr>
              <a:t>2210  Engagement Objectives</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3"/>
          <p:cNvSpPr>
            <a:spLocks noChangeArrowheads="1"/>
          </p:cNvSpPr>
          <p:nvPr/>
        </p:nvSpPr>
        <p:spPr bwMode="auto">
          <a:xfrm>
            <a:off x="0" y="2420888"/>
            <a:ext cx="8786813" cy="2354491"/>
          </a:xfrm>
          <a:prstGeom prst="rect">
            <a:avLst/>
          </a:prstGeom>
          <a:noFill/>
          <a:ln w="9525">
            <a:noFill/>
            <a:miter lim="800000"/>
            <a:headEnd/>
            <a:tailEnd/>
          </a:ln>
        </p:spPr>
        <p:txBody>
          <a:bodyPr>
            <a:spAutoFit/>
          </a:bodyPr>
          <a:lstStyle/>
          <a:p>
            <a:pPr marL="457200">
              <a:tabLst>
                <a:tab pos="457200" algn="l"/>
              </a:tabLst>
            </a:pPr>
            <a:r>
              <a:rPr lang="en-US" sz="2300" b="1" dirty="0" smtClean="0">
                <a:solidFill>
                  <a:srgbClr val="000000"/>
                </a:solidFill>
                <a:latin typeface="Times" pitchFamily="18" charset="0"/>
                <a:cs typeface="Times" pitchFamily="18" charset="0"/>
              </a:rPr>
              <a:t>2210.A1</a:t>
            </a:r>
            <a:r>
              <a:rPr lang="en-US" sz="2300" dirty="0" smtClean="0">
                <a:solidFill>
                  <a:srgbClr val="000000"/>
                </a:solidFill>
                <a:latin typeface="Times" pitchFamily="18" charset="0"/>
                <a:cs typeface="Times" pitchFamily="18" charset="0"/>
              </a:rPr>
              <a:t>  Internal auditors must conduct a preliminary assessment of the risks relevant to the activity under review. Engagement objectives must reflect the results of this assessment.</a:t>
            </a:r>
            <a:r>
              <a:rPr lang="en-US" sz="2300" b="1" i="1" dirty="0" smtClean="0">
                <a:solidFill>
                  <a:srgbClr val="000000"/>
                </a:solidFill>
                <a:latin typeface="Times" pitchFamily="18" charset="0"/>
                <a:cs typeface="Times" pitchFamily="18" charset="0"/>
              </a:rPr>
              <a:t>  </a:t>
            </a:r>
          </a:p>
          <a:p>
            <a:pPr marL="457200">
              <a:tabLst>
                <a:tab pos="457200" algn="l"/>
              </a:tabLst>
            </a:pPr>
            <a:endParaRPr lang="en-US" sz="2300" dirty="0" smtClean="0">
              <a:solidFill>
                <a:srgbClr val="000000"/>
              </a:solidFill>
              <a:latin typeface="Times" pitchFamily="18" charset="0"/>
              <a:cs typeface="Times" pitchFamily="18" charset="0"/>
            </a:endParaRPr>
          </a:p>
          <a:p>
            <a:pPr marL="457200">
              <a:tabLst>
                <a:tab pos="457200" algn="l"/>
              </a:tabLst>
            </a:pPr>
            <a:endParaRPr lang="en-US" sz="2300" b="1" i="1" dirty="0" smtClean="0">
              <a:solidFill>
                <a:srgbClr val="000000"/>
              </a:solidFill>
              <a:latin typeface="Times" pitchFamily="18" charset="0"/>
              <a:cs typeface="Times" pitchFamily="18" charset="0"/>
            </a:endParaRPr>
          </a:p>
          <a:p>
            <a:pPr marL="457200">
              <a:tabLst>
                <a:tab pos="457200" algn="l"/>
              </a:tabLst>
            </a:pPr>
            <a:endParaRPr lang="nl-BE" sz="1600" b="1" i="1" dirty="0" smtClean="0">
              <a:solidFill>
                <a:srgbClr val="000000"/>
              </a:solidFill>
              <a:latin typeface="Times" pitchFamily="18" charset="0"/>
              <a:cs typeface="Times New Roman" pitchFamily="18" charset="0"/>
            </a:endParaRPr>
          </a:p>
          <a:p>
            <a:pPr marL="457200">
              <a:tabLst>
                <a:tab pos="457200" algn="l"/>
              </a:tabLst>
            </a:pPr>
            <a:endParaRPr lang="en-US" sz="1600" dirty="0" smtClean="0">
              <a:solidFill>
                <a:srgbClr val="000000"/>
              </a:solidFill>
              <a:latin typeface="Times New Roman" pitchFamily="18" charset="0"/>
              <a:cs typeface="Times New Roman" pitchFamily="18" charset="0"/>
            </a:endParaRPr>
          </a:p>
        </p:txBody>
      </p:sp>
      <p:sp>
        <p:nvSpPr>
          <p:cNvPr id="4" name="Rectangle 3"/>
          <p:cNvSpPr/>
          <p:nvPr/>
        </p:nvSpPr>
        <p:spPr>
          <a:xfrm>
            <a:off x="0" y="4293096"/>
            <a:ext cx="8892480" cy="1154162"/>
          </a:xfrm>
          <a:prstGeom prst="rect">
            <a:avLst/>
          </a:prstGeom>
        </p:spPr>
        <p:txBody>
          <a:bodyPr wrap="square">
            <a:spAutoFit/>
          </a:bodyPr>
          <a:lstStyle/>
          <a:p>
            <a:pPr marL="457200" lvl="0">
              <a:tabLst>
                <a:tab pos="457200" algn="l"/>
              </a:tabLst>
              <a:defRPr/>
            </a:pPr>
            <a:r>
              <a:rPr lang="en-US" sz="2300" b="1" dirty="0" smtClean="0">
                <a:solidFill>
                  <a:prstClr val="black"/>
                </a:solidFill>
                <a:latin typeface="Times"/>
                <a:cs typeface="Times New Roman" pitchFamily="18" charset="0"/>
              </a:rPr>
              <a:t>2210.A2</a:t>
            </a:r>
            <a:r>
              <a:rPr lang="en-US" sz="2300" dirty="0" smtClean="0">
                <a:solidFill>
                  <a:prstClr val="black"/>
                </a:solidFill>
                <a:latin typeface="Times"/>
                <a:cs typeface="Times New Roman" pitchFamily="18" charset="0"/>
              </a:rPr>
              <a:t>  The internal auditor must consider the probability of significant errors, fraud, noncompliance, and other exposures when developing the engagement objectives.</a:t>
            </a:r>
            <a:endParaRPr lang="en-US" sz="2300" dirty="0">
              <a:solidFill>
                <a:prstClr val="black"/>
              </a:solidFill>
              <a:latin typeface="Times"/>
              <a:cs typeface="Times New Roman" pitchFamily="18" charset="0"/>
            </a:endParaRPr>
          </a:p>
        </p:txBody>
      </p:sp>
      <p:sp>
        <p:nvSpPr>
          <p:cNvPr id="5" name="Rectangle 2"/>
          <p:cNvSpPr txBox="1">
            <a:spLocks noChangeArrowheads="1"/>
          </p:cNvSpPr>
          <p:nvPr/>
        </p:nvSpPr>
        <p:spPr>
          <a:xfrm>
            <a:off x="1259632" y="404664"/>
            <a:ext cx="6480720" cy="1143000"/>
          </a:xfrm>
          <a:prstGeom prst="rect">
            <a:avLst/>
          </a:prstGeom>
          <a:ln w="1905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p>
            <a:pPr lvl="0" algn="ctr">
              <a:spcBef>
                <a:spcPct val="0"/>
              </a:spcBef>
            </a:pPr>
            <a:r>
              <a:rPr lang="en-US" sz="2600" b="1" dirty="0" smtClean="0">
                <a:solidFill>
                  <a:srgbClr val="000000"/>
                </a:solidFill>
                <a:latin typeface="Arial (headings)"/>
              </a:rPr>
              <a:t>2210  Engagement Objectives</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ChangeArrowheads="1"/>
          </p:cNvSpPr>
          <p:nvPr/>
        </p:nvSpPr>
        <p:spPr bwMode="auto">
          <a:xfrm>
            <a:off x="179512" y="1628800"/>
            <a:ext cx="8712968" cy="5755422"/>
          </a:xfrm>
          <a:prstGeom prst="rect">
            <a:avLst/>
          </a:prstGeom>
          <a:noFill/>
          <a:ln w="9525">
            <a:noFill/>
            <a:miter lim="800000"/>
            <a:headEnd/>
            <a:tailEnd/>
          </a:ln>
        </p:spPr>
        <p:txBody>
          <a:bodyPr wrap="square">
            <a:spAutoFit/>
          </a:bodyPr>
          <a:lstStyle/>
          <a:p>
            <a:pPr marL="457200">
              <a:tabLst>
                <a:tab pos="457200" algn="l"/>
              </a:tabLst>
              <a:defRPr/>
            </a:pPr>
            <a:r>
              <a:rPr lang="en-US" sz="2300" b="1" dirty="0" smtClean="0">
                <a:solidFill>
                  <a:prstClr val="black"/>
                </a:solidFill>
                <a:latin typeface="Times"/>
                <a:cs typeface="Times New Roman" pitchFamily="18" charset="0"/>
              </a:rPr>
              <a:t>2210.A3 </a:t>
            </a:r>
            <a:r>
              <a:rPr lang="en-US" sz="2300" b="1" dirty="0">
                <a:solidFill>
                  <a:prstClr val="black"/>
                </a:solidFill>
                <a:latin typeface="Times"/>
                <a:cs typeface="Times New Roman" pitchFamily="18" charset="0"/>
              </a:rPr>
              <a:t>–</a:t>
            </a:r>
            <a:r>
              <a:rPr lang="en-US" sz="2300" dirty="0">
                <a:solidFill>
                  <a:prstClr val="black"/>
                </a:solidFill>
                <a:latin typeface="Times"/>
                <a:cs typeface="Times New Roman" pitchFamily="18" charset="0"/>
              </a:rPr>
              <a:t> </a:t>
            </a:r>
            <a:r>
              <a:rPr lang="en-US" sz="2300" dirty="0" smtClean="0">
                <a:solidFill>
                  <a:prstClr val="black"/>
                </a:solidFill>
                <a:latin typeface="Times"/>
                <a:cs typeface="Times New Roman" pitchFamily="18" charset="0"/>
              </a:rPr>
              <a:t>Adequate criteria are needed to evaluate governance, risk management, and controls. Internal auditors must ascertain the extent to which management and/or the board has established adequate criteria to determine whether objectives and goals have been accomplished. If adequate, internal auditors must use such criteria in their evaluation. If inadequate, internal auditors must identify appropriate evaluation criteria through discussion with management and/or the board. </a:t>
            </a:r>
          </a:p>
          <a:p>
            <a:pPr marL="457200">
              <a:tabLst>
                <a:tab pos="457200" algn="l"/>
              </a:tabLst>
              <a:defRPr/>
            </a:pPr>
            <a:endParaRPr lang="en-US" sz="2300" dirty="0" smtClean="0">
              <a:solidFill>
                <a:prstClr val="black"/>
              </a:solidFill>
              <a:latin typeface="Times"/>
              <a:cs typeface="Times New Roman" pitchFamily="18" charset="0"/>
            </a:endParaRPr>
          </a:p>
          <a:p>
            <a:pPr marL="457200">
              <a:tabLst>
                <a:tab pos="457200" algn="l"/>
              </a:tabLst>
              <a:defRPr/>
            </a:pPr>
            <a:endParaRPr lang="en-US" sz="2300" dirty="0">
              <a:solidFill>
                <a:prstClr val="black"/>
              </a:solidFill>
              <a:latin typeface="Times"/>
              <a:cs typeface="Times New Roman" pitchFamily="18" charset="0"/>
            </a:endParaRPr>
          </a:p>
          <a:p>
            <a:pPr marL="457200">
              <a:tabLst>
                <a:tab pos="457200" algn="l"/>
              </a:tabLst>
              <a:defRPr/>
            </a:pPr>
            <a:endParaRPr lang="en-US" sz="2300" dirty="0">
              <a:solidFill>
                <a:prstClr val="black"/>
              </a:solidFill>
              <a:latin typeface="Times"/>
              <a:cs typeface="Times New Roman" pitchFamily="18" charset="0"/>
            </a:endParaRPr>
          </a:p>
          <a:p>
            <a:pPr>
              <a:spcAft>
                <a:spcPts val="0"/>
              </a:spcAft>
              <a:defRPr/>
            </a:pPr>
            <a:r>
              <a:rPr lang="en-US" sz="2300" dirty="0">
                <a:solidFill>
                  <a:prstClr val="black"/>
                </a:solidFill>
                <a:latin typeface="Times"/>
                <a:ea typeface="Times New Roman"/>
                <a:cs typeface="Arial" pitchFamily="34" charset="0"/>
              </a:rPr>
              <a:t> </a:t>
            </a:r>
            <a:endParaRPr lang="en-US" sz="2300" dirty="0">
              <a:solidFill>
                <a:prstClr val="black"/>
              </a:solidFill>
              <a:latin typeface="Times New Roman"/>
              <a:ea typeface="Times New Roman"/>
              <a:cs typeface="Arial" pitchFamily="34" charset="0"/>
            </a:endParaRPr>
          </a:p>
          <a:p>
            <a:pPr marL="457200">
              <a:spcAft>
                <a:spcPts val="0"/>
              </a:spcAft>
              <a:tabLst>
                <a:tab pos="457200" algn="l"/>
              </a:tabLst>
              <a:defRPr/>
            </a:pPr>
            <a:endParaRPr lang="en-US" sz="2300" dirty="0">
              <a:solidFill>
                <a:prstClr val="black"/>
              </a:solidFill>
              <a:latin typeface="Times New Roman"/>
              <a:ea typeface="Times New Roman"/>
              <a:cs typeface="Arial" pitchFamily="34" charset="0"/>
            </a:endParaRPr>
          </a:p>
          <a:p>
            <a:pPr marL="457200">
              <a:spcAft>
                <a:spcPts val="0"/>
              </a:spcAft>
              <a:tabLst>
                <a:tab pos="457200" algn="l"/>
              </a:tabLst>
              <a:defRPr/>
            </a:pPr>
            <a:endParaRPr lang="en-US" sz="2300" b="1" i="1" dirty="0">
              <a:solidFill>
                <a:prstClr val="black"/>
              </a:solidFill>
              <a:latin typeface="Times"/>
              <a:ea typeface="Times New Roman"/>
              <a:cs typeface="Arial" pitchFamily="34" charset="0"/>
            </a:endParaRPr>
          </a:p>
          <a:p>
            <a:pPr marL="457200">
              <a:spcAft>
                <a:spcPts val="0"/>
              </a:spcAft>
              <a:tabLst>
                <a:tab pos="457200" algn="l"/>
              </a:tabLst>
              <a:defRPr/>
            </a:pPr>
            <a:endParaRPr lang="nl-BE" sz="2300" b="1" i="1" dirty="0">
              <a:solidFill>
                <a:prstClr val="black"/>
              </a:solidFill>
              <a:latin typeface="Times"/>
              <a:ea typeface="Times New Roman"/>
              <a:cs typeface="Arial" pitchFamily="34" charset="0"/>
            </a:endParaRPr>
          </a:p>
          <a:p>
            <a:pPr marL="457200">
              <a:spcAft>
                <a:spcPts val="0"/>
              </a:spcAft>
              <a:tabLst>
                <a:tab pos="457200" algn="l"/>
              </a:tabLst>
              <a:defRPr/>
            </a:pPr>
            <a:endParaRPr lang="en-US" sz="2300" dirty="0">
              <a:solidFill>
                <a:prstClr val="black"/>
              </a:solidFill>
              <a:latin typeface="Times New Roman"/>
              <a:ea typeface="Times New Roman"/>
              <a:cs typeface="Arial" pitchFamily="34" charset="0"/>
            </a:endParaRPr>
          </a:p>
        </p:txBody>
      </p:sp>
      <p:sp>
        <p:nvSpPr>
          <p:cNvPr id="4" name="Rectangle 3"/>
          <p:cNvSpPr/>
          <p:nvPr/>
        </p:nvSpPr>
        <p:spPr>
          <a:xfrm>
            <a:off x="791072" y="4581128"/>
            <a:ext cx="8352928" cy="1600438"/>
          </a:xfrm>
          <a:prstGeom prst="rect">
            <a:avLst/>
          </a:prstGeom>
        </p:spPr>
        <p:txBody>
          <a:bodyPr wrap="square">
            <a:spAutoFit/>
          </a:bodyPr>
          <a:lstStyle/>
          <a:p>
            <a:r>
              <a:rPr lang="nl-BE" b="1" dirty="0" smtClean="0">
                <a:solidFill>
                  <a:srgbClr val="000000"/>
                </a:solidFill>
                <a:latin typeface="Arial"/>
              </a:rPr>
              <a:t>Interpretation: </a:t>
            </a:r>
          </a:p>
          <a:p>
            <a:r>
              <a:rPr lang="en-US" sz="2000" i="1" dirty="0" smtClean="0">
                <a:solidFill>
                  <a:srgbClr val="000000"/>
                </a:solidFill>
                <a:latin typeface="Arial"/>
              </a:rPr>
              <a:t>Types of criteria may include: </a:t>
            </a:r>
          </a:p>
          <a:p>
            <a:pPr>
              <a:buFont typeface="Arial" pitchFamily="34" charset="0"/>
              <a:buChar char="•"/>
            </a:pPr>
            <a:r>
              <a:rPr lang="en-US" sz="2000" dirty="0" smtClean="0">
                <a:solidFill>
                  <a:srgbClr val="000000"/>
                </a:solidFill>
                <a:latin typeface="Arial"/>
              </a:rPr>
              <a:t> </a:t>
            </a:r>
            <a:r>
              <a:rPr lang="en-US" sz="2000" i="1" dirty="0" smtClean="0">
                <a:solidFill>
                  <a:srgbClr val="000000"/>
                </a:solidFill>
                <a:latin typeface="Arial"/>
              </a:rPr>
              <a:t>Internal (e.g., policies and procedures of the organization). </a:t>
            </a:r>
          </a:p>
          <a:p>
            <a:pPr>
              <a:buFont typeface="Arial" pitchFamily="34" charset="0"/>
              <a:buChar char="•"/>
            </a:pPr>
            <a:r>
              <a:rPr lang="en-US" sz="2000" i="1" dirty="0" smtClean="0">
                <a:solidFill>
                  <a:srgbClr val="000000"/>
                </a:solidFill>
                <a:latin typeface="Arial"/>
              </a:rPr>
              <a:t> External (e.g., laws and regulations imposed by statutory bodies). </a:t>
            </a:r>
          </a:p>
          <a:p>
            <a:pPr>
              <a:buFont typeface="Arial" pitchFamily="34" charset="0"/>
              <a:buChar char="•"/>
            </a:pPr>
            <a:r>
              <a:rPr lang="en-US" sz="2000" i="1" dirty="0" smtClean="0">
                <a:solidFill>
                  <a:srgbClr val="000000"/>
                </a:solidFill>
                <a:latin typeface="Arial"/>
              </a:rPr>
              <a:t> Leading practices (e.g., industry and professional guidance). </a:t>
            </a:r>
          </a:p>
        </p:txBody>
      </p:sp>
      <p:sp>
        <p:nvSpPr>
          <p:cNvPr id="5" name="Rectangle 2"/>
          <p:cNvSpPr txBox="1">
            <a:spLocks noChangeArrowheads="1"/>
          </p:cNvSpPr>
          <p:nvPr/>
        </p:nvSpPr>
        <p:spPr>
          <a:xfrm>
            <a:off x="1259632" y="188640"/>
            <a:ext cx="6480720" cy="1143000"/>
          </a:xfrm>
          <a:prstGeom prst="rect">
            <a:avLst/>
          </a:prstGeom>
          <a:ln w="1905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p>
            <a:pPr lvl="0" algn="ctr">
              <a:spcBef>
                <a:spcPct val="0"/>
              </a:spcBef>
            </a:pPr>
            <a:r>
              <a:rPr lang="en-US" sz="2600" b="1" dirty="0" smtClean="0">
                <a:solidFill>
                  <a:srgbClr val="000000"/>
                </a:solidFill>
                <a:latin typeface="Arial (headings)"/>
              </a:rPr>
              <a:t>2210  Engagement Objectives</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ChangeArrowheads="1"/>
          </p:cNvSpPr>
          <p:nvPr/>
        </p:nvSpPr>
        <p:spPr bwMode="auto">
          <a:xfrm>
            <a:off x="179512" y="2420888"/>
            <a:ext cx="8786813" cy="3862596"/>
          </a:xfrm>
          <a:prstGeom prst="rect">
            <a:avLst/>
          </a:prstGeom>
          <a:noFill/>
          <a:ln w="9525">
            <a:noFill/>
            <a:miter lim="800000"/>
            <a:headEnd/>
            <a:tailEnd/>
          </a:ln>
        </p:spPr>
        <p:txBody>
          <a:bodyPr>
            <a:spAutoFit/>
          </a:bodyPr>
          <a:lstStyle/>
          <a:p>
            <a:pPr marL="457200">
              <a:tabLst>
                <a:tab pos="457200" algn="l"/>
              </a:tabLst>
              <a:defRPr/>
            </a:pPr>
            <a:endParaRPr lang="en-US" dirty="0">
              <a:solidFill>
                <a:prstClr val="black"/>
              </a:solidFill>
              <a:latin typeface="Times"/>
              <a:cs typeface="Times New Roman" pitchFamily="18" charset="0"/>
            </a:endParaRPr>
          </a:p>
          <a:p>
            <a:pPr marL="457200">
              <a:spcAft>
                <a:spcPts val="0"/>
              </a:spcAft>
              <a:tabLst>
                <a:tab pos="457200" algn="l"/>
              </a:tabLst>
              <a:defRPr/>
            </a:pPr>
            <a:r>
              <a:rPr lang="en-US" sz="2300" b="1" dirty="0" smtClean="0">
                <a:solidFill>
                  <a:prstClr val="black"/>
                </a:solidFill>
                <a:latin typeface="Times" pitchFamily="18" charset="0"/>
                <a:ea typeface="Times New Roman"/>
                <a:cs typeface="Times" pitchFamily="18" charset="0"/>
              </a:rPr>
              <a:t>2210.C1</a:t>
            </a:r>
            <a:r>
              <a:rPr lang="en-US" sz="2300" dirty="0" smtClean="0">
                <a:solidFill>
                  <a:prstClr val="black"/>
                </a:solidFill>
                <a:latin typeface="Times" pitchFamily="18" charset="0"/>
                <a:ea typeface="Times New Roman"/>
                <a:cs typeface="Times" pitchFamily="18" charset="0"/>
              </a:rPr>
              <a:t>  Consulting engagement objectives must address governance, risk management, and control processes to the extent agreed upon with the client.</a:t>
            </a:r>
          </a:p>
          <a:p>
            <a:pPr marL="457200">
              <a:spcAft>
                <a:spcPts val="0"/>
              </a:spcAft>
              <a:tabLst>
                <a:tab pos="457200" algn="l"/>
              </a:tabLst>
              <a:defRPr/>
            </a:pPr>
            <a:endParaRPr lang="en-US" sz="2300" b="1" dirty="0" smtClean="0">
              <a:solidFill>
                <a:prstClr val="black"/>
              </a:solidFill>
              <a:latin typeface="Times" pitchFamily="18" charset="0"/>
              <a:ea typeface="Times New Roman"/>
              <a:cs typeface="Times" pitchFamily="18" charset="0"/>
            </a:endParaRPr>
          </a:p>
          <a:p>
            <a:pPr marL="457200">
              <a:spcAft>
                <a:spcPts val="0"/>
              </a:spcAft>
              <a:tabLst>
                <a:tab pos="457200" algn="l"/>
              </a:tabLst>
              <a:defRPr/>
            </a:pPr>
            <a:endParaRPr lang="en-US" sz="2300" b="1" dirty="0" smtClean="0">
              <a:solidFill>
                <a:prstClr val="black"/>
              </a:solidFill>
              <a:latin typeface="Times" pitchFamily="18" charset="0"/>
              <a:ea typeface="Times New Roman"/>
              <a:cs typeface="Times" pitchFamily="18" charset="0"/>
            </a:endParaRPr>
          </a:p>
          <a:p>
            <a:pPr marL="457200">
              <a:spcAft>
                <a:spcPts val="0"/>
              </a:spcAft>
              <a:tabLst>
                <a:tab pos="457200" algn="l"/>
              </a:tabLst>
              <a:defRPr/>
            </a:pPr>
            <a:r>
              <a:rPr lang="en-US" sz="2300" b="1" dirty="0" smtClean="0">
                <a:solidFill>
                  <a:prstClr val="black"/>
                </a:solidFill>
                <a:latin typeface="Times" pitchFamily="18" charset="0"/>
                <a:ea typeface="Times New Roman"/>
                <a:cs typeface="Times" pitchFamily="18" charset="0"/>
              </a:rPr>
              <a:t>2210.C2  </a:t>
            </a:r>
            <a:r>
              <a:rPr lang="en-US" sz="2300" dirty="0" smtClean="0">
                <a:solidFill>
                  <a:prstClr val="black"/>
                </a:solidFill>
                <a:latin typeface="Times" pitchFamily="18" charset="0"/>
                <a:ea typeface="Times New Roman"/>
                <a:cs typeface="Times" pitchFamily="18" charset="0"/>
              </a:rPr>
              <a:t>Consulting </a:t>
            </a:r>
            <a:r>
              <a:rPr lang="en-US" sz="2300" dirty="0">
                <a:solidFill>
                  <a:prstClr val="black"/>
                </a:solidFill>
                <a:latin typeface="Times" pitchFamily="18" charset="0"/>
                <a:ea typeface="Times New Roman"/>
                <a:cs typeface="Times" pitchFamily="18" charset="0"/>
              </a:rPr>
              <a:t>engagement objectives must be consistent with the </a:t>
            </a:r>
            <a:r>
              <a:rPr lang="en-US" sz="2300" dirty="0" smtClean="0">
                <a:solidFill>
                  <a:prstClr val="black"/>
                </a:solidFill>
                <a:latin typeface="Times" pitchFamily="18" charset="0"/>
                <a:ea typeface="Times New Roman"/>
                <a:cs typeface="Times" pitchFamily="18" charset="0"/>
              </a:rPr>
              <a:t>organization's </a:t>
            </a:r>
            <a:r>
              <a:rPr lang="en-US" sz="2300" dirty="0">
                <a:solidFill>
                  <a:prstClr val="black"/>
                </a:solidFill>
                <a:latin typeface="Times" pitchFamily="18" charset="0"/>
                <a:ea typeface="Times New Roman"/>
                <a:cs typeface="Times" pitchFamily="18" charset="0"/>
              </a:rPr>
              <a:t>values, strategies, and </a:t>
            </a:r>
            <a:r>
              <a:rPr lang="en-US" sz="2300" dirty="0" smtClean="0">
                <a:solidFill>
                  <a:prstClr val="black"/>
                </a:solidFill>
                <a:latin typeface="Times" pitchFamily="18" charset="0"/>
                <a:ea typeface="Times New Roman"/>
                <a:cs typeface="Times" pitchFamily="18" charset="0"/>
              </a:rPr>
              <a:t>objectives.</a:t>
            </a:r>
            <a:endParaRPr lang="en-US" sz="2300" dirty="0">
              <a:solidFill>
                <a:prstClr val="black"/>
              </a:solidFill>
              <a:latin typeface="Times" pitchFamily="18" charset="0"/>
              <a:ea typeface="Times New Roman"/>
              <a:cs typeface="Times" pitchFamily="18" charset="0"/>
            </a:endParaRPr>
          </a:p>
          <a:p>
            <a:pPr marL="457200">
              <a:spcAft>
                <a:spcPts val="0"/>
              </a:spcAft>
              <a:tabLst>
                <a:tab pos="457200" algn="l"/>
              </a:tabLst>
              <a:defRPr/>
            </a:pPr>
            <a:endParaRPr lang="en-US" sz="1600" dirty="0">
              <a:solidFill>
                <a:prstClr val="black"/>
              </a:solidFill>
              <a:latin typeface="Times New Roman"/>
              <a:ea typeface="Times New Roman"/>
              <a:cs typeface="Arial" pitchFamily="34" charset="0"/>
            </a:endParaRPr>
          </a:p>
          <a:p>
            <a:pPr marL="457200">
              <a:spcAft>
                <a:spcPts val="0"/>
              </a:spcAft>
              <a:tabLst>
                <a:tab pos="457200" algn="l"/>
              </a:tabLst>
              <a:defRPr/>
            </a:pPr>
            <a:endParaRPr lang="en-US" b="1" i="1" dirty="0">
              <a:solidFill>
                <a:prstClr val="black"/>
              </a:solidFill>
              <a:latin typeface="Times"/>
              <a:ea typeface="Times New Roman"/>
              <a:cs typeface="Arial" pitchFamily="34" charset="0"/>
            </a:endParaRPr>
          </a:p>
          <a:p>
            <a:pPr marL="457200">
              <a:spcAft>
                <a:spcPts val="0"/>
              </a:spcAft>
              <a:tabLst>
                <a:tab pos="457200" algn="l"/>
              </a:tabLst>
              <a:defRPr/>
            </a:pPr>
            <a:endParaRPr lang="nl-BE" sz="1600" b="1" i="1" dirty="0">
              <a:solidFill>
                <a:prstClr val="black"/>
              </a:solidFill>
              <a:latin typeface="Times"/>
              <a:ea typeface="Times New Roman"/>
              <a:cs typeface="Arial" pitchFamily="34" charset="0"/>
            </a:endParaRPr>
          </a:p>
          <a:p>
            <a:pPr marL="457200">
              <a:spcAft>
                <a:spcPts val="0"/>
              </a:spcAft>
              <a:tabLst>
                <a:tab pos="457200" algn="l"/>
              </a:tabLst>
              <a:defRPr/>
            </a:pPr>
            <a:endParaRPr lang="en-US" sz="1600" dirty="0">
              <a:solidFill>
                <a:prstClr val="black"/>
              </a:solidFill>
              <a:latin typeface="Times New Roman"/>
              <a:ea typeface="Times New Roman"/>
              <a:cs typeface="Arial" pitchFamily="34" charset="0"/>
            </a:endParaRPr>
          </a:p>
        </p:txBody>
      </p:sp>
      <p:sp>
        <p:nvSpPr>
          <p:cNvPr id="4" name="Rectangle 2"/>
          <p:cNvSpPr txBox="1">
            <a:spLocks noChangeArrowheads="1"/>
          </p:cNvSpPr>
          <p:nvPr/>
        </p:nvSpPr>
        <p:spPr>
          <a:xfrm>
            <a:off x="1259632" y="404664"/>
            <a:ext cx="6480720" cy="1143000"/>
          </a:xfrm>
          <a:prstGeom prst="rect">
            <a:avLst/>
          </a:prstGeom>
          <a:ln w="1905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p>
            <a:pPr lvl="0" algn="ctr">
              <a:spcBef>
                <a:spcPct val="0"/>
              </a:spcBef>
            </a:pPr>
            <a:r>
              <a:rPr lang="en-US" sz="2600" b="1" dirty="0" smtClean="0">
                <a:solidFill>
                  <a:srgbClr val="000000"/>
                </a:solidFill>
                <a:latin typeface="Arial (headings)"/>
              </a:rPr>
              <a:t>2210  Engagement Objectives</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7986" name="Rectangle 2"/>
          <p:cNvSpPr>
            <a:spLocks noGrp="1" noChangeArrowheads="1"/>
          </p:cNvSpPr>
          <p:nvPr>
            <p:ph type="body" sz="half" idx="2"/>
          </p:nvPr>
        </p:nvSpPr>
        <p:spPr>
          <a:xfrm>
            <a:off x="4268788" y="3062288"/>
            <a:ext cx="4038600" cy="1158875"/>
          </a:xfrm>
        </p:spPr>
        <p:txBody>
          <a:bodyPr/>
          <a:lstStyle/>
          <a:p>
            <a:pPr marL="0" indent="0" algn="ctr" eaLnBrk="1" hangingPunct="1">
              <a:buFont typeface="Wingdings" charset="0"/>
              <a:buNone/>
            </a:pPr>
            <a:r>
              <a:rPr lang="en-US" sz="2400" b="1" dirty="0">
                <a:latin typeface="Arial (body)"/>
                <a:ea typeface="MS PGothic" charset="0"/>
              </a:rPr>
              <a:t>Questions &amp; Answers</a:t>
            </a:r>
          </a:p>
        </p:txBody>
      </p:sp>
      <p:pic>
        <p:nvPicPr>
          <p:cNvPr id="129028" name="Picture 3" descr="j0404317"/>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51000" y="2703513"/>
            <a:ext cx="1841500" cy="1301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pPr>
              <a:defRPr/>
            </a:pPr>
            <a:fld id="{1AA4BCC4-B93F-4B59-9F26-1F0EFB794DDD}" type="slidenum">
              <a:rPr lang="nl-BE" smtClean="0">
                <a:solidFill>
                  <a:prstClr val="black">
                    <a:tint val="75000"/>
                  </a:prstClr>
                </a:solidFill>
              </a:rPr>
              <a:pPr>
                <a:defRPr/>
              </a:pPr>
              <a:t>39</a:t>
            </a:fld>
            <a:endParaRPr lang="nl-BE">
              <a:solidFill>
                <a:prstClr val="black">
                  <a:tint val="75000"/>
                </a:prstClr>
              </a:solidFill>
            </a:endParaRPr>
          </a:p>
        </p:txBody>
      </p:sp>
    </p:spTree>
    <p:extLst>
      <p:ext uri="{BB962C8B-B14F-4D97-AF65-F5344CB8AC3E}">
        <p14:creationId xmlns:p14="http://schemas.microsoft.com/office/powerpoint/2010/main" xmlns="" val="26561944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937986">
                                            <p:txEl>
                                              <p:pRg st="0" end="0"/>
                                            </p:txEl>
                                          </p:spTgt>
                                        </p:tgtEl>
                                        <p:attrNameLst>
                                          <p:attrName>style.visibility</p:attrName>
                                        </p:attrNameLst>
                                      </p:cBhvr>
                                      <p:to>
                                        <p:strVal val="visible"/>
                                      </p:to>
                                    </p:set>
                                    <p:animEffect transition="in" filter="box(in)">
                                      <p:cBhvr>
                                        <p:cTn id="7" dur="1000"/>
                                        <p:tgtEl>
                                          <p:spTgt spid="93798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798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Slide Number Placeholder 6"/>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24F5D316-F8DF-4DE2-B07B-B3F9A84A70FF}" type="slidenum">
              <a:rPr lang="nl-BE" altLang="en-US" smtClean="0">
                <a:solidFill>
                  <a:srgbClr val="898989"/>
                </a:solidFill>
                <a:latin typeface="Tahoma" pitchFamily="34" charset="0"/>
              </a:rPr>
              <a:pPr eaLnBrk="1" hangingPunct="1"/>
              <a:t>4</a:t>
            </a:fld>
            <a:endParaRPr lang="nl-BE" altLang="en-US" dirty="0" smtClean="0">
              <a:solidFill>
                <a:srgbClr val="898989"/>
              </a:solidFill>
              <a:latin typeface="Tahoma" pitchFamily="34" charset="0"/>
            </a:endParaRPr>
          </a:p>
        </p:txBody>
      </p:sp>
      <p:sp>
        <p:nvSpPr>
          <p:cNvPr id="1306631" name="AutoShape 7"/>
          <p:cNvSpPr>
            <a:spLocks noChangeArrowheads="1"/>
          </p:cNvSpPr>
          <p:nvPr/>
        </p:nvSpPr>
        <p:spPr bwMode="auto">
          <a:xfrm>
            <a:off x="107950" y="1870075"/>
            <a:ext cx="1655763" cy="1417638"/>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Tahoma" pitchFamily="34" charset="0"/>
              <a:ea typeface="+mn-ea"/>
            </a:endParaRPr>
          </a:p>
          <a:p>
            <a:pPr algn="ctr">
              <a:defRPr/>
            </a:pPr>
            <a:endParaRPr lang="en-US" sz="1600" dirty="0">
              <a:effectLst>
                <a:outerShdw blurRad="38100" dist="38100" dir="2700000" algn="tl">
                  <a:srgbClr val="FFFFFF"/>
                </a:outerShdw>
              </a:effectLst>
              <a:latin typeface="Tahoma" pitchFamily="34" charset="0"/>
              <a:ea typeface="+mn-ea"/>
            </a:endParaRPr>
          </a:p>
          <a:p>
            <a:pPr algn="ctr">
              <a:defRPr/>
            </a:pPr>
            <a:endParaRPr lang="en-US" sz="1600" dirty="0">
              <a:effectLst>
                <a:outerShdw blurRad="38100" dist="38100" dir="2700000" algn="tl">
                  <a:srgbClr val="FFFFFF"/>
                </a:outerShdw>
              </a:effectLst>
              <a:latin typeface="Tahoma" pitchFamily="34" charset="0"/>
              <a:ea typeface="+mn-ea"/>
            </a:endParaRPr>
          </a:p>
        </p:txBody>
      </p:sp>
      <p:sp>
        <p:nvSpPr>
          <p:cNvPr id="1306633" name="AutoShape 9"/>
          <p:cNvSpPr>
            <a:spLocks noChangeArrowheads="1"/>
          </p:cNvSpPr>
          <p:nvPr/>
        </p:nvSpPr>
        <p:spPr bwMode="auto">
          <a:xfrm>
            <a:off x="2925763" y="1870075"/>
            <a:ext cx="1717675" cy="1417638"/>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effectLst>
                  <a:outerShdw blurRad="38100" dist="38100" dir="2700000" algn="tl">
                    <a:srgbClr val="FFFFFF"/>
                  </a:outerShdw>
                </a:effectLst>
                <a:latin typeface="Tahoma" pitchFamily="34" charset="0"/>
                <a:ea typeface="+mn-ea"/>
              </a:rPr>
              <a:t>  </a:t>
            </a:r>
          </a:p>
          <a:p>
            <a:pPr algn="ctr">
              <a:defRPr/>
            </a:pPr>
            <a:endParaRPr lang="en-US" sz="1600" b="1" dirty="0">
              <a:effectLst>
                <a:outerShdw blurRad="38100" dist="38100" dir="2700000" algn="tl">
                  <a:srgbClr val="FFFFFF"/>
                </a:outerShdw>
              </a:effectLst>
              <a:latin typeface="Tahoma" pitchFamily="34" charset="0"/>
              <a:ea typeface="+mn-ea"/>
            </a:endParaRPr>
          </a:p>
          <a:p>
            <a:pPr algn="ctr">
              <a:defRPr/>
            </a:pPr>
            <a:r>
              <a:rPr lang="en-US" sz="1600" b="1" dirty="0">
                <a:effectLst>
                  <a:outerShdw blurRad="38100" dist="38100" dir="2700000" algn="tl">
                    <a:srgbClr val="FFFFFF"/>
                  </a:outerShdw>
                </a:effectLst>
                <a:latin typeface="Tahoma" pitchFamily="34" charset="0"/>
                <a:ea typeface="+mn-ea"/>
              </a:rPr>
              <a:t>      </a:t>
            </a:r>
            <a:endParaRPr lang="en-US" sz="1600" dirty="0">
              <a:effectLst>
                <a:outerShdw blurRad="38100" dist="38100" dir="2700000" algn="tl">
                  <a:srgbClr val="FFFFFF"/>
                </a:outerShdw>
              </a:effectLst>
              <a:latin typeface="Tahoma" pitchFamily="34" charset="0"/>
              <a:ea typeface="+mn-ea"/>
            </a:endParaRPr>
          </a:p>
        </p:txBody>
      </p:sp>
      <p:sp>
        <p:nvSpPr>
          <p:cNvPr id="1306634" name="AutoShape 10"/>
          <p:cNvSpPr>
            <a:spLocks noChangeArrowheads="1"/>
          </p:cNvSpPr>
          <p:nvPr/>
        </p:nvSpPr>
        <p:spPr bwMode="auto">
          <a:xfrm>
            <a:off x="4367213" y="1865313"/>
            <a:ext cx="1717675" cy="1420812"/>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effectLst>
                <a:outerShdw blurRad="38100" dist="38100" dir="2700000" algn="tl">
                  <a:srgbClr val="FFFFFF"/>
                </a:outerShdw>
              </a:effectLst>
              <a:latin typeface="Tahoma" pitchFamily="34" charset="0"/>
              <a:ea typeface="+mn-ea"/>
            </a:endParaRPr>
          </a:p>
          <a:p>
            <a:pPr algn="ctr">
              <a:defRPr/>
            </a:pPr>
            <a:endParaRPr lang="en-US" sz="1600" b="1" dirty="0">
              <a:effectLst>
                <a:outerShdw blurRad="38100" dist="38100" dir="2700000" algn="tl">
                  <a:srgbClr val="FFFFFF"/>
                </a:outerShdw>
              </a:effectLst>
              <a:latin typeface="Tahoma" pitchFamily="34" charset="0"/>
              <a:ea typeface="+mn-ea"/>
            </a:endParaRPr>
          </a:p>
          <a:p>
            <a:pPr algn="ctr">
              <a:defRPr/>
            </a:pPr>
            <a:r>
              <a:rPr lang="en-US" sz="1600" b="1" dirty="0">
                <a:effectLst>
                  <a:outerShdw blurRad="38100" dist="38100" dir="2700000" algn="tl">
                    <a:srgbClr val="FFFFFF"/>
                  </a:outerShdw>
                </a:effectLst>
                <a:latin typeface="Tahoma" pitchFamily="34" charset="0"/>
                <a:ea typeface="+mn-ea"/>
              </a:rPr>
              <a:t>      </a:t>
            </a:r>
            <a:endParaRPr lang="en-US" sz="1600" dirty="0">
              <a:effectLst>
                <a:outerShdw blurRad="38100" dist="38100" dir="2700000" algn="tl">
                  <a:srgbClr val="FFFFFF"/>
                </a:outerShdw>
              </a:effectLst>
              <a:latin typeface="Tahoma" pitchFamily="34" charset="0"/>
              <a:ea typeface="+mn-ea"/>
            </a:endParaRPr>
          </a:p>
        </p:txBody>
      </p:sp>
      <p:sp>
        <p:nvSpPr>
          <p:cNvPr id="1306635" name="AutoShape 11"/>
          <p:cNvSpPr>
            <a:spLocks noChangeArrowheads="1"/>
          </p:cNvSpPr>
          <p:nvPr/>
        </p:nvSpPr>
        <p:spPr bwMode="auto">
          <a:xfrm>
            <a:off x="7246938" y="1866900"/>
            <a:ext cx="1646237" cy="1417638"/>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Tahoma" pitchFamily="34" charset="0"/>
              <a:ea typeface="+mn-ea"/>
            </a:endParaRPr>
          </a:p>
        </p:txBody>
      </p:sp>
      <p:sp>
        <p:nvSpPr>
          <p:cNvPr id="1306637" name="AutoShape 13"/>
          <p:cNvSpPr>
            <a:spLocks noChangeArrowheads="1"/>
          </p:cNvSpPr>
          <p:nvPr/>
        </p:nvSpPr>
        <p:spPr bwMode="auto">
          <a:xfrm>
            <a:off x="5807075" y="1857375"/>
            <a:ext cx="1717675" cy="1420813"/>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Tahoma" pitchFamily="34" charset="0"/>
              <a:ea typeface="+mn-ea"/>
            </a:endParaRPr>
          </a:p>
        </p:txBody>
      </p:sp>
      <p:sp>
        <p:nvSpPr>
          <p:cNvPr id="1306638" name="AutoShape 14"/>
          <p:cNvSpPr>
            <a:spLocks noChangeArrowheads="1"/>
          </p:cNvSpPr>
          <p:nvPr/>
        </p:nvSpPr>
        <p:spPr bwMode="auto">
          <a:xfrm>
            <a:off x="1486173" y="1870075"/>
            <a:ext cx="1717675" cy="1417638"/>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effectLst>
                  <a:outerShdw blurRad="38100" dist="38100" dir="2700000" algn="tl">
                    <a:srgbClr val="FFFFFF"/>
                  </a:outerShdw>
                </a:effectLst>
                <a:latin typeface="Tahoma" pitchFamily="34" charset="0"/>
                <a:ea typeface="+mn-ea"/>
              </a:rPr>
              <a:t>  </a:t>
            </a:r>
          </a:p>
          <a:p>
            <a:pPr algn="ctr">
              <a:defRPr/>
            </a:pPr>
            <a:r>
              <a:rPr lang="en-US" sz="1600" b="1" dirty="0">
                <a:effectLst>
                  <a:outerShdw blurRad="38100" dist="38100" dir="2700000" algn="tl">
                    <a:srgbClr val="FFFFFF"/>
                  </a:outerShdw>
                </a:effectLst>
                <a:latin typeface="Tahoma" pitchFamily="34" charset="0"/>
                <a:ea typeface="+mn-ea"/>
              </a:rPr>
              <a:t>   </a:t>
            </a:r>
            <a:endParaRPr lang="en-US" sz="1600" dirty="0">
              <a:effectLst>
                <a:outerShdw blurRad="38100" dist="38100" dir="2700000" algn="tl">
                  <a:srgbClr val="FFFFFF"/>
                </a:outerShdw>
              </a:effectLst>
              <a:latin typeface="Tahoma" pitchFamily="34" charset="0"/>
              <a:ea typeface="+mn-ea"/>
            </a:endParaRPr>
          </a:p>
        </p:txBody>
      </p:sp>
      <p:sp>
        <p:nvSpPr>
          <p:cNvPr id="67595" name="Rectangle 16"/>
          <p:cNvSpPr>
            <a:spLocks noChangeArrowheads="1"/>
          </p:cNvSpPr>
          <p:nvPr/>
        </p:nvSpPr>
        <p:spPr bwMode="auto">
          <a:xfrm>
            <a:off x="1476375" y="3716338"/>
            <a:ext cx="1296988" cy="720725"/>
          </a:xfrm>
          <a:prstGeom prst="rect">
            <a:avLst/>
          </a:prstGeom>
          <a:solidFill>
            <a:srgbClr val="FFFF66"/>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200" b="1" dirty="0">
                <a:latin typeface="Arial (body)"/>
              </a:rPr>
              <a:t>Preliminary </a:t>
            </a:r>
          </a:p>
          <a:p>
            <a:pPr algn="ctr" eaLnBrk="1" hangingPunct="1"/>
            <a:r>
              <a:rPr lang="fr-FR" altLang="en-US" sz="1200" b="1" dirty="0">
                <a:latin typeface="Arial (body)"/>
              </a:rPr>
              <a:t>Survey </a:t>
            </a:r>
          </a:p>
        </p:txBody>
      </p:sp>
      <p:sp>
        <p:nvSpPr>
          <p:cNvPr id="67596" name="Rectangle 17"/>
          <p:cNvSpPr>
            <a:spLocks noChangeArrowheads="1"/>
          </p:cNvSpPr>
          <p:nvPr/>
        </p:nvSpPr>
        <p:spPr bwMode="auto">
          <a:xfrm>
            <a:off x="2916238" y="3716338"/>
            <a:ext cx="1296987" cy="720725"/>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200" b="1" dirty="0">
                <a:latin typeface="Arial (body)"/>
              </a:rPr>
              <a:t>Fieldwork</a:t>
            </a:r>
          </a:p>
        </p:txBody>
      </p:sp>
      <p:sp>
        <p:nvSpPr>
          <p:cNvPr id="67597" name="Rectangle 20"/>
          <p:cNvSpPr>
            <a:spLocks noChangeArrowheads="1"/>
          </p:cNvSpPr>
          <p:nvPr/>
        </p:nvSpPr>
        <p:spPr bwMode="auto">
          <a:xfrm>
            <a:off x="4354513" y="3716338"/>
            <a:ext cx="1296987" cy="72072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200" b="1" dirty="0">
                <a:latin typeface="Arial (body)"/>
              </a:rPr>
              <a:t>Reporting</a:t>
            </a:r>
          </a:p>
        </p:txBody>
      </p:sp>
      <p:sp>
        <p:nvSpPr>
          <p:cNvPr id="67598" name="Rectangle 21"/>
          <p:cNvSpPr>
            <a:spLocks noChangeArrowheads="1"/>
          </p:cNvSpPr>
          <p:nvPr/>
        </p:nvSpPr>
        <p:spPr bwMode="auto">
          <a:xfrm>
            <a:off x="5795963" y="3716338"/>
            <a:ext cx="1296987" cy="720725"/>
          </a:xfrm>
          <a:prstGeom prst="rect">
            <a:avLst/>
          </a:prstGeom>
          <a:solidFill>
            <a:srgbClr val="FF9933"/>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200" b="1" dirty="0">
                <a:latin typeface="Arial (body)"/>
              </a:rPr>
              <a:t>Action Plan</a:t>
            </a:r>
          </a:p>
          <a:p>
            <a:pPr algn="ctr" eaLnBrk="1" hangingPunct="1"/>
            <a:r>
              <a:rPr lang="fr-FR" altLang="en-US" sz="1200" b="1" dirty="0">
                <a:latin typeface="Arial (body)"/>
              </a:rPr>
              <a:t>(includes quality </a:t>
            </a:r>
          </a:p>
          <a:p>
            <a:pPr algn="ctr" eaLnBrk="1" hangingPunct="1"/>
            <a:r>
              <a:rPr lang="fr-FR" altLang="en-US" sz="1200" b="1" dirty="0">
                <a:latin typeface="Arial (body)"/>
              </a:rPr>
              <a:t>satisfaction)</a:t>
            </a:r>
          </a:p>
        </p:txBody>
      </p:sp>
      <p:sp>
        <p:nvSpPr>
          <p:cNvPr id="67599" name="Rectangle 22"/>
          <p:cNvSpPr>
            <a:spLocks noChangeArrowheads="1"/>
          </p:cNvSpPr>
          <p:nvPr/>
        </p:nvSpPr>
        <p:spPr bwMode="auto">
          <a:xfrm>
            <a:off x="7235825" y="3716338"/>
            <a:ext cx="1220788" cy="720725"/>
          </a:xfrm>
          <a:prstGeom prst="rect">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200" b="1" dirty="0">
                <a:latin typeface="Arial (body)"/>
              </a:rPr>
              <a:t>Follow-Up</a:t>
            </a:r>
          </a:p>
        </p:txBody>
      </p:sp>
      <p:sp>
        <p:nvSpPr>
          <p:cNvPr id="67600" name="Rectangle 23"/>
          <p:cNvSpPr>
            <a:spLocks noChangeArrowheads="1"/>
          </p:cNvSpPr>
          <p:nvPr/>
        </p:nvSpPr>
        <p:spPr bwMode="auto">
          <a:xfrm>
            <a:off x="107950" y="3716338"/>
            <a:ext cx="1230313" cy="720725"/>
          </a:xfrm>
          <a:prstGeom prst="rect">
            <a:avLst/>
          </a:prstGeom>
          <a:solidFill>
            <a:srgbClr val="FFFF66"/>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200" b="1" dirty="0">
                <a:latin typeface="Arial (body)"/>
              </a:rPr>
              <a:t>Planning</a:t>
            </a:r>
          </a:p>
        </p:txBody>
      </p:sp>
      <p:sp>
        <p:nvSpPr>
          <p:cNvPr id="67601" name="Text Box 24"/>
          <p:cNvSpPr txBox="1">
            <a:spLocks noChangeArrowheads="1"/>
          </p:cNvSpPr>
          <p:nvPr/>
        </p:nvSpPr>
        <p:spPr bwMode="auto">
          <a:xfrm>
            <a:off x="488950" y="2276475"/>
            <a:ext cx="411163"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1</a:t>
            </a:r>
          </a:p>
        </p:txBody>
      </p:sp>
      <p:sp>
        <p:nvSpPr>
          <p:cNvPr id="67602" name="Text Box 25"/>
          <p:cNvSpPr txBox="1">
            <a:spLocks noChangeArrowheads="1"/>
          </p:cNvSpPr>
          <p:nvPr/>
        </p:nvSpPr>
        <p:spPr bwMode="auto">
          <a:xfrm>
            <a:off x="2001838" y="2276475"/>
            <a:ext cx="411162"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2</a:t>
            </a:r>
          </a:p>
        </p:txBody>
      </p:sp>
      <p:sp>
        <p:nvSpPr>
          <p:cNvPr id="67603" name="Text Box 26"/>
          <p:cNvSpPr txBox="1">
            <a:spLocks noChangeArrowheads="1"/>
          </p:cNvSpPr>
          <p:nvPr/>
        </p:nvSpPr>
        <p:spPr bwMode="auto">
          <a:xfrm>
            <a:off x="3492500" y="2276475"/>
            <a:ext cx="411163"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3</a:t>
            </a:r>
          </a:p>
        </p:txBody>
      </p:sp>
      <p:sp>
        <p:nvSpPr>
          <p:cNvPr id="67604" name="Text Box 27"/>
          <p:cNvSpPr txBox="1">
            <a:spLocks noChangeArrowheads="1"/>
          </p:cNvSpPr>
          <p:nvPr/>
        </p:nvSpPr>
        <p:spPr bwMode="auto">
          <a:xfrm>
            <a:off x="4953000" y="2276475"/>
            <a:ext cx="411163"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4</a:t>
            </a:r>
          </a:p>
        </p:txBody>
      </p:sp>
      <p:sp>
        <p:nvSpPr>
          <p:cNvPr id="67605" name="Text Box 28"/>
          <p:cNvSpPr txBox="1">
            <a:spLocks noChangeArrowheads="1"/>
          </p:cNvSpPr>
          <p:nvPr/>
        </p:nvSpPr>
        <p:spPr bwMode="auto">
          <a:xfrm>
            <a:off x="6372225" y="2276475"/>
            <a:ext cx="411163"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5</a:t>
            </a:r>
          </a:p>
        </p:txBody>
      </p:sp>
      <p:sp>
        <p:nvSpPr>
          <p:cNvPr id="67606" name="Text Box 29"/>
          <p:cNvSpPr txBox="1">
            <a:spLocks noChangeArrowheads="1"/>
          </p:cNvSpPr>
          <p:nvPr/>
        </p:nvSpPr>
        <p:spPr bwMode="auto">
          <a:xfrm>
            <a:off x="7813675" y="2276475"/>
            <a:ext cx="411163"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6</a:t>
            </a:r>
          </a:p>
        </p:txBody>
      </p:sp>
      <p:sp>
        <p:nvSpPr>
          <p:cNvPr id="25" name="Rectangle 2"/>
          <p:cNvSpPr txBox="1">
            <a:spLocks noChangeArrowheads="1"/>
          </p:cNvSpPr>
          <p:nvPr/>
        </p:nvSpPr>
        <p:spPr>
          <a:xfrm>
            <a:off x="457200" y="260350"/>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2600" b="1" dirty="0" smtClean="0">
                <a:solidFill>
                  <a:srgbClr val="000000"/>
                </a:solidFill>
                <a:latin typeface="Arial (headings)"/>
              </a:rPr>
              <a:t>Audit cycle is a rather generic process</a:t>
            </a:r>
            <a:endParaRPr lang="en-GB" sz="2600" b="1" dirty="0" smtClean="0">
              <a:solidFill>
                <a:srgbClr val="000000"/>
              </a:solidFill>
              <a:latin typeface="Arial (headings)"/>
            </a:endParaRPr>
          </a:p>
        </p:txBody>
      </p:sp>
      <p:cxnSp>
        <p:nvCxnSpPr>
          <p:cNvPr id="23" name="Straight Connector 22"/>
          <p:cNvCxnSpPr/>
          <p:nvPr/>
        </p:nvCxnSpPr>
        <p:spPr>
          <a:xfrm>
            <a:off x="2555776" y="1556792"/>
            <a:ext cx="0" cy="3528392"/>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716016" y="1556792"/>
            <a:ext cx="0" cy="3528392"/>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51520" y="4725144"/>
            <a:ext cx="1728192" cy="369332"/>
          </a:xfrm>
          <a:prstGeom prst="rect">
            <a:avLst/>
          </a:prstGeom>
          <a:noFill/>
        </p:spPr>
        <p:txBody>
          <a:bodyPr wrap="square" rtlCol="0">
            <a:spAutoFit/>
          </a:bodyPr>
          <a:lstStyle/>
          <a:p>
            <a:pPr algn="ctr"/>
            <a:r>
              <a:rPr lang="nl-BE" b="1" dirty="0" smtClean="0"/>
              <a:t>Planning</a:t>
            </a:r>
            <a:endParaRPr lang="nl-BE" b="1" dirty="0"/>
          </a:p>
        </p:txBody>
      </p:sp>
      <p:sp>
        <p:nvSpPr>
          <p:cNvPr id="32" name="TextBox 31"/>
          <p:cNvSpPr txBox="1"/>
          <p:nvPr/>
        </p:nvSpPr>
        <p:spPr>
          <a:xfrm>
            <a:off x="2411760" y="4725144"/>
            <a:ext cx="1728192" cy="369332"/>
          </a:xfrm>
          <a:prstGeom prst="rect">
            <a:avLst/>
          </a:prstGeom>
          <a:noFill/>
        </p:spPr>
        <p:txBody>
          <a:bodyPr wrap="square" rtlCol="0">
            <a:spAutoFit/>
          </a:bodyPr>
          <a:lstStyle/>
          <a:p>
            <a:pPr algn="ctr"/>
            <a:r>
              <a:rPr lang="nl-BE" b="1" dirty="0" smtClean="0"/>
              <a:t>Execution</a:t>
            </a:r>
            <a:endParaRPr lang="nl-BE" b="1" dirty="0"/>
          </a:p>
        </p:txBody>
      </p:sp>
      <p:sp>
        <p:nvSpPr>
          <p:cNvPr id="33" name="TextBox 32"/>
          <p:cNvSpPr txBox="1"/>
          <p:nvPr/>
        </p:nvSpPr>
        <p:spPr>
          <a:xfrm>
            <a:off x="5364088" y="4725144"/>
            <a:ext cx="1728192" cy="369332"/>
          </a:xfrm>
          <a:prstGeom prst="rect">
            <a:avLst/>
          </a:prstGeom>
          <a:noFill/>
        </p:spPr>
        <p:txBody>
          <a:bodyPr wrap="square" rtlCol="0">
            <a:spAutoFit/>
          </a:bodyPr>
          <a:lstStyle/>
          <a:p>
            <a:pPr algn="ctr"/>
            <a:r>
              <a:rPr lang="nl-BE" b="1" dirty="0" smtClean="0"/>
              <a:t>Reporting</a:t>
            </a:r>
            <a:endParaRPr lang="nl-BE" b="1" dirty="0"/>
          </a:p>
        </p:txBody>
      </p:sp>
      <p:sp>
        <p:nvSpPr>
          <p:cNvPr id="34" name="TextBox 23"/>
          <p:cNvSpPr txBox="1">
            <a:spLocks noChangeArrowheads="1"/>
          </p:cNvSpPr>
          <p:nvPr/>
        </p:nvSpPr>
        <p:spPr bwMode="auto">
          <a:xfrm>
            <a:off x="179512" y="5157192"/>
            <a:ext cx="8715375" cy="1477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endParaRPr lang="nl-BE" altLang="en-US" b="1" i="1" u="sng" dirty="0" smtClean="0"/>
          </a:p>
          <a:p>
            <a:pPr algn="ctr" eaLnBrk="1" hangingPunct="1"/>
            <a:r>
              <a:rPr lang="nl-BE" altLang="en-US" b="1" i="1" u="sng" dirty="0" smtClean="0"/>
              <a:t>Rule of thumb</a:t>
            </a:r>
            <a:r>
              <a:rPr lang="nl-BE" altLang="en-US" b="1" i="1" dirty="0" smtClean="0"/>
              <a:t>:</a:t>
            </a:r>
            <a:r>
              <a:rPr lang="nl-BE" altLang="en-US" b="1" i="1" u="sng" dirty="0" smtClean="0"/>
              <a:t> </a:t>
            </a:r>
            <a:endParaRPr lang="nl-BE" altLang="en-US" b="1" i="1" u="sng" dirty="0"/>
          </a:p>
          <a:p>
            <a:pPr algn="ctr" eaLnBrk="1" hangingPunct="1"/>
            <a:r>
              <a:rPr lang="nl-BE" altLang="en-US" b="1" dirty="0" smtClean="0"/>
              <a:t>20</a:t>
            </a:r>
            <a:r>
              <a:rPr lang="nl-BE" altLang="en-US" b="1" dirty="0"/>
              <a:t>% for planning and preliminary survey (1, 2)</a:t>
            </a:r>
          </a:p>
          <a:p>
            <a:pPr algn="ctr" eaLnBrk="1" hangingPunct="1"/>
            <a:r>
              <a:rPr lang="nl-BE" altLang="en-US" b="1" dirty="0"/>
              <a:t>60% for fieldwork (3)</a:t>
            </a:r>
          </a:p>
          <a:p>
            <a:pPr algn="ctr" eaLnBrk="1" hangingPunct="1"/>
            <a:r>
              <a:rPr lang="nl-BE" altLang="en-US" b="1" dirty="0"/>
              <a:t>20% for reporting (4)</a:t>
            </a:r>
            <a:endParaRPr lang="fr-FR" altLang="en-US" dirty="0"/>
          </a:p>
        </p:txBody>
      </p:sp>
    </p:spTree>
    <p:extLst>
      <p:ext uri="{BB962C8B-B14F-4D97-AF65-F5344CB8AC3E}">
        <p14:creationId xmlns:p14="http://schemas.microsoft.com/office/powerpoint/2010/main" xmlns="" val="2259893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Slide Number Placeholder 6"/>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DB31B936-00D2-4A81-A139-D0371149EA70}" type="slidenum">
              <a:rPr lang="nl-BE" altLang="en-US" smtClean="0">
                <a:solidFill>
                  <a:srgbClr val="898989"/>
                </a:solidFill>
                <a:latin typeface="Tahoma" pitchFamily="34" charset="0"/>
              </a:rPr>
              <a:pPr eaLnBrk="1" hangingPunct="1"/>
              <a:t>5</a:t>
            </a:fld>
            <a:endParaRPr lang="nl-BE" altLang="en-US" dirty="0" smtClean="0">
              <a:solidFill>
                <a:srgbClr val="898989"/>
              </a:solidFill>
              <a:latin typeface="Tahoma" pitchFamily="34" charset="0"/>
            </a:endParaRPr>
          </a:p>
        </p:txBody>
      </p:sp>
      <p:sp>
        <p:nvSpPr>
          <p:cNvPr id="1308704" name="AutoShape 32"/>
          <p:cNvSpPr>
            <a:spLocks noChangeArrowheads="1"/>
          </p:cNvSpPr>
          <p:nvPr/>
        </p:nvSpPr>
        <p:spPr bwMode="auto">
          <a:xfrm>
            <a:off x="100013" y="1425575"/>
            <a:ext cx="1600200" cy="1430338"/>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Tahoma" pitchFamily="34" charset="0"/>
              <a:ea typeface="+mn-ea"/>
            </a:endParaRPr>
          </a:p>
          <a:p>
            <a:pPr algn="ctr">
              <a:defRPr/>
            </a:pPr>
            <a:endParaRPr lang="en-US" sz="1600" dirty="0">
              <a:effectLst>
                <a:outerShdw blurRad="38100" dist="38100" dir="2700000" algn="tl">
                  <a:srgbClr val="FFFFFF"/>
                </a:outerShdw>
              </a:effectLst>
              <a:latin typeface="Tahoma" pitchFamily="34" charset="0"/>
              <a:ea typeface="+mn-ea"/>
            </a:endParaRPr>
          </a:p>
          <a:p>
            <a:pPr algn="ctr">
              <a:defRPr/>
            </a:pPr>
            <a:endParaRPr lang="en-US" sz="1600" dirty="0">
              <a:effectLst>
                <a:outerShdw blurRad="38100" dist="38100" dir="2700000" algn="tl">
                  <a:srgbClr val="FFFFFF"/>
                </a:outerShdw>
              </a:effectLst>
              <a:latin typeface="Tahoma" pitchFamily="34" charset="0"/>
              <a:ea typeface="+mn-ea"/>
            </a:endParaRPr>
          </a:p>
        </p:txBody>
      </p:sp>
      <p:sp>
        <p:nvSpPr>
          <p:cNvPr id="1308705" name="AutoShape 33"/>
          <p:cNvSpPr>
            <a:spLocks noChangeArrowheads="1"/>
          </p:cNvSpPr>
          <p:nvPr/>
        </p:nvSpPr>
        <p:spPr bwMode="auto">
          <a:xfrm>
            <a:off x="2914650" y="1425575"/>
            <a:ext cx="1657350" cy="1430338"/>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effectLst>
                  <a:outerShdw blurRad="38100" dist="38100" dir="2700000" algn="tl">
                    <a:srgbClr val="FFFFFF"/>
                  </a:outerShdw>
                </a:effectLst>
                <a:latin typeface="Tahoma" pitchFamily="34" charset="0"/>
                <a:ea typeface="+mn-ea"/>
              </a:rPr>
              <a:t>  </a:t>
            </a:r>
          </a:p>
          <a:p>
            <a:pPr algn="ctr">
              <a:defRPr/>
            </a:pPr>
            <a:endParaRPr lang="en-US" sz="1600" b="1" dirty="0">
              <a:effectLst>
                <a:outerShdw blurRad="38100" dist="38100" dir="2700000" algn="tl">
                  <a:srgbClr val="FFFFFF"/>
                </a:outerShdw>
              </a:effectLst>
              <a:latin typeface="Tahoma" pitchFamily="34" charset="0"/>
              <a:ea typeface="+mn-ea"/>
            </a:endParaRPr>
          </a:p>
          <a:p>
            <a:pPr algn="ctr">
              <a:defRPr/>
            </a:pPr>
            <a:r>
              <a:rPr lang="en-US" sz="1600" b="1" dirty="0">
                <a:effectLst>
                  <a:outerShdw blurRad="38100" dist="38100" dir="2700000" algn="tl">
                    <a:srgbClr val="FFFFFF"/>
                  </a:outerShdw>
                </a:effectLst>
                <a:latin typeface="Tahoma" pitchFamily="34" charset="0"/>
                <a:ea typeface="+mn-ea"/>
              </a:rPr>
              <a:t>      </a:t>
            </a:r>
            <a:endParaRPr lang="en-US" sz="1600" dirty="0">
              <a:effectLst>
                <a:outerShdw blurRad="38100" dist="38100" dir="2700000" algn="tl">
                  <a:srgbClr val="FFFFFF"/>
                </a:outerShdw>
              </a:effectLst>
              <a:latin typeface="Tahoma" pitchFamily="34" charset="0"/>
              <a:ea typeface="+mn-ea"/>
            </a:endParaRPr>
          </a:p>
        </p:txBody>
      </p:sp>
      <p:sp>
        <p:nvSpPr>
          <p:cNvPr id="1308706" name="AutoShape 34"/>
          <p:cNvSpPr>
            <a:spLocks noChangeArrowheads="1"/>
          </p:cNvSpPr>
          <p:nvPr/>
        </p:nvSpPr>
        <p:spPr bwMode="auto">
          <a:xfrm>
            <a:off x="4356100" y="1420813"/>
            <a:ext cx="1657350" cy="1433512"/>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effectLst>
                <a:outerShdw blurRad="38100" dist="38100" dir="2700000" algn="tl">
                  <a:srgbClr val="FFFFFF"/>
                </a:outerShdw>
              </a:effectLst>
              <a:latin typeface="Tahoma" pitchFamily="34" charset="0"/>
              <a:ea typeface="+mn-ea"/>
            </a:endParaRPr>
          </a:p>
          <a:p>
            <a:pPr algn="ctr">
              <a:defRPr/>
            </a:pPr>
            <a:endParaRPr lang="en-US" sz="1600" b="1" dirty="0">
              <a:effectLst>
                <a:outerShdw blurRad="38100" dist="38100" dir="2700000" algn="tl">
                  <a:srgbClr val="FFFFFF"/>
                </a:outerShdw>
              </a:effectLst>
              <a:latin typeface="Tahoma" pitchFamily="34" charset="0"/>
              <a:ea typeface="+mn-ea"/>
            </a:endParaRPr>
          </a:p>
          <a:p>
            <a:pPr algn="ctr">
              <a:defRPr/>
            </a:pPr>
            <a:r>
              <a:rPr lang="en-US" sz="1600" b="1" dirty="0">
                <a:effectLst>
                  <a:outerShdw blurRad="38100" dist="38100" dir="2700000" algn="tl">
                    <a:srgbClr val="FFFFFF"/>
                  </a:outerShdw>
                </a:effectLst>
                <a:latin typeface="Tahoma" pitchFamily="34" charset="0"/>
                <a:ea typeface="+mn-ea"/>
              </a:rPr>
              <a:t>      </a:t>
            </a:r>
            <a:endParaRPr lang="en-US" sz="1600" dirty="0">
              <a:effectLst>
                <a:outerShdw blurRad="38100" dist="38100" dir="2700000" algn="tl">
                  <a:srgbClr val="FFFFFF"/>
                </a:outerShdw>
              </a:effectLst>
              <a:latin typeface="Tahoma" pitchFamily="34" charset="0"/>
              <a:ea typeface="+mn-ea"/>
            </a:endParaRPr>
          </a:p>
        </p:txBody>
      </p:sp>
      <p:sp>
        <p:nvSpPr>
          <p:cNvPr id="1308707" name="AutoShape 35"/>
          <p:cNvSpPr>
            <a:spLocks noChangeArrowheads="1"/>
          </p:cNvSpPr>
          <p:nvPr/>
        </p:nvSpPr>
        <p:spPr bwMode="auto">
          <a:xfrm>
            <a:off x="7235825" y="1422400"/>
            <a:ext cx="1657350" cy="1430338"/>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Tahoma" pitchFamily="34" charset="0"/>
              <a:ea typeface="+mn-ea"/>
            </a:endParaRPr>
          </a:p>
        </p:txBody>
      </p:sp>
      <p:sp>
        <p:nvSpPr>
          <p:cNvPr id="1308708" name="AutoShape 36"/>
          <p:cNvSpPr>
            <a:spLocks noChangeArrowheads="1"/>
          </p:cNvSpPr>
          <p:nvPr/>
        </p:nvSpPr>
        <p:spPr bwMode="auto">
          <a:xfrm>
            <a:off x="5795963" y="1412875"/>
            <a:ext cx="1657350" cy="1433513"/>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Tahoma" pitchFamily="34" charset="0"/>
              <a:ea typeface="+mn-ea"/>
            </a:endParaRPr>
          </a:p>
        </p:txBody>
      </p:sp>
      <p:sp>
        <p:nvSpPr>
          <p:cNvPr id="1308709" name="AutoShape 37"/>
          <p:cNvSpPr>
            <a:spLocks noChangeArrowheads="1"/>
          </p:cNvSpPr>
          <p:nvPr/>
        </p:nvSpPr>
        <p:spPr bwMode="auto">
          <a:xfrm>
            <a:off x="1475656" y="1422599"/>
            <a:ext cx="1657350" cy="1433314"/>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effectLst>
                  <a:outerShdw blurRad="38100" dist="38100" dir="2700000" algn="tl">
                    <a:srgbClr val="FFFFFF"/>
                  </a:outerShdw>
                </a:effectLst>
                <a:latin typeface="Tahoma" pitchFamily="34" charset="0"/>
                <a:ea typeface="+mn-ea"/>
              </a:rPr>
              <a:t>  </a:t>
            </a:r>
          </a:p>
          <a:p>
            <a:pPr algn="ctr">
              <a:defRPr/>
            </a:pPr>
            <a:r>
              <a:rPr lang="en-US" sz="1600" b="1" dirty="0">
                <a:effectLst>
                  <a:outerShdw blurRad="38100" dist="38100" dir="2700000" algn="tl">
                    <a:srgbClr val="FFFFFF"/>
                  </a:outerShdw>
                </a:effectLst>
                <a:latin typeface="Tahoma" pitchFamily="34" charset="0"/>
                <a:ea typeface="+mn-ea"/>
              </a:rPr>
              <a:t>   </a:t>
            </a:r>
            <a:endParaRPr lang="en-US" sz="1600" dirty="0">
              <a:effectLst>
                <a:outerShdw blurRad="38100" dist="38100" dir="2700000" algn="tl">
                  <a:srgbClr val="FFFFFF"/>
                </a:outerShdw>
              </a:effectLst>
              <a:latin typeface="Tahoma" pitchFamily="34" charset="0"/>
              <a:ea typeface="+mn-ea"/>
            </a:endParaRPr>
          </a:p>
        </p:txBody>
      </p:sp>
      <p:sp>
        <p:nvSpPr>
          <p:cNvPr id="68619" name="Rectangle 38"/>
          <p:cNvSpPr>
            <a:spLocks noChangeArrowheads="1"/>
          </p:cNvSpPr>
          <p:nvPr/>
        </p:nvSpPr>
        <p:spPr bwMode="auto">
          <a:xfrm>
            <a:off x="1552575" y="3298825"/>
            <a:ext cx="1296988" cy="720725"/>
          </a:xfrm>
          <a:prstGeom prst="rect">
            <a:avLst/>
          </a:prstGeom>
          <a:solidFill>
            <a:srgbClr val="FFFF66"/>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200" b="1" dirty="0">
                <a:latin typeface="Arial (body)"/>
              </a:rPr>
              <a:t>Preliminary </a:t>
            </a:r>
          </a:p>
          <a:p>
            <a:pPr algn="ctr" eaLnBrk="1" hangingPunct="1"/>
            <a:r>
              <a:rPr lang="fr-FR" altLang="en-US" sz="1200" b="1" dirty="0">
                <a:latin typeface="Arial (body)"/>
              </a:rPr>
              <a:t>Survey</a:t>
            </a:r>
          </a:p>
        </p:txBody>
      </p:sp>
      <p:sp>
        <p:nvSpPr>
          <p:cNvPr id="68620" name="Rectangle 39"/>
          <p:cNvSpPr>
            <a:spLocks noChangeArrowheads="1"/>
          </p:cNvSpPr>
          <p:nvPr/>
        </p:nvSpPr>
        <p:spPr bwMode="auto">
          <a:xfrm>
            <a:off x="2992438" y="3298825"/>
            <a:ext cx="1296987" cy="720725"/>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200" b="1" dirty="0">
                <a:latin typeface="Arial (body)"/>
              </a:rPr>
              <a:t>Fieldwork</a:t>
            </a:r>
          </a:p>
        </p:txBody>
      </p:sp>
      <p:sp>
        <p:nvSpPr>
          <p:cNvPr id="68621" name="Rectangle 40"/>
          <p:cNvSpPr>
            <a:spLocks noChangeArrowheads="1"/>
          </p:cNvSpPr>
          <p:nvPr/>
        </p:nvSpPr>
        <p:spPr bwMode="auto">
          <a:xfrm>
            <a:off x="4433888" y="3298825"/>
            <a:ext cx="1296987" cy="72072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200" b="1" dirty="0">
                <a:latin typeface="Arial (body)"/>
              </a:rPr>
              <a:t>Reporting</a:t>
            </a:r>
          </a:p>
        </p:txBody>
      </p:sp>
      <p:sp>
        <p:nvSpPr>
          <p:cNvPr id="68622" name="Rectangle 41"/>
          <p:cNvSpPr>
            <a:spLocks noChangeArrowheads="1"/>
          </p:cNvSpPr>
          <p:nvPr/>
        </p:nvSpPr>
        <p:spPr bwMode="auto">
          <a:xfrm>
            <a:off x="5873750" y="3298825"/>
            <a:ext cx="1296988" cy="720725"/>
          </a:xfrm>
          <a:prstGeom prst="rect">
            <a:avLst/>
          </a:prstGeom>
          <a:solidFill>
            <a:srgbClr val="FF9933"/>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200" b="1" dirty="0">
                <a:latin typeface="Arial (body)"/>
              </a:rPr>
              <a:t>Action Plan</a:t>
            </a:r>
          </a:p>
        </p:txBody>
      </p:sp>
      <p:sp>
        <p:nvSpPr>
          <p:cNvPr id="68623" name="Rectangle 42"/>
          <p:cNvSpPr>
            <a:spLocks noChangeArrowheads="1"/>
          </p:cNvSpPr>
          <p:nvPr/>
        </p:nvSpPr>
        <p:spPr bwMode="auto">
          <a:xfrm>
            <a:off x="7312025" y="3298825"/>
            <a:ext cx="1296988" cy="720725"/>
          </a:xfrm>
          <a:prstGeom prst="rect">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200" b="1" dirty="0">
                <a:latin typeface="Arial (body)"/>
              </a:rPr>
              <a:t>Follow-up</a:t>
            </a:r>
          </a:p>
        </p:txBody>
      </p:sp>
      <p:sp>
        <p:nvSpPr>
          <p:cNvPr id="68624" name="Rectangle 43"/>
          <p:cNvSpPr>
            <a:spLocks noChangeArrowheads="1"/>
          </p:cNvSpPr>
          <p:nvPr/>
        </p:nvSpPr>
        <p:spPr bwMode="auto">
          <a:xfrm>
            <a:off x="179388" y="3298825"/>
            <a:ext cx="1230312" cy="720725"/>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200" b="1" dirty="0">
                <a:latin typeface="Arial (body)"/>
              </a:rPr>
              <a:t>Planning</a:t>
            </a:r>
          </a:p>
        </p:txBody>
      </p:sp>
      <p:sp>
        <p:nvSpPr>
          <p:cNvPr id="68625" name="Text Box 44"/>
          <p:cNvSpPr txBox="1">
            <a:spLocks noChangeArrowheads="1"/>
          </p:cNvSpPr>
          <p:nvPr/>
        </p:nvSpPr>
        <p:spPr bwMode="auto">
          <a:xfrm>
            <a:off x="488950" y="1901825"/>
            <a:ext cx="411163"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1</a:t>
            </a:r>
          </a:p>
        </p:txBody>
      </p:sp>
      <p:sp>
        <p:nvSpPr>
          <p:cNvPr id="68626" name="Text Box 45"/>
          <p:cNvSpPr txBox="1">
            <a:spLocks noChangeArrowheads="1"/>
          </p:cNvSpPr>
          <p:nvPr/>
        </p:nvSpPr>
        <p:spPr bwMode="auto">
          <a:xfrm>
            <a:off x="2146300" y="1901825"/>
            <a:ext cx="411163"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2</a:t>
            </a:r>
          </a:p>
        </p:txBody>
      </p:sp>
      <p:sp>
        <p:nvSpPr>
          <p:cNvPr id="68627" name="Text Box 46"/>
          <p:cNvSpPr txBox="1">
            <a:spLocks noChangeArrowheads="1"/>
          </p:cNvSpPr>
          <p:nvPr/>
        </p:nvSpPr>
        <p:spPr bwMode="auto">
          <a:xfrm>
            <a:off x="3636963" y="1901825"/>
            <a:ext cx="411162"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3</a:t>
            </a:r>
          </a:p>
        </p:txBody>
      </p:sp>
      <p:sp>
        <p:nvSpPr>
          <p:cNvPr id="68628" name="Text Box 47"/>
          <p:cNvSpPr txBox="1">
            <a:spLocks noChangeArrowheads="1"/>
          </p:cNvSpPr>
          <p:nvPr/>
        </p:nvSpPr>
        <p:spPr bwMode="auto">
          <a:xfrm>
            <a:off x="5097463" y="1901825"/>
            <a:ext cx="411162"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4</a:t>
            </a:r>
          </a:p>
        </p:txBody>
      </p:sp>
      <p:sp>
        <p:nvSpPr>
          <p:cNvPr id="68629" name="Text Box 48"/>
          <p:cNvSpPr txBox="1">
            <a:spLocks noChangeArrowheads="1"/>
          </p:cNvSpPr>
          <p:nvPr/>
        </p:nvSpPr>
        <p:spPr bwMode="auto">
          <a:xfrm>
            <a:off x="6516688" y="1901825"/>
            <a:ext cx="411162"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5</a:t>
            </a:r>
          </a:p>
        </p:txBody>
      </p:sp>
      <p:sp>
        <p:nvSpPr>
          <p:cNvPr id="68630" name="Text Box 49"/>
          <p:cNvSpPr txBox="1">
            <a:spLocks noChangeArrowheads="1"/>
          </p:cNvSpPr>
          <p:nvPr/>
        </p:nvSpPr>
        <p:spPr bwMode="auto">
          <a:xfrm>
            <a:off x="7958138" y="1901825"/>
            <a:ext cx="411162"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6</a:t>
            </a:r>
          </a:p>
        </p:txBody>
      </p:sp>
      <p:sp>
        <p:nvSpPr>
          <p:cNvPr id="68631" name="Text Box 51"/>
          <p:cNvSpPr txBox="1">
            <a:spLocks noChangeArrowheads="1"/>
          </p:cNvSpPr>
          <p:nvPr/>
        </p:nvSpPr>
        <p:spPr bwMode="auto">
          <a:xfrm>
            <a:off x="2484438" y="5002213"/>
            <a:ext cx="4243726" cy="923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90000"/>
              </a:lnSpc>
              <a:buSzPct val="80000"/>
              <a:buFontTx/>
              <a:buChar char="•"/>
            </a:pPr>
            <a:r>
              <a:rPr lang="fr-FR" altLang="en-US" sz="2000" dirty="0">
                <a:latin typeface="Arial (body)"/>
              </a:rPr>
              <a:t> Scheduling of the </a:t>
            </a:r>
            <a:r>
              <a:rPr lang="fr-FR" altLang="en-US" sz="2000" dirty="0" smtClean="0">
                <a:latin typeface="Arial (body)"/>
              </a:rPr>
              <a:t>engagement</a:t>
            </a:r>
            <a:endParaRPr lang="fr-FR" altLang="en-US" sz="2000" dirty="0">
              <a:latin typeface="Arial (body)"/>
            </a:endParaRPr>
          </a:p>
          <a:p>
            <a:pPr eaLnBrk="1" hangingPunct="1">
              <a:lnSpc>
                <a:spcPct val="90000"/>
              </a:lnSpc>
              <a:buSzPct val="80000"/>
              <a:buFontTx/>
              <a:buChar char="•"/>
            </a:pPr>
            <a:r>
              <a:rPr lang="fr-FR" altLang="en-US" sz="2000" dirty="0">
                <a:latin typeface="Arial (body)"/>
              </a:rPr>
              <a:t> Announcement of the </a:t>
            </a:r>
            <a:r>
              <a:rPr lang="fr-FR" altLang="en-US" sz="2000" dirty="0" smtClean="0">
                <a:latin typeface="Arial (body)"/>
              </a:rPr>
              <a:t>engagement</a:t>
            </a:r>
            <a:endParaRPr lang="fr-FR" altLang="en-US" sz="2000" dirty="0">
              <a:latin typeface="Arial (body)"/>
            </a:endParaRPr>
          </a:p>
          <a:p>
            <a:pPr eaLnBrk="1" hangingPunct="1">
              <a:lnSpc>
                <a:spcPct val="90000"/>
              </a:lnSpc>
              <a:buSzPct val="80000"/>
              <a:buFontTx/>
              <a:buChar char="•"/>
            </a:pPr>
            <a:r>
              <a:rPr lang="fr-FR" altLang="en-US" sz="2000" dirty="0">
                <a:latin typeface="Arial (body)"/>
              </a:rPr>
              <a:t> Opening </a:t>
            </a:r>
            <a:r>
              <a:rPr lang="fr-FR" altLang="en-US" sz="2000" dirty="0" smtClean="0">
                <a:latin typeface="Arial (body)"/>
              </a:rPr>
              <a:t>meeting</a:t>
            </a:r>
            <a:endParaRPr lang="fr-FR" altLang="en-US" sz="2000" dirty="0">
              <a:latin typeface="Arial (body)"/>
            </a:endParaRPr>
          </a:p>
        </p:txBody>
      </p:sp>
      <p:sp>
        <p:nvSpPr>
          <p:cNvPr id="68632" name="Rectangle 52"/>
          <p:cNvSpPr>
            <a:spLocks noChangeArrowheads="1"/>
          </p:cNvSpPr>
          <p:nvPr/>
        </p:nvSpPr>
        <p:spPr bwMode="auto">
          <a:xfrm>
            <a:off x="34925" y="3213100"/>
            <a:ext cx="1512888" cy="936625"/>
          </a:xfrm>
          <a:prstGeom prst="rect">
            <a:avLst/>
          </a:prstGeom>
          <a:noFill/>
          <a:ln w="57150">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sp>
        <p:nvSpPr>
          <p:cNvPr id="68633" name="Rectangle 54"/>
          <p:cNvSpPr>
            <a:spLocks noChangeArrowheads="1"/>
          </p:cNvSpPr>
          <p:nvPr/>
        </p:nvSpPr>
        <p:spPr bwMode="auto">
          <a:xfrm>
            <a:off x="2555875" y="4941888"/>
            <a:ext cx="4608513" cy="1150937"/>
          </a:xfrm>
          <a:prstGeom prst="rect">
            <a:avLst/>
          </a:prstGeom>
          <a:noFill/>
          <a:ln w="57150">
            <a:solidFill>
              <a:srgbClr val="FFFF99"/>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p>
        </p:txBody>
      </p:sp>
      <p:cxnSp>
        <p:nvCxnSpPr>
          <p:cNvPr id="68634" name="AutoShape 55"/>
          <p:cNvCxnSpPr>
            <a:cxnSpLocks noChangeShapeType="1"/>
            <a:stCxn id="68632" idx="2"/>
            <a:endCxn id="68633" idx="1"/>
          </p:cNvCxnSpPr>
          <p:nvPr/>
        </p:nvCxnSpPr>
        <p:spPr bwMode="auto">
          <a:xfrm rot="16200000" flipH="1">
            <a:off x="989807" y="3980656"/>
            <a:ext cx="1339850" cy="1735137"/>
          </a:xfrm>
          <a:prstGeom prst="bentConnector2">
            <a:avLst/>
          </a:prstGeom>
          <a:noFill/>
          <a:ln w="57150">
            <a:solidFill>
              <a:srgbClr val="FF0000"/>
            </a:solidFill>
            <a:miter lim="800000"/>
            <a:headEnd/>
            <a:tailEnd type="triangle" w="med" len="med"/>
          </a:ln>
          <a:extLst>
            <a:ext uri="{909E8E84-426E-40DD-AFC4-6F175D3DCCD1}">
              <a14:hiddenFill xmlns:a14="http://schemas.microsoft.com/office/drawing/2010/main" xmlns="">
                <a:noFill/>
              </a14:hiddenFill>
            </a:ext>
          </a:extLst>
        </p:spPr>
      </p:cxnSp>
      <p:sp>
        <p:nvSpPr>
          <p:cNvPr id="26" name="Rectangle 2"/>
          <p:cNvSpPr txBox="1">
            <a:spLocks noChangeArrowheads="1"/>
          </p:cNvSpPr>
          <p:nvPr/>
        </p:nvSpPr>
        <p:spPr>
          <a:xfrm>
            <a:off x="457200" y="260350"/>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514350" indent="-514350" algn="l">
              <a:buFont typeface="+mj-lt"/>
              <a:buAutoNum type="arabicPeriod"/>
            </a:pPr>
            <a:r>
              <a:rPr lang="en-GB" sz="2600" b="1" dirty="0" smtClean="0">
                <a:solidFill>
                  <a:srgbClr val="000000"/>
                </a:solidFill>
                <a:latin typeface="Arial (headings)"/>
              </a:rPr>
              <a:t>Planning</a:t>
            </a:r>
          </a:p>
        </p:txBody>
      </p:sp>
    </p:spTree>
    <p:extLst>
      <p:ext uri="{BB962C8B-B14F-4D97-AF65-F5344CB8AC3E}">
        <p14:creationId xmlns:p14="http://schemas.microsoft.com/office/powerpoint/2010/main" xmlns="" val="1135183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0E07BF8E-6938-405C-B3F3-F666AAA75BB9}" type="slidenum">
              <a:rPr lang="nl-BE" altLang="en-US" smtClean="0">
                <a:solidFill>
                  <a:srgbClr val="898989"/>
                </a:solidFill>
                <a:latin typeface="Tahoma" pitchFamily="34" charset="0"/>
              </a:rPr>
              <a:pPr eaLnBrk="1" hangingPunct="1"/>
              <a:t>6</a:t>
            </a:fld>
            <a:endParaRPr lang="nl-BE" altLang="en-US" dirty="0" smtClean="0">
              <a:solidFill>
                <a:srgbClr val="898989"/>
              </a:solidFill>
              <a:latin typeface="Tahoma" pitchFamily="34" charset="0"/>
            </a:endParaRPr>
          </a:p>
        </p:txBody>
      </p:sp>
      <p:sp>
        <p:nvSpPr>
          <p:cNvPr id="69635" name="Rectangle 2"/>
          <p:cNvSpPr>
            <a:spLocks noChangeArrowheads="1"/>
          </p:cNvSpPr>
          <p:nvPr/>
        </p:nvSpPr>
        <p:spPr bwMode="auto">
          <a:xfrm>
            <a:off x="468313" y="2489200"/>
            <a:ext cx="8301037" cy="1876425"/>
          </a:xfrm>
          <a:prstGeom prst="rect">
            <a:avLst/>
          </a:prstGeom>
          <a:solidFill>
            <a:schemeClr val="bg2"/>
          </a:solidFill>
          <a:ln>
            <a:noFill/>
          </a:ln>
          <a:effectLst>
            <a:outerShdw blurRad="63500" dist="107950" dir="2700000" algn="tl" rotWithShape="0">
              <a:prstClr val="black">
                <a:alpha val="5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r>
              <a:rPr lang="en-US" sz="2400" b="1" u="sng" dirty="0">
                <a:latin typeface="Arial (body)"/>
              </a:rPr>
              <a:t>Standard </a:t>
            </a:r>
            <a:r>
              <a:rPr lang="en-US" sz="2400" b="1" u="sng" dirty="0" smtClean="0">
                <a:latin typeface="Arial (body)"/>
              </a:rPr>
              <a:t>2200 </a:t>
            </a:r>
            <a:r>
              <a:rPr lang="en-US" sz="2400" b="1" u="sng" dirty="0">
                <a:latin typeface="Arial (body)"/>
              </a:rPr>
              <a:t>– Engagement Planning</a:t>
            </a:r>
            <a:r>
              <a:rPr lang="en-US" sz="2400" b="1" dirty="0">
                <a:latin typeface="Arial (body)"/>
              </a:rPr>
              <a:t> </a:t>
            </a:r>
            <a:br>
              <a:rPr lang="en-US" sz="2400" b="1" dirty="0">
                <a:latin typeface="Arial (body)"/>
              </a:rPr>
            </a:br>
            <a:r>
              <a:rPr lang="en-US" sz="2400" i="1" dirty="0">
                <a:latin typeface="Arial (body)"/>
              </a:rPr>
              <a:t/>
            </a:r>
            <a:br>
              <a:rPr lang="en-US" sz="2400" i="1" dirty="0">
                <a:latin typeface="Arial (body)"/>
              </a:rPr>
            </a:br>
            <a:r>
              <a:rPr lang="en-US" altLang="fr-FR" sz="2400" i="1" dirty="0">
                <a:latin typeface="Arial (body)"/>
              </a:rPr>
              <a:t>“</a:t>
            </a:r>
            <a:r>
              <a:rPr lang="en-US" sz="2400" i="1" dirty="0">
                <a:latin typeface="Arial (body)"/>
              </a:rPr>
              <a:t>Internal auditors must develop and document a plan for each engagement, including the engagement</a:t>
            </a:r>
            <a:r>
              <a:rPr lang="en-US" altLang="fr-FR" sz="2400" i="1" dirty="0">
                <a:latin typeface="Arial (body)"/>
              </a:rPr>
              <a:t>’</a:t>
            </a:r>
            <a:r>
              <a:rPr lang="en-US" sz="2400" i="1" dirty="0">
                <a:latin typeface="Arial (body)"/>
              </a:rPr>
              <a:t>s objectives, scope, timing, and resource allocations.</a:t>
            </a:r>
            <a:r>
              <a:rPr lang="en-US" altLang="fr-FR" sz="2400" i="1" dirty="0">
                <a:latin typeface="Arial (body)"/>
              </a:rPr>
              <a:t>”</a:t>
            </a:r>
            <a:endParaRPr lang="en-US" sz="2400" i="1" dirty="0">
              <a:latin typeface="Arial (body)"/>
            </a:endParaRPr>
          </a:p>
        </p:txBody>
      </p:sp>
      <p:grpSp>
        <p:nvGrpSpPr>
          <p:cNvPr id="2" name="Group 21"/>
          <p:cNvGrpSpPr>
            <a:grpSpLocks/>
          </p:cNvGrpSpPr>
          <p:nvPr/>
        </p:nvGrpSpPr>
        <p:grpSpPr bwMode="auto">
          <a:xfrm>
            <a:off x="174625" y="115888"/>
            <a:ext cx="1949450" cy="217487"/>
            <a:chOff x="110" y="890"/>
            <a:chExt cx="5628" cy="1094"/>
          </a:xfrm>
        </p:grpSpPr>
        <p:sp>
          <p:nvSpPr>
            <p:cNvPr id="16" name="AutoShape 8"/>
            <p:cNvSpPr>
              <a:spLocks noChangeArrowheads="1"/>
            </p:cNvSpPr>
            <p:nvPr/>
          </p:nvSpPr>
          <p:spPr bwMode="auto">
            <a:xfrm>
              <a:off x="110" y="898"/>
              <a:ext cx="1091"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7" name="AutoShape 9"/>
            <p:cNvSpPr>
              <a:spLocks noChangeArrowheads="1"/>
            </p:cNvSpPr>
            <p:nvPr/>
          </p:nvSpPr>
          <p:spPr bwMode="auto">
            <a:xfrm>
              <a:off x="1884" y="898"/>
              <a:ext cx="1132"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8" name="AutoShape 10"/>
            <p:cNvSpPr>
              <a:spLocks noChangeArrowheads="1"/>
            </p:cNvSpPr>
            <p:nvPr/>
          </p:nvSpPr>
          <p:spPr bwMode="auto">
            <a:xfrm>
              <a:off x="2796" y="898"/>
              <a:ext cx="1127"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9" name="AutoShape 11"/>
            <p:cNvSpPr>
              <a:spLocks noChangeArrowheads="1"/>
            </p:cNvSpPr>
            <p:nvPr/>
          </p:nvSpPr>
          <p:spPr bwMode="auto">
            <a:xfrm>
              <a:off x="4611" y="898"/>
              <a:ext cx="1127"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20" name="AutoShape 12"/>
            <p:cNvSpPr>
              <a:spLocks noChangeArrowheads="1"/>
            </p:cNvSpPr>
            <p:nvPr/>
          </p:nvSpPr>
          <p:spPr bwMode="auto">
            <a:xfrm>
              <a:off x="3699" y="890"/>
              <a:ext cx="1137"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21" name="AutoShape 13"/>
            <p:cNvSpPr>
              <a:spLocks noChangeArrowheads="1"/>
            </p:cNvSpPr>
            <p:nvPr/>
          </p:nvSpPr>
          <p:spPr bwMode="auto">
            <a:xfrm>
              <a:off x="976" y="890"/>
              <a:ext cx="1132"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grpSp>
      <p:sp>
        <p:nvSpPr>
          <p:cNvPr id="69639" name="Rectangle 22"/>
          <p:cNvSpPr>
            <a:spLocks noChangeArrowheads="1"/>
          </p:cNvSpPr>
          <p:nvPr/>
        </p:nvSpPr>
        <p:spPr bwMode="auto">
          <a:xfrm>
            <a:off x="107950" y="44450"/>
            <a:ext cx="431800" cy="360363"/>
          </a:xfrm>
          <a:prstGeom prst="rect">
            <a:avLst/>
          </a:prstGeom>
          <a:noFill/>
          <a:ln w="28575">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spTree>
    <p:extLst>
      <p:ext uri="{BB962C8B-B14F-4D97-AF65-F5344CB8AC3E}">
        <p14:creationId xmlns:p14="http://schemas.microsoft.com/office/powerpoint/2010/main" xmlns="" val="4081791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39FB98F3-BC1B-450A-996F-D3373A687CF2}" type="slidenum">
              <a:rPr lang="nl-BE" altLang="en-US" smtClean="0">
                <a:solidFill>
                  <a:srgbClr val="898989"/>
                </a:solidFill>
                <a:latin typeface="Tahoma" pitchFamily="34" charset="0"/>
              </a:rPr>
              <a:pPr eaLnBrk="1" hangingPunct="1"/>
              <a:t>7</a:t>
            </a:fld>
            <a:endParaRPr lang="nl-BE" altLang="en-US" dirty="0" smtClean="0">
              <a:solidFill>
                <a:srgbClr val="898989"/>
              </a:solidFill>
              <a:latin typeface="Tahoma" pitchFamily="34" charset="0"/>
            </a:endParaRPr>
          </a:p>
        </p:txBody>
      </p:sp>
      <p:grpSp>
        <p:nvGrpSpPr>
          <p:cNvPr id="3" name="Group 21"/>
          <p:cNvGrpSpPr>
            <a:grpSpLocks/>
          </p:cNvGrpSpPr>
          <p:nvPr/>
        </p:nvGrpSpPr>
        <p:grpSpPr bwMode="auto">
          <a:xfrm>
            <a:off x="174625" y="115888"/>
            <a:ext cx="1949450" cy="217487"/>
            <a:chOff x="110" y="890"/>
            <a:chExt cx="5628" cy="1094"/>
          </a:xfrm>
        </p:grpSpPr>
        <p:sp>
          <p:nvSpPr>
            <p:cNvPr id="1113096" name="AutoShape 8"/>
            <p:cNvSpPr>
              <a:spLocks noChangeArrowheads="1"/>
            </p:cNvSpPr>
            <p:nvPr/>
          </p:nvSpPr>
          <p:spPr bwMode="auto">
            <a:xfrm>
              <a:off x="110" y="898"/>
              <a:ext cx="1091"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113097" name="AutoShape 9"/>
            <p:cNvSpPr>
              <a:spLocks noChangeArrowheads="1"/>
            </p:cNvSpPr>
            <p:nvPr/>
          </p:nvSpPr>
          <p:spPr bwMode="auto">
            <a:xfrm>
              <a:off x="1884" y="898"/>
              <a:ext cx="1132"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113098" name="AutoShape 10"/>
            <p:cNvSpPr>
              <a:spLocks noChangeArrowheads="1"/>
            </p:cNvSpPr>
            <p:nvPr/>
          </p:nvSpPr>
          <p:spPr bwMode="auto">
            <a:xfrm>
              <a:off x="2796" y="898"/>
              <a:ext cx="1127"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113099" name="AutoShape 11"/>
            <p:cNvSpPr>
              <a:spLocks noChangeArrowheads="1"/>
            </p:cNvSpPr>
            <p:nvPr/>
          </p:nvSpPr>
          <p:spPr bwMode="auto">
            <a:xfrm>
              <a:off x="4611" y="898"/>
              <a:ext cx="1127"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113100" name="AutoShape 12"/>
            <p:cNvSpPr>
              <a:spLocks noChangeArrowheads="1"/>
            </p:cNvSpPr>
            <p:nvPr/>
          </p:nvSpPr>
          <p:spPr bwMode="auto">
            <a:xfrm>
              <a:off x="3699" y="890"/>
              <a:ext cx="1137"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113101" name="AutoShape 13"/>
            <p:cNvSpPr>
              <a:spLocks noChangeArrowheads="1"/>
            </p:cNvSpPr>
            <p:nvPr/>
          </p:nvSpPr>
          <p:spPr bwMode="auto">
            <a:xfrm>
              <a:off x="976" y="890"/>
              <a:ext cx="1132"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grpSp>
      <p:sp>
        <p:nvSpPr>
          <p:cNvPr id="70662" name="Rectangle 22"/>
          <p:cNvSpPr>
            <a:spLocks noChangeArrowheads="1"/>
          </p:cNvSpPr>
          <p:nvPr/>
        </p:nvSpPr>
        <p:spPr bwMode="auto">
          <a:xfrm>
            <a:off x="107950" y="44450"/>
            <a:ext cx="431800" cy="360363"/>
          </a:xfrm>
          <a:prstGeom prst="rect">
            <a:avLst/>
          </a:prstGeom>
          <a:noFill/>
          <a:ln w="28575">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sp>
        <p:nvSpPr>
          <p:cNvPr id="16" name="Rectangle 2"/>
          <p:cNvSpPr txBox="1">
            <a:spLocks noChangeArrowheads="1"/>
          </p:cNvSpPr>
          <p:nvPr/>
        </p:nvSpPr>
        <p:spPr>
          <a:xfrm>
            <a:off x="457200" y="476672"/>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2600" b="1" dirty="0" smtClean="0">
                <a:solidFill>
                  <a:srgbClr val="000000"/>
                </a:solidFill>
                <a:latin typeface="Arial (headings)"/>
              </a:rPr>
              <a:t>Planning the engagement</a:t>
            </a:r>
          </a:p>
        </p:txBody>
      </p:sp>
      <p:sp>
        <p:nvSpPr>
          <p:cNvPr id="2" name="Rectangle 1"/>
          <p:cNvSpPr/>
          <p:nvPr/>
        </p:nvSpPr>
        <p:spPr>
          <a:xfrm>
            <a:off x="474594" y="1628800"/>
            <a:ext cx="8212206" cy="4955203"/>
          </a:xfrm>
          <a:prstGeom prst="rect">
            <a:avLst/>
          </a:prstGeom>
        </p:spPr>
        <p:txBody>
          <a:bodyPr wrap="square">
            <a:spAutoFit/>
          </a:bodyPr>
          <a:lstStyle/>
          <a:p>
            <a:pPr lvl="1" indent="-457200">
              <a:spcAft>
                <a:spcPts val="600"/>
              </a:spcAft>
              <a:buClr>
                <a:schemeClr val="accent5"/>
              </a:buClr>
              <a:buFont typeface="+mj-lt"/>
              <a:buAutoNum type="arabicPeriod"/>
            </a:pPr>
            <a:r>
              <a:rPr lang="en-US" altLang="en-US" sz="2200" dirty="0" smtClean="0">
                <a:latin typeface="Arial (body)"/>
                <a:cs typeface="Arial" pitchFamily="34" charset="0"/>
              </a:rPr>
              <a:t>When to do the audit? </a:t>
            </a:r>
          </a:p>
          <a:p>
            <a:pPr lvl="1" indent="-457200">
              <a:spcAft>
                <a:spcPts val="600"/>
              </a:spcAft>
              <a:buClr>
                <a:schemeClr val="accent5"/>
              </a:buClr>
              <a:buFont typeface="+mj-lt"/>
              <a:buAutoNum type="arabicPeriod"/>
            </a:pPr>
            <a:r>
              <a:rPr lang="en-US" altLang="en-US" sz="2200" dirty="0" smtClean="0">
                <a:latin typeface="Arial (body)"/>
                <a:cs typeface="Arial" pitchFamily="34" charset="0"/>
              </a:rPr>
              <a:t>Who will do the audit?</a:t>
            </a:r>
          </a:p>
          <a:p>
            <a:pPr lvl="2" indent="-457200">
              <a:buClr>
                <a:schemeClr val="accent5"/>
              </a:buClr>
              <a:buFont typeface="Arial" pitchFamily="34" charset="0"/>
              <a:buChar char="•"/>
            </a:pPr>
            <a:r>
              <a:rPr lang="en-US" altLang="en-US" sz="2200" dirty="0" smtClean="0">
                <a:latin typeface="Arial (body)"/>
                <a:cs typeface="Arial" pitchFamily="34" charset="0"/>
              </a:rPr>
              <a:t>Resources</a:t>
            </a:r>
            <a:r>
              <a:rPr lang="en-US" altLang="en-US" sz="2200" dirty="0">
                <a:latin typeface="Arial (body)"/>
                <a:cs typeface="Arial" pitchFamily="34" charset="0"/>
              </a:rPr>
              <a:t>: time budget </a:t>
            </a:r>
            <a:endParaRPr lang="en-US" altLang="en-US" sz="2200" dirty="0" smtClean="0">
              <a:latin typeface="Arial (body)"/>
              <a:cs typeface="Arial" pitchFamily="34" charset="0"/>
            </a:endParaRPr>
          </a:p>
          <a:p>
            <a:pPr lvl="2" indent="-457200">
              <a:buClr>
                <a:schemeClr val="accent5"/>
              </a:buClr>
              <a:buFont typeface="Arial" pitchFamily="34" charset="0"/>
              <a:buChar char="•"/>
            </a:pPr>
            <a:r>
              <a:rPr lang="en-US" altLang="en-US" sz="2200" dirty="0" smtClean="0">
                <a:latin typeface="Arial (body)"/>
                <a:cs typeface="Arial" pitchFamily="34" charset="0"/>
              </a:rPr>
              <a:t>Resources: auditors</a:t>
            </a:r>
          </a:p>
          <a:p>
            <a:pPr lvl="2" indent="-457200">
              <a:spcAft>
                <a:spcPts val="600"/>
              </a:spcAft>
              <a:buClr>
                <a:schemeClr val="accent5"/>
              </a:buClr>
              <a:buFont typeface="Arial" pitchFamily="34" charset="0"/>
              <a:buChar char="•"/>
            </a:pPr>
            <a:r>
              <a:rPr lang="en-US" altLang="en-US" sz="2200" dirty="0" smtClean="0">
                <a:latin typeface="Arial (body)"/>
                <a:cs typeface="Arial" pitchFamily="34" charset="0"/>
              </a:rPr>
              <a:t>Competency and skills (align to subject to be audited)</a:t>
            </a:r>
          </a:p>
          <a:p>
            <a:pPr lvl="1" indent="-457200">
              <a:spcAft>
                <a:spcPts val="600"/>
              </a:spcAft>
              <a:buClr>
                <a:schemeClr val="accent5"/>
              </a:buClr>
              <a:buFont typeface="+mj-lt"/>
              <a:buAutoNum type="arabicPeriod"/>
            </a:pPr>
            <a:r>
              <a:rPr lang="fr-FR" altLang="en-US" sz="2200" dirty="0" smtClean="0">
                <a:latin typeface="Arial (body)"/>
                <a:cs typeface="Arial" pitchFamily="34" charset="0"/>
              </a:rPr>
              <a:t>First draft of audit objectives and scope (this will be revised!)</a:t>
            </a:r>
            <a:endParaRPr lang="fr-FR" altLang="en-US" sz="2200" dirty="0">
              <a:latin typeface="Arial (body)"/>
              <a:cs typeface="Arial" pitchFamily="34" charset="0"/>
            </a:endParaRPr>
          </a:p>
          <a:p>
            <a:pPr lvl="1" indent="-457200">
              <a:spcAft>
                <a:spcPts val="600"/>
              </a:spcAft>
              <a:buClr>
                <a:schemeClr val="accent5"/>
              </a:buClr>
              <a:buFont typeface="+mj-lt"/>
              <a:buAutoNum type="arabicPeriod"/>
            </a:pPr>
            <a:r>
              <a:rPr lang="fr-FR" altLang="en-US" sz="2200" dirty="0" smtClean="0">
                <a:latin typeface="Arial (body)"/>
                <a:cs typeface="Arial" pitchFamily="34" charset="0"/>
              </a:rPr>
              <a:t>Announce </a:t>
            </a:r>
            <a:r>
              <a:rPr lang="fr-FR" altLang="en-US" sz="2200" dirty="0">
                <a:latin typeface="Arial (body)"/>
                <a:cs typeface="Arial" pitchFamily="34" charset="0"/>
              </a:rPr>
              <a:t>the engagement to the </a:t>
            </a:r>
            <a:r>
              <a:rPr lang="fr-FR" altLang="en-US" sz="2200" dirty="0" smtClean="0">
                <a:latin typeface="Arial (body)"/>
                <a:cs typeface="Arial" pitchFamily="34" charset="0"/>
              </a:rPr>
              <a:t>auditee:</a:t>
            </a:r>
          </a:p>
          <a:p>
            <a:pPr lvl="2" indent="-457200">
              <a:buClr>
                <a:schemeClr val="accent5"/>
              </a:buClr>
              <a:buFont typeface="Arial" panose="020B0604020202020204" pitchFamily="34" charset="0"/>
              <a:buChar char="•"/>
            </a:pPr>
            <a:r>
              <a:rPr lang="fr-FR" altLang="en-US" sz="2200" dirty="0" smtClean="0">
                <a:latin typeface="Arial (body)"/>
                <a:cs typeface="Arial" pitchFamily="34" charset="0"/>
              </a:rPr>
              <a:t>Announcement </a:t>
            </a:r>
            <a:r>
              <a:rPr lang="fr-FR" altLang="en-US" sz="2200" dirty="0">
                <a:latin typeface="Arial (body)"/>
                <a:cs typeface="Arial" pitchFamily="34" charset="0"/>
              </a:rPr>
              <a:t>letter (</a:t>
            </a:r>
            <a:r>
              <a:rPr lang="fr-FR" altLang="en-US" sz="2200" dirty="0" smtClean="0">
                <a:latin typeface="Arial (body)"/>
                <a:cs typeface="Arial" pitchFamily="34" charset="0"/>
              </a:rPr>
              <a:t>may </a:t>
            </a:r>
            <a:r>
              <a:rPr lang="fr-FR" altLang="en-US" sz="2200" dirty="0">
                <a:latin typeface="Arial (body)"/>
                <a:cs typeface="Arial" pitchFamily="34" charset="0"/>
              </a:rPr>
              <a:t>include scope, logistics, </a:t>
            </a:r>
            <a:r>
              <a:rPr lang="fr-FR" altLang="en-US" sz="2200" dirty="0" smtClean="0">
                <a:latin typeface="Arial (body)"/>
                <a:cs typeface="Arial" pitchFamily="34" charset="0"/>
              </a:rPr>
              <a:t>contacts) </a:t>
            </a:r>
          </a:p>
          <a:p>
            <a:pPr lvl="2" indent="-457200">
              <a:spcAft>
                <a:spcPts val="600"/>
              </a:spcAft>
              <a:buClr>
                <a:schemeClr val="accent5"/>
              </a:buClr>
              <a:buFont typeface="Arial" panose="020B0604020202020204" pitchFamily="34" charset="0"/>
              <a:buChar char="•"/>
            </a:pPr>
            <a:r>
              <a:rPr lang="fr-FR" altLang="en-US" sz="2200" dirty="0" smtClean="0">
                <a:latin typeface="Arial (body)"/>
                <a:cs typeface="Arial" pitchFamily="34" charset="0"/>
              </a:rPr>
              <a:t>Mutual expectations document</a:t>
            </a:r>
          </a:p>
          <a:p>
            <a:pPr lvl="1" indent="-457200">
              <a:spcAft>
                <a:spcPts val="600"/>
              </a:spcAft>
              <a:buClr>
                <a:schemeClr val="accent5"/>
              </a:buClr>
              <a:buFont typeface="+mj-lt"/>
              <a:buAutoNum type="arabicPeriod"/>
            </a:pPr>
            <a:r>
              <a:rPr lang="fr-FR" altLang="en-US" sz="2200" dirty="0" smtClean="0">
                <a:latin typeface="Arial (body)"/>
                <a:cs typeface="Arial" pitchFamily="34" charset="0"/>
              </a:rPr>
              <a:t>Arrange a first meeting to gain an understanding of the area to be audited</a:t>
            </a:r>
            <a:r>
              <a:rPr lang="fr-FR" altLang="en-US" sz="2200" dirty="0">
                <a:latin typeface="Arial (body)"/>
                <a:cs typeface="Arial" pitchFamily="34" charset="0"/>
              </a:rPr>
              <a:t> </a:t>
            </a:r>
            <a:r>
              <a:rPr lang="fr-FR" altLang="en-US" sz="2200" dirty="0" smtClean="0">
                <a:latin typeface="Arial (body)"/>
                <a:cs typeface="Arial" pitchFamily="34" charset="0"/>
              </a:rPr>
              <a:t>and its objectives and key risks</a:t>
            </a:r>
            <a:r>
              <a:rPr lang="fr-FR" altLang="en-US" sz="2200" dirty="0">
                <a:latin typeface="Arial (body)"/>
                <a:cs typeface="Arial" pitchFamily="34" charset="0"/>
              </a:rPr>
              <a:t>;</a:t>
            </a:r>
            <a:r>
              <a:rPr lang="fr-FR" altLang="en-US" sz="2200" dirty="0" smtClean="0">
                <a:latin typeface="Arial (body)"/>
                <a:cs typeface="Arial" pitchFamily="34" charset="0"/>
              </a:rPr>
              <a:t> discuss </a:t>
            </a:r>
            <a:r>
              <a:rPr lang="fr-FR" altLang="en-US" sz="2200" dirty="0">
                <a:latin typeface="Arial (body)"/>
                <a:cs typeface="Arial" pitchFamily="34" charset="0"/>
              </a:rPr>
              <a:t>broad/general audit objectives and scope; </a:t>
            </a:r>
            <a:r>
              <a:rPr lang="fr-FR" altLang="en-US" sz="2200" dirty="0" smtClean="0">
                <a:latin typeface="Arial (body)"/>
                <a:cs typeface="Arial" pitchFamily="34" charset="0"/>
              </a:rPr>
              <a:t>logistics</a:t>
            </a:r>
            <a:endParaRPr lang="en-US" altLang="en-US" sz="2200" dirty="0">
              <a:latin typeface="Arial (body)"/>
              <a:cs typeface="Arial" pitchFamily="34" charset="0"/>
            </a:endParaRPr>
          </a:p>
        </p:txBody>
      </p:sp>
    </p:spTree>
    <p:extLst>
      <p:ext uri="{BB962C8B-B14F-4D97-AF65-F5344CB8AC3E}">
        <p14:creationId xmlns:p14="http://schemas.microsoft.com/office/powerpoint/2010/main" xmlns="" val="445031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6"/>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9B38BE0C-5556-4FEA-AB23-6C7E6358DAFE}" type="slidenum">
              <a:rPr lang="nl-BE" altLang="en-US" smtClean="0">
                <a:solidFill>
                  <a:srgbClr val="898989"/>
                </a:solidFill>
                <a:latin typeface="Tahoma" pitchFamily="34" charset="0"/>
              </a:rPr>
              <a:pPr eaLnBrk="1" hangingPunct="1"/>
              <a:t>8</a:t>
            </a:fld>
            <a:endParaRPr lang="nl-BE" altLang="en-US" dirty="0" smtClean="0">
              <a:solidFill>
                <a:srgbClr val="898989"/>
              </a:solidFill>
              <a:latin typeface="Tahoma" pitchFamily="34" charset="0"/>
            </a:endParaRPr>
          </a:p>
        </p:txBody>
      </p:sp>
      <p:sp>
        <p:nvSpPr>
          <p:cNvPr id="1316869" name="AutoShape 5"/>
          <p:cNvSpPr>
            <a:spLocks noChangeArrowheads="1"/>
          </p:cNvSpPr>
          <p:nvPr/>
        </p:nvSpPr>
        <p:spPr bwMode="auto">
          <a:xfrm>
            <a:off x="107950" y="1425575"/>
            <a:ext cx="1733550" cy="1724025"/>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Tahoma" pitchFamily="34" charset="0"/>
              <a:ea typeface="+mn-ea"/>
            </a:endParaRPr>
          </a:p>
          <a:p>
            <a:pPr algn="ctr">
              <a:defRPr/>
            </a:pPr>
            <a:endParaRPr lang="en-US" sz="1600" dirty="0">
              <a:effectLst>
                <a:outerShdw blurRad="38100" dist="38100" dir="2700000" algn="tl">
                  <a:srgbClr val="FFFFFF"/>
                </a:outerShdw>
              </a:effectLst>
              <a:latin typeface="Tahoma" pitchFamily="34" charset="0"/>
              <a:ea typeface="+mn-ea"/>
            </a:endParaRPr>
          </a:p>
          <a:p>
            <a:pPr algn="ctr">
              <a:defRPr/>
            </a:pPr>
            <a:endParaRPr lang="en-US" sz="1600" dirty="0">
              <a:effectLst>
                <a:outerShdw blurRad="38100" dist="38100" dir="2700000" algn="tl">
                  <a:srgbClr val="FFFFFF"/>
                </a:outerShdw>
              </a:effectLst>
              <a:latin typeface="Tahoma" pitchFamily="34" charset="0"/>
              <a:ea typeface="+mn-ea"/>
            </a:endParaRPr>
          </a:p>
        </p:txBody>
      </p:sp>
      <p:sp>
        <p:nvSpPr>
          <p:cNvPr id="1316870" name="AutoShape 6"/>
          <p:cNvSpPr>
            <a:spLocks noChangeArrowheads="1"/>
          </p:cNvSpPr>
          <p:nvPr/>
        </p:nvSpPr>
        <p:spPr bwMode="auto">
          <a:xfrm>
            <a:off x="2916238" y="1425575"/>
            <a:ext cx="1795462" cy="1724025"/>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effectLst>
                  <a:outerShdw blurRad="38100" dist="38100" dir="2700000" algn="tl">
                    <a:srgbClr val="FFFFFF"/>
                  </a:outerShdw>
                </a:effectLst>
                <a:latin typeface="Tahoma" pitchFamily="34" charset="0"/>
                <a:ea typeface="+mn-ea"/>
              </a:rPr>
              <a:t>  </a:t>
            </a:r>
          </a:p>
          <a:p>
            <a:pPr algn="ctr">
              <a:defRPr/>
            </a:pPr>
            <a:endParaRPr lang="en-US" sz="1600" b="1" dirty="0">
              <a:effectLst>
                <a:outerShdw blurRad="38100" dist="38100" dir="2700000" algn="tl">
                  <a:srgbClr val="FFFFFF"/>
                </a:outerShdw>
              </a:effectLst>
              <a:latin typeface="Tahoma" pitchFamily="34" charset="0"/>
              <a:ea typeface="+mn-ea"/>
            </a:endParaRPr>
          </a:p>
          <a:p>
            <a:pPr algn="ctr">
              <a:defRPr/>
            </a:pPr>
            <a:r>
              <a:rPr lang="en-US" sz="1600" b="1" dirty="0">
                <a:effectLst>
                  <a:outerShdw blurRad="38100" dist="38100" dir="2700000" algn="tl">
                    <a:srgbClr val="FFFFFF"/>
                  </a:outerShdw>
                </a:effectLst>
                <a:latin typeface="Tahoma" pitchFamily="34" charset="0"/>
                <a:ea typeface="+mn-ea"/>
              </a:rPr>
              <a:t>      </a:t>
            </a:r>
            <a:endParaRPr lang="en-US" sz="1600" dirty="0">
              <a:effectLst>
                <a:outerShdw blurRad="38100" dist="38100" dir="2700000" algn="tl">
                  <a:srgbClr val="FFFFFF"/>
                </a:outerShdw>
              </a:effectLst>
              <a:latin typeface="Tahoma" pitchFamily="34" charset="0"/>
              <a:ea typeface="+mn-ea"/>
            </a:endParaRPr>
          </a:p>
        </p:txBody>
      </p:sp>
      <p:sp>
        <p:nvSpPr>
          <p:cNvPr id="1316871" name="AutoShape 7"/>
          <p:cNvSpPr>
            <a:spLocks noChangeArrowheads="1"/>
          </p:cNvSpPr>
          <p:nvPr/>
        </p:nvSpPr>
        <p:spPr bwMode="auto">
          <a:xfrm>
            <a:off x="4356100" y="1420813"/>
            <a:ext cx="1795463" cy="1727200"/>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effectLst>
                <a:outerShdw blurRad="38100" dist="38100" dir="2700000" algn="tl">
                  <a:srgbClr val="FFFFFF"/>
                </a:outerShdw>
              </a:effectLst>
              <a:latin typeface="Tahoma" pitchFamily="34" charset="0"/>
              <a:ea typeface="+mn-ea"/>
            </a:endParaRPr>
          </a:p>
          <a:p>
            <a:pPr algn="ctr">
              <a:defRPr/>
            </a:pPr>
            <a:endParaRPr lang="en-US" sz="1600" b="1" dirty="0">
              <a:effectLst>
                <a:outerShdw blurRad="38100" dist="38100" dir="2700000" algn="tl">
                  <a:srgbClr val="FFFFFF"/>
                </a:outerShdw>
              </a:effectLst>
              <a:latin typeface="Tahoma" pitchFamily="34" charset="0"/>
              <a:ea typeface="+mn-ea"/>
            </a:endParaRPr>
          </a:p>
          <a:p>
            <a:pPr algn="ctr">
              <a:defRPr/>
            </a:pPr>
            <a:r>
              <a:rPr lang="en-US" sz="1600" b="1" dirty="0">
                <a:effectLst>
                  <a:outerShdw blurRad="38100" dist="38100" dir="2700000" algn="tl">
                    <a:srgbClr val="FFFFFF"/>
                  </a:outerShdw>
                </a:effectLst>
                <a:latin typeface="Tahoma" pitchFamily="34" charset="0"/>
                <a:ea typeface="+mn-ea"/>
              </a:rPr>
              <a:t>      </a:t>
            </a:r>
            <a:endParaRPr lang="en-US" sz="1600" dirty="0">
              <a:effectLst>
                <a:outerShdw blurRad="38100" dist="38100" dir="2700000" algn="tl">
                  <a:srgbClr val="FFFFFF"/>
                </a:outerShdw>
              </a:effectLst>
              <a:latin typeface="Tahoma" pitchFamily="34" charset="0"/>
              <a:ea typeface="+mn-ea"/>
            </a:endParaRPr>
          </a:p>
        </p:txBody>
      </p:sp>
      <p:sp>
        <p:nvSpPr>
          <p:cNvPr id="1316872" name="AutoShape 8"/>
          <p:cNvSpPr>
            <a:spLocks noChangeArrowheads="1"/>
          </p:cNvSpPr>
          <p:nvPr/>
        </p:nvSpPr>
        <p:spPr bwMode="auto">
          <a:xfrm>
            <a:off x="7235825" y="1422400"/>
            <a:ext cx="1795463" cy="1724025"/>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Tahoma" pitchFamily="34" charset="0"/>
              <a:ea typeface="+mn-ea"/>
            </a:endParaRPr>
          </a:p>
        </p:txBody>
      </p:sp>
      <p:sp>
        <p:nvSpPr>
          <p:cNvPr id="1316873" name="AutoShape 9"/>
          <p:cNvSpPr>
            <a:spLocks noChangeArrowheads="1"/>
          </p:cNvSpPr>
          <p:nvPr/>
        </p:nvSpPr>
        <p:spPr bwMode="auto">
          <a:xfrm>
            <a:off x="5795963" y="1412875"/>
            <a:ext cx="1795462" cy="1727200"/>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Tahoma" pitchFamily="34" charset="0"/>
              <a:ea typeface="+mn-ea"/>
            </a:endParaRPr>
          </a:p>
        </p:txBody>
      </p:sp>
      <p:sp>
        <p:nvSpPr>
          <p:cNvPr id="1316874" name="AutoShape 10"/>
          <p:cNvSpPr>
            <a:spLocks noChangeArrowheads="1"/>
          </p:cNvSpPr>
          <p:nvPr/>
        </p:nvSpPr>
        <p:spPr bwMode="auto">
          <a:xfrm>
            <a:off x="1476375" y="1427163"/>
            <a:ext cx="1795463" cy="1724025"/>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effectLst>
                  <a:outerShdw blurRad="38100" dist="38100" dir="2700000" algn="tl">
                    <a:srgbClr val="FFFFFF"/>
                  </a:outerShdw>
                </a:effectLst>
                <a:latin typeface="Tahoma" pitchFamily="34" charset="0"/>
                <a:ea typeface="+mn-ea"/>
              </a:rPr>
              <a:t>  </a:t>
            </a:r>
          </a:p>
          <a:p>
            <a:pPr algn="ctr">
              <a:defRPr/>
            </a:pPr>
            <a:r>
              <a:rPr lang="en-US" sz="1600" b="1" dirty="0">
                <a:effectLst>
                  <a:outerShdw blurRad="38100" dist="38100" dir="2700000" algn="tl">
                    <a:srgbClr val="FFFFFF"/>
                  </a:outerShdw>
                </a:effectLst>
                <a:latin typeface="Tahoma" pitchFamily="34" charset="0"/>
                <a:ea typeface="+mn-ea"/>
              </a:rPr>
              <a:t>   </a:t>
            </a:r>
            <a:endParaRPr lang="en-US" sz="1600" dirty="0">
              <a:effectLst>
                <a:outerShdw blurRad="38100" dist="38100" dir="2700000" algn="tl">
                  <a:srgbClr val="FFFFFF"/>
                </a:outerShdw>
              </a:effectLst>
              <a:latin typeface="Tahoma" pitchFamily="34" charset="0"/>
              <a:ea typeface="+mn-ea"/>
            </a:endParaRPr>
          </a:p>
        </p:txBody>
      </p:sp>
      <p:sp>
        <p:nvSpPr>
          <p:cNvPr id="71690" name="Rectangle 11"/>
          <p:cNvSpPr>
            <a:spLocks noChangeArrowheads="1"/>
          </p:cNvSpPr>
          <p:nvPr/>
        </p:nvSpPr>
        <p:spPr bwMode="auto">
          <a:xfrm>
            <a:off x="1474788" y="3298825"/>
            <a:ext cx="1296987" cy="720725"/>
          </a:xfrm>
          <a:prstGeom prst="rect">
            <a:avLst/>
          </a:prstGeom>
          <a:solidFill>
            <a:srgbClr val="FFFF66"/>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Preliminary </a:t>
            </a:r>
          </a:p>
          <a:p>
            <a:pPr algn="ctr" eaLnBrk="1" hangingPunct="1"/>
            <a:r>
              <a:rPr lang="fr-FR" altLang="en-US" sz="1400" b="1" dirty="0" smtClean="0">
                <a:latin typeface="Arial (body)"/>
              </a:rPr>
              <a:t>Survey</a:t>
            </a:r>
            <a:endParaRPr lang="fr-FR" altLang="en-US" sz="1400" b="1" dirty="0">
              <a:latin typeface="Arial (body)"/>
            </a:endParaRPr>
          </a:p>
        </p:txBody>
      </p:sp>
      <p:sp>
        <p:nvSpPr>
          <p:cNvPr id="71691" name="Rectangle 12"/>
          <p:cNvSpPr>
            <a:spLocks noChangeArrowheads="1"/>
          </p:cNvSpPr>
          <p:nvPr/>
        </p:nvSpPr>
        <p:spPr bwMode="auto">
          <a:xfrm>
            <a:off x="2987675" y="3298825"/>
            <a:ext cx="1296988" cy="720725"/>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Fieldwork</a:t>
            </a:r>
          </a:p>
        </p:txBody>
      </p:sp>
      <p:sp>
        <p:nvSpPr>
          <p:cNvPr id="71692" name="Rectangle 13"/>
          <p:cNvSpPr>
            <a:spLocks noChangeArrowheads="1"/>
          </p:cNvSpPr>
          <p:nvPr/>
        </p:nvSpPr>
        <p:spPr bwMode="auto">
          <a:xfrm>
            <a:off x="4356100" y="3298825"/>
            <a:ext cx="1296988" cy="72072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Reporting</a:t>
            </a:r>
          </a:p>
        </p:txBody>
      </p:sp>
      <p:sp>
        <p:nvSpPr>
          <p:cNvPr id="71693" name="Rectangle 14"/>
          <p:cNvSpPr>
            <a:spLocks noChangeArrowheads="1"/>
          </p:cNvSpPr>
          <p:nvPr/>
        </p:nvSpPr>
        <p:spPr bwMode="auto">
          <a:xfrm>
            <a:off x="5795963" y="3298825"/>
            <a:ext cx="1296987" cy="720725"/>
          </a:xfrm>
          <a:prstGeom prst="rect">
            <a:avLst/>
          </a:prstGeom>
          <a:solidFill>
            <a:srgbClr val="FF9933"/>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Action Plan</a:t>
            </a:r>
          </a:p>
        </p:txBody>
      </p:sp>
      <p:sp>
        <p:nvSpPr>
          <p:cNvPr id="71694" name="Rectangle 15"/>
          <p:cNvSpPr>
            <a:spLocks noChangeArrowheads="1"/>
          </p:cNvSpPr>
          <p:nvPr/>
        </p:nvSpPr>
        <p:spPr bwMode="auto">
          <a:xfrm>
            <a:off x="7235825" y="3298825"/>
            <a:ext cx="1296988" cy="720725"/>
          </a:xfrm>
          <a:prstGeom prst="rect">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Follow-Up</a:t>
            </a:r>
          </a:p>
        </p:txBody>
      </p:sp>
      <p:sp>
        <p:nvSpPr>
          <p:cNvPr id="71695" name="Rectangle 16"/>
          <p:cNvSpPr>
            <a:spLocks noChangeArrowheads="1"/>
          </p:cNvSpPr>
          <p:nvPr/>
        </p:nvSpPr>
        <p:spPr bwMode="auto">
          <a:xfrm>
            <a:off x="107950" y="3298825"/>
            <a:ext cx="1230313" cy="720725"/>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fr-FR" altLang="en-US" sz="1400" b="1" dirty="0">
                <a:latin typeface="Arial (body)"/>
              </a:rPr>
              <a:t>Planning</a:t>
            </a:r>
          </a:p>
        </p:txBody>
      </p:sp>
      <p:sp>
        <p:nvSpPr>
          <p:cNvPr id="71696" name="Text Box 17"/>
          <p:cNvSpPr txBox="1">
            <a:spLocks noChangeArrowheads="1"/>
          </p:cNvSpPr>
          <p:nvPr/>
        </p:nvSpPr>
        <p:spPr bwMode="auto">
          <a:xfrm>
            <a:off x="611188" y="2001838"/>
            <a:ext cx="411162"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1</a:t>
            </a:r>
          </a:p>
        </p:txBody>
      </p:sp>
      <p:sp>
        <p:nvSpPr>
          <p:cNvPr id="71697" name="Text Box 18"/>
          <p:cNvSpPr txBox="1">
            <a:spLocks noChangeArrowheads="1"/>
          </p:cNvSpPr>
          <p:nvPr/>
        </p:nvSpPr>
        <p:spPr bwMode="auto">
          <a:xfrm>
            <a:off x="2289175" y="2001838"/>
            <a:ext cx="411163"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2</a:t>
            </a:r>
          </a:p>
        </p:txBody>
      </p:sp>
      <p:sp>
        <p:nvSpPr>
          <p:cNvPr id="71698" name="Text Box 19"/>
          <p:cNvSpPr txBox="1">
            <a:spLocks noChangeArrowheads="1"/>
          </p:cNvSpPr>
          <p:nvPr/>
        </p:nvSpPr>
        <p:spPr bwMode="auto">
          <a:xfrm>
            <a:off x="3779838" y="2001838"/>
            <a:ext cx="411162"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3</a:t>
            </a:r>
          </a:p>
        </p:txBody>
      </p:sp>
      <p:sp>
        <p:nvSpPr>
          <p:cNvPr id="71699" name="Text Box 20"/>
          <p:cNvSpPr txBox="1">
            <a:spLocks noChangeArrowheads="1"/>
          </p:cNvSpPr>
          <p:nvPr/>
        </p:nvSpPr>
        <p:spPr bwMode="auto">
          <a:xfrm>
            <a:off x="5240338" y="2001838"/>
            <a:ext cx="411162"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4</a:t>
            </a:r>
          </a:p>
        </p:txBody>
      </p:sp>
      <p:sp>
        <p:nvSpPr>
          <p:cNvPr id="71700" name="Text Box 21"/>
          <p:cNvSpPr txBox="1">
            <a:spLocks noChangeArrowheads="1"/>
          </p:cNvSpPr>
          <p:nvPr/>
        </p:nvSpPr>
        <p:spPr bwMode="auto">
          <a:xfrm>
            <a:off x="6659563" y="2001838"/>
            <a:ext cx="411162"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5</a:t>
            </a:r>
          </a:p>
        </p:txBody>
      </p:sp>
      <p:sp>
        <p:nvSpPr>
          <p:cNvPr id="71701" name="Text Box 22"/>
          <p:cNvSpPr txBox="1">
            <a:spLocks noChangeArrowheads="1"/>
          </p:cNvSpPr>
          <p:nvPr/>
        </p:nvSpPr>
        <p:spPr bwMode="auto">
          <a:xfrm>
            <a:off x="8101013" y="2001838"/>
            <a:ext cx="411162"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6</a:t>
            </a:r>
          </a:p>
        </p:txBody>
      </p:sp>
      <p:sp>
        <p:nvSpPr>
          <p:cNvPr id="71702" name="Text Box 23"/>
          <p:cNvSpPr txBox="1">
            <a:spLocks noChangeArrowheads="1"/>
          </p:cNvSpPr>
          <p:nvPr/>
        </p:nvSpPr>
        <p:spPr bwMode="auto">
          <a:xfrm>
            <a:off x="2484438" y="4857750"/>
            <a:ext cx="4516301" cy="1477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marL="182563" indent="-182563"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90000"/>
              </a:lnSpc>
              <a:buSzPct val="80000"/>
              <a:buFontTx/>
              <a:buChar char="•"/>
            </a:pPr>
            <a:r>
              <a:rPr lang="fr-FR" altLang="en-US" sz="2000" dirty="0">
                <a:latin typeface="Arial (body)"/>
              </a:rPr>
              <a:t>Desk r</a:t>
            </a:r>
            <a:r>
              <a:rPr lang="fr-FR" altLang="en-US" sz="2000" dirty="0" smtClean="0">
                <a:latin typeface="Arial (body)"/>
              </a:rPr>
              <a:t>eview</a:t>
            </a:r>
            <a:endParaRPr lang="fr-FR" altLang="en-US" sz="2000" dirty="0">
              <a:latin typeface="Arial (body)"/>
            </a:endParaRPr>
          </a:p>
          <a:p>
            <a:pPr eaLnBrk="1" hangingPunct="1">
              <a:lnSpc>
                <a:spcPct val="90000"/>
              </a:lnSpc>
              <a:buSzPct val="80000"/>
              <a:buFontTx/>
              <a:buChar char="•"/>
            </a:pPr>
            <a:r>
              <a:rPr lang="fr-FR" altLang="en-US" sz="2000" dirty="0">
                <a:latin typeface="Arial (body)"/>
              </a:rPr>
              <a:t>Risk </a:t>
            </a:r>
            <a:r>
              <a:rPr lang="fr-FR" altLang="en-US" sz="2000" dirty="0" smtClean="0">
                <a:latin typeface="Arial (body)"/>
              </a:rPr>
              <a:t>(re-)assessment</a:t>
            </a:r>
            <a:endParaRPr lang="fr-FR" altLang="en-US" sz="2000" dirty="0">
              <a:latin typeface="Arial (body)"/>
            </a:endParaRPr>
          </a:p>
          <a:p>
            <a:pPr eaLnBrk="1" hangingPunct="1">
              <a:lnSpc>
                <a:spcPct val="90000"/>
              </a:lnSpc>
              <a:buSzPct val="80000"/>
              <a:buFontTx/>
              <a:buChar char="•"/>
            </a:pPr>
            <a:r>
              <a:rPr lang="fr-FR" altLang="en-US" sz="2000" dirty="0">
                <a:latin typeface="Arial (body)"/>
              </a:rPr>
              <a:t>Engagement </a:t>
            </a:r>
            <a:r>
              <a:rPr lang="fr-FR" altLang="en-US" sz="2000" dirty="0" smtClean="0">
                <a:latin typeface="Arial (body)"/>
              </a:rPr>
              <a:t>planning memorandum</a:t>
            </a:r>
            <a:endParaRPr lang="fr-FR" altLang="en-US" sz="2000" dirty="0">
              <a:latin typeface="Arial (body)"/>
            </a:endParaRPr>
          </a:p>
          <a:p>
            <a:pPr eaLnBrk="1" hangingPunct="1">
              <a:lnSpc>
                <a:spcPct val="90000"/>
              </a:lnSpc>
              <a:buSzPct val="80000"/>
              <a:buFontTx/>
              <a:buChar char="•"/>
            </a:pPr>
            <a:r>
              <a:rPr lang="fr-FR" altLang="en-US" sz="2000" dirty="0">
                <a:latin typeface="Arial (body)"/>
              </a:rPr>
              <a:t>Preparation of </a:t>
            </a:r>
            <a:r>
              <a:rPr lang="fr-FR" altLang="en-US" sz="2000" dirty="0" smtClean="0">
                <a:latin typeface="Arial (body)"/>
              </a:rPr>
              <a:t>audit </a:t>
            </a:r>
            <a:r>
              <a:rPr lang="fr-FR" altLang="en-US" sz="2000" dirty="0" smtClean="0">
                <a:latin typeface="Arial (body)"/>
              </a:rPr>
              <a:t>program</a:t>
            </a:r>
            <a:endParaRPr lang="fr-FR" altLang="en-US" sz="2000" dirty="0">
              <a:latin typeface="Arial (body)"/>
            </a:endParaRPr>
          </a:p>
          <a:p>
            <a:pPr eaLnBrk="1" hangingPunct="1">
              <a:lnSpc>
                <a:spcPct val="90000"/>
              </a:lnSpc>
              <a:buSzPct val="80000"/>
              <a:buFontTx/>
              <a:buChar char="•"/>
            </a:pPr>
            <a:r>
              <a:rPr lang="fr-FR" altLang="en-US" sz="2000" dirty="0">
                <a:latin typeface="Arial (body)"/>
              </a:rPr>
              <a:t>Kick-off </a:t>
            </a:r>
            <a:r>
              <a:rPr lang="fr-FR" altLang="en-US" sz="2000" dirty="0" smtClean="0">
                <a:latin typeface="Arial (body)"/>
              </a:rPr>
              <a:t>meeting </a:t>
            </a:r>
            <a:r>
              <a:rPr lang="fr-FR" altLang="en-US" sz="2000" dirty="0">
                <a:latin typeface="Arial (body)"/>
              </a:rPr>
              <a:t>with a</a:t>
            </a:r>
            <a:r>
              <a:rPr lang="fr-FR" altLang="en-US" sz="2000" dirty="0" smtClean="0">
                <a:latin typeface="Arial (body)"/>
              </a:rPr>
              <a:t>uditee</a:t>
            </a:r>
            <a:endParaRPr lang="fr-FR" altLang="en-US" sz="2000" dirty="0">
              <a:latin typeface="Arial (body)"/>
            </a:endParaRPr>
          </a:p>
        </p:txBody>
      </p:sp>
      <p:sp>
        <p:nvSpPr>
          <p:cNvPr id="71703" name="Rectangle 24"/>
          <p:cNvSpPr>
            <a:spLocks noChangeArrowheads="1"/>
          </p:cNvSpPr>
          <p:nvPr/>
        </p:nvSpPr>
        <p:spPr bwMode="auto">
          <a:xfrm>
            <a:off x="1331913" y="3213100"/>
            <a:ext cx="1584325" cy="936625"/>
          </a:xfrm>
          <a:prstGeom prst="rect">
            <a:avLst/>
          </a:prstGeom>
          <a:noFill/>
          <a:ln w="57150">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sp>
        <p:nvSpPr>
          <p:cNvPr id="71704" name="Rectangle 25"/>
          <p:cNvSpPr>
            <a:spLocks noChangeArrowheads="1"/>
          </p:cNvSpPr>
          <p:nvPr/>
        </p:nvSpPr>
        <p:spPr bwMode="auto">
          <a:xfrm>
            <a:off x="2484438" y="4868863"/>
            <a:ext cx="4895850" cy="1727200"/>
          </a:xfrm>
          <a:prstGeom prst="rect">
            <a:avLst/>
          </a:prstGeom>
          <a:noFill/>
          <a:ln w="57150">
            <a:solidFill>
              <a:srgbClr val="FFFF66"/>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cxnSp>
        <p:nvCxnSpPr>
          <p:cNvPr id="71705" name="AutoShape 26"/>
          <p:cNvCxnSpPr>
            <a:cxnSpLocks noChangeShapeType="1"/>
            <a:stCxn id="71703" idx="2"/>
            <a:endCxn id="71704" idx="1"/>
          </p:cNvCxnSpPr>
          <p:nvPr/>
        </p:nvCxnSpPr>
        <p:spPr bwMode="auto">
          <a:xfrm rot="16200000" flipH="1">
            <a:off x="1512888" y="4760912"/>
            <a:ext cx="1582738" cy="360363"/>
          </a:xfrm>
          <a:prstGeom prst="bentConnector2">
            <a:avLst/>
          </a:prstGeom>
          <a:noFill/>
          <a:ln w="57150">
            <a:solidFill>
              <a:srgbClr val="FF0000"/>
            </a:solidFill>
            <a:miter lim="800000"/>
            <a:headEnd/>
            <a:tailEnd type="triangle" w="med" len="med"/>
          </a:ln>
          <a:extLst>
            <a:ext uri="{909E8E84-426E-40DD-AFC4-6F175D3DCCD1}">
              <a14:hiddenFill xmlns:a14="http://schemas.microsoft.com/office/drawing/2010/main" xmlns="">
                <a:noFill/>
              </a14:hiddenFill>
            </a:ext>
          </a:extLst>
        </p:spPr>
      </p:cxnSp>
      <p:sp>
        <p:nvSpPr>
          <p:cNvPr id="26" name="Rectangle 2"/>
          <p:cNvSpPr txBox="1">
            <a:spLocks noChangeArrowheads="1"/>
          </p:cNvSpPr>
          <p:nvPr/>
        </p:nvSpPr>
        <p:spPr>
          <a:xfrm>
            <a:off x="457200"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514350" indent="-514350" algn="l">
              <a:buFont typeface="+mj-lt"/>
              <a:buAutoNum type="arabicPeriod" startAt="2"/>
            </a:pPr>
            <a:r>
              <a:rPr lang="en-GB" sz="2600" b="1" dirty="0" smtClean="0">
                <a:solidFill>
                  <a:srgbClr val="000000"/>
                </a:solidFill>
                <a:latin typeface="Arial (headings)"/>
              </a:rPr>
              <a:t>Preliminary Survey</a:t>
            </a:r>
          </a:p>
        </p:txBody>
      </p:sp>
    </p:spTree>
    <p:extLst>
      <p:ext uri="{BB962C8B-B14F-4D97-AF65-F5344CB8AC3E}">
        <p14:creationId xmlns:p14="http://schemas.microsoft.com/office/powerpoint/2010/main" xmlns="" val="15689774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5A16AAD8-D5FA-4B6A-99DE-D2D5297B1E1F}" type="slidenum">
              <a:rPr lang="nl-BE" altLang="en-US" smtClean="0">
                <a:solidFill>
                  <a:srgbClr val="898989"/>
                </a:solidFill>
                <a:latin typeface="Tahoma" pitchFamily="34" charset="0"/>
              </a:rPr>
              <a:pPr eaLnBrk="1" hangingPunct="1"/>
              <a:t>9</a:t>
            </a:fld>
            <a:endParaRPr lang="nl-BE" altLang="en-US" dirty="0" smtClean="0">
              <a:solidFill>
                <a:srgbClr val="898989"/>
              </a:solidFill>
              <a:latin typeface="Tahoma" pitchFamily="34" charset="0"/>
            </a:endParaRPr>
          </a:p>
        </p:txBody>
      </p:sp>
      <p:sp>
        <p:nvSpPr>
          <p:cNvPr id="72707" name="Rectangle 2"/>
          <p:cNvSpPr>
            <a:spLocks noChangeArrowheads="1"/>
          </p:cNvSpPr>
          <p:nvPr/>
        </p:nvSpPr>
        <p:spPr bwMode="auto">
          <a:xfrm>
            <a:off x="539750" y="2286000"/>
            <a:ext cx="8047038" cy="2006600"/>
          </a:xfrm>
          <a:prstGeom prst="rect">
            <a:avLst/>
          </a:prstGeom>
          <a:solidFill>
            <a:schemeClr val="bg2"/>
          </a:solidFill>
          <a:ln>
            <a:noFill/>
          </a:ln>
          <a:effectLst>
            <a:outerShdw blurRad="63500" dist="107950" dir="2700000" algn="tl" rotWithShape="0">
              <a:prstClr val="black">
                <a:alpha val="5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r>
              <a:rPr lang="en-US" sz="2200" b="1" u="sng" dirty="0">
                <a:latin typeface="Arial (body)"/>
              </a:rPr>
              <a:t>Standard </a:t>
            </a:r>
            <a:r>
              <a:rPr lang="en-US" sz="2200" b="1" u="sng" dirty="0" smtClean="0">
                <a:latin typeface="Arial (body)"/>
              </a:rPr>
              <a:t>2310 </a:t>
            </a:r>
            <a:r>
              <a:rPr lang="en-US" sz="2200" b="1" u="sng" dirty="0">
                <a:latin typeface="Arial (body)"/>
              </a:rPr>
              <a:t>– Identifying information</a:t>
            </a:r>
            <a:br>
              <a:rPr lang="en-US" sz="2200" b="1" u="sng" dirty="0">
                <a:latin typeface="Arial (body)"/>
              </a:rPr>
            </a:br>
            <a:endParaRPr lang="en-US" sz="2200" b="1" u="sng" dirty="0">
              <a:latin typeface="Arial (body)"/>
            </a:endParaRPr>
          </a:p>
          <a:p>
            <a:pPr algn="just">
              <a:defRPr/>
            </a:pPr>
            <a:r>
              <a:rPr lang="en-US" altLang="fr-FR" sz="2200" i="1" dirty="0">
                <a:latin typeface="Arial (body)"/>
              </a:rPr>
              <a:t>“</a:t>
            </a:r>
            <a:r>
              <a:rPr lang="en-US" sz="2200" i="1" dirty="0">
                <a:latin typeface="Arial (body)"/>
              </a:rPr>
              <a:t>Internal auditors must identify sufficient, reliable, relevant and useful information to achieve the engagement</a:t>
            </a:r>
            <a:r>
              <a:rPr lang="en-US" altLang="fr-FR" sz="2200" i="1" dirty="0">
                <a:latin typeface="Arial (body)"/>
              </a:rPr>
              <a:t>’</a:t>
            </a:r>
            <a:r>
              <a:rPr lang="en-US" sz="2200" i="1" dirty="0">
                <a:latin typeface="Arial (body)"/>
              </a:rPr>
              <a:t>s objectives.</a:t>
            </a:r>
            <a:r>
              <a:rPr lang="en-US" altLang="fr-FR" sz="2200" i="1" dirty="0">
                <a:latin typeface="Arial (body)"/>
              </a:rPr>
              <a:t>”</a:t>
            </a:r>
            <a:endParaRPr lang="en-US" sz="2200" i="1" dirty="0">
              <a:latin typeface="Arial (body)"/>
            </a:endParaRPr>
          </a:p>
        </p:txBody>
      </p:sp>
      <p:grpSp>
        <p:nvGrpSpPr>
          <p:cNvPr id="2" name="Group 1"/>
          <p:cNvGrpSpPr/>
          <p:nvPr/>
        </p:nvGrpSpPr>
        <p:grpSpPr>
          <a:xfrm>
            <a:off x="179388" y="77788"/>
            <a:ext cx="1944687" cy="290512"/>
            <a:chOff x="179388" y="77788"/>
            <a:chExt cx="1944687" cy="290512"/>
          </a:xfrm>
        </p:grpSpPr>
        <p:grpSp>
          <p:nvGrpSpPr>
            <p:cNvPr id="3" name="Group 9"/>
            <p:cNvGrpSpPr>
              <a:grpSpLocks/>
            </p:cNvGrpSpPr>
            <p:nvPr/>
          </p:nvGrpSpPr>
          <p:grpSpPr bwMode="auto">
            <a:xfrm>
              <a:off x="179388" y="114300"/>
              <a:ext cx="1944687" cy="217488"/>
              <a:chOff x="110" y="890"/>
              <a:chExt cx="5628" cy="1094"/>
            </a:xfrm>
          </p:grpSpPr>
          <p:sp>
            <p:nvSpPr>
              <p:cNvPr id="1114122"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114123"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114124"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endParaRPr lang="en-US" sz="1600" b="1" dirty="0">
                  <a:solidFill>
                    <a:srgbClr val="000000"/>
                  </a:solidFill>
                  <a:effectLst>
                    <a:outerShdw blurRad="38100" dist="38100" dir="2700000" algn="tl">
                      <a:srgbClr val="FFFFFF"/>
                    </a:outerShdw>
                  </a:effectLst>
                  <a:latin typeface="Tahoma" pitchFamily="34" charset="0"/>
                  <a:ea typeface="+mn-ea"/>
                </a:endParaRP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114125"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114126"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a typeface="+mn-ea"/>
                </a:endParaRPr>
              </a:p>
            </p:txBody>
          </p:sp>
          <p:sp>
            <p:nvSpPr>
              <p:cNvPr id="1114127"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p>
              <a:p>
                <a:pPr algn="ctr">
                  <a:defRPr/>
                </a:pPr>
                <a:r>
                  <a:rPr lang="en-US" sz="1600" b="1" dirty="0">
                    <a:solidFill>
                      <a:srgbClr val="000000"/>
                    </a:solidFill>
                    <a:effectLst>
                      <a:outerShdw blurRad="38100" dist="38100" dir="2700000" algn="tl">
                        <a:srgbClr val="FFFFFF"/>
                      </a:outerShdw>
                    </a:effectLst>
                    <a:latin typeface="Tahoma" pitchFamily="34" charset="0"/>
                    <a:ea typeface="+mn-ea"/>
                  </a:rPr>
                  <a:t>   </a:t>
                </a:r>
                <a:endParaRPr lang="en-US" sz="1600" dirty="0">
                  <a:solidFill>
                    <a:srgbClr val="000000"/>
                  </a:solidFill>
                  <a:effectLst>
                    <a:outerShdw blurRad="38100" dist="38100" dir="2700000" algn="tl">
                      <a:srgbClr val="FFFFFF"/>
                    </a:outerShdw>
                  </a:effectLst>
                  <a:latin typeface="Tahoma" pitchFamily="34" charset="0"/>
                  <a:ea typeface="+mn-ea"/>
                </a:endParaRPr>
              </a:p>
            </p:txBody>
          </p:sp>
        </p:grpSp>
        <p:sp>
          <p:nvSpPr>
            <p:cNvPr id="72711" name="Rectangle 15"/>
            <p:cNvSpPr>
              <a:spLocks noChangeArrowheads="1"/>
            </p:cNvSpPr>
            <p:nvPr/>
          </p:nvSpPr>
          <p:spPr bwMode="auto">
            <a:xfrm>
              <a:off x="450850" y="77788"/>
              <a:ext cx="482600" cy="290512"/>
            </a:xfrm>
            <a:prstGeom prst="rect">
              <a:avLst/>
            </a:prstGeom>
            <a:noFill/>
            <a:ln w="28575">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latin typeface="Tahoma" pitchFamily="34" charset="0"/>
              </a:endParaRPr>
            </a:p>
          </p:txBody>
        </p:sp>
      </p:grpSp>
    </p:spTree>
    <p:extLst>
      <p:ext uri="{BB962C8B-B14F-4D97-AF65-F5344CB8AC3E}">
        <p14:creationId xmlns:p14="http://schemas.microsoft.com/office/powerpoint/2010/main" xmlns="" val="131764680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3_Custom Design">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Custom Design 13">
        <a:dk1>
          <a:srgbClr val="000000"/>
        </a:dk1>
        <a:lt1>
          <a:srgbClr val="FFFFFF"/>
        </a:lt1>
        <a:dk2>
          <a:srgbClr val="C3D0E4"/>
        </a:dk2>
        <a:lt2>
          <a:srgbClr val="00AEEF"/>
        </a:lt2>
        <a:accent1>
          <a:srgbClr val="711471"/>
        </a:accent1>
        <a:accent2>
          <a:srgbClr val="A9C398"/>
        </a:accent2>
        <a:accent3>
          <a:srgbClr val="FFFFFF"/>
        </a:accent3>
        <a:accent4>
          <a:srgbClr val="000000"/>
        </a:accent4>
        <a:accent5>
          <a:srgbClr val="BBAABB"/>
        </a:accent5>
        <a:accent6>
          <a:srgbClr val="99B089"/>
        </a:accent6>
        <a:hlink>
          <a:srgbClr val="00928F"/>
        </a:hlink>
        <a:folHlink>
          <a:srgbClr val="E5B53B"/>
        </a:folHlink>
      </a:clrScheme>
      <a:clrMap bg1="lt1" tx1="dk1" bg2="lt2" tx2="dk2" accent1="accent1" accent2="accent2" accent3="accent3" accent4="accent4" accent5="accent5" accent6="accent6" hlink="hlink" folHlink="folHlink"/>
    </a:extraClrScheme>
    <a:extraClrScheme>
      <a:clrScheme name="3_Custom Design 14">
        <a:dk1>
          <a:srgbClr val="000000"/>
        </a:dk1>
        <a:lt1>
          <a:srgbClr val="FFFFFF"/>
        </a:lt1>
        <a:dk2>
          <a:srgbClr val="00AEEF"/>
        </a:dk2>
        <a:lt2>
          <a:srgbClr val="C3D0E4"/>
        </a:lt2>
        <a:accent1>
          <a:srgbClr val="711471"/>
        </a:accent1>
        <a:accent2>
          <a:srgbClr val="A9C398"/>
        </a:accent2>
        <a:accent3>
          <a:srgbClr val="FFFFFF"/>
        </a:accent3>
        <a:accent4>
          <a:srgbClr val="000000"/>
        </a:accent4>
        <a:accent5>
          <a:srgbClr val="BBAABB"/>
        </a:accent5>
        <a:accent6>
          <a:srgbClr val="99B089"/>
        </a:accent6>
        <a:hlink>
          <a:srgbClr val="00928F"/>
        </a:hlink>
        <a:folHlink>
          <a:srgbClr val="E5B53B"/>
        </a:folHlink>
      </a:clrScheme>
      <a:clrMap bg1="lt1" tx1="dk1" bg2="lt2" tx2="dk2" accent1="accent1" accent2="accent2" accent3="accent3" accent4="accent4" accent5="accent5" accent6="accent6" hlink="hlink" folHlink="folHlink"/>
    </a:extraClrScheme>
    <a:extraClrScheme>
      <a:clrScheme name="3_Custom Design 15">
        <a:dk1>
          <a:srgbClr val="000000"/>
        </a:dk1>
        <a:lt1>
          <a:srgbClr val="FFFFFF"/>
        </a:lt1>
        <a:dk2>
          <a:srgbClr val="00AEE4"/>
        </a:dk2>
        <a:lt2>
          <a:srgbClr val="C3D0E4"/>
        </a:lt2>
        <a:accent1>
          <a:srgbClr val="711471"/>
        </a:accent1>
        <a:accent2>
          <a:srgbClr val="A9C398"/>
        </a:accent2>
        <a:accent3>
          <a:srgbClr val="FFFFFF"/>
        </a:accent3>
        <a:accent4>
          <a:srgbClr val="000000"/>
        </a:accent4>
        <a:accent5>
          <a:srgbClr val="BBAABB"/>
        </a:accent5>
        <a:accent6>
          <a:srgbClr val="99B089"/>
        </a:accent6>
        <a:hlink>
          <a:srgbClr val="00928F"/>
        </a:hlink>
        <a:folHlink>
          <a:srgbClr val="E5B53B"/>
        </a:folHlink>
      </a:clrScheme>
      <a:clrMap bg1="lt1" tx1="dk1" bg2="lt2" tx2="dk2" accent1="accent1" accent2="accent2" accent3="accent3" accent4="accent4" accent5="accent5" accent6="accent6" hlink="hlink" folHlink="folHlink"/>
    </a:extraClrScheme>
    <a:extraClrScheme>
      <a:clrScheme name="3_Custom Design 16">
        <a:dk1>
          <a:srgbClr val="000000"/>
        </a:dk1>
        <a:lt1>
          <a:srgbClr val="FFFFFF"/>
        </a:lt1>
        <a:dk2>
          <a:srgbClr val="00AEEF"/>
        </a:dk2>
        <a:lt2>
          <a:srgbClr val="C3D0E4"/>
        </a:lt2>
        <a:accent1>
          <a:srgbClr val="711471"/>
        </a:accent1>
        <a:accent2>
          <a:srgbClr val="E5B53B"/>
        </a:accent2>
        <a:accent3>
          <a:srgbClr val="FFFFFF"/>
        </a:accent3>
        <a:accent4>
          <a:srgbClr val="000000"/>
        </a:accent4>
        <a:accent5>
          <a:srgbClr val="BBAABB"/>
        </a:accent5>
        <a:accent6>
          <a:srgbClr val="CFA435"/>
        </a:accent6>
        <a:hlink>
          <a:srgbClr val="00928F"/>
        </a:hlink>
        <a:folHlink>
          <a:srgbClr val="60527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loitte report">
  <a:themeElements>
    <a:clrScheme name="Deloitte report 11">
      <a:dk1>
        <a:srgbClr val="091D5D"/>
      </a:dk1>
      <a:lt1>
        <a:srgbClr val="FFFFFF"/>
      </a:lt1>
      <a:dk2>
        <a:srgbClr val="800080"/>
      </a:dk2>
      <a:lt2>
        <a:srgbClr val="CC3300"/>
      </a:lt2>
      <a:accent1>
        <a:srgbClr val="9966FF"/>
      </a:accent1>
      <a:accent2>
        <a:srgbClr val="FF9900"/>
      </a:accent2>
      <a:accent3>
        <a:srgbClr val="FFFFFF"/>
      </a:accent3>
      <a:accent4>
        <a:srgbClr val="06174E"/>
      </a:accent4>
      <a:accent5>
        <a:srgbClr val="CAB8FF"/>
      </a:accent5>
      <a:accent6>
        <a:srgbClr val="E78A00"/>
      </a:accent6>
      <a:hlink>
        <a:srgbClr val="3399FF"/>
      </a:hlink>
      <a:folHlink>
        <a:srgbClr val="336600"/>
      </a:folHlink>
    </a:clrScheme>
    <a:fontScheme name="Deloitte repor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loitte report 1">
        <a:dk1>
          <a:srgbClr val="4D4D4D"/>
        </a:dk1>
        <a:lt1>
          <a:srgbClr val="FFFFFF"/>
        </a:lt1>
        <a:dk2>
          <a:srgbClr val="000066"/>
        </a:dk2>
        <a:lt2>
          <a:srgbClr val="C0C0C0"/>
        </a:lt2>
        <a:accent1>
          <a:srgbClr val="BBE0E3"/>
        </a:accent1>
        <a:accent2>
          <a:srgbClr val="333399"/>
        </a:accent2>
        <a:accent3>
          <a:srgbClr val="FFFFFF"/>
        </a:accent3>
        <a:accent4>
          <a:srgbClr val="40404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loitte report 2">
        <a:dk1>
          <a:srgbClr val="000000"/>
        </a:dk1>
        <a:lt1>
          <a:srgbClr val="FFFFFF"/>
        </a:lt1>
        <a:dk2>
          <a:srgbClr val="091D5D"/>
        </a:dk2>
        <a:lt2>
          <a:srgbClr val="336699"/>
        </a:lt2>
        <a:accent1>
          <a:srgbClr val="99CC33"/>
        </a:accent1>
        <a:accent2>
          <a:srgbClr val="FFCC00"/>
        </a:accent2>
        <a:accent3>
          <a:srgbClr val="FFFFFF"/>
        </a:accent3>
        <a:accent4>
          <a:srgbClr val="000000"/>
        </a:accent4>
        <a:accent5>
          <a:srgbClr val="CAE2AD"/>
        </a:accent5>
        <a:accent6>
          <a:srgbClr val="E7B900"/>
        </a:accent6>
        <a:hlink>
          <a:srgbClr val="CC3300"/>
        </a:hlink>
        <a:folHlink>
          <a:srgbClr val="EDE8CB"/>
        </a:folHlink>
      </a:clrScheme>
      <a:clrMap bg1="lt1" tx1="dk1" bg2="lt2" tx2="dk2" accent1="accent1" accent2="accent2" accent3="accent3" accent4="accent4" accent5="accent5" accent6="accent6" hlink="hlink" folHlink="folHlink"/>
    </a:extraClrScheme>
    <a:extraClrScheme>
      <a:clrScheme name="Deloitte report 3">
        <a:dk1>
          <a:srgbClr val="336699"/>
        </a:dk1>
        <a:lt1>
          <a:srgbClr val="FFFFFF"/>
        </a:lt1>
        <a:dk2>
          <a:srgbClr val="000066"/>
        </a:dk2>
        <a:lt2>
          <a:srgbClr val="091D5D"/>
        </a:lt2>
        <a:accent1>
          <a:srgbClr val="99CC33"/>
        </a:accent1>
        <a:accent2>
          <a:srgbClr val="FFCC00"/>
        </a:accent2>
        <a:accent3>
          <a:srgbClr val="AAAAB8"/>
        </a:accent3>
        <a:accent4>
          <a:srgbClr val="DADADA"/>
        </a:accent4>
        <a:accent5>
          <a:srgbClr val="CAE2AD"/>
        </a:accent5>
        <a:accent6>
          <a:srgbClr val="E7B900"/>
        </a:accent6>
        <a:hlink>
          <a:srgbClr val="CC3300"/>
        </a:hlink>
        <a:folHlink>
          <a:srgbClr val="EDE8CB"/>
        </a:folHlink>
      </a:clrScheme>
      <a:clrMap bg1="dk2" tx1="lt1" bg2="dk1" tx2="lt2" accent1="accent1" accent2="accent2" accent3="accent3" accent4="accent4" accent5="accent5" accent6="accent6" hlink="hlink" folHlink="folHlink"/>
    </a:extraClrScheme>
    <a:extraClrScheme>
      <a:clrScheme name="Deloitte report 4">
        <a:dk1>
          <a:srgbClr val="336699"/>
        </a:dk1>
        <a:lt1>
          <a:srgbClr val="FFFFFF"/>
        </a:lt1>
        <a:dk2>
          <a:srgbClr val="091D5D"/>
        </a:dk2>
        <a:lt2>
          <a:srgbClr val="091D5D"/>
        </a:lt2>
        <a:accent1>
          <a:srgbClr val="99CC33"/>
        </a:accent1>
        <a:accent2>
          <a:srgbClr val="FFCC00"/>
        </a:accent2>
        <a:accent3>
          <a:srgbClr val="AAABB6"/>
        </a:accent3>
        <a:accent4>
          <a:srgbClr val="DADADA"/>
        </a:accent4>
        <a:accent5>
          <a:srgbClr val="CAE2AD"/>
        </a:accent5>
        <a:accent6>
          <a:srgbClr val="E7B900"/>
        </a:accent6>
        <a:hlink>
          <a:srgbClr val="CC3300"/>
        </a:hlink>
        <a:folHlink>
          <a:srgbClr val="EDE8CB"/>
        </a:folHlink>
      </a:clrScheme>
      <a:clrMap bg1="dk2" tx1="lt1" bg2="dk1" tx2="lt2" accent1="accent1" accent2="accent2" accent3="accent3" accent4="accent4" accent5="accent5" accent6="accent6" hlink="hlink" folHlink="folHlink"/>
    </a:extraClrScheme>
    <a:extraClrScheme>
      <a:clrScheme name="Deloitte report 5">
        <a:dk1>
          <a:srgbClr val="667DD1"/>
        </a:dk1>
        <a:lt1>
          <a:srgbClr val="FFFFFF"/>
        </a:lt1>
        <a:dk2>
          <a:srgbClr val="091D5D"/>
        </a:dk2>
        <a:lt2>
          <a:srgbClr val="091D5D"/>
        </a:lt2>
        <a:accent1>
          <a:srgbClr val="9CD100"/>
        </a:accent1>
        <a:accent2>
          <a:srgbClr val="DC8240"/>
        </a:accent2>
        <a:accent3>
          <a:srgbClr val="AAABB6"/>
        </a:accent3>
        <a:accent4>
          <a:srgbClr val="DADADA"/>
        </a:accent4>
        <a:accent5>
          <a:srgbClr val="CBE5AA"/>
        </a:accent5>
        <a:accent6>
          <a:srgbClr val="C77539"/>
        </a:accent6>
        <a:hlink>
          <a:srgbClr val="A13D3A"/>
        </a:hlink>
        <a:folHlink>
          <a:srgbClr val="DED3B6"/>
        </a:folHlink>
      </a:clrScheme>
      <a:clrMap bg1="dk2" tx1="lt1" bg2="dk1" tx2="lt2" accent1="accent1" accent2="accent2" accent3="accent3" accent4="accent4" accent5="accent5" accent6="accent6" hlink="hlink" folHlink="folHlink"/>
    </a:extraClrScheme>
    <a:extraClrScheme>
      <a:clrScheme name="Deloitte report 6">
        <a:dk1>
          <a:srgbClr val="667DD1"/>
        </a:dk1>
        <a:lt1>
          <a:srgbClr val="FFFFFF"/>
        </a:lt1>
        <a:dk2>
          <a:srgbClr val="0C2678"/>
        </a:dk2>
        <a:lt2>
          <a:srgbClr val="091D5D"/>
        </a:lt2>
        <a:accent1>
          <a:srgbClr val="9CD100"/>
        </a:accent1>
        <a:accent2>
          <a:srgbClr val="DC8240"/>
        </a:accent2>
        <a:accent3>
          <a:srgbClr val="AAACBE"/>
        </a:accent3>
        <a:accent4>
          <a:srgbClr val="DADADA"/>
        </a:accent4>
        <a:accent5>
          <a:srgbClr val="CBE5AA"/>
        </a:accent5>
        <a:accent6>
          <a:srgbClr val="C77539"/>
        </a:accent6>
        <a:hlink>
          <a:srgbClr val="A13D3A"/>
        </a:hlink>
        <a:folHlink>
          <a:srgbClr val="DED3B6"/>
        </a:folHlink>
      </a:clrScheme>
      <a:clrMap bg1="dk2" tx1="lt1" bg2="dk1" tx2="lt2" accent1="accent1" accent2="accent2" accent3="accent3" accent4="accent4" accent5="accent5" accent6="accent6" hlink="hlink" folHlink="folHlink"/>
    </a:extraClrScheme>
    <a:extraClrScheme>
      <a:clrScheme name="Deloitte report 7">
        <a:dk1>
          <a:srgbClr val="667DD1"/>
        </a:dk1>
        <a:lt1>
          <a:srgbClr val="FFFFFF"/>
        </a:lt1>
        <a:dk2>
          <a:srgbClr val="0C2678"/>
        </a:dk2>
        <a:lt2>
          <a:srgbClr val="091D5D"/>
        </a:lt2>
        <a:accent1>
          <a:srgbClr val="9CD100"/>
        </a:accent1>
        <a:accent2>
          <a:srgbClr val="DC8240"/>
        </a:accent2>
        <a:accent3>
          <a:srgbClr val="AAACBE"/>
        </a:accent3>
        <a:accent4>
          <a:srgbClr val="DADADA"/>
        </a:accent4>
        <a:accent5>
          <a:srgbClr val="CBE5AA"/>
        </a:accent5>
        <a:accent6>
          <a:srgbClr val="C77539"/>
        </a:accent6>
        <a:hlink>
          <a:srgbClr val="667DB6"/>
        </a:hlink>
        <a:folHlink>
          <a:srgbClr val="DED3B6"/>
        </a:folHlink>
      </a:clrScheme>
      <a:clrMap bg1="dk2" tx1="lt1" bg2="dk1" tx2="lt2" accent1="accent1" accent2="accent2" accent3="accent3" accent4="accent4" accent5="accent5" accent6="accent6" hlink="hlink" folHlink="folHlink"/>
    </a:extraClrScheme>
    <a:extraClrScheme>
      <a:clrScheme name="Deloitte report 8">
        <a:dk1>
          <a:srgbClr val="CC3300"/>
        </a:dk1>
        <a:lt1>
          <a:srgbClr val="FFFFFF"/>
        </a:lt1>
        <a:dk2>
          <a:srgbClr val="0C2678"/>
        </a:dk2>
        <a:lt2>
          <a:srgbClr val="5F5F5F"/>
        </a:lt2>
        <a:accent1>
          <a:srgbClr val="9966FF"/>
        </a:accent1>
        <a:accent2>
          <a:srgbClr val="CC6600"/>
        </a:accent2>
        <a:accent3>
          <a:srgbClr val="AAACBE"/>
        </a:accent3>
        <a:accent4>
          <a:srgbClr val="DADADA"/>
        </a:accent4>
        <a:accent5>
          <a:srgbClr val="CAB8FF"/>
        </a:accent5>
        <a:accent6>
          <a:srgbClr val="B95C00"/>
        </a:accent6>
        <a:hlink>
          <a:srgbClr val="336600"/>
        </a:hlink>
        <a:folHlink>
          <a:srgbClr val="3399FF"/>
        </a:folHlink>
      </a:clrScheme>
      <a:clrMap bg1="dk2" tx1="lt1" bg2="dk1" tx2="lt2" accent1="accent1" accent2="accent2" accent3="accent3" accent4="accent4" accent5="accent5" accent6="accent6" hlink="hlink" folHlink="folHlink"/>
    </a:extraClrScheme>
    <a:extraClrScheme>
      <a:clrScheme name="Deloitte report 9">
        <a:dk1>
          <a:srgbClr val="000066"/>
        </a:dk1>
        <a:lt1>
          <a:srgbClr val="FFFFFF"/>
        </a:lt1>
        <a:dk2>
          <a:srgbClr val="5F5F5F"/>
        </a:dk2>
        <a:lt2>
          <a:srgbClr val="CC3300"/>
        </a:lt2>
        <a:accent1>
          <a:srgbClr val="9966FF"/>
        </a:accent1>
        <a:accent2>
          <a:srgbClr val="CC6600"/>
        </a:accent2>
        <a:accent3>
          <a:srgbClr val="FFFFFF"/>
        </a:accent3>
        <a:accent4>
          <a:srgbClr val="000056"/>
        </a:accent4>
        <a:accent5>
          <a:srgbClr val="CAB8FF"/>
        </a:accent5>
        <a:accent6>
          <a:srgbClr val="B95C00"/>
        </a:accent6>
        <a:hlink>
          <a:srgbClr val="336600"/>
        </a:hlink>
        <a:folHlink>
          <a:srgbClr val="3399FF"/>
        </a:folHlink>
      </a:clrScheme>
      <a:clrMap bg1="lt1" tx1="dk1" bg2="lt2" tx2="dk2" accent1="accent1" accent2="accent2" accent3="accent3" accent4="accent4" accent5="accent5" accent6="accent6" hlink="hlink" folHlink="folHlink"/>
    </a:extraClrScheme>
    <a:extraClrScheme>
      <a:clrScheme name="Deloitte report 10">
        <a:dk1>
          <a:srgbClr val="000066"/>
        </a:dk1>
        <a:lt1>
          <a:srgbClr val="FFFFFF"/>
        </a:lt1>
        <a:dk2>
          <a:srgbClr val="800080"/>
        </a:dk2>
        <a:lt2>
          <a:srgbClr val="CC3300"/>
        </a:lt2>
        <a:accent1>
          <a:srgbClr val="9966FF"/>
        </a:accent1>
        <a:accent2>
          <a:srgbClr val="FF9900"/>
        </a:accent2>
        <a:accent3>
          <a:srgbClr val="FFFFFF"/>
        </a:accent3>
        <a:accent4>
          <a:srgbClr val="000056"/>
        </a:accent4>
        <a:accent5>
          <a:srgbClr val="CAB8FF"/>
        </a:accent5>
        <a:accent6>
          <a:srgbClr val="E78A00"/>
        </a:accent6>
        <a:hlink>
          <a:srgbClr val="3399FF"/>
        </a:hlink>
        <a:folHlink>
          <a:srgbClr val="336600"/>
        </a:folHlink>
      </a:clrScheme>
      <a:clrMap bg1="lt1" tx1="dk1" bg2="lt2" tx2="dk2" accent1="accent1" accent2="accent2" accent3="accent3" accent4="accent4" accent5="accent5" accent6="accent6" hlink="hlink" folHlink="folHlink"/>
    </a:extraClrScheme>
    <a:extraClrScheme>
      <a:clrScheme name="Deloitte report 11">
        <a:dk1>
          <a:srgbClr val="091D5D"/>
        </a:dk1>
        <a:lt1>
          <a:srgbClr val="FFFFFF"/>
        </a:lt1>
        <a:dk2>
          <a:srgbClr val="800080"/>
        </a:dk2>
        <a:lt2>
          <a:srgbClr val="CC3300"/>
        </a:lt2>
        <a:accent1>
          <a:srgbClr val="9966FF"/>
        </a:accent1>
        <a:accent2>
          <a:srgbClr val="FF9900"/>
        </a:accent2>
        <a:accent3>
          <a:srgbClr val="FFFFFF"/>
        </a:accent3>
        <a:accent4>
          <a:srgbClr val="06174E"/>
        </a:accent4>
        <a:accent5>
          <a:srgbClr val="CAB8FF"/>
        </a:accent5>
        <a:accent6>
          <a:srgbClr val="E78A00"/>
        </a:accent6>
        <a:hlink>
          <a:srgbClr val="3399FF"/>
        </a:hlink>
        <a:folHlink>
          <a:srgbClr val="3366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Zadani dizajn">
  <a:themeElements>
    <a:clrScheme name="Zadani dizaj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Zadani dizaj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Zadani dizaj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Zadani dizaj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Zadani dizaj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Zadani dizaj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Zadani dizaj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Zadani dizaj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Zadani dizaj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Zadani dizaj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Zadani dizaj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Zadani dizaj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Zadani dizaj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Zadani dizaj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TotalTime>
  <Words>1697</Words>
  <Application>Microsoft Office PowerPoint</Application>
  <PresentationFormat>On-screen Show (4:3)</PresentationFormat>
  <Paragraphs>624</Paragraphs>
  <Slides>39</Slides>
  <Notes>34</Notes>
  <HiddenSlides>0</HiddenSlides>
  <MMClips>0</MMClips>
  <ScaleCrop>false</ScaleCrop>
  <HeadingPairs>
    <vt:vector size="4" baseType="variant">
      <vt:variant>
        <vt:lpstr>Theme</vt:lpstr>
      </vt:variant>
      <vt:variant>
        <vt:i4>4</vt:i4>
      </vt:variant>
      <vt:variant>
        <vt:lpstr>Slide Titles</vt:lpstr>
      </vt:variant>
      <vt:variant>
        <vt:i4>39</vt:i4>
      </vt:variant>
    </vt:vector>
  </HeadingPairs>
  <TitlesOfParts>
    <vt:vector size="43" baseType="lpstr">
      <vt:lpstr>1_Office Theme</vt:lpstr>
      <vt:lpstr>13_Custom Design</vt:lpstr>
      <vt:lpstr>Deloitte report</vt:lpstr>
      <vt:lpstr>Zadani dizajn</vt:lpstr>
      <vt:lpstr>PEM PAL  IA COP Audit in Practice Working Group   Introduction to the audit cycle   </vt:lpstr>
      <vt:lpstr>Agenda</vt:lpstr>
      <vt:lpstr>Agenda</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Agenda</vt:lpstr>
      <vt:lpstr>Connection audit cycle to IAM template</vt:lpstr>
      <vt:lpstr>Connection audit cycle to IAM template</vt:lpstr>
      <vt:lpstr>Connection audit cycle to IAM template</vt:lpstr>
      <vt:lpstr>Agenda</vt:lpstr>
      <vt:lpstr>Types of audit assurance engagements</vt:lpstr>
      <vt:lpstr>Types of audit assurance engagements</vt:lpstr>
      <vt:lpstr>Agenda</vt:lpstr>
      <vt:lpstr>ISPPIA 2210</vt:lpstr>
      <vt:lpstr>ISPPIA 2210</vt:lpstr>
      <vt:lpstr>Slide 35</vt:lpstr>
      <vt:lpstr>Slide 36</vt:lpstr>
      <vt:lpstr>Slide 37</vt:lpstr>
      <vt:lpstr>Slide 38</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Jean-Pierre</dc:creator>
  <cp:lastModifiedBy>Jean-Pierre</cp:lastModifiedBy>
  <cp:revision>26</cp:revision>
  <dcterms:created xsi:type="dcterms:W3CDTF">2016-03-14T08:03:30Z</dcterms:created>
  <dcterms:modified xsi:type="dcterms:W3CDTF">2017-02-27T14:45:15Z</dcterms:modified>
</cp:coreProperties>
</file>