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88" autoAdjust="0"/>
    <p:restoredTop sz="94434" autoAdjust="0"/>
  </p:normalViewPr>
  <p:slideViewPr>
    <p:cSldViewPr>
      <p:cViewPr varScale="1">
        <p:scale>
          <a:sx n="67" d="100"/>
          <a:sy n="67" d="100"/>
        </p:scale>
        <p:origin x="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814F-7325-4324-AD7D-89165D38572F}" type="datetimeFigureOut">
              <a:rPr lang="sr-Latn-RS" smtClean="0"/>
              <a:t>1.3.2016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54CAC-9615-4EFC-A786-76BF5B616B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4022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171F-36F9-45E0-9366-1C3C715074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B87F3-087E-4BE2-9957-5E450456B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3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87C9-FAAA-4B7B-AF8F-BA40D9BD26D7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A943-4AC8-4C9F-89F6-E00C03B17FF2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2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FF2F-D806-42CD-930B-BF57D770604B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2842-35E2-420A-A354-D4F1CDB26335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7703-F434-4103-B276-80568ACD1074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10D9-73D5-45B7-A26E-0CFCE05E337B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D350-1887-41AA-B735-4F4580282675}" type="datetime1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F690-A14A-4558-9385-D49986EDF50B}" type="datetime1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EB7-A3FB-4233-BFB0-3F998013230A}" type="datetime1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7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78CD-B8E4-4597-BEDF-C1D9DED39161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9179-99C1-4C46-9673-398DFAEA07AB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E357-AAF3-49E5-A7D0-8566336AD4B2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Autofit/>
          </a:bodyPr>
          <a:lstStyle/>
          <a:p>
            <a:r>
              <a:rPr lang="sr-Latn-RS" b="1" dirty="0"/>
              <a:t>FINANSIJSKO UPRAVLjANjE I KONTROLA (FUK) I INTERNA REVIZIJA (IR) </a:t>
            </a:r>
            <a:r>
              <a:rPr lang="sr-Latn-RS" b="1" dirty="0" smtClean="0"/>
              <a:t>– usaglašavanje sa poglavljem 32 – FINANSIJSKA KONTROLA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224" y="4221088"/>
            <a:ext cx="6400800" cy="1557610"/>
          </a:xfrm>
        </p:spPr>
        <p:txBody>
          <a:bodyPr>
            <a:normAutofit fontScale="77500" lnSpcReduction="20000"/>
          </a:bodyPr>
          <a:lstStyle/>
          <a:p>
            <a:r>
              <a:rPr lang="sr-Latn-RS" b="1" dirty="0">
                <a:solidFill>
                  <a:schemeClr val="tx1"/>
                </a:solidFill>
              </a:rPr>
              <a:t>Plenarni sastanak</a:t>
            </a:r>
          </a:p>
          <a:p>
            <a:r>
              <a:rPr lang="sr-Latn-RS" b="1" dirty="0">
                <a:solidFill>
                  <a:schemeClr val="tx1"/>
                </a:solidFill>
              </a:rPr>
              <a:t> Napredak u reformi Interne kontrole i Interne revizije</a:t>
            </a:r>
          </a:p>
          <a:p>
            <a:r>
              <a:rPr lang="sr-Latn-RS" b="1" dirty="0">
                <a:solidFill>
                  <a:schemeClr val="tx1"/>
                </a:solidFill>
              </a:rPr>
              <a:t> Prag, Češka Republika, mart 21. – 23. 2016.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5778698"/>
            <a:ext cx="1291893" cy="88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3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1359024"/>
          </a:xfrm>
        </p:spPr>
        <p:txBody>
          <a:bodyPr>
            <a:noAutofit/>
          </a:bodyPr>
          <a:lstStyle/>
          <a:p>
            <a:r>
              <a:rPr lang="sr-Latn-RS" sz="3600" b="1" dirty="0"/>
              <a:t>INTERNA (FINANSIJSKA) KONTROLA U JAVNOM SEKTORU I(F)KJ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403648" y="5517232"/>
            <a:ext cx="6408712" cy="64807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3501008"/>
            <a:ext cx="1512168" cy="194421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691680" y="2060848"/>
            <a:ext cx="5832648" cy="1368152"/>
          </a:xfrm>
          <a:prstGeom prst="triangle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3501008"/>
            <a:ext cx="1584176" cy="194421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3595953"/>
            <a:ext cx="1152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Arial"/>
              </a:rPr>
              <a:t>F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Arial"/>
              </a:rPr>
              <a:t>U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Arial"/>
              </a:rPr>
              <a:t>K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826" y="400506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Arial"/>
              </a:rPr>
              <a:t>I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Arial"/>
              </a:rPr>
              <a:t>R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8000" y="2468215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Arial"/>
              </a:rPr>
              <a:t>CJH</a:t>
            </a:r>
            <a:endParaRPr lang="en-US" sz="4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557965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err="1">
                <a:solidFill>
                  <a:srgbClr val="FFFFFF"/>
                </a:solidFill>
                <a:latin typeface="Arial"/>
              </a:rPr>
              <a:t>UPRAVLjAČKA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 ODGOVORNOST</a:t>
            </a:r>
            <a:endParaRPr lang="en-US" sz="28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b="1" dirty="0"/>
              <a:t>FINANSIJSKO UPRAVLjANjE I </a:t>
            </a:r>
            <a:r>
              <a:rPr lang="sr-Latn-RS" sz="3200" b="1" dirty="0" smtClean="0"/>
              <a:t>KONTROLA (FUK) I INTERNA REVIZIJA (IR) U </a:t>
            </a:r>
            <a:r>
              <a:rPr lang="sr-Latn-RS" sz="3200" b="1" dirty="0"/>
              <a:t>KORISNICIMA JAVNIH </a:t>
            </a:r>
            <a:r>
              <a:rPr lang="sr-Latn-RS" sz="3200" b="1" dirty="0" smtClean="0"/>
              <a:t>SREDSTAVA (KJS)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/>
              <a:t>Okvir: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IFKJ </a:t>
            </a:r>
            <a:r>
              <a:rPr lang="sr-Latn-RS" dirty="0"/>
              <a:t>Strategija 2009;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Nacrt </a:t>
            </a:r>
            <a:r>
              <a:rPr lang="sr-Latn-RS" dirty="0"/>
              <a:t>IFKJ Strategije 2016-2020 (Usaglašena sa pregovaračkom pozicijom sa EU za poglavlje 32 – finansijski nadzor).</a:t>
            </a:r>
          </a:p>
          <a:p>
            <a:pPr marL="0" indent="0">
              <a:buNone/>
            </a:pPr>
            <a:r>
              <a:rPr lang="sr-Latn-RS" dirty="0"/>
              <a:t> Uspostavljen pravni okvir: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Zakon </a:t>
            </a:r>
            <a:r>
              <a:rPr lang="sr-Latn-RS" dirty="0"/>
              <a:t>o budžetskom sistemu (član </a:t>
            </a:r>
            <a:r>
              <a:rPr lang="sr-Latn-RS" dirty="0" smtClean="0"/>
              <a:t>2</a:t>
            </a:r>
            <a:r>
              <a:rPr lang="sr-Latn-RS" dirty="0" smtClean="0"/>
              <a:t>.,</a:t>
            </a:r>
            <a:r>
              <a:rPr lang="sr-Latn-RS" dirty="0" smtClean="0"/>
              <a:t> </a:t>
            </a:r>
            <a:r>
              <a:rPr lang="sr-Latn-RS" dirty="0"/>
              <a:t>81</a:t>
            </a:r>
            <a:r>
              <a:rPr lang="sr-Latn-RS" dirty="0" smtClean="0"/>
              <a:t>.</a:t>
            </a:r>
            <a:r>
              <a:rPr lang="en-US" dirty="0" smtClean="0"/>
              <a:t>,</a:t>
            </a:r>
            <a:r>
              <a:rPr lang="sr-Latn-RS" dirty="0" smtClean="0"/>
              <a:t> 82.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83.</a:t>
            </a:r>
            <a:r>
              <a:rPr lang="sr-Latn-RS" dirty="0" smtClean="0"/>
              <a:t>);</a:t>
            </a:r>
            <a:endParaRPr lang="sr-Latn-RS" dirty="0"/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Pravilnik </a:t>
            </a:r>
            <a:r>
              <a:rPr lang="sr-Latn-RS" dirty="0" smtClean="0"/>
              <a:t>FUK (INTSAI + COSO okvir)</a:t>
            </a:r>
            <a:r>
              <a:rPr lang="sr-Latn-RS" dirty="0" smtClean="0"/>
              <a:t>;</a:t>
            </a:r>
            <a:endParaRPr lang="sr-Latn-RS" dirty="0" smtClean="0"/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Pravilnik IR (IIA);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/>
              <a:t>Pravilnik </a:t>
            </a:r>
            <a:r>
              <a:rPr lang="sr-Latn-RS" dirty="0" smtClean="0"/>
              <a:t>o sertifikaciji IR sa programom obuke;</a:t>
            </a:r>
            <a:endParaRPr lang="sr-Latn-RS" dirty="0"/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Priručnik </a:t>
            </a:r>
            <a:r>
              <a:rPr lang="sr-Latn-RS" dirty="0" smtClean="0"/>
              <a:t>FUK;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/>
              <a:t>Priručnik </a:t>
            </a:r>
            <a:r>
              <a:rPr lang="sr-Latn-RS" dirty="0" smtClean="0"/>
              <a:t>IR</a:t>
            </a:r>
            <a:r>
              <a:rPr lang="sr-Latn-RS" dirty="0"/>
              <a:t>.</a:t>
            </a:r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FUK – trenutna situacija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126 KJS na centralnom nivou uspostavili FUK (obuhvaćeno 82% potrošnje);</a:t>
            </a:r>
          </a:p>
          <a:p>
            <a:r>
              <a:rPr lang="sr-Latn-RS" dirty="0" smtClean="0"/>
              <a:t>1486 rukovodilaca </a:t>
            </a:r>
            <a:r>
              <a:rPr lang="sr-Latn-RS" dirty="0"/>
              <a:t>i zaposlenih u KJS pohađalo </a:t>
            </a:r>
            <a:r>
              <a:rPr lang="sr-Latn-RS" dirty="0" smtClean="0"/>
              <a:t>petodnevnu (4 modula od 40 časova)  </a:t>
            </a:r>
            <a:r>
              <a:rPr lang="sr-Latn-RS" dirty="0"/>
              <a:t>obuku za </a:t>
            </a:r>
            <a:r>
              <a:rPr lang="sr-Latn-RS" dirty="0" smtClean="0"/>
              <a:t>FUK (od 2009</a:t>
            </a:r>
            <a:r>
              <a:rPr lang="en-US" dirty="0"/>
              <a:t>.</a:t>
            </a:r>
            <a:r>
              <a:rPr lang="sr-Latn-RS" dirty="0" smtClean="0"/>
              <a:t> do 2015</a:t>
            </a:r>
            <a:r>
              <a:rPr lang="en-US" dirty="0" smtClean="0"/>
              <a:t>.</a:t>
            </a:r>
            <a:r>
              <a:rPr lang="sr-Latn-RS" dirty="0" smtClean="0"/>
              <a:t>);</a:t>
            </a:r>
          </a:p>
          <a:p>
            <a:r>
              <a:rPr lang="sr-Latn-RS" dirty="0" smtClean="0"/>
              <a:t>Godišnja samoprocena sistema FUK (po svih pet komponenti COSO) – dostavlja se CJH;</a:t>
            </a:r>
          </a:p>
          <a:p>
            <a:r>
              <a:rPr lang="sr-Latn-RS" dirty="0" smtClean="0"/>
              <a:t>Interna procena sistema FUK putem funkcije IR u KJS.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z="2200" dirty="0" smtClean="0"/>
              <a:t>*</a:t>
            </a:r>
            <a:r>
              <a:rPr lang="sr-Latn-RS" sz="2200" dirty="0"/>
              <a:t>45 od 126 KJS nisu direktni korisnici budžeta</a:t>
            </a:r>
            <a:r>
              <a:rPr lang="sr-Latn-RS" sz="2200" dirty="0" smtClean="0"/>
              <a:t>.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FUK – </a:t>
            </a:r>
            <a:r>
              <a:rPr lang="sr-Latn-RS" b="1" dirty="0" smtClean="0"/>
              <a:t>usaglašavanje sa poglavljem 32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Unapredjenje upravlačke odgovornosti – decentralizacija;</a:t>
            </a:r>
          </a:p>
          <a:p>
            <a:r>
              <a:rPr lang="sr-Latn-RS" dirty="0" smtClean="0"/>
              <a:t>Uvodjenje sistema za upravljanja nepravilnostima;</a:t>
            </a:r>
          </a:p>
          <a:p>
            <a:r>
              <a:rPr lang="sr-Latn-RS" dirty="0" smtClean="0"/>
              <a:t>Izjava o internoj kontroli od strane rukovodioca KJS;</a:t>
            </a:r>
          </a:p>
          <a:p>
            <a:r>
              <a:rPr lang="sr-Latn-RS" dirty="0" smtClean="0"/>
              <a:t>Ocena kvaliteta FUK od strane CJH;</a:t>
            </a:r>
          </a:p>
          <a:p>
            <a:r>
              <a:rPr lang="sr-Latn-RS" dirty="0" smtClean="0"/>
              <a:t>Umrežavanje FUK specijalista/koordinatora.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Latn-RS" b="1" dirty="0" smtClean="0"/>
              <a:t>IR </a:t>
            </a:r>
            <a:r>
              <a:rPr lang="sr-Latn-RS" b="1" dirty="0"/>
              <a:t>– trenutna </a:t>
            </a:r>
            <a:r>
              <a:rPr lang="sr-Latn-RS" b="1" dirty="0" smtClean="0"/>
              <a:t>situacija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4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300" dirty="0"/>
              <a:t>286 sertifikovanih </a:t>
            </a:r>
            <a:r>
              <a:rPr lang="sr-Latn-RS" sz="2300" dirty="0" smtClean="0"/>
              <a:t>ovlašćenih </a:t>
            </a:r>
            <a:r>
              <a:rPr lang="sr-Latn-RS" sz="2300" dirty="0"/>
              <a:t>internih revizora u javnom sektoru (4 modula od 54 časa + dve </a:t>
            </a:r>
            <a:r>
              <a:rPr lang="en-US" sz="2300" dirty="0" smtClean="0"/>
              <a:t>interne </a:t>
            </a:r>
            <a:r>
              <a:rPr lang="sr-Latn-RS" sz="2300" dirty="0" smtClean="0"/>
              <a:t>revizije </a:t>
            </a:r>
            <a:r>
              <a:rPr lang="sr-Latn-RS" sz="2300" dirty="0"/>
              <a:t>+ ispit</a:t>
            </a:r>
            <a:r>
              <a:rPr lang="sr-Latn-RS" sz="2300" dirty="0" smtClean="0"/>
              <a:t>) od 2009. do 2015.</a:t>
            </a:r>
            <a:endParaRPr lang="sr-Latn-RS" sz="2300" dirty="0"/>
          </a:p>
          <a:p>
            <a:pPr marL="0" indent="0">
              <a:buNone/>
            </a:pPr>
            <a:endParaRPr lang="sr-Latn-RS" sz="1000" dirty="0" smtClean="0"/>
          </a:p>
          <a:p>
            <a:pPr marL="0" indent="0">
              <a:buNone/>
            </a:pPr>
            <a:r>
              <a:rPr lang="sr-Latn-RS" sz="2300" dirty="0" smtClean="0"/>
              <a:t>Jedinice za IR na centralnom nivou:</a:t>
            </a:r>
          </a:p>
          <a:p>
            <a:r>
              <a:rPr lang="sr-Latn-RS" sz="2300" dirty="0" smtClean="0"/>
              <a:t>Sva ministarstva (18);</a:t>
            </a:r>
          </a:p>
          <a:p>
            <a:r>
              <a:rPr lang="en-US" sz="2300" dirty="0" err="1" smtClean="0"/>
              <a:t>Fondovi</a:t>
            </a:r>
            <a:r>
              <a:rPr lang="en-US" sz="2300" dirty="0" smtClean="0"/>
              <a:t> </a:t>
            </a:r>
            <a:r>
              <a:rPr lang="en-US" sz="2300" dirty="0" err="1" smtClean="0"/>
              <a:t>obave</a:t>
            </a:r>
            <a:r>
              <a:rPr lang="sr-Latn-RS" sz="2300" dirty="0"/>
              <a:t>z</a:t>
            </a:r>
            <a:r>
              <a:rPr lang="en-US" sz="2300" dirty="0" err="1" smtClean="0"/>
              <a:t>nog</a:t>
            </a:r>
            <a:r>
              <a:rPr lang="en-US" sz="2300" dirty="0" smtClean="0"/>
              <a:t> </a:t>
            </a:r>
            <a:r>
              <a:rPr lang="en-US" sz="2300" dirty="0" err="1" smtClean="0"/>
              <a:t>socijalnog</a:t>
            </a:r>
            <a:r>
              <a:rPr lang="en-US" sz="2300" dirty="0" smtClean="0"/>
              <a:t> </a:t>
            </a:r>
            <a:r>
              <a:rPr lang="en-US" sz="2300" dirty="0" err="1" smtClean="0"/>
              <a:t>osiguranja</a:t>
            </a:r>
            <a:r>
              <a:rPr lang="sr-Latn-RS" sz="2300" dirty="0" smtClean="0"/>
              <a:t> (3);</a:t>
            </a:r>
          </a:p>
          <a:p>
            <a:r>
              <a:rPr lang="en-US" sz="2300" dirty="0" err="1" smtClean="0"/>
              <a:t>Narodna</a:t>
            </a:r>
            <a:r>
              <a:rPr lang="en-US" sz="2300" dirty="0" smtClean="0"/>
              <a:t> </a:t>
            </a:r>
            <a:r>
              <a:rPr lang="sr-Latn-RS" sz="2300" dirty="0" smtClean="0"/>
              <a:t>Skupština, DRI;</a:t>
            </a:r>
          </a:p>
          <a:p>
            <a:r>
              <a:rPr lang="sr-Latn-RS" sz="2300" dirty="0" smtClean="0"/>
              <a:t>Direktni korisnici budžeta sa preko 250 zaposlenih;</a:t>
            </a:r>
          </a:p>
          <a:p>
            <a:r>
              <a:rPr lang="sr-Latn-RS" sz="2300" dirty="0" smtClean="0"/>
              <a:t>Javna preduzeća.</a:t>
            </a:r>
          </a:p>
          <a:p>
            <a:pPr marL="0" indent="0">
              <a:buNone/>
            </a:pPr>
            <a:r>
              <a:rPr lang="pl-PL" sz="2300" dirty="0"/>
              <a:t>Jedinice za IR na </a:t>
            </a:r>
            <a:r>
              <a:rPr lang="pl-PL" sz="2300" dirty="0" smtClean="0"/>
              <a:t>lokalnom nivou:</a:t>
            </a:r>
          </a:p>
          <a:p>
            <a:r>
              <a:rPr lang="pl-PL" sz="2300" dirty="0" smtClean="0"/>
              <a:t>AP Vojvodina;</a:t>
            </a:r>
          </a:p>
          <a:p>
            <a:r>
              <a:rPr lang="pl-PL" sz="2300" smtClean="0"/>
              <a:t>Gradovi (9).</a:t>
            </a:r>
            <a:endParaRPr lang="pl-PL" sz="2300" dirty="0"/>
          </a:p>
          <a:p>
            <a:pPr marL="0" indent="0">
              <a:buNone/>
            </a:pPr>
            <a:r>
              <a:rPr lang="sr-Latn-RS" sz="2300" dirty="0" smtClean="0"/>
              <a:t>Zajednička IR (11)</a:t>
            </a:r>
            <a:endParaRPr lang="sr-Latn-R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IR – usaglašavanje sa poglavljem 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Popunjavanje jedinica za IR (najmanje tri interna revizora);</a:t>
            </a:r>
          </a:p>
          <a:p>
            <a:r>
              <a:rPr lang="sr-Latn-RS" dirty="0" smtClean="0"/>
              <a:t>Uspostavljanje sistema kontinuirane obuke;</a:t>
            </a:r>
          </a:p>
          <a:p>
            <a:r>
              <a:rPr lang="sr-Latn-RS" dirty="0" smtClean="0"/>
              <a:t>Umrežavanje internih revizora;</a:t>
            </a:r>
          </a:p>
          <a:p>
            <a:r>
              <a:rPr lang="sr-Latn-RS" dirty="0" smtClean="0"/>
              <a:t>Eksterna procena kvaiteta IR (,,kolegijalni pregled’’);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Budžetska inspekcija (BI)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RS" dirty="0"/>
              <a:t>Uspostavljen pravni okvir: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/>
              <a:t>Zakon o budžetskom sistemu (član </a:t>
            </a:r>
            <a:r>
              <a:rPr lang="sr-Latn-RS" dirty="0" smtClean="0"/>
              <a:t>84. do 81.);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r-Latn-RS" dirty="0" smtClean="0"/>
              <a:t>Uredba o radu BI.</a:t>
            </a:r>
          </a:p>
          <a:p>
            <a:pPr marL="0" indent="0">
              <a:buNone/>
            </a:pPr>
            <a:r>
              <a:rPr lang="sr-Latn-RS" dirty="0" smtClean="0"/>
              <a:t>Budžetska inspekcija (deo Ministarstva finansija od 1992.) - centralizovana funkcija na nivou države.</a:t>
            </a:r>
          </a:p>
          <a:p>
            <a:pPr marL="0" indent="0">
              <a:buNone/>
            </a:pPr>
            <a:r>
              <a:rPr lang="en-US" dirty="0" smtClean="0"/>
              <a:t>BI r</a:t>
            </a:r>
            <a:r>
              <a:rPr lang="sr-Latn-RS" dirty="0" smtClean="0"/>
              <a:t>adi na osnovu prijava, po nalogu Ministra finansija.</a:t>
            </a:r>
          </a:p>
          <a:p>
            <a:pPr marL="0" indent="0">
              <a:buNone/>
            </a:pPr>
            <a:r>
              <a:rPr lang="sr-Latn-RS" dirty="0" smtClean="0"/>
              <a:t>Postupak – Zakon o opštem upravnom postupku i Zakon o inspekcijskom nadzoru.</a:t>
            </a:r>
          </a:p>
          <a:p>
            <a:pPr marL="0" indent="0">
              <a:buNone/>
            </a:pPr>
            <a:r>
              <a:rPr lang="sr-Latn-RS" dirty="0" smtClean="0"/>
              <a:t>Za utvrdjene nezakonitosti </a:t>
            </a:r>
            <a:r>
              <a:rPr lang="en-US" dirty="0" smtClean="0"/>
              <a:t>bud</a:t>
            </a:r>
            <a:r>
              <a:rPr lang="sr-Latn-RS" dirty="0" smtClean="0"/>
              <a:t>ž</a:t>
            </a:r>
            <a:r>
              <a:rPr lang="en-US" dirty="0" err="1" smtClean="0"/>
              <a:t>etski</a:t>
            </a:r>
            <a:r>
              <a:rPr lang="en-US" dirty="0" smtClean="0"/>
              <a:t> </a:t>
            </a:r>
            <a:r>
              <a:rPr lang="en-US" dirty="0" err="1" smtClean="0"/>
              <a:t>inspektor</a:t>
            </a:r>
            <a:r>
              <a:rPr lang="sr-Latn-RS" dirty="0" smtClean="0"/>
              <a:t> donosi mere i pokreće prekršajni ili krivični postupak.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482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FINANSIJSKO UPRAVLjANjE I KONTROLA (FUK) I INTERNA REVIZIJA (IR) – usaglašavanje sa poglavljem 32 – FINANSIJSKA KONTROLA</vt:lpstr>
      <vt:lpstr>INTERNA (FINANSIJSKA) KONTROLA U JAVNOM SEKTORU I(F)KJ</vt:lpstr>
      <vt:lpstr>FINANSIJSKO UPRAVLjANjE I KONTROLA (FUK) I INTERNA REVIZIJA (IR) U KORISNICIMA JAVNIH SREDSTAVA (KJS)</vt:lpstr>
      <vt:lpstr>FUK – trenutna situacija</vt:lpstr>
      <vt:lpstr>FUK – usaglašavanje sa poglavljem 32</vt:lpstr>
      <vt:lpstr>IR – trenutna situacija</vt:lpstr>
      <vt:lpstr>IR – usaglašavanje sa poglavljem 32</vt:lpstr>
      <vt:lpstr>Budžetska inspekcija (BI)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Domenski Korisnik</dc:creator>
  <cp:lastModifiedBy>CJH1</cp:lastModifiedBy>
  <cp:revision>33</cp:revision>
  <dcterms:created xsi:type="dcterms:W3CDTF">2016-02-25T15:51:59Z</dcterms:created>
  <dcterms:modified xsi:type="dcterms:W3CDTF">2016-03-01T22:53:11Z</dcterms:modified>
</cp:coreProperties>
</file>