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charts/chart1.xml" ContentType="application/vnd.openxmlformats-officedocument.drawingml.chart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292" r:id="rId3"/>
    <p:sldId id="330" r:id="rId4"/>
    <p:sldId id="331" r:id="rId5"/>
    <p:sldId id="332" r:id="rId6"/>
    <p:sldId id="333" r:id="rId7"/>
    <p:sldId id="301" r:id="rId8"/>
    <p:sldId id="302" r:id="rId9"/>
    <p:sldId id="306" r:id="rId10"/>
    <p:sldId id="307" r:id="rId11"/>
    <p:sldId id="308" r:id="rId12"/>
    <p:sldId id="310" r:id="rId13"/>
    <p:sldId id="315" r:id="rId14"/>
    <p:sldId id="316" r:id="rId15"/>
    <p:sldId id="318" r:id="rId16"/>
    <p:sldId id="317" r:id="rId17"/>
    <p:sldId id="325" r:id="rId18"/>
    <p:sldId id="326" r:id="rId19"/>
    <p:sldId id="328" r:id="rId20"/>
    <p:sldId id="327" r:id="rId21"/>
    <p:sldId id="329" r:id="rId22"/>
    <p:sldId id="319" r:id="rId2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DF5D"/>
    <a:srgbClr val="0B331E"/>
    <a:srgbClr val="0F4529"/>
    <a:srgbClr val="990000"/>
    <a:srgbClr val="83A343"/>
    <a:srgbClr val="0B43BF"/>
    <a:srgbClr val="00FF00"/>
    <a:srgbClr val="FF3399"/>
    <a:srgbClr val="B2B2B2"/>
    <a:srgbClr val="4F57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099" autoAdjust="0"/>
  </p:normalViewPr>
  <p:slideViewPr>
    <p:cSldViewPr>
      <p:cViewPr varScale="1">
        <p:scale>
          <a:sx n="62" d="100"/>
          <a:sy n="62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2087952066140874"/>
          <c:y val="0"/>
          <c:w val="0.72786420411067465"/>
          <c:h val="0.851478490694017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B331E"/>
            </a:solidFill>
          </c:spPr>
          <c:explosion val="25"/>
          <c:dPt>
            <c:idx val="0"/>
            <c:explosion val="5"/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1370712437224503"/>
                  <c:y val="-7.5936778629535073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en-US" sz="1600" b="1" i="0" u="none" strike="noStrike" kern="1200" baseline="0">
                        <a:solidFill>
                          <a:srgbClr val="0B331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600" dirty="0" smtClean="0">
                        <a:effectLst/>
                      </a:rPr>
                      <a:t>IPSAS 26</a:t>
                    </a:r>
                    <a:endParaRPr lang="en-US" sz="1600" baseline="0" dirty="0" smtClean="0">
                      <a:effectLst/>
                    </a:endParaRPr>
                  </a:p>
                </c:rich>
              </c:tx>
              <c:spPr/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299277663867624"/>
                  <c:y val="6.8499333407399231E-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en-US" sz="1600" b="1" i="0" u="none" strike="noStrike" kern="1200" baseline="0">
                        <a:solidFill>
                          <a:srgbClr val="0B331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600" dirty="0" smtClean="0">
                        <a:effectLst/>
                      </a:rPr>
                      <a:t>IPSAS 4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en-US" sz="1600" b="1" i="0" u="none" strike="noStrike" kern="1200" baseline="0">
                        <a:solidFill>
                          <a:srgbClr val="0B331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endParaRPr lang="en-US" dirty="0"/>
                  </a:p>
                </c:rich>
              </c:tx>
              <c:spPr/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4189360486922729"/>
                  <c:y val="-2.4166489217247421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en-US" sz="1600" b="1" i="0" u="none" strike="noStrike" kern="1200" baseline="0">
                        <a:solidFill>
                          <a:srgbClr val="0B331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600" dirty="0" smtClean="0">
                        <a:effectLst/>
                      </a:rPr>
                      <a:t>IPSAS 1</a:t>
                    </a:r>
                  </a:p>
                </c:rich>
              </c:tx>
              <c:spPr/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600" b="1" i="0">
                    <a:solidFill>
                      <a:srgbClr val="0B331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Non-comliant</c:v>
                </c:pt>
                <c:pt idx="1">
                  <c:v>Partially compliant</c:v>
                </c:pt>
                <c:pt idx="2">
                  <c:v>Fully compliant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9.3220693835328224E-3"/>
          <c:y val="0.72013815594563557"/>
          <c:w val="0.34057678433773741"/>
          <c:h val="0.14359663741065806"/>
        </c:manualLayout>
      </c:layout>
      <c:txPr>
        <a:bodyPr/>
        <a:lstStyle/>
        <a:p>
          <a:pPr>
            <a:defRPr lang="en-US" sz="1400">
              <a:solidFill>
                <a:srgbClr val="0B331E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58E22A-9A47-4806-AD29-2D7AEF62036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29D89D3-7EBC-4B69-B7E7-3C4959FD61D0}">
      <dgm:prSet phldrT="[Текст]" custT="1"/>
      <dgm:spPr/>
      <dgm:t>
        <a:bodyPr/>
        <a:lstStyle/>
        <a:p>
          <a:r>
            <a:rPr lang="en-US" sz="2800" b="1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Main goal</a:t>
          </a:r>
          <a:endParaRPr lang="ru-RU" sz="2800" b="1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A3164F4-3018-490B-BAFF-6F294806DE30}" type="parTrans" cxnId="{28545447-21C3-4AF2-87C9-457807B3C0E8}">
      <dgm:prSet/>
      <dgm:spPr/>
      <dgm:t>
        <a:bodyPr/>
        <a:lstStyle/>
        <a:p>
          <a:endParaRPr lang="ru-RU" b="1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EE8802F-1728-4840-9D9A-D6C36CEFF766}" type="sibTrans" cxnId="{28545447-21C3-4AF2-87C9-457807B3C0E8}">
      <dgm:prSet/>
      <dgm:spPr/>
      <dgm:t>
        <a:bodyPr/>
        <a:lstStyle/>
        <a:p>
          <a:endParaRPr lang="ru-RU" b="1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9224B09-C606-4C03-AFCD-A839958EB7E5}">
      <dgm:prSet phldrT="[Текст]"/>
      <dgm:spPr>
        <a:solidFill>
          <a:srgbClr val="0B331E"/>
        </a:solidFill>
      </dgm:spPr>
      <dgm:t>
        <a:bodyPr/>
        <a:lstStyle/>
        <a:p>
          <a:r>
            <a:rPr lang="en-US" b="1" i="1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provide for long-term balance and sustainability of the budget system</a:t>
          </a:r>
          <a:r>
            <a:rPr lang="ru-RU" b="1" i="1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</a:t>
          </a:r>
          <a:r>
            <a:rPr lang="en-US" b="1" i="1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raise the public finance management quality</a:t>
          </a:r>
          <a:endParaRPr lang="ru-RU" b="1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9356A9C-5CC3-4FE5-A9EF-81341B64B59F}" type="parTrans" cxnId="{33A0ED4D-41D8-4D32-90C4-F6596F9A164F}">
      <dgm:prSet/>
      <dgm:spPr/>
      <dgm:t>
        <a:bodyPr/>
        <a:lstStyle/>
        <a:p>
          <a:endParaRPr lang="ru-RU" b="1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9BBEA29-DAD5-476F-B42F-4347936F355E}" type="sibTrans" cxnId="{33A0ED4D-41D8-4D32-90C4-F6596F9A164F}">
      <dgm:prSet/>
      <dgm:spPr/>
      <dgm:t>
        <a:bodyPr/>
        <a:lstStyle/>
        <a:p>
          <a:endParaRPr lang="ru-RU" b="1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C57D932-BC2C-4C1F-B3AD-31B6B2CC9029}" type="pres">
      <dgm:prSet presAssocID="{F058E22A-9A47-4806-AD29-2D7AEF620363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F83D364-EC79-42BD-B76E-71C053C4638F}" type="pres">
      <dgm:prSet presAssocID="{329D89D3-7EBC-4B69-B7E7-3C4959FD61D0}" presName="chaos" presStyleCnt="0"/>
      <dgm:spPr/>
    </dgm:pt>
    <dgm:pt modelId="{5A5C2D5B-742A-4C9F-B5B0-7A2B99D4778B}" type="pres">
      <dgm:prSet presAssocID="{329D89D3-7EBC-4B69-B7E7-3C4959FD61D0}" presName="parTx1" presStyleLbl="revTx" presStyleIdx="0" presStyleCnt="1"/>
      <dgm:spPr/>
      <dgm:t>
        <a:bodyPr/>
        <a:lstStyle/>
        <a:p>
          <a:endParaRPr lang="ru-RU"/>
        </a:p>
      </dgm:t>
    </dgm:pt>
    <dgm:pt modelId="{0203F11E-BE5A-4DD5-A235-2874D32B2E1C}" type="pres">
      <dgm:prSet presAssocID="{329D89D3-7EBC-4B69-B7E7-3C4959FD61D0}" presName="c1" presStyleLbl="node1" presStyleIdx="0" presStyleCnt="19"/>
      <dgm:spPr>
        <a:solidFill>
          <a:srgbClr val="0B331E"/>
        </a:solidFill>
      </dgm:spPr>
    </dgm:pt>
    <dgm:pt modelId="{9A366D83-8ACB-47CF-B077-4618C4FD093F}" type="pres">
      <dgm:prSet presAssocID="{329D89D3-7EBC-4B69-B7E7-3C4959FD61D0}" presName="c2" presStyleLbl="node1" presStyleIdx="1" presStyleCnt="19"/>
      <dgm:spPr>
        <a:solidFill>
          <a:srgbClr val="0B331E"/>
        </a:solidFill>
      </dgm:spPr>
    </dgm:pt>
    <dgm:pt modelId="{F623D77A-BB43-419A-BC18-6502F4AF80AE}" type="pres">
      <dgm:prSet presAssocID="{329D89D3-7EBC-4B69-B7E7-3C4959FD61D0}" presName="c3" presStyleLbl="node1" presStyleIdx="2" presStyleCnt="19"/>
      <dgm:spPr>
        <a:solidFill>
          <a:srgbClr val="0B331E"/>
        </a:solidFill>
      </dgm:spPr>
    </dgm:pt>
    <dgm:pt modelId="{E448E46B-65C1-4AF2-8A56-83D345857634}" type="pres">
      <dgm:prSet presAssocID="{329D89D3-7EBC-4B69-B7E7-3C4959FD61D0}" presName="c4" presStyleLbl="node1" presStyleIdx="3" presStyleCnt="19"/>
      <dgm:spPr>
        <a:solidFill>
          <a:srgbClr val="0B331E"/>
        </a:solidFill>
      </dgm:spPr>
    </dgm:pt>
    <dgm:pt modelId="{54E25302-8535-4522-A9AF-A65D5AF371C3}" type="pres">
      <dgm:prSet presAssocID="{329D89D3-7EBC-4B69-B7E7-3C4959FD61D0}" presName="c5" presStyleLbl="node1" presStyleIdx="4" presStyleCnt="19"/>
      <dgm:spPr>
        <a:solidFill>
          <a:srgbClr val="0B331E"/>
        </a:solidFill>
      </dgm:spPr>
    </dgm:pt>
    <dgm:pt modelId="{DA52A3EB-8D17-4C4E-BAF3-4B5F60BEE71E}" type="pres">
      <dgm:prSet presAssocID="{329D89D3-7EBC-4B69-B7E7-3C4959FD61D0}" presName="c6" presStyleLbl="node1" presStyleIdx="5" presStyleCnt="19"/>
      <dgm:spPr>
        <a:solidFill>
          <a:srgbClr val="0B331E"/>
        </a:solidFill>
      </dgm:spPr>
    </dgm:pt>
    <dgm:pt modelId="{C879A2F4-C63E-4F36-92F3-091FB34415E0}" type="pres">
      <dgm:prSet presAssocID="{329D89D3-7EBC-4B69-B7E7-3C4959FD61D0}" presName="c7" presStyleLbl="node1" presStyleIdx="6" presStyleCnt="19"/>
      <dgm:spPr>
        <a:solidFill>
          <a:srgbClr val="0B331E"/>
        </a:solidFill>
      </dgm:spPr>
    </dgm:pt>
    <dgm:pt modelId="{6266C48E-1AC4-436E-AA04-C186229F1966}" type="pres">
      <dgm:prSet presAssocID="{329D89D3-7EBC-4B69-B7E7-3C4959FD61D0}" presName="c8" presStyleLbl="node1" presStyleIdx="7" presStyleCnt="19"/>
      <dgm:spPr>
        <a:solidFill>
          <a:srgbClr val="0B331E"/>
        </a:solidFill>
      </dgm:spPr>
    </dgm:pt>
    <dgm:pt modelId="{C80FEDF5-864D-4E67-8286-551187584801}" type="pres">
      <dgm:prSet presAssocID="{329D89D3-7EBC-4B69-B7E7-3C4959FD61D0}" presName="c9" presStyleLbl="node1" presStyleIdx="8" presStyleCnt="19"/>
      <dgm:spPr>
        <a:solidFill>
          <a:srgbClr val="0B331E"/>
        </a:solidFill>
      </dgm:spPr>
    </dgm:pt>
    <dgm:pt modelId="{A9AC8D49-F57C-497F-B826-D27C93BF382B}" type="pres">
      <dgm:prSet presAssocID="{329D89D3-7EBC-4B69-B7E7-3C4959FD61D0}" presName="c10" presStyleLbl="node1" presStyleIdx="9" presStyleCnt="19"/>
      <dgm:spPr>
        <a:solidFill>
          <a:srgbClr val="0B331E"/>
        </a:solidFill>
      </dgm:spPr>
    </dgm:pt>
    <dgm:pt modelId="{0FE0E081-2A64-4261-BE81-A7326E037D30}" type="pres">
      <dgm:prSet presAssocID="{329D89D3-7EBC-4B69-B7E7-3C4959FD61D0}" presName="c11" presStyleLbl="node1" presStyleIdx="10" presStyleCnt="19"/>
      <dgm:spPr>
        <a:solidFill>
          <a:srgbClr val="0B331E"/>
        </a:solidFill>
      </dgm:spPr>
    </dgm:pt>
    <dgm:pt modelId="{71489E51-9F6A-46AB-9E1F-77DCD2F7B30F}" type="pres">
      <dgm:prSet presAssocID="{329D89D3-7EBC-4B69-B7E7-3C4959FD61D0}" presName="c12" presStyleLbl="node1" presStyleIdx="11" presStyleCnt="19"/>
      <dgm:spPr>
        <a:solidFill>
          <a:srgbClr val="0B331E"/>
        </a:solidFill>
      </dgm:spPr>
    </dgm:pt>
    <dgm:pt modelId="{39F914B1-3513-451F-8D4F-FD3AA4B2C64D}" type="pres">
      <dgm:prSet presAssocID="{329D89D3-7EBC-4B69-B7E7-3C4959FD61D0}" presName="c13" presStyleLbl="node1" presStyleIdx="12" presStyleCnt="19"/>
      <dgm:spPr>
        <a:solidFill>
          <a:srgbClr val="0B331E"/>
        </a:solidFill>
      </dgm:spPr>
    </dgm:pt>
    <dgm:pt modelId="{F107006C-5512-4C97-97AC-C55BA0D4BECE}" type="pres">
      <dgm:prSet presAssocID="{329D89D3-7EBC-4B69-B7E7-3C4959FD61D0}" presName="c14" presStyleLbl="node1" presStyleIdx="13" presStyleCnt="19"/>
      <dgm:spPr>
        <a:solidFill>
          <a:srgbClr val="0B331E"/>
        </a:solidFill>
      </dgm:spPr>
    </dgm:pt>
    <dgm:pt modelId="{365995AE-FAA8-410E-B01E-159657A37ABA}" type="pres">
      <dgm:prSet presAssocID="{329D89D3-7EBC-4B69-B7E7-3C4959FD61D0}" presName="c15" presStyleLbl="node1" presStyleIdx="14" presStyleCnt="19"/>
      <dgm:spPr>
        <a:solidFill>
          <a:srgbClr val="0B331E"/>
        </a:solidFill>
      </dgm:spPr>
    </dgm:pt>
    <dgm:pt modelId="{781F7F3A-6194-42AF-B3B4-B29E286DFF5E}" type="pres">
      <dgm:prSet presAssocID="{329D89D3-7EBC-4B69-B7E7-3C4959FD61D0}" presName="c16" presStyleLbl="node1" presStyleIdx="15" presStyleCnt="19"/>
      <dgm:spPr>
        <a:solidFill>
          <a:srgbClr val="0B331E"/>
        </a:solidFill>
      </dgm:spPr>
    </dgm:pt>
    <dgm:pt modelId="{CD675779-B703-4997-A60C-2EB8A0E90A33}" type="pres">
      <dgm:prSet presAssocID="{329D89D3-7EBC-4B69-B7E7-3C4959FD61D0}" presName="c17" presStyleLbl="node1" presStyleIdx="16" presStyleCnt="19"/>
      <dgm:spPr>
        <a:solidFill>
          <a:srgbClr val="0B331E"/>
        </a:solidFill>
      </dgm:spPr>
    </dgm:pt>
    <dgm:pt modelId="{2F2899BB-E76F-496A-A62D-044B4B77314B}" type="pres">
      <dgm:prSet presAssocID="{329D89D3-7EBC-4B69-B7E7-3C4959FD61D0}" presName="c18" presStyleLbl="node1" presStyleIdx="17" presStyleCnt="19"/>
      <dgm:spPr>
        <a:solidFill>
          <a:srgbClr val="0B331E"/>
        </a:solidFill>
      </dgm:spPr>
    </dgm:pt>
    <dgm:pt modelId="{2558C86E-0001-4518-BBE7-28FE6FF4DDD3}" type="pres">
      <dgm:prSet presAssocID="{FEE8802F-1728-4840-9D9A-D6C36CEFF766}" presName="chevronComposite1" presStyleCnt="0"/>
      <dgm:spPr/>
    </dgm:pt>
    <dgm:pt modelId="{F2CFB624-1005-4D02-A7F2-F71818EEC988}" type="pres">
      <dgm:prSet presAssocID="{FEE8802F-1728-4840-9D9A-D6C36CEFF766}" presName="chevron1" presStyleLbl="sibTrans2D1" presStyleIdx="0" presStyleCnt="2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0800000" scaled="1"/>
          <a:tileRect/>
        </a:gradFill>
      </dgm:spPr>
    </dgm:pt>
    <dgm:pt modelId="{98672B77-FA8C-425E-A744-1AD00F7B482F}" type="pres">
      <dgm:prSet presAssocID="{FEE8802F-1728-4840-9D9A-D6C36CEFF766}" presName="spChevron1" presStyleCnt="0"/>
      <dgm:spPr/>
    </dgm:pt>
    <dgm:pt modelId="{F055BE96-6958-4492-91A0-28C0F9872758}" type="pres">
      <dgm:prSet presAssocID="{FEE8802F-1728-4840-9D9A-D6C36CEFF766}" presName="overlap" presStyleCnt="0"/>
      <dgm:spPr/>
    </dgm:pt>
    <dgm:pt modelId="{D2681A7C-DA37-4F2F-9350-66611FAD7F81}" type="pres">
      <dgm:prSet presAssocID="{FEE8802F-1728-4840-9D9A-D6C36CEFF766}" presName="chevronComposite2" presStyleCnt="0"/>
      <dgm:spPr/>
    </dgm:pt>
    <dgm:pt modelId="{599E160B-B76C-4F74-AAAD-C63DBBDD82D1}" type="pres">
      <dgm:prSet presAssocID="{FEE8802F-1728-4840-9D9A-D6C36CEFF766}" presName="chevron2" presStyleLbl="sibTrans2D1" presStyleIdx="1" presStyleCnt="2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0800000" scaled="1"/>
          <a:tileRect/>
        </a:gradFill>
      </dgm:spPr>
    </dgm:pt>
    <dgm:pt modelId="{ABB8DF63-BB43-4CAC-BE0D-E4AD1879ED33}" type="pres">
      <dgm:prSet presAssocID="{FEE8802F-1728-4840-9D9A-D6C36CEFF766}" presName="spChevron2" presStyleCnt="0"/>
      <dgm:spPr/>
    </dgm:pt>
    <dgm:pt modelId="{81AA28F7-01DF-4197-9BAD-2AF05250AAFF}" type="pres">
      <dgm:prSet presAssocID="{89224B09-C606-4C03-AFCD-A839958EB7E5}" presName="last" presStyleCnt="0"/>
      <dgm:spPr/>
    </dgm:pt>
    <dgm:pt modelId="{38323218-D9B4-4049-936A-3A3631FFC9C2}" type="pres">
      <dgm:prSet presAssocID="{89224B09-C606-4C03-AFCD-A839958EB7E5}" presName="circleTx" presStyleLbl="node1" presStyleIdx="18" presStyleCnt="19" custScaleX="153856" custScaleY="142971"/>
      <dgm:spPr/>
      <dgm:t>
        <a:bodyPr/>
        <a:lstStyle/>
        <a:p>
          <a:endParaRPr lang="ru-RU"/>
        </a:p>
      </dgm:t>
    </dgm:pt>
    <dgm:pt modelId="{7B56FC09-4347-438C-8640-1D3C8BC85DE2}" type="pres">
      <dgm:prSet presAssocID="{89224B09-C606-4C03-AFCD-A839958EB7E5}" presName="spN" presStyleCnt="0"/>
      <dgm:spPr/>
    </dgm:pt>
  </dgm:ptLst>
  <dgm:cxnLst>
    <dgm:cxn modelId="{A87F7D6D-EA1F-40B2-9CF9-B7B79B5A7143}" type="presOf" srcId="{329D89D3-7EBC-4B69-B7E7-3C4959FD61D0}" destId="{5A5C2D5B-742A-4C9F-B5B0-7A2B99D4778B}" srcOrd="0" destOrd="0" presId="urn:microsoft.com/office/officeart/2009/3/layout/RandomtoResultProcess"/>
    <dgm:cxn modelId="{6B6278E7-06D0-4814-B0C2-3A6CA3537241}" type="presOf" srcId="{89224B09-C606-4C03-AFCD-A839958EB7E5}" destId="{38323218-D9B4-4049-936A-3A3631FFC9C2}" srcOrd="0" destOrd="0" presId="urn:microsoft.com/office/officeart/2009/3/layout/RandomtoResultProcess"/>
    <dgm:cxn modelId="{28545447-21C3-4AF2-87C9-457807B3C0E8}" srcId="{F058E22A-9A47-4806-AD29-2D7AEF620363}" destId="{329D89D3-7EBC-4B69-B7E7-3C4959FD61D0}" srcOrd="0" destOrd="0" parTransId="{9A3164F4-3018-490B-BAFF-6F294806DE30}" sibTransId="{FEE8802F-1728-4840-9D9A-D6C36CEFF766}"/>
    <dgm:cxn modelId="{33A0ED4D-41D8-4D32-90C4-F6596F9A164F}" srcId="{F058E22A-9A47-4806-AD29-2D7AEF620363}" destId="{89224B09-C606-4C03-AFCD-A839958EB7E5}" srcOrd="1" destOrd="0" parTransId="{A9356A9C-5CC3-4FE5-A9EF-81341B64B59F}" sibTransId="{A9BBEA29-DAD5-476F-B42F-4347936F355E}"/>
    <dgm:cxn modelId="{88410A22-144A-47C0-A8DE-01ADB6652CAD}" type="presOf" srcId="{F058E22A-9A47-4806-AD29-2D7AEF620363}" destId="{3C57D932-BC2C-4C1F-B3AD-31B6B2CC9029}" srcOrd="0" destOrd="0" presId="urn:microsoft.com/office/officeart/2009/3/layout/RandomtoResultProcess"/>
    <dgm:cxn modelId="{8C23A9DF-13F8-4B5B-A955-28901145ED38}" type="presParOf" srcId="{3C57D932-BC2C-4C1F-B3AD-31B6B2CC9029}" destId="{5F83D364-EC79-42BD-B76E-71C053C4638F}" srcOrd="0" destOrd="0" presId="urn:microsoft.com/office/officeart/2009/3/layout/RandomtoResultProcess"/>
    <dgm:cxn modelId="{D2884A1B-7B30-4474-B377-AAF45E4E05E6}" type="presParOf" srcId="{5F83D364-EC79-42BD-B76E-71C053C4638F}" destId="{5A5C2D5B-742A-4C9F-B5B0-7A2B99D4778B}" srcOrd="0" destOrd="0" presId="urn:microsoft.com/office/officeart/2009/3/layout/RandomtoResultProcess"/>
    <dgm:cxn modelId="{F92A16AC-FD9E-43CE-BE12-94B5BF8678D7}" type="presParOf" srcId="{5F83D364-EC79-42BD-B76E-71C053C4638F}" destId="{0203F11E-BE5A-4DD5-A235-2874D32B2E1C}" srcOrd="1" destOrd="0" presId="urn:microsoft.com/office/officeart/2009/3/layout/RandomtoResultProcess"/>
    <dgm:cxn modelId="{12E58085-E90D-4B79-903C-D8B4E42A7388}" type="presParOf" srcId="{5F83D364-EC79-42BD-B76E-71C053C4638F}" destId="{9A366D83-8ACB-47CF-B077-4618C4FD093F}" srcOrd="2" destOrd="0" presId="urn:microsoft.com/office/officeart/2009/3/layout/RandomtoResultProcess"/>
    <dgm:cxn modelId="{4B05DB49-93DD-4AB6-AC90-DE6FD2715D79}" type="presParOf" srcId="{5F83D364-EC79-42BD-B76E-71C053C4638F}" destId="{F623D77A-BB43-419A-BC18-6502F4AF80AE}" srcOrd="3" destOrd="0" presId="urn:microsoft.com/office/officeart/2009/3/layout/RandomtoResultProcess"/>
    <dgm:cxn modelId="{44A47229-2A15-4429-9272-2C1DA28A88D2}" type="presParOf" srcId="{5F83D364-EC79-42BD-B76E-71C053C4638F}" destId="{E448E46B-65C1-4AF2-8A56-83D345857634}" srcOrd="4" destOrd="0" presId="urn:microsoft.com/office/officeart/2009/3/layout/RandomtoResultProcess"/>
    <dgm:cxn modelId="{BDD15764-174B-4B23-8067-79E64E9CCEFD}" type="presParOf" srcId="{5F83D364-EC79-42BD-B76E-71C053C4638F}" destId="{54E25302-8535-4522-A9AF-A65D5AF371C3}" srcOrd="5" destOrd="0" presId="urn:microsoft.com/office/officeart/2009/3/layout/RandomtoResultProcess"/>
    <dgm:cxn modelId="{9DA25D76-06BB-410E-948E-5BF8711FD4F7}" type="presParOf" srcId="{5F83D364-EC79-42BD-B76E-71C053C4638F}" destId="{DA52A3EB-8D17-4C4E-BAF3-4B5F60BEE71E}" srcOrd="6" destOrd="0" presId="urn:microsoft.com/office/officeart/2009/3/layout/RandomtoResultProcess"/>
    <dgm:cxn modelId="{7416241F-FAA0-493D-BCE8-93D1890975CB}" type="presParOf" srcId="{5F83D364-EC79-42BD-B76E-71C053C4638F}" destId="{C879A2F4-C63E-4F36-92F3-091FB34415E0}" srcOrd="7" destOrd="0" presId="urn:microsoft.com/office/officeart/2009/3/layout/RandomtoResultProcess"/>
    <dgm:cxn modelId="{66C780AE-C0C3-42DC-B9C5-E6DD28B60AD8}" type="presParOf" srcId="{5F83D364-EC79-42BD-B76E-71C053C4638F}" destId="{6266C48E-1AC4-436E-AA04-C186229F1966}" srcOrd="8" destOrd="0" presId="urn:microsoft.com/office/officeart/2009/3/layout/RandomtoResultProcess"/>
    <dgm:cxn modelId="{5B62F4F2-69CF-4005-BBF2-E6F00DFD00BA}" type="presParOf" srcId="{5F83D364-EC79-42BD-B76E-71C053C4638F}" destId="{C80FEDF5-864D-4E67-8286-551187584801}" srcOrd="9" destOrd="0" presId="urn:microsoft.com/office/officeart/2009/3/layout/RandomtoResultProcess"/>
    <dgm:cxn modelId="{6285886D-24EF-4CF0-BBBD-D4A085CCB1B1}" type="presParOf" srcId="{5F83D364-EC79-42BD-B76E-71C053C4638F}" destId="{A9AC8D49-F57C-497F-B826-D27C93BF382B}" srcOrd="10" destOrd="0" presId="urn:microsoft.com/office/officeart/2009/3/layout/RandomtoResultProcess"/>
    <dgm:cxn modelId="{3D4198B0-A7FE-4346-A680-7EC6836208EA}" type="presParOf" srcId="{5F83D364-EC79-42BD-B76E-71C053C4638F}" destId="{0FE0E081-2A64-4261-BE81-A7326E037D30}" srcOrd="11" destOrd="0" presId="urn:microsoft.com/office/officeart/2009/3/layout/RandomtoResultProcess"/>
    <dgm:cxn modelId="{404FE05E-9B67-4514-8808-509D64CA4ABB}" type="presParOf" srcId="{5F83D364-EC79-42BD-B76E-71C053C4638F}" destId="{71489E51-9F6A-46AB-9E1F-77DCD2F7B30F}" srcOrd="12" destOrd="0" presId="urn:microsoft.com/office/officeart/2009/3/layout/RandomtoResultProcess"/>
    <dgm:cxn modelId="{D39651DA-CB94-475C-B103-A738E6C67CFF}" type="presParOf" srcId="{5F83D364-EC79-42BD-B76E-71C053C4638F}" destId="{39F914B1-3513-451F-8D4F-FD3AA4B2C64D}" srcOrd="13" destOrd="0" presId="urn:microsoft.com/office/officeart/2009/3/layout/RandomtoResultProcess"/>
    <dgm:cxn modelId="{C4C68EF4-56DA-4B6F-901B-972A5567CF2F}" type="presParOf" srcId="{5F83D364-EC79-42BD-B76E-71C053C4638F}" destId="{F107006C-5512-4C97-97AC-C55BA0D4BECE}" srcOrd="14" destOrd="0" presId="urn:microsoft.com/office/officeart/2009/3/layout/RandomtoResultProcess"/>
    <dgm:cxn modelId="{8BB59B56-6893-4019-8770-1E87FF81279F}" type="presParOf" srcId="{5F83D364-EC79-42BD-B76E-71C053C4638F}" destId="{365995AE-FAA8-410E-B01E-159657A37ABA}" srcOrd="15" destOrd="0" presId="urn:microsoft.com/office/officeart/2009/3/layout/RandomtoResultProcess"/>
    <dgm:cxn modelId="{F48E8115-E8AC-4B39-A3BB-F15DB45E4060}" type="presParOf" srcId="{5F83D364-EC79-42BD-B76E-71C053C4638F}" destId="{781F7F3A-6194-42AF-B3B4-B29E286DFF5E}" srcOrd="16" destOrd="0" presId="urn:microsoft.com/office/officeart/2009/3/layout/RandomtoResultProcess"/>
    <dgm:cxn modelId="{4440CD26-3AB0-497D-BE6B-04AECE691887}" type="presParOf" srcId="{5F83D364-EC79-42BD-B76E-71C053C4638F}" destId="{CD675779-B703-4997-A60C-2EB8A0E90A33}" srcOrd="17" destOrd="0" presId="urn:microsoft.com/office/officeart/2009/3/layout/RandomtoResultProcess"/>
    <dgm:cxn modelId="{57BD7712-143E-45E6-9AFD-BA5C6696E352}" type="presParOf" srcId="{5F83D364-EC79-42BD-B76E-71C053C4638F}" destId="{2F2899BB-E76F-496A-A62D-044B4B77314B}" srcOrd="18" destOrd="0" presId="urn:microsoft.com/office/officeart/2009/3/layout/RandomtoResultProcess"/>
    <dgm:cxn modelId="{23086786-06ED-49CC-8C11-6670D287C6EE}" type="presParOf" srcId="{3C57D932-BC2C-4C1F-B3AD-31B6B2CC9029}" destId="{2558C86E-0001-4518-BBE7-28FE6FF4DDD3}" srcOrd="1" destOrd="0" presId="urn:microsoft.com/office/officeart/2009/3/layout/RandomtoResultProcess"/>
    <dgm:cxn modelId="{F06DF970-550E-48DB-9B84-1DFD90F2AF7F}" type="presParOf" srcId="{2558C86E-0001-4518-BBE7-28FE6FF4DDD3}" destId="{F2CFB624-1005-4D02-A7F2-F71818EEC988}" srcOrd="0" destOrd="0" presId="urn:microsoft.com/office/officeart/2009/3/layout/RandomtoResultProcess"/>
    <dgm:cxn modelId="{1D74AC69-83F3-4A05-900F-976C6F44F8AA}" type="presParOf" srcId="{2558C86E-0001-4518-BBE7-28FE6FF4DDD3}" destId="{98672B77-FA8C-425E-A744-1AD00F7B482F}" srcOrd="1" destOrd="0" presId="urn:microsoft.com/office/officeart/2009/3/layout/RandomtoResultProcess"/>
    <dgm:cxn modelId="{FC1D2BCE-C854-4056-A86D-8D41BD9283E7}" type="presParOf" srcId="{3C57D932-BC2C-4C1F-B3AD-31B6B2CC9029}" destId="{F055BE96-6958-4492-91A0-28C0F9872758}" srcOrd="2" destOrd="0" presId="urn:microsoft.com/office/officeart/2009/3/layout/RandomtoResultProcess"/>
    <dgm:cxn modelId="{0410BE79-19C4-4409-A8B0-8F7E07A6A62B}" type="presParOf" srcId="{3C57D932-BC2C-4C1F-B3AD-31B6B2CC9029}" destId="{D2681A7C-DA37-4F2F-9350-66611FAD7F81}" srcOrd="3" destOrd="0" presId="urn:microsoft.com/office/officeart/2009/3/layout/RandomtoResultProcess"/>
    <dgm:cxn modelId="{90ADD387-1513-4F63-B0A6-67456A19E16B}" type="presParOf" srcId="{D2681A7C-DA37-4F2F-9350-66611FAD7F81}" destId="{599E160B-B76C-4F74-AAAD-C63DBBDD82D1}" srcOrd="0" destOrd="0" presId="urn:microsoft.com/office/officeart/2009/3/layout/RandomtoResultProcess"/>
    <dgm:cxn modelId="{5CD86106-5A9D-4583-938A-F58CC605ABFF}" type="presParOf" srcId="{D2681A7C-DA37-4F2F-9350-66611FAD7F81}" destId="{ABB8DF63-BB43-4CAC-BE0D-E4AD1879ED33}" srcOrd="1" destOrd="0" presId="urn:microsoft.com/office/officeart/2009/3/layout/RandomtoResultProcess"/>
    <dgm:cxn modelId="{2CA13ECD-ADBA-4A0E-A989-30FB4E051B9F}" type="presParOf" srcId="{3C57D932-BC2C-4C1F-B3AD-31B6B2CC9029}" destId="{81AA28F7-01DF-4197-9BAD-2AF05250AAFF}" srcOrd="4" destOrd="0" presId="urn:microsoft.com/office/officeart/2009/3/layout/RandomtoResultProcess"/>
    <dgm:cxn modelId="{094E14F6-0A76-4673-9D3D-09F395B65C4B}" type="presParOf" srcId="{81AA28F7-01DF-4197-9BAD-2AF05250AAFF}" destId="{38323218-D9B4-4049-936A-3A3631FFC9C2}" srcOrd="0" destOrd="0" presId="urn:microsoft.com/office/officeart/2009/3/layout/RandomtoResultProcess"/>
    <dgm:cxn modelId="{3FE7529B-B4F7-47DE-913D-DC7E67BB714E}" type="presParOf" srcId="{81AA28F7-01DF-4197-9BAD-2AF05250AAFF}" destId="{7B56FC09-4347-438C-8640-1D3C8BC85DE2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2F2CF68-5F2E-4E40-8D31-26ECFDF0EAA0}" type="doc">
      <dgm:prSet loTypeId="urn:microsoft.com/office/officeart/2005/8/layout/balance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DFCC928-1ECD-420D-A956-86E7C8BE693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0B331E">
              <a:alpha val="90000"/>
            </a:srgbClr>
          </a:solidFill>
        </a:ln>
      </dgm:spPr>
      <dgm:t>
        <a:bodyPr/>
        <a:lstStyle/>
        <a:p>
          <a:r>
            <a:rPr lang="en-US" sz="1800" b="1" i="1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Members</a:t>
          </a:r>
          <a:r>
            <a:rPr lang="ru-RU" sz="1800" b="1" i="1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ru-RU" sz="1800" dirty="0">
            <a:solidFill>
              <a:srgbClr val="0B331E"/>
            </a:solidFill>
          </a:endParaRPr>
        </a:p>
      </dgm:t>
    </dgm:pt>
    <dgm:pt modelId="{6907D687-E3A8-4F63-A500-6220CA555E71}" type="parTrans" cxnId="{6454F8D8-9855-4C9C-808F-E45AAA2FAF9A}">
      <dgm:prSet/>
      <dgm:spPr/>
      <dgm:t>
        <a:bodyPr/>
        <a:lstStyle/>
        <a:p>
          <a:endParaRPr lang="ru-RU" sz="1100"/>
        </a:p>
      </dgm:t>
    </dgm:pt>
    <dgm:pt modelId="{CFAAD0F1-2025-4E24-BCA4-444EED3F799F}" type="sibTrans" cxnId="{6454F8D8-9855-4C9C-808F-E45AAA2FAF9A}">
      <dgm:prSet/>
      <dgm:spPr/>
      <dgm:t>
        <a:bodyPr/>
        <a:lstStyle/>
        <a:p>
          <a:endParaRPr lang="ru-RU" sz="1100"/>
        </a:p>
      </dgm:t>
    </dgm:pt>
    <dgm:pt modelId="{A999618B-6711-4428-A326-7D68EF35D505}">
      <dgm:prSet phldrT="[Текст]" custT="1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1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representatives of the academic community</a:t>
          </a:r>
          <a:endParaRPr lang="ru-RU" sz="11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DBF71818-282D-413E-8902-A6B28278DBE7}" type="parTrans" cxnId="{EE0BDAA3-B2E9-4BF4-90AD-D97C13B27040}">
      <dgm:prSet/>
      <dgm:spPr/>
      <dgm:t>
        <a:bodyPr/>
        <a:lstStyle/>
        <a:p>
          <a:endParaRPr lang="ru-RU" sz="1100"/>
        </a:p>
      </dgm:t>
    </dgm:pt>
    <dgm:pt modelId="{6B7E2C42-DD93-48CB-A8AC-66DBDFDF657C}" type="sibTrans" cxnId="{EE0BDAA3-B2E9-4BF4-90AD-D97C13B27040}">
      <dgm:prSet/>
      <dgm:spPr/>
      <dgm:t>
        <a:bodyPr/>
        <a:lstStyle/>
        <a:p>
          <a:endParaRPr lang="ru-RU" sz="1100"/>
        </a:p>
      </dgm:t>
    </dgm:pt>
    <dgm:pt modelId="{0C2304A5-1D87-4252-B17B-6DCFCEB75291}">
      <dgm:prSet phldrT="[Текст]" custT="1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1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accounting office managers and staff of public administration bodies, other public establishments and financial agencies</a:t>
          </a:r>
          <a:endParaRPr lang="ru-RU" sz="11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7F1D2DCF-96CB-4045-94FE-E2BC52244E3F}" type="parTrans" cxnId="{C634D58C-7898-40FB-A7EE-0611D88081DA}">
      <dgm:prSet/>
      <dgm:spPr/>
      <dgm:t>
        <a:bodyPr/>
        <a:lstStyle/>
        <a:p>
          <a:endParaRPr lang="ru-RU" sz="1100"/>
        </a:p>
      </dgm:t>
    </dgm:pt>
    <dgm:pt modelId="{D1DEE2CF-9F93-4FDF-9DD0-F597C31B3864}" type="sibTrans" cxnId="{C634D58C-7898-40FB-A7EE-0611D88081DA}">
      <dgm:prSet/>
      <dgm:spPr/>
      <dgm:t>
        <a:bodyPr/>
        <a:lstStyle/>
        <a:p>
          <a:endParaRPr lang="ru-RU" sz="1100"/>
        </a:p>
      </dgm:t>
    </dgm:pt>
    <dgm:pt modelId="{8E859664-6CEF-49DE-B87E-FD317698E3C6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0B331E">
              <a:alpha val="90000"/>
            </a:srgbClr>
          </a:solidFill>
        </a:ln>
      </dgm:spPr>
      <dgm:t>
        <a:bodyPr/>
        <a:lstStyle/>
        <a:p>
          <a:r>
            <a:rPr lang="en-US" sz="1800" b="1" i="1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Functions</a:t>
          </a:r>
          <a:r>
            <a:rPr lang="ru-RU" sz="1800" b="1" i="1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ru-RU" sz="1800" dirty="0">
            <a:solidFill>
              <a:srgbClr val="0B331E"/>
            </a:solidFill>
          </a:endParaRPr>
        </a:p>
      </dgm:t>
    </dgm:pt>
    <dgm:pt modelId="{0574B60D-C637-4E2C-A281-B1FABCBB77BA}" type="parTrans" cxnId="{3699CD0B-B7F3-446C-832F-20434D1FD7F2}">
      <dgm:prSet/>
      <dgm:spPr/>
      <dgm:t>
        <a:bodyPr/>
        <a:lstStyle/>
        <a:p>
          <a:endParaRPr lang="ru-RU" sz="1100"/>
        </a:p>
      </dgm:t>
    </dgm:pt>
    <dgm:pt modelId="{AA520C11-07C2-47C9-85D6-015050D27FC3}" type="sibTrans" cxnId="{3699CD0B-B7F3-446C-832F-20434D1FD7F2}">
      <dgm:prSet/>
      <dgm:spPr/>
      <dgm:t>
        <a:bodyPr/>
        <a:lstStyle/>
        <a:p>
          <a:endParaRPr lang="ru-RU" sz="1100"/>
        </a:p>
      </dgm:t>
    </dgm:pt>
    <dgm:pt modelId="{BF0E59F4-1C96-431C-B8A6-89C5138A7AE4}">
      <dgm:prSet phldrT="[Текст]" custT="1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1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generalization of the outcomes of application of the national standards in the Republic of Belarus and development of relevant proposals and recommendations on their basis</a:t>
          </a:r>
          <a:endParaRPr lang="ru-RU" sz="11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2E87AD69-A161-4E56-AEC8-F13D5651D15B}" type="parTrans" cxnId="{A370AA6D-343C-4B7D-9B35-62F71DA8236B}">
      <dgm:prSet/>
      <dgm:spPr/>
      <dgm:t>
        <a:bodyPr/>
        <a:lstStyle/>
        <a:p>
          <a:endParaRPr lang="ru-RU" sz="1100"/>
        </a:p>
      </dgm:t>
    </dgm:pt>
    <dgm:pt modelId="{74568A44-73D4-427A-9AC2-DD7F672B9BEF}" type="sibTrans" cxnId="{A370AA6D-343C-4B7D-9B35-62F71DA8236B}">
      <dgm:prSet/>
      <dgm:spPr/>
      <dgm:t>
        <a:bodyPr/>
        <a:lstStyle/>
        <a:p>
          <a:endParaRPr lang="ru-RU" sz="1100"/>
        </a:p>
      </dgm:t>
    </dgm:pt>
    <dgm:pt modelId="{C91B65F5-3FC2-4B38-BBEF-8427A455005C}">
      <dgm:prSet phldrT="[Текст]" custT="1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1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identification of problem issues arising in the course of approximation with IPSAS</a:t>
          </a:r>
          <a:r>
            <a:rPr lang="ru-RU" sz="11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1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and transition to the UCA; development of proposals to address such issues</a:t>
          </a:r>
          <a:endParaRPr lang="ru-RU" sz="11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337CEA76-3B7C-44FA-A28C-704EDC16456F}" type="parTrans" cxnId="{C0D76BED-4581-4222-BB93-751B883DDFA6}">
      <dgm:prSet/>
      <dgm:spPr/>
      <dgm:t>
        <a:bodyPr/>
        <a:lstStyle/>
        <a:p>
          <a:endParaRPr lang="ru-RU" sz="1100"/>
        </a:p>
      </dgm:t>
    </dgm:pt>
    <dgm:pt modelId="{E3964E53-D5CF-481A-8B8F-F2CEE29F3057}" type="sibTrans" cxnId="{C0D76BED-4581-4222-BB93-751B883DDFA6}">
      <dgm:prSet/>
      <dgm:spPr/>
      <dgm:t>
        <a:bodyPr/>
        <a:lstStyle/>
        <a:p>
          <a:endParaRPr lang="ru-RU" sz="1100"/>
        </a:p>
      </dgm:t>
    </dgm:pt>
    <dgm:pt modelId="{12C6A422-AC09-4817-B67E-88844B21CB17}">
      <dgm:prSet custT="1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1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staff providing guidance on accounting and reporting</a:t>
          </a:r>
          <a:endParaRPr lang="ru-RU" sz="11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8EED84CC-BE4D-41CA-8FB0-A51C1BC85075}" type="parTrans" cxnId="{DEA73CF8-F617-4CB7-B183-7FEE261CEFAF}">
      <dgm:prSet/>
      <dgm:spPr/>
      <dgm:t>
        <a:bodyPr/>
        <a:lstStyle/>
        <a:p>
          <a:endParaRPr lang="ru-RU" sz="1100"/>
        </a:p>
      </dgm:t>
    </dgm:pt>
    <dgm:pt modelId="{FF709DEB-2CCA-430F-9B8B-3CB2CB2254ED}" type="sibTrans" cxnId="{DEA73CF8-F617-4CB7-B183-7FEE261CEFAF}">
      <dgm:prSet/>
      <dgm:spPr/>
      <dgm:t>
        <a:bodyPr/>
        <a:lstStyle/>
        <a:p>
          <a:endParaRPr lang="ru-RU" sz="1100"/>
        </a:p>
      </dgm:t>
    </dgm:pt>
    <dgm:pt modelId="{AE104E10-1F50-4B6D-91D5-9A3D74B217D5}">
      <dgm:prSet custT="1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1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submission of proposals on the issues of approximation of the national regulations with IPSAS, and UCA development</a:t>
          </a:r>
          <a:endParaRPr lang="ru-RU" sz="1100" dirty="0" smtClean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862AE97-B49E-45B8-BDB7-15D008626C95}" type="parTrans" cxnId="{AB052BF8-3EDD-4B5C-BF33-1E6F1D0B4066}">
      <dgm:prSet/>
      <dgm:spPr/>
      <dgm:t>
        <a:bodyPr/>
        <a:lstStyle/>
        <a:p>
          <a:endParaRPr lang="ru-RU" sz="1100"/>
        </a:p>
      </dgm:t>
    </dgm:pt>
    <dgm:pt modelId="{33336504-57B4-4569-B35F-2346106395A0}" type="sibTrans" cxnId="{AB052BF8-3EDD-4B5C-BF33-1E6F1D0B4066}">
      <dgm:prSet/>
      <dgm:spPr/>
      <dgm:t>
        <a:bodyPr/>
        <a:lstStyle/>
        <a:p>
          <a:endParaRPr lang="ru-RU" sz="1100"/>
        </a:p>
      </dgm:t>
    </dgm:pt>
    <dgm:pt modelId="{4B97BB7D-BB36-4032-989A-E82709F4F9B6}">
      <dgm:prSet custT="1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1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review of draft regulations in the area of general government  accounting and reporting</a:t>
          </a:r>
          <a:endParaRPr lang="ru-RU" sz="1100" dirty="0" smtClean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3927E97-CB72-4304-98CD-749EDA1365DE}" type="parTrans" cxnId="{B5040653-0A8F-4141-835F-BC1016DDED70}">
      <dgm:prSet/>
      <dgm:spPr/>
      <dgm:t>
        <a:bodyPr/>
        <a:lstStyle/>
        <a:p>
          <a:endParaRPr lang="ru-RU" sz="1100"/>
        </a:p>
      </dgm:t>
    </dgm:pt>
    <dgm:pt modelId="{DBD1FD1E-0CF2-44DB-865C-BA88B03AB79E}" type="sibTrans" cxnId="{B5040653-0A8F-4141-835F-BC1016DDED70}">
      <dgm:prSet/>
      <dgm:spPr/>
      <dgm:t>
        <a:bodyPr/>
        <a:lstStyle/>
        <a:p>
          <a:endParaRPr lang="ru-RU" sz="1100"/>
        </a:p>
      </dgm:t>
    </dgm:pt>
    <dgm:pt modelId="{CFA20554-6FCF-40BB-8428-6247D39CD6BA}">
      <dgm:prSet custT="1"/>
      <dgm:spPr>
        <a:noFill/>
        <a:ln>
          <a:noFill/>
        </a:ln>
      </dgm:spPr>
      <dgm:t>
        <a:bodyPr/>
        <a:lstStyle/>
        <a:p>
          <a:endParaRPr lang="ru-RU" sz="1100" dirty="0"/>
        </a:p>
      </dgm:t>
    </dgm:pt>
    <dgm:pt modelId="{284CFEDC-A463-45A4-A215-C6581EE3C469}" type="parTrans" cxnId="{24CF1A2B-8FD8-4F64-8683-18EAB0A48CCE}">
      <dgm:prSet/>
      <dgm:spPr/>
      <dgm:t>
        <a:bodyPr/>
        <a:lstStyle/>
        <a:p>
          <a:endParaRPr lang="ru-RU" sz="1100"/>
        </a:p>
      </dgm:t>
    </dgm:pt>
    <dgm:pt modelId="{28E36533-600B-4724-93C4-D78E507B77E7}" type="sibTrans" cxnId="{24CF1A2B-8FD8-4F64-8683-18EAB0A48CCE}">
      <dgm:prSet/>
      <dgm:spPr/>
      <dgm:t>
        <a:bodyPr/>
        <a:lstStyle/>
        <a:p>
          <a:endParaRPr lang="ru-RU" sz="1100"/>
        </a:p>
      </dgm:t>
    </dgm:pt>
    <dgm:pt modelId="{4A580953-B598-4A0F-A949-0E227F4214F2}" type="pres">
      <dgm:prSet presAssocID="{72F2CF68-5F2E-4E40-8D31-26ECFDF0EAA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304454-66FA-4549-8596-186624ED8159}" type="pres">
      <dgm:prSet presAssocID="{72F2CF68-5F2E-4E40-8D31-26ECFDF0EAA0}" presName="dummyMaxCanvas" presStyleCnt="0"/>
      <dgm:spPr/>
    </dgm:pt>
    <dgm:pt modelId="{16E0EEF1-CC05-4C67-89D5-9B806491180B}" type="pres">
      <dgm:prSet presAssocID="{72F2CF68-5F2E-4E40-8D31-26ECFDF0EAA0}" presName="parentComposite" presStyleCnt="0"/>
      <dgm:spPr/>
    </dgm:pt>
    <dgm:pt modelId="{5131253E-E907-4624-9CCC-0FF6A8CED2A4}" type="pres">
      <dgm:prSet presAssocID="{72F2CF68-5F2E-4E40-8D31-26ECFDF0EAA0}" presName="parent1" presStyleLbl="alignAccFollowNode1" presStyleIdx="0" presStyleCnt="4" custScaleY="41580" custLinFactNeighborX="-36715" custLinFactNeighborY="92731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3F62A2A5-E60E-4E46-897F-4E46EAA44611}" type="pres">
      <dgm:prSet presAssocID="{72F2CF68-5F2E-4E40-8D31-26ECFDF0EAA0}" presName="parent2" presStyleLbl="alignAccFollowNode1" presStyleIdx="1" presStyleCnt="4" custScaleY="45273" custLinFactNeighborX="959" custLinFactNeighborY="17048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D202AE15-5859-4CA6-A7E7-B135FFDABDB0}" type="pres">
      <dgm:prSet presAssocID="{72F2CF68-5F2E-4E40-8D31-26ECFDF0EAA0}" presName="childrenComposite" presStyleCnt="0"/>
      <dgm:spPr/>
    </dgm:pt>
    <dgm:pt modelId="{A5A187FA-8608-46F8-A0AD-6FF8792ACCC2}" type="pres">
      <dgm:prSet presAssocID="{72F2CF68-5F2E-4E40-8D31-26ECFDF0EAA0}" presName="dummyMaxCanvas_ChildArea" presStyleCnt="0"/>
      <dgm:spPr/>
    </dgm:pt>
    <dgm:pt modelId="{52751CBB-47C2-4051-AB4E-7C0BEDEDA34F}" type="pres">
      <dgm:prSet presAssocID="{72F2CF68-5F2E-4E40-8D31-26ECFDF0EAA0}" presName="fulcrum" presStyleLbl="alignAccFollowNode1" presStyleIdx="2" presStyleCnt="4" custScaleY="45458" custLinFactNeighborX="19196" custLinFactNeighborY="27813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0B331E">
              <a:alpha val="90000"/>
            </a:srgbClr>
          </a:solidFill>
        </a:ln>
      </dgm:spPr>
    </dgm:pt>
    <dgm:pt modelId="{3E816992-191F-40E7-9B50-74A3D8D22A61}" type="pres">
      <dgm:prSet presAssocID="{72F2CF68-5F2E-4E40-8D31-26ECFDF0EAA0}" presName="balance_44" presStyleLbl="alignAccFollowNode1" presStyleIdx="3" presStyleCnt="4" custScaleY="59782" custLinFactY="70471" custLinFactNeighborX="1938" custLinFactNeighborY="100000">
        <dgm:presLayoutVars>
          <dgm:bulletEnabled val="1"/>
        </dgm:presLayoutVars>
      </dgm:prSet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0B331E">
              <a:alpha val="90000"/>
            </a:srgbClr>
          </a:solidFill>
        </a:ln>
      </dgm:spPr>
    </dgm:pt>
    <dgm:pt modelId="{2F80931A-90E6-4BC7-8C21-E7BDA39D6298}" type="pres">
      <dgm:prSet presAssocID="{72F2CF68-5F2E-4E40-8D31-26ECFDF0EAA0}" presName="right_44_1" presStyleLbl="node1" presStyleIdx="0" presStyleCnt="8" custScaleX="205217" custScaleY="127015" custLinFactNeighborX="16335" custLinFactNeighborY="79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212A0-4E00-4203-B5B2-C6C3C95C2DC2}" type="pres">
      <dgm:prSet presAssocID="{72F2CF68-5F2E-4E40-8D31-26ECFDF0EAA0}" presName="right_44_2" presStyleLbl="node1" presStyleIdx="1" presStyleCnt="8" custScaleX="203571" custScaleY="110486" custLinFactNeighborX="17493" custLinFactNeighborY="46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24D97-9FE0-4CB0-859D-736A869FAEF6}" type="pres">
      <dgm:prSet presAssocID="{72F2CF68-5F2E-4E40-8D31-26ECFDF0EAA0}" presName="right_44_3" presStyleLbl="node1" presStyleIdx="2" presStyleCnt="8" custScaleX="200143" custScaleY="116602" custLinFactNeighborX="16095" custLinFactNeighborY="17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88508-D6C2-4576-A7A2-E408FADD8C42}" type="pres">
      <dgm:prSet presAssocID="{72F2CF68-5F2E-4E40-8D31-26ECFDF0EAA0}" presName="right_44_4" presStyleLbl="node1" presStyleIdx="3" presStyleCnt="8" custScaleX="203571" custScaleY="129001" custLinFactNeighborX="16826" custLinFactNeighborY="-22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F45C7-6D91-4253-A136-5D4A2D9DB2AA}" type="pres">
      <dgm:prSet presAssocID="{72F2CF68-5F2E-4E40-8D31-26ECFDF0EAA0}" presName="left_44_1" presStyleLbl="node1" presStyleIdx="4" presStyleCnt="8" custScaleX="149113" custLinFactNeighborX="-20837" custLinFactNeighborY="86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79B79-9BEA-42E2-8D01-181C8575056A}" type="pres">
      <dgm:prSet presAssocID="{72F2CF68-5F2E-4E40-8D31-26ECFDF0EAA0}" presName="left_44_2" presStyleLbl="node1" presStyleIdx="5" presStyleCnt="8" custScaleX="146505" custScaleY="136498" custLinFactNeighborX="-21233" custLinFactNeighborY="58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40A2B-F373-4E5F-A6F7-1DDD3FA769A2}" type="pres">
      <dgm:prSet presAssocID="{72F2CF68-5F2E-4E40-8D31-26ECFDF0EAA0}" presName="left_44_3" presStyleLbl="node1" presStyleIdx="6" presStyleCnt="8" custScaleX="148348" custScaleY="158695" custLinFactNeighborX="-21710" custLinFactNeighborY="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D5429-352C-4104-805E-1F2BAE261E0A}" type="pres">
      <dgm:prSet presAssocID="{72F2CF68-5F2E-4E40-8D31-26ECFDF0EAA0}" presName="left_44_4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303AD7-24C6-4D4F-B705-CC54C5D4B56F}" type="presOf" srcId="{CFA20554-6FCF-40BB-8428-6247D39CD6BA}" destId="{7B5D5429-352C-4104-805E-1F2BAE261E0A}" srcOrd="0" destOrd="0" presId="urn:microsoft.com/office/officeart/2005/8/layout/balance1"/>
    <dgm:cxn modelId="{C0D76BED-4581-4222-BB93-751B883DDFA6}" srcId="{8E859664-6CEF-49DE-B87E-FD317698E3C6}" destId="{C91B65F5-3FC2-4B38-BBEF-8427A455005C}" srcOrd="1" destOrd="0" parTransId="{337CEA76-3B7C-44FA-A28C-704EDC16456F}" sibTransId="{E3964E53-D5CF-481A-8B8F-F2CEE29F3057}"/>
    <dgm:cxn modelId="{AD76BD9C-79CB-4BEE-84C0-65ECD588C7D0}" type="presOf" srcId="{9DFCC928-1ECD-420D-A956-86E7C8BE6937}" destId="{5131253E-E907-4624-9CCC-0FF6A8CED2A4}" srcOrd="0" destOrd="0" presId="urn:microsoft.com/office/officeart/2005/8/layout/balance1"/>
    <dgm:cxn modelId="{24CF1A2B-8FD8-4F64-8683-18EAB0A48CCE}" srcId="{9DFCC928-1ECD-420D-A956-86E7C8BE6937}" destId="{CFA20554-6FCF-40BB-8428-6247D39CD6BA}" srcOrd="3" destOrd="0" parTransId="{284CFEDC-A463-45A4-A215-C6581EE3C469}" sibTransId="{28E36533-600B-4724-93C4-D78E507B77E7}"/>
    <dgm:cxn modelId="{3E582F02-68C3-4944-95DC-9993AEDA79A9}" type="presOf" srcId="{72F2CF68-5F2E-4E40-8D31-26ECFDF0EAA0}" destId="{4A580953-B598-4A0F-A949-0E227F4214F2}" srcOrd="0" destOrd="0" presId="urn:microsoft.com/office/officeart/2005/8/layout/balance1"/>
    <dgm:cxn modelId="{995AB7E2-D7FF-4152-AF22-005AADA17995}" type="presOf" srcId="{12C6A422-AC09-4817-B67E-88844B21CB17}" destId="{AFD79B79-9BEA-42E2-8D01-181C8575056A}" srcOrd="0" destOrd="0" presId="urn:microsoft.com/office/officeart/2005/8/layout/balance1"/>
    <dgm:cxn modelId="{C0AB89F5-2FA8-4067-A717-B71AC2A7F846}" type="presOf" srcId="{A999618B-6711-4428-A326-7D68EF35D505}" destId="{D68F45C7-6D91-4253-A136-5D4A2D9DB2AA}" srcOrd="0" destOrd="0" presId="urn:microsoft.com/office/officeart/2005/8/layout/balance1"/>
    <dgm:cxn modelId="{5BC38642-2AA0-4F98-85D6-1A3A3B238D99}" type="presOf" srcId="{AE104E10-1F50-4B6D-91D5-9A3D74B217D5}" destId="{EF288508-D6C2-4576-A7A2-E408FADD8C42}" srcOrd="0" destOrd="0" presId="urn:microsoft.com/office/officeart/2005/8/layout/balance1"/>
    <dgm:cxn modelId="{AB052BF8-3EDD-4B5C-BF33-1E6F1D0B4066}" srcId="{8E859664-6CEF-49DE-B87E-FD317698E3C6}" destId="{AE104E10-1F50-4B6D-91D5-9A3D74B217D5}" srcOrd="3" destOrd="0" parTransId="{4862AE97-B49E-45B8-BDB7-15D008626C95}" sibTransId="{33336504-57B4-4569-B35F-2346106395A0}"/>
    <dgm:cxn modelId="{C634D58C-7898-40FB-A7EE-0611D88081DA}" srcId="{9DFCC928-1ECD-420D-A956-86E7C8BE6937}" destId="{0C2304A5-1D87-4252-B17B-6DCFCEB75291}" srcOrd="2" destOrd="0" parTransId="{7F1D2DCF-96CB-4045-94FE-E2BC52244E3F}" sibTransId="{D1DEE2CF-9F93-4FDF-9DD0-F597C31B3864}"/>
    <dgm:cxn modelId="{3699CD0B-B7F3-446C-832F-20434D1FD7F2}" srcId="{72F2CF68-5F2E-4E40-8D31-26ECFDF0EAA0}" destId="{8E859664-6CEF-49DE-B87E-FD317698E3C6}" srcOrd="1" destOrd="0" parTransId="{0574B60D-C637-4E2C-A281-B1FABCBB77BA}" sibTransId="{AA520C11-07C2-47C9-85D6-015050D27FC3}"/>
    <dgm:cxn modelId="{42837451-265A-4018-B73B-715375C17F51}" type="presOf" srcId="{4B97BB7D-BB36-4032-989A-E82709F4F9B6}" destId="{38824D97-9FE0-4CB0-859D-736A869FAEF6}" srcOrd="0" destOrd="0" presId="urn:microsoft.com/office/officeart/2005/8/layout/balance1"/>
    <dgm:cxn modelId="{DEA73CF8-F617-4CB7-B183-7FEE261CEFAF}" srcId="{9DFCC928-1ECD-420D-A956-86E7C8BE6937}" destId="{12C6A422-AC09-4817-B67E-88844B21CB17}" srcOrd="1" destOrd="0" parTransId="{8EED84CC-BE4D-41CA-8FB0-A51C1BC85075}" sibTransId="{FF709DEB-2CCA-430F-9B8B-3CB2CB2254ED}"/>
    <dgm:cxn modelId="{5833B4A4-1F5E-4430-9953-868B7A230EFA}" type="presOf" srcId="{BF0E59F4-1C96-431C-B8A6-89C5138A7AE4}" destId="{2F80931A-90E6-4BC7-8C21-E7BDA39D6298}" srcOrd="0" destOrd="0" presId="urn:microsoft.com/office/officeart/2005/8/layout/balance1"/>
    <dgm:cxn modelId="{6454F8D8-9855-4C9C-808F-E45AAA2FAF9A}" srcId="{72F2CF68-5F2E-4E40-8D31-26ECFDF0EAA0}" destId="{9DFCC928-1ECD-420D-A956-86E7C8BE6937}" srcOrd="0" destOrd="0" parTransId="{6907D687-E3A8-4F63-A500-6220CA555E71}" sibTransId="{CFAAD0F1-2025-4E24-BCA4-444EED3F799F}"/>
    <dgm:cxn modelId="{F37841B4-A03B-49BD-8D1C-C4326BFB633F}" type="presOf" srcId="{C91B65F5-3FC2-4B38-BBEF-8427A455005C}" destId="{8EA212A0-4E00-4203-B5B2-C6C3C95C2DC2}" srcOrd="0" destOrd="0" presId="urn:microsoft.com/office/officeart/2005/8/layout/balance1"/>
    <dgm:cxn modelId="{EE0BDAA3-B2E9-4BF4-90AD-D97C13B27040}" srcId="{9DFCC928-1ECD-420D-A956-86E7C8BE6937}" destId="{A999618B-6711-4428-A326-7D68EF35D505}" srcOrd="0" destOrd="0" parTransId="{DBF71818-282D-413E-8902-A6B28278DBE7}" sibTransId="{6B7E2C42-DD93-48CB-A8AC-66DBDFDF657C}"/>
    <dgm:cxn modelId="{B5040653-0A8F-4141-835F-BC1016DDED70}" srcId="{8E859664-6CEF-49DE-B87E-FD317698E3C6}" destId="{4B97BB7D-BB36-4032-989A-E82709F4F9B6}" srcOrd="2" destOrd="0" parTransId="{B3927E97-CB72-4304-98CD-749EDA1365DE}" sibTransId="{DBD1FD1E-0CF2-44DB-865C-BA88B03AB79E}"/>
    <dgm:cxn modelId="{A370AA6D-343C-4B7D-9B35-62F71DA8236B}" srcId="{8E859664-6CEF-49DE-B87E-FD317698E3C6}" destId="{BF0E59F4-1C96-431C-B8A6-89C5138A7AE4}" srcOrd="0" destOrd="0" parTransId="{2E87AD69-A161-4E56-AEC8-F13D5651D15B}" sibTransId="{74568A44-73D4-427A-9AC2-DD7F672B9BEF}"/>
    <dgm:cxn modelId="{BE065043-3029-4855-A7FC-48CE025BE939}" type="presOf" srcId="{0C2304A5-1D87-4252-B17B-6DCFCEB75291}" destId="{73F40A2B-F373-4E5F-A6F7-1DDD3FA769A2}" srcOrd="0" destOrd="0" presId="urn:microsoft.com/office/officeart/2005/8/layout/balance1"/>
    <dgm:cxn modelId="{565F73E7-83AD-470E-AFFB-BF3DCFB14A43}" type="presOf" srcId="{8E859664-6CEF-49DE-B87E-FD317698E3C6}" destId="{3F62A2A5-E60E-4E46-897F-4E46EAA44611}" srcOrd="0" destOrd="0" presId="urn:microsoft.com/office/officeart/2005/8/layout/balance1"/>
    <dgm:cxn modelId="{942A166F-36A6-4810-BFBC-1640A744A074}" type="presParOf" srcId="{4A580953-B598-4A0F-A949-0E227F4214F2}" destId="{6D304454-66FA-4549-8596-186624ED8159}" srcOrd="0" destOrd="0" presId="urn:microsoft.com/office/officeart/2005/8/layout/balance1"/>
    <dgm:cxn modelId="{72434F91-7EBF-4193-9E97-716DF43D92A0}" type="presParOf" srcId="{4A580953-B598-4A0F-A949-0E227F4214F2}" destId="{16E0EEF1-CC05-4C67-89D5-9B806491180B}" srcOrd="1" destOrd="0" presId="urn:microsoft.com/office/officeart/2005/8/layout/balance1"/>
    <dgm:cxn modelId="{3EEADCD6-B850-41FA-B27A-AFC08CC567AF}" type="presParOf" srcId="{16E0EEF1-CC05-4C67-89D5-9B806491180B}" destId="{5131253E-E907-4624-9CCC-0FF6A8CED2A4}" srcOrd="0" destOrd="0" presId="urn:microsoft.com/office/officeart/2005/8/layout/balance1"/>
    <dgm:cxn modelId="{67795A33-AD97-46A3-91BC-3E8E502C5205}" type="presParOf" srcId="{16E0EEF1-CC05-4C67-89D5-9B806491180B}" destId="{3F62A2A5-E60E-4E46-897F-4E46EAA44611}" srcOrd="1" destOrd="0" presId="urn:microsoft.com/office/officeart/2005/8/layout/balance1"/>
    <dgm:cxn modelId="{8999B860-72C7-4D70-AB5A-F244C1A23527}" type="presParOf" srcId="{4A580953-B598-4A0F-A949-0E227F4214F2}" destId="{D202AE15-5859-4CA6-A7E7-B135FFDABDB0}" srcOrd="2" destOrd="0" presId="urn:microsoft.com/office/officeart/2005/8/layout/balance1"/>
    <dgm:cxn modelId="{937E15BE-7A50-4D96-86C0-1BC014B373AB}" type="presParOf" srcId="{D202AE15-5859-4CA6-A7E7-B135FFDABDB0}" destId="{A5A187FA-8608-46F8-A0AD-6FF8792ACCC2}" srcOrd="0" destOrd="0" presId="urn:microsoft.com/office/officeart/2005/8/layout/balance1"/>
    <dgm:cxn modelId="{9669B79A-0B1F-4F6B-88E6-B60C6B776EBD}" type="presParOf" srcId="{D202AE15-5859-4CA6-A7E7-B135FFDABDB0}" destId="{52751CBB-47C2-4051-AB4E-7C0BEDEDA34F}" srcOrd="1" destOrd="0" presId="urn:microsoft.com/office/officeart/2005/8/layout/balance1"/>
    <dgm:cxn modelId="{F3F425F1-3AC1-4123-AB04-1A205EBADAD7}" type="presParOf" srcId="{D202AE15-5859-4CA6-A7E7-B135FFDABDB0}" destId="{3E816992-191F-40E7-9B50-74A3D8D22A61}" srcOrd="2" destOrd="0" presId="urn:microsoft.com/office/officeart/2005/8/layout/balance1"/>
    <dgm:cxn modelId="{E3570FE3-C234-4A85-A029-C0482FA54540}" type="presParOf" srcId="{D202AE15-5859-4CA6-A7E7-B135FFDABDB0}" destId="{2F80931A-90E6-4BC7-8C21-E7BDA39D6298}" srcOrd="3" destOrd="0" presId="urn:microsoft.com/office/officeart/2005/8/layout/balance1"/>
    <dgm:cxn modelId="{0E272755-0A4B-4217-ABF6-B2A230FE505E}" type="presParOf" srcId="{D202AE15-5859-4CA6-A7E7-B135FFDABDB0}" destId="{8EA212A0-4E00-4203-B5B2-C6C3C95C2DC2}" srcOrd="4" destOrd="0" presId="urn:microsoft.com/office/officeart/2005/8/layout/balance1"/>
    <dgm:cxn modelId="{EB16B4C0-2A97-4809-BE1E-F6D925023775}" type="presParOf" srcId="{D202AE15-5859-4CA6-A7E7-B135FFDABDB0}" destId="{38824D97-9FE0-4CB0-859D-736A869FAEF6}" srcOrd="5" destOrd="0" presId="urn:microsoft.com/office/officeart/2005/8/layout/balance1"/>
    <dgm:cxn modelId="{198EB713-D091-4CA2-AA2E-162F03513A95}" type="presParOf" srcId="{D202AE15-5859-4CA6-A7E7-B135FFDABDB0}" destId="{EF288508-D6C2-4576-A7A2-E408FADD8C42}" srcOrd="6" destOrd="0" presId="urn:microsoft.com/office/officeart/2005/8/layout/balance1"/>
    <dgm:cxn modelId="{6643BA4E-3826-4D23-8230-1DB5BDE50866}" type="presParOf" srcId="{D202AE15-5859-4CA6-A7E7-B135FFDABDB0}" destId="{D68F45C7-6D91-4253-A136-5D4A2D9DB2AA}" srcOrd="7" destOrd="0" presId="urn:microsoft.com/office/officeart/2005/8/layout/balance1"/>
    <dgm:cxn modelId="{D365B1DE-B690-493B-8F68-542C0E5B2F72}" type="presParOf" srcId="{D202AE15-5859-4CA6-A7E7-B135FFDABDB0}" destId="{AFD79B79-9BEA-42E2-8D01-181C8575056A}" srcOrd="8" destOrd="0" presId="urn:microsoft.com/office/officeart/2005/8/layout/balance1"/>
    <dgm:cxn modelId="{E60F7232-03B3-448E-9227-C9160D403FF5}" type="presParOf" srcId="{D202AE15-5859-4CA6-A7E7-B135FFDABDB0}" destId="{73F40A2B-F373-4E5F-A6F7-1DDD3FA769A2}" srcOrd="9" destOrd="0" presId="urn:microsoft.com/office/officeart/2005/8/layout/balance1"/>
    <dgm:cxn modelId="{3E6186D4-25ED-47F0-B663-A146C9991917}" type="presParOf" srcId="{D202AE15-5859-4CA6-A7E7-B135FFDABDB0}" destId="{7B5D5429-352C-4104-805E-1F2BAE261E0A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12929A7-B0EF-40BD-9A6F-B91C2B77261D}" type="doc">
      <dgm:prSet loTypeId="urn:microsoft.com/office/officeart/2005/8/layout/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8D38F8D-7FB6-4119-9B54-173CA735B9B9}">
      <dgm:prSet phldrT="[Текст]" custT="1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200" b="1" i="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Level 1 account</a:t>
          </a:r>
          <a:endParaRPr lang="ru-RU" sz="1200" b="1" i="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F2ACB23-307F-46C3-82AA-FE6EA49697D9}" type="parTrans" cxnId="{C4CFC95F-B433-4A1F-AEE5-96733B80F64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8B60B16-FE98-4F43-B391-D8DC45A99C8B}" type="sibTrans" cxnId="{C4CFC95F-B433-4A1F-AEE5-96733B80F64A}">
      <dgm:prSet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E6F38F3-C8DD-453E-B2BA-D8E970647037}">
      <dgm:prSet phldrT="[Текст]" custT="1"/>
      <dgm:spPr>
        <a:ln>
          <a:solidFill>
            <a:srgbClr val="0B331E"/>
          </a:solidFill>
        </a:ln>
      </dgm:spPr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30 –</a:t>
          </a:r>
          <a:r>
            <a:rPr lang="en-US" sz="1100" dirty="0" smtClean="0">
              <a:latin typeface="Times New Roman" pitchFamily="18" charset="0"/>
              <a:cs typeface="Times New Roman" pitchFamily="18" charset="0"/>
            </a:rPr>
            <a:t>Internal sources of financing of the republican budget deficit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B036D115-81A4-4C85-9711-C6639C323EDB}" type="parTrans" cxnId="{C92CF75B-C2E1-43BF-86FF-C12968C324A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96EFB0-7ED2-4843-86C9-71727B0C3E89}" type="sibTrans" cxnId="{C92CF75B-C2E1-43BF-86FF-C12968C324A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73C5641-081E-4CCF-A004-7AD7B95C70BE}">
      <dgm:prSet phldrT="[Текст]" custT="1"/>
      <dgm:spPr>
        <a:solidFill>
          <a:srgbClr val="0B331E"/>
        </a:solidFill>
      </dgm:spPr>
      <dgm:t>
        <a:bodyPr/>
        <a:lstStyle/>
        <a:p>
          <a:r>
            <a:rPr lang="en-US" sz="1200" b="1" i="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Level 2 account</a:t>
          </a:r>
          <a:endParaRPr lang="ru-RU" sz="1200" b="1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0EC642C-8A86-4F62-BBA1-BD12034D93EC}" type="parTrans" cxnId="{08F8021F-7821-4A5B-B488-F2AE296E966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DB51207-E44A-4447-8BC6-99A446F22A5C}" type="sibTrans" cxnId="{08F8021F-7821-4A5B-B488-F2AE296E9667}">
      <dgm:prSet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61E7517-F8FE-46C9-B55E-5393EE6D7B07}">
      <dgm:prSet phldrT="[Текст]" custT="1"/>
      <dgm:spPr>
        <a:ln>
          <a:solidFill>
            <a:srgbClr val="0B331E"/>
          </a:solidFill>
        </a:ln>
      </dgm:spPr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300 – </a:t>
          </a:r>
          <a:r>
            <a:rPr lang="en-US" sz="1100" dirty="0" smtClean="0">
              <a:latin typeface="Times New Roman" pitchFamily="18" charset="0"/>
              <a:cs typeface="Times New Roman" pitchFamily="18" charset="0"/>
            </a:rPr>
            <a:t>Sources of the National Bank of the Republic of Belarus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5E84A989-EB73-4CAA-8CB8-F7147F16213D}" type="parTrans" cxnId="{4F625F18-7898-457D-A4B4-BF92453101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7DAB4B-DAAF-4EFD-A89C-53188DCB7978}" type="sibTrans" cxnId="{4F625F18-7898-457D-A4B4-BF92453101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697ECC-131A-4B83-A8C9-5F36E3D651B6}">
      <dgm:prSet phldrT="[Текст]" custT="1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200" b="1" i="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Level 3 account</a:t>
          </a:r>
          <a:endParaRPr lang="ru-RU" sz="1200" b="1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AB64ABE-8A9B-4082-8DE4-A62E14786238}" type="parTrans" cxnId="{640DA329-0866-473C-95BE-F5A9AEADC2C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0711666-6057-4C72-98F8-05C691DB6FA3}" type="sibTrans" cxnId="{640DA329-0866-473C-95BE-F5A9AEADC2C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39E71D6-8391-4F6B-B761-D5FC1DFF4999}">
      <dgm:prSet phldrT="[Текст]"/>
      <dgm:spPr>
        <a:ln>
          <a:solidFill>
            <a:srgbClr val="0B331E"/>
          </a:solidFill>
        </a:ln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3001 –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Short-term credits of the National Bank of the Republic of Belarus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80BC8E3-6F81-49A6-9933-4BB6B3296326}" type="parTrans" cxnId="{17A14F00-C663-4C9F-A5F3-5E1DCF15F5F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4B04F44-FD66-45A3-BA41-F0DE87A25BFE}" type="sibTrans" cxnId="{17A14F00-C663-4C9F-A5F3-5E1DCF15F5F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6438093-7CE6-44D5-885C-6E3876CA9BA0}" type="pres">
      <dgm:prSet presAssocID="{D12929A7-B0EF-40BD-9A6F-B91C2B7726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F7D7B7-4491-49EB-AB32-29D1A06663E7}" type="pres">
      <dgm:prSet presAssocID="{88D38F8D-7FB6-4119-9B54-173CA735B9B9}" presName="composite" presStyleCnt="0"/>
      <dgm:spPr/>
      <dgm:t>
        <a:bodyPr/>
        <a:lstStyle/>
        <a:p>
          <a:endParaRPr lang="ru-RU"/>
        </a:p>
      </dgm:t>
    </dgm:pt>
    <dgm:pt modelId="{35042766-EF6F-4767-BB61-5F4F3446F7C2}" type="pres">
      <dgm:prSet presAssocID="{88D38F8D-7FB6-4119-9B54-173CA735B9B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7C122-1E8D-4212-B060-F73A546AA154}" type="pres">
      <dgm:prSet presAssocID="{88D38F8D-7FB6-4119-9B54-173CA735B9B9}" presName="parSh" presStyleLbl="node1" presStyleIdx="0" presStyleCnt="3"/>
      <dgm:spPr/>
      <dgm:t>
        <a:bodyPr/>
        <a:lstStyle/>
        <a:p>
          <a:endParaRPr lang="ru-RU"/>
        </a:p>
      </dgm:t>
    </dgm:pt>
    <dgm:pt modelId="{95C6EB75-DEC7-4EF2-9D53-B553630F3409}" type="pres">
      <dgm:prSet presAssocID="{88D38F8D-7FB6-4119-9B54-173CA735B9B9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B5F94-223C-4C72-B165-A249EA42EDD5}" type="pres">
      <dgm:prSet presAssocID="{C8B60B16-FE98-4F43-B391-D8DC45A99C8B}" presName="sibTrans" presStyleLbl="sibTrans2D1" presStyleIdx="0" presStyleCnt="2" custLinFactNeighborX="29263" custLinFactNeighborY="19256"/>
      <dgm:spPr/>
      <dgm:t>
        <a:bodyPr/>
        <a:lstStyle/>
        <a:p>
          <a:endParaRPr lang="ru-RU"/>
        </a:p>
      </dgm:t>
    </dgm:pt>
    <dgm:pt modelId="{C00EE92F-FCD2-460A-90CB-7DB05A2A4463}" type="pres">
      <dgm:prSet presAssocID="{C8B60B16-FE98-4F43-B391-D8DC45A99C8B}" presName="connTx" presStyleLbl="sibTrans2D1" presStyleIdx="0" presStyleCnt="2"/>
      <dgm:spPr/>
      <dgm:t>
        <a:bodyPr/>
        <a:lstStyle/>
        <a:p>
          <a:endParaRPr lang="ru-RU"/>
        </a:p>
      </dgm:t>
    </dgm:pt>
    <dgm:pt modelId="{7E768123-A5D6-497E-BC46-CC5D2FA5BE1B}" type="pres">
      <dgm:prSet presAssocID="{073C5641-081E-4CCF-A004-7AD7B95C70BE}" presName="composite" presStyleCnt="0"/>
      <dgm:spPr/>
      <dgm:t>
        <a:bodyPr/>
        <a:lstStyle/>
        <a:p>
          <a:endParaRPr lang="ru-RU"/>
        </a:p>
      </dgm:t>
    </dgm:pt>
    <dgm:pt modelId="{5FF67D59-DCD1-4AC1-BB50-08BFAEA4367E}" type="pres">
      <dgm:prSet presAssocID="{073C5641-081E-4CCF-A004-7AD7B95C70B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062A2-DBF8-451B-8195-3937ED2C54EE}" type="pres">
      <dgm:prSet presAssocID="{073C5641-081E-4CCF-A004-7AD7B95C70BE}" presName="parSh" presStyleLbl="node1" presStyleIdx="1" presStyleCnt="3"/>
      <dgm:spPr/>
      <dgm:t>
        <a:bodyPr/>
        <a:lstStyle/>
        <a:p>
          <a:endParaRPr lang="ru-RU"/>
        </a:p>
      </dgm:t>
    </dgm:pt>
    <dgm:pt modelId="{395A6C6B-92B0-49F9-B8CC-B163A621B7CB}" type="pres">
      <dgm:prSet presAssocID="{073C5641-081E-4CCF-A004-7AD7B95C70BE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1FE2A-818A-4A75-8E78-9B4C4B9E64B2}" type="pres">
      <dgm:prSet presAssocID="{BDB51207-E44A-4447-8BC6-99A446F22A5C}" presName="sibTrans" presStyleLbl="sibTrans2D1" presStyleIdx="1" presStyleCnt="2" custLinFactNeighborX="30297" custLinFactNeighborY="19256"/>
      <dgm:spPr/>
      <dgm:t>
        <a:bodyPr/>
        <a:lstStyle/>
        <a:p>
          <a:endParaRPr lang="ru-RU"/>
        </a:p>
      </dgm:t>
    </dgm:pt>
    <dgm:pt modelId="{A826B4A4-1DA1-43AD-AB24-E31B976B0A47}" type="pres">
      <dgm:prSet presAssocID="{BDB51207-E44A-4447-8BC6-99A446F22A5C}" presName="connTx" presStyleLbl="sibTrans2D1" presStyleIdx="1" presStyleCnt="2"/>
      <dgm:spPr/>
      <dgm:t>
        <a:bodyPr/>
        <a:lstStyle/>
        <a:p>
          <a:endParaRPr lang="ru-RU"/>
        </a:p>
      </dgm:t>
    </dgm:pt>
    <dgm:pt modelId="{7418C6D8-2264-4A98-8BC0-637402FD2CF6}" type="pres">
      <dgm:prSet presAssocID="{2A697ECC-131A-4B83-A8C9-5F36E3D651B6}" presName="composite" presStyleCnt="0"/>
      <dgm:spPr/>
      <dgm:t>
        <a:bodyPr/>
        <a:lstStyle/>
        <a:p>
          <a:endParaRPr lang="ru-RU"/>
        </a:p>
      </dgm:t>
    </dgm:pt>
    <dgm:pt modelId="{50B2DCB0-78AC-4A98-9DCC-E58385ECE33C}" type="pres">
      <dgm:prSet presAssocID="{2A697ECC-131A-4B83-A8C9-5F36E3D651B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8DA85-17F0-4874-8D26-371007E935B2}" type="pres">
      <dgm:prSet presAssocID="{2A697ECC-131A-4B83-A8C9-5F36E3D651B6}" presName="parSh" presStyleLbl="node1" presStyleIdx="2" presStyleCnt="3"/>
      <dgm:spPr/>
      <dgm:t>
        <a:bodyPr/>
        <a:lstStyle/>
        <a:p>
          <a:endParaRPr lang="ru-RU"/>
        </a:p>
      </dgm:t>
    </dgm:pt>
    <dgm:pt modelId="{F56E9307-6A7E-455A-A7AB-D7B965B2D9EC}" type="pres">
      <dgm:prSet presAssocID="{2A697ECC-131A-4B83-A8C9-5F36E3D651B6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835B07-1AA7-4493-A3C6-3AC9D01E6C9B}" type="presOf" srcId="{BDB51207-E44A-4447-8BC6-99A446F22A5C}" destId="{38C1FE2A-818A-4A75-8E78-9B4C4B9E64B2}" srcOrd="0" destOrd="0" presId="urn:microsoft.com/office/officeart/2005/8/layout/process3"/>
    <dgm:cxn modelId="{5ABD5AA3-E385-4A20-894C-D0000E53267F}" type="presOf" srcId="{C8B60B16-FE98-4F43-B391-D8DC45A99C8B}" destId="{BD4B5F94-223C-4C72-B165-A249EA42EDD5}" srcOrd="0" destOrd="0" presId="urn:microsoft.com/office/officeart/2005/8/layout/process3"/>
    <dgm:cxn modelId="{C92CF75B-C2E1-43BF-86FF-C12968C324AD}" srcId="{88D38F8D-7FB6-4119-9B54-173CA735B9B9}" destId="{EE6F38F3-C8DD-453E-B2BA-D8E970647037}" srcOrd="0" destOrd="0" parTransId="{B036D115-81A4-4C85-9711-C6639C323EDB}" sibTransId="{8C96EFB0-7ED2-4843-86C9-71727B0C3E89}"/>
    <dgm:cxn modelId="{08F8021F-7821-4A5B-B488-F2AE296E9667}" srcId="{D12929A7-B0EF-40BD-9A6F-B91C2B77261D}" destId="{073C5641-081E-4CCF-A004-7AD7B95C70BE}" srcOrd="1" destOrd="0" parTransId="{10EC642C-8A86-4F62-BBA1-BD12034D93EC}" sibTransId="{BDB51207-E44A-4447-8BC6-99A446F22A5C}"/>
    <dgm:cxn modelId="{D4E2031A-4258-41A0-A1C2-DE6F0198D11B}" type="presOf" srcId="{073C5641-081E-4CCF-A004-7AD7B95C70BE}" destId="{5FF67D59-DCD1-4AC1-BB50-08BFAEA4367E}" srcOrd="0" destOrd="0" presId="urn:microsoft.com/office/officeart/2005/8/layout/process3"/>
    <dgm:cxn modelId="{5DE54A3D-8012-4CAD-A50D-71BA4D83FD3E}" type="presOf" srcId="{D12929A7-B0EF-40BD-9A6F-B91C2B77261D}" destId="{96438093-7CE6-44D5-885C-6E3876CA9BA0}" srcOrd="0" destOrd="0" presId="urn:microsoft.com/office/officeart/2005/8/layout/process3"/>
    <dgm:cxn modelId="{C11C91E1-0488-47FF-9872-5C4E41A2EDB0}" type="presOf" srcId="{BDB51207-E44A-4447-8BC6-99A446F22A5C}" destId="{A826B4A4-1DA1-43AD-AB24-E31B976B0A47}" srcOrd="1" destOrd="0" presId="urn:microsoft.com/office/officeart/2005/8/layout/process3"/>
    <dgm:cxn modelId="{640DA329-0866-473C-95BE-F5A9AEADC2C9}" srcId="{D12929A7-B0EF-40BD-9A6F-B91C2B77261D}" destId="{2A697ECC-131A-4B83-A8C9-5F36E3D651B6}" srcOrd="2" destOrd="0" parTransId="{9AB64ABE-8A9B-4082-8DE4-A62E14786238}" sibTransId="{B0711666-6057-4C72-98F8-05C691DB6FA3}"/>
    <dgm:cxn modelId="{26F2DBCE-6E48-42E9-AFAF-A4A9C5D6356B}" type="presOf" srcId="{761E7517-F8FE-46C9-B55E-5393EE6D7B07}" destId="{395A6C6B-92B0-49F9-B8CC-B163A621B7CB}" srcOrd="0" destOrd="0" presId="urn:microsoft.com/office/officeart/2005/8/layout/process3"/>
    <dgm:cxn modelId="{AEBC8B09-80A2-48BC-A4D7-72C6F23F371D}" type="presOf" srcId="{EE6F38F3-C8DD-453E-B2BA-D8E970647037}" destId="{95C6EB75-DEC7-4EF2-9D53-B553630F3409}" srcOrd="0" destOrd="0" presId="urn:microsoft.com/office/officeart/2005/8/layout/process3"/>
    <dgm:cxn modelId="{5B0CF40C-82EA-4198-8C8A-17008AF20C15}" type="presOf" srcId="{88D38F8D-7FB6-4119-9B54-173CA735B9B9}" destId="{35042766-EF6F-4767-BB61-5F4F3446F7C2}" srcOrd="0" destOrd="0" presId="urn:microsoft.com/office/officeart/2005/8/layout/process3"/>
    <dgm:cxn modelId="{4F625F18-7898-457D-A4B4-BF92453101CD}" srcId="{073C5641-081E-4CCF-A004-7AD7B95C70BE}" destId="{761E7517-F8FE-46C9-B55E-5393EE6D7B07}" srcOrd="0" destOrd="0" parTransId="{5E84A989-EB73-4CAA-8CB8-F7147F16213D}" sibTransId="{7B7DAB4B-DAAF-4EFD-A89C-53188DCB7978}"/>
    <dgm:cxn modelId="{0FCE6384-A95F-4E36-86A8-667CF570D67E}" type="presOf" srcId="{2A697ECC-131A-4B83-A8C9-5F36E3D651B6}" destId="{64C8DA85-17F0-4874-8D26-371007E935B2}" srcOrd="1" destOrd="0" presId="urn:microsoft.com/office/officeart/2005/8/layout/process3"/>
    <dgm:cxn modelId="{3A71AC3D-E000-4D51-B58D-80A57CD65DCA}" type="presOf" srcId="{C8B60B16-FE98-4F43-B391-D8DC45A99C8B}" destId="{C00EE92F-FCD2-460A-90CB-7DB05A2A4463}" srcOrd="1" destOrd="0" presId="urn:microsoft.com/office/officeart/2005/8/layout/process3"/>
    <dgm:cxn modelId="{C4CFC95F-B433-4A1F-AEE5-96733B80F64A}" srcId="{D12929A7-B0EF-40BD-9A6F-B91C2B77261D}" destId="{88D38F8D-7FB6-4119-9B54-173CA735B9B9}" srcOrd="0" destOrd="0" parTransId="{7F2ACB23-307F-46C3-82AA-FE6EA49697D9}" sibTransId="{C8B60B16-FE98-4F43-B391-D8DC45A99C8B}"/>
    <dgm:cxn modelId="{17EE7D4A-8501-4B2F-92C8-21F91A1E8CBA}" type="presOf" srcId="{073C5641-081E-4CCF-A004-7AD7B95C70BE}" destId="{AA1062A2-DBF8-451B-8195-3937ED2C54EE}" srcOrd="1" destOrd="0" presId="urn:microsoft.com/office/officeart/2005/8/layout/process3"/>
    <dgm:cxn modelId="{FB002F39-59AF-4AD5-9B5D-89A6126C1AC6}" type="presOf" srcId="{439E71D6-8391-4F6B-B761-D5FC1DFF4999}" destId="{F56E9307-6A7E-455A-A7AB-D7B965B2D9EC}" srcOrd="0" destOrd="0" presId="urn:microsoft.com/office/officeart/2005/8/layout/process3"/>
    <dgm:cxn modelId="{0D4E9D08-305B-484E-9B35-D12BDD52B8DE}" type="presOf" srcId="{88D38F8D-7FB6-4119-9B54-173CA735B9B9}" destId="{A017C122-1E8D-4212-B060-F73A546AA154}" srcOrd="1" destOrd="0" presId="urn:microsoft.com/office/officeart/2005/8/layout/process3"/>
    <dgm:cxn modelId="{DC33482A-AE3F-400B-BC6A-0E81B032E54E}" type="presOf" srcId="{2A697ECC-131A-4B83-A8C9-5F36E3D651B6}" destId="{50B2DCB0-78AC-4A98-9DCC-E58385ECE33C}" srcOrd="0" destOrd="0" presId="urn:microsoft.com/office/officeart/2005/8/layout/process3"/>
    <dgm:cxn modelId="{17A14F00-C663-4C9F-A5F3-5E1DCF15F5F4}" srcId="{2A697ECC-131A-4B83-A8C9-5F36E3D651B6}" destId="{439E71D6-8391-4F6B-B761-D5FC1DFF4999}" srcOrd="0" destOrd="0" parTransId="{780BC8E3-6F81-49A6-9933-4BB6B3296326}" sibTransId="{E4B04F44-FD66-45A3-BA41-F0DE87A25BFE}"/>
    <dgm:cxn modelId="{1B34507D-CD3F-4246-B993-DA81096649A7}" type="presParOf" srcId="{96438093-7CE6-44D5-885C-6E3876CA9BA0}" destId="{81F7D7B7-4491-49EB-AB32-29D1A06663E7}" srcOrd="0" destOrd="0" presId="urn:microsoft.com/office/officeart/2005/8/layout/process3"/>
    <dgm:cxn modelId="{B36355FC-DD51-40EB-A45B-79B7DF5DC132}" type="presParOf" srcId="{81F7D7B7-4491-49EB-AB32-29D1A06663E7}" destId="{35042766-EF6F-4767-BB61-5F4F3446F7C2}" srcOrd="0" destOrd="0" presId="urn:microsoft.com/office/officeart/2005/8/layout/process3"/>
    <dgm:cxn modelId="{DC2DFFCA-F903-4326-9AD3-79E47CAA27AF}" type="presParOf" srcId="{81F7D7B7-4491-49EB-AB32-29D1A06663E7}" destId="{A017C122-1E8D-4212-B060-F73A546AA154}" srcOrd="1" destOrd="0" presId="urn:microsoft.com/office/officeart/2005/8/layout/process3"/>
    <dgm:cxn modelId="{7E6BC5BD-D9CC-4CB6-BB9D-908AA3132A53}" type="presParOf" srcId="{81F7D7B7-4491-49EB-AB32-29D1A06663E7}" destId="{95C6EB75-DEC7-4EF2-9D53-B553630F3409}" srcOrd="2" destOrd="0" presId="urn:microsoft.com/office/officeart/2005/8/layout/process3"/>
    <dgm:cxn modelId="{BCE697D1-303D-42DC-BD17-2A1490BAAC54}" type="presParOf" srcId="{96438093-7CE6-44D5-885C-6E3876CA9BA0}" destId="{BD4B5F94-223C-4C72-B165-A249EA42EDD5}" srcOrd="1" destOrd="0" presId="urn:microsoft.com/office/officeart/2005/8/layout/process3"/>
    <dgm:cxn modelId="{32264FD4-AB50-43BF-8E6A-645E37140754}" type="presParOf" srcId="{BD4B5F94-223C-4C72-B165-A249EA42EDD5}" destId="{C00EE92F-FCD2-460A-90CB-7DB05A2A4463}" srcOrd="0" destOrd="0" presId="urn:microsoft.com/office/officeart/2005/8/layout/process3"/>
    <dgm:cxn modelId="{2C97C40C-C2AD-4781-A1B5-95AF7F0B7DB5}" type="presParOf" srcId="{96438093-7CE6-44D5-885C-6E3876CA9BA0}" destId="{7E768123-A5D6-497E-BC46-CC5D2FA5BE1B}" srcOrd="2" destOrd="0" presId="urn:microsoft.com/office/officeart/2005/8/layout/process3"/>
    <dgm:cxn modelId="{CEEE53CE-3779-4F29-A708-850A8C8E24F1}" type="presParOf" srcId="{7E768123-A5D6-497E-BC46-CC5D2FA5BE1B}" destId="{5FF67D59-DCD1-4AC1-BB50-08BFAEA4367E}" srcOrd="0" destOrd="0" presId="urn:microsoft.com/office/officeart/2005/8/layout/process3"/>
    <dgm:cxn modelId="{045B763B-E0A9-4DD3-A210-FC9BC7B13A61}" type="presParOf" srcId="{7E768123-A5D6-497E-BC46-CC5D2FA5BE1B}" destId="{AA1062A2-DBF8-451B-8195-3937ED2C54EE}" srcOrd="1" destOrd="0" presId="urn:microsoft.com/office/officeart/2005/8/layout/process3"/>
    <dgm:cxn modelId="{D9CC09DE-6C40-48F6-9BEF-5A825FF4A13A}" type="presParOf" srcId="{7E768123-A5D6-497E-BC46-CC5D2FA5BE1B}" destId="{395A6C6B-92B0-49F9-B8CC-B163A621B7CB}" srcOrd="2" destOrd="0" presId="urn:microsoft.com/office/officeart/2005/8/layout/process3"/>
    <dgm:cxn modelId="{F75FB899-BF40-456C-9DDF-5F4876CB1C15}" type="presParOf" srcId="{96438093-7CE6-44D5-885C-6E3876CA9BA0}" destId="{38C1FE2A-818A-4A75-8E78-9B4C4B9E64B2}" srcOrd="3" destOrd="0" presId="urn:microsoft.com/office/officeart/2005/8/layout/process3"/>
    <dgm:cxn modelId="{09B291AA-8912-43B5-AD9E-11700F6B2DB1}" type="presParOf" srcId="{38C1FE2A-818A-4A75-8E78-9B4C4B9E64B2}" destId="{A826B4A4-1DA1-43AD-AB24-E31B976B0A47}" srcOrd="0" destOrd="0" presId="urn:microsoft.com/office/officeart/2005/8/layout/process3"/>
    <dgm:cxn modelId="{19FDFCBE-13EA-4912-9B91-7698F100D845}" type="presParOf" srcId="{96438093-7CE6-44D5-885C-6E3876CA9BA0}" destId="{7418C6D8-2264-4A98-8BC0-637402FD2CF6}" srcOrd="4" destOrd="0" presId="urn:microsoft.com/office/officeart/2005/8/layout/process3"/>
    <dgm:cxn modelId="{18681A66-4F6A-42A7-A0B6-3C23B1FC1957}" type="presParOf" srcId="{7418C6D8-2264-4A98-8BC0-637402FD2CF6}" destId="{50B2DCB0-78AC-4A98-9DCC-E58385ECE33C}" srcOrd="0" destOrd="0" presId="urn:microsoft.com/office/officeart/2005/8/layout/process3"/>
    <dgm:cxn modelId="{1BE00D41-EC77-4065-AD88-DC49B9538D21}" type="presParOf" srcId="{7418C6D8-2264-4A98-8BC0-637402FD2CF6}" destId="{64C8DA85-17F0-4874-8D26-371007E935B2}" srcOrd="1" destOrd="0" presId="urn:microsoft.com/office/officeart/2005/8/layout/process3"/>
    <dgm:cxn modelId="{646739E6-63FF-4B14-B462-D2147EC5377F}" type="presParOf" srcId="{7418C6D8-2264-4A98-8BC0-637402FD2CF6}" destId="{F56E9307-6A7E-455A-A7AB-D7B965B2D9E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2929A7-B0EF-40BD-9A6F-B91C2B77261D}" type="doc">
      <dgm:prSet loTypeId="urn:microsoft.com/office/officeart/2005/8/layout/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8D38F8D-7FB6-4119-9B54-173CA735B9B9}">
      <dgm:prSet phldrT="[Текст]" custT="1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200" b="1" i="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Level 1 account</a:t>
          </a:r>
          <a:endParaRPr lang="ru-RU" sz="1200" b="1" i="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F2ACB23-307F-46C3-82AA-FE6EA49697D9}" type="parTrans" cxnId="{C4CFC95F-B433-4A1F-AEE5-96733B80F64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8B60B16-FE98-4F43-B391-D8DC45A99C8B}" type="sibTrans" cxnId="{C4CFC95F-B433-4A1F-AEE5-96733B80F64A}">
      <dgm:prSet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E6F38F3-C8DD-453E-B2BA-D8E970647037}">
      <dgm:prSet phldrT="[Текст]" custT="1"/>
      <dgm:spPr>
        <a:ln>
          <a:solidFill>
            <a:srgbClr val="0B331E"/>
          </a:solidFill>
        </a:ln>
      </dgm:spPr>
      <dgm:t>
        <a:bodyPr/>
        <a:lstStyle/>
        <a:p>
          <a:r>
            <a:rPr lang="ru-RU" sz="140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01 – </a:t>
          </a:r>
          <a:r>
            <a:rPr lang="en-US" sz="140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Cash funds</a:t>
          </a:r>
          <a:endParaRPr lang="ru-RU" sz="14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36D115-81A4-4C85-9711-C6639C323EDB}" type="parTrans" cxnId="{C92CF75B-C2E1-43BF-86FF-C12968C324A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96EFB0-7ED2-4843-86C9-71727B0C3E89}" type="sibTrans" cxnId="{C92CF75B-C2E1-43BF-86FF-C12968C324A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73C5641-081E-4CCF-A004-7AD7B95C70BE}">
      <dgm:prSet phldrT="[Текст]" custT="1"/>
      <dgm:spPr>
        <a:solidFill>
          <a:srgbClr val="0B331E"/>
        </a:solidFill>
      </dgm:spPr>
      <dgm:t>
        <a:bodyPr/>
        <a:lstStyle/>
        <a:p>
          <a:r>
            <a:rPr lang="en-US" sz="1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Level </a:t>
          </a:r>
          <a:r>
            <a:rPr lang="ru-RU" sz="1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2 </a:t>
          </a:r>
          <a:r>
            <a:rPr lang="en-US" sz="1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account</a:t>
          </a:r>
          <a:endParaRPr lang="ru-RU" sz="1200" b="1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0EC642C-8A86-4F62-BBA1-BD12034D93EC}" type="parTrans" cxnId="{08F8021F-7821-4A5B-B488-F2AE296E966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DB51207-E44A-4447-8BC6-99A446F22A5C}" type="sibTrans" cxnId="{08F8021F-7821-4A5B-B488-F2AE296E9667}">
      <dgm:prSet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61E7517-F8FE-46C9-B55E-5393EE6D7B07}">
      <dgm:prSet phldrT="[Текст]" custT="1"/>
      <dgm:spPr>
        <a:ln>
          <a:solidFill>
            <a:srgbClr val="0B331E"/>
          </a:solidFill>
        </a:ln>
      </dgm:spPr>
      <dgm:t>
        <a:bodyPr/>
        <a:lstStyle/>
        <a:p>
          <a:r>
            <a:rPr lang="ru-RU" sz="1200" b="0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014 – </a:t>
          </a:r>
          <a:r>
            <a:rPr lang="en-US" sz="1200" b="0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Cash on current accounts of budget fund administrators</a:t>
          </a:r>
          <a:endParaRPr lang="ru-RU" sz="1200" b="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4A989-EB73-4CAA-8CB8-F7147F16213D}" type="parTrans" cxnId="{4F625F18-7898-457D-A4B4-BF92453101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7DAB4B-DAAF-4EFD-A89C-53188DCB7978}" type="sibTrans" cxnId="{4F625F18-7898-457D-A4B4-BF92453101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6438093-7CE6-44D5-885C-6E3876CA9BA0}" type="pres">
      <dgm:prSet presAssocID="{D12929A7-B0EF-40BD-9A6F-B91C2B7726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F7D7B7-4491-49EB-AB32-29D1A06663E7}" type="pres">
      <dgm:prSet presAssocID="{88D38F8D-7FB6-4119-9B54-173CA735B9B9}" presName="composite" presStyleCnt="0"/>
      <dgm:spPr/>
      <dgm:t>
        <a:bodyPr/>
        <a:lstStyle/>
        <a:p>
          <a:endParaRPr lang="ru-RU"/>
        </a:p>
      </dgm:t>
    </dgm:pt>
    <dgm:pt modelId="{35042766-EF6F-4767-BB61-5F4F3446F7C2}" type="pres">
      <dgm:prSet presAssocID="{88D38F8D-7FB6-4119-9B54-173CA735B9B9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7C122-1E8D-4212-B060-F73A546AA154}" type="pres">
      <dgm:prSet presAssocID="{88D38F8D-7FB6-4119-9B54-173CA735B9B9}" presName="parSh" presStyleLbl="node1" presStyleIdx="0" presStyleCnt="2"/>
      <dgm:spPr/>
      <dgm:t>
        <a:bodyPr/>
        <a:lstStyle/>
        <a:p>
          <a:endParaRPr lang="ru-RU"/>
        </a:p>
      </dgm:t>
    </dgm:pt>
    <dgm:pt modelId="{95C6EB75-DEC7-4EF2-9D53-B553630F3409}" type="pres">
      <dgm:prSet presAssocID="{88D38F8D-7FB6-4119-9B54-173CA735B9B9}" presName="desTx" presStyleLbl="fgAcc1" presStyleIdx="0" presStyleCnt="2" custLinFactNeighborX="-5291" custLinFactNeighborY="-12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B5F94-223C-4C72-B165-A249EA42EDD5}" type="pres">
      <dgm:prSet presAssocID="{C8B60B16-FE98-4F43-B391-D8DC45A99C8B}" presName="sibTrans" presStyleLbl="sibTrans2D1" presStyleIdx="0" presStyleCnt="1" custLinFactNeighborX="22839" custLinFactNeighborY="7208"/>
      <dgm:spPr/>
      <dgm:t>
        <a:bodyPr/>
        <a:lstStyle/>
        <a:p>
          <a:endParaRPr lang="ru-RU"/>
        </a:p>
      </dgm:t>
    </dgm:pt>
    <dgm:pt modelId="{C00EE92F-FCD2-460A-90CB-7DB05A2A4463}" type="pres">
      <dgm:prSet presAssocID="{C8B60B16-FE98-4F43-B391-D8DC45A99C8B}" presName="connTx" presStyleLbl="sibTrans2D1" presStyleIdx="0" presStyleCnt="1"/>
      <dgm:spPr/>
      <dgm:t>
        <a:bodyPr/>
        <a:lstStyle/>
        <a:p>
          <a:endParaRPr lang="ru-RU"/>
        </a:p>
      </dgm:t>
    </dgm:pt>
    <dgm:pt modelId="{7E768123-A5D6-497E-BC46-CC5D2FA5BE1B}" type="pres">
      <dgm:prSet presAssocID="{073C5641-081E-4CCF-A004-7AD7B95C70BE}" presName="composite" presStyleCnt="0"/>
      <dgm:spPr/>
      <dgm:t>
        <a:bodyPr/>
        <a:lstStyle/>
        <a:p>
          <a:endParaRPr lang="ru-RU"/>
        </a:p>
      </dgm:t>
    </dgm:pt>
    <dgm:pt modelId="{5FF67D59-DCD1-4AC1-BB50-08BFAEA4367E}" type="pres">
      <dgm:prSet presAssocID="{073C5641-081E-4CCF-A004-7AD7B95C70B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062A2-DBF8-451B-8195-3937ED2C54EE}" type="pres">
      <dgm:prSet presAssocID="{073C5641-081E-4CCF-A004-7AD7B95C70BE}" presName="parSh" presStyleLbl="node1" presStyleIdx="1" presStyleCnt="2"/>
      <dgm:spPr/>
      <dgm:t>
        <a:bodyPr/>
        <a:lstStyle/>
        <a:p>
          <a:endParaRPr lang="ru-RU"/>
        </a:p>
      </dgm:t>
    </dgm:pt>
    <dgm:pt modelId="{395A6C6B-92B0-49F9-B8CC-B163A621B7CB}" type="pres">
      <dgm:prSet presAssocID="{073C5641-081E-4CCF-A004-7AD7B95C70BE}" presName="desTx" presStyleLbl="fgAcc1" presStyleIdx="1" presStyleCnt="2" custLinFactNeighborX="-6080" custLinFactNeighborY="-12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B58E3B-07B6-4CE4-942B-30B57391A314}" type="presOf" srcId="{073C5641-081E-4CCF-A004-7AD7B95C70BE}" destId="{5FF67D59-DCD1-4AC1-BB50-08BFAEA4367E}" srcOrd="0" destOrd="0" presId="urn:microsoft.com/office/officeart/2005/8/layout/process3"/>
    <dgm:cxn modelId="{08F8021F-7821-4A5B-B488-F2AE296E9667}" srcId="{D12929A7-B0EF-40BD-9A6F-B91C2B77261D}" destId="{073C5641-081E-4CCF-A004-7AD7B95C70BE}" srcOrd="1" destOrd="0" parTransId="{10EC642C-8A86-4F62-BBA1-BD12034D93EC}" sibTransId="{BDB51207-E44A-4447-8BC6-99A446F22A5C}"/>
    <dgm:cxn modelId="{D80E3B63-64CC-4D94-8DE0-AA359A96432E}" type="presOf" srcId="{D12929A7-B0EF-40BD-9A6F-B91C2B77261D}" destId="{96438093-7CE6-44D5-885C-6E3876CA9BA0}" srcOrd="0" destOrd="0" presId="urn:microsoft.com/office/officeart/2005/8/layout/process3"/>
    <dgm:cxn modelId="{268FDC9E-217A-4A05-862A-678490B95587}" type="presOf" srcId="{EE6F38F3-C8DD-453E-B2BA-D8E970647037}" destId="{95C6EB75-DEC7-4EF2-9D53-B553630F3409}" srcOrd="0" destOrd="0" presId="urn:microsoft.com/office/officeart/2005/8/layout/process3"/>
    <dgm:cxn modelId="{2EF26E02-417E-4172-A79E-EB33F169FF9E}" type="presOf" srcId="{073C5641-081E-4CCF-A004-7AD7B95C70BE}" destId="{AA1062A2-DBF8-451B-8195-3937ED2C54EE}" srcOrd="1" destOrd="0" presId="urn:microsoft.com/office/officeart/2005/8/layout/process3"/>
    <dgm:cxn modelId="{18D80BD3-C2BB-4C74-80AB-A3B142669CD2}" type="presOf" srcId="{761E7517-F8FE-46C9-B55E-5393EE6D7B07}" destId="{395A6C6B-92B0-49F9-B8CC-B163A621B7CB}" srcOrd="0" destOrd="0" presId="urn:microsoft.com/office/officeart/2005/8/layout/process3"/>
    <dgm:cxn modelId="{C92CF75B-C2E1-43BF-86FF-C12968C324AD}" srcId="{88D38F8D-7FB6-4119-9B54-173CA735B9B9}" destId="{EE6F38F3-C8DD-453E-B2BA-D8E970647037}" srcOrd="0" destOrd="0" parTransId="{B036D115-81A4-4C85-9711-C6639C323EDB}" sibTransId="{8C96EFB0-7ED2-4843-86C9-71727B0C3E89}"/>
    <dgm:cxn modelId="{C4CFC95F-B433-4A1F-AEE5-96733B80F64A}" srcId="{D12929A7-B0EF-40BD-9A6F-B91C2B77261D}" destId="{88D38F8D-7FB6-4119-9B54-173CA735B9B9}" srcOrd="0" destOrd="0" parTransId="{7F2ACB23-307F-46C3-82AA-FE6EA49697D9}" sibTransId="{C8B60B16-FE98-4F43-B391-D8DC45A99C8B}"/>
    <dgm:cxn modelId="{419BB937-3ED5-4624-A58F-E0B36D0E9FE7}" type="presOf" srcId="{88D38F8D-7FB6-4119-9B54-173CA735B9B9}" destId="{A017C122-1E8D-4212-B060-F73A546AA154}" srcOrd="1" destOrd="0" presId="urn:microsoft.com/office/officeart/2005/8/layout/process3"/>
    <dgm:cxn modelId="{4F625F18-7898-457D-A4B4-BF92453101CD}" srcId="{073C5641-081E-4CCF-A004-7AD7B95C70BE}" destId="{761E7517-F8FE-46C9-B55E-5393EE6D7B07}" srcOrd="0" destOrd="0" parTransId="{5E84A989-EB73-4CAA-8CB8-F7147F16213D}" sibTransId="{7B7DAB4B-DAAF-4EFD-A89C-53188DCB7978}"/>
    <dgm:cxn modelId="{2136055C-BD11-4671-B0EB-60465EFFAB6C}" type="presOf" srcId="{C8B60B16-FE98-4F43-B391-D8DC45A99C8B}" destId="{C00EE92F-FCD2-460A-90CB-7DB05A2A4463}" srcOrd="1" destOrd="0" presId="urn:microsoft.com/office/officeart/2005/8/layout/process3"/>
    <dgm:cxn modelId="{AB0E9EF9-4DC8-4955-8F4B-0D2592A1EAD3}" type="presOf" srcId="{88D38F8D-7FB6-4119-9B54-173CA735B9B9}" destId="{35042766-EF6F-4767-BB61-5F4F3446F7C2}" srcOrd="0" destOrd="0" presId="urn:microsoft.com/office/officeart/2005/8/layout/process3"/>
    <dgm:cxn modelId="{413A2518-D313-4E02-839D-DB73D7795F50}" type="presOf" srcId="{C8B60B16-FE98-4F43-B391-D8DC45A99C8B}" destId="{BD4B5F94-223C-4C72-B165-A249EA42EDD5}" srcOrd="0" destOrd="0" presId="urn:microsoft.com/office/officeart/2005/8/layout/process3"/>
    <dgm:cxn modelId="{F2C698F9-6085-4843-B99C-CD418DB3D03D}" type="presParOf" srcId="{96438093-7CE6-44D5-885C-6E3876CA9BA0}" destId="{81F7D7B7-4491-49EB-AB32-29D1A06663E7}" srcOrd="0" destOrd="0" presId="urn:microsoft.com/office/officeart/2005/8/layout/process3"/>
    <dgm:cxn modelId="{C908F808-EB23-4607-A946-894050298E29}" type="presParOf" srcId="{81F7D7B7-4491-49EB-AB32-29D1A06663E7}" destId="{35042766-EF6F-4767-BB61-5F4F3446F7C2}" srcOrd="0" destOrd="0" presId="urn:microsoft.com/office/officeart/2005/8/layout/process3"/>
    <dgm:cxn modelId="{9AFF7780-D712-4162-AF6F-134F13D44A4A}" type="presParOf" srcId="{81F7D7B7-4491-49EB-AB32-29D1A06663E7}" destId="{A017C122-1E8D-4212-B060-F73A546AA154}" srcOrd="1" destOrd="0" presId="urn:microsoft.com/office/officeart/2005/8/layout/process3"/>
    <dgm:cxn modelId="{DF3126DD-F377-41C7-B6C6-89071AE4878D}" type="presParOf" srcId="{81F7D7B7-4491-49EB-AB32-29D1A06663E7}" destId="{95C6EB75-DEC7-4EF2-9D53-B553630F3409}" srcOrd="2" destOrd="0" presId="urn:microsoft.com/office/officeart/2005/8/layout/process3"/>
    <dgm:cxn modelId="{F4FD532A-7162-4FD6-96B7-8F69861A79D6}" type="presParOf" srcId="{96438093-7CE6-44D5-885C-6E3876CA9BA0}" destId="{BD4B5F94-223C-4C72-B165-A249EA42EDD5}" srcOrd="1" destOrd="0" presId="urn:microsoft.com/office/officeart/2005/8/layout/process3"/>
    <dgm:cxn modelId="{4B096752-F206-4447-A1F1-9AF3DEEF11BC}" type="presParOf" srcId="{BD4B5F94-223C-4C72-B165-A249EA42EDD5}" destId="{C00EE92F-FCD2-460A-90CB-7DB05A2A4463}" srcOrd="0" destOrd="0" presId="urn:microsoft.com/office/officeart/2005/8/layout/process3"/>
    <dgm:cxn modelId="{39A65A45-0606-4573-90C9-40440090B8CA}" type="presParOf" srcId="{96438093-7CE6-44D5-885C-6E3876CA9BA0}" destId="{7E768123-A5D6-497E-BC46-CC5D2FA5BE1B}" srcOrd="2" destOrd="0" presId="urn:microsoft.com/office/officeart/2005/8/layout/process3"/>
    <dgm:cxn modelId="{E04734F2-5F79-463E-9E74-28C7728F4306}" type="presParOf" srcId="{7E768123-A5D6-497E-BC46-CC5D2FA5BE1B}" destId="{5FF67D59-DCD1-4AC1-BB50-08BFAEA4367E}" srcOrd="0" destOrd="0" presId="urn:microsoft.com/office/officeart/2005/8/layout/process3"/>
    <dgm:cxn modelId="{EA829D8E-2B2D-4103-AC1D-0618D831A3ED}" type="presParOf" srcId="{7E768123-A5D6-497E-BC46-CC5D2FA5BE1B}" destId="{AA1062A2-DBF8-451B-8195-3937ED2C54EE}" srcOrd="1" destOrd="0" presId="urn:microsoft.com/office/officeart/2005/8/layout/process3"/>
    <dgm:cxn modelId="{307F1A6F-E0DA-4138-96AB-15FF9F74FA39}" type="presParOf" srcId="{7E768123-A5D6-497E-BC46-CC5D2FA5BE1B}" destId="{395A6C6B-92B0-49F9-B8CC-B163A621B7C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12929A7-B0EF-40BD-9A6F-B91C2B77261D}" type="doc">
      <dgm:prSet loTypeId="urn:microsoft.com/office/officeart/2005/8/layout/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8D38F8D-7FB6-4119-9B54-173CA735B9B9}">
      <dgm:prSet phldrT="[Текст]" custT="1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200" b="1" i="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Account</a:t>
          </a:r>
          <a:endParaRPr lang="ru-RU" sz="1200" b="1" i="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F2ACB23-307F-46C3-82AA-FE6EA49697D9}" type="parTrans" cxnId="{C4CFC95F-B433-4A1F-AEE5-96733B80F64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8B60B16-FE98-4F43-B391-D8DC45A99C8B}" type="sibTrans" cxnId="{C4CFC95F-B433-4A1F-AEE5-96733B80F64A}">
      <dgm:prSet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E6F38F3-C8DD-453E-B2BA-D8E970647037}">
      <dgm:prSet phldrT="[Текст]" custT="1"/>
      <dgm:spPr>
        <a:ln>
          <a:solidFill>
            <a:srgbClr val="0B331E"/>
          </a:solidFill>
        </a:ln>
      </dgm:spPr>
      <dgm:t>
        <a:bodyPr/>
        <a:lstStyle/>
        <a:p>
          <a:r>
            <a:rPr lang="ru-RU" sz="120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20 – </a:t>
          </a:r>
          <a:r>
            <a:rPr lang="en-US" sz="120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Budget expenses</a:t>
          </a:r>
          <a:endParaRPr lang="ru-RU" sz="12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36D115-81A4-4C85-9711-C6639C323EDB}" type="parTrans" cxnId="{C92CF75B-C2E1-43BF-86FF-C12968C324A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96EFB0-7ED2-4843-86C9-71727B0C3E89}" type="sibTrans" cxnId="{C92CF75B-C2E1-43BF-86FF-C12968C324A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73C5641-081E-4CCF-A004-7AD7B95C70BE}">
      <dgm:prSet phldrT="[Текст]" custT="1"/>
      <dgm:spPr>
        <a:solidFill>
          <a:srgbClr val="0B331E"/>
        </a:solidFill>
      </dgm:spPr>
      <dgm:t>
        <a:bodyPr/>
        <a:lstStyle/>
        <a:p>
          <a:r>
            <a:rPr lang="en-US" sz="1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Sub-Account</a:t>
          </a:r>
          <a:endParaRPr lang="ru-RU" sz="1200" b="1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0EC642C-8A86-4F62-BBA1-BD12034D93EC}" type="parTrans" cxnId="{08F8021F-7821-4A5B-B488-F2AE296E966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DB51207-E44A-4447-8BC6-99A446F22A5C}" type="sibTrans" cxnId="{08F8021F-7821-4A5B-B488-F2AE296E9667}">
      <dgm:prSet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61E7517-F8FE-46C9-B55E-5393EE6D7B07}">
      <dgm:prSet phldrT="[Текст]" custT="1"/>
      <dgm:spPr>
        <a:ln>
          <a:solidFill>
            <a:srgbClr val="0B331E"/>
          </a:solidFill>
        </a:ln>
      </dgm:spPr>
      <dgm:t>
        <a:bodyPr/>
        <a:lstStyle/>
        <a:p>
          <a:r>
            <a:rPr lang="ru-RU" sz="1200" b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200</a:t>
          </a:r>
          <a:r>
            <a:rPr lang="ru-RU" sz="1200" b="0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1200" b="0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Budget expenses</a:t>
          </a:r>
          <a:r>
            <a:rPr lang="ru-RU" sz="1200" b="0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b="0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on the entity’s maintenance and other activities</a:t>
          </a:r>
          <a:endParaRPr lang="ru-RU" sz="1200" b="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4A989-EB73-4CAA-8CB8-F7147F16213D}" type="parTrans" cxnId="{4F625F18-7898-457D-A4B4-BF92453101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7DAB4B-DAAF-4EFD-A89C-53188DCB7978}" type="sibTrans" cxnId="{4F625F18-7898-457D-A4B4-BF92453101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6438093-7CE6-44D5-885C-6E3876CA9BA0}" type="pres">
      <dgm:prSet presAssocID="{D12929A7-B0EF-40BD-9A6F-B91C2B7726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F7D7B7-4491-49EB-AB32-29D1A06663E7}" type="pres">
      <dgm:prSet presAssocID="{88D38F8D-7FB6-4119-9B54-173CA735B9B9}" presName="composite" presStyleCnt="0"/>
      <dgm:spPr/>
      <dgm:t>
        <a:bodyPr/>
        <a:lstStyle/>
        <a:p>
          <a:endParaRPr lang="ru-RU"/>
        </a:p>
      </dgm:t>
    </dgm:pt>
    <dgm:pt modelId="{35042766-EF6F-4767-BB61-5F4F3446F7C2}" type="pres">
      <dgm:prSet presAssocID="{88D38F8D-7FB6-4119-9B54-173CA735B9B9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7C122-1E8D-4212-B060-F73A546AA154}" type="pres">
      <dgm:prSet presAssocID="{88D38F8D-7FB6-4119-9B54-173CA735B9B9}" presName="parSh" presStyleLbl="node1" presStyleIdx="0" presStyleCnt="2"/>
      <dgm:spPr/>
      <dgm:t>
        <a:bodyPr/>
        <a:lstStyle/>
        <a:p>
          <a:endParaRPr lang="ru-RU"/>
        </a:p>
      </dgm:t>
    </dgm:pt>
    <dgm:pt modelId="{95C6EB75-DEC7-4EF2-9D53-B553630F3409}" type="pres">
      <dgm:prSet presAssocID="{88D38F8D-7FB6-4119-9B54-173CA735B9B9}" presName="desTx" presStyleLbl="fgAcc1" presStyleIdx="0" presStyleCnt="2" custLinFactNeighborX="-6622" custLinFactNeighborY="-20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B5F94-223C-4C72-B165-A249EA42EDD5}" type="pres">
      <dgm:prSet presAssocID="{C8B60B16-FE98-4F43-B391-D8DC45A99C8B}" presName="sibTrans" presStyleLbl="sibTrans2D1" presStyleIdx="0" presStyleCnt="1" custLinFactNeighborX="25563" custLinFactNeighborY="7208"/>
      <dgm:spPr/>
      <dgm:t>
        <a:bodyPr/>
        <a:lstStyle/>
        <a:p>
          <a:endParaRPr lang="ru-RU"/>
        </a:p>
      </dgm:t>
    </dgm:pt>
    <dgm:pt modelId="{C00EE92F-FCD2-460A-90CB-7DB05A2A4463}" type="pres">
      <dgm:prSet presAssocID="{C8B60B16-FE98-4F43-B391-D8DC45A99C8B}" presName="connTx" presStyleLbl="sibTrans2D1" presStyleIdx="0" presStyleCnt="1"/>
      <dgm:spPr/>
      <dgm:t>
        <a:bodyPr/>
        <a:lstStyle/>
        <a:p>
          <a:endParaRPr lang="ru-RU"/>
        </a:p>
      </dgm:t>
    </dgm:pt>
    <dgm:pt modelId="{7E768123-A5D6-497E-BC46-CC5D2FA5BE1B}" type="pres">
      <dgm:prSet presAssocID="{073C5641-081E-4CCF-A004-7AD7B95C70BE}" presName="composite" presStyleCnt="0"/>
      <dgm:spPr/>
      <dgm:t>
        <a:bodyPr/>
        <a:lstStyle/>
        <a:p>
          <a:endParaRPr lang="ru-RU"/>
        </a:p>
      </dgm:t>
    </dgm:pt>
    <dgm:pt modelId="{5FF67D59-DCD1-4AC1-BB50-08BFAEA4367E}" type="pres">
      <dgm:prSet presAssocID="{073C5641-081E-4CCF-A004-7AD7B95C70B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062A2-DBF8-451B-8195-3937ED2C54EE}" type="pres">
      <dgm:prSet presAssocID="{073C5641-081E-4CCF-A004-7AD7B95C70BE}" presName="parSh" presStyleLbl="node1" presStyleIdx="1" presStyleCnt="2"/>
      <dgm:spPr/>
      <dgm:t>
        <a:bodyPr/>
        <a:lstStyle/>
        <a:p>
          <a:endParaRPr lang="ru-RU"/>
        </a:p>
      </dgm:t>
    </dgm:pt>
    <dgm:pt modelId="{395A6C6B-92B0-49F9-B8CC-B163A621B7CB}" type="pres">
      <dgm:prSet presAssocID="{073C5641-081E-4CCF-A004-7AD7B95C70BE}" presName="desTx" presStyleLbl="fgAcc1" presStyleIdx="1" presStyleCnt="2" custLinFactNeighborX="-5632" custLinFactNeighborY="-20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F8021F-7821-4A5B-B488-F2AE296E9667}" srcId="{D12929A7-B0EF-40BD-9A6F-B91C2B77261D}" destId="{073C5641-081E-4CCF-A004-7AD7B95C70BE}" srcOrd="1" destOrd="0" parTransId="{10EC642C-8A86-4F62-BBA1-BD12034D93EC}" sibTransId="{BDB51207-E44A-4447-8BC6-99A446F22A5C}"/>
    <dgm:cxn modelId="{817D726F-ED5C-4AC6-94E7-FA5FEA16F8F4}" type="presOf" srcId="{88D38F8D-7FB6-4119-9B54-173CA735B9B9}" destId="{A017C122-1E8D-4212-B060-F73A546AA154}" srcOrd="1" destOrd="0" presId="urn:microsoft.com/office/officeart/2005/8/layout/process3"/>
    <dgm:cxn modelId="{52D8CAFE-21C5-4EEF-A0F2-DA87AA225CCC}" type="presOf" srcId="{073C5641-081E-4CCF-A004-7AD7B95C70BE}" destId="{AA1062A2-DBF8-451B-8195-3937ED2C54EE}" srcOrd="1" destOrd="0" presId="urn:microsoft.com/office/officeart/2005/8/layout/process3"/>
    <dgm:cxn modelId="{2783D538-689B-4C0D-9BE3-30C45C94D258}" type="presOf" srcId="{761E7517-F8FE-46C9-B55E-5393EE6D7B07}" destId="{395A6C6B-92B0-49F9-B8CC-B163A621B7CB}" srcOrd="0" destOrd="0" presId="urn:microsoft.com/office/officeart/2005/8/layout/process3"/>
    <dgm:cxn modelId="{C92CF75B-C2E1-43BF-86FF-C12968C324AD}" srcId="{88D38F8D-7FB6-4119-9B54-173CA735B9B9}" destId="{EE6F38F3-C8DD-453E-B2BA-D8E970647037}" srcOrd="0" destOrd="0" parTransId="{B036D115-81A4-4C85-9711-C6639C323EDB}" sibTransId="{8C96EFB0-7ED2-4843-86C9-71727B0C3E89}"/>
    <dgm:cxn modelId="{4C053170-AEFC-47D4-9D50-C4D12642ADDA}" type="presOf" srcId="{C8B60B16-FE98-4F43-B391-D8DC45A99C8B}" destId="{C00EE92F-FCD2-460A-90CB-7DB05A2A4463}" srcOrd="1" destOrd="0" presId="urn:microsoft.com/office/officeart/2005/8/layout/process3"/>
    <dgm:cxn modelId="{C4CFC95F-B433-4A1F-AEE5-96733B80F64A}" srcId="{D12929A7-B0EF-40BD-9A6F-B91C2B77261D}" destId="{88D38F8D-7FB6-4119-9B54-173CA735B9B9}" srcOrd="0" destOrd="0" parTransId="{7F2ACB23-307F-46C3-82AA-FE6EA49697D9}" sibTransId="{C8B60B16-FE98-4F43-B391-D8DC45A99C8B}"/>
    <dgm:cxn modelId="{4D365CFC-C55C-4D03-8BAF-92414143978B}" type="presOf" srcId="{EE6F38F3-C8DD-453E-B2BA-D8E970647037}" destId="{95C6EB75-DEC7-4EF2-9D53-B553630F3409}" srcOrd="0" destOrd="0" presId="urn:microsoft.com/office/officeart/2005/8/layout/process3"/>
    <dgm:cxn modelId="{4F625F18-7898-457D-A4B4-BF92453101CD}" srcId="{073C5641-081E-4CCF-A004-7AD7B95C70BE}" destId="{761E7517-F8FE-46C9-B55E-5393EE6D7B07}" srcOrd="0" destOrd="0" parTransId="{5E84A989-EB73-4CAA-8CB8-F7147F16213D}" sibTransId="{7B7DAB4B-DAAF-4EFD-A89C-53188DCB7978}"/>
    <dgm:cxn modelId="{5E1698F9-E7AD-4390-850B-D9192999C4A9}" type="presOf" srcId="{88D38F8D-7FB6-4119-9B54-173CA735B9B9}" destId="{35042766-EF6F-4767-BB61-5F4F3446F7C2}" srcOrd="0" destOrd="0" presId="urn:microsoft.com/office/officeart/2005/8/layout/process3"/>
    <dgm:cxn modelId="{36E7653D-21B1-485B-9F14-5F1D9EFFCB03}" type="presOf" srcId="{D12929A7-B0EF-40BD-9A6F-B91C2B77261D}" destId="{96438093-7CE6-44D5-885C-6E3876CA9BA0}" srcOrd="0" destOrd="0" presId="urn:microsoft.com/office/officeart/2005/8/layout/process3"/>
    <dgm:cxn modelId="{05B521A0-5179-4148-A1C2-DA421CCB5FA6}" type="presOf" srcId="{C8B60B16-FE98-4F43-B391-D8DC45A99C8B}" destId="{BD4B5F94-223C-4C72-B165-A249EA42EDD5}" srcOrd="0" destOrd="0" presId="urn:microsoft.com/office/officeart/2005/8/layout/process3"/>
    <dgm:cxn modelId="{62BCE05F-CB49-4637-9AC0-79688C391A8A}" type="presOf" srcId="{073C5641-081E-4CCF-A004-7AD7B95C70BE}" destId="{5FF67D59-DCD1-4AC1-BB50-08BFAEA4367E}" srcOrd="0" destOrd="0" presId="urn:microsoft.com/office/officeart/2005/8/layout/process3"/>
    <dgm:cxn modelId="{38780FFB-BC55-44A0-A8A0-01DC67313BBF}" type="presParOf" srcId="{96438093-7CE6-44D5-885C-6E3876CA9BA0}" destId="{81F7D7B7-4491-49EB-AB32-29D1A06663E7}" srcOrd="0" destOrd="0" presId="urn:microsoft.com/office/officeart/2005/8/layout/process3"/>
    <dgm:cxn modelId="{AEE22CA1-E6EC-4083-8400-07451BE3A008}" type="presParOf" srcId="{81F7D7B7-4491-49EB-AB32-29D1A06663E7}" destId="{35042766-EF6F-4767-BB61-5F4F3446F7C2}" srcOrd="0" destOrd="0" presId="urn:microsoft.com/office/officeart/2005/8/layout/process3"/>
    <dgm:cxn modelId="{E57459FD-19F3-4B8A-82A6-39083579E788}" type="presParOf" srcId="{81F7D7B7-4491-49EB-AB32-29D1A06663E7}" destId="{A017C122-1E8D-4212-B060-F73A546AA154}" srcOrd="1" destOrd="0" presId="urn:microsoft.com/office/officeart/2005/8/layout/process3"/>
    <dgm:cxn modelId="{85B2DA0A-820D-4FCB-83F7-C981C323403C}" type="presParOf" srcId="{81F7D7B7-4491-49EB-AB32-29D1A06663E7}" destId="{95C6EB75-DEC7-4EF2-9D53-B553630F3409}" srcOrd="2" destOrd="0" presId="urn:microsoft.com/office/officeart/2005/8/layout/process3"/>
    <dgm:cxn modelId="{29A0B969-73A1-454B-BD02-A64949735CE5}" type="presParOf" srcId="{96438093-7CE6-44D5-885C-6E3876CA9BA0}" destId="{BD4B5F94-223C-4C72-B165-A249EA42EDD5}" srcOrd="1" destOrd="0" presId="urn:microsoft.com/office/officeart/2005/8/layout/process3"/>
    <dgm:cxn modelId="{06B486D1-2855-42EE-8FAE-0A63D58F6EE6}" type="presParOf" srcId="{BD4B5F94-223C-4C72-B165-A249EA42EDD5}" destId="{C00EE92F-FCD2-460A-90CB-7DB05A2A4463}" srcOrd="0" destOrd="0" presId="urn:microsoft.com/office/officeart/2005/8/layout/process3"/>
    <dgm:cxn modelId="{CBA0C723-61AB-49D9-8B4B-19206B451CA5}" type="presParOf" srcId="{96438093-7CE6-44D5-885C-6E3876CA9BA0}" destId="{7E768123-A5D6-497E-BC46-CC5D2FA5BE1B}" srcOrd="2" destOrd="0" presId="urn:microsoft.com/office/officeart/2005/8/layout/process3"/>
    <dgm:cxn modelId="{D4EA4124-AA07-4680-A70D-22941BD471E6}" type="presParOf" srcId="{7E768123-A5D6-497E-BC46-CC5D2FA5BE1B}" destId="{5FF67D59-DCD1-4AC1-BB50-08BFAEA4367E}" srcOrd="0" destOrd="0" presId="urn:microsoft.com/office/officeart/2005/8/layout/process3"/>
    <dgm:cxn modelId="{87F89FBE-070C-4498-AF84-475956D59F7A}" type="presParOf" srcId="{7E768123-A5D6-497E-BC46-CC5D2FA5BE1B}" destId="{AA1062A2-DBF8-451B-8195-3937ED2C54EE}" srcOrd="1" destOrd="0" presId="urn:microsoft.com/office/officeart/2005/8/layout/process3"/>
    <dgm:cxn modelId="{4BE93B93-A1FB-450F-A56F-8ECDE920D1F5}" type="presParOf" srcId="{7E768123-A5D6-497E-BC46-CC5D2FA5BE1B}" destId="{395A6C6B-92B0-49F9-B8CC-B163A621B7C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12929A7-B0EF-40BD-9A6F-B91C2B77261D}" type="doc">
      <dgm:prSet loTypeId="urn:microsoft.com/office/officeart/2005/8/layout/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8D38F8D-7FB6-4119-9B54-173CA735B9B9}">
      <dgm:prSet phldrT="[Текст]" custT="1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200" b="1" i="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Accounts</a:t>
          </a:r>
          <a:endParaRPr lang="ru-RU" sz="1200" b="1" i="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F2ACB23-307F-46C3-82AA-FE6EA49697D9}" type="parTrans" cxnId="{C4CFC95F-B433-4A1F-AEE5-96733B80F64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8B60B16-FE98-4F43-B391-D8DC45A99C8B}" type="sibTrans" cxnId="{C4CFC95F-B433-4A1F-AEE5-96733B80F64A}">
      <dgm:prSet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E6F38F3-C8DD-453E-B2BA-D8E970647037}">
      <dgm:prSet phldrT="[Текст]" custT="1"/>
      <dgm:spPr>
        <a:ln>
          <a:solidFill>
            <a:srgbClr val="0B331E"/>
          </a:solidFill>
        </a:ln>
      </dgm:spPr>
      <dgm:t>
        <a:bodyPr/>
        <a:lstStyle/>
        <a:p>
          <a:r>
            <a:rPr lang="ru-RU" sz="120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06 – </a:t>
          </a:r>
          <a:r>
            <a:rPr lang="en-US" sz="120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Supplies and food</a:t>
          </a:r>
          <a:endParaRPr lang="ru-RU" sz="12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36D115-81A4-4C85-9711-C6639C323EDB}" type="parTrans" cxnId="{C92CF75B-C2E1-43BF-86FF-C12968C324A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96EFB0-7ED2-4843-86C9-71727B0C3E89}" type="sibTrans" cxnId="{C92CF75B-C2E1-43BF-86FF-C12968C324A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73C5641-081E-4CCF-A004-7AD7B95C70BE}">
      <dgm:prSet phldrT="[Текст]" custT="1"/>
      <dgm:spPr>
        <a:solidFill>
          <a:srgbClr val="0B331E"/>
        </a:solidFill>
      </dgm:spPr>
      <dgm:t>
        <a:bodyPr/>
        <a:lstStyle/>
        <a:p>
          <a:r>
            <a:rPr lang="ru-RU" sz="1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Субсчет</a:t>
          </a:r>
          <a:endParaRPr lang="ru-RU" sz="1200" b="1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0EC642C-8A86-4F62-BBA1-BD12034D93EC}" type="parTrans" cxnId="{08F8021F-7821-4A5B-B488-F2AE296E966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DB51207-E44A-4447-8BC6-99A446F22A5C}" type="sibTrans" cxnId="{08F8021F-7821-4A5B-B488-F2AE296E9667}">
      <dgm:prSet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61E7517-F8FE-46C9-B55E-5393EE6D7B07}">
      <dgm:prSet phldrT="[Текст]" custT="1"/>
      <dgm:spPr>
        <a:ln>
          <a:solidFill>
            <a:srgbClr val="0B331E"/>
          </a:solidFill>
        </a:ln>
      </dgm:spPr>
      <dgm:t>
        <a:bodyPr/>
        <a:lstStyle/>
        <a:p>
          <a:r>
            <a:rPr lang="ru-RU" sz="1200" b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062</a:t>
          </a:r>
          <a:r>
            <a:rPr lang="ru-RU" sz="1200" b="0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1200" b="0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Medicines and surgical dressing</a:t>
          </a:r>
          <a:endParaRPr lang="ru-RU" sz="1200" b="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4A989-EB73-4CAA-8CB8-F7147F16213D}" type="parTrans" cxnId="{4F625F18-7898-457D-A4B4-BF92453101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7DAB4B-DAAF-4EFD-A89C-53188DCB7978}" type="sibTrans" cxnId="{4F625F18-7898-457D-A4B4-BF92453101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6438093-7CE6-44D5-885C-6E3876CA9BA0}" type="pres">
      <dgm:prSet presAssocID="{D12929A7-B0EF-40BD-9A6F-B91C2B7726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F7D7B7-4491-49EB-AB32-29D1A06663E7}" type="pres">
      <dgm:prSet presAssocID="{88D38F8D-7FB6-4119-9B54-173CA735B9B9}" presName="composite" presStyleCnt="0"/>
      <dgm:spPr/>
      <dgm:t>
        <a:bodyPr/>
        <a:lstStyle/>
        <a:p>
          <a:endParaRPr lang="ru-RU"/>
        </a:p>
      </dgm:t>
    </dgm:pt>
    <dgm:pt modelId="{35042766-EF6F-4767-BB61-5F4F3446F7C2}" type="pres">
      <dgm:prSet presAssocID="{88D38F8D-7FB6-4119-9B54-173CA735B9B9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7C122-1E8D-4212-B060-F73A546AA154}" type="pres">
      <dgm:prSet presAssocID="{88D38F8D-7FB6-4119-9B54-173CA735B9B9}" presName="parSh" presStyleLbl="node1" presStyleIdx="0" presStyleCnt="2"/>
      <dgm:spPr/>
      <dgm:t>
        <a:bodyPr/>
        <a:lstStyle/>
        <a:p>
          <a:endParaRPr lang="ru-RU"/>
        </a:p>
      </dgm:t>
    </dgm:pt>
    <dgm:pt modelId="{95C6EB75-DEC7-4EF2-9D53-B553630F3409}" type="pres">
      <dgm:prSet presAssocID="{88D38F8D-7FB6-4119-9B54-173CA735B9B9}" presName="desTx" presStyleLbl="fgAcc1" presStyleIdx="0" presStyleCnt="2" custLinFactNeighborX="-6622" custLinFactNeighborY="-20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B5F94-223C-4C72-B165-A249EA42EDD5}" type="pres">
      <dgm:prSet presAssocID="{C8B60B16-FE98-4F43-B391-D8DC45A99C8B}" presName="sibTrans" presStyleLbl="sibTrans2D1" presStyleIdx="0" presStyleCnt="1" custLinFactNeighborX="26730" custLinFactNeighborY="7208"/>
      <dgm:spPr/>
      <dgm:t>
        <a:bodyPr/>
        <a:lstStyle/>
        <a:p>
          <a:endParaRPr lang="ru-RU"/>
        </a:p>
      </dgm:t>
    </dgm:pt>
    <dgm:pt modelId="{C00EE92F-FCD2-460A-90CB-7DB05A2A4463}" type="pres">
      <dgm:prSet presAssocID="{C8B60B16-FE98-4F43-B391-D8DC45A99C8B}" presName="connTx" presStyleLbl="sibTrans2D1" presStyleIdx="0" presStyleCnt="1"/>
      <dgm:spPr/>
      <dgm:t>
        <a:bodyPr/>
        <a:lstStyle/>
        <a:p>
          <a:endParaRPr lang="ru-RU"/>
        </a:p>
      </dgm:t>
    </dgm:pt>
    <dgm:pt modelId="{7E768123-A5D6-497E-BC46-CC5D2FA5BE1B}" type="pres">
      <dgm:prSet presAssocID="{073C5641-081E-4CCF-A004-7AD7B95C70BE}" presName="composite" presStyleCnt="0"/>
      <dgm:spPr/>
      <dgm:t>
        <a:bodyPr/>
        <a:lstStyle/>
        <a:p>
          <a:endParaRPr lang="ru-RU"/>
        </a:p>
      </dgm:t>
    </dgm:pt>
    <dgm:pt modelId="{5FF67D59-DCD1-4AC1-BB50-08BFAEA4367E}" type="pres">
      <dgm:prSet presAssocID="{073C5641-081E-4CCF-A004-7AD7B95C70B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062A2-DBF8-451B-8195-3937ED2C54EE}" type="pres">
      <dgm:prSet presAssocID="{073C5641-081E-4CCF-A004-7AD7B95C70BE}" presName="parSh" presStyleLbl="node1" presStyleIdx="1" presStyleCnt="2"/>
      <dgm:spPr/>
      <dgm:t>
        <a:bodyPr/>
        <a:lstStyle/>
        <a:p>
          <a:endParaRPr lang="ru-RU"/>
        </a:p>
      </dgm:t>
    </dgm:pt>
    <dgm:pt modelId="{395A6C6B-92B0-49F9-B8CC-B163A621B7CB}" type="pres">
      <dgm:prSet presAssocID="{073C5641-081E-4CCF-A004-7AD7B95C70BE}" presName="desTx" presStyleLbl="fgAcc1" presStyleIdx="1" presStyleCnt="2" custLinFactNeighborX="-5632" custLinFactNeighborY="-20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F8021F-7821-4A5B-B488-F2AE296E9667}" srcId="{D12929A7-B0EF-40BD-9A6F-B91C2B77261D}" destId="{073C5641-081E-4CCF-A004-7AD7B95C70BE}" srcOrd="1" destOrd="0" parTransId="{10EC642C-8A86-4F62-BBA1-BD12034D93EC}" sibTransId="{BDB51207-E44A-4447-8BC6-99A446F22A5C}"/>
    <dgm:cxn modelId="{668F8E41-002F-4B75-968B-86438D1620AC}" type="presOf" srcId="{073C5641-081E-4CCF-A004-7AD7B95C70BE}" destId="{AA1062A2-DBF8-451B-8195-3937ED2C54EE}" srcOrd="1" destOrd="0" presId="urn:microsoft.com/office/officeart/2005/8/layout/process3"/>
    <dgm:cxn modelId="{AA395742-A3A6-409E-AD39-ED82CAE7988D}" type="presOf" srcId="{88D38F8D-7FB6-4119-9B54-173CA735B9B9}" destId="{A017C122-1E8D-4212-B060-F73A546AA154}" srcOrd="1" destOrd="0" presId="urn:microsoft.com/office/officeart/2005/8/layout/process3"/>
    <dgm:cxn modelId="{1733CDDA-5F32-4503-A99B-5C7A33E30222}" type="presOf" srcId="{EE6F38F3-C8DD-453E-B2BA-D8E970647037}" destId="{95C6EB75-DEC7-4EF2-9D53-B553630F3409}" srcOrd="0" destOrd="0" presId="urn:microsoft.com/office/officeart/2005/8/layout/process3"/>
    <dgm:cxn modelId="{6AE20F09-CBD4-4DB5-BD0B-A9007441E44B}" type="presOf" srcId="{D12929A7-B0EF-40BD-9A6F-B91C2B77261D}" destId="{96438093-7CE6-44D5-885C-6E3876CA9BA0}" srcOrd="0" destOrd="0" presId="urn:microsoft.com/office/officeart/2005/8/layout/process3"/>
    <dgm:cxn modelId="{C92CF75B-C2E1-43BF-86FF-C12968C324AD}" srcId="{88D38F8D-7FB6-4119-9B54-173CA735B9B9}" destId="{EE6F38F3-C8DD-453E-B2BA-D8E970647037}" srcOrd="0" destOrd="0" parTransId="{B036D115-81A4-4C85-9711-C6639C323EDB}" sibTransId="{8C96EFB0-7ED2-4843-86C9-71727B0C3E89}"/>
    <dgm:cxn modelId="{1638273A-1A8F-46C2-91D3-1BF5C1C13891}" type="presOf" srcId="{88D38F8D-7FB6-4119-9B54-173CA735B9B9}" destId="{35042766-EF6F-4767-BB61-5F4F3446F7C2}" srcOrd="0" destOrd="0" presId="urn:microsoft.com/office/officeart/2005/8/layout/process3"/>
    <dgm:cxn modelId="{C4CFC95F-B433-4A1F-AEE5-96733B80F64A}" srcId="{D12929A7-B0EF-40BD-9A6F-B91C2B77261D}" destId="{88D38F8D-7FB6-4119-9B54-173CA735B9B9}" srcOrd="0" destOrd="0" parTransId="{7F2ACB23-307F-46C3-82AA-FE6EA49697D9}" sibTransId="{C8B60B16-FE98-4F43-B391-D8DC45A99C8B}"/>
    <dgm:cxn modelId="{4F625F18-7898-457D-A4B4-BF92453101CD}" srcId="{073C5641-081E-4CCF-A004-7AD7B95C70BE}" destId="{761E7517-F8FE-46C9-B55E-5393EE6D7B07}" srcOrd="0" destOrd="0" parTransId="{5E84A989-EB73-4CAA-8CB8-F7147F16213D}" sibTransId="{7B7DAB4B-DAAF-4EFD-A89C-53188DCB7978}"/>
    <dgm:cxn modelId="{FC7E77A0-B861-4B7A-BDAD-7E8859429F56}" type="presOf" srcId="{C8B60B16-FE98-4F43-B391-D8DC45A99C8B}" destId="{C00EE92F-FCD2-460A-90CB-7DB05A2A4463}" srcOrd="1" destOrd="0" presId="urn:microsoft.com/office/officeart/2005/8/layout/process3"/>
    <dgm:cxn modelId="{5D5D1228-8005-469F-BCBB-66BD34151832}" type="presOf" srcId="{073C5641-081E-4CCF-A004-7AD7B95C70BE}" destId="{5FF67D59-DCD1-4AC1-BB50-08BFAEA4367E}" srcOrd="0" destOrd="0" presId="urn:microsoft.com/office/officeart/2005/8/layout/process3"/>
    <dgm:cxn modelId="{BA7BA9A7-83BC-47DF-987B-6C49C819D738}" type="presOf" srcId="{C8B60B16-FE98-4F43-B391-D8DC45A99C8B}" destId="{BD4B5F94-223C-4C72-B165-A249EA42EDD5}" srcOrd="0" destOrd="0" presId="urn:microsoft.com/office/officeart/2005/8/layout/process3"/>
    <dgm:cxn modelId="{1F63ADD4-6207-4C56-8CDE-C81B1BE8D0B3}" type="presOf" srcId="{761E7517-F8FE-46C9-B55E-5393EE6D7B07}" destId="{395A6C6B-92B0-49F9-B8CC-B163A621B7CB}" srcOrd="0" destOrd="0" presId="urn:microsoft.com/office/officeart/2005/8/layout/process3"/>
    <dgm:cxn modelId="{56364C29-43F7-43F3-B1A0-8830A5CAA3BA}" type="presParOf" srcId="{96438093-7CE6-44D5-885C-6E3876CA9BA0}" destId="{81F7D7B7-4491-49EB-AB32-29D1A06663E7}" srcOrd="0" destOrd="0" presId="urn:microsoft.com/office/officeart/2005/8/layout/process3"/>
    <dgm:cxn modelId="{4257239D-69C9-4FBB-94D0-5776094E050F}" type="presParOf" srcId="{81F7D7B7-4491-49EB-AB32-29D1A06663E7}" destId="{35042766-EF6F-4767-BB61-5F4F3446F7C2}" srcOrd="0" destOrd="0" presId="urn:microsoft.com/office/officeart/2005/8/layout/process3"/>
    <dgm:cxn modelId="{63C417EC-8AFF-4A0E-9321-244E54D7BFE5}" type="presParOf" srcId="{81F7D7B7-4491-49EB-AB32-29D1A06663E7}" destId="{A017C122-1E8D-4212-B060-F73A546AA154}" srcOrd="1" destOrd="0" presId="urn:microsoft.com/office/officeart/2005/8/layout/process3"/>
    <dgm:cxn modelId="{3F21C4EC-01DF-4F22-A671-E9D1884FCD79}" type="presParOf" srcId="{81F7D7B7-4491-49EB-AB32-29D1A06663E7}" destId="{95C6EB75-DEC7-4EF2-9D53-B553630F3409}" srcOrd="2" destOrd="0" presId="urn:microsoft.com/office/officeart/2005/8/layout/process3"/>
    <dgm:cxn modelId="{9FDA2335-B196-4D4F-8B2C-F9507F6D80EB}" type="presParOf" srcId="{96438093-7CE6-44D5-885C-6E3876CA9BA0}" destId="{BD4B5F94-223C-4C72-B165-A249EA42EDD5}" srcOrd="1" destOrd="0" presId="urn:microsoft.com/office/officeart/2005/8/layout/process3"/>
    <dgm:cxn modelId="{B362B7C2-FCF7-4996-AAEF-7E7CFCC98D45}" type="presParOf" srcId="{BD4B5F94-223C-4C72-B165-A249EA42EDD5}" destId="{C00EE92F-FCD2-460A-90CB-7DB05A2A4463}" srcOrd="0" destOrd="0" presId="urn:microsoft.com/office/officeart/2005/8/layout/process3"/>
    <dgm:cxn modelId="{E402B468-7836-469A-823B-3EDF61C06760}" type="presParOf" srcId="{96438093-7CE6-44D5-885C-6E3876CA9BA0}" destId="{7E768123-A5D6-497E-BC46-CC5D2FA5BE1B}" srcOrd="2" destOrd="0" presId="urn:microsoft.com/office/officeart/2005/8/layout/process3"/>
    <dgm:cxn modelId="{A3C186E9-CFFF-405F-90BE-6174F941CA27}" type="presParOf" srcId="{7E768123-A5D6-497E-BC46-CC5D2FA5BE1B}" destId="{5FF67D59-DCD1-4AC1-BB50-08BFAEA4367E}" srcOrd="0" destOrd="0" presId="urn:microsoft.com/office/officeart/2005/8/layout/process3"/>
    <dgm:cxn modelId="{BC8CFB6E-57ED-41B0-AFB5-BAE2813BFC04}" type="presParOf" srcId="{7E768123-A5D6-497E-BC46-CC5D2FA5BE1B}" destId="{AA1062A2-DBF8-451B-8195-3937ED2C54EE}" srcOrd="1" destOrd="0" presId="urn:microsoft.com/office/officeart/2005/8/layout/process3"/>
    <dgm:cxn modelId="{22845F7B-11E4-4BA4-8E6B-F1C9D4629DE9}" type="presParOf" srcId="{7E768123-A5D6-497E-BC46-CC5D2FA5BE1B}" destId="{395A6C6B-92B0-49F9-B8CC-B163A621B7C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2CE21FA-208D-4277-A5B4-D3177F8527C0}" type="doc">
      <dgm:prSet loTypeId="urn:microsoft.com/office/officeart/2005/8/layout/funnel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9242A23-B818-42F6-B92D-1BFF433BE5B7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rgbClr val="0B331E"/>
          </a:solidFill>
        </a:ln>
      </dgm:spPr>
      <dgm:t>
        <a:bodyPr/>
        <a:lstStyle/>
        <a:p>
          <a:r>
            <a:rPr lang="en-US" sz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Chart of accounts</a:t>
          </a:r>
          <a:r>
            <a:rPr lang="ru-RU" sz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for execution of base- and oblast-level  local budgets</a:t>
          </a:r>
          <a:endParaRPr lang="ru-RU" sz="12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B3FB8C1-EE2C-4169-8707-888C24F5C017}" type="parTrans" cxnId="{4EEEE303-642A-40BE-85F4-982820D0FD18}">
      <dgm:prSet/>
      <dgm:spPr/>
      <dgm:t>
        <a:bodyPr/>
        <a:lstStyle/>
        <a:p>
          <a:endParaRPr lang="ru-RU"/>
        </a:p>
      </dgm:t>
    </dgm:pt>
    <dgm:pt modelId="{FE9FE610-FEF5-4F69-9952-BFACB6C19B28}" type="sibTrans" cxnId="{4EEEE303-642A-40BE-85F4-982820D0FD18}">
      <dgm:prSet/>
      <dgm:spPr/>
      <dgm:t>
        <a:bodyPr/>
        <a:lstStyle/>
        <a:p>
          <a:endParaRPr lang="ru-RU"/>
        </a:p>
      </dgm:t>
    </dgm:pt>
    <dgm:pt modelId="{0B9A3C96-83BD-4F04-B789-DDDA89B2A95F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rgbClr val="0B331E"/>
          </a:solidFill>
        </a:ln>
      </dgm:spPr>
      <dgm:t>
        <a:bodyPr/>
        <a:lstStyle/>
        <a:p>
          <a:r>
            <a:rPr lang="en-US" sz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Chart of accounts</a:t>
          </a:r>
          <a:r>
            <a:rPr lang="ru-RU" sz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for budget entities</a:t>
          </a:r>
          <a:endParaRPr lang="ru-RU" sz="12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632492C-4781-46CA-92FE-9387E20EE2C4}" type="parTrans" cxnId="{D8CB9B14-0144-4565-8C88-8CDFCC5BCC24}">
      <dgm:prSet/>
      <dgm:spPr/>
      <dgm:t>
        <a:bodyPr/>
        <a:lstStyle/>
        <a:p>
          <a:endParaRPr lang="ru-RU"/>
        </a:p>
      </dgm:t>
    </dgm:pt>
    <dgm:pt modelId="{ADADE48F-6321-4577-AA0A-2532CC83ED8F}" type="sibTrans" cxnId="{D8CB9B14-0144-4565-8C88-8CDFCC5BCC24}">
      <dgm:prSet/>
      <dgm:spPr/>
      <dgm:t>
        <a:bodyPr/>
        <a:lstStyle/>
        <a:p>
          <a:endParaRPr lang="ru-RU"/>
        </a:p>
      </dgm:t>
    </dgm:pt>
    <dgm:pt modelId="{E5DB2C87-C962-42C2-8A6E-E56D70AD9FBD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rgbClr val="0B331E"/>
          </a:solidFill>
        </a:ln>
      </dgm:spPr>
      <dgm:t>
        <a:bodyPr/>
        <a:lstStyle/>
        <a:p>
          <a:r>
            <a:rPr lang="en-US" sz="1600" b="1" i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Budget</a:t>
          </a:r>
          <a:r>
            <a:rPr lang="ru-RU" sz="1600" b="1" i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1" i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classification</a:t>
          </a:r>
          <a:endParaRPr lang="ru-RU" sz="1600" b="1" i="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949A049-7D53-4855-AFC4-2DD6E3555B05}" type="parTrans" cxnId="{95045A90-9843-4BD7-B951-FC318C7B04A9}">
      <dgm:prSet/>
      <dgm:spPr/>
      <dgm:t>
        <a:bodyPr/>
        <a:lstStyle/>
        <a:p>
          <a:endParaRPr lang="ru-RU"/>
        </a:p>
      </dgm:t>
    </dgm:pt>
    <dgm:pt modelId="{DBE518F6-59C0-408B-82F4-2FBF427E815D}" type="sibTrans" cxnId="{95045A90-9843-4BD7-B951-FC318C7B04A9}">
      <dgm:prSet/>
      <dgm:spPr/>
      <dgm:t>
        <a:bodyPr/>
        <a:lstStyle/>
        <a:p>
          <a:endParaRPr lang="ru-RU"/>
        </a:p>
      </dgm:t>
    </dgm:pt>
    <dgm:pt modelId="{F9E93435-5F9C-413E-B292-F7E72D571BA8}">
      <dgm:prSet phldrT="[Текст]" custT="1"/>
      <dgm:spPr/>
      <dgm:t>
        <a:bodyPr/>
        <a:lstStyle/>
        <a:p>
          <a:r>
            <a:rPr lang="en-US" sz="2000" b="1" i="1" u="none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Unified chart of accounts integrated with the budget classification</a:t>
          </a:r>
          <a:endParaRPr lang="ru-RU" sz="2000" b="1" i="1" u="none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AB28F08-5A7C-49BE-B506-0E99E8A8DD3E}" type="parTrans" cxnId="{0EF690D9-0DFD-43A9-B160-3644E29679C6}">
      <dgm:prSet/>
      <dgm:spPr/>
      <dgm:t>
        <a:bodyPr/>
        <a:lstStyle/>
        <a:p>
          <a:endParaRPr lang="ru-RU"/>
        </a:p>
      </dgm:t>
    </dgm:pt>
    <dgm:pt modelId="{47046C84-B551-4FC9-B05D-E098ED8DF732}" type="sibTrans" cxnId="{0EF690D9-0DFD-43A9-B160-3644E29679C6}">
      <dgm:prSet/>
      <dgm:spPr/>
      <dgm:t>
        <a:bodyPr/>
        <a:lstStyle/>
        <a:p>
          <a:endParaRPr lang="ru-RU"/>
        </a:p>
      </dgm:t>
    </dgm:pt>
    <dgm:pt modelId="{CC6B4772-0974-4879-A6EB-1F619D3E0DC9}" type="pres">
      <dgm:prSet presAssocID="{B2CE21FA-208D-4277-A5B4-D3177F8527C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5B7DEA-D0C4-4F6B-9785-994ABD5E7D0E}" type="pres">
      <dgm:prSet presAssocID="{B2CE21FA-208D-4277-A5B4-D3177F8527C0}" presName="ellipse" presStyleLbl="trBgShp" presStyleIdx="0" presStyleCnt="1" custLinFactNeighborX="2301" custLinFactNeighborY="1581"/>
      <dgm:spPr>
        <a:solidFill>
          <a:srgbClr val="0B331E">
            <a:alpha val="40000"/>
          </a:srgbClr>
        </a:solidFill>
      </dgm:spPr>
    </dgm:pt>
    <dgm:pt modelId="{F0F15E45-3A4B-4312-BE02-36CFA3B69D1F}" type="pres">
      <dgm:prSet presAssocID="{B2CE21FA-208D-4277-A5B4-D3177F8527C0}" presName="arrow1" presStyleLbl="fgShp" presStyleIdx="0" presStyleCnt="1" custScaleX="63664" custScaleY="50000" custLinFactNeighborX="18196" custLinFactNeighborY="-26250"/>
      <dgm:spPr>
        <a:solidFill>
          <a:srgbClr val="0B331E"/>
        </a:solidFill>
      </dgm:spPr>
    </dgm:pt>
    <dgm:pt modelId="{D4BF46E6-5121-4387-9221-47E70B728122}" type="pres">
      <dgm:prSet presAssocID="{B2CE21FA-208D-4277-A5B4-D3177F8527C0}" presName="rectangle" presStyleLbl="revTx" presStyleIdx="0" presStyleCnt="1" custScaleX="169512" custLinFactNeighborX="3433" custLinFactNeighborY="-40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6C257-C182-48BA-A0A4-C6828E0A75D8}" type="pres">
      <dgm:prSet presAssocID="{0B9A3C96-83BD-4F04-B789-DDDA89B2A95F}" presName="item1" presStyleLbl="node1" presStyleIdx="0" presStyleCnt="3" custScaleX="132476" custScaleY="74400" custLinFactNeighborX="-5203" custLinFactNeighborY="12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69B55-CB6A-4D69-BAEE-17054A390D14}" type="pres">
      <dgm:prSet presAssocID="{E5DB2C87-C962-42C2-8A6E-E56D70AD9FBD}" presName="item2" presStyleLbl="node1" presStyleIdx="1" presStyleCnt="3" custScaleX="75925" custScaleY="80000" custLinFactNeighborX="-14699" custLinFactNeighborY="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7D769-2E30-4E44-AB2B-8CB169956429}" type="pres">
      <dgm:prSet presAssocID="{F9E93435-5F9C-413E-B292-F7E72D571BA8}" presName="item3" presStyleLbl="node1" presStyleIdx="2" presStyleCnt="3" custScaleX="109834" custScaleY="103911" custLinFactNeighborX="30369" custLinFactNeighborY="31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FDE7B-99E3-422B-BD08-5FC594C35F62}" type="pres">
      <dgm:prSet presAssocID="{B2CE21FA-208D-4277-A5B4-D3177F8527C0}" presName="funnel" presStyleLbl="trAlignAcc1" presStyleIdx="0" presStyleCnt="1" custLinFactNeighborX="-90" custLinFactNeighborY="979"/>
      <dgm:spPr>
        <a:solidFill>
          <a:schemeClr val="accent3">
            <a:lumMod val="20000"/>
            <a:lumOff val="80000"/>
            <a:alpha val="40000"/>
          </a:schemeClr>
        </a:solidFill>
        <a:ln>
          <a:solidFill>
            <a:srgbClr val="0B331E"/>
          </a:solidFill>
        </a:ln>
      </dgm:spPr>
    </dgm:pt>
  </dgm:ptLst>
  <dgm:cxnLst>
    <dgm:cxn modelId="{D8CB9B14-0144-4565-8C88-8CDFCC5BCC24}" srcId="{B2CE21FA-208D-4277-A5B4-D3177F8527C0}" destId="{0B9A3C96-83BD-4F04-B789-DDDA89B2A95F}" srcOrd="1" destOrd="0" parTransId="{A632492C-4781-46CA-92FE-9387E20EE2C4}" sibTransId="{ADADE48F-6321-4577-AA0A-2532CC83ED8F}"/>
    <dgm:cxn modelId="{6F1FC13C-6D4F-432F-9AFB-0BBC373A636C}" type="presOf" srcId="{09242A23-B818-42F6-B92D-1BFF433BE5B7}" destId="{3C57D769-2E30-4E44-AB2B-8CB169956429}" srcOrd="0" destOrd="0" presId="urn:microsoft.com/office/officeart/2005/8/layout/funnel1"/>
    <dgm:cxn modelId="{D683FD57-FB2D-466D-AF2E-B7BB18865D76}" type="presOf" srcId="{B2CE21FA-208D-4277-A5B4-D3177F8527C0}" destId="{CC6B4772-0974-4879-A6EB-1F619D3E0DC9}" srcOrd="0" destOrd="0" presId="urn:microsoft.com/office/officeart/2005/8/layout/funnel1"/>
    <dgm:cxn modelId="{4EEEE303-642A-40BE-85F4-982820D0FD18}" srcId="{B2CE21FA-208D-4277-A5B4-D3177F8527C0}" destId="{09242A23-B818-42F6-B92D-1BFF433BE5B7}" srcOrd="0" destOrd="0" parTransId="{BB3FB8C1-EE2C-4169-8707-888C24F5C017}" sibTransId="{FE9FE610-FEF5-4F69-9952-BFACB6C19B28}"/>
    <dgm:cxn modelId="{95045A90-9843-4BD7-B951-FC318C7B04A9}" srcId="{B2CE21FA-208D-4277-A5B4-D3177F8527C0}" destId="{E5DB2C87-C962-42C2-8A6E-E56D70AD9FBD}" srcOrd="2" destOrd="0" parTransId="{6949A049-7D53-4855-AFC4-2DD6E3555B05}" sibTransId="{DBE518F6-59C0-408B-82F4-2FBF427E815D}"/>
    <dgm:cxn modelId="{9F6572D9-62E0-489D-A20F-6862D3313004}" type="presOf" srcId="{0B9A3C96-83BD-4F04-B789-DDDA89B2A95F}" destId="{00B69B55-CB6A-4D69-BAEE-17054A390D14}" srcOrd="0" destOrd="0" presId="urn:microsoft.com/office/officeart/2005/8/layout/funnel1"/>
    <dgm:cxn modelId="{2CBBCBA9-AB13-4784-839D-8082C5C301AE}" type="presOf" srcId="{F9E93435-5F9C-413E-B292-F7E72D571BA8}" destId="{D4BF46E6-5121-4387-9221-47E70B728122}" srcOrd="0" destOrd="0" presId="urn:microsoft.com/office/officeart/2005/8/layout/funnel1"/>
    <dgm:cxn modelId="{2FF6195E-8020-440C-9355-BC078DB7429B}" type="presOf" srcId="{E5DB2C87-C962-42C2-8A6E-E56D70AD9FBD}" destId="{1506C257-C182-48BA-A0A4-C6828E0A75D8}" srcOrd="0" destOrd="0" presId="urn:microsoft.com/office/officeart/2005/8/layout/funnel1"/>
    <dgm:cxn modelId="{0EF690D9-0DFD-43A9-B160-3644E29679C6}" srcId="{B2CE21FA-208D-4277-A5B4-D3177F8527C0}" destId="{F9E93435-5F9C-413E-B292-F7E72D571BA8}" srcOrd="3" destOrd="0" parTransId="{1AB28F08-5A7C-49BE-B506-0E99E8A8DD3E}" sibTransId="{47046C84-B551-4FC9-B05D-E098ED8DF732}"/>
    <dgm:cxn modelId="{7C031178-573A-4109-A43F-A61BCC8FDCFD}" type="presParOf" srcId="{CC6B4772-0974-4879-A6EB-1F619D3E0DC9}" destId="{475B7DEA-D0C4-4F6B-9785-994ABD5E7D0E}" srcOrd="0" destOrd="0" presId="urn:microsoft.com/office/officeart/2005/8/layout/funnel1"/>
    <dgm:cxn modelId="{FA133064-D193-4504-8380-D2C7B11F7F2D}" type="presParOf" srcId="{CC6B4772-0974-4879-A6EB-1F619D3E0DC9}" destId="{F0F15E45-3A4B-4312-BE02-36CFA3B69D1F}" srcOrd="1" destOrd="0" presId="urn:microsoft.com/office/officeart/2005/8/layout/funnel1"/>
    <dgm:cxn modelId="{7A619739-A4ED-4C92-AD19-786362F1C472}" type="presParOf" srcId="{CC6B4772-0974-4879-A6EB-1F619D3E0DC9}" destId="{D4BF46E6-5121-4387-9221-47E70B728122}" srcOrd="2" destOrd="0" presId="urn:microsoft.com/office/officeart/2005/8/layout/funnel1"/>
    <dgm:cxn modelId="{C5A26743-2930-4F1B-BEEB-804B57688E6D}" type="presParOf" srcId="{CC6B4772-0974-4879-A6EB-1F619D3E0DC9}" destId="{1506C257-C182-48BA-A0A4-C6828E0A75D8}" srcOrd="3" destOrd="0" presId="urn:microsoft.com/office/officeart/2005/8/layout/funnel1"/>
    <dgm:cxn modelId="{E896EA7B-643E-4F57-8CB3-2E09446A9DA1}" type="presParOf" srcId="{CC6B4772-0974-4879-A6EB-1F619D3E0DC9}" destId="{00B69B55-CB6A-4D69-BAEE-17054A390D14}" srcOrd="4" destOrd="0" presId="urn:microsoft.com/office/officeart/2005/8/layout/funnel1"/>
    <dgm:cxn modelId="{DE5665F1-6FCB-476B-BE1F-7A6607B7252A}" type="presParOf" srcId="{CC6B4772-0974-4879-A6EB-1F619D3E0DC9}" destId="{3C57D769-2E30-4E44-AB2B-8CB169956429}" srcOrd="5" destOrd="0" presId="urn:microsoft.com/office/officeart/2005/8/layout/funnel1"/>
    <dgm:cxn modelId="{34872FFF-3BD7-4849-9847-BBC50DFBB3D6}" type="presParOf" srcId="{CC6B4772-0974-4879-A6EB-1F619D3E0DC9}" destId="{889FDE7B-99E3-422B-BD08-5FC594C35F6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A4D8483-5C3A-4E11-87DD-8FE01AFC4D9B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D62DEE-551F-4C88-B201-B4F7EF7022C4}">
      <dgm:prSet phldrT="[Текст]"/>
      <dgm:spPr/>
      <dgm:t>
        <a:bodyPr/>
        <a:lstStyle/>
        <a:p>
          <a:r>
            <a:rPr lang="en-US" b="1" i="1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The Concept of Approximation of the National Public Accounting and Reporting System with IPSAS was developed with the help of outsourced international consultants based on the benchmarking analysis data</a:t>
          </a:r>
          <a:endParaRPr lang="ru-RU" b="1" i="1" dirty="0" smtClean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r>
            <a:rPr lang="en-US" b="1" i="1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Goal: establishment of the reform key areas, principles and approaches; development of a basis for implementation of a set of activities aimed at approximation</a:t>
          </a:r>
          <a:r>
            <a:rPr lang="ru-RU" b="1" i="1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b="1" i="1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of the national accounting and reporting system</a:t>
          </a:r>
          <a:r>
            <a:rPr lang="ru-RU" b="1" i="1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b="1" i="1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with IPSAS</a:t>
          </a:r>
          <a:r>
            <a:rPr lang="ru-RU" b="1" i="1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DB743336-C10E-480B-8109-D2F79439E927}" type="parTrans" cxnId="{B3838C9C-EB41-476B-B8ED-A70064A6C9C9}">
      <dgm:prSet/>
      <dgm:spPr/>
      <dgm:t>
        <a:bodyPr/>
        <a:lstStyle/>
        <a:p>
          <a:endParaRPr lang="ru-RU"/>
        </a:p>
      </dgm:t>
    </dgm:pt>
    <dgm:pt modelId="{952935A6-2679-4478-9479-BA54DD658C14}" type="sibTrans" cxnId="{B3838C9C-EB41-476B-B8ED-A70064A6C9C9}">
      <dgm:prSet/>
      <dgm:spPr/>
      <dgm:t>
        <a:bodyPr/>
        <a:lstStyle/>
        <a:p>
          <a:endParaRPr lang="ru-RU"/>
        </a:p>
      </dgm:t>
    </dgm:pt>
    <dgm:pt modelId="{33013FB5-53AF-4919-9F09-82C662B41CFA}" type="pres">
      <dgm:prSet presAssocID="{EA4D8483-5C3A-4E11-87DD-8FE01AFC4D9B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CB18778-9815-4AF1-B50F-BE2A2A8F7B71}" type="pres">
      <dgm:prSet presAssocID="{F7D62DEE-551F-4C88-B201-B4F7EF7022C4}" presName="chaos" presStyleCnt="0"/>
      <dgm:spPr/>
    </dgm:pt>
    <dgm:pt modelId="{8857E415-0902-473D-8AFC-371E9AD0EB7C}" type="pres">
      <dgm:prSet presAssocID="{F7D62DEE-551F-4C88-B201-B4F7EF7022C4}" presName="parTx1" presStyleLbl="revTx" presStyleIdx="0" presStyleCnt="1" custScaleY="107846"/>
      <dgm:spPr/>
      <dgm:t>
        <a:bodyPr/>
        <a:lstStyle/>
        <a:p>
          <a:endParaRPr lang="ru-RU"/>
        </a:p>
      </dgm:t>
    </dgm:pt>
    <dgm:pt modelId="{FA87363E-A2D6-48D0-BDC2-D32D7959406F}" type="pres">
      <dgm:prSet presAssocID="{F7D62DEE-551F-4C88-B201-B4F7EF7022C4}" presName="c1" presStyleLbl="node1" presStyleIdx="0" presStyleCnt="18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A75F6A33-4FEB-4CBE-88B0-0BA48BBA4C28}" type="pres">
      <dgm:prSet presAssocID="{F7D62DEE-551F-4C88-B201-B4F7EF7022C4}" presName="c2" presStyleLbl="node1" presStyleIdx="1" presStyleCnt="18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E40A4680-0060-43B3-9D24-B8558BBAEBE2}" type="pres">
      <dgm:prSet presAssocID="{F7D62DEE-551F-4C88-B201-B4F7EF7022C4}" presName="c3" presStyleLbl="node1" presStyleIdx="2" presStyleCnt="18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47EC6879-970E-42FA-849A-CD4FF5D8EE97}" type="pres">
      <dgm:prSet presAssocID="{F7D62DEE-551F-4C88-B201-B4F7EF7022C4}" presName="c4" presStyleLbl="node1" presStyleIdx="3" presStyleCnt="18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2E12D89C-47AC-417D-9701-BB395A0D0740}" type="pres">
      <dgm:prSet presAssocID="{F7D62DEE-551F-4C88-B201-B4F7EF7022C4}" presName="c5" presStyleLbl="node1" presStyleIdx="4" presStyleCnt="18" custLinFactNeighborX="2698" custLinFactNeighborY="44948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AC5870A0-6069-44B6-B7FB-12667E1D8275}" type="pres">
      <dgm:prSet presAssocID="{F7D62DEE-551F-4C88-B201-B4F7EF7022C4}" presName="c6" presStyleLbl="node1" presStyleIdx="5" presStyleCnt="18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D4B2BEE8-6102-4053-BDC0-525ACF144559}" type="pres">
      <dgm:prSet presAssocID="{F7D62DEE-551F-4C88-B201-B4F7EF7022C4}" presName="c7" presStyleLbl="node1" presStyleIdx="6" presStyleCnt="18" custLinFactNeighborX="33905" custLinFactNeighborY="-33775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06A55E6-916D-4D73-8AB2-1174FDE71114}" type="pres">
      <dgm:prSet presAssocID="{F7D62DEE-551F-4C88-B201-B4F7EF7022C4}" presName="c8" presStyleLbl="node1" presStyleIdx="7" presStyleCnt="18" custLinFactNeighborX="75907" custLinFactNeighborY="-22187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073BE93-6AED-4631-AA72-74A00599CC15}" type="pres">
      <dgm:prSet presAssocID="{F7D62DEE-551F-4C88-B201-B4F7EF7022C4}" presName="c9" presStyleLbl="node1" presStyleIdx="8" presStyleCnt="18" custLinFactNeighborX="86634" custLinFactNeighborY="-8674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B2DE0D34-DF43-453D-A114-AF1E3D36F181}" type="pres">
      <dgm:prSet presAssocID="{F7D62DEE-551F-4C88-B201-B4F7EF7022C4}" presName="c10" presStyleLbl="node1" presStyleIdx="9" presStyleCnt="18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69E03B5D-29C1-44D6-9550-B3FED4EE7262}" type="pres">
      <dgm:prSet presAssocID="{F7D62DEE-551F-4C88-B201-B4F7EF7022C4}" presName="c11" presStyleLbl="node1" presStyleIdx="10" presStyleCnt="18" custLinFactNeighborX="12318" custLinFactNeighborY="-94313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D281E6B2-5440-43BA-B6AA-9B71378729D4}" type="pres">
      <dgm:prSet presAssocID="{F7D62DEE-551F-4C88-B201-B4F7EF7022C4}" presName="c12" presStyleLbl="node1" presStyleIdx="11" presStyleCnt="18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80D0695-70DB-4FA7-818A-86FAC170A796}" type="pres">
      <dgm:prSet presAssocID="{F7D62DEE-551F-4C88-B201-B4F7EF7022C4}" presName="c13" presStyleLbl="node1" presStyleIdx="12" presStyleCnt="18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4C1233A-FA50-4E28-8EF9-AA956017AB83}" type="pres">
      <dgm:prSet presAssocID="{F7D62DEE-551F-4C88-B201-B4F7EF7022C4}" presName="c14" presStyleLbl="node1" presStyleIdx="13" presStyleCnt="18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D0CC0B4-B765-4CC9-BB7F-50A2203B856E}" type="pres">
      <dgm:prSet presAssocID="{F7D62DEE-551F-4C88-B201-B4F7EF7022C4}" presName="c15" presStyleLbl="node1" presStyleIdx="14" presStyleCnt="18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10708BDB-7BD0-4331-B4B6-92C04AE7B726}" type="pres">
      <dgm:prSet presAssocID="{F7D62DEE-551F-4C88-B201-B4F7EF7022C4}" presName="c16" presStyleLbl="node1" presStyleIdx="15" presStyleCnt="18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36D69EAA-E3F9-486E-9917-4DA7D734DC03}" type="pres">
      <dgm:prSet presAssocID="{F7D62DEE-551F-4C88-B201-B4F7EF7022C4}" presName="c17" presStyleLbl="node1" presStyleIdx="16" presStyleCnt="18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43ED53ED-C644-45DA-9895-3DA1B60DE20C}" type="pres">
      <dgm:prSet presAssocID="{F7D62DEE-551F-4C88-B201-B4F7EF7022C4}" presName="c18" presStyleLbl="node1" presStyleIdx="17" presStyleCnt="18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</dgm:ptLst>
  <dgm:cxnLst>
    <dgm:cxn modelId="{47BAA5E1-8548-488C-950D-C60F7BAF82D1}" type="presOf" srcId="{EA4D8483-5C3A-4E11-87DD-8FE01AFC4D9B}" destId="{33013FB5-53AF-4919-9F09-82C662B41CFA}" srcOrd="0" destOrd="0" presId="urn:microsoft.com/office/officeart/2009/3/layout/RandomtoResultProcess"/>
    <dgm:cxn modelId="{3E0F7B68-E60F-4F21-9423-86000C81A0DB}" type="presOf" srcId="{F7D62DEE-551F-4C88-B201-B4F7EF7022C4}" destId="{8857E415-0902-473D-8AFC-371E9AD0EB7C}" srcOrd="0" destOrd="0" presId="urn:microsoft.com/office/officeart/2009/3/layout/RandomtoResultProcess"/>
    <dgm:cxn modelId="{B3838C9C-EB41-476B-B8ED-A70064A6C9C9}" srcId="{EA4D8483-5C3A-4E11-87DD-8FE01AFC4D9B}" destId="{F7D62DEE-551F-4C88-B201-B4F7EF7022C4}" srcOrd="0" destOrd="0" parTransId="{DB743336-C10E-480B-8109-D2F79439E927}" sibTransId="{952935A6-2679-4478-9479-BA54DD658C14}"/>
    <dgm:cxn modelId="{D89F3576-1320-4F8C-B451-C5D424DF04CB}" type="presParOf" srcId="{33013FB5-53AF-4919-9F09-82C662B41CFA}" destId="{4CB18778-9815-4AF1-B50F-BE2A2A8F7B71}" srcOrd="0" destOrd="0" presId="urn:microsoft.com/office/officeart/2009/3/layout/RandomtoResultProcess"/>
    <dgm:cxn modelId="{31FDFFDF-5EBB-4AF1-9018-093EEDC60A45}" type="presParOf" srcId="{4CB18778-9815-4AF1-B50F-BE2A2A8F7B71}" destId="{8857E415-0902-473D-8AFC-371E9AD0EB7C}" srcOrd="0" destOrd="0" presId="urn:microsoft.com/office/officeart/2009/3/layout/RandomtoResultProcess"/>
    <dgm:cxn modelId="{15A5FE62-10A5-423C-9451-FA34A66F1272}" type="presParOf" srcId="{4CB18778-9815-4AF1-B50F-BE2A2A8F7B71}" destId="{FA87363E-A2D6-48D0-BDC2-D32D7959406F}" srcOrd="1" destOrd="0" presId="urn:microsoft.com/office/officeart/2009/3/layout/RandomtoResultProcess"/>
    <dgm:cxn modelId="{86D34F68-9B6C-4D7E-80E6-FC7A41878A47}" type="presParOf" srcId="{4CB18778-9815-4AF1-B50F-BE2A2A8F7B71}" destId="{A75F6A33-4FEB-4CBE-88B0-0BA48BBA4C28}" srcOrd="2" destOrd="0" presId="urn:microsoft.com/office/officeart/2009/3/layout/RandomtoResultProcess"/>
    <dgm:cxn modelId="{6C5E1252-050F-490D-B574-A212CF16B8CB}" type="presParOf" srcId="{4CB18778-9815-4AF1-B50F-BE2A2A8F7B71}" destId="{E40A4680-0060-43B3-9D24-B8558BBAEBE2}" srcOrd="3" destOrd="0" presId="urn:microsoft.com/office/officeart/2009/3/layout/RandomtoResultProcess"/>
    <dgm:cxn modelId="{D11045C7-AB86-4D4E-B261-D602A6FF8550}" type="presParOf" srcId="{4CB18778-9815-4AF1-B50F-BE2A2A8F7B71}" destId="{47EC6879-970E-42FA-849A-CD4FF5D8EE97}" srcOrd="4" destOrd="0" presId="urn:microsoft.com/office/officeart/2009/3/layout/RandomtoResultProcess"/>
    <dgm:cxn modelId="{A5A02EB6-85EE-4414-87EC-26D88D7DDBA4}" type="presParOf" srcId="{4CB18778-9815-4AF1-B50F-BE2A2A8F7B71}" destId="{2E12D89C-47AC-417D-9701-BB395A0D0740}" srcOrd="5" destOrd="0" presId="urn:microsoft.com/office/officeart/2009/3/layout/RandomtoResultProcess"/>
    <dgm:cxn modelId="{E5D120D4-445C-44AF-B98C-813AE831B956}" type="presParOf" srcId="{4CB18778-9815-4AF1-B50F-BE2A2A8F7B71}" destId="{AC5870A0-6069-44B6-B7FB-12667E1D8275}" srcOrd="6" destOrd="0" presId="urn:microsoft.com/office/officeart/2009/3/layout/RandomtoResultProcess"/>
    <dgm:cxn modelId="{FC126CD5-3AED-4545-8CF3-917511D8D734}" type="presParOf" srcId="{4CB18778-9815-4AF1-B50F-BE2A2A8F7B71}" destId="{D4B2BEE8-6102-4053-BDC0-525ACF144559}" srcOrd="7" destOrd="0" presId="urn:microsoft.com/office/officeart/2009/3/layout/RandomtoResultProcess"/>
    <dgm:cxn modelId="{DE8F3E97-0C28-4B21-9B7A-35DC5649365B}" type="presParOf" srcId="{4CB18778-9815-4AF1-B50F-BE2A2A8F7B71}" destId="{C06A55E6-916D-4D73-8AB2-1174FDE71114}" srcOrd="8" destOrd="0" presId="urn:microsoft.com/office/officeart/2009/3/layout/RandomtoResultProcess"/>
    <dgm:cxn modelId="{BB268530-7F4B-4A45-B0F8-2D9ECC1D9C22}" type="presParOf" srcId="{4CB18778-9815-4AF1-B50F-BE2A2A8F7B71}" destId="{C073BE93-6AED-4631-AA72-74A00599CC15}" srcOrd="9" destOrd="0" presId="urn:microsoft.com/office/officeart/2009/3/layout/RandomtoResultProcess"/>
    <dgm:cxn modelId="{8F8564E0-32EF-4AF7-AA45-727768386D74}" type="presParOf" srcId="{4CB18778-9815-4AF1-B50F-BE2A2A8F7B71}" destId="{B2DE0D34-DF43-453D-A114-AF1E3D36F181}" srcOrd="10" destOrd="0" presId="urn:microsoft.com/office/officeart/2009/3/layout/RandomtoResultProcess"/>
    <dgm:cxn modelId="{BA947F53-2B01-4879-A36B-47B357EB8BB4}" type="presParOf" srcId="{4CB18778-9815-4AF1-B50F-BE2A2A8F7B71}" destId="{69E03B5D-29C1-44D6-9550-B3FED4EE7262}" srcOrd="11" destOrd="0" presId="urn:microsoft.com/office/officeart/2009/3/layout/RandomtoResultProcess"/>
    <dgm:cxn modelId="{8B756EFC-1542-4A4A-B2C2-3CBFCE1A7C24}" type="presParOf" srcId="{4CB18778-9815-4AF1-B50F-BE2A2A8F7B71}" destId="{D281E6B2-5440-43BA-B6AA-9B71378729D4}" srcOrd="12" destOrd="0" presId="urn:microsoft.com/office/officeart/2009/3/layout/RandomtoResultProcess"/>
    <dgm:cxn modelId="{86054F78-5144-4A81-8A3F-C2C2CB78290C}" type="presParOf" srcId="{4CB18778-9815-4AF1-B50F-BE2A2A8F7B71}" destId="{C80D0695-70DB-4FA7-818A-86FAC170A796}" srcOrd="13" destOrd="0" presId="urn:microsoft.com/office/officeart/2009/3/layout/RandomtoResultProcess"/>
    <dgm:cxn modelId="{29BE4D3C-46AA-49B9-B52C-EB8F902F04B8}" type="presParOf" srcId="{4CB18778-9815-4AF1-B50F-BE2A2A8F7B71}" destId="{C4C1233A-FA50-4E28-8EF9-AA956017AB83}" srcOrd="14" destOrd="0" presId="urn:microsoft.com/office/officeart/2009/3/layout/RandomtoResultProcess"/>
    <dgm:cxn modelId="{8ACAE9D8-273F-482B-ABD1-0F273C0F420B}" type="presParOf" srcId="{4CB18778-9815-4AF1-B50F-BE2A2A8F7B71}" destId="{CD0CC0B4-B765-4CC9-BB7F-50A2203B856E}" srcOrd="15" destOrd="0" presId="urn:microsoft.com/office/officeart/2009/3/layout/RandomtoResultProcess"/>
    <dgm:cxn modelId="{1F3ED76D-237B-4F10-8B1A-7C368A1CB3EA}" type="presParOf" srcId="{4CB18778-9815-4AF1-B50F-BE2A2A8F7B71}" destId="{10708BDB-7BD0-4331-B4B6-92C04AE7B726}" srcOrd="16" destOrd="0" presId="urn:microsoft.com/office/officeart/2009/3/layout/RandomtoResultProcess"/>
    <dgm:cxn modelId="{A21E919C-A477-4137-AC6E-95C40F107ED5}" type="presParOf" srcId="{4CB18778-9815-4AF1-B50F-BE2A2A8F7B71}" destId="{36D69EAA-E3F9-486E-9917-4DA7D734DC03}" srcOrd="17" destOrd="0" presId="urn:microsoft.com/office/officeart/2009/3/layout/RandomtoResultProcess"/>
    <dgm:cxn modelId="{BE0DDFA0-3DFC-4530-8929-FB7B4D02BFA2}" type="presParOf" srcId="{4CB18778-9815-4AF1-B50F-BE2A2A8F7B71}" destId="{43ED53ED-C644-45DA-9895-3DA1B60DE20C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F860CE-C99B-439B-8AA7-EB768A8AE258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11A2596-EE54-405C-A377-FF4B1163EF7A}">
      <dgm:prSet phldrT="[Текст]"/>
      <dgm:spPr>
        <a:solidFill>
          <a:srgbClr val="0B331E"/>
        </a:solidFill>
      </dgm:spPr>
      <dgm:t>
        <a:bodyPr/>
        <a:lstStyle/>
        <a:p>
          <a:r>
            <a:rPr lang="ru-RU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1. </a:t>
          </a:r>
          <a:r>
            <a:rPr lang="en-US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 Improve the budget feasibility</a:t>
          </a:r>
          <a:r>
            <a:rPr lang="ru-RU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and development in conformity with the policy goals</a:t>
          </a:r>
          <a:endParaRPr lang="ru-RU" b="1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EE5BCDD-57A0-41F5-8D4A-41DFDDE52AB4}" type="parTrans" cxnId="{1E865D6D-D943-47FF-9579-588543A3FE2A}">
      <dgm:prSet/>
      <dgm:spPr/>
      <dgm:t>
        <a:bodyPr/>
        <a:lstStyle/>
        <a:p>
          <a:endParaRPr lang="ru-RU"/>
        </a:p>
      </dgm:t>
    </dgm:pt>
    <dgm:pt modelId="{2A9CD2B0-0F38-47CD-B236-399112C34FD7}" type="sibTrans" cxnId="{1E865D6D-D943-47FF-9579-588543A3FE2A}">
      <dgm:prSet/>
      <dgm:spPr/>
      <dgm:t>
        <a:bodyPr/>
        <a:lstStyle/>
        <a:p>
          <a:endParaRPr lang="ru-RU"/>
        </a:p>
      </dgm:t>
    </dgm:pt>
    <dgm:pt modelId="{B4AFA734-D073-4954-BE1E-06586700812D}">
      <dgm:prSet phldrT="[Текст]"/>
      <dgm:spPr>
        <a:solidFill>
          <a:srgbClr val="0B331E"/>
        </a:solidFill>
      </dgm:spPr>
      <dgm:t>
        <a:bodyPr/>
        <a:lstStyle/>
        <a:p>
          <a:r>
            <a:rPr lang="ru-RU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2. </a:t>
          </a:r>
          <a:r>
            <a:rPr lang="en-US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Achieve budget completeness and transparency</a:t>
          </a:r>
          <a:endParaRPr lang="ru-RU" b="1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1118106-897F-4892-979A-03D7C01CEC2D}" type="parTrans" cxnId="{089732C0-A8F8-4CAD-AB7A-1982B365FD31}">
      <dgm:prSet/>
      <dgm:spPr/>
      <dgm:t>
        <a:bodyPr/>
        <a:lstStyle/>
        <a:p>
          <a:endParaRPr lang="ru-RU"/>
        </a:p>
      </dgm:t>
    </dgm:pt>
    <dgm:pt modelId="{806F2C4C-4225-403E-9B0C-C32A2FD26FED}" type="sibTrans" cxnId="{089732C0-A8F8-4CAD-AB7A-1982B365FD31}">
      <dgm:prSet/>
      <dgm:spPr/>
      <dgm:t>
        <a:bodyPr/>
        <a:lstStyle/>
        <a:p>
          <a:endParaRPr lang="ru-RU"/>
        </a:p>
      </dgm:t>
    </dgm:pt>
    <dgm:pt modelId="{C9FE1B2F-5609-4FE5-B036-F3612EFD187A}">
      <dgm:prSet phldrT="[Текст]"/>
      <dgm:spPr>
        <a:solidFill>
          <a:srgbClr val="0B331E"/>
        </a:solidFill>
      </dgm:spPr>
      <dgm:t>
        <a:bodyPr/>
        <a:lstStyle/>
        <a:p>
          <a:r>
            <a:rPr lang="ru-RU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3. </a:t>
          </a:r>
          <a:r>
            <a:rPr lang="en-US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Predictability and control</a:t>
          </a:r>
          <a:r>
            <a:rPr lang="ru-RU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in the budget execution process</a:t>
          </a:r>
          <a:endParaRPr lang="ru-RU" b="1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C219B6A-4E42-4BBC-AF7B-8C4522735B51}" type="parTrans" cxnId="{472D1D7B-698C-4BD5-875C-C5CEF1B3A609}">
      <dgm:prSet/>
      <dgm:spPr/>
      <dgm:t>
        <a:bodyPr/>
        <a:lstStyle/>
        <a:p>
          <a:endParaRPr lang="ru-RU"/>
        </a:p>
      </dgm:t>
    </dgm:pt>
    <dgm:pt modelId="{2C34E4F1-7D14-4FB2-BB70-1266E881044B}" type="sibTrans" cxnId="{472D1D7B-698C-4BD5-875C-C5CEF1B3A609}">
      <dgm:prSet/>
      <dgm:spPr/>
      <dgm:t>
        <a:bodyPr/>
        <a:lstStyle/>
        <a:p>
          <a:endParaRPr lang="ru-RU"/>
        </a:p>
      </dgm:t>
    </dgm:pt>
    <dgm:pt modelId="{007B1CEA-6264-4E00-8900-B6DD8062C740}">
      <dgm:prSet/>
      <dgm:spPr>
        <a:solidFill>
          <a:srgbClr val="0B331E"/>
        </a:solidFill>
      </dgm:spPr>
      <dgm:t>
        <a:bodyPr/>
        <a:lstStyle/>
        <a:p>
          <a:r>
            <a:rPr lang="ru-RU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4. </a:t>
          </a:r>
          <a:r>
            <a:rPr lang="en-US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Improve the accounting and reporting system</a:t>
          </a:r>
          <a:r>
            <a:rPr lang="ru-RU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in the general government sector</a:t>
          </a:r>
          <a:endParaRPr lang="ru-RU" b="1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72A1852-7D36-466D-865E-7ABAE7E59148}" type="parTrans" cxnId="{5321A547-8576-46C7-B1EE-502A340C2931}">
      <dgm:prSet/>
      <dgm:spPr/>
      <dgm:t>
        <a:bodyPr/>
        <a:lstStyle/>
        <a:p>
          <a:endParaRPr lang="ru-RU"/>
        </a:p>
      </dgm:t>
    </dgm:pt>
    <dgm:pt modelId="{2688480A-452B-44A0-A4AE-E35063222183}" type="sibTrans" cxnId="{5321A547-8576-46C7-B1EE-502A340C2931}">
      <dgm:prSet/>
      <dgm:spPr/>
      <dgm:t>
        <a:bodyPr/>
        <a:lstStyle/>
        <a:p>
          <a:endParaRPr lang="ru-RU"/>
        </a:p>
      </dgm:t>
    </dgm:pt>
    <dgm:pt modelId="{7F0C7667-FCC5-4166-AD47-F2E9AA8EA0F9}">
      <dgm:prSet/>
      <dgm:spPr>
        <a:solidFill>
          <a:srgbClr val="0B331E"/>
        </a:solidFill>
      </dgm:spPr>
      <dgm:t>
        <a:bodyPr/>
        <a:lstStyle/>
        <a:p>
          <a:r>
            <a:rPr lang="ru-RU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5. </a:t>
          </a:r>
          <a:r>
            <a:rPr lang="en-US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Apply a breakthrough approach to the internal financial control organization</a:t>
          </a:r>
          <a:endParaRPr lang="ru-RU" b="1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F11E602-E96B-46CB-BAE0-95ECC61C2CBE}" type="parTrans" cxnId="{EF015ED9-3A75-44FA-B278-2AD95D0ABBAD}">
      <dgm:prSet/>
      <dgm:spPr/>
      <dgm:t>
        <a:bodyPr/>
        <a:lstStyle/>
        <a:p>
          <a:endParaRPr lang="ru-RU"/>
        </a:p>
      </dgm:t>
    </dgm:pt>
    <dgm:pt modelId="{A64B5856-DCDF-41F7-A565-D7424BFD1B48}" type="sibTrans" cxnId="{EF015ED9-3A75-44FA-B278-2AD95D0ABBAD}">
      <dgm:prSet/>
      <dgm:spPr/>
      <dgm:t>
        <a:bodyPr/>
        <a:lstStyle/>
        <a:p>
          <a:endParaRPr lang="ru-RU"/>
        </a:p>
      </dgm:t>
    </dgm:pt>
    <dgm:pt modelId="{DB98A513-D46B-4DAA-8E60-2FC669F833EB}">
      <dgm:prSet custT="1"/>
      <dgm:spPr>
        <a:solidFill>
          <a:srgbClr val="0B331E"/>
        </a:solidFill>
      </dgm:spPr>
      <dgm:t>
        <a:bodyPr/>
        <a:lstStyle/>
        <a:p>
          <a:r>
            <a:rPr lang="ru-RU" sz="1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en-US" sz="1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Develop a new integrated information system of public finance management</a:t>
          </a:r>
          <a:endParaRPr lang="ru-RU" sz="1400" b="1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EE8BEBFE-6B37-4BB4-8FAE-54BAC3930EF7}" type="parTrans" cxnId="{3715E6F6-8030-45C9-BA97-08D7AD4B3817}">
      <dgm:prSet/>
      <dgm:spPr/>
      <dgm:t>
        <a:bodyPr/>
        <a:lstStyle/>
        <a:p>
          <a:endParaRPr lang="ru-RU"/>
        </a:p>
      </dgm:t>
    </dgm:pt>
    <dgm:pt modelId="{F96494E7-5297-4961-92F9-B193B6D74F24}" type="sibTrans" cxnId="{3715E6F6-8030-45C9-BA97-08D7AD4B3817}">
      <dgm:prSet/>
      <dgm:spPr/>
      <dgm:t>
        <a:bodyPr/>
        <a:lstStyle/>
        <a:p>
          <a:endParaRPr lang="ru-RU"/>
        </a:p>
      </dgm:t>
    </dgm:pt>
    <dgm:pt modelId="{E2639AF0-7F64-448C-9636-962D0C9257E8}" type="pres">
      <dgm:prSet presAssocID="{19F860CE-C99B-439B-8AA7-EB768A8AE2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71E099-2FE2-4799-B912-090B70B738ED}" type="pres">
      <dgm:prSet presAssocID="{911A2596-EE54-405C-A377-FF4B1163EF7A}" presName="parentLin" presStyleCnt="0"/>
      <dgm:spPr/>
    </dgm:pt>
    <dgm:pt modelId="{AD5720C6-ADA2-4203-AEFD-4D57D2CE2065}" type="pres">
      <dgm:prSet presAssocID="{911A2596-EE54-405C-A377-FF4B1163EF7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CF47AB7-9E97-477E-919D-7E1369621B7B}" type="pres">
      <dgm:prSet presAssocID="{911A2596-EE54-405C-A377-FF4B1163EF7A}" presName="parentText" presStyleLbl="node1" presStyleIdx="0" presStyleCnt="6" custScaleX="113125" custScaleY="109083" custLinFactNeighborY="-314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84D16-C910-440A-B43F-A4FD95804D72}" type="pres">
      <dgm:prSet presAssocID="{911A2596-EE54-405C-A377-FF4B1163EF7A}" presName="negativeSpace" presStyleCnt="0"/>
      <dgm:spPr/>
    </dgm:pt>
    <dgm:pt modelId="{F4DF52C4-1166-43FB-9E2C-1263FDD04073}" type="pres">
      <dgm:prSet presAssocID="{911A2596-EE54-405C-A377-FF4B1163EF7A}" presName="childText" presStyleLbl="conFgAcc1" presStyleIdx="0" presStyleCnt="6" custLinFactY="-16066" custLinFactNeighborY="-100000">
        <dgm:presLayoutVars>
          <dgm:bulletEnabled val="1"/>
        </dgm:presLayoutVars>
      </dgm:prSet>
      <dgm:spPr>
        <a:ln>
          <a:solidFill>
            <a:srgbClr val="0B331E"/>
          </a:solidFill>
        </a:ln>
      </dgm:spPr>
    </dgm:pt>
    <dgm:pt modelId="{2FBE2E63-8ED7-4902-80A8-E1ECC00EFF2A}" type="pres">
      <dgm:prSet presAssocID="{2A9CD2B0-0F38-47CD-B236-399112C34FD7}" presName="spaceBetweenRectangles" presStyleCnt="0"/>
      <dgm:spPr/>
    </dgm:pt>
    <dgm:pt modelId="{3CC90D51-F0FC-4331-97CE-A5AA01883614}" type="pres">
      <dgm:prSet presAssocID="{B4AFA734-D073-4954-BE1E-06586700812D}" presName="parentLin" presStyleCnt="0"/>
      <dgm:spPr/>
    </dgm:pt>
    <dgm:pt modelId="{42140E89-1FBC-46F6-AAB6-CC46FCC9011C}" type="pres">
      <dgm:prSet presAssocID="{B4AFA734-D073-4954-BE1E-06586700812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05044AE-C6B8-4DD8-9787-E046109C7C71}" type="pres">
      <dgm:prSet presAssocID="{B4AFA734-D073-4954-BE1E-06586700812D}" presName="parentText" presStyleLbl="node1" presStyleIdx="1" presStyleCnt="6" custScaleX="112766" custLinFactNeighborX="-5592" custLinFactNeighborY="-25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CBF9A-EFD0-420C-8CF2-996D76C07FC9}" type="pres">
      <dgm:prSet presAssocID="{B4AFA734-D073-4954-BE1E-06586700812D}" presName="negativeSpace" presStyleCnt="0"/>
      <dgm:spPr/>
    </dgm:pt>
    <dgm:pt modelId="{B97AB856-EABE-4F13-A092-D87ABAB65642}" type="pres">
      <dgm:prSet presAssocID="{B4AFA734-D073-4954-BE1E-06586700812D}" presName="childText" presStyleLbl="conFgAcc1" presStyleIdx="1" presStyleCnt="6" custLinFactNeighborY="-62486">
        <dgm:presLayoutVars>
          <dgm:bulletEnabled val="1"/>
        </dgm:presLayoutVars>
      </dgm:prSet>
      <dgm:spPr>
        <a:ln>
          <a:solidFill>
            <a:srgbClr val="0B331E"/>
          </a:solidFill>
        </a:ln>
      </dgm:spPr>
    </dgm:pt>
    <dgm:pt modelId="{83D7E11C-A35B-4F2C-9907-E0DD891F509E}" type="pres">
      <dgm:prSet presAssocID="{806F2C4C-4225-403E-9B0C-C32A2FD26FED}" presName="spaceBetweenRectangles" presStyleCnt="0"/>
      <dgm:spPr/>
    </dgm:pt>
    <dgm:pt modelId="{E806F72D-1812-43B6-8451-31153460C1FB}" type="pres">
      <dgm:prSet presAssocID="{C9FE1B2F-5609-4FE5-B036-F3612EFD187A}" presName="parentLin" presStyleCnt="0"/>
      <dgm:spPr/>
    </dgm:pt>
    <dgm:pt modelId="{00D4672B-EB1D-4E22-8FFD-FA039345E642}" type="pres">
      <dgm:prSet presAssocID="{C9FE1B2F-5609-4FE5-B036-F3612EFD187A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E6482A5-DF40-4619-9CED-A7C6B8C2B7B3}" type="pres">
      <dgm:prSet presAssocID="{C9FE1B2F-5609-4FE5-B036-F3612EFD187A}" presName="parentText" presStyleLbl="node1" presStyleIdx="2" presStyleCnt="6" custScaleX="112766" custLinFactNeighborY="225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B1083-E6AD-4077-A59E-5658660D39C7}" type="pres">
      <dgm:prSet presAssocID="{C9FE1B2F-5609-4FE5-B036-F3612EFD187A}" presName="negativeSpace" presStyleCnt="0"/>
      <dgm:spPr/>
    </dgm:pt>
    <dgm:pt modelId="{09614B2A-52C9-48DF-89AE-2706B4918709}" type="pres">
      <dgm:prSet presAssocID="{C9FE1B2F-5609-4FE5-B036-F3612EFD187A}" presName="childText" presStyleLbl="conFgAcc1" presStyleIdx="2" presStyleCnt="6" custLinFactY="7644" custLinFactNeighborY="100000">
        <dgm:presLayoutVars>
          <dgm:bulletEnabled val="1"/>
        </dgm:presLayoutVars>
      </dgm:prSet>
      <dgm:spPr>
        <a:ln>
          <a:solidFill>
            <a:srgbClr val="0B331E"/>
          </a:solidFill>
        </a:ln>
      </dgm:spPr>
    </dgm:pt>
    <dgm:pt modelId="{73B63B89-E1E0-4F41-974C-0D27FCECA0C3}" type="pres">
      <dgm:prSet presAssocID="{2C34E4F1-7D14-4FB2-BB70-1266E881044B}" presName="spaceBetweenRectangles" presStyleCnt="0"/>
      <dgm:spPr/>
    </dgm:pt>
    <dgm:pt modelId="{F16214C2-6845-4F76-8274-C27EE9320551}" type="pres">
      <dgm:prSet presAssocID="{007B1CEA-6264-4E00-8900-B6DD8062C740}" presName="parentLin" presStyleCnt="0"/>
      <dgm:spPr/>
    </dgm:pt>
    <dgm:pt modelId="{E50D173F-36DD-4914-BA4A-DFDE80A464A1}" type="pres">
      <dgm:prSet presAssocID="{007B1CEA-6264-4E00-8900-B6DD8062C740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09D3E0CC-AF16-4498-97B2-002AA32DA27A}" type="pres">
      <dgm:prSet presAssocID="{007B1CEA-6264-4E00-8900-B6DD8062C740}" presName="parentText" presStyleLbl="node1" presStyleIdx="3" presStyleCnt="6" custScaleX="112914" custLinFactNeighborX="-7206" custLinFactNeighborY="605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CBC21-1D37-4546-BD1B-617F46F73709}" type="pres">
      <dgm:prSet presAssocID="{007B1CEA-6264-4E00-8900-B6DD8062C740}" presName="negativeSpace" presStyleCnt="0"/>
      <dgm:spPr/>
    </dgm:pt>
    <dgm:pt modelId="{55CA32BB-F370-4F41-A03D-8E839C81659B}" type="pres">
      <dgm:prSet presAssocID="{007B1CEA-6264-4E00-8900-B6DD8062C740}" presName="childText" presStyleLbl="conFgAcc1" presStyleIdx="3" presStyleCnt="6" custLinFactY="52159" custLinFactNeighborY="100000">
        <dgm:presLayoutVars>
          <dgm:bulletEnabled val="1"/>
        </dgm:presLayoutVars>
      </dgm:prSet>
      <dgm:spPr>
        <a:ln>
          <a:solidFill>
            <a:srgbClr val="0B331E"/>
          </a:solidFill>
        </a:ln>
      </dgm:spPr>
    </dgm:pt>
    <dgm:pt modelId="{A88D46E5-5A83-4CC6-91CB-7C028909F354}" type="pres">
      <dgm:prSet presAssocID="{2688480A-452B-44A0-A4AE-E35063222183}" presName="spaceBetweenRectangles" presStyleCnt="0"/>
      <dgm:spPr/>
    </dgm:pt>
    <dgm:pt modelId="{36D2B75A-E1EC-404E-9FB3-FE8B99635ACC}" type="pres">
      <dgm:prSet presAssocID="{7F0C7667-FCC5-4166-AD47-F2E9AA8EA0F9}" presName="parentLin" presStyleCnt="0"/>
      <dgm:spPr/>
    </dgm:pt>
    <dgm:pt modelId="{17C01C21-105B-40A7-A3E1-E56D67DC5A28}" type="pres">
      <dgm:prSet presAssocID="{7F0C7667-FCC5-4166-AD47-F2E9AA8EA0F9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2FCC884-2010-4179-828B-009CAA4FE054}" type="pres">
      <dgm:prSet presAssocID="{7F0C7667-FCC5-4166-AD47-F2E9AA8EA0F9}" presName="parentText" presStyleLbl="node1" presStyleIdx="4" presStyleCnt="6" custScaleX="112766" custLinFactNeighborX="714" custLinFactNeighborY="811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611AF-1E94-448E-879E-8E08FF9DC668}" type="pres">
      <dgm:prSet presAssocID="{7F0C7667-FCC5-4166-AD47-F2E9AA8EA0F9}" presName="negativeSpace" presStyleCnt="0"/>
      <dgm:spPr/>
    </dgm:pt>
    <dgm:pt modelId="{B0025E10-1828-4F8B-B378-C4AB23A70FF7}" type="pres">
      <dgm:prSet presAssocID="{7F0C7667-FCC5-4166-AD47-F2E9AA8EA0F9}" presName="childText" presStyleLbl="conFgAcc1" presStyleIdx="4" presStyleCnt="6" custLinFactY="76263" custLinFactNeighborX="487" custLinFactNeighborY="100000">
        <dgm:presLayoutVars>
          <dgm:bulletEnabled val="1"/>
        </dgm:presLayoutVars>
      </dgm:prSet>
      <dgm:spPr>
        <a:ln>
          <a:solidFill>
            <a:srgbClr val="0B331E"/>
          </a:solidFill>
        </a:ln>
      </dgm:spPr>
    </dgm:pt>
    <dgm:pt modelId="{BAFFDBD9-4A49-4BC1-99D0-B7F620AAD319}" type="pres">
      <dgm:prSet presAssocID="{A64B5856-DCDF-41F7-A565-D7424BFD1B48}" presName="spaceBetweenRectangles" presStyleCnt="0"/>
      <dgm:spPr/>
    </dgm:pt>
    <dgm:pt modelId="{163B4B6A-D265-4A88-9C30-68C421DE347D}" type="pres">
      <dgm:prSet presAssocID="{DB98A513-D46B-4DAA-8E60-2FC669F833EB}" presName="parentLin" presStyleCnt="0"/>
      <dgm:spPr/>
    </dgm:pt>
    <dgm:pt modelId="{27806D22-64FC-4D5F-B598-21BAC2AB6B3A}" type="pres">
      <dgm:prSet presAssocID="{DB98A513-D46B-4DAA-8E60-2FC669F833EB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5C8DA2FE-E01A-48A7-B954-7208AD56AF4F}" type="pres">
      <dgm:prSet presAssocID="{DB98A513-D46B-4DAA-8E60-2FC669F833EB}" presName="parentText" presStyleLbl="node1" presStyleIdx="5" presStyleCnt="6" custScaleX="112901" custLinFactY="624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BBF4D-E109-4556-B24B-E987F3102D47}" type="pres">
      <dgm:prSet presAssocID="{DB98A513-D46B-4DAA-8E60-2FC669F833EB}" presName="negativeSpace" presStyleCnt="0"/>
      <dgm:spPr/>
    </dgm:pt>
    <dgm:pt modelId="{55B19011-EEA0-403A-933C-7BAD8D70907F}" type="pres">
      <dgm:prSet presAssocID="{DB98A513-D46B-4DAA-8E60-2FC669F833EB}" presName="childText" presStyleLbl="conFgAcc1" presStyleIdx="5" presStyleCnt="6" custLinFactY="63224" custLinFactNeighborY="100000">
        <dgm:presLayoutVars>
          <dgm:bulletEnabled val="1"/>
        </dgm:presLayoutVars>
      </dgm:prSet>
      <dgm:spPr>
        <a:ln>
          <a:solidFill>
            <a:srgbClr val="0B331E"/>
          </a:solidFill>
        </a:ln>
      </dgm:spPr>
    </dgm:pt>
  </dgm:ptLst>
  <dgm:cxnLst>
    <dgm:cxn modelId="{20C6E501-2CFF-4C08-A3CB-0F66787CF665}" type="presOf" srcId="{911A2596-EE54-405C-A377-FF4B1163EF7A}" destId="{DCF47AB7-9E97-477E-919D-7E1369621B7B}" srcOrd="1" destOrd="0" presId="urn:microsoft.com/office/officeart/2005/8/layout/list1"/>
    <dgm:cxn modelId="{F2B86AF1-89CE-4EEF-AD85-183B66C28905}" type="presOf" srcId="{7F0C7667-FCC5-4166-AD47-F2E9AA8EA0F9}" destId="{17C01C21-105B-40A7-A3E1-E56D67DC5A28}" srcOrd="0" destOrd="0" presId="urn:microsoft.com/office/officeart/2005/8/layout/list1"/>
    <dgm:cxn modelId="{9735CEFF-59DD-4514-940E-0DBFA913E025}" type="presOf" srcId="{B4AFA734-D073-4954-BE1E-06586700812D}" destId="{605044AE-C6B8-4DD8-9787-E046109C7C71}" srcOrd="1" destOrd="0" presId="urn:microsoft.com/office/officeart/2005/8/layout/list1"/>
    <dgm:cxn modelId="{034102E7-77EF-47E5-AAAC-A38EDDDC7AFD}" type="presOf" srcId="{19F860CE-C99B-439B-8AA7-EB768A8AE258}" destId="{E2639AF0-7F64-448C-9636-962D0C9257E8}" srcOrd="0" destOrd="0" presId="urn:microsoft.com/office/officeart/2005/8/layout/list1"/>
    <dgm:cxn modelId="{5321A547-8576-46C7-B1EE-502A340C2931}" srcId="{19F860CE-C99B-439B-8AA7-EB768A8AE258}" destId="{007B1CEA-6264-4E00-8900-B6DD8062C740}" srcOrd="3" destOrd="0" parTransId="{872A1852-7D36-466D-865E-7ABAE7E59148}" sibTransId="{2688480A-452B-44A0-A4AE-E35063222183}"/>
    <dgm:cxn modelId="{EF015ED9-3A75-44FA-B278-2AD95D0ABBAD}" srcId="{19F860CE-C99B-439B-8AA7-EB768A8AE258}" destId="{7F0C7667-FCC5-4166-AD47-F2E9AA8EA0F9}" srcOrd="4" destOrd="0" parTransId="{9F11E602-E96B-46CB-BAE0-95ECC61C2CBE}" sibTransId="{A64B5856-DCDF-41F7-A565-D7424BFD1B48}"/>
    <dgm:cxn modelId="{472D1D7B-698C-4BD5-875C-C5CEF1B3A609}" srcId="{19F860CE-C99B-439B-8AA7-EB768A8AE258}" destId="{C9FE1B2F-5609-4FE5-B036-F3612EFD187A}" srcOrd="2" destOrd="0" parTransId="{EC219B6A-4E42-4BBC-AF7B-8C4522735B51}" sibTransId="{2C34E4F1-7D14-4FB2-BB70-1266E881044B}"/>
    <dgm:cxn modelId="{FE8E975C-8A2F-4D5D-B2B2-B0535507516A}" type="presOf" srcId="{C9FE1B2F-5609-4FE5-B036-F3612EFD187A}" destId="{0E6482A5-DF40-4619-9CED-A7C6B8C2B7B3}" srcOrd="1" destOrd="0" presId="urn:microsoft.com/office/officeart/2005/8/layout/list1"/>
    <dgm:cxn modelId="{3715E6F6-8030-45C9-BA97-08D7AD4B3817}" srcId="{19F860CE-C99B-439B-8AA7-EB768A8AE258}" destId="{DB98A513-D46B-4DAA-8E60-2FC669F833EB}" srcOrd="5" destOrd="0" parTransId="{EE8BEBFE-6B37-4BB4-8FAE-54BAC3930EF7}" sibTransId="{F96494E7-5297-4961-92F9-B193B6D74F24}"/>
    <dgm:cxn modelId="{6030FA7C-6AD2-40D1-9716-3982EF9D74A1}" type="presOf" srcId="{911A2596-EE54-405C-A377-FF4B1163EF7A}" destId="{AD5720C6-ADA2-4203-AEFD-4D57D2CE2065}" srcOrd="0" destOrd="0" presId="urn:microsoft.com/office/officeart/2005/8/layout/list1"/>
    <dgm:cxn modelId="{729BF5DD-59BC-4476-A1DF-536FC657C566}" type="presOf" srcId="{007B1CEA-6264-4E00-8900-B6DD8062C740}" destId="{09D3E0CC-AF16-4498-97B2-002AA32DA27A}" srcOrd="1" destOrd="0" presId="urn:microsoft.com/office/officeart/2005/8/layout/list1"/>
    <dgm:cxn modelId="{1F7A5575-4902-40E3-B2C2-097B6185D535}" type="presOf" srcId="{DB98A513-D46B-4DAA-8E60-2FC669F833EB}" destId="{27806D22-64FC-4D5F-B598-21BAC2AB6B3A}" srcOrd="0" destOrd="0" presId="urn:microsoft.com/office/officeart/2005/8/layout/list1"/>
    <dgm:cxn modelId="{0CBCD89E-0D8D-42C6-AA6C-87374250DFDB}" type="presOf" srcId="{7F0C7667-FCC5-4166-AD47-F2E9AA8EA0F9}" destId="{12FCC884-2010-4179-828B-009CAA4FE054}" srcOrd="1" destOrd="0" presId="urn:microsoft.com/office/officeart/2005/8/layout/list1"/>
    <dgm:cxn modelId="{1E865D6D-D943-47FF-9579-588543A3FE2A}" srcId="{19F860CE-C99B-439B-8AA7-EB768A8AE258}" destId="{911A2596-EE54-405C-A377-FF4B1163EF7A}" srcOrd="0" destOrd="0" parTransId="{1EE5BCDD-57A0-41F5-8D4A-41DFDDE52AB4}" sibTransId="{2A9CD2B0-0F38-47CD-B236-399112C34FD7}"/>
    <dgm:cxn modelId="{089732C0-A8F8-4CAD-AB7A-1982B365FD31}" srcId="{19F860CE-C99B-439B-8AA7-EB768A8AE258}" destId="{B4AFA734-D073-4954-BE1E-06586700812D}" srcOrd="1" destOrd="0" parTransId="{A1118106-897F-4892-979A-03D7C01CEC2D}" sibTransId="{806F2C4C-4225-403E-9B0C-C32A2FD26FED}"/>
    <dgm:cxn modelId="{2D713BAB-BAFF-469C-866B-A76AC7BBB314}" type="presOf" srcId="{B4AFA734-D073-4954-BE1E-06586700812D}" destId="{42140E89-1FBC-46F6-AAB6-CC46FCC9011C}" srcOrd="0" destOrd="0" presId="urn:microsoft.com/office/officeart/2005/8/layout/list1"/>
    <dgm:cxn modelId="{4B50DED3-B1FA-4D21-BAF1-70E1B4B662CA}" type="presOf" srcId="{C9FE1B2F-5609-4FE5-B036-F3612EFD187A}" destId="{00D4672B-EB1D-4E22-8FFD-FA039345E642}" srcOrd="0" destOrd="0" presId="urn:microsoft.com/office/officeart/2005/8/layout/list1"/>
    <dgm:cxn modelId="{AF838CC3-4CDB-40B2-BA17-50CB58B2F8B7}" type="presOf" srcId="{007B1CEA-6264-4E00-8900-B6DD8062C740}" destId="{E50D173F-36DD-4914-BA4A-DFDE80A464A1}" srcOrd="0" destOrd="0" presId="urn:microsoft.com/office/officeart/2005/8/layout/list1"/>
    <dgm:cxn modelId="{2AA9CA6C-0235-4E33-A674-5A3D93B196D7}" type="presOf" srcId="{DB98A513-D46B-4DAA-8E60-2FC669F833EB}" destId="{5C8DA2FE-E01A-48A7-B954-7208AD56AF4F}" srcOrd="1" destOrd="0" presId="urn:microsoft.com/office/officeart/2005/8/layout/list1"/>
    <dgm:cxn modelId="{AE31A5F8-7734-487C-B2BC-61D5B775ED37}" type="presParOf" srcId="{E2639AF0-7F64-448C-9636-962D0C9257E8}" destId="{F571E099-2FE2-4799-B912-090B70B738ED}" srcOrd="0" destOrd="0" presId="urn:microsoft.com/office/officeart/2005/8/layout/list1"/>
    <dgm:cxn modelId="{307A6EF5-84FC-43A9-93AE-16358597DD27}" type="presParOf" srcId="{F571E099-2FE2-4799-B912-090B70B738ED}" destId="{AD5720C6-ADA2-4203-AEFD-4D57D2CE2065}" srcOrd="0" destOrd="0" presId="urn:microsoft.com/office/officeart/2005/8/layout/list1"/>
    <dgm:cxn modelId="{13C45441-1C20-42DE-B8A6-29E9D7559395}" type="presParOf" srcId="{F571E099-2FE2-4799-B912-090B70B738ED}" destId="{DCF47AB7-9E97-477E-919D-7E1369621B7B}" srcOrd="1" destOrd="0" presId="urn:microsoft.com/office/officeart/2005/8/layout/list1"/>
    <dgm:cxn modelId="{60BAD0E0-33AC-40B3-9B04-F6EEBC80D9FB}" type="presParOf" srcId="{E2639AF0-7F64-448C-9636-962D0C9257E8}" destId="{FC284D16-C910-440A-B43F-A4FD95804D72}" srcOrd="1" destOrd="0" presId="urn:microsoft.com/office/officeart/2005/8/layout/list1"/>
    <dgm:cxn modelId="{293C250A-CB41-46FB-8EED-DAD30BD9A631}" type="presParOf" srcId="{E2639AF0-7F64-448C-9636-962D0C9257E8}" destId="{F4DF52C4-1166-43FB-9E2C-1263FDD04073}" srcOrd="2" destOrd="0" presId="urn:microsoft.com/office/officeart/2005/8/layout/list1"/>
    <dgm:cxn modelId="{D8B56810-E535-4CC7-98F6-C88671BC34DD}" type="presParOf" srcId="{E2639AF0-7F64-448C-9636-962D0C9257E8}" destId="{2FBE2E63-8ED7-4902-80A8-E1ECC00EFF2A}" srcOrd="3" destOrd="0" presId="urn:microsoft.com/office/officeart/2005/8/layout/list1"/>
    <dgm:cxn modelId="{4C634FC8-0EFB-4708-B27E-CE7012C24ED6}" type="presParOf" srcId="{E2639AF0-7F64-448C-9636-962D0C9257E8}" destId="{3CC90D51-F0FC-4331-97CE-A5AA01883614}" srcOrd="4" destOrd="0" presId="urn:microsoft.com/office/officeart/2005/8/layout/list1"/>
    <dgm:cxn modelId="{54B98C29-0096-4B8E-8130-3BD45737ACD4}" type="presParOf" srcId="{3CC90D51-F0FC-4331-97CE-A5AA01883614}" destId="{42140E89-1FBC-46F6-AAB6-CC46FCC9011C}" srcOrd="0" destOrd="0" presId="urn:microsoft.com/office/officeart/2005/8/layout/list1"/>
    <dgm:cxn modelId="{EE17E360-6E02-4CA8-9B78-AF6EA8A562EA}" type="presParOf" srcId="{3CC90D51-F0FC-4331-97CE-A5AA01883614}" destId="{605044AE-C6B8-4DD8-9787-E046109C7C71}" srcOrd="1" destOrd="0" presId="urn:microsoft.com/office/officeart/2005/8/layout/list1"/>
    <dgm:cxn modelId="{F9620E5F-18C6-4B04-B9F0-9992DA4DC41E}" type="presParOf" srcId="{E2639AF0-7F64-448C-9636-962D0C9257E8}" destId="{67BCBF9A-EFD0-420C-8CF2-996D76C07FC9}" srcOrd="5" destOrd="0" presId="urn:microsoft.com/office/officeart/2005/8/layout/list1"/>
    <dgm:cxn modelId="{24CCD632-BBD2-4338-9FB7-A6ED42E55CC4}" type="presParOf" srcId="{E2639AF0-7F64-448C-9636-962D0C9257E8}" destId="{B97AB856-EABE-4F13-A092-D87ABAB65642}" srcOrd="6" destOrd="0" presId="urn:microsoft.com/office/officeart/2005/8/layout/list1"/>
    <dgm:cxn modelId="{BACA8BFA-BC4F-45DB-A3B1-42B4394554E5}" type="presParOf" srcId="{E2639AF0-7F64-448C-9636-962D0C9257E8}" destId="{83D7E11C-A35B-4F2C-9907-E0DD891F509E}" srcOrd="7" destOrd="0" presId="urn:microsoft.com/office/officeart/2005/8/layout/list1"/>
    <dgm:cxn modelId="{1640B092-9095-455B-BDF8-059A5A489380}" type="presParOf" srcId="{E2639AF0-7F64-448C-9636-962D0C9257E8}" destId="{E806F72D-1812-43B6-8451-31153460C1FB}" srcOrd="8" destOrd="0" presId="urn:microsoft.com/office/officeart/2005/8/layout/list1"/>
    <dgm:cxn modelId="{E2681597-1DBB-48BD-83B1-687D584A44F2}" type="presParOf" srcId="{E806F72D-1812-43B6-8451-31153460C1FB}" destId="{00D4672B-EB1D-4E22-8FFD-FA039345E642}" srcOrd="0" destOrd="0" presId="urn:microsoft.com/office/officeart/2005/8/layout/list1"/>
    <dgm:cxn modelId="{914CCBF3-116F-4ABC-81B1-631FB388612E}" type="presParOf" srcId="{E806F72D-1812-43B6-8451-31153460C1FB}" destId="{0E6482A5-DF40-4619-9CED-A7C6B8C2B7B3}" srcOrd="1" destOrd="0" presId="urn:microsoft.com/office/officeart/2005/8/layout/list1"/>
    <dgm:cxn modelId="{6D98216A-ACA1-4FAA-B54E-ADCD9FC195FC}" type="presParOf" srcId="{E2639AF0-7F64-448C-9636-962D0C9257E8}" destId="{882B1083-E6AD-4077-A59E-5658660D39C7}" srcOrd="9" destOrd="0" presId="urn:microsoft.com/office/officeart/2005/8/layout/list1"/>
    <dgm:cxn modelId="{B4A63007-6134-4ABF-9D27-E9723D2A1026}" type="presParOf" srcId="{E2639AF0-7F64-448C-9636-962D0C9257E8}" destId="{09614B2A-52C9-48DF-89AE-2706B4918709}" srcOrd="10" destOrd="0" presId="urn:microsoft.com/office/officeart/2005/8/layout/list1"/>
    <dgm:cxn modelId="{40BF4533-C385-4A45-B3FF-32F2AF305593}" type="presParOf" srcId="{E2639AF0-7F64-448C-9636-962D0C9257E8}" destId="{73B63B89-E1E0-4F41-974C-0D27FCECA0C3}" srcOrd="11" destOrd="0" presId="urn:microsoft.com/office/officeart/2005/8/layout/list1"/>
    <dgm:cxn modelId="{2AE97A3F-D60A-4080-B904-502143E7D80A}" type="presParOf" srcId="{E2639AF0-7F64-448C-9636-962D0C9257E8}" destId="{F16214C2-6845-4F76-8274-C27EE9320551}" srcOrd="12" destOrd="0" presId="urn:microsoft.com/office/officeart/2005/8/layout/list1"/>
    <dgm:cxn modelId="{319F69E9-B22E-4FAA-B56A-B89CB46AB512}" type="presParOf" srcId="{F16214C2-6845-4F76-8274-C27EE9320551}" destId="{E50D173F-36DD-4914-BA4A-DFDE80A464A1}" srcOrd="0" destOrd="0" presId="urn:microsoft.com/office/officeart/2005/8/layout/list1"/>
    <dgm:cxn modelId="{879074BD-3A28-498C-A516-409D83497AF9}" type="presParOf" srcId="{F16214C2-6845-4F76-8274-C27EE9320551}" destId="{09D3E0CC-AF16-4498-97B2-002AA32DA27A}" srcOrd="1" destOrd="0" presId="urn:microsoft.com/office/officeart/2005/8/layout/list1"/>
    <dgm:cxn modelId="{50E15FDA-20D5-48D4-8408-A546F46D43EE}" type="presParOf" srcId="{E2639AF0-7F64-448C-9636-962D0C9257E8}" destId="{B2ACBC21-1D37-4546-BD1B-617F46F73709}" srcOrd="13" destOrd="0" presId="urn:microsoft.com/office/officeart/2005/8/layout/list1"/>
    <dgm:cxn modelId="{1EA996D4-168C-4193-BA33-6A72F8DBD461}" type="presParOf" srcId="{E2639AF0-7F64-448C-9636-962D0C9257E8}" destId="{55CA32BB-F370-4F41-A03D-8E839C81659B}" srcOrd="14" destOrd="0" presId="urn:microsoft.com/office/officeart/2005/8/layout/list1"/>
    <dgm:cxn modelId="{38B515BE-243B-4643-B40C-B20C75332ECA}" type="presParOf" srcId="{E2639AF0-7F64-448C-9636-962D0C9257E8}" destId="{A88D46E5-5A83-4CC6-91CB-7C028909F354}" srcOrd="15" destOrd="0" presId="urn:microsoft.com/office/officeart/2005/8/layout/list1"/>
    <dgm:cxn modelId="{82484B87-E810-44D3-9FC8-D4CEADC488BB}" type="presParOf" srcId="{E2639AF0-7F64-448C-9636-962D0C9257E8}" destId="{36D2B75A-E1EC-404E-9FB3-FE8B99635ACC}" srcOrd="16" destOrd="0" presId="urn:microsoft.com/office/officeart/2005/8/layout/list1"/>
    <dgm:cxn modelId="{3A3243E4-812F-4266-A90A-1E6E73C644F1}" type="presParOf" srcId="{36D2B75A-E1EC-404E-9FB3-FE8B99635ACC}" destId="{17C01C21-105B-40A7-A3E1-E56D67DC5A28}" srcOrd="0" destOrd="0" presId="urn:microsoft.com/office/officeart/2005/8/layout/list1"/>
    <dgm:cxn modelId="{B53CFAD9-4FCB-4126-8000-86A8045979B4}" type="presParOf" srcId="{36D2B75A-E1EC-404E-9FB3-FE8B99635ACC}" destId="{12FCC884-2010-4179-828B-009CAA4FE054}" srcOrd="1" destOrd="0" presId="urn:microsoft.com/office/officeart/2005/8/layout/list1"/>
    <dgm:cxn modelId="{0A89066E-F9AD-4BBF-B45E-3F4532B40A89}" type="presParOf" srcId="{E2639AF0-7F64-448C-9636-962D0C9257E8}" destId="{473611AF-1E94-448E-879E-8E08FF9DC668}" srcOrd="17" destOrd="0" presId="urn:microsoft.com/office/officeart/2005/8/layout/list1"/>
    <dgm:cxn modelId="{03416C9E-D2B0-4EBD-93B5-F2F2004D5D13}" type="presParOf" srcId="{E2639AF0-7F64-448C-9636-962D0C9257E8}" destId="{B0025E10-1828-4F8B-B378-C4AB23A70FF7}" srcOrd="18" destOrd="0" presId="urn:microsoft.com/office/officeart/2005/8/layout/list1"/>
    <dgm:cxn modelId="{29A9A8CB-F6AA-4204-8823-35A5340DCCF6}" type="presParOf" srcId="{E2639AF0-7F64-448C-9636-962D0C9257E8}" destId="{BAFFDBD9-4A49-4BC1-99D0-B7F620AAD319}" srcOrd="19" destOrd="0" presId="urn:microsoft.com/office/officeart/2005/8/layout/list1"/>
    <dgm:cxn modelId="{CC1C1E96-9C36-412B-A8E9-CE5A85DFC6AB}" type="presParOf" srcId="{E2639AF0-7F64-448C-9636-962D0C9257E8}" destId="{163B4B6A-D265-4A88-9C30-68C421DE347D}" srcOrd="20" destOrd="0" presId="urn:microsoft.com/office/officeart/2005/8/layout/list1"/>
    <dgm:cxn modelId="{DFD00E4A-CB23-4C85-900F-E61900B28427}" type="presParOf" srcId="{163B4B6A-D265-4A88-9C30-68C421DE347D}" destId="{27806D22-64FC-4D5F-B598-21BAC2AB6B3A}" srcOrd="0" destOrd="0" presId="urn:microsoft.com/office/officeart/2005/8/layout/list1"/>
    <dgm:cxn modelId="{F6FD1678-E138-483F-98B2-ED54DF29901A}" type="presParOf" srcId="{163B4B6A-D265-4A88-9C30-68C421DE347D}" destId="{5C8DA2FE-E01A-48A7-B954-7208AD56AF4F}" srcOrd="1" destOrd="0" presId="urn:microsoft.com/office/officeart/2005/8/layout/list1"/>
    <dgm:cxn modelId="{EC1166B9-E5CF-4536-B89A-3C641260F8C8}" type="presParOf" srcId="{E2639AF0-7F64-448C-9636-962D0C9257E8}" destId="{AF5BBF4D-E109-4556-B24B-E987F3102D47}" srcOrd="21" destOrd="0" presId="urn:microsoft.com/office/officeart/2005/8/layout/list1"/>
    <dgm:cxn modelId="{78EE734A-3DF1-4BE3-A08E-E9449FD44572}" type="presParOf" srcId="{E2639AF0-7F64-448C-9636-962D0C9257E8}" destId="{55B19011-EEA0-403A-933C-7BAD8D70907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4C5CA3-68ED-4256-9F36-AAE6BC0E8D99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1D21F50-D8A3-43B4-80C7-E6A85BA38C16}">
      <dgm:prSet phldrT="[Текст]" custT="1"/>
      <dgm:spPr>
        <a:solidFill>
          <a:srgbClr val="0B331E"/>
        </a:solidFill>
      </dgm:spPr>
      <dgm:t>
        <a:bodyPr/>
        <a:lstStyle/>
        <a:p>
          <a:r>
            <a:rPr lang="en-US" sz="1600" b="1" u="none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Budget development</a:t>
          </a:r>
          <a:endParaRPr lang="ru-RU" sz="1600" b="1" u="none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517FDE-EDF4-4E30-BDBD-D183D31ACF1D}" type="parTrans" cxnId="{F986D4D4-4561-40AC-89A2-1F364ACFE812}">
      <dgm:prSet/>
      <dgm:spPr/>
      <dgm:t>
        <a:bodyPr/>
        <a:lstStyle/>
        <a:p>
          <a:endParaRPr lang="ru-RU"/>
        </a:p>
      </dgm:t>
    </dgm:pt>
    <dgm:pt modelId="{C47261B7-2382-4816-8738-CA431D4A4401}" type="sibTrans" cxnId="{F986D4D4-4561-40AC-89A2-1F364ACFE812}">
      <dgm:prSet/>
      <dgm:spPr/>
      <dgm:t>
        <a:bodyPr/>
        <a:lstStyle/>
        <a:p>
          <a:endParaRPr lang="ru-RU"/>
        </a:p>
      </dgm:t>
    </dgm:pt>
    <dgm:pt modelId="{AE394435-A87C-4434-BFD7-CF3D766E56A5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0B331E">
              <a:alpha val="90000"/>
            </a:srgb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b="1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Budget drafting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b="1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Quarterly budget allocations</a:t>
          </a:r>
          <a:endParaRPr lang="ru-RU" sz="1200" b="1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b="1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Budget adjustments</a:t>
          </a:r>
          <a:endParaRPr lang="ru-RU" sz="1200" b="1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b="1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Forecasting, planing and balancing budget revenue and expenditure</a:t>
          </a:r>
          <a:endParaRPr lang="ru-RU" sz="1200" b="1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16AA5E-9E18-4CC1-818F-555C3513E707}" type="parTrans" cxnId="{37DB007B-DB20-4015-A4CE-7E7F4E1861B7}">
      <dgm:prSet/>
      <dgm:spPr/>
      <dgm:t>
        <a:bodyPr/>
        <a:lstStyle/>
        <a:p>
          <a:endParaRPr lang="ru-RU"/>
        </a:p>
      </dgm:t>
    </dgm:pt>
    <dgm:pt modelId="{32627EEB-EEEB-464C-B204-A57658447CA0}" type="sibTrans" cxnId="{37DB007B-DB20-4015-A4CE-7E7F4E1861B7}">
      <dgm:prSet/>
      <dgm:spPr/>
      <dgm:t>
        <a:bodyPr/>
        <a:lstStyle/>
        <a:p>
          <a:endParaRPr lang="ru-RU"/>
        </a:p>
      </dgm:t>
    </dgm:pt>
    <dgm:pt modelId="{34D58606-2447-4B49-93C2-0CB6214796BF}">
      <dgm:prSet phldrT="[Текст]" custT="1"/>
      <dgm:spPr>
        <a:solidFill>
          <a:srgbClr val="0B331E"/>
        </a:solidFill>
      </dgm:spPr>
      <dgm:t>
        <a:bodyPr/>
        <a:lstStyle/>
        <a:p>
          <a:r>
            <a:rPr lang="en-US" sz="1600" b="1" u="none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Budget execution</a:t>
          </a:r>
          <a:endParaRPr lang="ru-RU" sz="1600" b="1" u="none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F41D385-F92F-4E1E-8330-4EC61A70527E}" type="parTrans" cxnId="{F1C1F457-E1D2-45FC-9828-BD36BFA0DBAE}">
      <dgm:prSet/>
      <dgm:spPr/>
      <dgm:t>
        <a:bodyPr/>
        <a:lstStyle/>
        <a:p>
          <a:endParaRPr lang="ru-RU"/>
        </a:p>
      </dgm:t>
    </dgm:pt>
    <dgm:pt modelId="{71EE1090-8969-440A-B597-8A8E414C6F6A}" type="sibTrans" cxnId="{F1C1F457-E1D2-45FC-9828-BD36BFA0DBAE}">
      <dgm:prSet/>
      <dgm:spPr/>
      <dgm:t>
        <a:bodyPr/>
        <a:lstStyle/>
        <a:p>
          <a:endParaRPr lang="ru-RU"/>
        </a:p>
      </dgm:t>
    </dgm:pt>
    <dgm:pt modelId="{C8623470-6495-462D-BB5D-9467D1D9E10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0B331E">
              <a:alpha val="90000"/>
            </a:srgb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b="1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Expenditure budget execution</a:t>
          </a:r>
          <a:endParaRPr lang="ru-RU" sz="1200" b="1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b="1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Revenue budget execution</a:t>
          </a:r>
          <a:endParaRPr lang="ru-RU" sz="1200" b="1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b="1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Public finance accounting</a:t>
          </a:r>
          <a:endParaRPr lang="ru-RU" sz="1200" b="1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b="1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Report generation</a:t>
          </a:r>
          <a:endParaRPr lang="ru-RU" sz="1200" b="1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17D9FD-7644-4EAD-86A3-3242E4E7B261}" type="parTrans" cxnId="{5F83AC37-06D8-4886-A7A9-C224BED483FB}">
      <dgm:prSet/>
      <dgm:spPr/>
      <dgm:t>
        <a:bodyPr/>
        <a:lstStyle/>
        <a:p>
          <a:endParaRPr lang="ru-RU"/>
        </a:p>
      </dgm:t>
    </dgm:pt>
    <dgm:pt modelId="{33298E2A-46EE-4BE5-8F16-B4F84985A478}" type="sibTrans" cxnId="{5F83AC37-06D8-4886-A7A9-C224BED483FB}">
      <dgm:prSet/>
      <dgm:spPr/>
      <dgm:t>
        <a:bodyPr/>
        <a:lstStyle/>
        <a:p>
          <a:endParaRPr lang="ru-RU"/>
        </a:p>
      </dgm:t>
    </dgm:pt>
    <dgm:pt modelId="{44A30453-052C-423D-B502-E65B1F6ED603}">
      <dgm:prSet phldrT="[Текст]" custT="1"/>
      <dgm:spPr>
        <a:solidFill>
          <a:srgbClr val="0B331E"/>
        </a:solidFill>
      </dgm:spPr>
      <dgm:t>
        <a:bodyPr/>
        <a:lstStyle/>
        <a:p>
          <a:r>
            <a:rPr lang="en-US" sz="1600" b="1" u="none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Public debt accounting</a:t>
          </a:r>
          <a:endParaRPr lang="ru-RU" sz="1600" b="1" u="none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FE9329-254D-4106-BA83-E7DF4CCA6C66}" type="parTrans" cxnId="{6BC19600-73EB-4514-B58B-9B7C7537A729}">
      <dgm:prSet/>
      <dgm:spPr/>
      <dgm:t>
        <a:bodyPr/>
        <a:lstStyle/>
        <a:p>
          <a:endParaRPr lang="ru-RU"/>
        </a:p>
      </dgm:t>
    </dgm:pt>
    <dgm:pt modelId="{4DCF250F-F40B-4284-B43A-860566AF7B76}" type="sibTrans" cxnId="{6BC19600-73EB-4514-B58B-9B7C7537A729}">
      <dgm:prSet/>
      <dgm:spPr/>
      <dgm:t>
        <a:bodyPr/>
        <a:lstStyle/>
        <a:p>
          <a:endParaRPr lang="ru-RU"/>
        </a:p>
      </dgm:t>
    </dgm:pt>
    <dgm:pt modelId="{0B1BB386-3B69-446A-A25A-95DD50F73C4D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0B331E">
              <a:alpha val="90000"/>
            </a:srgb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b="1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Public debt data collection and recording</a:t>
          </a:r>
          <a:endParaRPr lang="ru-RU" b="1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b="1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Planning and forecasting public debt as well as PD servicing and repayment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b="1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Estimation of debt sustainability indicators</a:t>
          </a:r>
          <a:endParaRPr lang="ru-RU" b="1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C21A1D-BBA2-4A14-AD88-DB9A64A5188C}" type="parTrans" cxnId="{404EFC92-7F54-462F-BDA2-E7BD47D3F282}">
      <dgm:prSet/>
      <dgm:spPr/>
      <dgm:t>
        <a:bodyPr/>
        <a:lstStyle/>
        <a:p>
          <a:endParaRPr lang="ru-RU"/>
        </a:p>
      </dgm:t>
    </dgm:pt>
    <dgm:pt modelId="{03645A28-BBDE-402D-8287-E0BE482AD17E}" type="sibTrans" cxnId="{404EFC92-7F54-462F-BDA2-E7BD47D3F282}">
      <dgm:prSet/>
      <dgm:spPr/>
      <dgm:t>
        <a:bodyPr/>
        <a:lstStyle/>
        <a:p>
          <a:endParaRPr lang="ru-RU"/>
        </a:p>
      </dgm:t>
    </dgm:pt>
    <dgm:pt modelId="{26290801-EDE6-4D3E-864B-A80EC18A04F6}">
      <dgm:prSet custT="1"/>
      <dgm:spPr>
        <a:solidFill>
          <a:srgbClr val="0B331E"/>
        </a:solidFill>
      </dgm:spPr>
      <dgm:t>
        <a:bodyPr/>
        <a:lstStyle/>
        <a:p>
          <a:r>
            <a:rPr lang="en-US" sz="1600" b="1" u="none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Accounting in budget entities</a:t>
          </a:r>
          <a:r>
            <a:rPr lang="ru-RU" sz="1600" b="1" u="none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*</a:t>
          </a:r>
          <a:endParaRPr lang="ru-RU" sz="1600" b="1" u="none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94BD30E-738C-49BF-A75C-DD1B6C89585D}" type="parTrans" cxnId="{3D961307-EDE0-4701-B4D0-275968739E17}">
      <dgm:prSet/>
      <dgm:spPr/>
      <dgm:t>
        <a:bodyPr/>
        <a:lstStyle/>
        <a:p>
          <a:endParaRPr lang="ru-RU"/>
        </a:p>
      </dgm:t>
    </dgm:pt>
    <dgm:pt modelId="{7DF0C6D3-6B75-45D7-8AD1-B20253BC9992}" type="sibTrans" cxnId="{3D961307-EDE0-4701-B4D0-275968739E17}">
      <dgm:prSet/>
      <dgm:spPr/>
      <dgm:t>
        <a:bodyPr/>
        <a:lstStyle/>
        <a:p>
          <a:endParaRPr lang="ru-RU"/>
        </a:p>
      </dgm:t>
    </dgm:pt>
    <dgm:pt modelId="{737348CC-D212-40BB-A0A1-4B2D94078CC7}">
      <dgm:prSet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0B331E">
              <a:alpha val="90000"/>
            </a:srgbClr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Accounting maintenance</a:t>
          </a:r>
          <a:endParaRPr lang="ru-RU" b="1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Report generation</a:t>
          </a:r>
          <a:endParaRPr lang="ru-RU" b="1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608998-CF4E-405F-BFF7-C82FC9555C98}" type="parTrans" cxnId="{EC8EB669-64B4-4BF9-AA04-92BA0BA67C27}">
      <dgm:prSet/>
      <dgm:spPr/>
      <dgm:t>
        <a:bodyPr/>
        <a:lstStyle/>
        <a:p>
          <a:endParaRPr lang="ru-RU"/>
        </a:p>
      </dgm:t>
    </dgm:pt>
    <dgm:pt modelId="{C08BE764-A573-4442-80EB-195A9C86B2E2}" type="sibTrans" cxnId="{EC8EB669-64B4-4BF9-AA04-92BA0BA67C27}">
      <dgm:prSet/>
      <dgm:spPr/>
      <dgm:t>
        <a:bodyPr/>
        <a:lstStyle/>
        <a:p>
          <a:endParaRPr lang="ru-RU"/>
        </a:p>
      </dgm:t>
    </dgm:pt>
    <dgm:pt modelId="{FF657862-F508-4AD2-ADCF-E4FF178AFE26}" type="pres">
      <dgm:prSet presAssocID="{ED4C5CA3-68ED-4256-9F36-AAE6BC0E8D9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4A34A9-F850-49F5-A17E-5A8A618C5EB6}" type="pres">
      <dgm:prSet presAssocID="{21D21F50-D8A3-43B4-80C7-E6A85BA38C16}" presName="horFlow" presStyleCnt="0"/>
      <dgm:spPr/>
    </dgm:pt>
    <dgm:pt modelId="{216073A1-EE68-45E0-B82E-64731335B031}" type="pres">
      <dgm:prSet presAssocID="{21D21F50-D8A3-43B4-80C7-E6A85BA38C16}" presName="bigChev" presStyleLbl="node1" presStyleIdx="0" presStyleCnt="4"/>
      <dgm:spPr/>
      <dgm:t>
        <a:bodyPr/>
        <a:lstStyle/>
        <a:p>
          <a:endParaRPr lang="ru-RU"/>
        </a:p>
      </dgm:t>
    </dgm:pt>
    <dgm:pt modelId="{DD8F6EFA-97B3-49E3-A8A3-53EFF574EECA}" type="pres">
      <dgm:prSet presAssocID="{A116AA5E-9E18-4CC1-818F-555C3513E707}" presName="parTrans" presStyleCnt="0"/>
      <dgm:spPr/>
    </dgm:pt>
    <dgm:pt modelId="{651E189A-2497-4816-ABFB-AFF471338E19}" type="pres">
      <dgm:prSet presAssocID="{AE394435-A87C-4434-BFD7-CF3D766E56A5}" presName="node" presStyleLbl="alignAccFollowNode1" presStyleIdx="0" presStyleCnt="4" custScaleX="224542" custScaleY="120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89E6E-A149-4213-9DE1-B8DB4F339BDE}" type="pres">
      <dgm:prSet presAssocID="{21D21F50-D8A3-43B4-80C7-E6A85BA38C16}" presName="vSp" presStyleCnt="0"/>
      <dgm:spPr/>
    </dgm:pt>
    <dgm:pt modelId="{1EE05D56-A161-427A-9F14-60EA42396F12}" type="pres">
      <dgm:prSet presAssocID="{34D58606-2447-4B49-93C2-0CB6214796BF}" presName="horFlow" presStyleCnt="0"/>
      <dgm:spPr/>
    </dgm:pt>
    <dgm:pt modelId="{C41D5D2C-3FAE-4375-A5EA-6499E73772AA}" type="pres">
      <dgm:prSet presAssocID="{34D58606-2447-4B49-93C2-0CB6214796BF}" presName="bigChev" presStyleLbl="node1" presStyleIdx="1" presStyleCnt="4"/>
      <dgm:spPr/>
      <dgm:t>
        <a:bodyPr/>
        <a:lstStyle/>
        <a:p>
          <a:endParaRPr lang="ru-RU"/>
        </a:p>
      </dgm:t>
    </dgm:pt>
    <dgm:pt modelId="{B7149795-EBB8-41A0-895A-4B69657E0084}" type="pres">
      <dgm:prSet presAssocID="{DC17D9FD-7644-4EAD-86A3-3242E4E7B261}" presName="parTrans" presStyleCnt="0"/>
      <dgm:spPr/>
    </dgm:pt>
    <dgm:pt modelId="{0BBD9C55-FB09-4EF1-9DCF-428116E8FB0E}" type="pres">
      <dgm:prSet presAssocID="{C8623470-6495-462D-BB5D-9467D1D9E108}" presName="node" presStyleLbl="alignAccFollowNode1" presStyleIdx="1" presStyleCnt="4" custScaleX="224542" custScaleY="119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AC116-4D06-4668-A333-085EF71765F7}" type="pres">
      <dgm:prSet presAssocID="{34D58606-2447-4B49-93C2-0CB6214796BF}" presName="vSp" presStyleCnt="0"/>
      <dgm:spPr/>
    </dgm:pt>
    <dgm:pt modelId="{089E0AAC-59D5-4511-988F-C2DE1D93DD76}" type="pres">
      <dgm:prSet presAssocID="{44A30453-052C-423D-B502-E65B1F6ED603}" presName="horFlow" presStyleCnt="0"/>
      <dgm:spPr/>
    </dgm:pt>
    <dgm:pt modelId="{79121A5A-5B9F-40C8-B5BB-FD4C847E8B12}" type="pres">
      <dgm:prSet presAssocID="{44A30453-052C-423D-B502-E65B1F6ED603}" presName="bigChev" presStyleLbl="node1" presStyleIdx="2" presStyleCnt="4"/>
      <dgm:spPr/>
      <dgm:t>
        <a:bodyPr/>
        <a:lstStyle/>
        <a:p>
          <a:endParaRPr lang="ru-RU"/>
        </a:p>
      </dgm:t>
    </dgm:pt>
    <dgm:pt modelId="{73A5518C-6802-4D82-B08B-DAF5FE0522DA}" type="pres">
      <dgm:prSet presAssocID="{8FC21A1D-BBA2-4A14-AD88-DB9A64A5188C}" presName="parTrans" presStyleCnt="0"/>
      <dgm:spPr/>
    </dgm:pt>
    <dgm:pt modelId="{D74F6D31-EC55-4C47-96A7-4688FDA9FF8C}" type="pres">
      <dgm:prSet presAssocID="{0B1BB386-3B69-446A-A25A-95DD50F73C4D}" presName="node" presStyleLbl="alignAccFollowNode1" presStyleIdx="2" presStyleCnt="4" custScaleX="224542" custScaleY="111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5F01E-D404-484A-AE54-C59F0D3B1341}" type="pres">
      <dgm:prSet presAssocID="{44A30453-052C-423D-B502-E65B1F6ED603}" presName="vSp" presStyleCnt="0"/>
      <dgm:spPr/>
    </dgm:pt>
    <dgm:pt modelId="{89DD3880-F4E1-451F-B17C-AA70637B849F}" type="pres">
      <dgm:prSet presAssocID="{26290801-EDE6-4D3E-864B-A80EC18A04F6}" presName="horFlow" presStyleCnt="0"/>
      <dgm:spPr/>
    </dgm:pt>
    <dgm:pt modelId="{134AAF75-2739-4ED4-B258-94E787ED2FEB}" type="pres">
      <dgm:prSet presAssocID="{26290801-EDE6-4D3E-864B-A80EC18A04F6}" presName="bigChev" presStyleLbl="node1" presStyleIdx="3" presStyleCnt="4"/>
      <dgm:spPr/>
      <dgm:t>
        <a:bodyPr/>
        <a:lstStyle/>
        <a:p>
          <a:endParaRPr lang="ru-RU"/>
        </a:p>
      </dgm:t>
    </dgm:pt>
    <dgm:pt modelId="{97175C72-DEA7-453E-BBDB-9E6CC7EFD670}" type="pres">
      <dgm:prSet presAssocID="{0C608998-CF4E-405F-BFF7-C82FC9555C98}" presName="parTrans" presStyleCnt="0"/>
      <dgm:spPr/>
    </dgm:pt>
    <dgm:pt modelId="{D314A0CF-BF43-4F9C-9E54-824628020C3A}" type="pres">
      <dgm:prSet presAssocID="{737348CC-D212-40BB-A0A1-4B2D94078CC7}" presName="node" presStyleLbl="alignAccFollowNode1" presStyleIdx="3" presStyleCnt="4" custScaleX="224542" custScaleY="121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C19600-73EB-4514-B58B-9B7C7537A729}" srcId="{ED4C5CA3-68ED-4256-9F36-AAE6BC0E8D99}" destId="{44A30453-052C-423D-B502-E65B1F6ED603}" srcOrd="2" destOrd="0" parTransId="{51FE9329-254D-4106-BA83-E7DF4CCA6C66}" sibTransId="{4DCF250F-F40B-4284-B43A-860566AF7B76}"/>
    <dgm:cxn modelId="{6B482E93-D2EB-48B1-A8D6-69241A146E21}" type="presOf" srcId="{AE394435-A87C-4434-BFD7-CF3D766E56A5}" destId="{651E189A-2497-4816-ABFB-AFF471338E19}" srcOrd="0" destOrd="0" presId="urn:microsoft.com/office/officeart/2005/8/layout/lProcess3"/>
    <dgm:cxn modelId="{85C37342-B503-4086-8D23-9D20FE2A5BF7}" type="presOf" srcId="{26290801-EDE6-4D3E-864B-A80EC18A04F6}" destId="{134AAF75-2739-4ED4-B258-94E787ED2FEB}" srcOrd="0" destOrd="0" presId="urn:microsoft.com/office/officeart/2005/8/layout/lProcess3"/>
    <dgm:cxn modelId="{41D78FE5-953A-40CA-880A-C56A482575DC}" type="presOf" srcId="{0B1BB386-3B69-446A-A25A-95DD50F73C4D}" destId="{D74F6D31-EC55-4C47-96A7-4688FDA9FF8C}" srcOrd="0" destOrd="0" presId="urn:microsoft.com/office/officeart/2005/8/layout/lProcess3"/>
    <dgm:cxn modelId="{404EFC92-7F54-462F-BDA2-E7BD47D3F282}" srcId="{44A30453-052C-423D-B502-E65B1F6ED603}" destId="{0B1BB386-3B69-446A-A25A-95DD50F73C4D}" srcOrd="0" destOrd="0" parTransId="{8FC21A1D-BBA2-4A14-AD88-DB9A64A5188C}" sibTransId="{03645A28-BBDE-402D-8287-E0BE482AD17E}"/>
    <dgm:cxn modelId="{358F755E-6E3E-444F-A500-68DDA4D6BBA1}" type="presOf" srcId="{21D21F50-D8A3-43B4-80C7-E6A85BA38C16}" destId="{216073A1-EE68-45E0-B82E-64731335B031}" srcOrd="0" destOrd="0" presId="urn:microsoft.com/office/officeart/2005/8/layout/lProcess3"/>
    <dgm:cxn modelId="{8FAEFF7A-BB7B-4732-867B-0BA256B01359}" type="presOf" srcId="{44A30453-052C-423D-B502-E65B1F6ED603}" destId="{79121A5A-5B9F-40C8-B5BB-FD4C847E8B12}" srcOrd="0" destOrd="0" presId="urn:microsoft.com/office/officeart/2005/8/layout/lProcess3"/>
    <dgm:cxn modelId="{EC8EB669-64B4-4BF9-AA04-92BA0BA67C27}" srcId="{26290801-EDE6-4D3E-864B-A80EC18A04F6}" destId="{737348CC-D212-40BB-A0A1-4B2D94078CC7}" srcOrd="0" destOrd="0" parTransId="{0C608998-CF4E-405F-BFF7-C82FC9555C98}" sibTransId="{C08BE764-A573-4442-80EB-195A9C86B2E2}"/>
    <dgm:cxn modelId="{F1C1F457-E1D2-45FC-9828-BD36BFA0DBAE}" srcId="{ED4C5CA3-68ED-4256-9F36-AAE6BC0E8D99}" destId="{34D58606-2447-4B49-93C2-0CB6214796BF}" srcOrd="1" destOrd="0" parTransId="{AF41D385-F92F-4E1E-8330-4EC61A70527E}" sibTransId="{71EE1090-8969-440A-B597-8A8E414C6F6A}"/>
    <dgm:cxn modelId="{1DB2D084-6457-41DD-9A11-8B426D3218C2}" type="presOf" srcId="{ED4C5CA3-68ED-4256-9F36-AAE6BC0E8D99}" destId="{FF657862-F508-4AD2-ADCF-E4FF178AFE26}" srcOrd="0" destOrd="0" presId="urn:microsoft.com/office/officeart/2005/8/layout/lProcess3"/>
    <dgm:cxn modelId="{3D961307-EDE0-4701-B4D0-275968739E17}" srcId="{ED4C5CA3-68ED-4256-9F36-AAE6BC0E8D99}" destId="{26290801-EDE6-4D3E-864B-A80EC18A04F6}" srcOrd="3" destOrd="0" parTransId="{794BD30E-738C-49BF-A75C-DD1B6C89585D}" sibTransId="{7DF0C6D3-6B75-45D7-8AD1-B20253BC9992}"/>
    <dgm:cxn modelId="{37DB007B-DB20-4015-A4CE-7E7F4E1861B7}" srcId="{21D21F50-D8A3-43B4-80C7-E6A85BA38C16}" destId="{AE394435-A87C-4434-BFD7-CF3D766E56A5}" srcOrd="0" destOrd="0" parTransId="{A116AA5E-9E18-4CC1-818F-555C3513E707}" sibTransId="{32627EEB-EEEB-464C-B204-A57658447CA0}"/>
    <dgm:cxn modelId="{8B9BF2DB-9288-403E-B883-426E65323AE7}" type="presOf" srcId="{34D58606-2447-4B49-93C2-0CB6214796BF}" destId="{C41D5D2C-3FAE-4375-A5EA-6499E73772AA}" srcOrd="0" destOrd="0" presId="urn:microsoft.com/office/officeart/2005/8/layout/lProcess3"/>
    <dgm:cxn modelId="{B9A61420-B028-4DE3-90CB-0E80229EC87E}" type="presOf" srcId="{737348CC-D212-40BB-A0A1-4B2D94078CC7}" destId="{D314A0CF-BF43-4F9C-9E54-824628020C3A}" srcOrd="0" destOrd="0" presId="urn:microsoft.com/office/officeart/2005/8/layout/lProcess3"/>
    <dgm:cxn modelId="{2EA67DB9-C43A-48F5-B89C-459B68612FF1}" type="presOf" srcId="{C8623470-6495-462D-BB5D-9467D1D9E108}" destId="{0BBD9C55-FB09-4EF1-9DCF-428116E8FB0E}" srcOrd="0" destOrd="0" presId="urn:microsoft.com/office/officeart/2005/8/layout/lProcess3"/>
    <dgm:cxn modelId="{5F83AC37-06D8-4886-A7A9-C224BED483FB}" srcId="{34D58606-2447-4B49-93C2-0CB6214796BF}" destId="{C8623470-6495-462D-BB5D-9467D1D9E108}" srcOrd="0" destOrd="0" parTransId="{DC17D9FD-7644-4EAD-86A3-3242E4E7B261}" sibTransId="{33298E2A-46EE-4BE5-8F16-B4F84985A478}"/>
    <dgm:cxn modelId="{F986D4D4-4561-40AC-89A2-1F364ACFE812}" srcId="{ED4C5CA3-68ED-4256-9F36-AAE6BC0E8D99}" destId="{21D21F50-D8A3-43B4-80C7-E6A85BA38C16}" srcOrd="0" destOrd="0" parTransId="{AD517FDE-EDF4-4E30-BDBD-D183D31ACF1D}" sibTransId="{C47261B7-2382-4816-8738-CA431D4A4401}"/>
    <dgm:cxn modelId="{77E1AE52-9377-4B18-AA2F-661DB09B6728}" type="presParOf" srcId="{FF657862-F508-4AD2-ADCF-E4FF178AFE26}" destId="{9A4A34A9-F850-49F5-A17E-5A8A618C5EB6}" srcOrd="0" destOrd="0" presId="urn:microsoft.com/office/officeart/2005/8/layout/lProcess3"/>
    <dgm:cxn modelId="{4941B793-AAE1-403D-9FBC-7E53C335743C}" type="presParOf" srcId="{9A4A34A9-F850-49F5-A17E-5A8A618C5EB6}" destId="{216073A1-EE68-45E0-B82E-64731335B031}" srcOrd="0" destOrd="0" presId="urn:microsoft.com/office/officeart/2005/8/layout/lProcess3"/>
    <dgm:cxn modelId="{864912B7-1C55-4C70-9ECB-0BC5F0666E3A}" type="presParOf" srcId="{9A4A34A9-F850-49F5-A17E-5A8A618C5EB6}" destId="{DD8F6EFA-97B3-49E3-A8A3-53EFF574EECA}" srcOrd="1" destOrd="0" presId="urn:microsoft.com/office/officeart/2005/8/layout/lProcess3"/>
    <dgm:cxn modelId="{623ECC25-1EB7-4ED7-BFDA-E5D86972009B}" type="presParOf" srcId="{9A4A34A9-F850-49F5-A17E-5A8A618C5EB6}" destId="{651E189A-2497-4816-ABFB-AFF471338E19}" srcOrd="2" destOrd="0" presId="urn:microsoft.com/office/officeart/2005/8/layout/lProcess3"/>
    <dgm:cxn modelId="{FA937497-C3A0-420F-AE67-DE789A843AB9}" type="presParOf" srcId="{FF657862-F508-4AD2-ADCF-E4FF178AFE26}" destId="{DA489E6E-A149-4213-9DE1-B8DB4F339BDE}" srcOrd="1" destOrd="0" presId="urn:microsoft.com/office/officeart/2005/8/layout/lProcess3"/>
    <dgm:cxn modelId="{D8EB0E14-58C2-40CB-BE37-577B845E5587}" type="presParOf" srcId="{FF657862-F508-4AD2-ADCF-E4FF178AFE26}" destId="{1EE05D56-A161-427A-9F14-60EA42396F12}" srcOrd="2" destOrd="0" presId="urn:microsoft.com/office/officeart/2005/8/layout/lProcess3"/>
    <dgm:cxn modelId="{9180C757-D230-4294-89E8-31DDF8C88158}" type="presParOf" srcId="{1EE05D56-A161-427A-9F14-60EA42396F12}" destId="{C41D5D2C-3FAE-4375-A5EA-6499E73772AA}" srcOrd="0" destOrd="0" presId="urn:microsoft.com/office/officeart/2005/8/layout/lProcess3"/>
    <dgm:cxn modelId="{0E3BDC26-D1A8-4CD8-ACAE-D6CD7960FB12}" type="presParOf" srcId="{1EE05D56-A161-427A-9F14-60EA42396F12}" destId="{B7149795-EBB8-41A0-895A-4B69657E0084}" srcOrd="1" destOrd="0" presId="urn:microsoft.com/office/officeart/2005/8/layout/lProcess3"/>
    <dgm:cxn modelId="{99F957EE-D35E-48A3-93B1-5CCF3E19B0D4}" type="presParOf" srcId="{1EE05D56-A161-427A-9F14-60EA42396F12}" destId="{0BBD9C55-FB09-4EF1-9DCF-428116E8FB0E}" srcOrd="2" destOrd="0" presId="urn:microsoft.com/office/officeart/2005/8/layout/lProcess3"/>
    <dgm:cxn modelId="{32CC83AE-42F4-4DAA-A130-8455EF80040B}" type="presParOf" srcId="{FF657862-F508-4AD2-ADCF-E4FF178AFE26}" destId="{154AC116-4D06-4668-A333-085EF71765F7}" srcOrd="3" destOrd="0" presId="urn:microsoft.com/office/officeart/2005/8/layout/lProcess3"/>
    <dgm:cxn modelId="{CD02E70A-BFC1-4888-ABF8-F09B99BE27BB}" type="presParOf" srcId="{FF657862-F508-4AD2-ADCF-E4FF178AFE26}" destId="{089E0AAC-59D5-4511-988F-C2DE1D93DD76}" srcOrd="4" destOrd="0" presId="urn:microsoft.com/office/officeart/2005/8/layout/lProcess3"/>
    <dgm:cxn modelId="{FC5BB834-1BE1-4638-B800-CDB625B5D0F7}" type="presParOf" srcId="{089E0AAC-59D5-4511-988F-C2DE1D93DD76}" destId="{79121A5A-5B9F-40C8-B5BB-FD4C847E8B12}" srcOrd="0" destOrd="0" presId="urn:microsoft.com/office/officeart/2005/8/layout/lProcess3"/>
    <dgm:cxn modelId="{C98897E0-8576-428A-A3F4-21AD226F6A80}" type="presParOf" srcId="{089E0AAC-59D5-4511-988F-C2DE1D93DD76}" destId="{73A5518C-6802-4D82-B08B-DAF5FE0522DA}" srcOrd="1" destOrd="0" presId="urn:microsoft.com/office/officeart/2005/8/layout/lProcess3"/>
    <dgm:cxn modelId="{0532F756-B684-455A-8E89-4DE1DB4B4FAF}" type="presParOf" srcId="{089E0AAC-59D5-4511-988F-C2DE1D93DD76}" destId="{D74F6D31-EC55-4C47-96A7-4688FDA9FF8C}" srcOrd="2" destOrd="0" presId="urn:microsoft.com/office/officeart/2005/8/layout/lProcess3"/>
    <dgm:cxn modelId="{AF55C035-EC53-464A-9A26-7E2B71CA2836}" type="presParOf" srcId="{FF657862-F508-4AD2-ADCF-E4FF178AFE26}" destId="{0B65F01E-D404-484A-AE54-C59F0D3B1341}" srcOrd="5" destOrd="0" presId="urn:microsoft.com/office/officeart/2005/8/layout/lProcess3"/>
    <dgm:cxn modelId="{347BC5AB-0CB3-4C1A-B372-464738BFC76F}" type="presParOf" srcId="{FF657862-F508-4AD2-ADCF-E4FF178AFE26}" destId="{89DD3880-F4E1-451F-B17C-AA70637B849F}" srcOrd="6" destOrd="0" presId="urn:microsoft.com/office/officeart/2005/8/layout/lProcess3"/>
    <dgm:cxn modelId="{CBF6210B-0B3A-4F63-9EF5-3395C5ED9BC5}" type="presParOf" srcId="{89DD3880-F4E1-451F-B17C-AA70637B849F}" destId="{134AAF75-2739-4ED4-B258-94E787ED2FEB}" srcOrd="0" destOrd="0" presId="urn:microsoft.com/office/officeart/2005/8/layout/lProcess3"/>
    <dgm:cxn modelId="{6E818855-589C-4106-BE21-95A3138F28BE}" type="presParOf" srcId="{89DD3880-F4E1-451F-B17C-AA70637B849F}" destId="{97175C72-DEA7-453E-BBDB-9E6CC7EFD670}" srcOrd="1" destOrd="0" presId="urn:microsoft.com/office/officeart/2005/8/layout/lProcess3"/>
    <dgm:cxn modelId="{014F70F3-39E2-4503-AAD7-E4BBA8997330}" type="presParOf" srcId="{89DD3880-F4E1-451F-B17C-AA70637B849F}" destId="{D314A0CF-BF43-4F9C-9E54-824628020C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86E7F1-502D-4C8D-B820-2CD7DF7DFCEC}" type="doc">
      <dgm:prSet loTypeId="urn:microsoft.com/office/officeart/2008/layout/VerticalCircle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BCE1878-622D-4237-B625-980A29628347}">
      <dgm:prSet phldrT="[Текст]"/>
      <dgm:spPr/>
      <dgm:t>
        <a:bodyPr/>
        <a:lstStyle/>
        <a:p>
          <a:r>
            <a:rPr lang="en-US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decentralized (by budget types), multi-level structure of the system</a:t>
          </a:r>
          <a:endParaRPr lang="ru-RU" dirty="0"/>
        </a:p>
      </dgm:t>
    </dgm:pt>
    <dgm:pt modelId="{A5EBBA01-2E8D-4322-A42B-BAFD4B95AB9C}" type="parTrans" cxnId="{523FD963-73DF-4D08-994C-76E32AD2222A}">
      <dgm:prSet/>
      <dgm:spPr/>
      <dgm:t>
        <a:bodyPr/>
        <a:lstStyle/>
        <a:p>
          <a:endParaRPr lang="ru-RU"/>
        </a:p>
      </dgm:t>
    </dgm:pt>
    <dgm:pt modelId="{D1DBD24D-A796-421A-89BF-A8DF9824A56F}" type="sibTrans" cxnId="{523FD963-73DF-4D08-994C-76E32AD2222A}">
      <dgm:prSet/>
      <dgm:spPr/>
      <dgm:t>
        <a:bodyPr/>
        <a:lstStyle/>
        <a:p>
          <a:endParaRPr lang="ru-RU"/>
        </a:p>
      </dgm:t>
    </dgm:pt>
    <dgm:pt modelId="{AABD3D98-7B7D-431A-8814-4CC92F44932A}">
      <dgm:prSet phldrT="[Текст]"/>
      <dgm:spPr/>
      <dgm:t>
        <a:bodyPr/>
        <a:lstStyle/>
        <a:p>
          <a:r>
            <a:rPr lang="en-US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geographical distribution of the data bases</a:t>
          </a:r>
          <a:endParaRPr lang="ru-RU" dirty="0"/>
        </a:p>
      </dgm:t>
    </dgm:pt>
    <dgm:pt modelId="{6295ED14-9EEF-4AB0-A25D-E43E603BC5FE}" type="parTrans" cxnId="{CFE4F4EC-F0AE-4451-93D6-94C180CDDD07}">
      <dgm:prSet/>
      <dgm:spPr/>
      <dgm:t>
        <a:bodyPr/>
        <a:lstStyle/>
        <a:p>
          <a:endParaRPr lang="ru-RU"/>
        </a:p>
      </dgm:t>
    </dgm:pt>
    <dgm:pt modelId="{97F726C6-F37F-40DD-B71F-BD8CC3DF7D6A}" type="sibTrans" cxnId="{CFE4F4EC-F0AE-4451-93D6-94C180CDDD07}">
      <dgm:prSet/>
      <dgm:spPr/>
      <dgm:t>
        <a:bodyPr/>
        <a:lstStyle/>
        <a:p>
          <a:endParaRPr lang="ru-RU"/>
        </a:p>
      </dgm:t>
    </dgm:pt>
    <dgm:pt modelId="{013ECE67-59CF-410B-855F-086CBE1302A5}">
      <dgm:prSet/>
      <dgm:spPr/>
      <dgm:t>
        <a:bodyPr/>
        <a:lstStyle/>
        <a:p>
          <a:r>
            <a:rPr lang="en-US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a large number of software products based on different approaches to their development</a:t>
          </a:r>
          <a:endParaRPr lang="ru-RU" dirty="0"/>
        </a:p>
      </dgm:t>
    </dgm:pt>
    <dgm:pt modelId="{9D564B62-A7EE-410E-8168-21426EF2423A}" type="parTrans" cxnId="{FE12A279-EE8B-45BE-9194-B2843BA0A756}">
      <dgm:prSet/>
      <dgm:spPr/>
      <dgm:t>
        <a:bodyPr/>
        <a:lstStyle/>
        <a:p>
          <a:endParaRPr lang="ru-RU"/>
        </a:p>
      </dgm:t>
    </dgm:pt>
    <dgm:pt modelId="{6C268FC9-2C10-4E60-86EC-B2B82A6AB0BC}" type="sibTrans" cxnId="{FE12A279-EE8B-45BE-9194-B2843BA0A756}">
      <dgm:prSet/>
      <dgm:spPr/>
      <dgm:t>
        <a:bodyPr/>
        <a:lstStyle/>
        <a:p>
          <a:endParaRPr lang="ru-RU"/>
        </a:p>
      </dgm:t>
    </dgm:pt>
    <dgm:pt modelId="{A1EFC8BE-EE1B-4F48-AB2E-2A22E3CACC0E}">
      <dgm:prSet/>
      <dgm:spPr/>
      <dgm:t>
        <a:bodyPr/>
        <a:lstStyle/>
        <a:p>
          <a:r>
            <a:rPr lang="en-US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a variety of data base management systems  and programming languages</a:t>
          </a:r>
          <a:endParaRPr lang="ru-RU" dirty="0"/>
        </a:p>
      </dgm:t>
    </dgm:pt>
    <dgm:pt modelId="{23188538-7547-4895-BD2C-0F6C94388691}" type="parTrans" cxnId="{A29A02B3-52B9-4709-963E-22E8B0D5A3F8}">
      <dgm:prSet/>
      <dgm:spPr/>
      <dgm:t>
        <a:bodyPr/>
        <a:lstStyle/>
        <a:p>
          <a:endParaRPr lang="ru-RU"/>
        </a:p>
      </dgm:t>
    </dgm:pt>
    <dgm:pt modelId="{2DFFEEBF-4B7D-404F-AB60-5D0374B86252}" type="sibTrans" cxnId="{A29A02B3-52B9-4709-963E-22E8B0D5A3F8}">
      <dgm:prSet/>
      <dgm:spPr/>
      <dgm:t>
        <a:bodyPr/>
        <a:lstStyle/>
        <a:p>
          <a:endParaRPr lang="ru-RU"/>
        </a:p>
      </dgm:t>
    </dgm:pt>
    <dgm:pt modelId="{FF6081E1-36AA-4CAC-8BEF-AD2A5940029D}">
      <dgm:prSet/>
      <dgm:spPr/>
      <dgm:t>
        <a:bodyPr/>
        <a:lstStyle/>
        <a:p>
          <a:r>
            <a:rPr lang="en-US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use of obsolete technologies</a:t>
          </a:r>
          <a:endParaRPr lang="ru-RU" dirty="0"/>
        </a:p>
      </dgm:t>
    </dgm:pt>
    <dgm:pt modelId="{96AFAB3F-EA1D-4B60-8103-5BBF79F1497C}" type="parTrans" cxnId="{EB37F0BE-7BB7-4B90-80CF-820F1B271CC5}">
      <dgm:prSet/>
      <dgm:spPr/>
      <dgm:t>
        <a:bodyPr/>
        <a:lstStyle/>
        <a:p>
          <a:endParaRPr lang="ru-RU"/>
        </a:p>
      </dgm:t>
    </dgm:pt>
    <dgm:pt modelId="{18445A71-DEE2-4EF7-84B5-C453CCA5BE46}" type="sibTrans" cxnId="{EB37F0BE-7BB7-4B90-80CF-820F1B271CC5}">
      <dgm:prSet/>
      <dgm:spPr/>
      <dgm:t>
        <a:bodyPr/>
        <a:lstStyle/>
        <a:p>
          <a:endParaRPr lang="ru-RU"/>
        </a:p>
      </dgm:t>
    </dgm:pt>
    <dgm:pt modelId="{1E4733D0-B66B-4C30-855F-BD77EAFC2C3C}">
      <dgm:prSet/>
      <dgm:spPr/>
      <dgm:t>
        <a:bodyPr/>
        <a:lstStyle/>
        <a:p>
          <a:r>
            <a:rPr lang="en-US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lack of required online information about budget execution</a:t>
          </a:r>
          <a:r>
            <a:rPr lang="ru-RU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</a:t>
          </a:r>
          <a:endParaRPr lang="ru-RU" dirty="0"/>
        </a:p>
      </dgm:t>
    </dgm:pt>
    <dgm:pt modelId="{D4485659-98A8-4329-B6BF-06D1EB11E071}" type="parTrans" cxnId="{5AEE9FF3-DDA5-4CCC-BD6D-4CD0F931B47A}">
      <dgm:prSet/>
      <dgm:spPr/>
      <dgm:t>
        <a:bodyPr/>
        <a:lstStyle/>
        <a:p>
          <a:endParaRPr lang="ru-RU"/>
        </a:p>
      </dgm:t>
    </dgm:pt>
    <dgm:pt modelId="{F686F284-4C72-4C24-AFF7-2DFFC07581A1}" type="sibTrans" cxnId="{5AEE9FF3-DDA5-4CCC-BD6D-4CD0F931B47A}">
      <dgm:prSet/>
      <dgm:spPr/>
      <dgm:t>
        <a:bodyPr/>
        <a:lstStyle/>
        <a:p>
          <a:endParaRPr lang="ru-RU"/>
        </a:p>
      </dgm:t>
    </dgm:pt>
    <dgm:pt modelId="{66CC2FC3-2BEF-4655-BC46-BE451A65FA17}" type="pres">
      <dgm:prSet presAssocID="{A486E7F1-502D-4C8D-B820-2CD7DF7DFCEC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780B106F-6C4C-4926-BBD1-77F34AB314E8}" type="pres">
      <dgm:prSet presAssocID="{8BCE1878-622D-4237-B625-980A29628347}" presName="noChildren" presStyleCnt="0"/>
      <dgm:spPr/>
    </dgm:pt>
    <dgm:pt modelId="{DFA12D93-1CC3-43DB-B50F-68574D23B433}" type="pres">
      <dgm:prSet presAssocID="{8BCE1878-622D-4237-B625-980A29628347}" presName="gap" presStyleCnt="0"/>
      <dgm:spPr/>
    </dgm:pt>
    <dgm:pt modelId="{FA2497D8-9ABA-40B8-B372-E94A5D9AAC92}" type="pres">
      <dgm:prSet presAssocID="{8BCE1878-622D-4237-B625-980A29628347}" presName="medCircle2" presStyleLbl="vennNode1" presStyleIdx="0" presStyleCnt="6" custLinFactX="-28617" custLinFactNeighborX="-100000"/>
      <dgm:spPr>
        <a:solidFill>
          <a:srgbClr val="0B331E">
            <a:alpha val="50000"/>
          </a:srgbClr>
        </a:solidFill>
      </dgm:spPr>
    </dgm:pt>
    <dgm:pt modelId="{2EB9F64F-06B2-4B78-8273-31984B83A2D9}" type="pres">
      <dgm:prSet presAssocID="{8BCE1878-622D-4237-B625-980A29628347}" presName="txLvlOnly1" presStyleLbl="revTx" presStyleIdx="0" presStyleCnt="6" custScaleX="131947" custLinFactNeighborX="3129"/>
      <dgm:spPr/>
      <dgm:t>
        <a:bodyPr/>
        <a:lstStyle/>
        <a:p>
          <a:endParaRPr lang="ru-RU"/>
        </a:p>
      </dgm:t>
    </dgm:pt>
    <dgm:pt modelId="{5C9AD86F-53CD-420E-8C35-7B105AC08DA5}" type="pres">
      <dgm:prSet presAssocID="{AABD3D98-7B7D-431A-8814-4CC92F44932A}" presName="noChildren" presStyleCnt="0"/>
      <dgm:spPr/>
    </dgm:pt>
    <dgm:pt modelId="{1FC597BF-FEC3-4551-870D-749CC75EDE3D}" type="pres">
      <dgm:prSet presAssocID="{AABD3D98-7B7D-431A-8814-4CC92F44932A}" presName="gap" presStyleCnt="0"/>
      <dgm:spPr/>
    </dgm:pt>
    <dgm:pt modelId="{4AFDD8B3-92C4-49BB-84D6-49CDBE0AA4D7}" type="pres">
      <dgm:prSet presAssocID="{AABD3D98-7B7D-431A-8814-4CC92F44932A}" presName="medCircle2" presStyleLbl="vennNode1" presStyleIdx="1" presStyleCnt="6" custLinFactX="-28617" custLinFactNeighborX="-100000"/>
      <dgm:spPr>
        <a:solidFill>
          <a:srgbClr val="0B331E">
            <a:alpha val="50000"/>
          </a:srgbClr>
        </a:solidFill>
      </dgm:spPr>
    </dgm:pt>
    <dgm:pt modelId="{25941986-CC35-48A4-BE2D-66EEBC2F81F3}" type="pres">
      <dgm:prSet presAssocID="{AABD3D98-7B7D-431A-8814-4CC92F44932A}" presName="txLvlOnly1" presStyleLbl="revTx" presStyleIdx="1" presStyleCnt="6" custScaleX="131947" custLinFactNeighborX="3129"/>
      <dgm:spPr/>
      <dgm:t>
        <a:bodyPr/>
        <a:lstStyle/>
        <a:p>
          <a:endParaRPr lang="ru-RU"/>
        </a:p>
      </dgm:t>
    </dgm:pt>
    <dgm:pt modelId="{6CC759ED-3B2F-41E9-8082-AF9B15B028AD}" type="pres">
      <dgm:prSet presAssocID="{013ECE67-59CF-410B-855F-086CBE1302A5}" presName="noChildren" presStyleCnt="0"/>
      <dgm:spPr/>
    </dgm:pt>
    <dgm:pt modelId="{0B30A26F-C45E-4225-BF5C-714CF01C4DD6}" type="pres">
      <dgm:prSet presAssocID="{013ECE67-59CF-410B-855F-086CBE1302A5}" presName="gap" presStyleCnt="0"/>
      <dgm:spPr/>
    </dgm:pt>
    <dgm:pt modelId="{53FC8AD3-D790-4CBD-BAB5-4EB54D0C9EB6}" type="pres">
      <dgm:prSet presAssocID="{013ECE67-59CF-410B-855F-086CBE1302A5}" presName="medCircle2" presStyleLbl="vennNode1" presStyleIdx="2" presStyleCnt="6" custLinFactX="-28617" custLinFactNeighborX="-100000"/>
      <dgm:spPr>
        <a:solidFill>
          <a:srgbClr val="0B331E">
            <a:alpha val="50000"/>
          </a:srgbClr>
        </a:solidFill>
      </dgm:spPr>
    </dgm:pt>
    <dgm:pt modelId="{5F8FF40A-4B3C-4404-8DB5-12D549C7B28F}" type="pres">
      <dgm:prSet presAssocID="{013ECE67-59CF-410B-855F-086CBE1302A5}" presName="txLvlOnly1" presStyleLbl="revTx" presStyleIdx="2" presStyleCnt="6" custScaleX="126003"/>
      <dgm:spPr/>
      <dgm:t>
        <a:bodyPr/>
        <a:lstStyle/>
        <a:p>
          <a:endParaRPr lang="ru-RU"/>
        </a:p>
      </dgm:t>
    </dgm:pt>
    <dgm:pt modelId="{7132238C-C7E0-4F56-89B4-360DC856A437}" type="pres">
      <dgm:prSet presAssocID="{A1EFC8BE-EE1B-4F48-AB2E-2A22E3CACC0E}" presName="noChildren" presStyleCnt="0"/>
      <dgm:spPr/>
    </dgm:pt>
    <dgm:pt modelId="{B5FCDA82-CEF8-49C4-ACE0-46DFED43B987}" type="pres">
      <dgm:prSet presAssocID="{A1EFC8BE-EE1B-4F48-AB2E-2A22E3CACC0E}" presName="gap" presStyleCnt="0"/>
      <dgm:spPr/>
    </dgm:pt>
    <dgm:pt modelId="{D9E1C12C-3D18-41DC-B5FE-20FA489B09A7}" type="pres">
      <dgm:prSet presAssocID="{A1EFC8BE-EE1B-4F48-AB2E-2A22E3CACC0E}" presName="medCircle2" presStyleLbl="vennNode1" presStyleIdx="3" presStyleCnt="6" custLinFactX="-28617" custLinFactNeighborX="-100000"/>
      <dgm:spPr>
        <a:solidFill>
          <a:srgbClr val="0B331E">
            <a:alpha val="50000"/>
          </a:srgbClr>
        </a:solidFill>
      </dgm:spPr>
    </dgm:pt>
    <dgm:pt modelId="{946F0811-03AA-405D-AE24-960902DB4001}" type="pres">
      <dgm:prSet presAssocID="{A1EFC8BE-EE1B-4F48-AB2E-2A22E3CACC0E}" presName="txLvlOnly1" presStyleLbl="revTx" presStyleIdx="3" presStyleCnt="6" custScaleX="128132" custLinFactNeighborX="1845"/>
      <dgm:spPr/>
      <dgm:t>
        <a:bodyPr/>
        <a:lstStyle/>
        <a:p>
          <a:endParaRPr lang="ru-RU"/>
        </a:p>
      </dgm:t>
    </dgm:pt>
    <dgm:pt modelId="{F7244143-0F7D-4403-83B7-C37891A2211D}" type="pres">
      <dgm:prSet presAssocID="{FF6081E1-36AA-4CAC-8BEF-AD2A5940029D}" presName="noChildren" presStyleCnt="0"/>
      <dgm:spPr/>
    </dgm:pt>
    <dgm:pt modelId="{BED99E5E-F268-4B36-ABA6-FAC6789678F3}" type="pres">
      <dgm:prSet presAssocID="{FF6081E1-36AA-4CAC-8BEF-AD2A5940029D}" presName="gap" presStyleCnt="0"/>
      <dgm:spPr/>
    </dgm:pt>
    <dgm:pt modelId="{F852171F-61A1-43BC-A622-B434D7AFB0A3}" type="pres">
      <dgm:prSet presAssocID="{FF6081E1-36AA-4CAC-8BEF-AD2A5940029D}" presName="medCircle2" presStyleLbl="vennNode1" presStyleIdx="4" presStyleCnt="6" custLinFactX="-28617" custLinFactNeighborX="-100000"/>
      <dgm:spPr>
        <a:solidFill>
          <a:srgbClr val="0B331E">
            <a:alpha val="50000"/>
          </a:srgbClr>
        </a:solidFill>
      </dgm:spPr>
    </dgm:pt>
    <dgm:pt modelId="{1C103EA3-1916-4A18-9762-4C56C926285A}" type="pres">
      <dgm:prSet presAssocID="{FF6081E1-36AA-4CAC-8BEF-AD2A5940029D}" presName="txLvlOnly1" presStyleLbl="revTx" presStyleIdx="4" presStyleCnt="6" custScaleX="123434" custLinFactNeighborX="-1468"/>
      <dgm:spPr/>
      <dgm:t>
        <a:bodyPr/>
        <a:lstStyle/>
        <a:p>
          <a:endParaRPr lang="ru-RU"/>
        </a:p>
      </dgm:t>
    </dgm:pt>
    <dgm:pt modelId="{5FB7DA1A-9989-4935-9B53-DFDF32CB3237}" type="pres">
      <dgm:prSet presAssocID="{1E4733D0-B66B-4C30-855F-BD77EAFC2C3C}" presName="noChildren" presStyleCnt="0"/>
      <dgm:spPr/>
    </dgm:pt>
    <dgm:pt modelId="{025B515D-EB29-4C82-8972-F26CAA422B0D}" type="pres">
      <dgm:prSet presAssocID="{1E4733D0-B66B-4C30-855F-BD77EAFC2C3C}" presName="gap" presStyleCnt="0"/>
      <dgm:spPr/>
    </dgm:pt>
    <dgm:pt modelId="{CCC6B6DE-B905-4AFF-9DB4-03B65DE653AC}" type="pres">
      <dgm:prSet presAssocID="{1E4733D0-B66B-4C30-855F-BD77EAFC2C3C}" presName="medCircle2" presStyleLbl="vennNode1" presStyleIdx="5" presStyleCnt="6" custLinFactX="-28617" custLinFactNeighborX="-100000"/>
      <dgm:spPr>
        <a:solidFill>
          <a:srgbClr val="0B331E">
            <a:alpha val="50000"/>
          </a:srgbClr>
        </a:solidFill>
      </dgm:spPr>
    </dgm:pt>
    <dgm:pt modelId="{36069A92-DD53-48C4-9CB8-C623753284D7}" type="pres">
      <dgm:prSet presAssocID="{1E4733D0-B66B-4C30-855F-BD77EAFC2C3C}" presName="txLvlOnly1" presStyleLbl="revTx" presStyleIdx="5" presStyleCnt="6" custScaleX="123434" custLinFactNeighborX="-1468"/>
      <dgm:spPr/>
      <dgm:t>
        <a:bodyPr/>
        <a:lstStyle/>
        <a:p>
          <a:endParaRPr lang="ru-RU"/>
        </a:p>
      </dgm:t>
    </dgm:pt>
  </dgm:ptLst>
  <dgm:cxnLst>
    <dgm:cxn modelId="{523FD963-73DF-4D08-994C-76E32AD2222A}" srcId="{A486E7F1-502D-4C8D-B820-2CD7DF7DFCEC}" destId="{8BCE1878-622D-4237-B625-980A29628347}" srcOrd="0" destOrd="0" parTransId="{A5EBBA01-2E8D-4322-A42B-BAFD4B95AB9C}" sibTransId="{D1DBD24D-A796-421A-89BF-A8DF9824A56F}"/>
    <dgm:cxn modelId="{EB37F0BE-7BB7-4B90-80CF-820F1B271CC5}" srcId="{A486E7F1-502D-4C8D-B820-2CD7DF7DFCEC}" destId="{FF6081E1-36AA-4CAC-8BEF-AD2A5940029D}" srcOrd="4" destOrd="0" parTransId="{96AFAB3F-EA1D-4B60-8103-5BBF79F1497C}" sibTransId="{18445A71-DEE2-4EF7-84B5-C453CCA5BE46}"/>
    <dgm:cxn modelId="{CFE4F4EC-F0AE-4451-93D6-94C180CDDD07}" srcId="{A486E7F1-502D-4C8D-B820-2CD7DF7DFCEC}" destId="{AABD3D98-7B7D-431A-8814-4CC92F44932A}" srcOrd="1" destOrd="0" parTransId="{6295ED14-9EEF-4AB0-A25D-E43E603BC5FE}" sibTransId="{97F726C6-F37F-40DD-B71F-BD8CC3DF7D6A}"/>
    <dgm:cxn modelId="{19F026EE-0697-4267-8A66-90F63C93320C}" type="presOf" srcId="{8BCE1878-622D-4237-B625-980A29628347}" destId="{2EB9F64F-06B2-4B78-8273-31984B83A2D9}" srcOrd="0" destOrd="0" presId="urn:microsoft.com/office/officeart/2008/layout/VerticalCircleList"/>
    <dgm:cxn modelId="{A1DF8624-9029-469F-BBB9-6CA05064D16A}" type="presOf" srcId="{A1EFC8BE-EE1B-4F48-AB2E-2A22E3CACC0E}" destId="{946F0811-03AA-405D-AE24-960902DB4001}" srcOrd="0" destOrd="0" presId="urn:microsoft.com/office/officeart/2008/layout/VerticalCircleList"/>
    <dgm:cxn modelId="{5AEE9FF3-DDA5-4CCC-BD6D-4CD0F931B47A}" srcId="{A486E7F1-502D-4C8D-B820-2CD7DF7DFCEC}" destId="{1E4733D0-B66B-4C30-855F-BD77EAFC2C3C}" srcOrd="5" destOrd="0" parTransId="{D4485659-98A8-4329-B6BF-06D1EB11E071}" sibTransId="{F686F284-4C72-4C24-AFF7-2DFFC07581A1}"/>
    <dgm:cxn modelId="{A23C128F-0A1F-4DB9-BDE9-CD70CBD866AF}" type="presOf" srcId="{FF6081E1-36AA-4CAC-8BEF-AD2A5940029D}" destId="{1C103EA3-1916-4A18-9762-4C56C926285A}" srcOrd="0" destOrd="0" presId="urn:microsoft.com/office/officeart/2008/layout/VerticalCircleList"/>
    <dgm:cxn modelId="{FE12A279-EE8B-45BE-9194-B2843BA0A756}" srcId="{A486E7F1-502D-4C8D-B820-2CD7DF7DFCEC}" destId="{013ECE67-59CF-410B-855F-086CBE1302A5}" srcOrd="2" destOrd="0" parTransId="{9D564B62-A7EE-410E-8168-21426EF2423A}" sibTransId="{6C268FC9-2C10-4E60-86EC-B2B82A6AB0BC}"/>
    <dgm:cxn modelId="{17EBA532-53DD-4BDD-8367-2F649C6115BC}" type="presOf" srcId="{1E4733D0-B66B-4C30-855F-BD77EAFC2C3C}" destId="{36069A92-DD53-48C4-9CB8-C623753284D7}" srcOrd="0" destOrd="0" presId="urn:microsoft.com/office/officeart/2008/layout/VerticalCircleList"/>
    <dgm:cxn modelId="{A29A02B3-52B9-4709-963E-22E8B0D5A3F8}" srcId="{A486E7F1-502D-4C8D-B820-2CD7DF7DFCEC}" destId="{A1EFC8BE-EE1B-4F48-AB2E-2A22E3CACC0E}" srcOrd="3" destOrd="0" parTransId="{23188538-7547-4895-BD2C-0F6C94388691}" sibTransId="{2DFFEEBF-4B7D-404F-AB60-5D0374B86252}"/>
    <dgm:cxn modelId="{2AEE3D7A-45DD-4E0D-9824-D2C71BC9922B}" type="presOf" srcId="{A486E7F1-502D-4C8D-B820-2CD7DF7DFCEC}" destId="{66CC2FC3-2BEF-4655-BC46-BE451A65FA17}" srcOrd="0" destOrd="0" presId="urn:microsoft.com/office/officeart/2008/layout/VerticalCircleList"/>
    <dgm:cxn modelId="{E53A55D6-629D-47AE-90F8-6CC6C39538FE}" type="presOf" srcId="{AABD3D98-7B7D-431A-8814-4CC92F44932A}" destId="{25941986-CC35-48A4-BE2D-66EEBC2F81F3}" srcOrd="0" destOrd="0" presId="urn:microsoft.com/office/officeart/2008/layout/VerticalCircleList"/>
    <dgm:cxn modelId="{37398C84-8C85-4FAF-9690-AA23238D86B5}" type="presOf" srcId="{013ECE67-59CF-410B-855F-086CBE1302A5}" destId="{5F8FF40A-4B3C-4404-8DB5-12D549C7B28F}" srcOrd="0" destOrd="0" presId="urn:microsoft.com/office/officeart/2008/layout/VerticalCircleList"/>
    <dgm:cxn modelId="{B3A1CC42-DB7A-4C48-A9FE-92CF854764BE}" type="presParOf" srcId="{66CC2FC3-2BEF-4655-BC46-BE451A65FA17}" destId="{780B106F-6C4C-4926-BBD1-77F34AB314E8}" srcOrd="0" destOrd="0" presId="urn:microsoft.com/office/officeart/2008/layout/VerticalCircleList"/>
    <dgm:cxn modelId="{39F2DBE3-DB8D-41BF-A0EA-686731A37AE7}" type="presParOf" srcId="{780B106F-6C4C-4926-BBD1-77F34AB314E8}" destId="{DFA12D93-1CC3-43DB-B50F-68574D23B433}" srcOrd="0" destOrd="0" presId="urn:microsoft.com/office/officeart/2008/layout/VerticalCircleList"/>
    <dgm:cxn modelId="{8C1542C8-73F8-4AC2-BF99-E76E19421568}" type="presParOf" srcId="{780B106F-6C4C-4926-BBD1-77F34AB314E8}" destId="{FA2497D8-9ABA-40B8-B372-E94A5D9AAC92}" srcOrd="1" destOrd="0" presId="urn:microsoft.com/office/officeart/2008/layout/VerticalCircleList"/>
    <dgm:cxn modelId="{B2985D1D-C27E-44F6-9B82-D8BE59AE8781}" type="presParOf" srcId="{780B106F-6C4C-4926-BBD1-77F34AB314E8}" destId="{2EB9F64F-06B2-4B78-8273-31984B83A2D9}" srcOrd="2" destOrd="0" presId="urn:microsoft.com/office/officeart/2008/layout/VerticalCircleList"/>
    <dgm:cxn modelId="{97EA1CEA-26C8-4F34-A217-8ECA7B0D4EF6}" type="presParOf" srcId="{66CC2FC3-2BEF-4655-BC46-BE451A65FA17}" destId="{5C9AD86F-53CD-420E-8C35-7B105AC08DA5}" srcOrd="1" destOrd="0" presId="urn:microsoft.com/office/officeart/2008/layout/VerticalCircleList"/>
    <dgm:cxn modelId="{687C6BD5-8854-4E10-850A-47FD69E60AB9}" type="presParOf" srcId="{5C9AD86F-53CD-420E-8C35-7B105AC08DA5}" destId="{1FC597BF-FEC3-4551-870D-749CC75EDE3D}" srcOrd="0" destOrd="0" presId="urn:microsoft.com/office/officeart/2008/layout/VerticalCircleList"/>
    <dgm:cxn modelId="{C8EB0375-8061-4933-BDBF-E533FDAD9892}" type="presParOf" srcId="{5C9AD86F-53CD-420E-8C35-7B105AC08DA5}" destId="{4AFDD8B3-92C4-49BB-84D6-49CDBE0AA4D7}" srcOrd="1" destOrd="0" presId="urn:microsoft.com/office/officeart/2008/layout/VerticalCircleList"/>
    <dgm:cxn modelId="{D89A62C0-80CC-4970-9D42-DBF15ABAA65E}" type="presParOf" srcId="{5C9AD86F-53CD-420E-8C35-7B105AC08DA5}" destId="{25941986-CC35-48A4-BE2D-66EEBC2F81F3}" srcOrd="2" destOrd="0" presId="urn:microsoft.com/office/officeart/2008/layout/VerticalCircleList"/>
    <dgm:cxn modelId="{EA6A48AF-9E95-4156-BBDF-B7B91D94937E}" type="presParOf" srcId="{66CC2FC3-2BEF-4655-BC46-BE451A65FA17}" destId="{6CC759ED-3B2F-41E9-8082-AF9B15B028AD}" srcOrd="2" destOrd="0" presId="urn:microsoft.com/office/officeart/2008/layout/VerticalCircleList"/>
    <dgm:cxn modelId="{E1D4FC29-0994-4AFB-A280-F6D7B5C6B3FC}" type="presParOf" srcId="{6CC759ED-3B2F-41E9-8082-AF9B15B028AD}" destId="{0B30A26F-C45E-4225-BF5C-714CF01C4DD6}" srcOrd="0" destOrd="0" presId="urn:microsoft.com/office/officeart/2008/layout/VerticalCircleList"/>
    <dgm:cxn modelId="{B02A4EE2-29B3-4E0F-AF68-634C96213AFA}" type="presParOf" srcId="{6CC759ED-3B2F-41E9-8082-AF9B15B028AD}" destId="{53FC8AD3-D790-4CBD-BAB5-4EB54D0C9EB6}" srcOrd="1" destOrd="0" presId="urn:microsoft.com/office/officeart/2008/layout/VerticalCircleList"/>
    <dgm:cxn modelId="{AB460A9B-B248-4E2A-9FC9-E27B5EE48779}" type="presParOf" srcId="{6CC759ED-3B2F-41E9-8082-AF9B15B028AD}" destId="{5F8FF40A-4B3C-4404-8DB5-12D549C7B28F}" srcOrd="2" destOrd="0" presId="urn:microsoft.com/office/officeart/2008/layout/VerticalCircleList"/>
    <dgm:cxn modelId="{2C1C19FF-D7C2-46F7-BD9C-A410D7520E17}" type="presParOf" srcId="{66CC2FC3-2BEF-4655-BC46-BE451A65FA17}" destId="{7132238C-C7E0-4F56-89B4-360DC856A437}" srcOrd="3" destOrd="0" presId="urn:microsoft.com/office/officeart/2008/layout/VerticalCircleList"/>
    <dgm:cxn modelId="{837D41C2-16F4-4288-8CEB-24DC05B03378}" type="presParOf" srcId="{7132238C-C7E0-4F56-89B4-360DC856A437}" destId="{B5FCDA82-CEF8-49C4-ACE0-46DFED43B987}" srcOrd="0" destOrd="0" presId="urn:microsoft.com/office/officeart/2008/layout/VerticalCircleList"/>
    <dgm:cxn modelId="{0BCB5C78-2371-4D7D-88AB-28A77F0A98C5}" type="presParOf" srcId="{7132238C-C7E0-4F56-89B4-360DC856A437}" destId="{D9E1C12C-3D18-41DC-B5FE-20FA489B09A7}" srcOrd="1" destOrd="0" presId="urn:microsoft.com/office/officeart/2008/layout/VerticalCircleList"/>
    <dgm:cxn modelId="{3E42A076-A0EA-4D5C-99D2-18DE5B695284}" type="presParOf" srcId="{7132238C-C7E0-4F56-89B4-360DC856A437}" destId="{946F0811-03AA-405D-AE24-960902DB4001}" srcOrd="2" destOrd="0" presId="urn:microsoft.com/office/officeart/2008/layout/VerticalCircleList"/>
    <dgm:cxn modelId="{8107662A-D375-4D6C-9C39-000E6040473A}" type="presParOf" srcId="{66CC2FC3-2BEF-4655-BC46-BE451A65FA17}" destId="{F7244143-0F7D-4403-83B7-C37891A2211D}" srcOrd="4" destOrd="0" presId="urn:microsoft.com/office/officeart/2008/layout/VerticalCircleList"/>
    <dgm:cxn modelId="{55E42D5F-0823-4E2C-B47E-5FF37A69F77B}" type="presParOf" srcId="{F7244143-0F7D-4403-83B7-C37891A2211D}" destId="{BED99E5E-F268-4B36-ABA6-FAC6789678F3}" srcOrd="0" destOrd="0" presId="urn:microsoft.com/office/officeart/2008/layout/VerticalCircleList"/>
    <dgm:cxn modelId="{49C15D41-8CE8-42CD-8F1E-92F194EE512D}" type="presParOf" srcId="{F7244143-0F7D-4403-83B7-C37891A2211D}" destId="{F852171F-61A1-43BC-A622-B434D7AFB0A3}" srcOrd="1" destOrd="0" presId="urn:microsoft.com/office/officeart/2008/layout/VerticalCircleList"/>
    <dgm:cxn modelId="{3EDDDB39-2EDF-4642-8D03-E42DB63A7657}" type="presParOf" srcId="{F7244143-0F7D-4403-83B7-C37891A2211D}" destId="{1C103EA3-1916-4A18-9762-4C56C926285A}" srcOrd="2" destOrd="0" presId="urn:microsoft.com/office/officeart/2008/layout/VerticalCircleList"/>
    <dgm:cxn modelId="{F76E1C7C-E1C5-4B11-B223-BD493753CC06}" type="presParOf" srcId="{66CC2FC3-2BEF-4655-BC46-BE451A65FA17}" destId="{5FB7DA1A-9989-4935-9B53-DFDF32CB3237}" srcOrd="5" destOrd="0" presId="urn:microsoft.com/office/officeart/2008/layout/VerticalCircleList"/>
    <dgm:cxn modelId="{5887829B-48CE-4FDC-A3A7-A93287C149FD}" type="presParOf" srcId="{5FB7DA1A-9989-4935-9B53-DFDF32CB3237}" destId="{025B515D-EB29-4C82-8972-F26CAA422B0D}" srcOrd="0" destOrd="0" presId="urn:microsoft.com/office/officeart/2008/layout/VerticalCircleList"/>
    <dgm:cxn modelId="{9FB73778-DB70-4373-9EA1-71ADA56E502B}" type="presParOf" srcId="{5FB7DA1A-9989-4935-9B53-DFDF32CB3237}" destId="{CCC6B6DE-B905-4AFF-9DB4-03B65DE653AC}" srcOrd="1" destOrd="0" presId="urn:microsoft.com/office/officeart/2008/layout/VerticalCircleList"/>
    <dgm:cxn modelId="{068EB479-C1D2-4C09-81F4-D40028DACD42}" type="presParOf" srcId="{5FB7DA1A-9989-4935-9B53-DFDF32CB3237}" destId="{36069A92-DD53-48C4-9CB8-C623753284D7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86E7F1-502D-4C8D-B820-2CD7DF7DFCEC}" type="doc">
      <dgm:prSet loTypeId="urn:microsoft.com/office/officeart/2008/layout/VerticalCircle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BCE1878-622D-4237-B625-980A29628347}">
      <dgm:prSet phldrT="[Текст]" custT="1"/>
      <dgm:spPr/>
      <dgm:t>
        <a:bodyPr/>
        <a:lstStyle/>
        <a:p>
          <a:r>
            <a:rPr lang="en-US" sz="1400" i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multiple charts of accounts</a:t>
          </a:r>
          <a:r>
            <a:rPr lang="ru-RU" sz="1400" i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i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for various entities of the general government sector, as well as a separate budget classification</a:t>
          </a:r>
          <a:endParaRPr lang="ru-RU" sz="1400" dirty="0"/>
        </a:p>
      </dgm:t>
    </dgm:pt>
    <dgm:pt modelId="{A5EBBA01-2E8D-4322-A42B-BAFD4B95AB9C}" type="parTrans" cxnId="{523FD963-73DF-4D08-994C-76E32AD2222A}">
      <dgm:prSet/>
      <dgm:spPr/>
      <dgm:t>
        <a:bodyPr/>
        <a:lstStyle/>
        <a:p>
          <a:endParaRPr lang="ru-RU" sz="1400"/>
        </a:p>
      </dgm:t>
    </dgm:pt>
    <dgm:pt modelId="{D1DBD24D-A796-421A-89BF-A8DF9824A56F}" type="sibTrans" cxnId="{523FD963-73DF-4D08-994C-76E32AD2222A}">
      <dgm:prSet/>
      <dgm:spPr/>
      <dgm:t>
        <a:bodyPr/>
        <a:lstStyle/>
        <a:p>
          <a:endParaRPr lang="ru-RU" sz="1400"/>
        </a:p>
      </dgm:t>
    </dgm:pt>
    <dgm:pt modelId="{AABD3D98-7B7D-431A-8814-4CC92F44932A}">
      <dgm:prSet phldrT="[Текст]" custT="1"/>
      <dgm:spPr/>
      <dgm:t>
        <a:bodyPr/>
        <a:lstStyle/>
        <a:p>
          <a:r>
            <a:rPr lang="en-US" sz="1400" i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accounting and reporting</a:t>
          </a:r>
          <a:r>
            <a:rPr lang="ru-RU" sz="1400" i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i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arrangements of various entities of the general government sector is governed by various regulations</a:t>
          </a:r>
          <a:endParaRPr lang="ru-RU" sz="1400" dirty="0"/>
        </a:p>
      </dgm:t>
    </dgm:pt>
    <dgm:pt modelId="{6295ED14-9EEF-4AB0-A25D-E43E603BC5FE}" type="parTrans" cxnId="{CFE4F4EC-F0AE-4451-93D6-94C180CDDD07}">
      <dgm:prSet/>
      <dgm:spPr/>
      <dgm:t>
        <a:bodyPr/>
        <a:lstStyle/>
        <a:p>
          <a:endParaRPr lang="ru-RU" sz="1400"/>
        </a:p>
      </dgm:t>
    </dgm:pt>
    <dgm:pt modelId="{97F726C6-F37F-40DD-B71F-BD8CC3DF7D6A}" type="sibTrans" cxnId="{CFE4F4EC-F0AE-4451-93D6-94C180CDDD07}">
      <dgm:prSet/>
      <dgm:spPr/>
      <dgm:t>
        <a:bodyPr/>
        <a:lstStyle/>
        <a:p>
          <a:endParaRPr lang="ru-RU" sz="1400"/>
        </a:p>
      </dgm:t>
    </dgm:pt>
    <dgm:pt modelId="{013ECE67-59CF-410B-855F-086CBE1302A5}">
      <dgm:prSet custT="1"/>
      <dgm:spPr/>
      <dgm:t>
        <a:bodyPr/>
        <a:lstStyle/>
        <a:p>
          <a:r>
            <a:rPr lang="en-US" sz="1400" i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incomplete registration of cash flows, public assets and liabilities in the Government accounts</a:t>
          </a:r>
          <a:endParaRPr lang="ru-RU" sz="1400" dirty="0"/>
        </a:p>
      </dgm:t>
    </dgm:pt>
    <dgm:pt modelId="{9D564B62-A7EE-410E-8168-21426EF2423A}" type="parTrans" cxnId="{FE12A279-EE8B-45BE-9194-B2843BA0A756}">
      <dgm:prSet/>
      <dgm:spPr/>
      <dgm:t>
        <a:bodyPr/>
        <a:lstStyle/>
        <a:p>
          <a:endParaRPr lang="ru-RU" sz="1400"/>
        </a:p>
      </dgm:t>
    </dgm:pt>
    <dgm:pt modelId="{6C268FC9-2C10-4E60-86EC-B2B82A6AB0BC}" type="sibTrans" cxnId="{FE12A279-EE8B-45BE-9194-B2843BA0A756}">
      <dgm:prSet/>
      <dgm:spPr/>
      <dgm:t>
        <a:bodyPr/>
        <a:lstStyle/>
        <a:p>
          <a:endParaRPr lang="ru-RU" sz="1400"/>
        </a:p>
      </dgm:t>
    </dgm:pt>
    <dgm:pt modelId="{A1EFC8BE-EE1B-4F48-AB2E-2A22E3CACC0E}">
      <dgm:prSet custT="1"/>
      <dgm:spPr/>
      <dgm:t>
        <a:bodyPr/>
        <a:lstStyle/>
        <a:p>
          <a:r>
            <a:rPr lang="en-US" sz="1400" i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book value of the assets does not necessarily reflect the fair market value</a:t>
          </a:r>
          <a:endParaRPr lang="ru-RU" sz="1400" dirty="0"/>
        </a:p>
      </dgm:t>
    </dgm:pt>
    <dgm:pt modelId="{23188538-7547-4895-BD2C-0F6C94388691}" type="parTrans" cxnId="{A29A02B3-52B9-4709-963E-22E8B0D5A3F8}">
      <dgm:prSet/>
      <dgm:spPr/>
      <dgm:t>
        <a:bodyPr/>
        <a:lstStyle/>
        <a:p>
          <a:endParaRPr lang="ru-RU" sz="1400"/>
        </a:p>
      </dgm:t>
    </dgm:pt>
    <dgm:pt modelId="{2DFFEEBF-4B7D-404F-AB60-5D0374B86252}" type="sibTrans" cxnId="{A29A02B3-52B9-4709-963E-22E8B0D5A3F8}">
      <dgm:prSet/>
      <dgm:spPr/>
      <dgm:t>
        <a:bodyPr/>
        <a:lstStyle/>
        <a:p>
          <a:endParaRPr lang="ru-RU" sz="1400"/>
        </a:p>
      </dgm:t>
    </dgm:pt>
    <dgm:pt modelId="{FF6081E1-36AA-4CAC-8BEF-AD2A5940029D}">
      <dgm:prSet custT="1"/>
      <dgm:spPr/>
      <dgm:t>
        <a:bodyPr/>
        <a:lstStyle/>
        <a:p>
          <a:r>
            <a:rPr lang="en-US" sz="1400" i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inconsistency of the majority of accounting and reporting standards and rules in the </a:t>
          </a:r>
          <a:r>
            <a:rPr lang="en-US" sz="1400" i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general government sector </a:t>
          </a:r>
          <a:r>
            <a:rPr lang="en-US" sz="1400" i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with the international principles and standards;</a:t>
          </a:r>
          <a:r>
            <a:rPr lang="ru-RU" sz="1400" i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i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impossibility of comparing financial reporting indicators with the indicators of other countries</a:t>
          </a:r>
          <a:endParaRPr lang="ru-RU" sz="1400" dirty="0"/>
        </a:p>
      </dgm:t>
    </dgm:pt>
    <dgm:pt modelId="{96AFAB3F-EA1D-4B60-8103-5BBF79F1497C}" type="parTrans" cxnId="{EB37F0BE-7BB7-4B90-80CF-820F1B271CC5}">
      <dgm:prSet/>
      <dgm:spPr/>
      <dgm:t>
        <a:bodyPr/>
        <a:lstStyle/>
        <a:p>
          <a:endParaRPr lang="ru-RU" sz="1400"/>
        </a:p>
      </dgm:t>
    </dgm:pt>
    <dgm:pt modelId="{18445A71-DEE2-4EF7-84B5-C453CCA5BE46}" type="sibTrans" cxnId="{EB37F0BE-7BB7-4B90-80CF-820F1B271CC5}">
      <dgm:prSet/>
      <dgm:spPr/>
      <dgm:t>
        <a:bodyPr/>
        <a:lstStyle/>
        <a:p>
          <a:endParaRPr lang="ru-RU" sz="1400"/>
        </a:p>
      </dgm:t>
    </dgm:pt>
    <dgm:pt modelId="{66CC2FC3-2BEF-4655-BC46-BE451A65FA17}" type="pres">
      <dgm:prSet presAssocID="{A486E7F1-502D-4C8D-B820-2CD7DF7DFCEC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780B106F-6C4C-4926-BBD1-77F34AB314E8}" type="pres">
      <dgm:prSet presAssocID="{8BCE1878-622D-4237-B625-980A29628347}" presName="noChildren" presStyleCnt="0"/>
      <dgm:spPr/>
    </dgm:pt>
    <dgm:pt modelId="{DFA12D93-1CC3-43DB-B50F-68574D23B433}" type="pres">
      <dgm:prSet presAssocID="{8BCE1878-622D-4237-B625-980A29628347}" presName="gap" presStyleCnt="0"/>
      <dgm:spPr/>
    </dgm:pt>
    <dgm:pt modelId="{FA2497D8-9ABA-40B8-B372-E94A5D9AAC92}" type="pres">
      <dgm:prSet presAssocID="{8BCE1878-622D-4237-B625-980A29628347}" presName="medCircle2" presStyleLbl="vennNode1" presStyleIdx="0" presStyleCnt="5" custLinFactNeighborX="-60504"/>
      <dgm:spPr>
        <a:solidFill>
          <a:srgbClr val="0B331E">
            <a:alpha val="50000"/>
          </a:srgbClr>
        </a:solidFill>
      </dgm:spPr>
    </dgm:pt>
    <dgm:pt modelId="{2EB9F64F-06B2-4B78-8273-31984B83A2D9}" type="pres">
      <dgm:prSet presAssocID="{8BCE1878-622D-4237-B625-980A29628347}" presName="txLvlOnly1" presStyleLbl="revTx" presStyleIdx="0" presStyleCnt="5"/>
      <dgm:spPr/>
      <dgm:t>
        <a:bodyPr/>
        <a:lstStyle/>
        <a:p>
          <a:endParaRPr lang="ru-RU"/>
        </a:p>
      </dgm:t>
    </dgm:pt>
    <dgm:pt modelId="{5C9AD86F-53CD-420E-8C35-7B105AC08DA5}" type="pres">
      <dgm:prSet presAssocID="{AABD3D98-7B7D-431A-8814-4CC92F44932A}" presName="noChildren" presStyleCnt="0"/>
      <dgm:spPr/>
    </dgm:pt>
    <dgm:pt modelId="{1FC597BF-FEC3-4551-870D-749CC75EDE3D}" type="pres">
      <dgm:prSet presAssocID="{AABD3D98-7B7D-431A-8814-4CC92F44932A}" presName="gap" presStyleCnt="0"/>
      <dgm:spPr/>
    </dgm:pt>
    <dgm:pt modelId="{4AFDD8B3-92C4-49BB-84D6-49CDBE0AA4D7}" type="pres">
      <dgm:prSet presAssocID="{AABD3D98-7B7D-431A-8814-4CC92F44932A}" presName="medCircle2" presStyleLbl="vennNode1" presStyleIdx="1" presStyleCnt="5" custLinFactNeighborX="-60504"/>
      <dgm:spPr>
        <a:solidFill>
          <a:srgbClr val="0B331E">
            <a:alpha val="50000"/>
          </a:srgbClr>
        </a:solidFill>
      </dgm:spPr>
    </dgm:pt>
    <dgm:pt modelId="{25941986-CC35-48A4-BE2D-66EEBC2F81F3}" type="pres">
      <dgm:prSet presAssocID="{AABD3D98-7B7D-431A-8814-4CC92F44932A}" presName="txLvlOnly1" presStyleLbl="revTx" presStyleIdx="1" presStyleCnt="5"/>
      <dgm:spPr/>
      <dgm:t>
        <a:bodyPr/>
        <a:lstStyle/>
        <a:p>
          <a:endParaRPr lang="ru-RU"/>
        </a:p>
      </dgm:t>
    </dgm:pt>
    <dgm:pt modelId="{6CC759ED-3B2F-41E9-8082-AF9B15B028AD}" type="pres">
      <dgm:prSet presAssocID="{013ECE67-59CF-410B-855F-086CBE1302A5}" presName="noChildren" presStyleCnt="0"/>
      <dgm:spPr/>
    </dgm:pt>
    <dgm:pt modelId="{0B30A26F-C45E-4225-BF5C-714CF01C4DD6}" type="pres">
      <dgm:prSet presAssocID="{013ECE67-59CF-410B-855F-086CBE1302A5}" presName="gap" presStyleCnt="0"/>
      <dgm:spPr/>
    </dgm:pt>
    <dgm:pt modelId="{53FC8AD3-D790-4CBD-BAB5-4EB54D0C9EB6}" type="pres">
      <dgm:prSet presAssocID="{013ECE67-59CF-410B-855F-086CBE1302A5}" presName="medCircle2" presStyleLbl="vennNode1" presStyleIdx="2" presStyleCnt="5" custLinFactNeighborX="-60504"/>
      <dgm:spPr>
        <a:solidFill>
          <a:srgbClr val="0B331E">
            <a:alpha val="50000"/>
          </a:srgbClr>
        </a:solidFill>
      </dgm:spPr>
    </dgm:pt>
    <dgm:pt modelId="{5F8FF40A-4B3C-4404-8DB5-12D549C7B28F}" type="pres">
      <dgm:prSet presAssocID="{013ECE67-59CF-410B-855F-086CBE1302A5}" presName="txLvlOnly1" presStyleLbl="revTx" presStyleIdx="2" presStyleCnt="5"/>
      <dgm:spPr/>
      <dgm:t>
        <a:bodyPr/>
        <a:lstStyle/>
        <a:p>
          <a:endParaRPr lang="ru-RU"/>
        </a:p>
      </dgm:t>
    </dgm:pt>
    <dgm:pt modelId="{7132238C-C7E0-4F56-89B4-360DC856A437}" type="pres">
      <dgm:prSet presAssocID="{A1EFC8BE-EE1B-4F48-AB2E-2A22E3CACC0E}" presName="noChildren" presStyleCnt="0"/>
      <dgm:spPr/>
    </dgm:pt>
    <dgm:pt modelId="{B5FCDA82-CEF8-49C4-ACE0-46DFED43B987}" type="pres">
      <dgm:prSet presAssocID="{A1EFC8BE-EE1B-4F48-AB2E-2A22E3CACC0E}" presName="gap" presStyleCnt="0"/>
      <dgm:spPr/>
    </dgm:pt>
    <dgm:pt modelId="{D9E1C12C-3D18-41DC-B5FE-20FA489B09A7}" type="pres">
      <dgm:prSet presAssocID="{A1EFC8BE-EE1B-4F48-AB2E-2A22E3CACC0E}" presName="medCircle2" presStyleLbl="vennNode1" presStyleIdx="3" presStyleCnt="5" custLinFactNeighborX="-60504"/>
      <dgm:spPr>
        <a:solidFill>
          <a:srgbClr val="0B331E">
            <a:alpha val="50000"/>
          </a:srgbClr>
        </a:solidFill>
      </dgm:spPr>
    </dgm:pt>
    <dgm:pt modelId="{946F0811-03AA-405D-AE24-960902DB4001}" type="pres">
      <dgm:prSet presAssocID="{A1EFC8BE-EE1B-4F48-AB2E-2A22E3CACC0E}" presName="txLvlOnly1" presStyleLbl="revTx" presStyleIdx="3" presStyleCnt="5"/>
      <dgm:spPr/>
      <dgm:t>
        <a:bodyPr/>
        <a:lstStyle/>
        <a:p>
          <a:endParaRPr lang="ru-RU"/>
        </a:p>
      </dgm:t>
    </dgm:pt>
    <dgm:pt modelId="{F7244143-0F7D-4403-83B7-C37891A2211D}" type="pres">
      <dgm:prSet presAssocID="{FF6081E1-36AA-4CAC-8BEF-AD2A5940029D}" presName="noChildren" presStyleCnt="0"/>
      <dgm:spPr/>
    </dgm:pt>
    <dgm:pt modelId="{BED99E5E-F268-4B36-ABA6-FAC6789678F3}" type="pres">
      <dgm:prSet presAssocID="{FF6081E1-36AA-4CAC-8BEF-AD2A5940029D}" presName="gap" presStyleCnt="0"/>
      <dgm:spPr/>
    </dgm:pt>
    <dgm:pt modelId="{F852171F-61A1-43BC-A622-B434D7AFB0A3}" type="pres">
      <dgm:prSet presAssocID="{FF6081E1-36AA-4CAC-8BEF-AD2A5940029D}" presName="medCircle2" presStyleLbl="vennNode1" presStyleIdx="4" presStyleCnt="5" custLinFactNeighborX="-37937"/>
      <dgm:spPr>
        <a:solidFill>
          <a:srgbClr val="0B331E">
            <a:alpha val="50000"/>
          </a:srgbClr>
        </a:solidFill>
      </dgm:spPr>
    </dgm:pt>
    <dgm:pt modelId="{1C103EA3-1916-4A18-9762-4C56C926285A}" type="pres">
      <dgm:prSet presAssocID="{FF6081E1-36AA-4CAC-8BEF-AD2A5940029D}" presName="txLvlOnly1" presStyleLbl="revTx" presStyleIdx="4" presStyleCnt="5" custScaleX="113671" custLinFactNeighborX="10522"/>
      <dgm:spPr/>
      <dgm:t>
        <a:bodyPr/>
        <a:lstStyle/>
        <a:p>
          <a:endParaRPr lang="ru-RU"/>
        </a:p>
      </dgm:t>
    </dgm:pt>
  </dgm:ptLst>
  <dgm:cxnLst>
    <dgm:cxn modelId="{523FD963-73DF-4D08-994C-76E32AD2222A}" srcId="{A486E7F1-502D-4C8D-B820-2CD7DF7DFCEC}" destId="{8BCE1878-622D-4237-B625-980A29628347}" srcOrd="0" destOrd="0" parTransId="{A5EBBA01-2E8D-4322-A42B-BAFD4B95AB9C}" sibTransId="{D1DBD24D-A796-421A-89BF-A8DF9824A56F}"/>
    <dgm:cxn modelId="{7BE874F0-CBA3-495C-8079-521BFF188E86}" type="presOf" srcId="{8BCE1878-622D-4237-B625-980A29628347}" destId="{2EB9F64F-06B2-4B78-8273-31984B83A2D9}" srcOrd="0" destOrd="0" presId="urn:microsoft.com/office/officeart/2008/layout/VerticalCircleList"/>
    <dgm:cxn modelId="{EB37F0BE-7BB7-4B90-80CF-820F1B271CC5}" srcId="{A486E7F1-502D-4C8D-B820-2CD7DF7DFCEC}" destId="{FF6081E1-36AA-4CAC-8BEF-AD2A5940029D}" srcOrd="4" destOrd="0" parTransId="{96AFAB3F-EA1D-4B60-8103-5BBF79F1497C}" sibTransId="{18445A71-DEE2-4EF7-84B5-C453CCA5BE46}"/>
    <dgm:cxn modelId="{438B1802-0C72-48E5-A021-77570B0A6871}" type="presOf" srcId="{AABD3D98-7B7D-431A-8814-4CC92F44932A}" destId="{25941986-CC35-48A4-BE2D-66EEBC2F81F3}" srcOrd="0" destOrd="0" presId="urn:microsoft.com/office/officeart/2008/layout/VerticalCircleList"/>
    <dgm:cxn modelId="{582995DF-5903-4C5F-A120-E1609296AF8B}" type="presOf" srcId="{013ECE67-59CF-410B-855F-086CBE1302A5}" destId="{5F8FF40A-4B3C-4404-8DB5-12D549C7B28F}" srcOrd="0" destOrd="0" presId="urn:microsoft.com/office/officeart/2008/layout/VerticalCircleList"/>
    <dgm:cxn modelId="{CFE4F4EC-F0AE-4451-93D6-94C180CDDD07}" srcId="{A486E7F1-502D-4C8D-B820-2CD7DF7DFCEC}" destId="{AABD3D98-7B7D-431A-8814-4CC92F44932A}" srcOrd="1" destOrd="0" parTransId="{6295ED14-9EEF-4AB0-A25D-E43E603BC5FE}" sibTransId="{97F726C6-F37F-40DD-B71F-BD8CC3DF7D6A}"/>
    <dgm:cxn modelId="{8C0C91F2-2D3A-4E4E-8EA3-8F8FFCF28F66}" type="presOf" srcId="{A486E7F1-502D-4C8D-B820-2CD7DF7DFCEC}" destId="{66CC2FC3-2BEF-4655-BC46-BE451A65FA17}" srcOrd="0" destOrd="0" presId="urn:microsoft.com/office/officeart/2008/layout/VerticalCircleList"/>
    <dgm:cxn modelId="{FE12A279-EE8B-45BE-9194-B2843BA0A756}" srcId="{A486E7F1-502D-4C8D-B820-2CD7DF7DFCEC}" destId="{013ECE67-59CF-410B-855F-086CBE1302A5}" srcOrd="2" destOrd="0" parTransId="{9D564B62-A7EE-410E-8168-21426EF2423A}" sibTransId="{6C268FC9-2C10-4E60-86EC-B2B82A6AB0BC}"/>
    <dgm:cxn modelId="{A29A02B3-52B9-4709-963E-22E8B0D5A3F8}" srcId="{A486E7F1-502D-4C8D-B820-2CD7DF7DFCEC}" destId="{A1EFC8BE-EE1B-4F48-AB2E-2A22E3CACC0E}" srcOrd="3" destOrd="0" parTransId="{23188538-7547-4895-BD2C-0F6C94388691}" sibTransId="{2DFFEEBF-4B7D-404F-AB60-5D0374B86252}"/>
    <dgm:cxn modelId="{60C2E6F9-F4B6-4FC9-859E-4E81124568CE}" type="presOf" srcId="{A1EFC8BE-EE1B-4F48-AB2E-2A22E3CACC0E}" destId="{946F0811-03AA-405D-AE24-960902DB4001}" srcOrd="0" destOrd="0" presId="urn:microsoft.com/office/officeart/2008/layout/VerticalCircleList"/>
    <dgm:cxn modelId="{9C3335BE-2576-48E1-A78D-DFC62BED2307}" type="presOf" srcId="{FF6081E1-36AA-4CAC-8BEF-AD2A5940029D}" destId="{1C103EA3-1916-4A18-9762-4C56C926285A}" srcOrd="0" destOrd="0" presId="urn:microsoft.com/office/officeart/2008/layout/VerticalCircleList"/>
    <dgm:cxn modelId="{3A48BD41-2A39-4495-B725-C3890565E396}" type="presParOf" srcId="{66CC2FC3-2BEF-4655-BC46-BE451A65FA17}" destId="{780B106F-6C4C-4926-BBD1-77F34AB314E8}" srcOrd="0" destOrd="0" presId="urn:microsoft.com/office/officeart/2008/layout/VerticalCircleList"/>
    <dgm:cxn modelId="{897CE902-1D30-4CF7-B75A-BF5AEE9BC564}" type="presParOf" srcId="{780B106F-6C4C-4926-BBD1-77F34AB314E8}" destId="{DFA12D93-1CC3-43DB-B50F-68574D23B433}" srcOrd="0" destOrd="0" presId="urn:microsoft.com/office/officeart/2008/layout/VerticalCircleList"/>
    <dgm:cxn modelId="{E0E587BB-2C6C-487F-AC59-BD0BF3748457}" type="presParOf" srcId="{780B106F-6C4C-4926-BBD1-77F34AB314E8}" destId="{FA2497D8-9ABA-40B8-B372-E94A5D9AAC92}" srcOrd="1" destOrd="0" presId="urn:microsoft.com/office/officeart/2008/layout/VerticalCircleList"/>
    <dgm:cxn modelId="{E81C4DF5-2181-4A50-AC8E-1C1344CE1316}" type="presParOf" srcId="{780B106F-6C4C-4926-BBD1-77F34AB314E8}" destId="{2EB9F64F-06B2-4B78-8273-31984B83A2D9}" srcOrd="2" destOrd="0" presId="urn:microsoft.com/office/officeart/2008/layout/VerticalCircleList"/>
    <dgm:cxn modelId="{3C76E180-3E55-4599-9BD7-6DCFD8328F98}" type="presParOf" srcId="{66CC2FC3-2BEF-4655-BC46-BE451A65FA17}" destId="{5C9AD86F-53CD-420E-8C35-7B105AC08DA5}" srcOrd="1" destOrd="0" presId="urn:microsoft.com/office/officeart/2008/layout/VerticalCircleList"/>
    <dgm:cxn modelId="{CAAF9807-7B29-498C-8387-2DC8CFFD6456}" type="presParOf" srcId="{5C9AD86F-53CD-420E-8C35-7B105AC08DA5}" destId="{1FC597BF-FEC3-4551-870D-749CC75EDE3D}" srcOrd="0" destOrd="0" presId="urn:microsoft.com/office/officeart/2008/layout/VerticalCircleList"/>
    <dgm:cxn modelId="{5671C57E-4C7B-4CC9-BECA-E0271DE1A91C}" type="presParOf" srcId="{5C9AD86F-53CD-420E-8C35-7B105AC08DA5}" destId="{4AFDD8B3-92C4-49BB-84D6-49CDBE0AA4D7}" srcOrd="1" destOrd="0" presId="urn:microsoft.com/office/officeart/2008/layout/VerticalCircleList"/>
    <dgm:cxn modelId="{4DA51935-2FF9-4EE3-A3F8-889CDF945B83}" type="presParOf" srcId="{5C9AD86F-53CD-420E-8C35-7B105AC08DA5}" destId="{25941986-CC35-48A4-BE2D-66EEBC2F81F3}" srcOrd="2" destOrd="0" presId="urn:microsoft.com/office/officeart/2008/layout/VerticalCircleList"/>
    <dgm:cxn modelId="{4069793D-6BC4-4622-8935-115AD81AFFA7}" type="presParOf" srcId="{66CC2FC3-2BEF-4655-BC46-BE451A65FA17}" destId="{6CC759ED-3B2F-41E9-8082-AF9B15B028AD}" srcOrd="2" destOrd="0" presId="urn:microsoft.com/office/officeart/2008/layout/VerticalCircleList"/>
    <dgm:cxn modelId="{A3DA59A8-270F-409A-94A6-9BF5756C834F}" type="presParOf" srcId="{6CC759ED-3B2F-41E9-8082-AF9B15B028AD}" destId="{0B30A26F-C45E-4225-BF5C-714CF01C4DD6}" srcOrd="0" destOrd="0" presId="urn:microsoft.com/office/officeart/2008/layout/VerticalCircleList"/>
    <dgm:cxn modelId="{A3D1C5C1-6A95-49E1-85EE-9C684CAF27BF}" type="presParOf" srcId="{6CC759ED-3B2F-41E9-8082-AF9B15B028AD}" destId="{53FC8AD3-D790-4CBD-BAB5-4EB54D0C9EB6}" srcOrd="1" destOrd="0" presId="urn:microsoft.com/office/officeart/2008/layout/VerticalCircleList"/>
    <dgm:cxn modelId="{D2BD046B-D586-4DD4-AB89-30C55331137B}" type="presParOf" srcId="{6CC759ED-3B2F-41E9-8082-AF9B15B028AD}" destId="{5F8FF40A-4B3C-4404-8DB5-12D549C7B28F}" srcOrd="2" destOrd="0" presId="urn:microsoft.com/office/officeart/2008/layout/VerticalCircleList"/>
    <dgm:cxn modelId="{0E9A6C48-04A1-46C8-972F-29F3A9F76169}" type="presParOf" srcId="{66CC2FC3-2BEF-4655-BC46-BE451A65FA17}" destId="{7132238C-C7E0-4F56-89B4-360DC856A437}" srcOrd="3" destOrd="0" presId="urn:microsoft.com/office/officeart/2008/layout/VerticalCircleList"/>
    <dgm:cxn modelId="{EC97F6B8-EA26-412D-8F9D-B1F6ED88A154}" type="presParOf" srcId="{7132238C-C7E0-4F56-89B4-360DC856A437}" destId="{B5FCDA82-CEF8-49C4-ACE0-46DFED43B987}" srcOrd="0" destOrd="0" presId="urn:microsoft.com/office/officeart/2008/layout/VerticalCircleList"/>
    <dgm:cxn modelId="{F00F9842-FA44-4479-843C-352E8CDF02F1}" type="presParOf" srcId="{7132238C-C7E0-4F56-89B4-360DC856A437}" destId="{D9E1C12C-3D18-41DC-B5FE-20FA489B09A7}" srcOrd="1" destOrd="0" presId="urn:microsoft.com/office/officeart/2008/layout/VerticalCircleList"/>
    <dgm:cxn modelId="{39D8B2B4-C2F6-4DE2-8F3A-D162C1CB4DAB}" type="presParOf" srcId="{7132238C-C7E0-4F56-89B4-360DC856A437}" destId="{946F0811-03AA-405D-AE24-960902DB4001}" srcOrd="2" destOrd="0" presId="urn:microsoft.com/office/officeart/2008/layout/VerticalCircleList"/>
    <dgm:cxn modelId="{547C1E27-7701-4DA2-ACDB-ABE80F1DF439}" type="presParOf" srcId="{66CC2FC3-2BEF-4655-BC46-BE451A65FA17}" destId="{F7244143-0F7D-4403-83B7-C37891A2211D}" srcOrd="4" destOrd="0" presId="urn:microsoft.com/office/officeart/2008/layout/VerticalCircleList"/>
    <dgm:cxn modelId="{29BE49C9-56F2-4120-9C89-EAFCBC08B363}" type="presParOf" srcId="{F7244143-0F7D-4403-83B7-C37891A2211D}" destId="{BED99E5E-F268-4B36-ABA6-FAC6789678F3}" srcOrd="0" destOrd="0" presId="urn:microsoft.com/office/officeart/2008/layout/VerticalCircleList"/>
    <dgm:cxn modelId="{52D4C8F0-17ED-4A85-94CF-BE4242AED306}" type="presParOf" srcId="{F7244143-0F7D-4403-83B7-C37891A2211D}" destId="{F852171F-61A1-43BC-A622-B434D7AFB0A3}" srcOrd="1" destOrd="0" presId="urn:microsoft.com/office/officeart/2008/layout/VerticalCircleList"/>
    <dgm:cxn modelId="{2964B5C2-FBA5-4CAE-9CAC-605912909A19}" type="presParOf" srcId="{F7244143-0F7D-4403-83B7-C37891A2211D}" destId="{1C103EA3-1916-4A18-9762-4C56C926285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F860CE-C99B-439B-8AA7-EB768A8AE258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11A2596-EE54-405C-A377-FF4B1163EF7A}">
      <dgm:prSet phldrT="[Текст]" custT="1"/>
      <dgm:spPr>
        <a:solidFill>
          <a:srgbClr val="0B331E"/>
        </a:solidFill>
      </dgm:spPr>
      <dgm:t>
        <a:bodyPr/>
        <a:lstStyle/>
        <a:p>
          <a:r>
            <a:rPr lang="ru-RU" sz="13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1.</a:t>
          </a:r>
          <a:r>
            <a:rPr lang="ru-RU" sz="13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Unify the accounting methods used by Financial bodies, Treasury, budget entities, government bodies; provide for application of a unified chart of accounts</a:t>
          </a:r>
          <a:endParaRPr lang="ru-RU" sz="1300" b="1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EE5BCDD-57A0-41F5-8D4A-41DFDDE52AB4}" type="parTrans" cxnId="{1E865D6D-D943-47FF-9579-588543A3FE2A}">
      <dgm:prSet/>
      <dgm:spPr/>
      <dgm:t>
        <a:bodyPr/>
        <a:lstStyle/>
        <a:p>
          <a:endParaRPr lang="ru-RU" sz="130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2A9CD2B0-0F38-47CD-B236-399112C34FD7}" type="sibTrans" cxnId="{1E865D6D-D943-47FF-9579-588543A3FE2A}">
      <dgm:prSet/>
      <dgm:spPr/>
      <dgm:t>
        <a:bodyPr/>
        <a:lstStyle/>
        <a:p>
          <a:endParaRPr lang="ru-RU" sz="130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B4AFA734-D073-4954-BE1E-06586700812D}">
      <dgm:prSet phldrT="[Текст]" custT="1"/>
      <dgm:spPr>
        <a:solidFill>
          <a:srgbClr val="0B331E"/>
        </a:solidFill>
      </dgm:spPr>
      <dgm:t>
        <a:bodyPr/>
        <a:lstStyle/>
        <a:p>
          <a:r>
            <a:rPr lang="ru-RU" sz="13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2.</a:t>
          </a:r>
          <a:r>
            <a:rPr lang="ru-RU" sz="13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Improve the quality of public property management</a:t>
          </a:r>
          <a:endParaRPr lang="ru-RU" sz="1300" b="1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1118106-897F-4892-979A-03D7C01CEC2D}" type="parTrans" cxnId="{089732C0-A8F8-4CAD-AB7A-1982B365FD31}">
      <dgm:prSet/>
      <dgm:spPr/>
      <dgm:t>
        <a:bodyPr/>
        <a:lstStyle/>
        <a:p>
          <a:endParaRPr lang="ru-RU" sz="130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806F2C4C-4225-403E-9B0C-C32A2FD26FED}" type="sibTrans" cxnId="{089732C0-A8F8-4CAD-AB7A-1982B365FD31}">
      <dgm:prSet/>
      <dgm:spPr/>
      <dgm:t>
        <a:bodyPr/>
        <a:lstStyle/>
        <a:p>
          <a:endParaRPr lang="ru-RU" sz="130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C9FE1B2F-5609-4FE5-B036-F3612EFD187A}">
      <dgm:prSet phldrT="[Текст]" custT="1"/>
      <dgm:spPr>
        <a:solidFill>
          <a:srgbClr val="0B331E"/>
        </a:solidFill>
      </dgm:spPr>
      <dgm:t>
        <a:bodyPr/>
        <a:lstStyle/>
        <a:p>
          <a:r>
            <a:rPr lang="ru-RU" sz="13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3. </a:t>
          </a:r>
          <a:r>
            <a:rPr lang="en-US" sz="13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A centralized approach to automating all types of accounting operations, and on all budget level; optimize accounting costs by providing access to the centralized accounting system for budget entities</a:t>
          </a:r>
          <a:endParaRPr lang="ru-RU" sz="1300" b="1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C219B6A-4E42-4BBC-AF7B-8C4522735B51}" type="parTrans" cxnId="{472D1D7B-698C-4BD5-875C-C5CEF1B3A609}">
      <dgm:prSet/>
      <dgm:spPr/>
      <dgm:t>
        <a:bodyPr/>
        <a:lstStyle/>
        <a:p>
          <a:endParaRPr lang="ru-RU" sz="130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2C34E4F1-7D14-4FB2-BB70-1266E881044B}" type="sibTrans" cxnId="{472D1D7B-698C-4BD5-875C-C5CEF1B3A609}">
      <dgm:prSet/>
      <dgm:spPr/>
      <dgm:t>
        <a:bodyPr/>
        <a:lstStyle/>
        <a:p>
          <a:endParaRPr lang="ru-RU" sz="130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007B1CEA-6264-4E00-8900-B6DD8062C740}">
      <dgm:prSet custT="1"/>
      <dgm:spPr>
        <a:solidFill>
          <a:srgbClr val="0B331E"/>
        </a:solidFill>
      </dgm:spPr>
      <dgm:t>
        <a:bodyPr/>
        <a:lstStyle/>
        <a:p>
          <a:r>
            <a:rPr lang="ru-RU" sz="13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4. </a:t>
          </a:r>
          <a:r>
            <a:rPr lang="en-US" sz="13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Improve transparency of information about the performance of general government sector entities;  usability financial reports; and make public finance information accessible for general public</a:t>
          </a:r>
          <a:endParaRPr lang="ru-RU" sz="1300" b="1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72A1852-7D36-466D-865E-7ABAE7E59148}" type="parTrans" cxnId="{5321A547-8576-46C7-B1EE-502A340C2931}">
      <dgm:prSet/>
      <dgm:spPr/>
      <dgm:t>
        <a:bodyPr/>
        <a:lstStyle/>
        <a:p>
          <a:endParaRPr lang="ru-RU" sz="130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2688480A-452B-44A0-A4AE-E35063222183}" type="sibTrans" cxnId="{5321A547-8576-46C7-B1EE-502A340C2931}">
      <dgm:prSet/>
      <dgm:spPr/>
      <dgm:t>
        <a:bodyPr/>
        <a:lstStyle/>
        <a:p>
          <a:endParaRPr lang="ru-RU" sz="130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E2639AF0-7F64-448C-9636-962D0C9257E8}" type="pres">
      <dgm:prSet presAssocID="{19F860CE-C99B-439B-8AA7-EB768A8AE2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71E099-2FE2-4799-B912-090B70B738ED}" type="pres">
      <dgm:prSet presAssocID="{911A2596-EE54-405C-A377-FF4B1163EF7A}" presName="parentLin" presStyleCnt="0"/>
      <dgm:spPr/>
    </dgm:pt>
    <dgm:pt modelId="{AD5720C6-ADA2-4203-AEFD-4D57D2CE2065}" type="pres">
      <dgm:prSet presAssocID="{911A2596-EE54-405C-A377-FF4B1163EF7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CF47AB7-9E97-477E-919D-7E1369621B7B}" type="pres">
      <dgm:prSet presAssocID="{911A2596-EE54-405C-A377-FF4B1163EF7A}" presName="parentText" presStyleLbl="node1" presStyleIdx="0" presStyleCnt="4" custScaleX="124603" custScaleY="109083" custLinFactNeighborX="2467" custLinFactNeighborY="212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84D16-C910-440A-B43F-A4FD95804D72}" type="pres">
      <dgm:prSet presAssocID="{911A2596-EE54-405C-A377-FF4B1163EF7A}" presName="negativeSpace" presStyleCnt="0"/>
      <dgm:spPr/>
    </dgm:pt>
    <dgm:pt modelId="{F4DF52C4-1166-43FB-9E2C-1263FDD04073}" type="pres">
      <dgm:prSet presAssocID="{911A2596-EE54-405C-A377-FF4B1163EF7A}" presName="childText" presStyleLbl="conFgAcc1" presStyleIdx="0" presStyleCnt="4" custLinFactY="200" custLinFactNeighborY="100000">
        <dgm:presLayoutVars>
          <dgm:bulletEnabled val="1"/>
        </dgm:presLayoutVars>
      </dgm:prSet>
      <dgm:spPr>
        <a:ln>
          <a:solidFill>
            <a:srgbClr val="0B331E"/>
          </a:solidFill>
        </a:ln>
      </dgm:spPr>
    </dgm:pt>
    <dgm:pt modelId="{2FBE2E63-8ED7-4902-80A8-E1ECC00EFF2A}" type="pres">
      <dgm:prSet presAssocID="{2A9CD2B0-0F38-47CD-B236-399112C34FD7}" presName="spaceBetweenRectangles" presStyleCnt="0"/>
      <dgm:spPr/>
    </dgm:pt>
    <dgm:pt modelId="{3CC90D51-F0FC-4331-97CE-A5AA01883614}" type="pres">
      <dgm:prSet presAssocID="{B4AFA734-D073-4954-BE1E-06586700812D}" presName="parentLin" presStyleCnt="0"/>
      <dgm:spPr/>
    </dgm:pt>
    <dgm:pt modelId="{42140E89-1FBC-46F6-AAB6-CC46FCC9011C}" type="pres">
      <dgm:prSet presAssocID="{B4AFA734-D073-4954-BE1E-06586700812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05044AE-C6B8-4DD8-9787-E046109C7C71}" type="pres">
      <dgm:prSet presAssocID="{B4AFA734-D073-4954-BE1E-06586700812D}" presName="parentText" presStyleLbl="node1" presStyleIdx="1" presStyleCnt="4" custScaleX="125416" custLinFactNeighborX="2491" custLinFactNeighborY="273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CBF9A-EFD0-420C-8CF2-996D76C07FC9}" type="pres">
      <dgm:prSet presAssocID="{B4AFA734-D073-4954-BE1E-06586700812D}" presName="negativeSpace" presStyleCnt="0"/>
      <dgm:spPr/>
    </dgm:pt>
    <dgm:pt modelId="{B97AB856-EABE-4F13-A092-D87ABAB65642}" type="pres">
      <dgm:prSet presAssocID="{B4AFA734-D073-4954-BE1E-06586700812D}" presName="childText" presStyleLbl="conFgAcc1" presStyleIdx="1" presStyleCnt="4" custLinFactNeighborY="97430">
        <dgm:presLayoutVars>
          <dgm:bulletEnabled val="1"/>
        </dgm:presLayoutVars>
      </dgm:prSet>
      <dgm:spPr>
        <a:ln>
          <a:solidFill>
            <a:srgbClr val="0B331E"/>
          </a:solidFill>
        </a:ln>
      </dgm:spPr>
    </dgm:pt>
    <dgm:pt modelId="{83D7E11C-A35B-4F2C-9907-E0DD891F509E}" type="pres">
      <dgm:prSet presAssocID="{806F2C4C-4225-403E-9B0C-C32A2FD26FED}" presName="spaceBetweenRectangles" presStyleCnt="0"/>
      <dgm:spPr/>
    </dgm:pt>
    <dgm:pt modelId="{E806F72D-1812-43B6-8451-31153460C1FB}" type="pres">
      <dgm:prSet presAssocID="{C9FE1B2F-5609-4FE5-B036-F3612EFD187A}" presName="parentLin" presStyleCnt="0"/>
      <dgm:spPr/>
    </dgm:pt>
    <dgm:pt modelId="{00D4672B-EB1D-4E22-8FFD-FA039345E642}" type="pres">
      <dgm:prSet presAssocID="{C9FE1B2F-5609-4FE5-B036-F3612EFD187A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E6482A5-DF40-4619-9CED-A7C6B8C2B7B3}" type="pres">
      <dgm:prSet presAssocID="{C9FE1B2F-5609-4FE5-B036-F3612EFD187A}" presName="parentText" presStyleLbl="node1" presStyleIdx="2" presStyleCnt="4" custScaleX="125093" custLinFactNeighborX="2491" custLinFactNeighborY="238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B1083-E6AD-4077-A59E-5658660D39C7}" type="pres">
      <dgm:prSet presAssocID="{C9FE1B2F-5609-4FE5-B036-F3612EFD187A}" presName="negativeSpace" presStyleCnt="0"/>
      <dgm:spPr/>
    </dgm:pt>
    <dgm:pt modelId="{09614B2A-52C9-48DF-89AE-2706B4918709}" type="pres">
      <dgm:prSet presAssocID="{C9FE1B2F-5609-4FE5-B036-F3612EFD187A}" presName="childText" presStyleLbl="conFgAcc1" presStyleIdx="2" presStyleCnt="4" custLinFactNeighborY="62142">
        <dgm:presLayoutVars>
          <dgm:bulletEnabled val="1"/>
        </dgm:presLayoutVars>
      </dgm:prSet>
      <dgm:spPr>
        <a:ln>
          <a:solidFill>
            <a:srgbClr val="0B331E"/>
          </a:solidFill>
        </a:ln>
      </dgm:spPr>
    </dgm:pt>
    <dgm:pt modelId="{73B63B89-E1E0-4F41-974C-0D27FCECA0C3}" type="pres">
      <dgm:prSet presAssocID="{2C34E4F1-7D14-4FB2-BB70-1266E881044B}" presName="spaceBetweenRectangles" presStyleCnt="0"/>
      <dgm:spPr/>
    </dgm:pt>
    <dgm:pt modelId="{F16214C2-6845-4F76-8274-C27EE9320551}" type="pres">
      <dgm:prSet presAssocID="{007B1CEA-6264-4E00-8900-B6DD8062C740}" presName="parentLin" presStyleCnt="0"/>
      <dgm:spPr/>
    </dgm:pt>
    <dgm:pt modelId="{E50D173F-36DD-4914-BA4A-DFDE80A464A1}" type="pres">
      <dgm:prSet presAssocID="{007B1CEA-6264-4E00-8900-B6DD8062C740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9D3E0CC-AF16-4498-97B2-002AA32DA27A}" type="pres">
      <dgm:prSet presAssocID="{007B1CEA-6264-4E00-8900-B6DD8062C740}" presName="parentText" presStyleLbl="node1" presStyleIdx="3" presStyleCnt="4" custScaleX="124979" custLinFactNeighborX="-2541" custLinFactNeighborY="202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CBC21-1D37-4546-BD1B-617F46F73709}" type="pres">
      <dgm:prSet presAssocID="{007B1CEA-6264-4E00-8900-B6DD8062C740}" presName="negativeSpace" presStyleCnt="0"/>
      <dgm:spPr/>
    </dgm:pt>
    <dgm:pt modelId="{55CA32BB-F370-4F41-A03D-8E839C81659B}" type="pres">
      <dgm:prSet presAssocID="{007B1CEA-6264-4E00-8900-B6DD8062C740}" presName="childText" presStyleLbl="conFgAcc1" presStyleIdx="3" presStyleCnt="4" custLinFactY="52159" custLinFactNeighborY="100000">
        <dgm:presLayoutVars>
          <dgm:bulletEnabled val="1"/>
        </dgm:presLayoutVars>
      </dgm:prSet>
      <dgm:spPr>
        <a:ln>
          <a:solidFill>
            <a:srgbClr val="0B331E"/>
          </a:solidFill>
        </a:ln>
      </dgm:spPr>
    </dgm:pt>
  </dgm:ptLst>
  <dgm:cxnLst>
    <dgm:cxn modelId="{14D52801-165F-4F82-91A0-CE9E449897DC}" type="presOf" srcId="{C9FE1B2F-5609-4FE5-B036-F3612EFD187A}" destId="{00D4672B-EB1D-4E22-8FFD-FA039345E642}" srcOrd="0" destOrd="0" presId="urn:microsoft.com/office/officeart/2005/8/layout/list1"/>
    <dgm:cxn modelId="{6D12CCF6-86B5-48DA-8091-7B7E03B58015}" type="presOf" srcId="{19F860CE-C99B-439B-8AA7-EB768A8AE258}" destId="{E2639AF0-7F64-448C-9636-962D0C9257E8}" srcOrd="0" destOrd="0" presId="urn:microsoft.com/office/officeart/2005/8/layout/list1"/>
    <dgm:cxn modelId="{089732C0-A8F8-4CAD-AB7A-1982B365FD31}" srcId="{19F860CE-C99B-439B-8AA7-EB768A8AE258}" destId="{B4AFA734-D073-4954-BE1E-06586700812D}" srcOrd="1" destOrd="0" parTransId="{A1118106-897F-4892-979A-03D7C01CEC2D}" sibTransId="{806F2C4C-4225-403E-9B0C-C32A2FD26FED}"/>
    <dgm:cxn modelId="{E2A3B729-AF0F-4A35-A230-46A1C9E72A6C}" type="presOf" srcId="{C9FE1B2F-5609-4FE5-B036-F3612EFD187A}" destId="{0E6482A5-DF40-4619-9CED-A7C6B8C2B7B3}" srcOrd="1" destOrd="0" presId="urn:microsoft.com/office/officeart/2005/8/layout/list1"/>
    <dgm:cxn modelId="{472D1D7B-698C-4BD5-875C-C5CEF1B3A609}" srcId="{19F860CE-C99B-439B-8AA7-EB768A8AE258}" destId="{C9FE1B2F-5609-4FE5-B036-F3612EFD187A}" srcOrd="2" destOrd="0" parTransId="{EC219B6A-4E42-4BBC-AF7B-8C4522735B51}" sibTransId="{2C34E4F1-7D14-4FB2-BB70-1266E881044B}"/>
    <dgm:cxn modelId="{2D90119C-49CC-4938-88C0-22D04687FBD8}" type="presOf" srcId="{B4AFA734-D073-4954-BE1E-06586700812D}" destId="{42140E89-1FBC-46F6-AAB6-CC46FCC9011C}" srcOrd="0" destOrd="0" presId="urn:microsoft.com/office/officeart/2005/8/layout/list1"/>
    <dgm:cxn modelId="{E41289B9-1FD2-46C1-ADAD-FDF1D4E3A523}" type="presOf" srcId="{911A2596-EE54-405C-A377-FF4B1163EF7A}" destId="{DCF47AB7-9E97-477E-919D-7E1369621B7B}" srcOrd="1" destOrd="0" presId="urn:microsoft.com/office/officeart/2005/8/layout/list1"/>
    <dgm:cxn modelId="{8F4F0223-3918-4CDC-AEC4-01BBAB5A525C}" type="presOf" srcId="{007B1CEA-6264-4E00-8900-B6DD8062C740}" destId="{09D3E0CC-AF16-4498-97B2-002AA32DA27A}" srcOrd="1" destOrd="0" presId="urn:microsoft.com/office/officeart/2005/8/layout/list1"/>
    <dgm:cxn modelId="{E8860ED0-387C-474D-9F3E-FEAAFC70FD5E}" type="presOf" srcId="{B4AFA734-D073-4954-BE1E-06586700812D}" destId="{605044AE-C6B8-4DD8-9787-E046109C7C71}" srcOrd="1" destOrd="0" presId="urn:microsoft.com/office/officeart/2005/8/layout/list1"/>
    <dgm:cxn modelId="{5321A547-8576-46C7-B1EE-502A340C2931}" srcId="{19F860CE-C99B-439B-8AA7-EB768A8AE258}" destId="{007B1CEA-6264-4E00-8900-B6DD8062C740}" srcOrd="3" destOrd="0" parTransId="{872A1852-7D36-466D-865E-7ABAE7E59148}" sibTransId="{2688480A-452B-44A0-A4AE-E35063222183}"/>
    <dgm:cxn modelId="{1E865D6D-D943-47FF-9579-588543A3FE2A}" srcId="{19F860CE-C99B-439B-8AA7-EB768A8AE258}" destId="{911A2596-EE54-405C-A377-FF4B1163EF7A}" srcOrd="0" destOrd="0" parTransId="{1EE5BCDD-57A0-41F5-8D4A-41DFDDE52AB4}" sibTransId="{2A9CD2B0-0F38-47CD-B236-399112C34FD7}"/>
    <dgm:cxn modelId="{91F37B43-D3C4-4190-8F75-24012DC17E79}" type="presOf" srcId="{007B1CEA-6264-4E00-8900-B6DD8062C740}" destId="{E50D173F-36DD-4914-BA4A-DFDE80A464A1}" srcOrd="0" destOrd="0" presId="urn:microsoft.com/office/officeart/2005/8/layout/list1"/>
    <dgm:cxn modelId="{7714FCD8-B424-44D6-B10C-7B1282C40294}" type="presOf" srcId="{911A2596-EE54-405C-A377-FF4B1163EF7A}" destId="{AD5720C6-ADA2-4203-AEFD-4D57D2CE2065}" srcOrd="0" destOrd="0" presId="urn:microsoft.com/office/officeart/2005/8/layout/list1"/>
    <dgm:cxn modelId="{87660937-82BC-4981-93C1-DAFC41A679AC}" type="presParOf" srcId="{E2639AF0-7F64-448C-9636-962D0C9257E8}" destId="{F571E099-2FE2-4799-B912-090B70B738ED}" srcOrd="0" destOrd="0" presId="urn:microsoft.com/office/officeart/2005/8/layout/list1"/>
    <dgm:cxn modelId="{CB7CC09A-9714-46E3-A411-5CDAAE5257F5}" type="presParOf" srcId="{F571E099-2FE2-4799-B912-090B70B738ED}" destId="{AD5720C6-ADA2-4203-AEFD-4D57D2CE2065}" srcOrd="0" destOrd="0" presId="urn:microsoft.com/office/officeart/2005/8/layout/list1"/>
    <dgm:cxn modelId="{6C7F6143-E0F0-4F1A-B4DF-66C5895524F2}" type="presParOf" srcId="{F571E099-2FE2-4799-B912-090B70B738ED}" destId="{DCF47AB7-9E97-477E-919D-7E1369621B7B}" srcOrd="1" destOrd="0" presId="urn:microsoft.com/office/officeart/2005/8/layout/list1"/>
    <dgm:cxn modelId="{274CC97F-7870-469A-BE13-23495ADC5532}" type="presParOf" srcId="{E2639AF0-7F64-448C-9636-962D0C9257E8}" destId="{FC284D16-C910-440A-B43F-A4FD95804D72}" srcOrd="1" destOrd="0" presId="urn:microsoft.com/office/officeart/2005/8/layout/list1"/>
    <dgm:cxn modelId="{12993C1C-C6E7-4AC5-BC23-2DBF3398B37B}" type="presParOf" srcId="{E2639AF0-7F64-448C-9636-962D0C9257E8}" destId="{F4DF52C4-1166-43FB-9E2C-1263FDD04073}" srcOrd="2" destOrd="0" presId="urn:microsoft.com/office/officeart/2005/8/layout/list1"/>
    <dgm:cxn modelId="{1C21EE47-4FB1-4B02-92F7-9FD1D5179EF7}" type="presParOf" srcId="{E2639AF0-7F64-448C-9636-962D0C9257E8}" destId="{2FBE2E63-8ED7-4902-80A8-E1ECC00EFF2A}" srcOrd="3" destOrd="0" presId="urn:microsoft.com/office/officeart/2005/8/layout/list1"/>
    <dgm:cxn modelId="{5033823A-D083-4836-868B-1028A502039C}" type="presParOf" srcId="{E2639AF0-7F64-448C-9636-962D0C9257E8}" destId="{3CC90D51-F0FC-4331-97CE-A5AA01883614}" srcOrd="4" destOrd="0" presId="urn:microsoft.com/office/officeart/2005/8/layout/list1"/>
    <dgm:cxn modelId="{2C099080-D79B-4C54-93D0-2B1C74A5AB08}" type="presParOf" srcId="{3CC90D51-F0FC-4331-97CE-A5AA01883614}" destId="{42140E89-1FBC-46F6-AAB6-CC46FCC9011C}" srcOrd="0" destOrd="0" presId="urn:microsoft.com/office/officeart/2005/8/layout/list1"/>
    <dgm:cxn modelId="{24B71639-6EF9-4BA2-9B18-1B715F8CF72D}" type="presParOf" srcId="{3CC90D51-F0FC-4331-97CE-A5AA01883614}" destId="{605044AE-C6B8-4DD8-9787-E046109C7C71}" srcOrd="1" destOrd="0" presId="urn:microsoft.com/office/officeart/2005/8/layout/list1"/>
    <dgm:cxn modelId="{5358EF1C-249D-4179-A4AF-15CB4772FE65}" type="presParOf" srcId="{E2639AF0-7F64-448C-9636-962D0C9257E8}" destId="{67BCBF9A-EFD0-420C-8CF2-996D76C07FC9}" srcOrd="5" destOrd="0" presId="urn:microsoft.com/office/officeart/2005/8/layout/list1"/>
    <dgm:cxn modelId="{6CE48DD5-508C-44D4-99F7-B0691CBCC99A}" type="presParOf" srcId="{E2639AF0-7F64-448C-9636-962D0C9257E8}" destId="{B97AB856-EABE-4F13-A092-D87ABAB65642}" srcOrd="6" destOrd="0" presId="urn:microsoft.com/office/officeart/2005/8/layout/list1"/>
    <dgm:cxn modelId="{7FB7C292-C702-4565-A1C4-F3D537269381}" type="presParOf" srcId="{E2639AF0-7F64-448C-9636-962D0C9257E8}" destId="{83D7E11C-A35B-4F2C-9907-E0DD891F509E}" srcOrd="7" destOrd="0" presId="urn:microsoft.com/office/officeart/2005/8/layout/list1"/>
    <dgm:cxn modelId="{C06404E5-897E-4380-A8FD-16C5598510A4}" type="presParOf" srcId="{E2639AF0-7F64-448C-9636-962D0C9257E8}" destId="{E806F72D-1812-43B6-8451-31153460C1FB}" srcOrd="8" destOrd="0" presId="urn:microsoft.com/office/officeart/2005/8/layout/list1"/>
    <dgm:cxn modelId="{9A0612EA-4202-48BF-85E6-BBFDFB73AAB7}" type="presParOf" srcId="{E806F72D-1812-43B6-8451-31153460C1FB}" destId="{00D4672B-EB1D-4E22-8FFD-FA039345E642}" srcOrd="0" destOrd="0" presId="urn:microsoft.com/office/officeart/2005/8/layout/list1"/>
    <dgm:cxn modelId="{34496374-1C7E-4D4F-95B9-75E575770BD3}" type="presParOf" srcId="{E806F72D-1812-43B6-8451-31153460C1FB}" destId="{0E6482A5-DF40-4619-9CED-A7C6B8C2B7B3}" srcOrd="1" destOrd="0" presId="urn:microsoft.com/office/officeart/2005/8/layout/list1"/>
    <dgm:cxn modelId="{5815E04A-8B10-447F-AF41-EDFD0F40DC9A}" type="presParOf" srcId="{E2639AF0-7F64-448C-9636-962D0C9257E8}" destId="{882B1083-E6AD-4077-A59E-5658660D39C7}" srcOrd="9" destOrd="0" presId="urn:microsoft.com/office/officeart/2005/8/layout/list1"/>
    <dgm:cxn modelId="{94BB8148-1EBA-46A5-A207-2B1029E2A1B9}" type="presParOf" srcId="{E2639AF0-7F64-448C-9636-962D0C9257E8}" destId="{09614B2A-52C9-48DF-89AE-2706B4918709}" srcOrd="10" destOrd="0" presId="urn:microsoft.com/office/officeart/2005/8/layout/list1"/>
    <dgm:cxn modelId="{2829D82E-C87B-4216-9186-9888BD6775C4}" type="presParOf" srcId="{E2639AF0-7F64-448C-9636-962D0C9257E8}" destId="{73B63B89-E1E0-4F41-974C-0D27FCECA0C3}" srcOrd="11" destOrd="0" presId="urn:microsoft.com/office/officeart/2005/8/layout/list1"/>
    <dgm:cxn modelId="{CCD677AC-B715-4847-A7E2-05A81998927E}" type="presParOf" srcId="{E2639AF0-7F64-448C-9636-962D0C9257E8}" destId="{F16214C2-6845-4F76-8274-C27EE9320551}" srcOrd="12" destOrd="0" presId="urn:microsoft.com/office/officeart/2005/8/layout/list1"/>
    <dgm:cxn modelId="{1B1A5BBE-D8D4-449D-BFEB-FFB95DB9B0B9}" type="presParOf" srcId="{F16214C2-6845-4F76-8274-C27EE9320551}" destId="{E50D173F-36DD-4914-BA4A-DFDE80A464A1}" srcOrd="0" destOrd="0" presId="urn:microsoft.com/office/officeart/2005/8/layout/list1"/>
    <dgm:cxn modelId="{B37C2620-CFA2-4AEF-A7D2-311D1A2FB426}" type="presParOf" srcId="{F16214C2-6845-4F76-8274-C27EE9320551}" destId="{09D3E0CC-AF16-4498-97B2-002AA32DA27A}" srcOrd="1" destOrd="0" presId="urn:microsoft.com/office/officeart/2005/8/layout/list1"/>
    <dgm:cxn modelId="{236C13E1-942A-420D-BC54-09E4C54076A4}" type="presParOf" srcId="{E2639AF0-7F64-448C-9636-962D0C9257E8}" destId="{B2ACBC21-1D37-4546-BD1B-617F46F73709}" srcOrd="13" destOrd="0" presId="urn:microsoft.com/office/officeart/2005/8/layout/list1"/>
    <dgm:cxn modelId="{5B922381-53D8-4321-82F8-4B00644E70D3}" type="presParOf" srcId="{E2639AF0-7F64-448C-9636-962D0C9257E8}" destId="{55CA32BB-F370-4F41-A03D-8E839C81659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54D65C-5794-427B-9725-01FD0B32EA84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A98B433-53D1-417E-A372-65502BF1A823}">
      <dgm:prSet phldrT="[Текст]"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b="1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GROUNDWORK</a:t>
          </a:r>
          <a:r>
            <a:rPr lang="ru-RU" sz="1100" b="1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:</a:t>
          </a:r>
          <a:endParaRPr lang="ru-RU" sz="1100" b="1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5A931A-EBD3-4FBB-9393-1615489A3220}" type="parTrans" cxnId="{86CCBED4-7CD1-4CB2-8323-68CB230655C4}">
      <dgm:prSet/>
      <dgm:spPr/>
      <dgm:t>
        <a:bodyPr/>
        <a:lstStyle/>
        <a:p>
          <a:endParaRPr lang="ru-RU"/>
        </a:p>
      </dgm:t>
    </dgm:pt>
    <dgm:pt modelId="{384E68EA-872A-4DA8-A4CF-CADAAE56EE2E}" type="sibTrans" cxnId="{86CCBED4-7CD1-4CB2-8323-68CB230655C4}">
      <dgm:prSet/>
      <dgm:spPr/>
      <dgm:t>
        <a:bodyPr/>
        <a:lstStyle/>
        <a:p>
          <a:endParaRPr lang="ru-RU"/>
        </a:p>
      </dgm:t>
    </dgm:pt>
    <dgm:pt modelId="{8C667FB5-5195-4AAB-B992-82652AE4DDBD}">
      <dgm:prSet phldrT="[Текст]"/>
      <dgm:spPr>
        <a:solidFill>
          <a:srgbClr val="0B331E"/>
        </a:solidFill>
        <a:ln>
          <a:solidFill>
            <a:srgbClr val="0B331E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A78D6904-E0D5-431B-AF13-2CDBBBFAD8AA}" type="parTrans" cxnId="{31FD1DA3-4257-41EF-9997-748800225F1B}">
      <dgm:prSet/>
      <dgm:spPr/>
      <dgm:t>
        <a:bodyPr/>
        <a:lstStyle/>
        <a:p>
          <a:endParaRPr lang="ru-RU"/>
        </a:p>
      </dgm:t>
    </dgm:pt>
    <dgm:pt modelId="{DE41E46F-5B10-4286-B44C-33537B33FB46}" type="sibTrans" cxnId="{31FD1DA3-4257-41EF-9997-748800225F1B}">
      <dgm:prSet/>
      <dgm:spPr/>
      <dgm:t>
        <a:bodyPr/>
        <a:lstStyle/>
        <a:p>
          <a:endParaRPr lang="ru-RU"/>
        </a:p>
      </dgm:t>
    </dgm:pt>
    <dgm:pt modelId="{BFC7AE99-465B-42AF-8729-C419B825E691}">
      <dgm:prSet phldrT="[Текст]"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b="1" baseline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INSTITUTIONAL DEVELOPMENT</a:t>
          </a:r>
          <a:r>
            <a:rPr lang="ru-RU" sz="1100" b="1" baseline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:</a:t>
          </a:r>
          <a:endParaRPr lang="ru-RU" sz="1100" b="1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82A222-6464-497C-AA65-FAD29BBF7BEE}" type="parTrans" cxnId="{57F6CAB1-B55E-44E6-A92C-D70C52A4B2D5}">
      <dgm:prSet/>
      <dgm:spPr/>
      <dgm:t>
        <a:bodyPr/>
        <a:lstStyle/>
        <a:p>
          <a:endParaRPr lang="ru-RU"/>
        </a:p>
      </dgm:t>
    </dgm:pt>
    <dgm:pt modelId="{DCEF1B59-E867-42F7-AD13-30A4DD2184F4}" type="sibTrans" cxnId="{57F6CAB1-B55E-44E6-A92C-D70C52A4B2D5}">
      <dgm:prSet/>
      <dgm:spPr/>
      <dgm:t>
        <a:bodyPr/>
        <a:lstStyle/>
        <a:p>
          <a:endParaRPr lang="ru-RU"/>
        </a:p>
      </dgm:t>
    </dgm:pt>
    <dgm:pt modelId="{C3598078-6373-40FE-A091-E3BD923DF935}">
      <dgm:prSet phldrT="[Текст]"/>
      <dgm:spPr>
        <a:solidFill>
          <a:srgbClr val="0B331E"/>
        </a:solidFill>
        <a:ln>
          <a:solidFill>
            <a:srgbClr val="0B331E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0711F477-AF6D-4B2D-B93E-9C44017A916E}" type="parTrans" cxnId="{DACAC55E-E5E6-42FA-AA88-08F2069AC033}">
      <dgm:prSet/>
      <dgm:spPr/>
      <dgm:t>
        <a:bodyPr/>
        <a:lstStyle/>
        <a:p>
          <a:endParaRPr lang="ru-RU"/>
        </a:p>
      </dgm:t>
    </dgm:pt>
    <dgm:pt modelId="{99D68A9A-F39A-4566-8B0A-DBE020A22F73}" type="sibTrans" cxnId="{DACAC55E-E5E6-42FA-AA88-08F2069AC033}">
      <dgm:prSet/>
      <dgm:spPr/>
      <dgm:t>
        <a:bodyPr/>
        <a:lstStyle/>
        <a:p>
          <a:endParaRPr lang="ru-RU"/>
        </a:p>
      </dgm:t>
    </dgm:pt>
    <dgm:pt modelId="{AA696947-6FCA-4C4E-8040-23A8C40F001A}">
      <dgm:prSet phldrT="[Текст]"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b="1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CHANGES IN METHODOLOGICAL APPROACHES</a:t>
          </a:r>
          <a:endParaRPr lang="ru-RU" sz="11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8B87AE7-D62B-4079-839E-E0CDDDD8AB6A}" type="parTrans" cxnId="{79961231-7A6E-4001-B0EF-77DE88D85363}">
      <dgm:prSet/>
      <dgm:spPr/>
      <dgm:t>
        <a:bodyPr/>
        <a:lstStyle/>
        <a:p>
          <a:endParaRPr lang="ru-RU"/>
        </a:p>
      </dgm:t>
    </dgm:pt>
    <dgm:pt modelId="{6191E076-B911-45B7-AE55-9D3D03109F0B}" type="sibTrans" cxnId="{79961231-7A6E-4001-B0EF-77DE88D85363}">
      <dgm:prSet/>
      <dgm:spPr/>
      <dgm:t>
        <a:bodyPr/>
        <a:lstStyle/>
        <a:p>
          <a:endParaRPr lang="ru-RU"/>
        </a:p>
      </dgm:t>
    </dgm:pt>
    <dgm:pt modelId="{93060052-F04E-4E14-A40F-200FB8AE25FF}">
      <dgm:prSet phldrT="[Текст]"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b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Run a survey of the current </a:t>
          </a:r>
          <a:r>
            <a:rPr lang="en-US" sz="1100" b="0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the national GG accounting and reporting system</a:t>
          </a:r>
          <a:r>
            <a:rPr lang="ru-RU" sz="1100" b="0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100" b="0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and benchmark it</a:t>
          </a:r>
          <a:r>
            <a:rPr lang="ru-RU" sz="1100" b="0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100" b="0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with IPSAS</a:t>
          </a:r>
          <a:endParaRPr lang="ru-RU" sz="1100" dirty="0">
            <a:solidFill>
              <a:srgbClr val="0B331E"/>
            </a:solidFill>
          </a:endParaRPr>
        </a:p>
      </dgm:t>
    </dgm:pt>
    <dgm:pt modelId="{FFB5E072-FAD8-416B-9D30-CE7C6D407CA0}" type="parTrans" cxnId="{9584811C-A819-47A2-A5AE-B0BFC087E2A8}">
      <dgm:prSet/>
      <dgm:spPr/>
      <dgm:t>
        <a:bodyPr/>
        <a:lstStyle/>
        <a:p>
          <a:endParaRPr lang="ru-RU"/>
        </a:p>
      </dgm:t>
    </dgm:pt>
    <dgm:pt modelId="{83579B2A-549A-4B4C-9B65-02B13975B72E}" type="sibTrans" cxnId="{9584811C-A819-47A2-A5AE-B0BFC087E2A8}">
      <dgm:prSet/>
      <dgm:spPr/>
      <dgm:t>
        <a:bodyPr/>
        <a:lstStyle/>
        <a:p>
          <a:endParaRPr lang="ru-RU"/>
        </a:p>
      </dgm:t>
    </dgm:pt>
    <dgm:pt modelId="{FFE2253D-EC02-4E80-A458-DD9BB32BC8B0}">
      <dgm:prSet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b="0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Develop a concept of approximation of the national GG accounting and reporting system</a:t>
          </a:r>
          <a:r>
            <a:rPr lang="ru-RU" sz="1100" b="0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100" b="0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with IPSAS</a:t>
          </a:r>
          <a:r>
            <a:rPr lang="ru-RU" sz="1100" b="0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100" b="0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and its detailed implementation plan</a:t>
          </a:r>
          <a:endParaRPr lang="ru-RU" sz="1100" b="0" baseline="0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40A854-64AC-426A-9E9E-C13B634E0FFF}" type="parTrans" cxnId="{70B3411C-B7AA-4496-BDA2-352A5A88C5A4}">
      <dgm:prSet/>
      <dgm:spPr/>
      <dgm:t>
        <a:bodyPr/>
        <a:lstStyle/>
        <a:p>
          <a:endParaRPr lang="ru-RU"/>
        </a:p>
      </dgm:t>
    </dgm:pt>
    <dgm:pt modelId="{C5912F2B-D137-4FEF-9984-CDCA3E6F7BD6}" type="sibTrans" cxnId="{70B3411C-B7AA-4496-BDA2-352A5A88C5A4}">
      <dgm:prSet/>
      <dgm:spPr/>
      <dgm:t>
        <a:bodyPr/>
        <a:lstStyle/>
        <a:p>
          <a:endParaRPr lang="ru-RU"/>
        </a:p>
      </dgm:t>
    </dgm:pt>
    <dgm:pt modelId="{4D4E5ED2-A655-4CFA-B1B9-03C369A08997}">
      <dgm:prSet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b="0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Develop a conceptual design of a single GG chart of accounts integrated with the budget classification</a:t>
          </a:r>
          <a:endParaRPr lang="ru-RU" sz="1100" b="0" baseline="0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4D6340-0441-4194-AFD8-EFE91A8362F9}" type="parTrans" cxnId="{0181577E-9C74-4055-93AD-2C644B3FB7F7}">
      <dgm:prSet/>
      <dgm:spPr/>
      <dgm:t>
        <a:bodyPr/>
        <a:lstStyle/>
        <a:p>
          <a:endParaRPr lang="ru-RU"/>
        </a:p>
      </dgm:t>
    </dgm:pt>
    <dgm:pt modelId="{0A91C464-711D-4A0C-B1AB-921F9D516479}" type="sibTrans" cxnId="{0181577E-9C74-4055-93AD-2C644B3FB7F7}">
      <dgm:prSet/>
      <dgm:spPr/>
      <dgm:t>
        <a:bodyPr/>
        <a:lstStyle/>
        <a:p>
          <a:endParaRPr lang="ru-RU"/>
        </a:p>
      </dgm:t>
    </dgm:pt>
    <dgm:pt modelId="{69C65266-48AF-4CFE-BF5C-6644CCE4430F}">
      <dgm:prSet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b="0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Identify the reform risks and a risk mitigation and management plan</a:t>
          </a:r>
          <a:endParaRPr lang="ru-RU" sz="1100" dirty="0">
            <a:solidFill>
              <a:srgbClr val="0B331E"/>
            </a:solidFill>
          </a:endParaRPr>
        </a:p>
      </dgm:t>
    </dgm:pt>
    <dgm:pt modelId="{4B8D3ADA-CEC0-47DB-8DED-530EFD3EA5AC}" type="parTrans" cxnId="{765832F6-B13E-48EA-A3FF-E0E880C4A753}">
      <dgm:prSet/>
      <dgm:spPr/>
      <dgm:t>
        <a:bodyPr/>
        <a:lstStyle/>
        <a:p>
          <a:endParaRPr lang="ru-RU"/>
        </a:p>
      </dgm:t>
    </dgm:pt>
    <dgm:pt modelId="{0EDB18D3-1F25-4F3F-94C7-36C44032C769}" type="sibTrans" cxnId="{765832F6-B13E-48EA-A3FF-E0E880C4A753}">
      <dgm:prSet/>
      <dgm:spPr/>
      <dgm:t>
        <a:bodyPr/>
        <a:lstStyle/>
        <a:p>
          <a:endParaRPr lang="ru-RU"/>
        </a:p>
      </dgm:t>
    </dgm:pt>
    <dgm:pt modelId="{5EB3DB55-2CB0-4E30-8C9E-97E8031037FC}">
      <dgm:prSet phldrT="[Текст]"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Establish a Coordinating Board for </a:t>
          </a:r>
          <a:r>
            <a:rPr lang="ru-RU" sz="110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10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development of a unified chart of accounts and GG national accounting and reporting standards in conformity w</a:t>
          </a:r>
          <a:r>
            <a:rPr lang="en-US" sz="1100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ith IPSAS</a:t>
          </a:r>
          <a:endParaRPr lang="ru-RU" sz="1100" dirty="0">
            <a:solidFill>
              <a:srgbClr val="0B331E"/>
            </a:solidFill>
          </a:endParaRPr>
        </a:p>
      </dgm:t>
    </dgm:pt>
    <dgm:pt modelId="{858CDAC9-B2D4-4C9C-A79C-6D8AE56052F5}" type="parTrans" cxnId="{846FE137-4A16-4BD2-BA8D-2D80D4765AF4}">
      <dgm:prSet/>
      <dgm:spPr/>
      <dgm:t>
        <a:bodyPr/>
        <a:lstStyle/>
        <a:p>
          <a:endParaRPr lang="ru-RU"/>
        </a:p>
      </dgm:t>
    </dgm:pt>
    <dgm:pt modelId="{9DB3E262-F23A-4AC0-9EA3-277BBF7E3239}" type="sibTrans" cxnId="{846FE137-4A16-4BD2-BA8D-2D80D4765AF4}">
      <dgm:prSet/>
      <dgm:spPr/>
      <dgm:t>
        <a:bodyPr/>
        <a:lstStyle/>
        <a:p>
          <a:endParaRPr lang="ru-RU"/>
        </a:p>
      </dgm:t>
    </dgm:pt>
    <dgm:pt modelId="{4C0C0601-94EF-44EB-800E-8C4CDF6685BD}">
      <dgm:prSet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Establish an internal audit institution</a:t>
          </a:r>
          <a:endParaRPr lang="ru-RU" sz="11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CC7084-C0F4-4115-8993-087AB3A0DCA8}" type="parTrans" cxnId="{C1938430-0CF4-49D1-A865-2AF84195ADBF}">
      <dgm:prSet/>
      <dgm:spPr/>
      <dgm:t>
        <a:bodyPr/>
        <a:lstStyle/>
        <a:p>
          <a:endParaRPr lang="ru-RU"/>
        </a:p>
      </dgm:t>
    </dgm:pt>
    <dgm:pt modelId="{6CACB846-8646-4C32-888E-21280D91D1E4}" type="sibTrans" cxnId="{C1938430-0CF4-49D1-A865-2AF84195ADBF}">
      <dgm:prSet/>
      <dgm:spPr/>
      <dgm:t>
        <a:bodyPr/>
        <a:lstStyle/>
        <a:p>
          <a:endParaRPr lang="ru-RU"/>
        </a:p>
      </dgm:t>
    </dgm:pt>
    <dgm:pt modelId="{2EF9AA03-1720-499B-AD3B-D29ADA86EEFD}">
      <dgm:prSet phldrT="[Текст]"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b="0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Determine the quantity, structure and contents of the national GG accounting and reporting standards</a:t>
          </a:r>
          <a:r>
            <a:rPr lang="ru-RU" sz="1100" b="0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1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EB11DB-2C2F-4F6B-8A30-B9F34CCD6E7D}" type="parTrans" cxnId="{77AD1797-94E7-435F-B65B-CE238CA04790}">
      <dgm:prSet/>
      <dgm:spPr/>
      <dgm:t>
        <a:bodyPr/>
        <a:lstStyle/>
        <a:p>
          <a:endParaRPr lang="ru-RU"/>
        </a:p>
      </dgm:t>
    </dgm:pt>
    <dgm:pt modelId="{27D08406-7FED-4B1E-89EA-938BFB9FD842}" type="sibTrans" cxnId="{77AD1797-94E7-435F-B65B-CE238CA04790}">
      <dgm:prSet/>
      <dgm:spPr/>
      <dgm:t>
        <a:bodyPr/>
        <a:lstStyle/>
        <a:p>
          <a:endParaRPr lang="ru-RU"/>
        </a:p>
      </dgm:t>
    </dgm:pt>
    <dgm:pt modelId="{30D1EBC0-B3BB-434E-8E84-29F539E4818E}">
      <dgm:prSet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b="0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Develop financial reporting templates based on future information requirements</a:t>
          </a:r>
          <a:r>
            <a:rPr lang="ru-RU" sz="1100" b="0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07C14552-0D02-444F-A138-6C671AA40C02}" type="parTrans" cxnId="{61B72839-BB57-4D5E-BA6D-4D317161FE47}">
      <dgm:prSet/>
      <dgm:spPr/>
      <dgm:t>
        <a:bodyPr/>
        <a:lstStyle/>
        <a:p>
          <a:endParaRPr lang="ru-RU"/>
        </a:p>
      </dgm:t>
    </dgm:pt>
    <dgm:pt modelId="{E20F3238-3B20-466D-9736-3A0443E35E05}" type="sibTrans" cxnId="{61B72839-BB57-4D5E-BA6D-4D317161FE47}">
      <dgm:prSet/>
      <dgm:spPr/>
      <dgm:t>
        <a:bodyPr/>
        <a:lstStyle/>
        <a:p>
          <a:endParaRPr lang="ru-RU"/>
        </a:p>
      </dgm:t>
    </dgm:pt>
    <dgm:pt modelId="{814DC7BA-9497-45C3-BB16-CA9914E8FE6F}">
      <dgm:prSet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b="0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Draft a regulation determining the procedures of development, approval and introduction of the national GG accounting and reporting standards, as well as guidelines for their application</a:t>
          </a:r>
          <a:endParaRPr lang="ru-RU" sz="11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ED184C-602C-4688-8610-65BBF9C1AF30}" type="parTrans" cxnId="{21445580-3916-4700-B21D-1BD7136B5CEB}">
      <dgm:prSet/>
      <dgm:spPr/>
      <dgm:t>
        <a:bodyPr/>
        <a:lstStyle/>
        <a:p>
          <a:endParaRPr lang="ru-RU"/>
        </a:p>
      </dgm:t>
    </dgm:pt>
    <dgm:pt modelId="{12D94AF7-0128-43FD-844A-24A479FB4D14}" type="sibTrans" cxnId="{21445580-3916-4700-B21D-1BD7136B5CEB}">
      <dgm:prSet/>
      <dgm:spPr/>
      <dgm:t>
        <a:bodyPr/>
        <a:lstStyle/>
        <a:p>
          <a:endParaRPr lang="ru-RU"/>
        </a:p>
      </dgm:t>
    </dgm:pt>
    <dgm:pt modelId="{DDD157BB-4244-44E9-AB87-29DD6F15D0E3}">
      <dgm:prSet/>
      <dgm:spPr>
        <a:solidFill>
          <a:srgbClr val="0B331E"/>
        </a:solidFill>
        <a:ln>
          <a:solidFill>
            <a:srgbClr val="0B331E"/>
          </a:solidFill>
        </a:ln>
      </dgm:spPr>
      <dgm:t>
        <a:bodyPr/>
        <a:lstStyle/>
        <a:p>
          <a:endParaRPr lang="ru-RU" dirty="0"/>
        </a:p>
      </dgm:t>
    </dgm:pt>
    <dgm:pt modelId="{DE183BCB-E691-403D-AAF8-AC4F6EAC2CCF}" type="parTrans" cxnId="{54CBA675-BB4C-439F-91F9-12DB77338813}">
      <dgm:prSet/>
      <dgm:spPr/>
      <dgm:t>
        <a:bodyPr/>
        <a:lstStyle/>
        <a:p>
          <a:endParaRPr lang="ru-RU"/>
        </a:p>
      </dgm:t>
    </dgm:pt>
    <dgm:pt modelId="{5CFD7DCA-5672-48A6-BFB4-D499932C0049}" type="sibTrans" cxnId="{54CBA675-BB4C-439F-91F9-12DB77338813}">
      <dgm:prSet/>
      <dgm:spPr/>
      <dgm:t>
        <a:bodyPr/>
        <a:lstStyle/>
        <a:p>
          <a:endParaRPr lang="ru-RU"/>
        </a:p>
      </dgm:t>
    </dgm:pt>
    <dgm:pt modelId="{F521BC98-BD9E-46D7-B04F-AAC278AD0F98}">
      <dgm:prSet/>
      <dgm:spPr>
        <a:solidFill>
          <a:srgbClr val="0B331E"/>
        </a:solidFill>
        <a:ln>
          <a:solidFill>
            <a:srgbClr val="0B331E"/>
          </a:solidFill>
        </a:ln>
      </dgm:spPr>
      <dgm:t>
        <a:bodyPr/>
        <a:lstStyle/>
        <a:p>
          <a:endParaRPr lang="ru-RU" dirty="0"/>
        </a:p>
      </dgm:t>
    </dgm:pt>
    <dgm:pt modelId="{B11F0C60-5B68-4BFC-9DE4-C49D69FED813}" type="parTrans" cxnId="{1F3FD755-C528-42D5-8E2E-C22FE251D406}">
      <dgm:prSet/>
      <dgm:spPr/>
      <dgm:t>
        <a:bodyPr/>
        <a:lstStyle/>
        <a:p>
          <a:endParaRPr lang="ru-RU"/>
        </a:p>
      </dgm:t>
    </dgm:pt>
    <dgm:pt modelId="{F9DDFC58-077E-421E-A171-B879AA4F4B17}" type="sibTrans" cxnId="{1F3FD755-C528-42D5-8E2E-C22FE251D406}">
      <dgm:prSet/>
      <dgm:spPr/>
      <dgm:t>
        <a:bodyPr/>
        <a:lstStyle/>
        <a:p>
          <a:endParaRPr lang="ru-RU"/>
        </a:p>
      </dgm:t>
    </dgm:pt>
    <dgm:pt modelId="{AE180128-50AB-4188-8FE6-449D7FC89263}">
      <dgm:prSet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b="1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DEVELOP AN ‘ACCOUNTING AND REPORTING’</a:t>
          </a:r>
          <a:r>
            <a:rPr lang="en-US" sz="1100" b="1" baseline="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FUNCTIONAL COMPONENT IN THE IFMIS</a:t>
          </a:r>
          <a:endParaRPr lang="ru-RU" sz="11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602F6A-F47D-46AE-ACFB-7FC3656E7730}" type="parTrans" cxnId="{6DC832F0-E952-4556-8D54-B1A6DE86F744}">
      <dgm:prSet/>
      <dgm:spPr/>
      <dgm:t>
        <a:bodyPr/>
        <a:lstStyle/>
        <a:p>
          <a:endParaRPr lang="ru-RU"/>
        </a:p>
      </dgm:t>
    </dgm:pt>
    <dgm:pt modelId="{E20A05DE-8BFF-4DC8-ADC0-F2DFCA932B10}" type="sibTrans" cxnId="{6DC832F0-E952-4556-8D54-B1A6DE86F744}">
      <dgm:prSet/>
      <dgm:spPr/>
      <dgm:t>
        <a:bodyPr/>
        <a:lstStyle/>
        <a:p>
          <a:endParaRPr lang="ru-RU"/>
        </a:p>
      </dgm:t>
    </dgm:pt>
    <dgm:pt modelId="{73106832-D6C1-4BD4-8E23-EEBBA9F3A5AB}">
      <dgm:prSet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b="1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TRAINING PROGRAM</a:t>
          </a:r>
          <a:endParaRPr lang="ru-RU" sz="11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B4BFEC-76F5-42D5-AF85-329D5E231727}" type="parTrans" cxnId="{9CA95089-F169-4CA6-8162-8752264B69F9}">
      <dgm:prSet/>
      <dgm:spPr/>
      <dgm:t>
        <a:bodyPr/>
        <a:lstStyle/>
        <a:p>
          <a:endParaRPr lang="ru-RU"/>
        </a:p>
      </dgm:t>
    </dgm:pt>
    <dgm:pt modelId="{EF334137-19DF-4F76-963C-1FD6CFBD9553}" type="sibTrans" cxnId="{9CA95089-F169-4CA6-8162-8752264B69F9}">
      <dgm:prSet/>
      <dgm:spPr/>
      <dgm:t>
        <a:bodyPr/>
        <a:lstStyle/>
        <a:p>
          <a:endParaRPr lang="ru-RU"/>
        </a:p>
      </dgm:t>
    </dgm:pt>
    <dgm:pt modelId="{58793463-D6FD-4DB6-A729-49ED110C7C55}">
      <dgm:prSet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Develop an IPSAS training plan</a:t>
          </a:r>
          <a:endParaRPr lang="ru-RU" sz="1100" dirty="0">
            <a:solidFill>
              <a:srgbClr val="0B331E"/>
            </a:solidFill>
          </a:endParaRPr>
        </a:p>
      </dgm:t>
    </dgm:pt>
    <dgm:pt modelId="{A994EE07-9E71-4D5D-9F89-51DAE2E8217D}" type="parTrans" cxnId="{AA37190C-78D5-4A79-BE80-9A379016229F}">
      <dgm:prSet/>
      <dgm:spPr/>
      <dgm:t>
        <a:bodyPr/>
        <a:lstStyle/>
        <a:p>
          <a:endParaRPr lang="ru-RU"/>
        </a:p>
      </dgm:t>
    </dgm:pt>
    <dgm:pt modelId="{E9B8A3A6-3B8C-4FD8-BB4B-84DADB100884}" type="sibTrans" cxnId="{AA37190C-78D5-4A79-BE80-9A379016229F}">
      <dgm:prSet/>
      <dgm:spPr/>
      <dgm:t>
        <a:bodyPr/>
        <a:lstStyle/>
        <a:p>
          <a:endParaRPr lang="ru-RU"/>
        </a:p>
      </dgm:t>
    </dgm:pt>
    <dgm:pt modelId="{9AAF3949-513B-4B1F-9749-82A458A57A95}">
      <dgm:prSet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Train personnel to perform the key functions of accounting, internal audit and financial control</a:t>
          </a:r>
          <a:endParaRPr lang="ru-RU" sz="1100" baseline="0" dirty="0" smtClean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89F9A0-CAD8-4CC5-965E-4370D9C5F3FE}" type="parTrans" cxnId="{F46E8ABA-8221-4649-A4B6-9964A34F8450}">
      <dgm:prSet/>
      <dgm:spPr/>
      <dgm:t>
        <a:bodyPr/>
        <a:lstStyle/>
        <a:p>
          <a:endParaRPr lang="ru-RU"/>
        </a:p>
      </dgm:t>
    </dgm:pt>
    <dgm:pt modelId="{1592660B-DA58-440D-9F15-62FC6C60AA0C}" type="sibTrans" cxnId="{F46E8ABA-8221-4649-A4B6-9964A34F8450}">
      <dgm:prSet/>
      <dgm:spPr/>
      <dgm:t>
        <a:bodyPr/>
        <a:lstStyle/>
        <a:p>
          <a:endParaRPr lang="ru-RU"/>
        </a:p>
      </dgm:t>
    </dgm:pt>
    <dgm:pt modelId="{85193B4A-C595-4362-A674-0F99444ABBE7}">
      <dgm:prSet custT="1"/>
      <dgm:spPr>
        <a:ln>
          <a:solidFill>
            <a:srgbClr val="0B331E"/>
          </a:solidFill>
        </a:ln>
      </dgm:spPr>
      <dgm:t>
        <a:bodyPr/>
        <a:lstStyle/>
        <a:p>
          <a:r>
            <a:rPr lang="en-US" sz="1100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Identify key requirement to staff in terms of education, training and retraining</a:t>
          </a:r>
          <a:endParaRPr lang="ru-RU" sz="1100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9C85EA-2F68-4FA3-B7D0-351DD2C89CA8}" type="parTrans" cxnId="{4B935570-8408-4A16-9C5C-B00207D6EF22}">
      <dgm:prSet/>
      <dgm:spPr/>
      <dgm:t>
        <a:bodyPr/>
        <a:lstStyle/>
        <a:p>
          <a:endParaRPr lang="ru-RU"/>
        </a:p>
      </dgm:t>
    </dgm:pt>
    <dgm:pt modelId="{2E9C85D9-E1F6-40DD-A5BA-1D3BB59912DE}" type="sibTrans" cxnId="{4B935570-8408-4A16-9C5C-B00207D6EF22}">
      <dgm:prSet/>
      <dgm:spPr/>
      <dgm:t>
        <a:bodyPr/>
        <a:lstStyle/>
        <a:p>
          <a:endParaRPr lang="ru-RU"/>
        </a:p>
      </dgm:t>
    </dgm:pt>
    <dgm:pt modelId="{021DD84D-351C-4F5E-9D60-549619C4E074}">
      <dgm:prSet phldrT="[Текст]"/>
      <dgm:spPr>
        <a:solidFill>
          <a:srgbClr val="0B331E"/>
        </a:solidFill>
        <a:ln>
          <a:solidFill>
            <a:srgbClr val="0B331E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7FBF142A-9CEB-4B80-86AB-FF7CF85035AF}" type="sibTrans" cxnId="{FB938585-81CC-47C5-B2EA-2BCF670AAA73}">
      <dgm:prSet/>
      <dgm:spPr/>
      <dgm:t>
        <a:bodyPr/>
        <a:lstStyle/>
        <a:p>
          <a:endParaRPr lang="ru-RU"/>
        </a:p>
      </dgm:t>
    </dgm:pt>
    <dgm:pt modelId="{C11F81BD-607D-4049-A9C1-8168F9031AEC}" type="parTrans" cxnId="{FB938585-81CC-47C5-B2EA-2BCF670AAA73}">
      <dgm:prSet/>
      <dgm:spPr/>
      <dgm:t>
        <a:bodyPr/>
        <a:lstStyle/>
        <a:p>
          <a:endParaRPr lang="ru-RU"/>
        </a:p>
      </dgm:t>
    </dgm:pt>
    <dgm:pt modelId="{3D6D3EDA-7C2A-4DAE-9AD8-B7BCCF36A1BA}" type="pres">
      <dgm:prSet presAssocID="{EF54D65C-5794-427B-9725-01FD0B32EA8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9716F5-4063-43F4-B87C-A92FDE0AE2C9}" type="pres">
      <dgm:prSet presAssocID="{021DD84D-351C-4F5E-9D60-549619C4E074}" presName="composite" presStyleCnt="0"/>
      <dgm:spPr/>
    </dgm:pt>
    <dgm:pt modelId="{372DC775-8D5C-4F97-B6A3-19BC9CEFF330}" type="pres">
      <dgm:prSet presAssocID="{021DD84D-351C-4F5E-9D60-549619C4E074}" presName="parentText" presStyleLbl="alignNode1" presStyleIdx="0" presStyleCnt="5" custLinFactY="21954" custLinFactNeighborX="-156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F1B76-D771-4F39-94AD-F805DF4BC77D}" type="pres">
      <dgm:prSet presAssocID="{021DD84D-351C-4F5E-9D60-549619C4E074}" presName="descendantText" presStyleLbl="alignAcc1" presStyleIdx="0" presStyleCnt="5" custScaleY="260690" custLinFactNeighborX="0" custLinFactNeighborY="-20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BB65B-E967-4CF1-A73C-668108BC6145}" type="pres">
      <dgm:prSet presAssocID="{7FBF142A-9CEB-4B80-86AB-FF7CF85035AF}" presName="sp" presStyleCnt="0"/>
      <dgm:spPr/>
    </dgm:pt>
    <dgm:pt modelId="{60CF6876-5C38-4207-A4A1-06A5B597E2D4}" type="pres">
      <dgm:prSet presAssocID="{8C667FB5-5195-4AAB-B992-82652AE4DDBD}" presName="composite" presStyleCnt="0"/>
      <dgm:spPr/>
    </dgm:pt>
    <dgm:pt modelId="{29AAA378-2081-4C1C-B557-17991F7A9DA8}" type="pres">
      <dgm:prSet presAssocID="{8C667FB5-5195-4AAB-B992-82652AE4DDBD}" presName="parentText" presStyleLbl="alignNode1" presStyleIdx="1" presStyleCnt="5" custLinFactNeighborX="500" custLinFactNeighborY="85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644EA-7417-45E6-BF30-7DF463AB1CB5}" type="pres">
      <dgm:prSet presAssocID="{8C667FB5-5195-4AAB-B992-82652AE4DDBD}" presName="descendantText" presStyleLbl="alignAcc1" presStyleIdx="1" presStyleCnt="5" custScaleY="172419" custLinFactNeighborX="130" custLinFactNeighborY="17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83F5F-B779-4A83-B446-147BAD854F00}" type="pres">
      <dgm:prSet presAssocID="{DE41E46F-5B10-4286-B44C-33537B33FB46}" presName="sp" presStyleCnt="0"/>
      <dgm:spPr/>
    </dgm:pt>
    <dgm:pt modelId="{9094D3A6-2741-4627-99B4-71FC7D066CAC}" type="pres">
      <dgm:prSet presAssocID="{C3598078-6373-40FE-A091-E3BD923DF935}" presName="composite" presStyleCnt="0"/>
      <dgm:spPr/>
    </dgm:pt>
    <dgm:pt modelId="{24E4D01C-541E-4AB6-891F-0E52A4935929}" type="pres">
      <dgm:prSet presAssocID="{C3598078-6373-40FE-A091-E3BD923DF935}" presName="parentText" presStyleLbl="alignNode1" presStyleIdx="2" presStyleCnt="5" custLinFactNeighborX="500" custLinFactNeighborY="562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CEFCD-3D08-440B-8DF6-1FD0CDAD57D4}" type="pres">
      <dgm:prSet presAssocID="{C3598078-6373-40FE-A091-E3BD923DF935}" presName="descendantText" presStyleLbl="alignAcc1" presStyleIdx="2" presStyleCnt="5" custScaleY="220156" custLinFactNeighborX="0" custLinFactNeighborY="42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05291-ABC4-462A-993D-8CBEE001213C}" type="pres">
      <dgm:prSet presAssocID="{99D68A9A-F39A-4566-8B0A-DBE020A22F73}" presName="sp" presStyleCnt="0"/>
      <dgm:spPr/>
    </dgm:pt>
    <dgm:pt modelId="{CAD743F6-F172-458C-A591-1503A3A88EBA}" type="pres">
      <dgm:prSet presAssocID="{DDD157BB-4244-44E9-AB87-29DD6F15D0E3}" presName="composite" presStyleCnt="0"/>
      <dgm:spPr/>
    </dgm:pt>
    <dgm:pt modelId="{59E149BA-2578-49A9-AB36-E29912A80110}" type="pres">
      <dgm:prSet presAssocID="{DDD157BB-4244-44E9-AB87-29DD6F15D0E3}" presName="parentText" presStyleLbl="alignNode1" presStyleIdx="3" presStyleCnt="5" custLinFactNeighborX="-1560" custLinFactNeighborY="200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8CBD2-835C-453B-A0B1-DCDD6F054A90}" type="pres">
      <dgm:prSet presAssocID="{DDD157BB-4244-44E9-AB87-29DD6F15D0E3}" presName="descendantText" presStyleLbl="alignAcc1" presStyleIdx="3" presStyleCnt="5" custScaleY="209041" custLinFactNeighborX="0" custLinFactNeighborY="80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1FAFA-EEBF-40EB-B8CC-52568355720A}" type="pres">
      <dgm:prSet presAssocID="{5CFD7DCA-5672-48A6-BFB4-D499932C0049}" presName="sp" presStyleCnt="0"/>
      <dgm:spPr/>
    </dgm:pt>
    <dgm:pt modelId="{3172FF70-52BA-4089-A07C-33016E6A1EEB}" type="pres">
      <dgm:prSet presAssocID="{F521BC98-BD9E-46D7-B04F-AAC278AD0F98}" presName="composite" presStyleCnt="0"/>
      <dgm:spPr/>
    </dgm:pt>
    <dgm:pt modelId="{19B8D144-2BEE-4DC8-B60B-BE324C7FA406}" type="pres">
      <dgm:prSet presAssocID="{F521BC98-BD9E-46D7-B04F-AAC278AD0F98}" presName="parentText" presStyleLbl="alignNode1" presStyleIdx="4" presStyleCnt="5" custLinFactNeighborX="-102" custLinFactNeighborY="322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9C110-B5E5-4141-AB79-167E5F5A965E}" type="pres">
      <dgm:prSet presAssocID="{F521BC98-BD9E-46D7-B04F-AAC278AD0F98}" presName="descendantText" presStyleLbl="alignAcc1" presStyleIdx="4" presStyleCnt="5" custScaleY="65799" custLinFactNeighborX="0" custLinFactNeighborY="98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CAC55E-E5E6-42FA-AA88-08F2069AC033}" srcId="{EF54D65C-5794-427B-9725-01FD0B32EA84}" destId="{C3598078-6373-40FE-A091-E3BD923DF935}" srcOrd="2" destOrd="0" parTransId="{0711F477-AF6D-4B2D-B93E-9C44017A916E}" sibTransId="{99D68A9A-F39A-4566-8B0A-DBE020A22F73}"/>
    <dgm:cxn modelId="{70B3411C-B7AA-4496-BDA2-352A5A88C5A4}" srcId="{021DD84D-351C-4F5E-9D60-549619C4E074}" destId="{FFE2253D-EC02-4E80-A458-DD9BB32BC8B0}" srcOrd="2" destOrd="0" parTransId="{F140A854-64AC-426A-9E9E-C13B634E0FFF}" sibTransId="{C5912F2B-D137-4FEF-9984-CDCA3E6F7BD6}"/>
    <dgm:cxn modelId="{54CBA675-BB4C-439F-91F9-12DB77338813}" srcId="{EF54D65C-5794-427B-9725-01FD0B32EA84}" destId="{DDD157BB-4244-44E9-AB87-29DD6F15D0E3}" srcOrd="3" destOrd="0" parTransId="{DE183BCB-E691-403D-AAF8-AC4F6EAC2CCF}" sibTransId="{5CFD7DCA-5672-48A6-BFB4-D499932C0049}"/>
    <dgm:cxn modelId="{9584811C-A819-47A2-A5AE-B0BFC087E2A8}" srcId="{021DD84D-351C-4F5E-9D60-549619C4E074}" destId="{93060052-F04E-4E14-A40F-200FB8AE25FF}" srcOrd="1" destOrd="0" parTransId="{FFB5E072-FAD8-416B-9D30-CE7C6D407CA0}" sibTransId="{83579B2A-549A-4B4C-9B65-02B13975B72E}"/>
    <dgm:cxn modelId="{1F3FD755-C528-42D5-8E2E-C22FE251D406}" srcId="{EF54D65C-5794-427B-9725-01FD0B32EA84}" destId="{F521BC98-BD9E-46D7-B04F-AAC278AD0F98}" srcOrd="4" destOrd="0" parTransId="{B11F0C60-5B68-4BFC-9DE4-C49D69FED813}" sibTransId="{F9DDFC58-077E-421E-A171-B879AA4F4B17}"/>
    <dgm:cxn modelId="{D5620636-7692-471F-BDDC-E25E8EF5B40C}" type="presOf" srcId="{30D1EBC0-B3BB-434E-8E84-29F539E4818E}" destId="{42ECEFCD-3D08-440B-8DF6-1FD0CDAD57D4}" srcOrd="0" destOrd="2" presId="urn:microsoft.com/office/officeart/2005/8/layout/chevron2"/>
    <dgm:cxn modelId="{A05BB9B3-AC2F-453E-A67F-2251EE363A48}" type="presOf" srcId="{85193B4A-C595-4362-A674-0F99444ABBE7}" destId="{4048CBD2-835C-453B-A0B1-DCDD6F054A90}" srcOrd="0" destOrd="3" presId="urn:microsoft.com/office/officeart/2005/8/layout/chevron2"/>
    <dgm:cxn modelId="{3F8ED3DD-EB7D-4D22-B805-7159AD6CACD6}" type="presOf" srcId="{BFC7AE99-465B-42AF-8729-C419B825E691}" destId="{72E644EA-7417-45E6-BF30-7DF463AB1CB5}" srcOrd="0" destOrd="0" presId="urn:microsoft.com/office/officeart/2005/8/layout/chevron2"/>
    <dgm:cxn modelId="{45E206BA-00AE-4815-A2EB-C9F2F563BBA8}" type="presOf" srcId="{AE180128-50AB-4188-8FE6-449D7FC89263}" destId="{6B59C110-B5E5-4141-AB79-167E5F5A965E}" srcOrd="0" destOrd="0" presId="urn:microsoft.com/office/officeart/2005/8/layout/chevron2"/>
    <dgm:cxn modelId="{4B935570-8408-4A16-9C5C-B00207D6EF22}" srcId="{DDD157BB-4244-44E9-AB87-29DD6F15D0E3}" destId="{85193B4A-C595-4362-A674-0F99444ABBE7}" srcOrd="3" destOrd="0" parTransId="{A49C85EA-2F68-4FA3-B7D0-351DD2C89CA8}" sibTransId="{2E9C85D9-E1F6-40DD-A5BA-1D3BB59912DE}"/>
    <dgm:cxn modelId="{D71C7EAD-D7BC-4D82-BB30-C864D4BF77D5}" type="presOf" srcId="{8C667FB5-5195-4AAB-B992-82652AE4DDBD}" destId="{29AAA378-2081-4C1C-B557-17991F7A9DA8}" srcOrd="0" destOrd="0" presId="urn:microsoft.com/office/officeart/2005/8/layout/chevron2"/>
    <dgm:cxn modelId="{765832F6-B13E-48EA-A3FF-E0E880C4A753}" srcId="{021DD84D-351C-4F5E-9D60-549619C4E074}" destId="{69C65266-48AF-4CFE-BF5C-6644CCE4430F}" srcOrd="4" destOrd="0" parTransId="{4B8D3ADA-CEC0-47DB-8DED-530EFD3EA5AC}" sibTransId="{0EDB18D3-1F25-4F3F-94C7-36C44032C769}"/>
    <dgm:cxn modelId="{AA37190C-78D5-4A79-BE80-9A379016229F}" srcId="{DDD157BB-4244-44E9-AB87-29DD6F15D0E3}" destId="{58793463-D6FD-4DB6-A729-49ED110C7C55}" srcOrd="1" destOrd="0" parTransId="{A994EE07-9E71-4D5D-9F89-51DAE2E8217D}" sibTransId="{E9B8A3A6-3B8C-4FD8-BB4B-84DADB100884}"/>
    <dgm:cxn modelId="{61B72839-BB57-4D5E-BA6D-4D317161FE47}" srcId="{C3598078-6373-40FE-A091-E3BD923DF935}" destId="{30D1EBC0-B3BB-434E-8E84-29F539E4818E}" srcOrd="2" destOrd="0" parTransId="{07C14552-0D02-444F-A138-6C671AA40C02}" sibTransId="{E20F3238-3B20-466D-9736-3A0443E35E05}"/>
    <dgm:cxn modelId="{DD443643-6B70-475B-852C-B7095EB53AFA}" type="presOf" srcId="{021DD84D-351C-4F5E-9D60-549619C4E074}" destId="{372DC775-8D5C-4F97-B6A3-19BC9CEFF330}" srcOrd="0" destOrd="0" presId="urn:microsoft.com/office/officeart/2005/8/layout/chevron2"/>
    <dgm:cxn modelId="{5E1AA218-090A-438F-9188-52BE79B7046A}" type="presOf" srcId="{69C65266-48AF-4CFE-BF5C-6644CCE4430F}" destId="{1E5F1B76-D771-4F39-94AD-F805DF4BC77D}" srcOrd="0" destOrd="4" presId="urn:microsoft.com/office/officeart/2005/8/layout/chevron2"/>
    <dgm:cxn modelId="{D21221C4-040A-45DA-920C-39617C1FF200}" type="presOf" srcId="{814DC7BA-9497-45C3-BB16-CA9914E8FE6F}" destId="{42ECEFCD-3D08-440B-8DF6-1FD0CDAD57D4}" srcOrd="0" destOrd="3" presId="urn:microsoft.com/office/officeart/2005/8/layout/chevron2"/>
    <dgm:cxn modelId="{D5094124-1B24-45C0-AF5A-9C1A0E69884E}" type="presOf" srcId="{CA98B433-53D1-417E-A372-65502BF1A823}" destId="{1E5F1B76-D771-4F39-94AD-F805DF4BC77D}" srcOrd="0" destOrd="0" presId="urn:microsoft.com/office/officeart/2005/8/layout/chevron2"/>
    <dgm:cxn modelId="{31FD1DA3-4257-41EF-9997-748800225F1B}" srcId="{EF54D65C-5794-427B-9725-01FD0B32EA84}" destId="{8C667FB5-5195-4AAB-B992-82652AE4DDBD}" srcOrd="1" destOrd="0" parTransId="{A78D6904-E0D5-431B-AF13-2CDBBBFAD8AA}" sibTransId="{DE41E46F-5B10-4286-B44C-33537B33FB46}"/>
    <dgm:cxn modelId="{160A3321-3034-48C4-AB0D-7B6EF307326C}" type="presOf" srcId="{93060052-F04E-4E14-A40F-200FB8AE25FF}" destId="{1E5F1B76-D771-4F39-94AD-F805DF4BC77D}" srcOrd="0" destOrd="1" presId="urn:microsoft.com/office/officeart/2005/8/layout/chevron2"/>
    <dgm:cxn modelId="{07ECDAE3-BCB0-4C67-9118-90A70D60C667}" type="presOf" srcId="{4C0C0601-94EF-44EB-800E-8C4CDF6685BD}" destId="{72E644EA-7417-45E6-BF30-7DF463AB1CB5}" srcOrd="0" destOrd="2" presId="urn:microsoft.com/office/officeart/2005/8/layout/chevron2"/>
    <dgm:cxn modelId="{633D0B34-EA77-4249-910D-2B98D1D0307A}" type="presOf" srcId="{5EB3DB55-2CB0-4E30-8C9E-97E8031037FC}" destId="{72E644EA-7417-45E6-BF30-7DF463AB1CB5}" srcOrd="0" destOrd="1" presId="urn:microsoft.com/office/officeart/2005/8/layout/chevron2"/>
    <dgm:cxn modelId="{57F6CAB1-B55E-44E6-A92C-D70C52A4B2D5}" srcId="{8C667FB5-5195-4AAB-B992-82652AE4DDBD}" destId="{BFC7AE99-465B-42AF-8729-C419B825E691}" srcOrd="0" destOrd="0" parTransId="{0982A222-6464-497C-AA65-FAD29BBF7BEE}" sibTransId="{DCEF1B59-E867-42F7-AD13-30A4DD2184F4}"/>
    <dgm:cxn modelId="{3C371000-0DBC-4DDC-932F-346B10F3B52C}" type="presOf" srcId="{73106832-D6C1-4BD4-8E23-EEBBA9F3A5AB}" destId="{4048CBD2-835C-453B-A0B1-DCDD6F054A90}" srcOrd="0" destOrd="0" presId="urn:microsoft.com/office/officeart/2005/8/layout/chevron2"/>
    <dgm:cxn modelId="{A911FD50-608B-4E35-9E05-A83852C2842A}" type="presOf" srcId="{AA696947-6FCA-4C4E-8040-23A8C40F001A}" destId="{42ECEFCD-3D08-440B-8DF6-1FD0CDAD57D4}" srcOrd="0" destOrd="0" presId="urn:microsoft.com/office/officeart/2005/8/layout/chevron2"/>
    <dgm:cxn modelId="{9CA95089-F169-4CA6-8162-8752264B69F9}" srcId="{DDD157BB-4244-44E9-AB87-29DD6F15D0E3}" destId="{73106832-D6C1-4BD4-8E23-EEBBA9F3A5AB}" srcOrd="0" destOrd="0" parTransId="{FEB4BFEC-76F5-42D5-AF85-329D5E231727}" sibTransId="{EF334137-19DF-4F76-963C-1FD6CFBD9553}"/>
    <dgm:cxn modelId="{42124B53-5340-4D2C-B6CA-9B9DBCAE6492}" type="presOf" srcId="{EF54D65C-5794-427B-9725-01FD0B32EA84}" destId="{3D6D3EDA-7C2A-4DAE-9AD8-B7BCCF36A1BA}" srcOrd="0" destOrd="0" presId="urn:microsoft.com/office/officeart/2005/8/layout/chevron2"/>
    <dgm:cxn modelId="{846FE137-4A16-4BD2-BA8D-2D80D4765AF4}" srcId="{8C667FB5-5195-4AAB-B992-82652AE4DDBD}" destId="{5EB3DB55-2CB0-4E30-8C9E-97E8031037FC}" srcOrd="1" destOrd="0" parTransId="{858CDAC9-B2D4-4C9C-A79C-6D8AE56052F5}" sibTransId="{9DB3E262-F23A-4AC0-9EA3-277BBF7E3239}"/>
    <dgm:cxn modelId="{9DDF6960-7682-4219-A33B-F4DED07D6B41}" type="presOf" srcId="{FFE2253D-EC02-4E80-A458-DD9BB32BC8B0}" destId="{1E5F1B76-D771-4F39-94AD-F805DF4BC77D}" srcOrd="0" destOrd="2" presId="urn:microsoft.com/office/officeart/2005/8/layout/chevron2"/>
    <dgm:cxn modelId="{6DC832F0-E952-4556-8D54-B1A6DE86F744}" srcId="{F521BC98-BD9E-46D7-B04F-AAC278AD0F98}" destId="{AE180128-50AB-4188-8FE6-449D7FC89263}" srcOrd="0" destOrd="0" parTransId="{F6602F6A-F47D-46AE-ACFB-7FC3656E7730}" sibTransId="{E20A05DE-8BFF-4DC8-ADC0-F2DFCA932B10}"/>
    <dgm:cxn modelId="{BD0EA579-8D4E-4B0C-9983-EE8E5705DCA0}" type="presOf" srcId="{DDD157BB-4244-44E9-AB87-29DD6F15D0E3}" destId="{59E149BA-2578-49A9-AB36-E29912A80110}" srcOrd="0" destOrd="0" presId="urn:microsoft.com/office/officeart/2005/8/layout/chevron2"/>
    <dgm:cxn modelId="{56BEBB8D-A94B-4702-BF9A-96EBA9A98CC8}" type="presOf" srcId="{2EF9AA03-1720-499B-AD3B-D29ADA86EEFD}" destId="{42ECEFCD-3D08-440B-8DF6-1FD0CDAD57D4}" srcOrd="0" destOrd="1" presId="urn:microsoft.com/office/officeart/2005/8/layout/chevron2"/>
    <dgm:cxn modelId="{694E272F-7183-4A0F-A4C9-42692AC3D572}" type="presOf" srcId="{58793463-D6FD-4DB6-A729-49ED110C7C55}" destId="{4048CBD2-835C-453B-A0B1-DCDD6F054A90}" srcOrd="0" destOrd="1" presId="urn:microsoft.com/office/officeart/2005/8/layout/chevron2"/>
    <dgm:cxn modelId="{0181577E-9C74-4055-93AD-2C644B3FB7F7}" srcId="{021DD84D-351C-4F5E-9D60-549619C4E074}" destId="{4D4E5ED2-A655-4CFA-B1B9-03C369A08997}" srcOrd="3" destOrd="0" parTransId="{D04D6340-0441-4194-AFD8-EFE91A8362F9}" sibTransId="{0A91C464-711D-4A0C-B1AB-921F9D516479}"/>
    <dgm:cxn modelId="{86CCBED4-7CD1-4CB2-8323-68CB230655C4}" srcId="{021DD84D-351C-4F5E-9D60-549619C4E074}" destId="{CA98B433-53D1-417E-A372-65502BF1A823}" srcOrd="0" destOrd="0" parTransId="{F65A931A-EBD3-4FBB-9393-1615489A3220}" sibTransId="{384E68EA-872A-4DA8-A4CF-CADAAE56EE2E}"/>
    <dgm:cxn modelId="{CC972DAC-7749-4395-B0C0-8BCF9C64B7F1}" type="presOf" srcId="{C3598078-6373-40FE-A091-E3BD923DF935}" destId="{24E4D01C-541E-4AB6-891F-0E52A4935929}" srcOrd="0" destOrd="0" presId="urn:microsoft.com/office/officeart/2005/8/layout/chevron2"/>
    <dgm:cxn modelId="{C1938430-0CF4-49D1-A865-2AF84195ADBF}" srcId="{8C667FB5-5195-4AAB-B992-82652AE4DDBD}" destId="{4C0C0601-94EF-44EB-800E-8C4CDF6685BD}" srcOrd="2" destOrd="0" parTransId="{F6CC7084-C0F4-4115-8993-087AB3A0DCA8}" sibTransId="{6CACB846-8646-4C32-888E-21280D91D1E4}"/>
    <dgm:cxn modelId="{9E4D0A31-6D88-4B26-B77A-AA699A2C4074}" type="presOf" srcId="{F521BC98-BD9E-46D7-B04F-AAC278AD0F98}" destId="{19B8D144-2BEE-4DC8-B60B-BE324C7FA406}" srcOrd="0" destOrd="0" presId="urn:microsoft.com/office/officeart/2005/8/layout/chevron2"/>
    <dgm:cxn modelId="{77AD1797-94E7-435F-B65B-CE238CA04790}" srcId="{C3598078-6373-40FE-A091-E3BD923DF935}" destId="{2EF9AA03-1720-499B-AD3B-D29ADA86EEFD}" srcOrd="1" destOrd="0" parTransId="{1FEB11DB-2C2F-4F6B-8A30-B9F34CCD6E7D}" sibTransId="{27D08406-7FED-4B1E-89EA-938BFB9FD842}"/>
    <dgm:cxn modelId="{B27590AD-D99E-41E0-A622-8C594BA29DA1}" type="presOf" srcId="{4D4E5ED2-A655-4CFA-B1B9-03C369A08997}" destId="{1E5F1B76-D771-4F39-94AD-F805DF4BC77D}" srcOrd="0" destOrd="3" presId="urn:microsoft.com/office/officeart/2005/8/layout/chevron2"/>
    <dgm:cxn modelId="{FB938585-81CC-47C5-B2EA-2BCF670AAA73}" srcId="{EF54D65C-5794-427B-9725-01FD0B32EA84}" destId="{021DD84D-351C-4F5E-9D60-549619C4E074}" srcOrd="0" destOrd="0" parTransId="{C11F81BD-607D-4049-A9C1-8168F9031AEC}" sibTransId="{7FBF142A-9CEB-4B80-86AB-FF7CF85035AF}"/>
    <dgm:cxn modelId="{79961231-7A6E-4001-B0EF-77DE88D85363}" srcId="{C3598078-6373-40FE-A091-E3BD923DF935}" destId="{AA696947-6FCA-4C4E-8040-23A8C40F001A}" srcOrd="0" destOrd="0" parTransId="{F8B87AE7-D62B-4079-839E-E0CDDDD8AB6A}" sibTransId="{6191E076-B911-45B7-AE55-9D3D03109F0B}"/>
    <dgm:cxn modelId="{21445580-3916-4700-B21D-1BD7136B5CEB}" srcId="{C3598078-6373-40FE-A091-E3BD923DF935}" destId="{814DC7BA-9497-45C3-BB16-CA9914E8FE6F}" srcOrd="3" destOrd="0" parTransId="{76ED184C-602C-4688-8610-65BBF9C1AF30}" sibTransId="{12D94AF7-0128-43FD-844A-24A479FB4D14}"/>
    <dgm:cxn modelId="{F46E8ABA-8221-4649-A4B6-9964A34F8450}" srcId="{DDD157BB-4244-44E9-AB87-29DD6F15D0E3}" destId="{9AAF3949-513B-4B1F-9749-82A458A57A95}" srcOrd="2" destOrd="0" parTransId="{B689F9A0-CAD8-4CC5-965E-4370D9C5F3FE}" sibTransId="{1592660B-DA58-440D-9F15-62FC6C60AA0C}"/>
    <dgm:cxn modelId="{F3C6F1B5-9BA9-4226-BE6E-C0C62C0B82E1}" type="presOf" srcId="{9AAF3949-513B-4B1F-9749-82A458A57A95}" destId="{4048CBD2-835C-453B-A0B1-DCDD6F054A90}" srcOrd="0" destOrd="2" presId="urn:microsoft.com/office/officeart/2005/8/layout/chevron2"/>
    <dgm:cxn modelId="{C0DEA4B1-6CC8-418C-A7CA-D0758803CFCE}" type="presParOf" srcId="{3D6D3EDA-7C2A-4DAE-9AD8-B7BCCF36A1BA}" destId="{C89716F5-4063-43F4-B87C-A92FDE0AE2C9}" srcOrd="0" destOrd="0" presId="urn:microsoft.com/office/officeart/2005/8/layout/chevron2"/>
    <dgm:cxn modelId="{CF4D006E-5C48-44F6-A71C-00F47AFF6114}" type="presParOf" srcId="{C89716F5-4063-43F4-B87C-A92FDE0AE2C9}" destId="{372DC775-8D5C-4F97-B6A3-19BC9CEFF330}" srcOrd="0" destOrd="0" presId="urn:microsoft.com/office/officeart/2005/8/layout/chevron2"/>
    <dgm:cxn modelId="{1E168184-6094-4779-80D6-C80864F3F152}" type="presParOf" srcId="{C89716F5-4063-43F4-B87C-A92FDE0AE2C9}" destId="{1E5F1B76-D771-4F39-94AD-F805DF4BC77D}" srcOrd="1" destOrd="0" presId="urn:microsoft.com/office/officeart/2005/8/layout/chevron2"/>
    <dgm:cxn modelId="{6E3050D4-6C7F-4CA6-8816-578C3E8DDE21}" type="presParOf" srcId="{3D6D3EDA-7C2A-4DAE-9AD8-B7BCCF36A1BA}" destId="{1ABBB65B-E967-4CF1-A73C-668108BC6145}" srcOrd="1" destOrd="0" presId="urn:microsoft.com/office/officeart/2005/8/layout/chevron2"/>
    <dgm:cxn modelId="{C963DCB3-1E8D-4237-A323-429D3D787A2E}" type="presParOf" srcId="{3D6D3EDA-7C2A-4DAE-9AD8-B7BCCF36A1BA}" destId="{60CF6876-5C38-4207-A4A1-06A5B597E2D4}" srcOrd="2" destOrd="0" presId="urn:microsoft.com/office/officeart/2005/8/layout/chevron2"/>
    <dgm:cxn modelId="{44784329-59D6-4B2C-9F54-D0076BBD3A61}" type="presParOf" srcId="{60CF6876-5C38-4207-A4A1-06A5B597E2D4}" destId="{29AAA378-2081-4C1C-B557-17991F7A9DA8}" srcOrd="0" destOrd="0" presId="urn:microsoft.com/office/officeart/2005/8/layout/chevron2"/>
    <dgm:cxn modelId="{EE4AC05E-7AEB-41DE-933E-960AD90F9C0F}" type="presParOf" srcId="{60CF6876-5C38-4207-A4A1-06A5B597E2D4}" destId="{72E644EA-7417-45E6-BF30-7DF463AB1CB5}" srcOrd="1" destOrd="0" presId="urn:microsoft.com/office/officeart/2005/8/layout/chevron2"/>
    <dgm:cxn modelId="{0B891680-1040-48BB-8929-F2E607F0798B}" type="presParOf" srcId="{3D6D3EDA-7C2A-4DAE-9AD8-B7BCCF36A1BA}" destId="{DA383F5F-B779-4A83-B446-147BAD854F00}" srcOrd="3" destOrd="0" presId="urn:microsoft.com/office/officeart/2005/8/layout/chevron2"/>
    <dgm:cxn modelId="{58CFF0E7-4EA6-4642-96B0-5BDD14C26088}" type="presParOf" srcId="{3D6D3EDA-7C2A-4DAE-9AD8-B7BCCF36A1BA}" destId="{9094D3A6-2741-4627-99B4-71FC7D066CAC}" srcOrd="4" destOrd="0" presId="urn:microsoft.com/office/officeart/2005/8/layout/chevron2"/>
    <dgm:cxn modelId="{81A28774-43B2-49CC-8A97-C89B01F227DB}" type="presParOf" srcId="{9094D3A6-2741-4627-99B4-71FC7D066CAC}" destId="{24E4D01C-541E-4AB6-891F-0E52A4935929}" srcOrd="0" destOrd="0" presId="urn:microsoft.com/office/officeart/2005/8/layout/chevron2"/>
    <dgm:cxn modelId="{0B2786A3-BFEE-4533-B4CD-1B3DD941551B}" type="presParOf" srcId="{9094D3A6-2741-4627-99B4-71FC7D066CAC}" destId="{42ECEFCD-3D08-440B-8DF6-1FD0CDAD57D4}" srcOrd="1" destOrd="0" presId="urn:microsoft.com/office/officeart/2005/8/layout/chevron2"/>
    <dgm:cxn modelId="{639C38EE-5802-467F-8183-8A6A3728B1C4}" type="presParOf" srcId="{3D6D3EDA-7C2A-4DAE-9AD8-B7BCCF36A1BA}" destId="{38105291-ABC4-462A-993D-8CBEE001213C}" srcOrd="5" destOrd="0" presId="urn:microsoft.com/office/officeart/2005/8/layout/chevron2"/>
    <dgm:cxn modelId="{179F4933-98D6-4326-9F15-0BB8B44A963E}" type="presParOf" srcId="{3D6D3EDA-7C2A-4DAE-9AD8-B7BCCF36A1BA}" destId="{CAD743F6-F172-458C-A591-1503A3A88EBA}" srcOrd="6" destOrd="0" presId="urn:microsoft.com/office/officeart/2005/8/layout/chevron2"/>
    <dgm:cxn modelId="{59C9AAE5-7F27-4695-B794-8161F44F9F34}" type="presParOf" srcId="{CAD743F6-F172-458C-A591-1503A3A88EBA}" destId="{59E149BA-2578-49A9-AB36-E29912A80110}" srcOrd="0" destOrd="0" presId="urn:microsoft.com/office/officeart/2005/8/layout/chevron2"/>
    <dgm:cxn modelId="{12B40DD0-ADD6-472E-9A39-1F310E53AD28}" type="presParOf" srcId="{CAD743F6-F172-458C-A591-1503A3A88EBA}" destId="{4048CBD2-835C-453B-A0B1-DCDD6F054A90}" srcOrd="1" destOrd="0" presId="urn:microsoft.com/office/officeart/2005/8/layout/chevron2"/>
    <dgm:cxn modelId="{83DC875F-3B88-4F5F-8831-FF57A21E2FED}" type="presParOf" srcId="{3D6D3EDA-7C2A-4DAE-9AD8-B7BCCF36A1BA}" destId="{E7E1FAFA-EEBF-40EB-B8CC-52568355720A}" srcOrd="7" destOrd="0" presId="urn:microsoft.com/office/officeart/2005/8/layout/chevron2"/>
    <dgm:cxn modelId="{CC59B39F-1CA0-4445-B113-75E0CAFE91CD}" type="presParOf" srcId="{3D6D3EDA-7C2A-4DAE-9AD8-B7BCCF36A1BA}" destId="{3172FF70-52BA-4089-A07C-33016E6A1EEB}" srcOrd="8" destOrd="0" presId="urn:microsoft.com/office/officeart/2005/8/layout/chevron2"/>
    <dgm:cxn modelId="{A18D5D37-5E8E-425A-BEFE-EF07B3193715}" type="presParOf" srcId="{3172FF70-52BA-4089-A07C-33016E6A1EEB}" destId="{19B8D144-2BEE-4DC8-B60B-BE324C7FA406}" srcOrd="0" destOrd="0" presId="urn:microsoft.com/office/officeart/2005/8/layout/chevron2"/>
    <dgm:cxn modelId="{663FD0E5-4A2F-4B52-8360-A869587431CB}" type="presParOf" srcId="{3172FF70-52BA-4089-A07C-33016E6A1EEB}" destId="{6B59C110-B5E5-4141-AB79-167E5F5A965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23D99A-DA9B-4F83-A576-678017766B1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F4418B1-C1E8-4531-B5A7-4C5170787291}">
      <dgm:prSet phldrT="[Текст]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b="1" i="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2017</a:t>
          </a:r>
          <a:endParaRPr lang="ru-RU" b="1" i="0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48B532F-FA77-49E4-9CE1-6DBDB79A5DDC}" type="parTrans" cxnId="{636B8E31-5287-4D12-9AA8-9C9283861C25}">
      <dgm:prSet/>
      <dgm:spPr/>
      <dgm:t>
        <a:bodyPr/>
        <a:lstStyle/>
        <a:p>
          <a:endParaRPr lang="ru-RU"/>
        </a:p>
      </dgm:t>
    </dgm:pt>
    <dgm:pt modelId="{70E312EB-82D4-41A1-900D-B78BFEB4448C}" type="sibTrans" cxnId="{636B8E31-5287-4D12-9AA8-9C9283861C25}">
      <dgm:prSet/>
      <dgm:spPr/>
      <dgm:t>
        <a:bodyPr/>
        <a:lstStyle/>
        <a:p>
          <a:endParaRPr lang="ru-RU"/>
        </a:p>
      </dgm:t>
    </dgm:pt>
    <dgm:pt modelId="{9DD0C179-3452-4C69-A685-7F079B45A292}">
      <dgm:prSet phldrT="[Текст]"/>
      <dgm:spPr>
        <a:ln>
          <a:solidFill>
            <a:srgbClr val="0B331E"/>
          </a:solidFill>
        </a:ln>
      </dgm:spPr>
      <dgm:t>
        <a:bodyPr/>
        <a:lstStyle/>
        <a:p>
          <a:pPr rtl="0"/>
          <a:r>
            <a:rPr kumimoji="0" lang="en-US" b="0" i="1" u="none" strike="noStrike" cap="none" spc="0" normalizeH="0" baseline="0" noProof="0" dirty="0" smtClean="0">
              <a:ln/>
              <a:solidFill>
                <a:srgbClr val="0B331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Development of the Concept of Reforming the National Public Accounting and Reporting System</a:t>
          </a:r>
          <a:r>
            <a:rPr kumimoji="0" lang="ru-RU" b="0" i="1" u="none" strike="noStrike" cap="none" spc="0" normalizeH="0" baseline="0" noProof="0" dirty="0" smtClean="0">
              <a:ln/>
              <a:solidFill>
                <a:srgbClr val="0B331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en-US" b="0" i="1" u="none" strike="noStrike" cap="none" spc="0" normalizeH="0" baseline="0" noProof="0" dirty="0" smtClean="0">
              <a:ln/>
              <a:solidFill>
                <a:srgbClr val="0B331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and its implementation plan</a:t>
          </a:r>
          <a:endParaRPr lang="ru-RU" b="0" i="1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26021B-A7AF-4784-BE80-A3491F10DB7D}" type="parTrans" cxnId="{DA519AB2-8FF0-4348-9486-3C9617D7CAFD}">
      <dgm:prSet/>
      <dgm:spPr/>
      <dgm:t>
        <a:bodyPr/>
        <a:lstStyle/>
        <a:p>
          <a:endParaRPr lang="ru-RU"/>
        </a:p>
      </dgm:t>
    </dgm:pt>
    <dgm:pt modelId="{5A31C339-8BCA-4303-A396-65DB45DBE5C9}" type="sibTrans" cxnId="{DA519AB2-8FF0-4348-9486-3C9617D7CAFD}">
      <dgm:prSet/>
      <dgm:spPr/>
      <dgm:t>
        <a:bodyPr/>
        <a:lstStyle/>
        <a:p>
          <a:endParaRPr lang="ru-RU"/>
        </a:p>
      </dgm:t>
    </dgm:pt>
    <dgm:pt modelId="{B860ABA5-92BE-49C9-9B05-8DF1FBDAC099}">
      <dgm:prSet phldrT="[Текст]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b="1" i="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2018</a:t>
          </a:r>
          <a:endParaRPr lang="ru-RU" b="1" i="0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042C6E1-1EE8-4D60-9971-6728CC906270}" type="parTrans" cxnId="{33B4EAAE-D04B-4F5C-83CC-74ABA0EDB802}">
      <dgm:prSet/>
      <dgm:spPr/>
      <dgm:t>
        <a:bodyPr/>
        <a:lstStyle/>
        <a:p>
          <a:endParaRPr lang="ru-RU"/>
        </a:p>
      </dgm:t>
    </dgm:pt>
    <dgm:pt modelId="{7DD6FFE5-CFBE-499C-BFA1-4698D0B4FA10}" type="sibTrans" cxnId="{33B4EAAE-D04B-4F5C-83CC-74ABA0EDB802}">
      <dgm:prSet/>
      <dgm:spPr/>
      <dgm:t>
        <a:bodyPr/>
        <a:lstStyle/>
        <a:p>
          <a:endParaRPr lang="ru-RU"/>
        </a:p>
      </dgm:t>
    </dgm:pt>
    <dgm:pt modelId="{EC391AB5-1042-4FBA-8AEB-88EA3E4B04CD}">
      <dgm:prSet phldrT="[Текст]"/>
      <dgm:spPr>
        <a:ln>
          <a:solidFill>
            <a:srgbClr val="0B331E"/>
          </a:solidFill>
        </a:ln>
      </dgm:spPr>
      <dgm:t>
        <a:bodyPr/>
        <a:lstStyle/>
        <a:p>
          <a:r>
            <a:rPr lang="en-US" b="0" i="1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Approval of the Unified Chart of Accounts integrated with the budget classification</a:t>
          </a:r>
          <a:r>
            <a:rPr lang="ru-RU" b="0" i="1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b="0" i="1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Development of transition matrices</a:t>
          </a:r>
          <a:endParaRPr lang="ru-RU" b="0" i="1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53D48E-39D2-442A-9E0B-4BAFFACC5DFD}" type="parTrans" cxnId="{FDAA90DF-92BC-4FD1-938B-95192F23EB35}">
      <dgm:prSet/>
      <dgm:spPr/>
      <dgm:t>
        <a:bodyPr/>
        <a:lstStyle/>
        <a:p>
          <a:endParaRPr lang="ru-RU"/>
        </a:p>
      </dgm:t>
    </dgm:pt>
    <dgm:pt modelId="{181F44E9-B92C-4FFB-B3B3-00CF0E100FD4}" type="sibTrans" cxnId="{FDAA90DF-92BC-4FD1-938B-95192F23EB35}">
      <dgm:prSet/>
      <dgm:spPr/>
      <dgm:t>
        <a:bodyPr/>
        <a:lstStyle/>
        <a:p>
          <a:endParaRPr lang="ru-RU"/>
        </a:p>
      </dgm:t>
    </dgm:pt>
    <dgm:pt modelId="{ECBF0426-5931-4D59-94B2-C95AF93DE596}">
      <dgm:prSet phldrT="[Текст]"/>
      <dgm:spPr>
        <a:solidFill>
          <a:srgbClr val="0B331E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b="1" i="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2019</a:t>
          </a:r>
          <a:endParaRPr lang="ru-RU" b="1" i="0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C280F51-A36C-4BB4-90AE-BB00C49EDDF0}" type="parTrans" cxnId="{CAD388D5-684F-4E74-90B9-387E55FB332C}">
      <dgm:prSet/>
      <dgm:spPr/>
      <dgm:t>
        <a:bodyPr/>
        <a:lstStyle/>
        <a:p>
          <a:endParaRPr lang="ru-RU"/>
        </a:p>
      </dgm:t>
    </dgm:pt>
    <dgm:pt modelId="{4586C742-4696-4771-A691-320C35C3E504}" type="sibTrans" cxnId="{CAD388D5-684F-4E74-90B9-387E55FB332C}">
      <dgm:prSet/>
      <dgm:spPr/>
      <dgm:t>
        <a:bodyPr/>
        <a:lstStyle/>
        <a:p>
          <a:endParaRPr lang="ru-RU"/>
        </a:p>
      </dgm:t>
    </dgm:pt>
    <dgm:pt modelId="{4A492FF0-93CB-4157-8E6E-4C9E66AF01C2}">
      <dgm:prSet phldrT="[Текст]"/>
      <dgm:spPr>
        <a:ln>
          <a:solidFill>
            <a:srgbClr val="0B331E"/>
          </a:solidFill>
        </a:ln>
      </dgm:spPr>
      <dgm:t>
        <a:bodyPr/>
        <a:lstStyle/>
        <a:p>
          <a:r>
            <a:rPr lang="en-US" b="0" i="1" baseline="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rPr>
            <a:t>Development of the first 3-4 IPSAS-compliant accounting standards</a:t>
          </a:r>
          <a:endParaRPr lang="ru-RU" b="0" i="1" dirty="0">
            <a:solidFill>
              <a:srgbClr val="0B33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967F3A-6AD5-42E9-ACC7-E4D639C0CF3C}" type="parTrans" cxnId="{4316B185-CE85-4EB1-A77A-FB419C71D13D}">
      <dgm:prSet/>
      <dgm:spPr/>
      <dgm:t>
        <a:bodyPr/>
        <a:lstStyle/>
        <a:p>
          <a:endParaRPr lang="ru-RU"/>
        </a:p>
      </dgm:t>
    </dgm:pt>
    <dgm:pt modelId="{AAE92D4A-608D-4B90-8CE4-E41288B8E2DD}" type="sibTrans" cxnId="{4316B185-CE85-4EB1-A77A-FB419C71D13D}">
      <dgm:prSet/>
      <dgm:spPr/>
      <dgm:t>
        <a:bodyPr/>
        <a:lstStyle/>
        <a:p>
          <a:endParaRPr lang="ru-RU"/>
        </a:p>
      </dgm:t>
    </dgm:pt>
    <dgm:pt modelId="{CF2A2F64-BD8D-46C8-A833-32EC33C35DB7}" type="pres">
      <dgm:prSet presAssocID="{1C23D99A-DA9B-4F83-A576-678017766B1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ED9C94F-86F0-4AA9-A658-642184B6FE07}" type="pres">
      <dgm:prSet presAssocID="{9F4418B1-C1E8-4531-B5A7-4C5170787291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6464F-4CD6-449B-A189-B3DCBE9B9B29}" type="pres">
      <dgm:prSet presAssocID="{9F4418B1-C1E8-4531-B5A7-4C5170787291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A65A7-7DC2-41EF-A765-6F6D73D25AE8}" type="pres">
      <dgm:prSet presAssocID="{B860ABA5-92BE-49C9-9B05-8DF1FBDAC099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07B4C-1572-43C0-8D5C-12F685299727}" type="pres">
      <dgm:prSet presAssocID="{B860ABA5-92BE-49C9-9B05-8DF1FBDAC099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7E251-7723-4E6A-AC7C-771C3344BEB4}" type="pres">
      <dgm:prSet presAssocID="{ECBF0426-5931-4D59-94B2-C95AF93DE596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ABE09-B794-4A13-BB4B-0BC6B78A562D}" type="pres">
      <dgm:prSet presAssocID="{ECBF0426-5931-4D59-94B2-C95AF93DE596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5849CC-CD70-4172-A988-B330A21D6A7D}" type="presOf" srcId="{9F4418B1-C1E8-4531-B5A7-4C5170787291}" destId="{5ED9C94F-86F0-4AA9-A658-642184B6FE07}" srcOrd="0" destOrd="0" presId="urn:microsoft.com/office/officeart/2009/3/layout/IncreasingArrowsProcess"/>
    <dgm:cxn modelId="{FDAA90DF-92BC-4FD1-938B-95192F23EB35}" srcId="{B860ABA5-92BE-49C9-9B05-8DF1FBDAC099}" destId="{EC391AB5-1042-4FBA-8AEB-88EA3E4B04CD}" srcOrd="0" destOrd="0" parTransId="{5253D48E-39D2-442A-9E0B-4BAFFACC5DFD}" sibTransId="{181F44E9-B92C-4FFB-B3B3-00CF0E100FD4}"/>
    <dgm:cxn modelId="{FBAF2E00-16A2-424B-991A-2C50D7C19608}" type="presOf" srcId="{1C23D99A-DA9B-4F83-A576-678017766B1F}" destId="{CF2A2F64-BD8D-46C8-A833-32EC33C35DB7}" srcOrd="0" destOrd="0" presId="urn:microsoft.com/office/officeart/2009/3/layout/IncreasingArrowsProcess"/>
    <dgm:cxn modelId="{4316B185-CE85-4EB1-A77A-FB419C71D13D}" srcId="{ECBF0426-5931-4D59-94B2-C95AF93DE596}" destId="{4A492FF0-93CB-4157-8E6E-4C9E66AF01C2}" srcOrd="0" destOrd="0" parTransId="{85967F3A-6AD5-42E9-ACC7-E4D639C0CF3C}" sibTransId="{AAE92D4A-608D-4B90-8CE4-E41288B8E2DD}"/>
    <dgm:cxn modelId="{33B4EAAE-D04B-4F5C-83CC-74ABA0EDB802}" srcId="{1C23D99A-DA9B-4F83-A576-678017766B1F}" destId="{B860ABA5-92BE-49C9-9B05-8DF1FBDAC099}" srcOrd="1" destOrd="0" parTransId="{9042C6E1-1EE8-4D60-9971-6728CC906270}" sibTransId="{7DD6FFE5-CFBE-499C-BFA1-4698D0B4FA10}"/>
    <dgm:cxn modelId="{DA519AB2-8FF0-4348-9486-3C9617D7CAFD}" srcId="{9F4418B1-C1E8-4531-B5A7-4C5170787291}" destId="{9DD0C179-3452-4C69-A685-7F079B45A292}" srcOrd="0" destOrd="0" parTransId="{1826021B-A7AF-4784-BE80-A3491F10DB7D}" sibTransId="{5A31C339-8BCA-4303-A396-65DB45DBE5C9}"/>
    <dgm:cxn modelId="{018616A4-250F-48CD-9F53-D9AE969E881B}" type="presOf" srcId="{9DD0C179-3452-4C69-A685-7F079B45A292}" destId="{38F6464F-4CD6-449B-A189-B3DCBE9B9B29}" srcOrd="0" destOrd="0" presId="urn:microsoft.com/office/officeart/2009/3/layout/IncreasingArrowsProcess"/>
    <dgm:cxn modelId="{13D4E259-CA81-4D23-8884-9F22EA331690}" type="presOf" srcId="{4A492FF0-93CB-4157-8E6E-4C9E66AF01C2}" destId="{844ABE09-B794-4A13-BB4B-0BC6B78A562D}" srcOrd="0" destOrd="0" presId="urn:microsoft.com/office/officeart/2009/3/layout/IncreasingArrowsProcess"/>
    <dgm:cxn modelId="{CAD388D5-684F-4E74-90B9-387E55FB332C}" srcId="{1C23D99A-DA9B-4F83-A576-678017766B1F}" destId="{ECBF0426-5931-4D59-94B2-C95AF93DE596}" srcOrd="2" destOrd="0" parTransId="{2C280F51-A36C-4BB4-90AE-BB00C49EDDF0}" sibTransId="{4586C742-4696-4771-A691-320C35C3E504}"/>
    <dgm:cxn modelId="{636B8E31-5287-4D12-9AA8-9C9283861C25}" srcId="{1C23D99A-DA9B-4F83-A576-678017766B1F}" destId="{9F4418B1-C1E8-4531-B5A7-4C5170787291}" srcOrd="0" destOrd="0" parTransId="{B48B532F-FA77-49E4-9CE1-6DBDB79A5DDC}" sibTransId="{70E312EB-82D4-41A1-900D-B78BFEB4448C}"/>
    <dgm:cxn modelId="{1E455F79-BDB6-46A0-81D7-0C04186B5D66}" type="presOf" srcId="{ECBF0426-5931-4D59-94B2-C95AF93DE596}" destId="{C317E251-7723-4E6A-AC7C-771C3344BEB4}" srcOrd="0" destOrd="0" presId="urn:microsoft.com/office/officeart/2009/3/layout/IncreasingArrowsProcess"/>
    <dgm:cxn modelId="{5AB53779-BCA8-475C-B923-9A667D9560F8}" type="presOf" srcId="{B860ABA5-92BE-49C9-9B05-8DF1FBDAC099}" destId="{710A65A7-7DC2-41EF-A765-6F6D73D25AE8}" srcOrd="0" destOrd="0" presId="urn:microsoft.com/office/officeart/2009/3/layout/IncreasingArrowsProcess"/>
    <dgm:cxn modelId="{EA07802A-D8E5-4E7F-ABFF-1724E2FE85C2}" type="presOf" srcId="{EC391AB5-1042-4FBA-8AEB-88EA3E4B04CD}" destId="{DDC07B4C-1572-43C0-8D5C-12F685299727}" srcOrd="0" destOrd="0" presId="urn:microsoft.com/office/officeart/2009/3/layout/IncreasingArrowsProcess"/>
    <dgm:cxn modelId="{3272C585-04B8-4AC8-B11F-2867D1432D1B}" type="presParOf" srcId="{CF2A2F64-BD8D-46C8-A833-32EC33C35DB7}" destId="{5ED9C94F-86F0-4AA9-A658-642184B6FE07}" srcOrd="0" destOrd="0" presId="urn:microsoft.com/office/officeart/2009/3/layout/IncreasingArrowsProcess"/>
    <dgm:cxn modelId="{3C49024F-40E7-4C2F-91CA-597A7A47C5F2}" type="presParOf" srcId="{CF2A2F64-BD8D-46C8-A833-32EC33C35DB7}" destId="{38F6464F-4CD6-449B-A189-B3DCBE9B9B29}" srcOrd="1" destOrd="0" presId="urn:microsoft.com/office/officeart/2009/3/layout/IncreasingArrowsProcess"/>
    <dgm:cxn modelId="{1FDBA429-F787-4C2C-8C7D-D024A9BAE0E7}" type="presParOf" srcId="{CF2A2F64-BD8D-46C8-A833-32EC33C35DB7}" destId="{710A65A7-7DC2-41EF-A765-6F6D73D25AE8}" srcOrd="2" destOrd="0" presId="urn:microsoft.com/office/officeart/2009/3/layout/IncreasingArrowsProcess"/>
    <dgm:cxn modelId="{6BF2CEC5-67F6-4802-B9AB-F7A81AA91EDE}" type="presParOf" srcId="{CF2A2F64-BD8D-46C8-A833-32EC33C35DB7}" destId="{DDC07B4C-1572-43C0-8D5C-12F685299727}" srcOrd="3" destOrd="0" presId="urn:microsoft.com/office/officeart/2009/3/layout/IncreasingArrowsProcess"/>
    <dgm:cxn modelId="{69B0019C-BD6F-4A8F-A8C7-AB1A00FED05E}" type="presParOf" srcId="{CF2A2F64-BD8D-46C8-A833-32EC33C35DB7}" destId="{C317E251-7723-4E6A-AC7C-771C3344BEB4}" srcOrd="4" destOrd="0" presId="urn:microsoft.com/office/officeart/2009/3/layout/IncreasingArrowsProcess"/>
    <dgm:cxn modelId="{3DB51602-0DFC-475C-AA4A-809B9B26C59C}" type="presParOf" srcId="{CF2A2F64-BD8D-46C8-A833-32EC33C35DB7}" destId="{844ABE09-B794-4A13-BB4B-0BC6B78A562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86E7F1-502D-4C8D-B820-2CD7DF7DFCEC}" type="doc">
      <dgm:prSet loTypeId="urn:microsoft.com/office/officeart/2008/layout/VerticalCircle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BCE1878-622D-4237-B625-980A29628347}">
      <dgm:prSet phldrT="[Текст]" custT="1"/>
      <dgm:spPr/>
      <dgm:t>
        <a:bodyPr/>
        <a:lstStyle/>
        <a:p>
          <a:r>
            <a:rPr lang="en-US" sz="14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analyses of the lessons learned during implementation of accounting and reporting regulations developed in the process of the reform in the Republic of Belarus</a:t>
          </a:r>
          <a:endParaRPr lang="ru-RU" sz="14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5EBBA01-2E8D-4322-A42B-BAFD4B95AB9C}" type="parTrans" cxnId="{523FD963-73DF-4D08-994C-76E32AD2222A}">
      <dgm:prSet/>
      <dgm:spPr/>
      <dgm:t>
        <a:bodyPr/>
        <a:lstStyle/>
        <a:p>
          <a:endParaRPr lang="ru-RU" sz="140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1DBD24D-A796-421A-89BF-A8DF9824A56F}" type="sibTrans" cxnId="{523FD963-73DF-4D08-994C-76E32AD2222A}">
      <dgm:prSet/>
      <dgm:spPr/>
      <dgm:t>
        <a:bodyPr/>
        <a:lstStyle/>
        <a:p>
          <a:endParaRPr lang="ru-RU" sz="140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ABD3D98-7B7D-431A-8814-4CC92F44932A}">
      <dgm:prSet phldrT="[Текст]" custT="1"/>
      <dgm:spPr/>
      <dgm:t>
        <a:bodyPr/>
        <a:lstStyle/>
        <a:p>
          <a:r>
            <a:rPr lang="en-US" sz="14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development of proposals on enhancement of the legislation of the Republic of Belarus in the context of approximation of the national public accounting and reporting system</a:t>
          </a:r>
          <a:r>
            <a:rPr lang="ru-RU" sz="14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with IPSAS</a:t>
          </a:r>
          <a:endParaRPr lang="ru-RU" sz="14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295ED14-9EEF-4AB0-A25D-E43E603BC5FE}" type="parTrans" cxnId="{CFE4F4EC-F0AE-4451-93D6-94C180CDDD07}">
      <dgm:prSet/>
      <dgm:spPr/>
      <dgm:t>
        <a:bodyPr/>
        <a:lstStyle/>
        <a:p>
          <a:endParaRPr lang="ru-RU" sz="140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7F726C6-F37F-40DD-B71F-BD8CC3DF7D6A}" type="sibTrans" cxnId="{CFE4F4EC-F0AE-4451-93D6-94C180CDDD07}">
      <dgm:prSet/>
      <dgm:spPr/>
      <dgm:t>
        <a:bodyPr/>
        <a:lstStyle/>
        <a:p>
          <a:endParaRPr lang="ru-RU" sz="140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13ECE67-59CF-410B-855F-086CBE1302A5}">
      <dgm:prSet custT="1"/>
      <dgm:spPr/>
      <dgm:t>
        <a:bodyPr/>
        <a:lstStyle/>
        <a:p>
          <a:r>
            <a:rPr lang="en-US" sz="14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drafting of regulations on accounting and reporting for execution of the budget and public off-budget funds by budget entities and government bodies, in compliance with IPSAS</a:t>
          </a:r>
          <a:endParaRPr lang="ru-RU" sz="14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D564B62-A7EE-410E-8168-21426EF2423A}" type="parTrans" cxnId="{FE12A279-EE8B-45BE-9194-B2843BA0A756}">
      <dgm:prSet/>
      <dgm:spPr/>
      <dgm:t>
        <a:bodyPr/>
        <a:lstStyle/>
        <a:p>
          <a:endParaRPr lang="ru-RU" sz="140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C268FC9-2C10-4E60-86EC-B2B82A6AB0BC}" type="sibTrans" cxnId="{FE12A279-EE8B-45BE-9194-B2843BA0A756}">
      <dgm:prSet/>
      <dgm:spPr/>
      <dgm:t>
        <a:bodyPr/>
        <a:lstStyle/>
        <a:p>
          <a:endParaRPr lang="ru-RU" sz="140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1EFC8BE-EE1B-4F48-AB2E-2A22E3CACC0E}">
      <dgm:prSet custT="1"/>
      <dgm:spPr/>
      <dgm:t>
        <a:bodyPr/>
        <a:lstStyle/>
        <a:p>
          <a:r>
            <a:rPr lang="en-US" sz="14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coordination of efforts on implementation of activities aimed at approximation of the national public accounting and reporting system</a:t>
          </a:r>
          <a:r>
            <a:rPr lang="ru-RU" sz="14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with IPSAS</a:t>
          </a:r>
          <a:endParaRPr lang="ru-RU" sz="14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3188538-7547-4895-BD2C-0F6C94388691}" type="parTrans" cxnId="{A29A02B3-52B9-4709-963E-22E8B0D5A3F8}">
      <dgm:prSet/>
      <dgm:spPr/>
      <dgm:t>
        <a:bodyPr/>
        <a:lstStyle/>
        <a:p>
          <a:endParaRPr lang="ru-RU" sz="140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DFFEEBF-4B7D-404F-AB60-5D0374B86252}" type="sibTrans" cxnId="{A29A02B3-52B9-4709-963E-22E8B0D5A3F8}">
      <dgm:prSet/>
      <dgm:spPr/>
      <dgm:t>
        <a:bodyPr/>
        <a:lstStyle/>
        <a:p>
          <a:endParaRPr lang="ru-RU" sz="140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F6081E1-36AA-4CAC-8BEF-AD2A5940029D}">
      <dgm:prSet custT="1"/>
      <dgm:spPr/>
      <dgm:t>
        <a:bodyPr/>
        <a:lstStyle/>
        <a:p>
          <a:r>
            <a:rPr lang="en-US" sz="1400" dirty="0" smtClean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training of public employees in accounting and reporting issues concerning the reform-related innovations</a:t>
          </a:r>
          <a:endParaRPr lang="ru-RU" sz="1400" dirty="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6AFAB3F-EA1D-4B60-8103-5BBF79F1497C}" type="parTrans" cxnId="{EB37F0BE-7BB7-4B90-80CF-820F1B271CC5}">
      <dgm:prSet/>
      <dgm:spPr/>
      <dgm:t>
        <a:bodyPr/>
        <a:lstStyle/>
        <a:p>
          <a:endParaRPr lang="ru-RU" sz="140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8445A71-DEE2-4EF7-84B5-C453CCA5BE46}" type="sibTrans" cxnId="{EB37F0BE-7BB7-4B90-80CF-820F1B271CC5}">
      <dgm:prSet/>
      <dgm:spPr/>
      <dgm:t>
        <a:bodyPr/>
        <a:lstStyle/>
        <a:p>
          <a:endParaRPr lang="ru-RU" sz="1400">
            <a:solidFill>
              <a:srgbClr val="0B33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6CC2FC3-2BEF-4655-BC46-BE451A65FA17}" type="pres">
      <dgm:prSet presAssocID="{A486E7F1-502D-4C8D-B820-2CD7DF7DFCEC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780B106F-6C4C-4926-BBD1-77F34AB314E8}" type="pres">
      <dgm:prSet presAssocID="{8BCE1878-622D-4237-B625-980A29628347}" presName="noChildren" presStyleCnt="0"/>
      <dgm:spPr/>
    </dgm:pt>
    <dgm:pt modelId="{DFA12D93-1CC3-43DB-B50F-68574D23B433}" type="pres">
      <dgm:prSet presAssocID="{8BCE1878-622D-4237-B625-980A29628347}" presName="gap" presStyleCnt="0"/>
      <dgm:spPr/>
    </dgm:pt>
    <dgm:pt modelId="{FA2497D8-9ABA-40B8-B372-E94A5D9AAC92}" type="pres">
      <dgm:prSet presAssocID="{8BCE1878-622D-4237-B625-980A29628347}" presName="medCircle2" presStyleLbl="vennNode1" presStyleIdx="0" presStyleCnt="5" custLinFactNeighborX="-60504"/>
      <dgm:spPr>
        <a:solidFill>
          <a:srgbClr val="0B331E">
            <a:alpha val="50000"/>
          </a:srgbClr>
        </a:solidFill>
      </dgm:spPr>
    </dgm:pt>
    <dgm:pt modelId="{2EB9F64F-06B2-4B78-8273-31984B83A2D9}" type="pres">
      <dgm:prSet presAssocID="{8BCE1878-622D-4237-B625-980A29628347}" presName="txLvlOnly1" presStyleLbl="revTx" presStyleIdx="0" presStyleCnt="5" custLinFactY="100000" custLinFactNeighborX="41" custLinFactNeighborY="103046"/>
      <dgm:spPr/>
      <dgm:t>
        <a:bodyPr/>
        <a:lstStyle/>
        <a:p>
          <a:endParaRPr lang="ru-RU"/>
        </a:p>
      </dgm:t>
    </dgm:pt>
    <dgm:pt modelId="{5C9AD86F-53CD-420E-8C35-7B105AC08DA5}" type="pres">
      <dgm:prSet presAssocID="{AABD3D98-7B7D-431A-8814-4CC92F44932A}" presName="noChildren" presStyleCnt="0"/>
      <dgm:spPr/>
    </dgm:pt>
    <dgm:pt modelId="{1FC597BF-FEC3-4551-870D-749CC75EDE3D}" type="pres">
      <dgm:prSet presAssocID="{AABD3D98-7B7D-431A-8814-4CC92F44932A}" presName="gap" presStyleCnt="0"/>
      <dgm:spPr/>
    </dgm:pt>
    <dgm:pt modelId="{4AFDD8B3-92C4-49BB-84D6-49CDBE0AA4D7}" type="pres">
      <dgm:prSet presAssocID="{AABD3D98-7B7D-431A-8814-4CC92F44932A}" presName="medCircle2" presStyleLbl="vennNode1" presStyleIdx="1" presStyleCnt="5" custLinFactNeighborX="-60504"/>
      <dgm:spPr>
        <a:solidFill>
          <a:srgbClr val="0B331E">
            <a:alpha val="50000"/>
          </a:srgbClr>
        </a:solidFill>
      </dgm:spPr>
    </dgm:pt>
    <dgm:pt modelId="{25941986-CC35-48A4-BE2D-66EEBC2F81F3}" type="pres">
      <dgm:prSet presAssocID="{AABD3D98-7B7D-431A-8814-4CC92F44932A}" presName="txLvlOnly1" presStyleLbl="revTx" presStyleIdx="1" presStyleCnt="5" custLinFactNeighborX="41" custLinFactNeighborY="-95202"/>
      <dgm:spPr/>
      <dgm:t>
        <a:bodyPr/>
        <a:lstStyle/>
        <a:p>
          <a:endParaRPr lang="ru-RU"/>
        </a:p>
      </dgm:t>
    </dgm:pt>
    <dgm:pt modelId="{6CC759ED-3B2F-41E9-8082-AF9B15B028AD}" type="pres">
      <dgm:prSet presAssocID="{013ECE67-59CF-410B-855F-086CBE1302A5}" presName="noChildren" presStyleCnt="0"/>
      <dgm:spPr/>
    </dgm:pt>
    <dgm:pt modelId="{0B30A26F-C45E-4225-BF5C-714CF01C4DD6}" type="pres">
      <dgm:prSet presAssocID="{013ECE67-59CF-410B-855F-086CBE1302A5}" presName="gap" presStyleCnt="0"/>
      <dgm:spPr/>
    </dgm:pt>
    <dgm:pt modelId="{53FC8AD3-D790-4CBD-BAB5-4EB54D0C9EB6}" type="pres">
      <dgm:prSet presAssocID="{013ECE67-59CF-410B-855F-086CBE1302A5}" presName="medCircle2" presStyleLbl="vennNode1" presStyleIdx="2" presStyleCnt="5" custLinFactNeighborX="-60504"/>
      <dgm:spPr>
        <a:solidFill>
          <a:srgbClr val="0B331E">
            <a:alpha val="50000"/>
          </a:srgbClr>
        </a:solidFill>
      </dgm:spPr>
    </dgm:pt>
    <dgm:pt modelId="{5F8FF40A-4B3C-4404-8DB5-12D549C7B28F}" type="pres">
      <dgm:prSet presAssocID="{013ECE67-59CF-410B-855F-086CBE1302A5}" presName="txLvlOnly1" presStyleLbl="revTx" presStyleIdx="2" presStyleCnt="5" custLinFactNeighborX="41" custLinFactNeighborY="-98141"/>
      <dgm:spPr/>
      <dgm:t>
        <a:bodyPr/>
        <a:lstStyle/>
        <a:p>
          <a:endParaRPr lang="ru-RU"/>
        </a:p>
      </dgm:t>
    </dgm:pt>
    <dgm:pt modelId="{7132238C-C7E0-4F56-89B4-360DC856A437}" type="pres">
      <dgm:prSet presAssocID="{A1EFC8BE-EE1B-4F48-AB2E-2A22E3CACC0E}" presName="noChildren" presStyleCnt="0"/>
      <dgm:spPr/>
    </dgm:pt>
    <dgm:pt modelId="{B5FCDA82-CEF8-49C4-ACE0-46DFED43B987}" type="pres">
      <dgm:prSet presAssocID="{A1EFC8BE-EE1B-4F48-AB2E-2A22E3CACC0E}" presName="gap" presStyleCnt="0"/>
      <dgm:spPr/>
    </dgm:pt>
    <dgm:pt modelId="{D9E1C12C-3D18-41DC-B5FE-20FA489B09A7}" type="pres">
      <dgm:prSet presAssocID="{A1EFC8BE-EE1B-4F48-AB2E-2A22E3CACC0E}" presName="medCircle2" presStyleLbl="vennNode1" presStyleIdx="3" presStyleCnt="5" custLinFactNeighborX="-60504"/>
      <dgm:spPr>
        <a:solidFill>
          <a:srgbClr val="0B331E">
            <a:alpha val="50000"/>
          </a:srgbClr>
        </a:solidFill>
      </dgm:spPr>
    </dgm:pt>
    <dgm:pt modelId="{946F0811-03AA-405D-AE24-960902DB4001}" type="pres">
      <dgm:prSet presAssocID="{A1EFC8BE-EE1B-4F48-AB2E-2A22E3CACC0E}" presName="txLvlOnly1" presStyleLbl="revTx" presStyleIdx="3" presStyleCnt="5"/>
      <dgm:spPr/>
      <dgm:t>
        <a:bodyPr/>
        <a:lstStyle/>
        <a:p>
          <a:endParaRPr lang="ru-RU"/>
        </a:p>
      </dgm:t>
    </dgm:pt>
    <dgm:pt modelId="{F7244143-0F7D-4403-83B7-C37891A2211D}" type="pres">
      <dgm:prSet presAssocID="{FF6081E1-36AA-4CAC-8BEF-AD2A5940029D}" presName="noChildren" presStyleCnt="0"/>
      <dgm:spPr/>
    </dgm:pt>
    <dgm:pt modelId="{BED99E5E-F268-4B36-ABA6-FAC6789678F3}" type="pres">
      <dgm:prSet presAssocID="{FF6081E1-36AA-4CAC-8BEF-AD2A5940029D}" presName="gap" presStyleCnt="0"/>
      <dgm:spPr/>
    </dgm:pt>
    <dgm:pt modelId="{F852171F-61A1-43BC-A622-B434D7AFB0A3}" type="pres">
      <dgm:prSet presAssocID="{FF6081E1-36AA-4CAC-8BEF-AD2A5940029D}" presName="medCircle2" presStyleLbl="vennNode1" presStyleIdx="4" presStyleCnt="5" custLinFactNeighborX="-37937"/>
      <dgm:spPr>
        <a:solidFill>
          <a:srgbClr val="0B331E">
            <a:alpha val="50000"/>
          </a:srgbClr>
        </a:solidFill>
      </dgm:spPr>
    </dgm:pt>
    <dgm:pt modelId="{1C103EA3-1916-4A18-9762-4C56C926285A}" type="pres">
      <dgm:prSet presAssocID="{FF6081E1-36AA-4CAC-8BEF-AD2A5940029D}" presName="txLvlOnly1" presStyleLbl="revTx" presStyleIdx="4" presStyleCnt="5" custScaleX="113671" custLinFactNeighborX="10522"/>
      <dgm:spPr/>
      <dgm:t>
        <a:bodyPr/>
        <a:lstStyle/>
        <a:p>
          <a:endParaRPr lang="ru-RU"/>
        </a:p>
      </dgm:t>
    </dgm:pt>
  </dgm:ptLst>
  <dgm:cxnLst>
    <dgm:cxn modelId="{523FD963-73DF-4D08-994C-76E32AD2222A}" srcId="{A486E7F1-502D-4C8D-B820-2CD7DF7DFCEC}" destId="{8BCE1878-622D-4237-B625-980A29628347}" srcOrd="0" destOrd="0" parTransId="{A5EBBA01-2E8D-4322-A42B-BAFD4B95AB9C}" sibTransId="{D1DBD24D-A796-421A-89BF-A8DF9824A56F}"/>
    <dgm:cxn modelId="{EB37F0BE-7BB7-4B90-80CF-820F1B271CC5}" srcId="{A486E7F1-502D-4C8D-B820-2CD7DF7DFCEC}" destId="{FF6081E1-36AA-4CAC-8BEF-AD2A5940029D}" srcOrd="4" destOrd="0" parTransId="{96AFAB3F-EA1D-4B60-8103-5BBF79F1497C}" sibTransId="{18445A71-DEE2-4EF7-84B5-C453CCA5BE46}"/>
    <dgm:cxn modelId="{CF09F89D-D531-4E86-BF0B-AAA7B2C02B1B}" type="presOf" srcId="{A486E7F1-502D-4C8D-B820-2CD7DF7DFCEC}" destId="{66CC2FC3-2BEF-4655-BC46-BE451A65FA17}" srcOrd="0" destOrd="0" presId="urn:microsoft.com/office/officeart/2008/layout/VerticalCircleList"/>
    <dgm:cxn modelId="{CFE4F4EC-F0AE-4451-93D6-94C180CDDD07}" srcId="{A486E7F1-502D-4C8D-B820-2CD7DF7DFCEC}" destId="{AABD3D98-7B7D-431A-8814-4CC92F44932A}" srcOrd="1" destOrd="0" parTransId="{6295ED14-9EEF-4AB0-A25D-E43E603BC5FE}" sibTransId="{97F726C6-F37F-40DD-B71F-BD8CC3DF7D6A}"/>
    <dgm:cxn modelId="{90A25064-C22D-4037-8595-5918E0CB7009}" type="presOf" srcId="{FF6081E1-36AA-4CAC-8BEF-AD2A5940029D}" destId="{1C103EA3-1916-4A18-9762-4C56C926285A}" srcOrd="0" destOrd="0" presId="urn:microsoft.com/office/officeart/2008/layout/VerticalCircleList"/>
    <dgm:cxn modelId="{CFE174E0-74FD-4D36-83A1-908FDA5012C5}" type="presOf" srcId="{013ECE67-59CF-410B-855F-086CBE1302A5}" destId="{5F8FF40A-4B3C-4404-8DB5-12D549C7B28F}" srcOrd="0" destOrd="0" presId="urn:microsoft.com/office/officeart/2008/layout/VerticalCircleList"/>
    <dgm:cxn modelId="{FE12A279-EE8B-45BE-9194-B2843BA0A756}" srcId="{A486E7F1-502D-4C8D-B820-2CD7DF7DFCEC}" destId="{013ECE67-59CF-410B-855F-086CBE1302A5}" srcOrd="2" destOrd="0" parTransId="{9D564B62-A7EE-410E-8168-21426EF2423A}" sibTransId="{6C268FC9-2C10-4E60-86EC-B2B82A6AB0BC}"/>
    <dgm:cxn modelId="{A29A02B3-52B9-4709-963E-22E8B0D5A3F8}" srcId="{A486E7F1-502D-4C8D-B820-2CD7DF7DFCEC}" destId="{A1EFC8BE-EE1B-4F48-AB2E-2A22E3CACC0E}" srcOrd="3" destOrd="0" parTransId="{23188538-7547-4895-BD2C-0F6C94388691}" sibTransId="{2DFFEEBF-4B7D-404F-AB60-5D0374B86252}"/>
    <dgm:cxn modelId="{AE55821F-E544-4090-B291-5E29AE8B9884}" type="presOf" srcId="{AABD3D98-7B7D-431A-8814-4CC92F44932A}" destId="{25941986-CC35-48A4-BE2D-66EEBC2F81F3}" srcOrd="0" destOrd="0" presId="urn:microsoft.com/office/officeart/2008/layout/VerticalCircleList"/>
    <dgm:cxn modelId="{F8267C03-D4F0-4FB8-B2EC-46B3FEAF2B4B}" type="presOf" srcId="{8BCE1878-622D-4237-B625-980A29628347}" destId="{2EB9F64F-06B2-4B78-8273-31984B83A2D9}" srcOrd="0" destOrd="0" presId="urn:microsoft.com/office/officeart/2008/layout/VerticalCircleList"/>
    <dgm:cxn modelId="{0DF37D6C-73DC-4F5D-815E-21DC49894263}" type="presOf" srcId="{A1EFC8BE-EE1B-4F48-AB2E-2A22E3CACC0E}" destId="{946F0811-03AA-405D-AE24-960902DB4001}" srcOrd="0" destOrd="0" presId="urn:microsoft.com/office/officeart/2008/layout/VerticalCircleList"/>
    <dgm:cxn modelId="{9037B8C8-8C20-4269-B02F-E69C07F9E2B8}" type="presParOf" srcId="{66CC2FC3-2BEF-4655-BC46-BE451A65FA17}" destId="{780B106F-6C4C-4926-BBD1-77F34AB314E8}" srcOrd="0" destOrd="0" presId="urn:microsoft.com/office/officeart/2008/layout/VerticalCircleList"/>
    <dgm:cxn modelId="{79DD4108-1C08-4EF6-B70B-94034EE6903F}" type="presParOf" srcId="{780B106F-6C4C-4926-BBD1-77F34AB314E8}" destId="{DFA12D93-1CC3-43DB-B50F-68574D23B433}" srcOrd="0" destOrd="0" presId="urn:microsoft.com/office/officeart/2008/layout/VerticalCircleList"/>
    <dgm:cxn modelId="{7C8E8579-B3B8-47C1-8186-A0F5D9864DE2}" type="presParOf" srcId="{780B106F-6C4C-4926-BBD1-77F34AB314E8}" destId="{FA2497D8-9ABA-40B8-B372-E94A5D9AAC92}" srcOrd="1" destOrd="0" presId="urn:microsoft.com/office/officeart/2008/layout/VerticalCircleList"/>
    <dgm:cxn modelId="{D9FB7E75-2438-4F2B-8911-BE2A2985BBF0}" type="presParOf" srcId="{780B106F-6C4C-4926-BBD1-77F34AB314E8}" destId="{2EB9F64F-06B2-4B78-8273-31984B83A2D9}" srcOrd="2" destOrd="0" presId="urn:microsoft.com/office/officeart/2008/layout/VerticalCircleList"/>
    <dgm:cxn modelId="{0CC9FA93-BC88-474F-8AF1-B1E594CEFF28}" type="presParOf" srcId="{66CC2FC3-2BEF-4655-BC46-BE451A65FA17}" destId="{5C9AD86F-53CD-420E-8C35-7B105AC08DA5}" srcOrd="1" destOrd="0" presId="urn:microsoft.com/office/officeart/2008/layout/VerticalCircleList"/>
    <dgm:cxn modelId="{411D360B-1A92-4051-B46B-124252E8FD5E}" type="presParOf" srcId="{5C9AD86F-53CD-420E-8C35-7B105AC08DA5}" destId="{1FC597BF-FEC3-4551-870D-749CC75EDE3D}" srcOrd="0" destOrd="0" presId="urn:microsoft.com/office/officeart/2008/layout/VerticalCircleList"/>
    <dgm:cxn modelId="{C851AF05-08A4-4C8D-B871-DE4F46B9052A}" type="presParOf" srcId="{5C9AD86F-53CD-420E-8C35-7B105AC08DA5}" destId="{4AFDD8B3-92C4-49BB-84D6-49CDBE0AA4D7}" srcOrd="1" destOrd="0" presId="urn:microsoft.com/office/officeart/2008/layout/VerticalCircleList"/>
    <dgm:cxn modelId="{120E6419-3B41-4613-A560-E0F8CECDF9C2}" type="presParOf" srcId="{5C9AD86F-53CD-420E-8C35-7B105AC08DA5}" destId="{25941986-CC35-48A4-BE2D-66EEBC2F81F3}" srcOrd="2" destOrd="0" presId="urn:microsoft.com/office/officeart/2008/layout/VerticalCircleList"/>
    <dgm:cxn modelId="{9391A163-528E-41EE-86FF-6651B57CAFA8}" type="presParOf" srcId="{66CC2FC3-2BEF-4655-BC46-BE451A65FA17}" destId="{6CC759ED-3B2F-41E9-8082-AF9B15B028AD}" srcOrd="2" destOrd="0" presId="urn:microsoft.com/office/officeart/2008/layout/VerticalCircleList"/>
    <dgm:cxn modelId="{C00462E8-D40A-4F58-971C-E14769DB2ADE}" type="presParOf" srcId="{6CC759ED-3B2F-41E9-8082-AF9B15B028AD}" destId="{0B30A26F-C45E-4225-BF5C-714CF01C4DD6}" srcOrd="0" destOrd="0" presId="urn:microsoft.com/office/officeart/2008/layout/VerticalCircleList"/>
    <dgm:cxn modelId="{620E1B8E-F00C-4FEC-8801-01219EEF41BE}" type="presParOf" srcId="{6CC759ED-3B2F-41E9-8082-AF9B15B028AD}" destId="{53FC8AD3-D790-4CBD-BAB5-4EB54D0C9EB6}" srcOrd="1" destOrd="0" presId="urn:microsoft.com/office/officeart/2008/layout/VerticalCircleList"/>
    <dgm:cxn modelId="{949A3CB9-FF4D-4753-A37F-E331B62E00C8}" type="presParOf" srcId="{6CC759ED-3B2F-41E9-8082-AF9B15B028AD}" destId="{5F8FF40A-4B3C-4404-8DB5-12D549C7B28F}" srcOrd="2" destOrd="0" presId="urn:microsoft.com/office/officeart/2008/layout/VerticalCircleList"/>
    <dgm:cxn modelId="{A18DBCDC-D1B0-423C-AC2B-432C99C1D8F9}" type="presParOf" srcId="{66CC2FC3-2BEF-4655-BC46-BE451A65FA17}" destId="{7132238C-C7E0-4F56-89B4-360DC856A437}" srcOrd="3" destOrd="0" presId="urn:microsoft.com/office/officeart/2008/layout/VerticalCircleList"/>
    <dgm:cxn modelId="{F6981F30-DEF6-4A73-824C-1EB2F4396305}" type="presParOf" srcId="{7132238C-C7E0-4F56-89B4-360DC856A437}" destId="{B5FCDA82-CEF8-49C4-ACE0-46DFED43B987}" srcOrd="0" destOrd="0" presId="urn:microsoft.com/office/officeart/2008/layout/VerticalCircleList"/>
    <dgm:cxn modelId="{0E2831F2-EDBC-40E6-88DC-A0AA52BF0DB8}" type="presParOf" srcId="{7132238C-C7E0-4F56-89B4-360DC856A437}" destId="{D9E1C12C-3D18-41DC-B5FE-20FA489B09A7}" srcOrd="1" destOrd="0" presId="urn:microsoft.com/office/officeart/2008/layout/VerticalCircleList"/>
    <dgm:cxn modelId="{A7465563-0B2A-47A5-A895-0940796D9651}" type="presParOf" srcId="{7132238C-C7E0-4F56-89B4-360DC856A437}" destId="{946F0811-03AA-405D-AE24-960902DB4001}" srcOrd="2" destOrd="0" presId="urn:microsoft.com/office/officeart/2008/layout/VerticalCircleList"/>
    <dgm:cxn modelId="{38AA3999-6666-484C-BA31-3162953DA790}" type="presParOf" srcId="{66CC2FC3-2BEF-4655-BC46-BE451A65FA17}" destId="{F7244143-0F7D-4403-83B7-C37891A2211D}" srcOrd="4" destOrd="0" presId="urn:microsoft.com/office/officeart/2008/layout/VerticalCircleList"/>
    <dgm:cxn modelId="{86E6651E-BD23-488B-8550-D33DFAD4FAAD}" type="presParOf" srcId="{F7244143-0F7D-4403-83B7-C37891A2211D}" destId="{BED99E5E-F268-4B36-ABA6-FAC6789678F3}" srcOrd="0" destOrd="0" presId="urn:microsoft.com/office/officeart/2008/layout/VerticalCircleList"/>
    <dgm:cxn modelId="{4D813C1A-2BCA-489C-893D-8E149C769DAA}" type="presParOf" srcId="{F7244143-0F7D-4403-83B7-C37891A2211D}" destId="{F852171F-61A1-43BC-A622-B434D7AFB0A3}" srcOrd="1" destOrd="0" presId="urn:microsoft.com/office/officeart/2008/layout/VerticalCircleList"/>
    <dgm:cxn modelId="{FF148850-89B4-4F8F-A19A-2FD69A548BC1}" type="presParOf" srcId="{F7244143-0F7D-4403-83B7-C37891A2211D}" destId="{1C103EA3-1916-4A18-9762-4C56C926285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D0901-2BB0-4538-AC0E-CE9665888E75}" type="datetimeFigureOut">
              <a:rPr lang="ru-RU" smtClean="0"/>
              <a:pPr/>
              <a:t>23.09.2016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6D950-7F29-43B5-B4EC-50A5229EE6C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037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6D950-7F29-43B5-B4EC-50A5229EE6C5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0804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PSFG</a:t>
            </a:r>
            <a:r>
              <a:rPr lang="en-US" baseline="0" dirty="0" smtClean="0"/>
              <a:t> = Public Financial Statistics Guidelines (</a:t>
            </a:r>
            <a:r>
              <a:rPr lang="ru-RU" baseline="0" dirty="0" smtClean="0"/>
              <a:t>РСГФ = Руководство по статистике государственных финансов)</a:t>
            </a:r>
          </a:p>
          <a:p>
            <a:r>
              <a:rPr lang="en-US" baseline="0" dirty="0" smtClean="0"/>
              <a:t>CPAF = Classification of Public Administration Functions (</a:t>
            </a:r>
            <a:r>
              <a:rPr lang="ru-RU" baseline="0" dirty="0" smtClean="0"/>
              <a:t>КФОГУ = Классификация функций органов государственного управления)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6D950-7F29-43B5-B4EC-50A5229EE6C5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115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C0B5-AE4C-4D54-AD37-209D23E690F1}" type="datetimeFigureOut">
              <a:rPr lang="ru-RU" smtClean="0"/>
              <a:pPr/>
              <a:t>23.09.2016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962E-7EC3-4D0C-90F6-BC744475D4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681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C0B5-AE4C-4D54-AD37-209D23E690F1}" type="datetimeFigureOut">
              <a:rPr lang="ru-RU" smtClean="0"/>
              <a:pPr/>
              <a:t>23.09.2016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962E-7EC3-4D0C-90F6-BC744475D4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545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C0B5-AE4C-4D54-AD37-209D23E690F1}" type="datetimeFigureOut">
              <a:rPr lang="ru-RU" smtClean="0"/>
              <a:pPr/>
              <a:t>23.09.2016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962E-7EC3-4D0C-90F6-BC744475D4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246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C0B5-AE4C-4D54-AD37-209D23E690F1}" type="datetimeFigureOut">
              <a:rPr lang="ru-RU" smtClean="0"/>
              <a:pPr/>
              <a:t>23.09.2016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962E-7EC3-4D0C-90F6-BC744475D4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830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C0B5-AE4C-4D54-AD37-209D23E690F1}" type="datetimeFigureOut">
              <a:rPr lang="ru-RU" smtClean="0"/>
              <a:pPr/>
              <a:t>23.09.2016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962E-7EC3-4D0C-90F6-BC744475D4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298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C0B5-AE4C-4D54-AD37-209D23E690F1}" type="datetimeFigureOut">
              <a:rPr lang="ru-RU" smtClean="0"/>
              <a:pPr/>
              <a:t>23.09.2016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962E-7EC3-4D0C-90F6-BC744475D4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653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C0B5-AE4C-4D54-AD37-209D23E690F1}" type="datetimeFigureOut">
              <a:rPr lang="ru-RU" smtClean="0"/>
              <a:pPr/>
              <a:t>23.09.2016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962E-7EC3-4D0C-90F6-BC744475D4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553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C0B5-AE4C-4D54-AD37-209D23E690F1}" type="datetimeFigureOut">
              <a:rPr lang="ru-RU" smtClean="0"/>
              <a:pPr/>
              <a:t>23.09.2016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962E-7EC3-4D0C-90F6-BC744475D4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0066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C0B5-AE4C-4D54-AD37-209D23E690F1}" type="datetimeFigureOut">
              <a:rPr lang="ru-RU" smtClean="0"/>
              <a:pPr/>
              <a:t>23.09.2016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962E-7EC3-4D0C-90F6-BC744475D4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648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C0B5-AE4C-4D54-AD37-209D23E690F1}" type="datetimeFigureOut">
              <a:rPr lang="ru-RU" smtClean="0"/>
              <a:pPr/>
              <a:t>23.09.2016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962E-7EC3-4D0C-90F6-BC744475D4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171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C0B5-AE4C-4D54-AD37-209D23E690F1}" type="datetimeFigureOut">
              <a:rPr lang="ru-RU" smtClean="0"/>
              <a:pPr/>
              <a:t>23.09.2016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962E-7EC3-4D0C-90F6-BC744475D4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501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DC0B5-AE4C-4D54-AD37-209D23E690F1}" type="datetimeFigureOut">
              <a:rPr lang="ru-RU" smtClean="0"/>
              <a:pPr/>
              <a:t>23.09.2016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7962E-7EC3-4D0C-90F6-BC744475D4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522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NUL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microsoft.com/office/2007/relationships/hdphoto" Target="../media/hdphoto1.wdp"/><Relationship Id="rId7" Type="http://schemas.openxmlformats.org/officeDocument/2006/relationships/diagramLayout" Target="../diagrams/layou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diagramColors" Target="../diagrams/colors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microsoft.com/office/2007/relationships/hdphoto" Target="../media/hdphoto1.wdp"/><Relationship Id="rId7" Type="http://schemas.openxmlformats.org/officeDocument/2006/relationships/diagramLayout" Target="../diagrams/layou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diagramColors" Target="../diagrams/colors1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diagramLayout" Target="../diagrams/layout11.xml"/><Relationship Id="rId12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microsoft.com/office/2007/relationships/hdphoto" Target="../media/hdphoto3.wdp"/><Relationship Id="rId15" Type="http://schemas.microsoft.com/office/2007/relationships/hdphoto" Target="../media/hdphoto5.wdp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diagramColors" Target="../diagrams/colors11.xml"/><Relationship Id="rId1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diagramLayout" Target="../diagrams/layout12.xml"/><Relationship Id="rId12" Type="http://schemas.microsoft.com/office/2007/relationships/hdphoto" Target="../media/hdphoto6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5" Type="http://schemas.microsoft.com/office/2007/relationships/hdphoto" Target="../media/hdphoto3.wdp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diagramColors" Target="../diagrams/colors12.xml"/><Relationship Id="rId1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image" Target="../media/image2.jpeg"/><Relationship Id="rId7" Type="http://schemas.openxmlformats.org/officeDocument/2006/relationships/diagramData" Target="../diagrams/data13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diagramColors" Target="../diagrams/colors13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13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diagramLayout" Target="../diagrams/layout14.xml"/><Relationship Id="rId12" Type="http://schemas.microsoft.com/office/2007/relationships/hdphoto" Target="../media/hdphoto8.wdp"/><Relationship Id="rId2" Type="http://schemas.openxmlformats.org/officeDocument/2006/relationships/image" Target="../media/image2.jpeg"/><Relationship Id="rId16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4.xml"/><Relationship Id="rId5" Type="http://schemas.microsoft.com/office/2007/relationships/hdphoto" Target="../media/hdphoto3.wdp"/><Relationship Id="rId1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diagramColors" Target="../diagrams/colors14.xml"/><Relationship Id="rId1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microsoft.com/office/2007/relationships/hdphoto" Target="../media/hdphoto1.wdp"/><Relationship Id="rId7" Type="http://schemas.openxmlformats.org/officeDocument/2006/relationships/diagramLayout" Target="../diagrams/layout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5.xml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diagramColors" Target="../diagrams/colors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6.xml"/><Relationship Id="rId11" Type="http://schemas.microsoft.com/office/2007/relationships/hdphoto" Target="../media/hdphoto11.wdp"/><Relationship Id="rId5" Type="http://schemas.openxmlformats.org/officeDocument/2006/relationships/diagramData" Target="../diagrams/data16.xml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microsoft.com/office/2007/relationships/hdphoto" Target="../media/hdphoto1.wdp"/><Relationship Id="rId7" Type="http://schemas.openxmlformats.org/officeDocument/2006/relationships/diagramLayout" Target="../diagrams/layou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microsoft.com/office/2007/relationships/hdphoto" Target="../media/hdphoto1.wdp"/><Relationship Id="rId7" Type="http://schemas.openxmlformats.org/officeDocument/2006/relationships/diagramLayout" Target="../diagrams/layou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microsoft.com/office/2007/relationships/hdphoto" Target="../media/hdphoto1.wdp"/><Relationship Id="rId7" Type="http://schemas.openxmlformats.org/officeDocument/2006/relationships/diagramLayout" Target="../diagrams/layou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microsoft.com/office/2007/relationships/hdphoto" Target="../media/hdphoto1.wdp"/><Relationship Id="rId7" Type="http://schemas.openxmlformats.org/officeDocument/2006/relationships/diagramLayout" Target="../diagrams/layou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microsoft.com/office/2007/relationships/hdphoto" Target="../media/hdphoto1.wdp"/><Relationship Id="rId7" Type="http://schemas.openxmlformats.org/officeDocument/2006/relationships/diagramLayout" Target="../diagrams/layou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microsoft.com/office/2007/relationships/hdphoto" Target="../media/hdphoto1.wdp"/><Relationship Id="rId7" Type="http://schemas.openxmlformats.org/officeDocument/2006/relationships/diagramLayout" Target="../diagrams/layou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microsoft.com/office/2007/relationships/hdphoto" Target="../media/hdphoto1.wdp"/><Relationship Id="rId7" Type="http://schemas.openxmlformats.org/officeDocument/2006/relationships/diagramLayout" Target="../diagrams/layou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diagramColors" Target="../diagrams/colors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-19137" y="3019"/>
            <a:ext cx="9204441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635896" y="4297683"/>
            <a:ext cx="5040560" cy="1470025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First Steps to Accounting and Reporting Reform</a:t>
            </a:r>
            <a:endParaRPr lang="ru-RU" sz="3600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19137" y="-27410"/>
            <a:ext cx="9204443" cy="3611740"/>
            <a:chOff x="-3705" y="304800"/>
            <a:chExt cx="9184217" cy="361174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-3705" y="304800"/>
              <a:ext cx="9179423" cy="17187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55000"/>
                    <a:lumMod val="27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effectLst>
                  <a:innerShdw blurRad="114300" dist="1765300">
                    <a:prstClr val="black"/>
                  </a:innerShdw>
                </a:effectLst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-3704" y="476672"/>
              <a:ext cx="9184216" cy="3439868"/>
              <a:chOff x="-3704" y="476672"/>
              <a:chExt cx="9184216" cy="3439868"/>
            </a:xfrm>
          </p:grpSpPr>
          <p:pic>
            <p:nvPicPr>
              <p:cNvPr id="1028" name="Picture 4" descr="http://www.busel.ua/UserFiles/Image/NEWS/2012/img0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704" y="476672"/>
                <a:ext cx="9179423" cy="3439868"/>
              </a:xfrm>
              <a:prstGeom prst="rect">
                <a:avLst/>
              </a:prstGeom>
              <a:noFill/>
              <a:effectLst>
                <a:outerShdw blurRad="50800" dist="1143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4" descr="http://www.busel.ua/UserFiles/Image/NEWS/2012/img0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2405" b="18360"/>
              <a:stretch/>
            </p:blipFill>
            <p:spPr bwMode="auto">
              <a:xfrm>
                <a:off x="1089" y="476672"/>
                <a:ext cx="8958607" cy="2808311"/>
              </a:xfrm>
              <a:prstGeom prst="rect">
                <a:avLst/>
              </a:prstGeom>
              <a:noFill/>
              <a:effectLst>
                <a:outerShdw blurRad="50800" dist="1143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4" descr="http://www.busel.ua/UserFiles/Image/NEWS/2012/img0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8087" b="46235"/>
              <a:stretch/>
            </p:blipFill>
            <p:spPr bwMode="auto">
              <a:xfrm>
                <a:off x="32873" y="548200"/>
                <a:ext cx="8437058" cy="1849433"/>
              </a:xfrm>
              <a:prstGeom prst="rect">
                <a:avLst/>
              </a:prstGeom>
              <a:noFill/>
              <a:effectLst>
                <a:outerShdw blurRad="50800" dist="1143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4" descr="http://www.busel.ua/UserFiles/Image/NEWS/2012/img0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8527" b="75150"/>
              <a:stretch/>
            </p:blipFill>
            <p:spPr bwMode="auto">
              <a:xfrm>
                <a:off x="1089" y="770022"/>
                <a:ext cx="9179423" cy="561474"/>
              </a:xfrm>
              <a:prstGeom prst="rect">
                <a:avLst/>
              </a:prstGeom>
              <a:noFill/>
              <a:effectLst>
                <a:outerShdw blurRad="50800" dist="1143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3" name="Прямая соединительная линия 2"/>
          <p:cNvCxnSpPr/>
          <p:nvPr/>
        </p:nvCxnSpPr>
        <p:spPr>
          <a:xfrm>
            <a:off x="3275856" y="3789040"/>
            <a:ext cx="0" cy="2808312"/>
          </a:xfrm>
          <a:prstGeom prst="line">
            <a:avLst/>
          </a:prstGeom>
          <a:ln w="50800">
            <a:solidFill>
              <a:srgbClr val="0F45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 flipH="1">
            <a:off x="1715843" y="4863009"/>
            <a:ext cx="720080" cy="216024"/>
          </a:xfrm>
          <a:prstGeom prst="rect">
            <a:avLst/>
          </a:prstGeom>
          <a:solidFill>
            <a:srgbClr val="0B331E"/>
          </a:solidFill>
          <a:ln w="34925">
            <a:solidFill>
              <a:srgbClr val="0B331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flipH="1">
            <a:off x="1486005" y="5220574"/>
            <a:ext cx="720080" cy="216024"/>
          </a:xfrm>
          <a:prstGeom prst="rect">
            <a:avLst/>
          </a:prstGeom>
          <a:solidFill>
            <a:srgbClr val="0B331E"/>
          </a:solidFill>
          <a:ln w="34925">
            <a:solidFill>
              <a:srgbClr val="0B331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 flipH="1">
            <a:off x="1232497" y="5557928"/>
            <a:ext cx="720080" cy="216024"/>
          </a:xfrm>
          <a:prstGeom prst="rect">
            <a:avLst/>
          </a:prstGeom>
          <a:solidFill>
            <a:srgbClr val="0B331E"/>
          </a:solidFill>
          <a:ln w="34925">
            <a:solidFill>
              <a:srgbClr val="0B331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79512" y="3955012"/>
            <a:ext cx="3072662" cy="2520280"/>
            <a:chOff x="179512" y="3955012"/>
            <a:chExt cx="3072662" cy="252028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9512" y="3955012"/>
              <a:ext cx="3072662" cy="2520280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saturation sat="66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1132" y="4575749"/>
              <a:ext cx="1729745" cy="1289649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79512" y="647529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Minsk, October</a:t>
            </a:r>
            <a:r>
              <a:rPr lang="ru-RU" sz="20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xmlns="" val="218662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1378391" y="692696"/>
            <a:ext cx="7566746" cy="794352"/>
          </a:xfrm>
          <a:noFill/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Treasury established the Unit for Enhancement of Public Sector </a:t>
            </a:r>
            <a:r>
              <a:rPr lang="en-US" sz="20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Accounting and </a:t>
            </a:r>
            <a:r>
              <a:rPr lang="en-US" sz="20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Reporting</a:t>
            </a:r>
            <a:endParaRPr lang="ru-RU" sz="20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1288904" y="1673222"/>
            <a:ext cx="7755663" cy="4937194"/>
            <a:chOff x="1361092" y="1844824"/>
            <a:chExt cx="7488043" cy="4937194"/>
          </a:xfrm>
        </p:grpSpPr>
        <p:graphicFrame>
          <p:nvGraphicFramePr>
            <p:cNvPr id="48" name="Схема 47"/>
            <p:cNvGraphicFramePr/>
            <p:nvPr>
              <p:extLst>
                <p:ext uri="{D42A27DB-BD31-4B8C-83A1-F6EECF244321}">
                  <p14:modId xmlns:p14="http://schemas.microsoft.com/office/powerpoint/2010/main" xmlns="" val="2568579565"/>
                </p:ext>
              </p:extLst>
            </p:nvPr>
          </p:nvGraphicFramePr>
          <p:xfrm>
            <a:off x="1361092" y="2029490"/>
            <a:ext cx="7488043" cy="47525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73" name="Овал 72"/>
            <p:cNvSpPr/>
            <p:nvPr/>
          </p:nvSpPr>
          <p:spPr>
            <a:xfrm>
              <a:off x="1984925" y="1844824"/>
              <a:ext cx="397727" cy="432048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1984926" y="5651638"/>
              <a:ext cx="397727" cy="432048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1984926" y="4725144"/>
              <a:ext cx="397727" cy="432048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1981253" y="3763642"/>
              <a:ext cx="397727" cy="432048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1981251" y="2841345"/>
              <a:ext cx="397727" cy="432048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12654" y="1488556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Key functions</a:t>
            </a:r>
            <a:r>
              <a:rPr lang="ru-RU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27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559557310"/>
              </p:ext>
            </p:extLst>
          </p:nvPr>
        </p:nvGraphicFramePr>
        <p:xfrm>
          <a:off x="1640776" y="1657648"/>
          <a:ext cx="729647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0" name="Заголовок 1"/>
          <p:cNvSpPr>
            <a:spLocks noGrp="1"/>
          </p:cNvSpPr>
          <p:nvPr>
            <p:ph type="title"/>
          </p:nvPr>
        </p:nvSpPr>
        <p:spPr>
          <a:xfrm>
            <a:off x="1341577" y="980728"/>
            <a:ext cx="7650317" cy="794352"/>
          </a:xfrm>
          <a:noFill/>
        </p:spPr>
        <p:txBody>
          <a:bodyPr>
            <a:noAutofit/>
          </a:bodyPr>
          <a:lstStyle/>
          <a:p>
            <a:r>
              <a:rPr lang="en-US" sz="14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Institutional reform support</a:t>
            </a:r>
            <a:r>
              <a:rPr lang="ru-RU" sz="14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i="1" dirty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300" i="1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The Coordinating Board for Approximation of the Legislation of the Republic of Belarus with International Financial Reporting Standards is in operation (established on July 8, 2010)</a:t>
            </a:r>
            <a:r>
              <a:rPr lang="ru-RU" sz="1300" i="1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1300" i="1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an agency providing coordination and consultations on methodological, technical and organizational issues of approximation with IFRS</a:t>
            </a:r>
            <a:r>
              <a:rPr lang="ru-RU" sz="1300" i="1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300" i="1" dirty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i="1" dirty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300" i="1" dirty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 i="1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An order on establishment of an inter-agency task team for improving the public accounting and reporting was drafted.</a:t>
            </a:r>
            <a:r>
              <a:rPr lang="ru-RU" sz="1300" i="1" dirty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i="1" dirty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3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581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50" name="Заголовок 1"/>
          <p:cNvSpPr>
            <a:spLocks noGrp="1"/>
          </p:cNvSpPr>
          <p:nvPr>
            <p:ph type="title"/>
          </p:nvPr>
        </p:nvSpPr>
        <p:spPr>
          <a:xfrm>
            <a:off x="1341577" y="304800"/>
            <a:ext cx="7650317" cy="794352"/>
          </a:xfrm>
          <a:noFill/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Budget classification</a:t>
            </a:r>
            <a:endParaRPr lang="ru-RU" sz="24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1331640" y="1065249"/>
            <a:ext cx="7812359" cy="5616624"/>
            <a:chOff x="-16567" y="394857"/>
            <a:chExt cx="9160566" cy="6264827"/>
          </a:xfrm>
        </p:grpSpPr>
        <p:sp>
          <p:nvSpPr>
            <p:cNvPr id="44" name="TextBox 43"/>
            <p:cNvSpPr txBox="1"/>
            <p:nvPr/>
          </p:nvSpPr>
          <p:spPr>
            <a:xfrm>
              <a:off x="0" y="394857"/>
              <a:ext cx="2555775" cy="514945"/>
            </a:xfrm>
            <a:prstGeom prst="rect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Classification of budget revenues</a:t>
              </a:r>
              <a:endParaRPr lang="ru-RU" sz="12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9978" y="1037403"/>
              <a:ext cx="2565754" cy="514945"/>
            </a:xfrm>
            <a:prstGeom prst="rect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Functional classification</a:t>
              </a:r>
              <a:r>
                <a:rPr lang="ru-RU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of budget expenditure</a:t>
              </a:r>
              <a:r>
                <a:rPr lang="ru-RU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by types</a:t>
              </a:r>
              <a:r>
                <a:rPr lang="ru-RU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2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-9978" y="1840586"/>
              <a:ext cx="2565754" cy="738664"/>
            </a:xfrm>
            <a:prstGeom prst="rect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Functional classification</a:t>
              </a:r>
              <a:r>
                <a:rPr lang="ru-RU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of budget expenditure</a:t>
              </a:r>
              <a:r>
                <a:rPr lang="ru-RU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by paragraphs</a:t>
              </a:r>
              <a:endParaRPr lang="ru-RU" sz="12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-16567" y="2643769"/>
              <a:ext cx="2572343" cy="514945"/>
            </a:xfrm>
            <a:prstGeom prst="rect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Program classification</a:t>
              </a:r>
              <a:r>
                <a:rPr lang="ru-RU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of budget expenditure</a:t>
              </a:r>
              <a:r>
                <a:rPr lang="ru-RU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2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0" y="3551780"/>
              <a:ext cx="2565754" cy="514945"/>
            </a:xfrm>
            <a:prstGeom prst="rect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Agency classification</a:t>
              </a:r>
              <a:r>
                <a:rPr lang="ru-RU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pf the republican budget expenditure</a:t>
              </a:r>
              <a:endParaRPr lang="ru-RU" sz="12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0" y="4475289"/>
              <a:ext cx="2555775" cy="514945"/>
            </a:xfrm>
            <a:prstGeom prst="rect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Economic classification</a:t>
              </a:r>
              <a:r>
                <a:rPr lang="ru-RU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of budget expenditure</a:t>
              </a:r>
              <a:r>
                <a:rPr lang="ru-RU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2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-9978" y="5294273"/>
              <a:ext cx="2565754" cy="514945"/>
            </a:xfrm>
            <a:prstGeom prst="rect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Classification of budget deficit financing</a:t>
              </a:r>
              <a:r>
                <a:rPr lang="ru-RU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2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-16567" y="6081656"/>
              <a:ext cx="2565754" cy="514945"/>
            </a:xfrm>
            <a:prstGeom prst="rect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Classification of public debt types</a:t>
              </a:r>
              <a:r>
                <a:rPr lang="ru-RU" sz="1200" b="1" i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2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Стрелка вправо с вырезом 74"/>
            <p:cNvSpPr/>
            <p:nvPr/>
          </p:nvSpPr>
          <p:spPr>
            <a:xfrm>
              <a:off x="2675231" y="555494"/>
              <a:ext cx="288032" cy="288032"/>
            </a:xfrm>
            <a:prstGeom prst="notchedRightArrow">
              <a:avLst/>
            </a:prstGeom>
            <a:gradFill flip="none" rotWithShape="1">
              <a:gsLst>
                <a:gs pos="43000">
                  <a:srgbClr val="0B331E"/>
                </a:gs>
                <a:gs pos="88000">
                  <a:srgbClr val="0B331E">
                    <a:tint val="44500"/>
                    <a:satMod val="160000"/>
                  </a:srgbClr>
                </a:gs>
                <a:gs pos="100000">
                  <a:srgbClr val="0B331E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76" name="Стрелка вправо с вырезом 75"/>
            <p:cNvSpPr/>
            <p:nvPr/>
          </p:nvSpPr>
          <p:spPr>
            <a:xfrm>
              <a:off x="2675231" y="1278358"/>
              <a:ext cx="288032" cy="288032"/>
            </a:xfrm>
            <a:prstGeom prst="notchedRightArrow">
              <a:avLst/>
            </a:prstGeom>
            <a:gradFill flip="none" rotWithShape="1">
              <a:gsLst>
                <a:gs pos="43000">
                  <a:srgbClr val="0B331E"/>
                </a:gs>
                <a:gs pos="88000">
                  <a:srgbClr val="0B331E">
                    <a:tint val="44500"/>
                    <a:satMod val="160000"/>
                  </a:srgbClr>
                </a:gs>
                <a:gs pos="100000">
                  <a:srgbClr val="0B331E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77" name="Стрелка вправо с вырезом 76"/>
            <p:cNvSpPr/>
            <p:nvPr/>
          </p:nvSpPr>
          <p:spPr>
            <a:xfrm>
              <a:off x="2675231" y="2081541"/>
              <a:ext cx="288032" cy="288032"/>
            </a:xfrm>
            <a:prstGeom prst="notchedRightArrow">
              <a:avLst/>
            </a:prstGeom>
            <a:gradFill flip="none" rotWithShape="1">
              <a:gsLst>
                <a:gs pos="43000">
                  <a:srgbClr val="0B331E"/>
                </a:gs>
                <a:gs pos="88000">
                  <a:srgbClr val="0B331E">
                    <a:tint val="44500"/>
                    <a:satMod val="160000"/>
                  </a:srgbClr>
                </a:gs>
                <a:gs pos="100000">
                  <a:srgbClr val="0B331E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78" name="Стрелка вправо с вырезом 77"/>
            <p:cNvSpPr/>
            <p:nvPr/>
          </p:nvSpPr>
          <p:spPr>
            <a:xfrm>
              <a:off x="2676223" y="2837647"/>
              <a:ext cx="288032" cy="288032"/>
            </a:xfrm>
            <a:prstGeom prst="notchedRightArrow">
              <a:avLst/>
            </a:prstGeom>
            <a:gradFill flip="none" rotWithShape="1">
              <a:gsLst>
                <a:gs pos="43000">
                  <a:srgbClr val="0B331E"/>
                </a:gs>
                <a:gs pos="88000">
                  <a:srgbClr val="0B331E">
                    <a:tint val="44500"/>
                    <a:satMod val="160000"/>
                  </a:srgbClr>
                </a:gs>
                <a:gs pos="100000">
                  <a:srgbClr val="0B331E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79" name="Стрелка вправо с вырезом 78"/>
            <p:cNvSpPr/>
            <p:nvPr/>
          </p:nvSpPr>
          <p:spPr>
            <a:xfrm>
              <a:off x="2676223" y="3768226"/>
              <a:ext cx="288032" cy="288032"/>
            </a:xfrm>
            <a:prstGeom prst="notchedRightArrow">
              <a:avLst/>
            </a:prstGeom>
            <a:gradFill flip="none" rotWithShape="1">
              <a:gsLst>
                <a:gs pos="43000">
                  <a:srgbClr val="0B331E"/>
                </a:gs>
                <a:gs pos="88000">
                  <a:srgbClr val="0B331E">
                    <a:tint val="44500"/>
                    <a:satMod val="160000"/>
                  </a:srgbClr>
                </a:gs>
                <a:gs pos="100000">
                  <a:srgbClr val="0B331E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80" name="Стрелка вправо с вырезом 79"/>
            <p:cNvSpPr/>
            <p:nvPr/>
          </p:nvSpPr>
          <p:spPr>
            <a:xfrm>
              <a:off x="2676223" y="4684968"/>
              <a:ext cx="288032" cy="288032"/>
            </a:xfrm>
            <a:prstGeom prst="notchedRightArrow">
              <a:avLst/>
            </a:prstGeom>
            <a:gradFill flip="none" rotWithShape="1">
              <a:gsLst>
                <a:gs pos="43000">
                  <a:srgbClr val="0B331E"/>
                </a:gs>
                <a:gs pos="88000">
                  <a:srgbClr val="0B331E">
                    <a:tint val="44500"/>
                    <a:satMod val="160000"/>
                  </a:srgbClr>
                </a:gs>
                <a:gs pos="100000">
                  <a:srgbClr val="0B331E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81" name="Стрелка вправо с вырезом 80"/>
            <p:cNvSpPr/>
            <p:nvPr/>
          </p:nvSpPr>
          <p:spPr>
            <a:xfrm>
              <a:off x="2676223" y="5488151"/>
              <a:ext cx="288032" cy="288032"/>
            </a:xfrm>
            <a:prstGeom prst="notchedRightArrow">
              <a:avLst/>
            </a:prstGeom>
            <a:gradFill flip="none" rotWithShape="1">
              <a:gsLst>
                <a:gs pos="43000">
                  <a:srgbClr val="0B331E"/>
                </a:gs>
                <a:gs pos="88000">
                  <a:srgbClr val="0B331E">
                    <a:tint val="44500"/>
                    <a:satMod val="160000"/>
                  </a:srgbClr>
                </a:gs>
                <a:gs pos="100000">
                  <a:srgbClr val="0B331E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82" name="Стрелка вправо с вырезом 81"/>
            <p:cNvSpPr/>
            <p:nvPr/>
          </p:nvSpPr>
          <p:spPr>
            <a:xfrm>
              <a:off x="2675230" y="6268090"/>
              <a:ext cx="288032" cy="288032"/>
            </a:xfrm>
            <a:prstGeom prst="notchedRightArrow">
              <a:avLst/>
            </a:prstGeom>
            <a:gradFill flip="none" rotWithShape="1">
              <a:gsLst>
                <a:gs pos="43000">
                  <a:srgbClr val="0B331E"/>
                </a:gs>
                <a:gs pos="88000">
                  <a:srgbClr val="0B331E">
                    <a:tint val="44500"/>
                    <a:satMod val="160000"/>
                  </a:srgbClr>
                </a:gs>
                <a:gs pos="100000">
                  <a:srgbClr val="0B331E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3108985" y="394857"/>
              <a:ext cx="1141276" cy="5232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Group</a:t>
              </a:r>
              <a:endParaRPr lang="ru-RU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4319641" y="394857"/>
              <a:ext cx="1143744" cy="5232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Sub-Group</a:t>
              </a:r>
              <a:endParaRPr lang="ru-RU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5579545" y="408814"/>
              <a:ext cx="1080120" cy="5232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Type</a:t>
              </a:r>
              <a:endParaRPr lang="ru-RU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6747687" y="408814"/>
              <a:ext cx="1067910" cy="5232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Section</a:t>
              </a:r>
              <a:endParaRPr lang="ru-RU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xx</a:t>
              </a:r>
              <a:endPara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7891146" y="427090"/>
              <a:ext cx="1252853" cy="5232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Sub-Section</a:t>
              </a:r>
              <a:endParaRPr lang="ru-RU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xx</a:t>
              </a:r>
              <a:endPara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3107567" y="1198040"/>
              <a:ext cx="1142693" cy="52322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Section</a:t>
              </a:r>
              <a:endParaRPr lang="ru-RU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xx</a:t>
              </a:r>
              <a:endPara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4330174" y="1198040"/>
              <a:ext cx="1249371" cy="52322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Sub-Section</a:t>
              </a:r>
              <a:endParaRPr lang="ru-RU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xx</a:t>
              </a:r>
              <a:endPara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5665488" y="1198040"/>
              <a:ext cx="1080120" cy="52322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Type</a:t>
              </a:r>
              <a:endParaRPr lang="ru-RU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xx</a:t>
              </a:r>
              <a:endPara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3108985" y="2001223"/>
              <a:ext cx="1252853" cy="5232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Paragraph</a:t>
              </a:r>
              <a:endParaRPr lang="ru-RU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xxx</a:t>
              </a:r>
              <a:endPara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81275" y="2702296"/>
              <a:ext cx="1252853" cy="5232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Program</a:t>
              </a:r>
              <a:endParaRPr lang="ru-RU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xxx</a:t>
              </a:r>
              <a:endPara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4499991" y="2724088"/>
              <a:ext cx="1619613" cy="5232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Sub-Program</a:t>
              </a:r>
              <a:endParaRPr lang="ru-RU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xx</a:t>
              </a:r>
              <a:endPara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3108985" y="3646597"/>
              <a:ext cx="1252853" cy="52322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Chapter</a:t>
              </a:r>
              <a:endParaRPr lang="ru-RU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xxx</a:t>
              </a:r>
              <a:endPara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7189168" y="4610417"/>
              <a:ext cx="1252853" cy="5232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Element</a:t>
              </a:r>
              <a:endParaRPr lang="ru-RU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xx</a:t>
              </a:r>
              <a:endPara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5780028" y="4610417"/>
              <a:ext cx="1252853" cy="5232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Sub-Article</a:t>
              </a:r>
              <a:endParaRPr lang="ru-RU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xx</a:t>
              </a:r>
              <a:endPara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4412635" y="4610417"/>
              <a:ext cx="1252853" cy="5232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Article</a:t>
              </a:r>
              <a:endParaRPr lang="ru-RU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xx</a:t>
              </a:r>
              <a:endPara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7321" y="4602559"/>
              <a:ext cx="1252853" cy="5232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Category</a:t>
              </a:r>
              <a:endParaRPr lang="ru-RU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7473812" y="5413600"/>
              <a:ext cx="1418682" cy="5232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Detail</a:t>
              </a:r>
              <a:endParaRPr lang="ru-RU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xx</a:t>
              </a:r>
              <a:endPara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5780027" y="5413600"/>
              <a:ext cx="1501613" cy="5232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Source Type</a:t>
              </a:r>
              <a:endParaRPr lang="ru-RU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xx</a:t>
              </a:r>
              <a:endPara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4421959" y="5413600"/>
              <a:ext cx="1252853" cy="5232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Source</a:t>
              </a:r>
              <a:endParaRPr lang="ru-RU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xx</a:t>
              </a:r>
              <a:endPara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3080998" y="5413352"/>
              <a:ext cx="1252853" cy="5232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Type</a:t>
              </a:r>
              <a:endParaRPr lang="ru-RU" sz="1200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3053196" y="6136464"/>
              <a:ext cx="1252853" cy="5232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B331E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Код</a:t>
              </a:r>
            </a:p>
            <a:p>
              <a:pPr algn="ctr"/>
              <a:r>
                <a:rPr lang="ru-RU" sz="12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ххх</a:t>
              </a:r>
              <a:endPara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9116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50" name="Заголовок 1"/>
          <p:cNvSpPr>
            <a:spLocks noGrp="1"/>
          </p:cNvSpPr>
          <p:nvPr>
            <p:ph type="title"/>
          </p:nvPr>
        </p:nvSpPr>
        <p:spPr>
          <a:xfrm>
            <a:off x="1294820" y="692696"/>
            <a:ext cx="7650317" cy="794352"/>
          </a:xfrm>
          <a:noFill/>
        </p:spPr>
        <p:txBody>
          <a:bodyPr>
            <a:noAutofit/>
          </a:bodyPr>
          <a:lstStyle/>
          <a:p>
            <a:r>
              <a:rPr lang="en-US" sz="26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State Treasury Chart </a:t>
            </a:r>
            <a:r>
              <a:rPr lang="en-US" sz="2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Accounts of the budget execution</a:t>
            </a:r>
            <a:endParaRPr lang="ru-RU" sz="26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Объект 2"/>
          <p:cNvSpPr>
            <a:spLocks noGrp="1"/>
          </p:cNvSpPr>
          <p:nvPr>
            <p:ph idx="1"/>
          </p:nvPr>
        </p:nvSpPr>
        <p:spPr>
          <a:xfrm>
            <a:off x="1492164" y="1772816"/>
            <a:ext cx="7746869" cy="4061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 </a:t>
            </a:r>
            <a:r>
              <a:rPr lang="ru-RU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Cash, off-budget revenues and funds</a:t>
            </a:r>
            <a:endParaRPr lang="ru-RU" sz="160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Expenditures of budgets, off-budget expenditures and funds</a:t>
            </a:r>
            <a:endParaRPr lang="ru-RU" sz="160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Sources of deficit financing of budgets, off-budget means and funds</a:t>
            </a:r>
            <a:endParaRPr lang="ru-RU" sz="160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 </a:t>
            </a:r>
            <a:r>
              <a:rPr lang="ru-RU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Revenues of budgets, off-budget means and funds</a:t>
            </a:r>
            <a:endParaRPr lang="ru-RU" sz="160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 </a:t>
            </a:r>
            <a:r>
              <a:rPr lang="ru-RU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Credits, loans</a:t>
            </a:r>
            <a:endParaRPr lang="ru-RU" sz="160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 </a:t>
            </a:r>
            <a:r>
              <a:rPr lang="ru-RU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Republican budget settlements</a:t>
            </a:r>
            <a:endParaRPr lang="ru-RU" sz="160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ru-RU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Internal Treasury settlements, funds transferred and received</a:t>
            </a:r>
            <a:endParaRPr lang="ru-RU" sz="160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ru-RU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eferred expenses and revenues</a:t>
            </a:r>
            <a:endParaRPr lang="ru-RU" sz="160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Outcomes of execution of the republican budget, state off-budget funds</a:t>
            </a:r>
            <a:endParaRPr lang="ru-RU" sz="1600" dirty="0" smtClean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Off-balance accounts</a:t>
            </a:r>
            <a:endParaRPr lang="ru-RU" sz="1600" b="1" i="1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5" name="Схема 104"/>
          <p:cNvGraphicFramePr/>
          <p:nvPr>
            <p:extLst>
              <p:ext uri="{D42A27DB-BD31-4B8C-83A1-F6EECF244321}">
                <p14:modId xmlns:p14="http://schemas.microsoft.com/office/powerpoint/2010/main" xmlns="" val="756600371"/>
              </p:ext>
            </p:extLst>
          </p:nvPr>
        </p:nvGraphicFramePr>
        <p:xfrm>
          <a:off x="1338556" y="5085184"/>
          <a:ext cx="764807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0554" y="6264507"/>
            <a:ext cx="629166" cy="62916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9534" y="6185561"/>
            <a:ext cx="749244" cy="6837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9939" b="89755" l="1620" r="987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9281" y="6187889"/>
            <a:ext cx="1424691" cy="7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700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50" name="Заголовок 1"/>
          <p:cNvSpPr>
            <a:spLocks noGrp="1"/>
          </p:cNvSpPr>
          <p:nvPr>
            <p:ph type="title"/>
          </p:nvPr>
        </p:nvSpPr>
        <p:spPr>
          <a:xfrm>
            <a:off x="1294820" y="908720"/>
            <a:ext cx="7650317" cy="794352"/>
          </a:xfrm>
          <a:noFill/>
        </p:spPr>
        <p:txBody>
          <a:bodyPr>
            <a:noAutofit/>
          </a:bodyPr>
          <a:lstStyle/>
          <a:p>
            <a:r>
              <a:rPr lang="en-US" sz="2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Chart of accounts for execution of base and oblast-level local budgets</a:t>
            </a:r>
            <a:endParaRPr lang="ru-RU" sz="26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Объект 2"/>
          <p:cNvSpPr>
            <a:spLocks noGrp="1"/>
          </p:cNvSpPr>
          <p:nvPr>
            <p:ph idx="1"/>
          </p:nvPr>
        </p:nvSpPr>
        <p:spPr>
          <a:xfrm>
            <a:off x="1492164" y="2132856"/>
            <a:ext cx="7746869" cy="4061048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Cash Expenditure</a:t>
            </a:r>
            <a:endParaRPr lang="ru-RU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Revenues</a:t>
            </a:r>
            <a:endParaRPr lang="ru-RU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Loans issued and received</a:t>
            </a:r>
            <a:endParaRPr lang="ru-RU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Settlements</a:t>
            </a:r>
            <a:endParaRPr lang="ru-RU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Funds transferred and received</a:t>
            </a:r>
            <a:endParaRPr lang="ru-RU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Other budget sources</a:t>
            </a:r>
            <a:endParaRPr lang="ru-RU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Outcomes</a:t>
            </a:r>
            <a:endParaRPr lang="ru-RU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5" name="Схема 104"/>
          <p:cNvGraphicFramePr/>
          <p:nvPr>
            <p:extLst>
              <p:ext uri="{D42A27DB-BD31-4B8C-83A1-F6EECF244321}">
                <p14:modId xmlns:p14="http://schemas.microsoft.com/office/powerpoint/2010/main" xmlns="" val="1238881327"/>
              </p:ext>
            </p:extLst>
          </p:nvPr>
        </p:nvGraphicFramePr>
        <p:xfrm>
          <a:off x="2037165" y="5013176"/>
          <a:ext cx="6656867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78063">
            <a:off x="4168950" y="6091033"/>
            <a:ext cx="531552" cy="24153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78063">
            <a:off x="3636204" y="6119571"/>
            <a:ext cx="531552" cy="24153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78063">
            <a:off x="3906644" y="6101150"/>
            <a:ext cx="531552" cy="24153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487" b="100000" l="0" r="99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0821" y="5721429"/>
            <a:ext cx="842441" cy="70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2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50" name="Заголовок 1"/>
          <p:cNvSpPr>
            <a:spLocks noGrp="1"/>
          </p:cNvSpPr>
          <p:nvPr>
            <p:ph type="title"/>
          </p:nvPr>
        </p:nvSpPr>
        <p:spPr>
          <a:xfrm>
            <a:off x="1341577" y="488747"/>
            <a:ext cx="7650317" cy="794352"/>
          </a:xfrm>
          <a:noFill/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Chart of accounts for execution of rural budgets</a:t>
            </a:r>
            <a:endParaRPr lang="ru-RU" sz="26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Объект 2"/>
          <p:cNvSpPr>
            <a:spLocks noGrp="1"/>
          </p:cNvSpPr>
          <p:nvPr>
            <p:ph idx="1"/>
          </p:nvPr>
        </p:nvSpPr>
        <p:spPr>
          <a:xfrm>
            <a:off x="1388336" y="1398476"/>
            <a:ext cx="7746869" cy="406104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Fixed assets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Inventory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Expendables and consumables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Production and other expenses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Cash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Settlements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Expenses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Financing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Funds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Revenues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Short-term loans from the budget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Funds transferred and received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Budget execution outcomes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Off-budget accounts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5" name="Схема 104"/>
          <p:cNvGraphicFramePr/>
          <p:nvPr>
            <p:extLst>
              <p:ext uri="{D42A27DB-BD31-4B8C-83A1-F6EECF244321}">
                <p14:modId xmlns:p14="http://schemas.microsoft.com/office/powerpoint/2010/main" xmlns="" val="2310004875"/>
              </p:ext>
            </p:extLst>
          </p:nvPr>
        </p:nvGraphicFramePr>
        <p:xfrm>
          <a:off x="2037165" y="5301208"/>
          <a:ext cx="6656867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0599" y="6093296"/>
            <a:ext cx="947334" cy="6383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7557" y="5805264"/>
            <a:ext cx="1510316" cy="80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430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50" name="Заголовок 1"/>
          <p:cNvSpPr>
            <a:spLocks noGrp="1"/>
          </p:cNvSpPr>
          <p:nvPr>
            <p:ph type="title"/>
          </p:nvPr>
        </p:nvSpPr>
        <p:spPr>
          <a:xfrm>
            <a:off x="1341577" y="488747"/>
            <a:ext cx="7650317" cy="794352"/>
          </a:xfrm>
          <a:noFill/>
        </p:spPr>
        <p:txBody>
          <a:bodyPr>
            <a:noAutofit/>
          </a:bodyPr>
          <a:lstStyle/>
          <a:p>
            <a:r>
              <a:rPr lang="en-US" sz="2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Chart of accounts for budget entities</a:t>
            </a:r>
            <a:endParaRPr lang="ru-RU" sz="26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Объект 2"/>
          <p:cNvSpPr>
            <a:spLocks noGrp="1"/>
          </p:cNvSpPr>
          <p:nvPr>
            <p:ph idx="1"/>
          </p:nvPr>
        </p:nvSpPr>
        <p:spPr>
          <a:xfrm>
            <a:off x="1388336" y="1268760"/>
            <a:ext cx="7746869" cy="4061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Fixed assets</a:t>
            </a:r>
            <a:endParaRPr lang="ru-RU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dirty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Inventory</a:t>
            </a:r>
            <a:endParaRPr lang="ru-RU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Selected current assets</a:t>
            </a:r>
            <a:endParaRPr lang="ru-RU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Production costs</a:t>
            </a:r>
            <a:endParaRPr lang="ru-RU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600" dirty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Cash </a:t>
            </a: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600" dirty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Internal settlements on financing</a:t>
            </a:r>
            <a:endParaRPr lang="ru-RU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600" dirty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Settlements</a:t>
            </a:r>
            <a:endParaRPr lang="ru-RU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600" dirty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Expenses</a:t>
            </a:r>
            <a:endParaRPr lang="ru-RU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600" dirty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Financing</a:t>
            </a:r>
            <a:r>
              <a:rPr lang="ru-RU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and loans</a:t>
            </a:r>
            <a:endParaRPr lang="ru-RU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600" dirty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Funds</a:t>
            </a:r>
            <a:r>
              <a:rPr lang="ru-RU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and earmarked resources</a:t>
            </a:r>
            <a:endParaRPr lang="ru-RU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600" dirty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Sales</a:t>
            </a:r>
            <a:endParaRPr lang="ru-RU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ru-RU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600" dirty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Revenues</a:t>
            </a:r>
            <a:r>
              <a:rPr lang="ru-RU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and financial performance</a:t>
            </a:r>
            <a:endParaRPr lang="ru-RU" sz="1600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Off-budget accounts</a:t>
            </a:r>
            <a:endParaRPr lang="ru-RU" sz="16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5" name="Схема 104"/>
          <p:cNvGraphicFramePr/>
          <p:nvPr>
            <p:extLst>
              <p:ext uri="{D42A27DB-BD31-4B8C-83A1-F6EECF244321}">
                <p14:modId xmlns:p14="http://schemas.microsoft.com/office/powerpoint/2010/main" xmlns="" val="311698188"/>
              </p:ext>
            </p:extLst>
          </p:nvPr>
        </p:nvGraphicFramePr>
        <p:xfrm>
          <a:off x="2037165" y="5301208"/>
          <a:ext cx="6656867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511" b="96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5835" y="6008686"/>
            <a:ext cx="992504" cy="623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95683" l="0" r="95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8824" y="6021288"/>
            <a:ext cx="919049" cy="6128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513" b="10000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0820" y="6035511"/>
            <a:ext cx="941660" cy="73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428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353827" y="836712"/>
            <a:ext cx="7884366" cy="6494826"/>
            <a:chOff x="1259633" y="102526"/>
            <a:chExt cx="7884366" cy="6494826"/>
          </a:xfrm>
        </p:grpSpPr>
        <p:graphicFrame>
          <p:nvGraphicFramePr>
            <p:cNvPr id="5" name="Схема 4"/>
            <p:cNvGraphicFramePr/>
            <p:nvPr>
              <p:extLst>
                <p:ext uri="{D42A27DB-BD31-4B8C-83A1-F6EECF244321}">
                  <p14:modId xmlns:p14="http://schemas.microsoft.com/office/powerpoint/2010/main" xmlns="" val="1655238335"/>
                </p:ext>
              </p:extLst>
            </p:nvPr>
          </p:nvGraphicFramePr>
          <p:xfrm>
            <a:off x="1259633" y="836712"/>
            <a:ext cx="7884366" cy="57606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7" name="Овал 6"/>
            <p:cNvSpPr/>
            <p:nvPr/>
          </p:nvSpPr>
          <p:spPr>
            <a:xfrm>
              <a:off x="3376968" y="476672"/>
              <a:ext cx="1944216" cy="18002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B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200" dirty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State Treasury Chart </a:t>
              </a:r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of accounts for budget execution</a:t>
              </a:r>
              <a:endParaRPr lang="ru-RU" sz="1200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4990081" y="102526"/>
              <a:ext cx="1944216" cy="18002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B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Chart of accounts</a:t>
              </a:r>
              <a:r>
                <a:rPr lang="ru-RU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smtClean="0">
                  <a:solidFill>
                    <a:srgbClr val="0B33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for execution of rural (primary level) budgets</a:t>
              </a:r>
              <a:endParaRPr lang="ru-RU" sz="1200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7977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999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1341577" y="392671"/>
            <a:ext cx="7650317" cy="794352"/>
          </a:xfrm>
          <a:noFill/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Conceptual design of the Uniform Chart of Accounts integrated with the budget classification</a:t>
            </a:r>
            <a:endParaRPr lang="ru-RU" sz="24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3984" y="1648676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Category X</a:t>
            </a:r>
            <a:endParaRPr lang="en-US" sz="800" dirty="0"/>
          </a:p>
        </p:txBody>
      </p:sp>
      <p:sp>
        <p:nvSpPr>
          <p:cNvPr id="93" name="Rectangle 92"/>
          <p:cNvSpPr/>
          <p:nvPr/>
        </p:nvSpPr>
        <p:spPr>
          <a:xfrm>
            <a:off x="1618665" y="2420422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Sub-Category </a:t>
            </a:r>
            <a:endParaRPr lang="en-US" sz="800" dirty="0" smtClean="0"/>
          </a:p>
          <a:p>
            <a:pPr algn="ctr"/>
            <a:r>
              <a:rPr lang="en-US" sz="800" dirty="0" smtClean="0"/>
              <a:t>X</a:t>
            </a:r>
            <a:endParaRPr lang="en-US" sz="800" dirty="0"/>
          </a:p>
        </p:txBody>
      </p:sp>
      <p:sp>
        <p:nvSpPr>
          <p:cNvPr id="94" name="Rectangle 93"/>
          <p:cNvSpPr/>
          <p:nvPr/>
        </p:nvSpPr>
        <p:spPr>
          <a:xfrm>
            <a:off x="1629516" y="3183584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Article</a:t>
            </a:r>
          </a:p>
          <a:p>
            <a:pPr algn="ctr"/>
            <a:r>
              <a:rPr lang="en-US" sz="800" dirty="0" smtClean="0"/>
              <a:t>XX</a:t>
            </a:r>
            <a:endParaRPr lang="en-US" sz="800" dirty="0"/>
          </a:p>
        </p:txBody>
      </p:sp>
      <p:sp>
        <p:nvSpPr>
          <p:cNvPr id="95" name="Rectangle 94"/>
          <p:cNvSpPr/>
          <p:nvPr/>
        </p:nvSpPr>
        <p:spPr>
          <a:xfrm>
            <a:off x="1629516" y="3955330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Sub-article XX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629516" y="4719713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Element XXX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361826" y="4713090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Sub-Section </a:t>
            </a:r>
            <a:endParaRPr lang="en-US" sz="800" dirty="0" smtClean="0"/>
          </a:p>
          <a:p>
            <a:pPr algn="ctr"/>
            <a:r>
              <a:rPr lang="en-US" sz="800" dirty="0" smtClean="0"/>
              <a:t>XX</a:t>
            </a:r>
            <a:endParaRPr lang="en-US" sz="800" dirty="0"/>
          </a:p>
        </p:txBody>
      </p:sp>
      <p:sp>
        <p:nvSpPr>
          <p:cNvPr id="98" name="Rectangle 97"/>
          <p:cNvSpPr/>
          <p:nvPr/>
        </p:nvSpPr>
        <p:spPr>
          <a:xfrm>
            <a:off x="3095517" y="4706465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Treasury acc. number</a:t>
            </a:r>
          </a:p>
          <a:p>
            <a:pPr algn="ctr"/>
            <a:r>
              <a:rPr lang="en-US" sz="800" dirty="0" smtClean="0"/>
              <a:t>XX</a:t>
            </a:r>
            <a:endParaRPr lang="en-US" sz="800" dirty="0"/>
          </a:p>
        </p:txBody>
      </p:sp>
      <p:sp>
        <p:nvSpPr>
          <p:cNvPr id="99" name="Rectangle 98"/>
          <p:cNvSpPr/>
          <p:nvPr/>
        </p:nvSpPr>
        <p:spPr>
          <a:xfrm>
            <a:off x="3785801" y="4706466"/>
            <a:ext cx="726404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Organization type </a:t>
            </a:r>
          </a:p>
          <a:p>
            <a:pPr algn="ctr"/>
            <a:r>
              <a:rPr lang="en-US" sz="800" dirty="0" smtClean="0"/>
              <a:t>XX</a:t>
            </a:r>
            <a:endParaRPr lang="en-US" sz="800" dirty="0"/>
          </a:p>
        </p:txBody>
      </p:sp>
      <p:sp>
        <p:nvSpPr>
          <p:cNvPr id="100" name="Rectangle 99"/>
          <p:cNvSpPr/>
          <p:nvPr/>
        </p:nvSpPr>
        <p:spPr>
          <a:xfrm>
            <a:off x="4560138" y="4706467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Treasury ID </a:t>
            </a:r>
            <a:r>
              <a:rPr lang="en-US" sz="800" dirty="0" smtClean="0"/>
              <a:t>code XXX</a:t>
            </a:r>
            <a:endParaRPr lang="en-US" sz="800" dirty="0"/>
          </a:p>
        </p:txBody>
      </p:sp>
      <p:sp>
        <p:nvSpPr>
          <p:cNvPr id="101" name="Rectangle 100"/>
          <p:cNvSpPr/>
          <p:nvPr/>
        </p:nvSpPr>
        <p:spPr>
          <a:xfrm>
            <a:off x="5288307" y="4706468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Task </a:t>
            </a:r>
          </a:p>
          <a:p>
            <a:pPr algn="ctr"/>
            <a:r>
              <a:rPr lang="en-US" sz="800" dirty="0" smtClean="0"/>
              <a:t>XX</a:t>
            </a:r>
            <a:endParaRPr lang="en-US" sz="800" dirty="0"/>
          </a:p>
        </p:txBody>
      </p:sp>
      <p:sp>
        <p:nvSpPr>
          <p:cNvPr id="102" name="Rectangle 101"/>
          <p:cNvSpPr/>
          <p:nvPr/>
        </p:nvSpPr>
        <p:spPr>
          <a:xfrm>
            <a:off x="6016476" y="4713090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Project XXXXX</a:t>
            </a:r>
            <a:endParaRPr lang="en-US" sz="800" dirty="0"/>
          </a:p>
        </p:txBody>
      </p:sp>
      <p:sp>
        <p:nvSpPr>
          <p:cNvPr id="103" name="Rectangle 102"/>
          <p:cNvSpPr/>
          <p:nvPr/>
        </p:nvSpPr>
        <p:spPr>
          <a:xfrm>
            <a:off x="6702628" y="4712151"/>
            <a:ext cx="73570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Financing source details</a:t>
            </a:r>
          </a:p>
          <a:p>
            <a:pPr algn="ctr"/>
            <a:r>
              <a:rPr lang="en-US" sz="800" dirty="0"/>
              <a:t>X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7478336" y="4719713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Level 2 sub-budget </a:t>
            </a:r>
          </a:p>
          <a:p>
            <a:pPr algn="ctr"/>
            <a:r>
              <a:rPr lang="en-US" sz="800" dirty="0" smtClean="0"/>
              <a:t>X</a:t>
            </a:r>
            <a:endParaRPr lang="en-US" sz="800" dirty="0"/>
          </a:p>
        </p:txBody>
      </p:sp>
      <p:sp>
        <p:nvSpPr>
          <p:cNvPr id="105" name="Rectangle 104"/>
          <p:cNvSpPr/>
          <p:nvPr/>
        </p:nvSpPr>
        <p:spPr>
          <a:xfrm>
            <a:off x="8203745" y="4719714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Township, settlement</a:t>
            </a:r>
          </a:p>
          <a:p>
            <a:pPr algn="ctr"/>
            <a:r>
              <a:rPr lang="en-US" sz="800" dirty="0" smtClean="0"/>
              <a:t>XXX</a:t>
            </a:r>
            <a:endParaRPr lang="en-US" sz="800" dirty="0"/>
          </a:p>
        </p:txBody>
      </p:sp>
      <p:sp>
        <p:nvSpPr>
          <p:cNvPr id="106" name="Rectangle 105"/>
          <p:cNvSpPr/>
          <p:nvPr/>
        </p:nvSpPr>
        <p:spPr>
          <a:xfrm>
            <a:off x="7478336" y="3218437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Sub-budget type</a:t>
            </a:r>
          </a:p>
          <a:p>
            <a:pPr algn="ctr"/>
            <a:r>
              <a:rPr lang="en-US" sz="800" dirty="0"/>
              <a:t>X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7483453" y="3953581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Level 1 sub-budget </a:t>
            </a:r>
          </a:p>
          <a:p>
            <a:pPr algn="ctr"/>
            <a:r>
              <a:rPr lang="en-US" sz="800" dirty="0" smtClean="0"/>
              <a:t>X</a:t>
            </a:r>
            <a:endParaRPr lang="en-US" sz="800" dirty="0"/>
          </a:p>
        </p:txBody>
      </p:sp>
      <p:sp>
        <p:nvSpPr>
          <p:cNvPr id="108" name="Rectangle 107"/>
          <p:cNvSpPr/>
          <p:nvPr/>
        </p:nvSpPr>
        <p:spPr>
          <a:xfrm>
            <a:off x="6741664" y="3218437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Financing source group </a:t>
            </a:r>
          </a:p>
          <a:p>
            <a:pPr algn="ctr"/>
            <a:r>
              <a:rPr lang="en-US" sz="800" dirty="0" smtClean="0"/>
              <a:t>X</a:t>
            </a:r>
            <a:endParaRPr lang="en-US" sz="800" dirty="0"/>
          </a:p>
        </p:txBody>
      </p:sp>
      <p:sp>
        <p:nvSpPr>
          <p:cNvPr id="109" name="Rectangle 108"/>
          <p:cNvSpPr/>
          <p:nvPr/>
        </p:nvSpPr>
        <p:spPr>
          <a:xfrm>
            <a:off x="6747406" y="3953582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Finance type </a:t>
            </a:r>
          </a:p>
          <a:p>
            <a:pPr algn="ctr"/>
            <a:r>
              <a:rPr lang="en-US" sz="800" dirty="0" smtClean="0"/>
              <a:t>XX</a:t>
            </a:r>
            <a:endParaRPr lang="en-US" sz="800" dirty="0"/>
          </a:p>
        </p:txBody>
      </p:sp>
      <p:sp>
        <p:nvSpPr>
          <p:cNvPr id="110" name="Rectangle 109"/>
          <p:cNvSpPr/>
          <p:nvPr/>
        </p:nvSpPr>
        <p:spPr>
          <a:xfrm>
            <a:off x="5298906" y="3962451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Sub-program XX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5298906" y="3218437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Program XX</a:t>
            </a:r>
            <a:endParaRPr lang="en-US" sz="800" dirty="0"/>
          </a:p>
        </p:txBody>
      </p:sp>
      <p:sp>
        <p:nvSpPr>
          <p:cNvPr id="112" name="Rectangle 111"/>
          <p:cNvSpPr/>
          <p:nvPr/>
        </p:nvSpPr>
        <p:spPr>
          <a:xfrm>
            <a:off x="3007584" y="3183584"/>
            <a:ext cx="814667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Public agencies, committees </a:t>
            </a:r>
          </a:p>
          <a:p>
            <a:pPr algn="ctr"/>
            <a:r>
              <a:rPr lang="en-US" sz="800" dirty="0" smtClean="0"/>
              <a:t>XX</a:t>
            </a:r>
            <a:endParaRPr lang="en-US" sz="800" dirty="0"/>
          </a:p>
        </p:txBody>
      </p:sp>
      <p:sp>
        <p:nvSpPr>
          <p:cNvPr id="113" name="Rectangle 112"/>
          <p:cNvSpPr/>
          <p:nvPr/>
        </p:nvSpPr>
        <p:spPr>
          <a:xfrm>
            <a:off x="3048946" y="3962450"/>
            <a:ext cx="755521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Departments, committees</a:t>
            </a:r>
          </a:p>
          <a:p>
            <a:pPr algn="ctr"/>
            <a:r>
              <a:rPr lang="en-US" sz="800" dirty="0" smtClean="0"/>
              <a:t>XX</a:t>
            </a:r>
            <a:endParaRPr lang="en-US" sz="800" dirty="0"/>
          </a:p>
        </p:txBody>
      </p:sp>
      <p:sp>
        <p:nvSpPr>
          <p:cNvPr id="114" name="Rectangle 113"/>
          <p:cNvSpPr/>
          <p:nvPr/>
        </p:nvSpPr>
        <p:spPr>
          <a:xfrm>
            <a:off x="2363994" y="3955330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Section </a:t>
            </a:r>
            <a:endParaRPr lang="en-US" sz="800" dirty="0" smtClean="0"/>
          </a:p>
          <a:p>
            <a:pPr algn="ctr"/>
            <a:r>
              <a:rPr lang="en-US" sz="800" dirty="0" smtClean="0"/>
              <a:t>XX</a:t>
            </a:r>
            <a:endParaRPr lang="en-US" sz="800" dirty="0"/>
          </a:p>
        </p:txBody>
      </p:sp>
      <p:sp>
        <p:nvSpPr>
          <p:cNvPr id="115" name="Rectangle 114"/>
          <p:cNvSpPr/>
          <p:nvPr/>
        </p:nvSpPr>
        <p:spPr>
          <a:xfrm>
            <a:off x="7478336" y="2452305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Budget type</a:t>
            </a:r>
          </a:p>
          <a:p>
            <a:pPr algn="ctr"/>
            <a:r>
              <a:rPr lang="en-US" sz="800" dirty="0"/>
              <a:t>X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8198753" y="3573016"/>
            <a:ext cx="645758" cy="8846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Rural council, region-level city, town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800" dirty="0" smtClean="0"/>
              <a:t>XXX</a:t>
            </a:r>
            <a:endParaRPr lang="en-US" sz="800" dirty="0"/>
          </a:p>
        </p:txBody>
      </p:sp>
      <p:sp>
        <p:nvSpPr>
          <p:cNvPr id="118" name="Rectangle 117"/>
          <p:cNvSpPr/>
          <p:nvPr/>
        </p:nvSpPr>
        <p:spPr>
          <a:xfrm>
            <a:off x="8211735" y="2555935"/>
            <a:ext cx="645758" cy="7562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Region, oblast level city, district of Minsk</a:t>
            </a:r>
          </a:p>
          <a:p>
            <a:pPr algn="ctr"/>
            <a:r>
              <a:rPr lang="en-US" sz="800" dirty="0" smtClean="0"/>
              <a:t>XXX </a:t>
            </a:r>
            <a:endParaRPr lang="en-US" sz="800" dirty="0"/>
          </a:p>
        </p:txBody>
      </p:sp>
      <p:sp>
        <p:nvSpPr>
          <p:cNvPr id="119" name="Rectangle 118"/>
          <p:cNvSpPr/>
          <p:nvPr/>
        </p:nvSpPr>
        <p:spPr>
          <a:xfrm>
            <a:off x="8198753" y="1900741"/>
            <a:ext cx="645758" cy="50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Oblast, Minsk </a:t>
            </a:r>
          </a:p>
          <a:p>
            <a:pPr algn="ctr"/>
            <a:r>
              <a:rPr lang="en-US" sz="800" dirty="0"/>
              <a:t>X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1518199" y="5477248"/>
            <a:ext cx="721483" cy="50413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Economic segment </a:t>
            </a:r>
          </a:p>
          <a:p>
            <a:pPr algn="ctr"/>
            <a:r>
              <a:rPr lang="en-US" sz="800" dirty="0" smtClean="0"/>
              <a:t>XX </a:t>
            </a:r>
            <a:r>
              <a:rPr lang="en-US" sz="800" dirty="0" err="1" smtClean="0"/>
              <a:t>XX</a:t>
            </a:r>
            <a:r>
              <a:rPr lang="en-US" sz="800" dirty="0" smtClean="0"/>
              <a:t> </a:t>
            </a:r>
            <a:r>
              <a:rPr lang="en-US" sz="800" dirty="0" err="1" smtClean="0"/>
              <a:t>XX</a:t>
            </a:r>
            <a:r>
              <a:rPr lang="en-US" sz="800" dirty="0" smtClean="0"/>
              <a:t> XXX</a:t>
            </a:r>
            <a:endParaRPr lang="en-US" sz="800" dirty="0"/>
          </a:p>
        </p:txBody>
      </p:sp>
      <p:sp>
        <p:nvSpPr>
          <p:cNvPr id="122" name="Rectangle 121"/>
          <p:cNvSpPr/>
          <p:nvPr/>
        </p:nvSpPr>
        <p:spPr>
          <a:xfrm>
            <a:off x="2279711" y="5477248"/>
            <a:ext cx="645758" cy="50413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Functional segment</a:t>
            </a:r>
          </a:p>
          <a:p>
            <a:pPr algn="ctr"/>
            <a:r>
              <a:rPr lang="en-US" sz="800" dirty="0" smtClean="0"/>
              <a:t>XX XX</a:t>
            </a:r>
            <a:endParaRPr lang="en-US" sz="800" dirty="0"/>
          </a:p>
        </p:txBody>
      </p:sp>
      <p:sp>
        <p:nvSpPr>
          <p:cNvPr id="123" name="Rectangle 122"/>
          <p:cNvSpPr/>
          <p:nvPr/>
        </p:nvSpPr>
        <p:spPr>
          <a:xfrm>
            <a:off x="2966267" y="5486400"/>
            <a:ext cx="796267" cy="48858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Organizational segment </a:t>
            </a:r>
          </a:p>
          <a:p>
            <a:pPr algn="ctr"/>
            <a:r>
              <a:rPr lang="en-US" sz="800" dirty="0" smtClean="0"/>
              <a:t>XX </a:t>
            </a:r>
            <a:r>
              <a:rPr lang="en-US" sz="800" dirty="0" err="1" smtClean="0"/>
              <a:t>XX</a:t>
            </a:r>
            <a:r>
              <a:rPr lang="en-US" sz="800" dirty="0" smtClean="0"/>
              <a:t> </a:t>
            </a:r>
            <a:r>
              <a:rPr lang="en-US" sz="800" dirty="0" err="1" smtClean="0"/>
              <a:t>XX</a:t>
            </a:r>
            <a:endParaRPr lang="en-US" sz="800" dirty="0"/>
          </a:p>
        </p:txBody>
      </p:sp>
      <p:sp>
        <p:nvSpPr>
          <p:cNvPr id="124" name="Rectangle 123"/>
          <p:cNvSpPr/>
          <p:nvPr/>
        </p:nvSpPr>
        <p:spPr>
          <a:xfrm>
            <a:off x="3804467" y="5484096"/>
            <a:ext cx="729391" cy="50413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Organization type segment </a:t>
            </a:r>
          </a:p>
          <a:p>
            <a:pPr algn="ctr"/>
            <a:r>
              <a:rPr lang="en-US" sz="800" dirty="0" smtClean="0"/>
              <a:t>XX</a:t>
            </a:r>
            <a:endParaRPr lang="en-US" sz="800" dirty="0"/>
          </a:p>
        </p:txBody>
      </p:sp>
      <p:sp>
        <p:nvSpPr>
          <p:cNvPr id="125" name="Rectangle 124"/>
          <p:cNvSpPr/>
          <p:nvPr/>
        </p:nvSpPr>
        <p:spPr>
          <a:xfrm>
            <a:off x="4560138" y="5484095"/>
            <a:ext cx="645758" cy="50413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Treasury ID code XXX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5249157" y="5484094"/>
            <a:ext cx="681138" cy="50413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Program segment</a:t>
            </a:r>
          </a:p>
          <a:p>
            <a:pPr algn="ctr"/>
            <a:r>
              <a:rPr lang="en-US" sz="800" dirty="0" smtClean="0"/>
              <a:t>XX </a:t>
            </a:r>
            <a:r>
              <a:rPr lang="en-US" sz="800" dirty="0" err="1" smtClean="0"/>
              <a:t>XX</a:t>
            </a:r>
            <a:r>
              <a:rPr lang="en-US" sz="800" dirty="0" smtClean="0"/>
              <a:t> </a:t>
            </a:r>
            <a:r>
              <a:rPr lang="en-US" sz="800" dirty="0" err="1" smtClean="0"/>
              <a:t>XX</a:t>
            </a:r>
            <a:endParaRPr lang="en-US" sz="800" dirty="0"/>
          </a:p>
        </p:txBody>
      </p:sp>
      <p:sp>
        <p:nvSpPr>
          <p:cNvPr id="127" name="Rectangle 126"/>
          <p:cNvSpPr/>
          <p:nvPr/>
        </p:nvSpPr>
        <p:spPr>
          <a:xfrm>
            <a:off x="5968689" y="5484094"/>
            <a:ext cx="703393" cy="50413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Project segment</a:t>
            </a:r>
            <a:endParaRPr lang="en-US" sz="800" dirty="0"/>
          </a:p>
          <a:p>
            <a:pPr algn="ctr"/>
            <a:r>
              <a:rPr lang="en-US" sz="800" dirty="0" smtClean="0"/>
              <a:t>XXXXX</a:t>
            </a:r>
            <a:endParaRPr lang="en-US" sz="800" dirty="0"/>
          </a:p>
        </p:txBody>
      </p:sp>
      <p:sp>
        <p:nvSpPr>
          <p:cNvPr id="128" name="Rectangle 127"/>
          <p:cNvSpPr/>
          <p:nvPr/>
        </p:nvSpPr>
        <p:spPr>
          <a:xfrm>
            <a:off x="6726543" y="5484092"/>
            <a:ext cx="671509" cy="50413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Funding source segment </a:t>
            </a:r>
          </a:p>
          <a:p>
            <a:pPr algn="ctr"/>
            <a:r>
              <a:rPr lang="en-US" sz="800" dirty="0" smtClean="0"/>
              <a:t>XXXX</a:t>
            </a:r>
            <a:endParaRPr lang="en-US" sz="800" dirty="0"/>
          </a:p>
        </p:txBody>
      </p:sp>
      <p:sp>
        <p:nvSpPr>
          <p:cNvPr id="129" name="Rectangle 128"/>
          <p:cNvSpPr/>
          <p:nvPr/>
        </p:nvSpPr>
        <p:spPr>
          <a:xfrm>
            <a:off x="7438383" y="5484092"/>
            <a:ext cx="661551" cy="50413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Budget type segment XXXX</a:t>
            </a:r>
            <a:endParaRPr lang="en-US" sz="800" dirty="0"/>
          </a:p>
        </p:txBody>
      </p:sp>
      <p:sp>
        <p:nvSpPr>
          <p:cNvPr id="130" name="Rectangle 129"/>
          <p:cNvSpPr/>
          <p:nvPr/>
        </p:nvSpPr>
        <p:spPr>
          <a:xfrm>
            <a:off x="8149072" y="5474792"/>
            <a:ext cx="842821" cy="50413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Location segment</a:t>
            </a:r>
          </a:p>
          <a:p>
            <a:pPr algn="ctr"/>
            <a:r>
              <a:rPr lang="en-US" sz="800" dirty="0" smtClean="0"/>
              <a:t>X XXX </a:t>
            </a:r>
            <a:r>
              <a:rPr lang="en-US" sz="800" dirty="0" err="1" smtClean="0"/>
              <a:t>XXX</a:t>
            </a:r>
            <a:r>
              <a:rPr lang="en-US" sz="800" dirty="0" smtClean="0"/>
              <a:t> </a:t>
            </a:r>
            <a:r>
              <a:rPr lang="en-US" sz="800" dirty="0" err="1" smtClean="0"/>
              <a:t>XXX</a:t>
            </a:r>
            <a:endParaRPr lang="en-US" sz="800" dirty="0"/>
          </a:p>
        </p:txBody>
      </p:sp>
      <p:sp>
        <p:nvSpPr>
          <p:cNvPr id="19" name="Rectangle 18"/>
          <p:cNvSpPr/>
          <p:nvPr/>
        </p:nvSpPr>
        <p:spPr>
          <a:xfrm>
            <a:off x="3376968" y="6309320"/>
            <a:ext cx="3277726" cy="432048"/>
          </a:xfrm>
          <a:prstGeom prst="rect">
            <a:avLst/>
          </a:prstGeom>
          <a:solidFill>
            <a:srgbClr val="F5DF5D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Proposed UCA structure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388336" y="6309320"/>
            <a:ext cx="795453" cy="2880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GFSM-compliant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2311529" y="6309320"/>
            <a:ext cx="795453" cy="2880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Based on </a:t>
            </a:r>
            <a:r>
              <a:rPr lang="en-US" sz="800" dirty="0" err="1" smtClean="0">
                <a:solidFill>
                  <a:schemeClr val="tx1"/>
                </a:solidFill>
              </a:rPr>
              <a:t>CoFoG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5015831" y="6165304"/>
            <a:ext cx="0" cy="1440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41544" y="6165304"/>
            <a:ext cx="658008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941544" y="5988224"/>
            <a:ext cx="0" cy="177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2580850" y="5985303"/>
            <a:ext cx="0" cy="177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V="1">
            <a:off x="3376968" y="5985303"/>
            <a:ext cx="0" cy="177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V="1">
            <a:off x="4145131" y="5988224"/>
            <a:ext cx="0" cy="177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V="1">
            <a:off x="4883017" y="5988224"/>
            <a:ext cx="0" cy="177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5643089" y="5982051"/>
            <a:ext cx="0" cy="177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V="1">
            <a:off x="6326993" y="5982051"/>
            <a:ext cx="0" cy="177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V="1">
            <a:off x="7064543" y="5985303"/>
            <a:ext cx="0" cy="177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V="1">
            <a:off x="7806332" y="5982051"/>
            <a:ext cx="0" cy="177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521632" y="5985303"/>
            <a:ext cx="0" cy="177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1941544" y="5235752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2684705" y="5235751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3418396" y="5223844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1956282" y="4464749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1979474" y="3714110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1984925" y="2924553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1982408" y="2172081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3419421" y="3681068"/>
            <a:ext cx="5354" cy="27473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2709255" y="4471372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3431400" y="4457711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4140309" y="5223843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V="1">
            <a:off x="4883017" y="5223842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5607416" y="5223841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6326993" y="5235751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7064543" y="5235751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7799914" y="5235751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8534614" y="5235751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5607416" y="4464749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5608255" y="3714110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7064543" y="4464749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 flipV="1">
            <a:off x="7064543" y="3722568"/>
            <a:ext cx="3887" cy="2310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7799914" y="4464749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7806332" y="3705240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V="1">
            <a:off x="7799914" y="2970096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V="1">
            <a:off x="8563925" y="3324675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8520730" y="4457711"/>
            <a:ext cx="0" cy="248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V="1">
            <a:off x="8520730" y="2404873"/>
            <a:ext cx="0" cy="15106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20" idx="0"/>
          </p:cNvCxnSpPr>
          <p:nvPr/>
        </p:nvCxnSpPr>
        <p:spPr>
          <a:xfrm flipH="1" flipV="1">
            <a:off x="1786062" y="5985303"/>
            <a:ext cx="1" cy="324017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 flipV="1">
            <a:off x="2852039" y="5970233"/>
            <a:ext cx="1" cy="324017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140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1388336" y="764704"/>
            <a:ext cx="7650317" cy="794352"/>
          </a:xfrm>
          <a:noFill/>
        </p:spPr>
        <p:txBody>
          <a:bodyPr>
            <a:noAutofit/>
          </a:bodyPr>
          <a:lstStyle/>
          <a:p>
            <a:r>
              <a:rPr lang="en-US" sz="2600" b="1" i="1" spc="50" dirty="0" smtClean="0">
                <a:ln w="11430"/>
                <a:solidFill>
                  <a:srgbClr val="0B33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Outcomes of benchmarking of the national accounting and reporting system</a:t>
            </a:r>
            <a:r>
              <a:rPr lang="ru-RU" sz="2600" b="1" i="1" spc="50" dirty="0" smtClean="0">
                <a:ln w="11430"/>
                <a:solidFill>
                  <a:srgbClr val="0B33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spc="50" dirty="0" smtClean="0">
                <a:ln w="11430"/>
                <a:solidFill>
                  <a:srgbClr val="0B33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IPSAS</a:t>
            </a:r>
            <a:endParaRPr lang="ru-RU" sz="26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xmlns="" val="934882157"/>
              </p:ext>
            </p:extLst>
          </p:nvPr>
        </p:nvGraphicFramePr>
        <p:xfrm>
          <a:off x="1587199" y="2132856"/>
          <a:ext cx="7284005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6520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89" name="Заголовок 1"/>
          <p:cNvSpPr txBox="1">
            <a:spLocks/>
          </p:cNvSpPr>
          <p:nvPr/>
        </p:nvSpPr>
        <p:spPr>
          <a:xfrm>
            <a:off x="1368985" y="836712"/>
            <a:ext cx="7576152" cy="16561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trategy of the Belarus public finance management reform</a:t>
            </a:r>
            <a:r>
              <a:rPr lang="ru-RU" sz="32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defined by Resolution</a:t>
            </a:r>
            <a:r>
              <a:rPr lang="ru-RU" sz="22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the Council of Ministers of the Republic of Belarus No. 1080 of 23.12.2015</a:t>
            </a:r>
            <a:r>
              <a:rPr lang="ru-RU" sz="22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820292539"/>
              </p:ext>
            </p:extLst>
          </p:nvPr>
        </p:nvGraphicFramePr>
        <p:xfrm>
          <a:off x="1655957" y="2564904"/>
          <a:ext cx="7289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603640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836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577364289"/>
              </p:ext>
            </p:extLst>
          </p:nvPr>
        </p:nvGraphicFramePr>
        <p:xfrm>
          <a:off x="13836" y="188933"/>
          <a:ext cx="9814748" cy="6480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92800" l="0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1823" y="1467881"/>
            <a:ext cx="777911" cy="59839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92800" l="0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594" y="5301208"/>
            <a:ext cx="777911" cy="59839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92800" l="0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3894" y="5445224"/>
            <a:ext cx="777911" cy="59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548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390736"/>
            <a:ext cx="0" cy="6467264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graphicFrame>
        <p:nvGraphicFramePr>
          <p:cNvPr id="43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19083886"/>
              </p:ext>
            </p:extLst>
          </p:nvPr>
        </p:nvGraphicFramePr>
        <p:xfrm>
          <a:off x="1189473" y="476672"/>
          <a:ext cx="7954527" cy="6381328"/>
        </p:xfrm>
        <a:graphic>
          <a:graphicData uri="http://schemas.openxmlformats.org/drawingml/2006/table">
            <a:tbl>
              <a:tblPr firstRow="1" firstCol="1" bandRow="1" bandCol="1">
                <a:tableStyleId>{1FECB4D8-DB02-4DC6-A0A2-4F2EBAE1DC90}</a:tableStyleId>
              </a:tblPr>
              <a:tblGrid>
                <a:gridCol w="3976832"/>
                <a:gridCol w="3977695"/>
              </a:tblGrid>
              <a:tr h="2577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Risks</a:t>
                      </a:r>
                      <a:r>
                        <a:rPr lang="en-US" sz="1400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accompanying the reform</a:t>
                      </a:r>
                      <a:endParaRPr lang="ru-RU" sz="14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3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Risk mitigation measures</a:t>
                      </a:r>
                      <a:endParaRPr lang="ru-RU" sz="14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31E"/>
                    </a:solidFill>
                  </a:tcPr>
                </a:tc>
              </a:tr>
              <a:tr h="1031015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public confidence in the need for</a:t>
                      </a:r>
                      <a:r>
                        <a:rPr lang="en-US" sz="1400" baseline="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reforming  accounting and reporting system</a:t>
                      </a:r>
                      <a:endParaRPr lang="ru-RU" sz="1400" b="0" dirty="0">
                        <a:solidFill>
                          <a:srgbClr val="0B331E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Develop</a:t>
                      </a:r>
                      <a:r>
                        <a:rPr lang="en-US" sz="1400" baseline="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approve a reform implementation plan including justified measures, implementation deadlines, adequate funding and expected outcomes</a:t>
                      </a:r>
                      <a:endParaRPr lang="ru-RU" sz="1400" b="0" dirty="0">
                        <a:solidFill>
                          <a:srgbClr val="0B331E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1015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Inadequate expertise and experience in transition</a:t>
                      </a:r>
                      <a:r>
                        <a:rPr lang="en-US" sz="1400" baseline="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 IPSAS, low knowledge of the standards among staff carrying out the reform</a:t>
                      </a:r>
                      <a:endParaRPr lang="ru-RU" sz="1400" b="0" dirty="0">
                        <a:solidFill>
                          <a:srgbClr val="0B331E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Include engaged staff</a:t>
                      </a:r>
                      <a:r>
                        <a:rPr lang="en-US" sz="1400" b="0" baseline="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(advanced) training into the reform implementation plan</a:t>
                      </a:r>
                      <a:endParaRPr lang="ru-RU" sz="1400" b="0" dirty="0">
                        <a:solidFill>
                          <a:srgbClr val="0B331E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1015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Low capacity of accounting staff in terms of practical application</a:t>
                      </a:r>
                      <a:r>
                        <a:rPr lang="en-US" sz="1400" b="1" baseline="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of the IPSAS provisions and principles</a:t>
                      </a:r>
                      <a:endParaRPr lang="ru-RU" sz="1400" b="0" dirty="0">
                        <a:solidFill>
                          <a:srgbClr val="0B331E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Provide in the PFM</a:t>
                      </a:r>
                      <a:r>
                        <a:rPr lang="en-US" sz="1400" baseline="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reform plan for a scope of training adequate for development of the required capacity</a:t>
                      </a:r>
                      <a:endParaRPr lang="ru-RU" sz="1400" b="0" dirty="0">
                        <a:solidFill>
                          <a:srgbClr val="0B331E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800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Inability of the current accounting data base</a:t>
                      </a:r>
                      <a:r>
                        <a:rPr lang="en-US" sz="1400" baseline="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 provide for preparation of financial reports in line with the IPSAS requirements</a:t>
                      </a:r>
                      <a:endParaRPr lang="ru-RU" sz="1400" b="0" dirty="0">
                        <a:solidFill>
                          <a:srgbClr val="0B331E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Approve</a:t>
                      </a:r>
                      <a:r>
                        <a:rPr lang="en-US" sz="1400" baseline="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the UCA integrated with the budget classification and compliant with the IPSAS reporting requirements</a:t>
                      </a:r>
                      <a:endParaRPr lang="ru-RU" sz="1400" b="0" dirty="0">
                        <a:solidFill>
                          <a:srgbClr val="0B331E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1365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Absence of resources and IT solutions</a:t>
                      </a:r>
                      <a:r>
                        <a:rPr lang="ru-RU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 collection and presentation</a:t>
                      </a:r>
                      <a:r>
                        <a:rPr lang="en-US" sz="1400" baseline="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of information in line with </a:t>
                      </a:r>
                      <a:r>
                        <a:rPr lang="en-US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IPSAS</a:t>
                      </a:r>
                      <a:endParaRPr lang="ru-RU" sz="1400" b="0" dirty="0">
                        <a:solidFill>
                          <a:srgbClr val="0B331E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Develop and introduce the Integrated Information System of Public Finance Management</a:t>
                      </a:r>
                      <a:endParaRPr lang="ru-RU" sz="1400" b="0" dirty="0">
                        <a:solidFill>
                          <a:srgbClr val="0B331E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65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Inability</a:t>
                      </a:r>
                      <a:r>
                        <a:rPr lang="ru-RU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en-US" sz="1400" baseline="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the Supreme Audit Institution</a:t>
                      </a:r>
                      <a:r>
                        <a:rPr lang="ru-RU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r>
                        <a:rPr lang="ru-RU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ru-RU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perform audit in line</a:t>
                      </a:r>
                      <a:r>
                        <a:rPr lang="en-US" sz="1400" baseline="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with th</a:t>
                      </a:r>
                      <a:r>
                        <a:rPr lang="en-US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Internal Audit Standards</a:t>
                      </a:r>
                      <a:r>
                        <a:rPr lang="ru-RU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IAS</a:t>
                      </a:r>
                      <a:r>
                        <a:rPr lang="ru-RU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0" dirty="0">
                        <a:solidFill>
                          <a:srgbClr val="0B331E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Make a strategic</a:t>
                      </a:r>
                      <a:r>
                        <a:rPr lang="en-US" sz="1400" baseline="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decision on the IAS implementation and on launching the SAI recognition procedure </a:t>
                      </a:r>
                      <a:r>
                        <a:rPr lang="en-US" sz="1400" dirty="0" smtClean="0">
                          <a:solidFill>
                            <a:srgbClr val="0B33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by the International Organization of Supreme Audit Institutions</a:t>
                      </a:r>
                      <a:endParaRPr lang="ru-RU" sz="1400" b="0" dirty="0">
                        <a:solidFill>
                          <a:srgbClr val="0B331E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190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-19137" y="3019"/>
            <a:ext cx="9204441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635896" y="4297683"/>
            <a:ext cx="5040560" cy="1470025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  <a:r>
              <a:rPr lang="ru-RU" sz="3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19137" y="-27410"/>
            <a:ext cx="9204443" cy="3611740"/>
            <a:chOff x="-3705" y="304800"/>
            <a:chExt cx="9184217" cy="361174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-3705" y="304800"/>
              <a:ext cx="9179423" cy="17187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55000"/>
                    <a:lumMod val="27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effectLst>
                  <a:innerShdw blurRad="114300" dist="1765300">
                    <a:prstClr val="black"/>
                  </a:innerShdw>
                </a:effectLst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-3704" y="476672"/>
              <a:ext cx="9184216" cy="3439868"/>
              <a:chOff x="-3704" y="476672"/>
              <a:chExt cx="9184216" cy="3439868"/>
            </a:xfrm>
          </p:grpSpPr>
          <p:pic>
            <p:nvPicPr>
              <p:cNvPr id="1028" name="Picture 4" descr="http://www.busel.ua/UserFiles/Image/NEWS/2012/img0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704" y="476672"/>
                <a:ext cx="9179423" cy="3439868"/>
              </a:xfrm>
              <a:prstGeom prst="rect">
                <a:avLst/>
              </a:prstGeom>
              <a:noFill/>
              <a:effectLst>
                <a:outerShdw blurRad="50800" dist="1143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4" descr="http://www.busel.ua/UserFiles/Image/NEWS/2012/img0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2405" b="18360"/>
              <a:stretch/>
            </p:blipFill>
            <p:spPr bwMode="auto">
              <a:xfrm>
                <a:off x="1089" y="476672"/>
                <a:ext cx="8958607" cy="2808311"/>
              </a:xfrm>
              <a:prstGeom prst="rect">
                <a:avLst/>
              </a:prstGeom>
              <a:noFill/>
              <a:effectLst>
                <a:outerShdw blurRad="50800" dist="1143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4" descr="http://www.busel.ua/UserFiles/Image/NEWS/2012/img0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8087" b="46235"/>
              <a:stretch/>
            </p:blipFill>
            <p:spPr bwMode="auto">
              <a:xfrm>
                <a:off x="32873" y="548200"/>
                <a:ext cx="8437058" cy="1849433"/>
              </a:xfrm>
              <a:prstGeom prst="rect">
                <a:avLst/>
              </a:prstGeom>
              <a:noFill/>
              <a:effectLst>
                <a:outerShdw blurRad="50800" dist="1143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4" descr="http://www.busel.ua/UserFiles/Image/NEWS/2012/img0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8527" b="75150"/>
              <a:stretch/>
            </p:blipFill>
            <p:spPr bwMode="auto">
              <a:xfrm>
                <a:off x="1089" y="770022"/>
                <a:ext cx="9179423" cy="561474"/>
              </a:xfrm>
              <a:prstGeom prst="rect">
                <a:avLst/>
              </a:prstGeom>
              <a:noFill/>
              <a:effectLst>
                <a:outerShdw blurRad="50800" dist="1143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3" name="Прямая соединительная линия 2"/>
          <p:cNvCxnSpPr/>
          <p:nvPr/>
        </p:nvCxnSpPr>
        <p:spPr>
          <a:xfrm>
            <a:off x="3275856" y="3789040"/>
            <a:ext cx="0" cy="2808312"/>
          </a:xfrm>
          <a:prstGeom prst="line">
            <a:avLst/>
          </a:prstGeom>
          <a:ln w="50800">
            <a:solidFill>
              <a:srgbClr val="0F45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955012"/>
            <a:ext cx="3072662" cy="252028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flipH="1">
            <a:off x="1715843" y="4863009"/>
            <a:ext cx="720080" cy="216024"/>
          </a:xfrm>
          <a:prstGeom prst="rect">
            <a:avLst/>
          </a:prstGeom>
          <a:solidFill>
            <a:srgbClr val="0B331E"/>
          </a:solidFill>
          <a:ln w="34925">
            <a:solidFill>
              <a:srgbClr val="0B331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flipH="1">
            <a:off x="1486005" y="5220574"/>
            <a:ext cx="720080" cy="216024"/>
          </a:xfrm>
          <a:prstGeom prst="rect">
            <a:avLst/>
          </a:prstGeom>
          <a:solidFill>
            <a:srgbClr val="0B331E"/>
          </a:solidFill>
          <a:ln w="34925">
            <a:solidFill>
              <a:srgbClr val="0B331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 flipH="1">
            <a:off x="1232497" y="5557928"/>
            <a:ext cx="720080" cy="216024"/>
          </a:xfrm>
          <a:prstGeom prst="rect">
            <a:avLst/>
          </a:prstGeom>
          <a:solidFill>
            <a:srgbClr val="0B331E"/>
          </a:solidFill>
          <a:ln w="34925">
            <a:solidFill>
              <a:srgbClr val="0B331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132" y="4575749"/>
            <a:ext cx="1729745" cy="128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443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1378391" y="764704"/>
            <a:ext cx="7566746" cy="794352"/>
          </a:xfrm>
          <a:noFill/>
        </p:spPr>
        <p:txBody>
          <a:bodyPr>
            <a:noAutofit/>
          </a:bodyPr>
          <a:lstStyle/>
          <a:p>
            <a:r>
              <a:rPr lang="en-US" sz="2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Key areas of the public finance management reform</a:t>
            </a:r>
            <a:r>
              <a:rPr lang="ru-RU" sz="2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26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009558978"/>
              </p:ext>
            </p:extLst>
          </p:nvPr>
        </p:nvGraphicFramePr>
        <p:xfrm>
          <a:off x="1621578" y="1844824"/>
          <a:ext cx="709031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6008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919864" cy="836712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Key tasks of the Automated </a:t>
            </a:r>
            <a:r>
              <a:rPr lang="en-US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System for </a:t>
            </a:r>
            <a:r>
              <a:rPr lang="en-US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Financial Settlements (ASFS)</a:t>
            </a:r>
            <a:endParaRPr lang="ru-RU" sz="2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032999573"/>
              </p:ext>
            </p:extLst>
          </p:nvPr>
        </p:nvGraphicFramePr>
        <p:xfrm>
          <a:off x="1524000" y="2060848"/>
          <a:ext cx="736848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295128" y="639633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B331E"/>
                </a:solidFill>
                <a:latin typeface="Times New Roman" pitchFamily="18" charset="0"/>
                <a:cs typeface="Times New Roman" pitchFamily="18" charset="0"/>
              </a:rPr>
              <a:t>*A standalone software product developed by the Ministry of Finance for accounting and report generation purposes; it used by part of budget entities</a:t>
            </a:r>
            <a:endParaRPr lang="ru-RU" sz="1200" i="1" dirty="0">
              <a:solidFill>
                <a:srgbClr val="0B331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43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58151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1333474" y="548680"/>
            <a:ext cx="7919864" cy="836712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sz="2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Drawbacks of the current</a:t>
            </a:r>
            <a:r>
              <a:rPr lang="ru-RU" sz="2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AFS</a:t>
            </a:r>
            <a:endParaRPr lang="ru-RU" sz="26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56347" y="1443543"/>
            <a:ext cx="7764659" cy="5328592"/>
            <a:chOff x="1777066" y="1515551"/>
            <a:chExt cx="7764659" cy="5328592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1777066" y="1515551"/>
              <a:ext cx="7764659" cy="5328592"/>
              <a:chOff x="1777066" y="1268760"/>
              <a:chExt cx="7764659" cy="5328592"/>
            </a:xfrm>
          </p:grpSpPr>
          <p:graphicFrame>
            <p:nvGraphicFramePr>
              <p:cNvPr id="46" name="Схема 45"/>
              <p:cNvGraphicFramePr/>
              <p:nvPr>
                <p:extLst>
                  <p:ext uri="{D42A27DB-BD31-4B8C-83A1-F6EECF244321}">
                    <p14:modId xmlns:p14="http://schemas.microsoft.com/office/powerpoint/2010/main" xmlns="" val="1963397274"/>
                  </p:ext>
                </p:extLst>
              </p:nvPr>
            </p:nvGraphicFramePr>
            <p:xfrm>
              <a:off x="1786062" y="1340768"/>
              <a:ext cx="7755663" cy="525658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  <p:sp>
            <p:nvSpPr>
              <p:cNvPr id="47" name="Овал 46"/>
              <p:cNvSpPr/>
              <p:nvPr/>
            </p:nvSpPr>
            <p:spPr>
              <a:xfrm>
                <a:off x="1777066" y="1268760"/>
                <a:ext cx="397727" cy="432048"/>
              </a:xfrm>
              <a:prstGeom prst="ellipse">
                <a:avLst/>
              </a:prstGeom>
              <a:solidFill>
                <a:srgbClr val="0B331E"/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1786062" y="4694377"/>
                <a:ext cx="397727" cy="432048"/>
              </a:xfrm>
              <a:prstGeom prst="ellipse">
                <a:avLst/>
              </a:prstGeom>
              <a:solidFill>
                <a:srgbClr val="0B331E"/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1786062" y="3861048"/>
                <a:ext cx="397727" cy="432048"/>
              </a:xfrm>
              <a:prstGeom prst="ellipse">
                <a:avLst/>
              </a:prstGeom>
              <a:solidFill>
                <a:srgbClr val="0B331E"/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1786062" y="3000718"/>
                <a:ext cx="397727" cy="432048"/>
              </a:xfrm>
              <a:prstGeom prst="ellipse">
                <a:avLst/>
              </a:prstGeom>
              <a:solidFill>
                <a:srgbClr val="0B331E"/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3" name="Овал 72"/>
              <p:cNvSpPr/>
              <p:nvPr/>
            </p:nvSpPr>
            <p:spPr>
              <a:xfrm>
                <a:off x="1786062" y="2132856"/>
                <a:ext cx="397727" cy="432048"/>
              </a:xfrm>
              <a:prstGeom prst="ellipse">
                <a:avLst/>
              </a:prstGeom>
              <a:solidFill>
                <a:srgbClr val="0B331E"/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74" name="Овал 73"/>
            <p:cNvSpPr/>
            <p:nvPr/>
          </p:nvSpPr>
          <p:spPr>
            <a:xfrm>
              <a:off x="1786062" y="5827220"/>
              <a:ext cx="397727" cy="432048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305405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58151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58" r="36148"/>
          <a:stretch/>
        </p:blipFill>
        <p:spPr bwMode="auto">
          <a:xfrm>
            <a:off x="-3706" y="476671"/>
            <a:ext cx="1189473" cy="6439479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919864" cy="836712"/>
          </a:xfrm>
        </p:spPr>
        <p:txBody>
          <a:bodyPr>
            <a:noAutofit/>
          </a:bodyPr>
          <a:lstStyle/>
          <a:p>
            <a:pPr marL="0" indent="0"/>
            <a:r>
              <a:rPr lang="en-US" sz="2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Problem issues with the current national accounting and reporting system</a:t>
            </a:r>
            <a:r>
              <a:rPr lang="ru-RU" sz="2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26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258230" y="1844824"/>
            <a:ext cx="7488043" cy="4752528"/>
            <a:chOff x="1457093" y="1844824"/>
            <a:chExt cx="7488043" cy="4752528"/>
          </a:xfrm>
        </p:grpSpPr>
        <p:graphicFrame>
          <p:nvGraphicFramePr>
            <p:cNvPr id="5" name="Схема 4"/>
            <p:cNvGraphicFramePr/>
            <p:nvPr>
              <p:extLst>
                <p:ext uri="{D42A27DB-BD31-4B8C-83A1-F6EECF244321}">
                  <p14:modId xmlns:p14="http://schemas.microsoft.com/office/powerpoint/2010/main" xmlns="" val="1677807767"/>
                </p:ext>
              </p:extLst>
            </p:nvPr>
          </p:nvGraphicFramePr>
          <p:xfrm>
            <a:off x="1457093" y="1844824"/>
            <a:ext cx="7488043" cy="47525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6" name="Овал 5"/>
            <p:cNvSpPr/>
            <p:nvPr/>
          </p:nvSpPr>
          <p:spPr>
            <a:xfrm>
              <a:off x="1984925" y="1844824"/>
              <a:ext cx="397727" cy="432048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984926" y="5651638"/>
              <a:ext cx="397727" cy="432048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1984926" y="4725144"/>
              <a:ext cx="397727" cy="432048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1981253" y="3763642"/>
              <a:ext cx="397727" cy="432048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981251" y="2841345"/>
              <a:ext cx="397727" cy="432048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6928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1388336" y="764704"/>
            <a:ext cx="7566746" cy="794352"/>
          </a:xfrm>
          <a:noFill/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Key objectives of the </a:t>
            </a:r>
            <a:r>
              <a:rPr lang="en-US" sz="24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Belarus general government accounting </a:t>
            </a:r>
            <a:r>
              <a:rPr lang="en-US" sz="24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reporting system</a:t>
            </a:r>
            <a:r>
              <a:rPr lang="ru-RU" sz="2400" b="1" i="1" dirty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improvements</a:t>
            </a:r>
            <a:r>
              <a:rPr lang="ru-RU" sz="24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230905250"/>
              </p:ext>
            </p:extLst>
          </p:nvPr>
        </p:nvGraphicFramePr>
        <p:xfrm>
          <a:off x="1621578" y="1844824"/>
          <a:ext cx="709031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17421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1388336" y="445270"/>
            <a:ext cx="7566746" cy="794352"/>
          </a:xfrm>
          <a:noFill/>
        </p:spPr>
        <p:txBody>
          <a:bodyPr>
            <a:noAutofit/>
          </a:bodyPr>
          <a:lstStyle/>
          <a:p>
            <a:r>
              <a:rPr lang="en-US" sz="2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Accounting reform implementation plan</a:t>
            </a:r>
            <a:endParaRPr lang="ru-RU" sz="26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488580" y="1268760"/>
            <a:ext cx="7429574" cy="5400600"/>
            <a:chOff x="1515562" y="1268760"/>
            <a:chExt cx="7429574" cy="5400600"/>
          </a:xfrm>
        </p:grpSpPr>
        <p:graphicFrame>
          <p:nvGraphicFramePr>
            <p:cNvPr id="15" name="Схема 14"/>
            <p:cNvGraphicFramePr/>
            <p:nvPr>
              <p:extLst>
                <p:ext uri="{D42A27DB-BD31-4B8C-83A1-F6EECF244321}">
                  <p14:modId xmlns:p14="http://schemas.microsoft.com/office/powerpoint/2010/main" xmlns="" val="3735707326"/>
                </p:ext>
              </p:extLst>
            </p:nvPr>
          </p:nvGraphicFramePr>
          <p:xfrm>
            <a:off x="1523999" y="1268760"/>
            <a:ext cx="7421137" cy="5400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74" name="Нашивка 73"/>
            <p:cNvSpPr/>
            <p:nvPr/>
          </p:nvSpPr>
          <p:spPr>
            <a:xfrm rot="5400000">
              <a:off x="1399635" y="2248784"/>
              <a:ext cx="772850" cy="540995"/>
            </a:xfrm>
            <a:prstGeom prst="chevron">
              <a:avLst/>
            </a:prstGeom>
            <a:solidFill>
              <a:srgbClr val="0B331E"/>
            </a:solidFill>
            <a:ln>
              <a:solidFill>
                <a:srgbClr val="0B331E"/>
              </a:solidFill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Нашивка 76"/>
            <p:cNvSpPr/>
            <p:nvPr/>
          </p:nvSpPr>
          <p:spPr>
            <a:xfrm rot="5400000">
              <a:off x="1400904" y="1547942"/>
              <a:ext cx="772850" cy="540995"/>
            </a:xfrm>
            <a:prstGeom prst="chevron">
              <a:avLst/>
            </a:prstGeom>
            <a:solidFill>
              <a:srgbClr val="0B331E"/>
            </a:solidFill>
            <a:ln>
              <a:solidFill>
                <a:srgbClr val="0B331E"/>
              </a:solidFill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xmlns="" val="35271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704" y="0"/>
            <a:ext cx="914770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706" y="0"/>
            <a:ext cx="9147705" cy="476672"/>
          </a:xfrm>
          <a:prstGeom prst="rect">
            <a:avLst/>
          </a:prstGeom>
          <a:solidFill>
            <a:srgbClr val="0B3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704" y="304800"/>
            <a:ext cx="9147704" cy="1718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  <a:lumMod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114300" dist="1765300">
                  <a:prstClr val="black"/>
                </a:innerShdw>
              </a:effectLst>
            </a:endParaRPr>
          </a:p>
        </p:txBody>
      </p:sp>
      <p:pic>
        <p:nvPicPr>
          <p:cNvPr id="28" name="Picture 4" descr="http://www.busel.ua/UserFiles/Image/NEWS/2012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58" r="36148"/>
          <a:stretch/>
        </p:blipFill>
        <p:spPr bwMode="auto">
          <a:xfrm>
            <a:off x="0" y="476672"/>
            <a:ext cx="1189473" cy="6381328"/>
          </a:xfrm>
          <a:prstGeom prst="rect">
            <a:avLst/>
          </a:prstGeom>
          <a:noFill/>
          <a:effectLst>
            <a:outerShdw blurRad="50800" dist="1143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189473" y="476672"/>
            <a:ext cx="0" cy="6381328"/>
          </a:xfrm>
          <a:prstGeom prst="line">
            <a:avLst/>
          </a:prstGeom>
          <a:ln w="50800">
            <a:solidFill>
              <a:srgbClr val="0B3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3706" y="31391"/>
            <a:ext cx="9147706" cy="414006"/>
            <a:chOff x="32791" y="31391"/>
            <a:chExt cx="9182520" cy="41400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2791" y="31395"/>
              <a:ext cx="1197720" cy="413880"/>
              <a:chOff x="32791" y="31395"/>
              <a:chExt cx="1197720" cy="41388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230511" y="31396"/>
              <a:ext cx="1197720" cy="413880"/>
              <a:chOff x="32791" y="31395"/>
              <a:chExt cx="1197720" cy="41388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2428231" y="31515"/>
              <a:ext cx="1197720" cy="413880"/>
              <a:chOff x="32791" y="31395"/>
              <a:chExt cx="1197720" cy="41388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3625951" y="31394"/>
              <a:ext cx="1197720" cy="413880"/>
              <a:chOff x="32791" y="31395"/>
              <a:chExt cx="1197720" cy="413880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4823671" y="31516"/>
              <a:ext cx="1197720" cy="413880"/>
              <a:chOff x="32791" y="31395"/>
              <a:chExt cx="1197720" cy="41388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6021391" y="31517"/>
              <a:ext cx="1197720" cy="413880"/>
              <a:chOff x="32791" y="31395"/>
              <a:chExt cx="1197720" cy="413880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7219111" y="31393"/>
              <a:ext cx="1197720" cy="413880"/>
              <a:chOff x="32791" y="31395"/>
              <a:chExt cx="1197720" cy="413880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91" y="31396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031" y="31395"/>
                <a:ext cx="399240" cy="41387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1271" y="31396"/>
                <a:ext cx="399240" cy="413879"/>
              </a:xfrm>
              <a:prstGeom prst="rect">
                <a:avLst/>
              </a:prstGeom>
            </p:spPr>
          </p:pic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16831" y="31392"/>
              <a:ext cx="399240" cy="41387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16071" y="31391"/>
              <a:ext cx="399240" cy="413879"/>
            </a:xfrm>
            <a:prstGeom prst="rect">
              <a:avLst/>
            </a:prstGeom>
          </p:spPr>
        </p:pic>
      </p:grp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1378391" y="764704"/>
            <a:ext cx="7566746" cy="794352"/>
          </a:xfrm>
          <a:noFill/>
        </p:spPr>
        <p:txBody>
          <a:bodyPr>
            <a:noAutofit/>
          </a:bodyPr>
          <a:lstStyle/>
          <a:p>
            <a:r>
              <a:rPr lang="en-US" sz="2600" b="1" i="1" dirty="0" smtClean="0">
                <a:solidFill>
                  <a:srgbClr val="0B3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Key indicators of the reform progress</a:t>
            </a:r>
            <a:endParaRPr lang="ru-RU" sz="2600" b="1" i="1" dirty="0">
              <a:solidFill>
                <a:srgbClr val="0B3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545258" y="1268760"/>
            <a:ext cx="7421138" cy="5056336"/>
            <a:chOff x="1545258" y="1268760"/>
            <a:chExt cx="7421138" cy="5056336"/>
          </a:xfrm>
        </p:grpSpPr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xmlns="" val="2610030749"/>
                </p:ext>
              </p:extLst>
            </p:nvPr>
          </p:nvGraphicFramePr>
          <p:xfrm>
            <a:off x="1545258" y="1268760"/>
            <a:ext cx="7421138" cy="50563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5" name="Овал 4"/>
            <p:cNvSpPr/>
            <p:nvPr/>
          </p:nvSpPr>
          <p:spPr>
            <a:xfrm>
              <a:off x="3178104" y="4725144"/>
              <a:ext cx="397727" cy="360040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7749491" y="5433144"/>
              <a:ext cx="397727" cy="360040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292080" y="5085184"/>
              <a:ext cx="397727" cy="360040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3059832" y="4905164"/>
              <a:ext cx="118272" cy="108012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7633685" y="5630431"/>
              <a:ext cx="118272" cy="108012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5180816" y="5300472"/>
              <a:ext cx="118272" cy="108012"/>
            </a:xfrm>
            <a:prstGeom prst="ellipse">
              <a:avLst/>
            </a:prstGeom>
            <a:solidFill>
              <a:srgbClr val="0B331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87072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2661</TotalTime>
  <Words>1994</Words>
  <Application>Microsoft Office PowerPoint</Application>
  <PresentationFormat>Экран (4:3)</PresentationFormat>
  <Paragraphs>312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The First Steps to Accounting and Reporting Reform</vt:lpstr>
      <vt:lpstr>Слайд 2</vt:lpstr>
      <vt:lpstr>Key areas of the public finance management reform:</vt:lpstr>
      <vt:lpstr>Key tasks of the Automated System for Financial Settlements (ASFS)</vt:lpstr>
      <vt:lpstr>Drawbacks of the current AFS</vt:lpstr>
      <vt:lpstr>Problem issues with the current national accounting and reporting system:</vt:lpstr>
      <vt:lpstr>Key objectives of the Belarus general government accounting and reporting system improvements:</vt:lpstr>
      <vt:lpstr>Accounting reform implementation plan</vt:lpstr>
      <vt:lpstr>Key indicators of the reform progress</vt:lpstr>
      <vt:lpstr>The Treasury established the Unit for Enhancement of Public Sector Accounting and Reporting</vt:lpstr>
      <vt:lpstr>Institutional reform support:  1. The Coordinating Board for Approximation of the Legislation of the Republic of Belarus with International Financial Reporting Standards is in operation (established on July 8, 2010) -  an agency providing coordination and consultations on methodological, technical and organizational issues of approximation with IFRS. 2. An order on establishment of an inter-agency task team for improving the public accounting and reporting was drafted. </vt:lpstr>
      <vt:lpstr>Budget classification</vt:lpstr>
      <vt:lpstr>State Treasury Chart of Accounts of the budget execution</vt:lpstr>
      <vt:lpstr>Chart of accounts for execution of base and oblast-level local budgets</vt:lpstr>
      <vt:lpstr>Chart of accounts for execution of rural budgets</vt:lpstr>
      <vt:lpstr>Chart of accounts for budget entities</vt:lpstr>
      <vt:lpstr>Слайд 17</vt:lpstr>
      <vt:lpstr>Conceptual design of the Uniform Chart of Accounts integrated with the budget classification</vt:lpstr>
      <vt:lpstr>Outcomes of benchmarking of the national accounting and reporting system with IPSAS</vt:lpstr>
      <vt:lpstr>Слайд 20</vt:lpstr>
      <vt:lpstr>Слайд 21</vt:lpstr>
      <vt:lpstr>Thank you!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Yelena Slizhevskaya</cp:lastModifiedBy>
  <cp:revision>268</cp:revision>
  <cp:lastPrinted>2016-09-06T11:53:43Z</cp:lastPrinted>
  <dcterms:created xsi:type="dcterms:W3CDTF">2015-03-15T14:04:14Z</dcterms:created>
  <dcterms:modified xsi:type="dcterms:W3CDTF">2016-09-23T11:48:12Z</dcterms:modified>
</cp:coreProperties>
</file>