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57" r:id="rId14"/>
  </p:sldIdLst>
  <p:sldSz cx="9144000" cy="6858000" type="screen4x3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98742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19258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14442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73648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06467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8374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45067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030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188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9183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22159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7118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Uvođenje fiskalnih pravila u zakonodavstvo</a:t>
            </a:r>
            <a:r>
              <a:t/>
            </a:r>
            <a:br/>
            <a:r>
              <a:rPr dirty="0" smtClean="0"/>
              <a:t>Slučaj države: Albanija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/>
              <a:t>Gelardina Prodani </a:t>
            </a:r>
            <a:endParaRPr lang="hr-HR" sz="2000" dirty="0" smtClean="0"/>
          </a:p>
          <a:p>
            <a:r>
              <a:rPr lang="en-US" sz="1400" dirty="0" smtClean="0"/>
              <a:t>Glavna tajnica</a:t>
            </a:r>
            <a:endParaRPr lang="hr-HR" sz="1400" dirty="0" smtClean="0"/>
          </a:p>
          <a:p>
            <a:r>
              <a:rPr lang="en-US" sz="1400" dirty="0" smtClean="0"/>
              <a:t>Ministarstvo financija, Albanija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63627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84976" cy="1143000"/>
          </a:xfrm>
        </p:spPr>
        <p:txBody>
          <a:bodyPr>
            <a:normAutofit/>
          </a:bodyPr>
          <a:lstStyle/>
          <a:p>
            <a:r>
              <a:rPr lang="sq-AL" sz="3200" dirty="0" smtClean="0"/>
              <a:t>Glavne značajke predloženog fiskalnog pravila u Albaniji</a:t>
            </a:r>
            <a:endParaRPr lang="hr-HR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S obzirom na povijesnu pristranost u vladinim makro-predviđanjima ovim Kodeksom propisali smo da će nominalne projekcije BDP-a upotrijebljene za omjer duga i BDP-a u Strategiji, a time i za određivanje godišnjih nominalnih ciljeva ukupnog fiskalnog salda, biti objavljenje u zadnjem izvješću WEO-a MMF-a.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To znači da u slučaju da je stvarni ekonomski pokazatelj uspješnosti (stvarni nominalni BDP) niži ili viši od predviđanja MMF-a prvotno upotrijebljenog u Strategiji, smanjenje duga tijekom cijelog mandata vlade bit će u skladu s time manje ili više od proporcionalnih 7 % BDP-a. Ovo samo po sebi djeluje kao protu-ciklička komponenta fiskalnog pravila.</a:t>
            </a: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2991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243408"/>
            <a:ext cx="8784976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Hipotetska ilustracija pravila </a:t>
            </a:r>
            <a:endParaRPr lang="hr-HR" sz="32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79463" y="519113"/>
            <a:ext cx="4924422" cy="1038225"/>
            <a:chOff x="491" y="327"/>
            <a:chExt cx="3102" cy="65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1" y="327"/>
              <a:ext cx="2797" cy="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17" y="339"/>
              <a:ext cx="30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Narrow" pitchFamily="34" charset="0"/>
                  <a:cs typeface="Arial" pitchFamily="34" charset="0"/>
                </a:rPr>
                <a:t>Pretpostavke rasta za svaku</a:t>
              </a:r>
              <a:r>
                <a:rPr kumimoji="0" lang="sr-Latn-RS" altLang="sr-Latn-RS" sz="1600" b="1" i="0" u="none" strike="noStrike" cap="none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Narrow" pitchFamily="34" charset="0"/>
                  <a:cs typeface="Arial" pitchFamily="34" charset="0"/>
                </a:rPr>
                <a:t> godinu u razdoblju </a:t>
              </a:r>
              <a:r>
                <a:rPr kumimoji="0" lang="sr-Latn-RS" altLang="sr-Latn-RS" sz="16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Narrow" pitchFamily="34" charset="0"/>
                  <a:cs typeface="Arial" pitchFamily="34" charset="0"/>
                </a:rPr>
                <a:t>2016.- 2030.: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17" y="501"/>
              <a:ext cx="53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600" dirty="0" smtClean="0">
                  <a:solidFill>
                    <a:srgbClr val="0070C0"/>
                  </a:solidFill>
                  <a:latin typeface="Arial Narrow" pitchFamily="34" charset="0"/>
                </a:rPr>
                <a:t>Stvarni rast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68" y="501"/>
              <a:ext cx="14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Narrow" pitchFamily="34" charset="0"/>
                  <a:cs typeface="Arial" pitchFamily="34" charset="0"/>
                </a:rPr>
                <a:t>4,0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17" y="663"/>
              <a:ext cx="445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Narrow" pitchFamily="34" charset="0"/>
                  <a:cs typeface="Arial" pitchFamily="34" charset="0"/>
                </a:rPr>
                <a:t>Deflator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168" y="663"/>
              <a:ext cx="14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Narrow" pitchFamily="34" charset="0"/>
                  <a:cs typeface="Arial" pitchFamily="34" charset="0"/>
                </a:rPr>
                <a:t>2,0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17" y="825"/>
              <a:ext cx="6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Narrow" pitchFamily="34" charset="0"/>
                  <a:cs typeface="Arial" pitchFamily="34" charset="0"/>
                </a:rPr>
                <a:t>Nominalni</a:t>
              </a:r>
              <a:r>
                <a:rPr kumimoji="0" lang="sr-Latn-RS" altLang="sr-Latn-RS" sz="1600" b="0" i="0" u="none" strike="noStrike" cap="none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Narrow" pitchFamily="34" charset="0"/>
                  <a:cs typeface="Arial" pitchFamily="34" charset="0"/>
                </a:rPr>
                <a:t> rast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168" y="825"/>
              <a:ext cx="14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6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 Narrow" pitchFamily="34" charset="0"/>
                  <a:cs typeface="Arial" pitchFamily="34" charset="0"/>
                </a:rPr>
                <a:t>6,1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4"/>
          <p:cNvGrpSpPr>
            <a:grpSpLocks noChangeAspect="1"/>
          </p:cNvGrpSpPr>
          <p:nvPr/>
        </p:nvGrpSpPr>
        <p:grpSpPr bwMode="auto">
          <a:xfrm>
            <a:off x="250825" y="1557338"/>
            <a:ext cx="8288339" cy="5159374"/>
            <a:chOff x="158" y="981"/>
            <a:chExt cx="5221" cy="3250"/>
          </a:xfrm>
        </p:grpSpPr>
        <p:sp>
          <p:nvSpPr>
            <p:cNvPr id="13" name="AutoShape 13"/>
            <p:cNvSpPr>
              <a:spLocks noChangeAspect="1" noChangeArrowheads="1" noTextEdit="1"/>
            </p:cNvSpPr>
            <p:nvPr/>
          </p:nvSpPr>
          <p:spPr bwMode="auto">
            <a:xfrm>
              <a:off x="476" y="981"/>
              <a:ext cx="4903" cy="3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76" y="981"/>
              <a:ext cx="4902" cy="3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814" y="1414"/>
              <a:ext cx="4048" cy="2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4859" y="1414"/>
              <a:ext cx="6" cy="2100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7" name="Freeform 18"/>
            <p:cNvSpPr>
              <a:spLocks noEditPoints="1"/>
            </p:cNvSpPr>
            <p:nvPr/>
          </p:nvSpPr>
          <p:spPr bwMode="auto">
            <a:xfrm>
              <a:off x="4862" y="1411"/>
              <a:ext cx="29" cy="2106"/>
            </a:xfrm>
            <a:custGeom>
              <a:avLst/>
              <a:gdLst>
                <a:gd name="T0" fmla="*/ 0 w 29"/>
                <a:gd name="T1" fmla="*/ 2100 h 2106"/>
                <a:gd name="T2" fmla="*/ 29 w 29"/>
                <a:gd name="T3" fmla="*/ 2100 h 2106"/>
                <a:gd name="T4" fmla="*/ 29 w 29"/>
                <a:gd name="T5" fmla="*/ 2106 h 2106"/>
                <a:gd name="T6" fmla="*/ 0 w 29"/>
                <a:gd name="T7" fmla="*/ 2106 h 2106"/>
                <a:gd name="T8" fmla="*/ 0 w 29"/>
                <a:gd name="T9" fmla="*/ 2100 h 2106"/>
                <a:gd name="T10" fmla="*/ 0 w 29"/>
                <a:gd name="T11" fmla="*/ 1867 h 2106"/>
                <a:gd name="T12" fmla="*/ 29 w 29"/>
                <a:gd name="T13" fmla="*/ 1867 h 2106"/>
                <a:gd name="T14" fmla="*/ 29 w 29"/>
                <a:gd name="T15" fmla="*/ 1873 h 2106"/>
                <a:gd name="T16" fmla="*/ 0 w 29"/>
                <a:gd name="T17" fmla="*/ 1873 h 2106"/>
                <a:gd name="T18" fmla="*/ 0 w 29"/>
                <a:gd name="T19" fmla="*/ 1867 h 2106"/>
                <a:gd name="T20" fmla="*/ 0 w 29"/>
                <a:gd name="T21" fmla="*/ 1634 h 2106"/>
                <a:gd name="T22" fmla="*/ 29 w 29"/>
                <a:gd name="T23" fmla="*/ 1634 h 2106"/>
                <a:gd name="T24" fmla="*/ 29 w 29"/>
                <a:gd name="T25" fmla="*/ 1640 h 2106"/>
                <a:gd name="T26" fmla="*/ 0 w 29"/>
                <a:gd name="T27" fmla="*/ 1640 h 2106"/>
                <a:gd name="T28" fmla="*/ 0 w 29"/>
                <a:gd name="T29" fmla="*/ 1634 h 2106"/>
                <a:gd name="T30" fmla="*/ 0 w 29"/>
                <a:gd name="T31" fmla="*/ 1400 h 2106"/>
                <a:gd name="T32" fmla="*/ 29 w 29"/>
                <a:gd name="T33" fmla="*/ 1400 h 2106"/>
                <a:gd name="T34" fmla="*/ 29 w 29"/>
                <a:gd name="T35" fmla="*/ 1406 h 2106"/>
                <a:gd name="T36" fmla="*/ 0 w 29"/>
                <a:gd name="T37" fmla="*/ 1406 h 2106"/>
                <a:gd name="T38" fmla="*/ 0 w 29"/>
                <a:gd name="T39" fmla="*/ 1400 h 2106"/>
                <a:gd name="T40" fmla="*/ 0 w 29"/>
                <a:gd name="T41" fmla="*/ 1166 h 2106"/>
                <a:gd name="T42" fmla="*/ 29 w 29"/>
                <a:gd name="T43" fmla="*/ 1166 h 2106"/>
                <a:gd name="T44" fmla="*/ 29 w 29"/>
                <a:gd name="T45" fmla="*/ 1172 h 2106"/>
                <a:gd name="T46" fmla="*/ 0 w 29"/>
                <a:gd name="T47" fmla="*/ 1172 h 2106"/>
                <a:gd name="T48" fmla="*/ 0 w 29"/>
                <a:gd name="T49" fmla="*/ 1166 h 2106"/>
                <a:gd name="T50" fmla="*/ 0 w 29"/>
                <a:gd name="T51" fmla="*/ 933 h 2106"/>
                <a:gd name="T52" fmla="*/ 29 w 29"/>
                <a:gd name="T53" fmla="*/ 933 h 2106"/>
                <a:gd name="T54" fmla="*/ 29 w 29"/>
                <a:gd name="T55" fmla="*/ 939 h 2106"/>
                <a:gd name="T56" fmla="*/ 0 w 29"/>
                <a:gd name="T57" fmla="*/ 939 h 2106"/>
                <a:gd name="T58" fmla="*/ 0 w 29"/>
                <a:gd name="T59" fmla="*/ 933 h 2106"/>
                <a:gd name="T60" fmla="*/ 0 w 29"/>
                <a:gd name="T61" fmla="*/ 700 h 2106"/>
                <a:gd name="T62" fmla="*/ 29 w 29"/>
                <a:gd name="T63" fmla="*/ 700 h 2106"/>
                <a:gd name="T64" fmla="*/ 29 w 29"/>
                <a:gd name="T65" fmla="*/ 705 h 2106"/>
                <a:gd name="T66" fmla="*/ 0 w 29"/>
                <a:gd name="T67" fmla="*/ 705 h 2106"/>
                <a:gd name="T68" fmla="*/ 0 w 29"/>
                <a:gd name="T69" fmla="*/ 700 h 2106"/>
                <a:gd name="T70" fmla="*/ 0 w 29"/>
                <a:gd name="T71" fmla="*/ 466 h 2106"/>
                <a:gd name="T72" fmla="*/ 29 w 29"/>
                <a:gd name="T73" fmla="*/ 466 h 2106"/>
                <a:gd name="T74" fmla="*/ 29 w 29"/>
                <a:gd name="T75" fmla="*/ 472 h 2106"/>
                <a:gd name="T76" fmla="*/ 0 w 29"/>
                <a:gd name="T77" fmla="*/ 472 h 2106"/>
                <a:gd name="T78" fmla="*/ 0 w 29"/>
                <a:gd name="T79" fmla="*/ 466 h 2106"/>
                <a:gd name="T80" fmla="*/ 0 w 29"/>
                <a:gd name="T81" fmla="*/ 233 h 2106"/>
                <a:gd name="T82" fmla="*/ 29 w 29"/>
                <a:gd name="T83" fmla="*/ 233 h 2106"/>
                <a:gd name="T84" fmla="*/ 29 w 29"/>
                <a:gd name="T85" fmla="*/ 239 h 2106"/>
                <a:gd name="T86" fmla="*/ 0 w 29"/>
                <a:gd name="T87" fmla="*/ 239 h 2106"/>
                <a:gd name="T88" fmla="*/ 0 w 29"/>
                <a:gd name="T89" fmla="*/ 233 h 2106"/>
                <a:gd name="T90" fmla="*/ 0 w 29"/>
                <a:gd name="T91" fmla="*/ 0 h 2106"/>
                <a:gd name="T92" fmla="*/ 29 w 29"/>
                <a:gd name="T93" fmla="*/ 0 h 2106"/>
                <a:gd name="T94" fmla="*/ 29 w 29"/>
                <a:gd name="T95" fmla="*/ 5 h 2106"/>
                <a:gd name="T96" fmla="*/ 0 w 29"/>
                <a:gd name="T97" fmla="*/ 5 h 2106"/>
                <a:gd name="T98" fmla="*/ 0 w 29"/>
                <a:gd name="T99" fmla="*/ 0 h 2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" h="2106">
                  <a:moveTo>
                    <a:pt x="0" y="2100"/>
                  </a:moveTo>
                  <a:lnTo>
                    <a:pt x="29" y="2100"/>
                  </a:lnTo>
                  <a:lnTo>
                    <a:pt x="29" y="2106"/>
                  </a:lnTo>
                  <a:lnTo>
                    <a:pt x="0" y="2106"/>
                  </a:lnTo>
                  <a:lnTo>
                    <a:pt x="0" y="2100"/>
                  </a:lnTo>
                  <a:close/>
                  <a:moveTo>
                    <a:pt x="0" y="1867"/>
                  </a:moveTo>
                  <a:lnTo>
                    <a:pt x="29" y="1867"/>
                  </a:lnTo>
                  <a:lnTo>
                    <a:pt x="29" y="1873"/>
                  </a:lnTo>
                  <a:lnTo>
                    <a:pt x="0" y="1873"/>
                  </a:lnTo>
                  <a:lnTo>
                    <a:pt x="0" y="1867"/>
                  </a:lnTo>
                  <a:close/>
                  <a:moveTo>
                    <a:pt x="0" y="1634"/>
                  </a:moveTo>
                  <a:lnTo>
                    <a:pt x="29" y="1634"/>
                  </a:lnTo>
                  <a:lnTo>
                    <a:pt x="29" y="1640"/>
                  </a:lnTo>
                  <a:lnTo>
                    <a:pt x="0" y="1640"/>
                  </a:lnTo>
                  <a:lnTo>
                    <a:pt x="0" y="1634"/>
                  </a:lnTo>
                  <a:close/>
                  <a:moveTo>
                    <a:pt x="0" y="1400"/>
                  </a:moveTo>
                  <a:lnTo>
                    <a:pt x="29" y="1400"/>
                  </a:lnTo>
                  <a:lnTo>
                    <a:pt x="29" y="1406"/>
                  </a:lnTo>
                  <a:lnTo>
                    <a:pt x="0" y="1406"/>
                  </a:lnTo>
                  <a:lnTo>
                    <a:pt x="0" y="1400"/>
                  </a:lnTo>
                  <a:close/>
                  <a:moveTo>
                    <a:pt x="0" y="1166"/>
                  </a:moveTo>
                  <a:lnTo>
                    <a:pt x="29" y="1166"/>
                  </a:lnTo>
                  <a:lnTo>
                    <a:pt x="29" y="1172"/>
                  </a:lnTo>
                  <a:lnTo>
                    <a:pt x="0" y="1172"/>
                  </a:lnTo>
                  <a:lnTo>
                    <a:pt x="0" y="1166"/>
                  </a:lnTo>
                  <a:close/>
                  <a:moveTo>
                    <a:pt x="0" y="933"/>
                  </a:moveTo>
                  <a:lnTo>
                    <a:pt x="29" y="933"/>
                  </a:lnTo>
                  <a:lnTo>
                    <a:pt x="29" y="939"/>
                  </a:lnTo>
                  <a:lnTo>
                    <a:pt x="0" y="939"/>
                  </a:lnTo>
                  <a:lnTo>
                    <a:pt x="0" y="933"/>
                  </a:lnTo>
                  <a:close/>
                  <a:moveTo>
                    <a:pt x="0" y="700"/>
                  </a:moveTo>
                  <a:lnTo>
                    <a:pt x="29" y="700"/>
                  </a:lnTo>
                  <a:lnTo>
                    <a:pt x="29" y="705"/>
                  </a:lnTo>
                  <a:lnTo>
                    <a:pt x="0" y="705"/>
                  </a:lnTo>
                  <a:lnTo>
                    <a:pt x="0" y="700"/>
                  </a:lnTo>
                  <a:close/>
                  <a:moveTo>
                    <a:pt x="0" y="466"/>
                  </a:moveTo>
                  <a:lnTo>
                    <a:pt x="29" y="466"/>
                  </a:lnTo>
                  <a:lnTo>
                    <a:pt x="29" y="472"/>
                  </a:lnTo>
                  <a:lnTo>
                    <a:pt x="0" y="472"/>
                  </a:lnTo>
                  <a:lnTo>
                    <a:pt x="0" y="466"/>
                  </a:lnTo>
                  <a:close/>
                  <a:moveTo>
                    <a:pt x="0" y="233"/>
                  </a:moveTo>
                  <a:lnTo>
                    <a:pt x="29" y="233"/>
                  </a:lnTo>
                  <a:lnTo>
                    <a:pt x="29" y="239"/>
                  </a:lnTo>
                  <a:lnTo>
                    <a:pt x="0" y="239"/>
                  </a:lnTo>
                  <a:lnTo>
                    <a:pt x="0" y="233"/>
                  </a:lnTo>
                  <a:close/>
                  <a:moveTo>
                    <a:pt x="0" y="0"/>
                  </a:moveTo>
                  <a:lnTo>
                    <a:pt x="29" y="0"/>
                  </a:lnTo>
                  <a:lnTo>
                    <a:pt x="29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813" y="1414"/>
              <a:ext cx="2" cy="2100"/>
            </a:xfrm>
            <a:prstGeom prst="rect">
              <a:avLst/>
            </a:pr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786" y="1413"/>
              <a:ext cx="28" cy="2102"/>
            </a:xfrm>
            <a:custGeom>
              <a:avLst/>
              <a:gdLst>
                <a:gd name="T0" fmla="*/ 0 w 28"/>
                <a:gd name="T1" fmla="*/ 2100 h 2102"/>
                <a:gd name="T2" fmla="*/ 28 w 28"/>
                <a:gd name="T3" fmla="*/ 2100 h 2102"/>
                <a:gd name="T4" fmla="*/ 28 w 28"/>
                <a:gd name="T5" fmla="*/ 2102 h 2102"/>
                <a:gd name="T6" fmla="*/ 0 w 28"/>
                <a:gd name="T7" fmla="*/ 2102 h 2102"/>
                <a:gd name="T8" fmla="*/ 0 w 28"/>
                <a:gd name="T9" fmla="*/ 2100 h 2102"/>
                <a:gd name="T10" fmla="*/ 0 w 28"/>
                <a:gd name="T11" fmla="*/ 1838 h 2102"/>
                <a:gd name="T12" fmla="*/ 28 w 28"/>
                <a:gd name="T13" fmla="*/ 1838 h 2102"/>
                <a:gd name="T14" fmla="*/ 28 w 28"/>
                <a:gd name="T15" fmla="*/ 1840 h 2102"/>
                <a:gd name="T16" fmla="*/ 0 w 28"/>
                <a:gd name="T17" fmla="*/ 1840 h 2102"/>
                <a:gd name="T18" fmla="*/ 0 w 28"/>
                <a:gd name="T19" fmla="*/ 1838 h 2102"/>
                <a:gd name="T20" fmla="*/ 0 w 28"/>
                <a:gd name="T21" fmla="*/ 1575 h 2102"/>
                <a:gd name="T22" fmla="*/ 28 w 28"/>
                <a:gd name="T23" fmla="*/ 1575 h 2102"/>
                <a:gd name="T24" fmla="*/ 28 w 28"/>
                <a:gd name="T25" fmla="*/ 1577 h 2102"/>
                <a:gd name="T26" fmla="*/ 0 w 28"/>
                <a:gd name="T27" fmla="*/ 1577 h 2102"/>
                <a:gd name="T28" fmla="*/ 0 w 28"/>
                <a:gd name="T29" fmla="*/ 1575 h 2102"/>
                <a:gd name="T30" fmla="*/ 0 w 28"/>
                <a:gd name="T31" fmla="*/ 1312 h 2102"/>
                <a:gd name="T32" fmla="*/ 28 w 28"/>
                <a:gd name="T33" fmla="*/ 1312 h 2102"/>
                <a:gd name="T34" fmla="*/ 28 w 28"/>
                <a:gd name="T35" fmla="*/ 1314 h 2102"/>
                <a:gd name="T36" fmla="*/ 0 w 28"/>
                <a:gd name="T37" fmla="*/ 1314 h 2102"/>
                <a:gd name="T38" fmla="*/ 0 w 28"/>
                <a:gd name="T39" fmla="*/ 1312 h 2102"/>
                <a:gd name="T40" fmla="*/ 0 w 28"/>
                <a:gd name="T41" fmla="*/ 1050 h 2102"/>
                <a:gd name="T42" fmla="*/ 28 w 28"/>
                <a:gd name="T43" fmla="*/ 1050 h 2102"/>
                <a:gd name="T44" fmla="*/ 28 w 28"/>
                <a:gd name="T45" fmla="*/ 1052 h 2102"/>
                <a:gd name="T46" fmla="*/ 0 w 28"/>
                <a:gd name="T47" fmla="*/ 1052 h 2102"/>
                <a:gd name="T48" fmla="*/ 0 w 28"/>
                <a:gd name="T49" fmla="*/ 1050 h 2102"/>
                <a:gd name="T50" fmla="*/ 0 w 28"/>
                <a:gd name="T51" fmla="*/ 787 h 2102"/>
                <a:gd name="T52" fmla="*/ 28 w 28"/>
                <a:gd name="T53" fmla="*/ 787 h 2102"/>
                <a:gd name="T54" fmla="*/ 28 w 28"/>
                <a:gd name="T55" fmla="*/ 789 h 2102"/>
                <a:gd name="T56" fmla="*/ 0 w 28"/>
                <a:gd name="T57" fmla="*/ 789 h 2102"/>
                <a:gd name="T58" fmla="*/ 0 w 28"/>
                <a:gd name="T59" fmla="*/ 787 h 2102"/>
                <a:gd name="T60" fmla="*/ 0 w 28"/>
                <a:gd name="T61" fmla="*/ 525 h 2102"/>
                <a:gd name="T62" fmla="*/ 28 w 28"/>
                <a:gd name="T63" fmla="*/ 525 h 2102"/>
                <a:gd name="T64" fmla="*/ 28 w 28"/>
                <a:gd name="T65" fmla="*/ 527 h 2102"/>
                <a:gd name="T66" fmla="*/ 0 w 28"/>
                <a:gd name="T67" fmla="*/ 527 h 2102"/>
                <a:gd name="T68" fmla="*/ 0 w 28"/>
                <a:gd name="T69" fmla="*/ 525 h 2102"/>
                <a:gd name="T70" fmla="*/ 0 w 28"/>
                <a:gd name="T71" fmla="*/ 262 h 2102"/>
                <a:gd name="T72" fmla="*/ 28 w 28"/>
                <a:gd name="T73" fmla="*/ 262 h 2102"/>
                <a:gd name="T74" fmla="*/ 28 w 28"/>
                <a:gd name="T75" fmla="*/ 264 h 2102"/>
                <a:gd name="T76" fmla="*/ 0 w 28"/>
                <a:gd name="T77" fmla="*/ 264 h 2102"/>
                <a:gd name="T78" fmla="*/ 0 w 28"/>
                <a:gd name="T79" fmla="*/ 262 h 2102"/>
                <a:gd name="T80" fmla="*/ 0 w 28"/>
                <a:gd name="T81" fmla="*/ 0 h 2102"/>
                <a:gd name="T82" fmla="*/ 28 w 28"/>
                <a:gd name="T83" fmla="*/ 0 h 2102"/>
                <a:gd name="T84" fmla="*/ 28 w 28"/>
                <a:gd name="T85" fmla="*/ 1 h 2102"/>
                <a:gd name="T86" fmla="*/ 0 w 28"/>
                <a:gd name="T87" fmla="*/ 1 h 2102"/>
                <a:gd name="T88" fmla="*/ 0 w 28"/>
                <a:gd name="T89" fmla="*/ 0 h 2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" h="2102">
                  <a:moveTo>
                    <a:pt x="0" y="2100"/>
                  </a:moveTo>
                  <a:lnTo>
                    <a:pt x="28" y="2100"/>
                  </a:lnTo>
                  <a:lnTo>
                    <a:pt x="28" y="2102"/>
                  </a:lnTo>
                  <a:lnTo>
                    <a:pt x="0" y="2102"/>
                  </a:lnTo>
                  <a:lnTo>
                    <a:pt x="0" y="2100"/>
                  </a:lnTo>
                  <a:close/>
                  <a:moveTo>
                    <a:pt x="0" y="1838"/>
                  </a:moveTo>
                  <a:lnTo>
                    <a:pt x="28" y="1838"/>
                  </a:lnTo>
                  <a:lnTo>
                    <a:pt x="28" y="1840"/>
                  </a:lnTo>
                  <a:lnTo>
                    <a:pt x="0" y="1840"/>
                  </a:lnTo>
                  <a:lnTo>
                    <a:pt x="0" y="1838"/>
                  </a:lnTo>
                  <a:close/>
                  <a:moveTo>
                    <a:pt x="0" y="1575"/>
                  </a:moveTo>
                  <a:lnTo>
                    <a:pt x="28" y="1575"/>
                  </a:lnTo>
                  <a:lnTo>
                    <a:pt x="28" y="1577"/>
                  </a:lnTo>
                  <a:lnTo>
                    <a:pt x="0" y="1577"/>
                  </a:lnTo>
                  <a:lnTo>
                    <a:pt x="0" y="1575"/>
                  </a:lnTo>
                  <a:close/>
                  <a:moveTo>
                    <a:pt x="0" y="1312"/>
                  </a:moveTo>
                  <a:lnTo>
                    <a:pt x="28" y="1312"/>
                  </a:lnTo>
                  <a:lnTo>
                    <a:pt x="28" y="1314"/>
                  </a:lnTo>
                  <a:lnTo>
                    <a:pt x="0" y="1314"/>
                  </a:lnTo>
                  <a:lnTo>
                    <a:pt x="0" y="1312"/>
                  </a:lnTo>
                  <a:close/>
                  <a:moveTo>
                    <a:pt x="0" y="1050"/>
                  </a:moveTo>
                  <a:lnTo>
                    <a:pt x="28" y="1050"/>
                  </a:lnTo>
                  <a:lnTo>
                    <a:pt x="28" y="1052"/>
                  </a:lnTo>
                  <a:lnTo>
                    <a:pt x="0" y="1052"/>
                  </a:lnTo>
                  <a:lnTo>
                    <a:pt x="0" y="1050"/>
                  </a:lnTo>
                  <a:close/>
                  <a:moveTo>
                    <a:pt x="0" y="787"/>
                  </a:moveTo>
                  <a:lnTo>
                    <a:pt x="28" y="787"/>
                  </a:lnTo>
                  <a:lnTo>
                    <a:pt x="28" y="789"/>
                  </a:lnTo>
                  <a:lnTo>
                    <a:pt x="0" y="789"/>
                  </a:lnTo>
                  <a:lnTo>
                    <a:pt x="0" y="787"/>
                  </a:lnTo>
                  <a:close/>
                  <a:moveTo>
                    <a:pt x="0" y="525"/>
                  </a:moveTo>
                  <a:lnTo>
                    <a:pt x="28" y="525"/>
                  </a:lnTo>
                  <a:lnTo>
                    <a:pt x="28" y="527"/>
                  </a:lnTo>
                  <a:lnTo>
                    <a:pt x="0" y="527"/>
                  </a:lnTo>
                  <a:lnTo>
                    <a:pt x="0" y="525"/>
                  </a:lnTo>
                  <a:close/>
                  <a:moveTo>
                    <a:pt x="0" y="262"/>
                  </a:moveTo>
                  <a:lnTo>
                    <a:pt x="28" y="262"/>
                  </a:lnTo>
                  <a:lnTo>
                    <a:pt x="28" y="264"/>
                  </a:lnTo>
                  <a:lnTo>
                    <a:pt x="0" y="264"/>
                  </a:lnTo>
                  <a:lnTo>
                    <a:pt x="0" y="262"/>
                  </a:lnTo>
                  <a:close/>
                  <a:moveTo>
                    <a:pt x="0" y="0"/>
                  </a:moveTo>
                  <a:lnTo>
                    <a:pt x="28" y="0"/>
                  </a:lnTo>
                  <a:lnTo>
                    <a:pt x="28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814" y="3513"/>
              <a:ext cx="4048" cy="2"/>
            </a:xfrm>
            <a:prstGeom prst="rect">
              <a:avLst/>
            </a:pr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813" y="3514"/>
              <a:ext cx="4050" cy="23"/>
            </a:xfrm>
            <a:custGeom>
              <a:avLst/>
              <a:gdLst>
                <a:gd name="T0" fmla="*/ 2 w 4050"/>
                <a:gd name="T1" fmla="*/ 23 h 23"/>
                <a:gd name="T2" fmla="*/ 0 w 4050"/>
                <a:gd name="T3" fmla="*/ 0 h 23"/>
                <a:gd name="T4" fmla="*/ 256 w 4050"/>
                <a:gd name="T5" fmla="*/ 0 h 23"/>
                <a:gd name="T6" fmla="*/ 254 w 4050"/>
                <a:gd name="T7" fmla="*/ 23 h 23"/>
                <a:gd name="T8" fmla="*/ 256 w 4050"/>
                <a:gd name="T9" fmla="*/ 0 h 23"/>
                <a:gd name="T10" fmla="*/ 508 w 4050"/>
                <a:gd name="T11" fmla="*/ 23 h 23"/>
                <a:gd name="T12" fmla="*/ 506 w 4050"/>
                <a:gd name="T13" fmla="*/ 0 h 23"/>
                <a:gd name="T14" fmla="*/ 762 w 4050"/>
                <a:gd name="T15" fmla="*/ 0 h 23"/>
                <a:gd name="T16" fmla="*/ 760 w 4050"/>
                <a:gd name="T17" fmla="*/ 23 h 23"/>
                <a:gd name="T18" fmla="*/ 762 w 4050"/>
                <a:gd name="T19" fmla="*/ 0 h 23"/>
                <a:gd name="T20" fmla="*/ 1014 w 4050"/>
                <a:gd name="T21" fmla="*/ 23 h 23"/>
                <a:gd name="T22" fmla="*/ 1012 w 4050"/>
                <a:gd name="T23" fmla="*/ 0 h 23"/>
                <a:gd name="T24" fmla="*/ 1268 w 4050"/>
                <a:gd name="T25" fmla="*/ 0 h 23"/>
                <a:gd name="T26" fmla="*/ 1266 w 4050"/>
                <a:gd name="T27" fmla="*/ 23 h 23"/>
                <a:gd name="T28" fmla="*/ 1268 w 4050"/>
                <a:gd name="T29" fmla="*/ 0 h 23"/>
                <a:gd name="T30" fmla="*/ 1520 w 4050"/>
                <a:gd name="T31" fmla="*/ 23 h 23"/>
                <a:gd name="T32" fmla="*/ 1518 w 4050"/>
                <a:gd name="T33" fmla="*/ 0 h 23"/>
                <a:gd name="T34" fmla="*/ 1773 w 4050"/>
                <a:gd name="T35" fmla="*/ 0 h 23"/>
                <a:gd name="T36" fmla="*/ 1771 w 4050"/>
                <a:gd name="T37" fmla="*/ 23 h 23"/>
                <a:gd name="T38" fmla="*/ 1773 w 4050"/>
                <a:gd name="T39" fmla="*/ 0 h 23"/>
                <a:gd name="T40" fmla="*/ 2026 w 4050"/>
                <a:gd name="T41" fmla="*/ 23 h 23"/>
                <a:gd name="T42" fmla="*/ 2024 w 4050"/>
                <a:gd name="T43" fmla="*/ 0 h 23"/>
                <a:gd name="T44" fmla="*/ 2279 w 4050"/>
                <a:gd name="T45" fmla="*/ 0 h 23"/>
                <a:gd name="T46" fmla="*/ 2277 w 4050"/>
                <a:gd name="T47" fmla="*/ 23 h 23"/>
                <a:gd name="T48" fmla="*/ 2279 w 4050"/>
                <a:gd name="T49" fmla="*/ 0 h 23"/>
                <a:gd name="T50" fmla="*/ 2532 w 4050"/>
                <a:gd name="T51" fmla="*/ 23 h 23"/>
                <a:gd name="T52" fmla="*/ 2530 w 4050"/>
                <a:gd name="T53" fmla="*/ 0 h 23"/>
                <a:gd name="T54" fmla="*/ 2785 w 4050"/>
                <a:gd name="T55" fmla="*/ 0 h 23"/>
                <a:gd name="T56" fmla="*/ 2783 w 4050"/>
                <a:gd name="T57" fmla="*/ 23 h 23"/>
                <a:gd name="T58" fmla="*/ 2785 w 4050"/>
                <a:gd name="T59" fmla="*/ 0 h 23"/>
                <a:gd name="T60" fmla="*/ 3038 w 4050"/>
                <a:gd name="T61" fmla="*/ 23 h 23"/>
                <a:gd name="T62" fmla="*/ 3036 w 4050"/>
                <a:gd name="T63" fmla="*/ 0 h 23"/>
                <a:gd name="T64" fmla="*/ 3291 w 4050"/>
                <a:gd name="T65" fmla="*/ 0 h 23"/>
                <a:gd name="T66" fmla="*/ 3289 w 4050"/>
                <a:gd name="T67" fmla="*/ 23 h 23"/>
                <a:gd name="T68" fmla="*/ 3291 w 4050"/>
                <a:gd name="T69" fmla="*/ 0 h 23"/>
                <a:gd name="T70" fmla="*/ 3544 w 4050"/>
                <a:gd name="T71" fmla="*/ 23 h 23"/>
                <a:gd name="T72" fmla="*/ 3542 w 4050"/>
                <a:gd name="T73" fmla="*/ 0 h 23"/>
                <a:gd name="T74" fmla="*/ 3796 w 4050"/>
                <a:gd name="T75" fmla="*/ 0 h 23"/>
                <a:gd name="T76" fmla="*/ 3795 w 4050"/>
                <a:gd name="T77" fmla="*/ 23 h 23"/>
                <a:gd name="T78" fmla="*/ 3796 w 4050"/>
                <a:gd name="T79" fmla="*/ 0 h 23"/>
                <a:gd name="T80" fmla="*/ 4050 w 4050"/>
                <a:gd name="T81" fmla="*/ 23 h 23"/>
                <a:gd name="T82" fmla="*/ 4048 w 4050"/>
                <a:gd name="T8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50" h="23">
                  <a:moveTo>
                    <a:pt x="2" y="0"/>
                  </a:moveTo>
                  <a:lnTo>
                    <a:pt x="2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2" y="0"/>
                  </a:lnTo>
                  <a:close/>
                  <a:moveTo>
                    <a:pt x="256" y="0"/>
                  </a:moveTo>
                  <a:lnTo>
                    <a:pt x="256" y="23"/>
                  </a:lnTo>
                  <a:lnTo>
                    <a:pt x="254" y="23"/>
                  </a:lnTo>
                  <a:lnTo>
                    <a:pt x="254" y="0"/>
                  </a:lnTo>
                  <a:lnTo>
                    <a:pt x="256" y="0"/>
                  </a:lnTo>
                  <a:close/>
                  <a:moveTo>
                    <a:pt x="508" y="0"/>
                  </a:moveTo>
                  <a:lnTo>
                    <a:pt x="508" y="23"/>
                  </a:lnTo>
                  <a:lnTo>
                    <a:pt x="506" y="23"/>
                  </a:lnTo>
                  <a:lnTo>
                    <a:pt x="506" y="0"/>
                  </a:lnTo>
                  <a:lnTo>
                    <a:pt x="508" y="0"/>
                  </a:lnTo>
                  <a:close/>
                  <a:moveTo>
                    <a:pt x="762" y="0"/>
                  </a:moveTo>
                  <a:lnTo>
                    <a:pt x="762" y="23"/>
                  </a:lnTo>
                  <a:lnTo>
                    <a:pt x="760" y="23"/>
                  </a:lnTo>
                  <a:lnTo>
                    <a:pt x="760" y="0"/>
                  </a:lnTo>
                  <a:lnTo>
                    <a:pt x="762" y="0"/>
                  </a:lnTo>
                  <a:close/>
                  <a:moveTo>
                    <a:pt x="1014" y="0"/>
                  </a:moveTo>
                  <a:lnTo>
                    <a:pt x="1014" y="23"/>
                  </a:lnTo>
                  <a:lnTo>
                    <a:pt x="1012" y="23"/>
                  </a:lnTo>
                  <a:lnTo>
                    <a:pt x="1012" y="0"/>
                  </a:lnTo>
                  <a:lnTo>
                    <a:pt x="1014" y="0"/>
                  </a:lnTo>
                  <a:close/>
                  <a:moveTo>
                    <a:pt x="1268" y="0"/>
                  </a:moveTo>
                  <a:lnTo>
                    <a:pt x="1268" y="23"/>
                  </a:lnTo>
                  <a:lnTo>
                    <a:pt x="1266" y="23"/>
                  </a:lnTo>
                  <a:lnTo>
                    <a:pt x="1266" y="0"/>
                  </a:lnTo>
                  <a:lnTo>
                    <a:pt x="1268" y="0"/>
                  </a:lnTo>
                  <a:close/>
                  <a:moveTo>
                    <a:pt x="1520" y="0"/>
                  </a:moveTo>
                  <a:lnTo>
                    <a:pt x="1520" y="23"/>
                  </a:lnTo>
                  <a:lnTo>
                    <a:pt x="1518" y="23"/>
                  </a:lnTo>
                  <a:lnTo>
                    <a:pt x="1518" y="0"/>
                  </a:lnTo>
                  <a:lnTo>
                    <a:pt x="1520" y="0"/>
                  </a:lnTo>
                  <a:close/>
                  <a:moveTo>
                    <a:pt x="1773" y="0"/>
                  </a:moveTo>
                  <a:lnTo>
                    <a:pt x="1773" y="23"/>
                  </a:lnTo>
                  <a:lnTo>
                    <a:pt x="1771" y="23"/>
                  </a:lnTo>
                  <a:lnTo>
                    <a:pt x="1771" y="0"/>
                  </a:lnTo>
                  <a:lnTo>
                    <a:pt x="1773" y="0"/>
                  </a:lnTo>
                  <a:close/>
                  <a:moveTo>
                    <a:pt x="2026" y="0"/>
                  </a:moveTo>
                  <a:lnTo>
                    <a:pt x="2026" y="23"/>
                  </a:lnTo>
                  <a:lnTo>
                    <a:pt x="2024" y="23"/>
                  </a:lnTo>
                  <a:lnTo>
                    <a:pt x="2024" y="0"/>
                  </a:lnTo>
                  <a:lnTo>
                    <a:pt x="2026" y="0"/>
                  </a:lnTo>
                  <a:close/>
                  <a:moveTo>
                    <a:pt x="2279" y="0"/>
                  </a:moveTo>
                  <a:lnTo>
                    <a:pt x="2279" y="23"/>
                  </a:lnTo>
                  <a:lnTo>
                    <a:pt x="2277" y="23"/>
                  </a:lnTo>
                  <a:lnTo>
                    <a:pt x="2277" y="0"/>
                  </a:lnTo>
                  <a:lnTo>
                    <a:pt x="2279" y="0"/>
                  </a:lnTo>
                  <a:close/>
                  <a:moveTo>
                    <a:pt x="2532" y="0"/>
                  </a:moveTo>
                  <a:lnTo>
                    <a:pt x="2532" y="23"/>
                  </a:lnTo>
                  <a:lnTo>
                    <a:pt x="2530" y="23"/>
                  </a:lnTo>
                  <a:lnTo>
                    <a:pt x="2530" y="0"/>
                  </a:lnTo>
                  <a:lnTo>
                    <a:pt x="2532" y="0"/>
                  </a:lnTo>
                  <a:close/>
                  <a:moveTo>
                    <a:pt x="2785" y="0"/>
                  </a:moveTo>
                  <a:lnTo>
                    <a:pt x="2785" y="23"/>
                  </a:lnTo>
                  <a:lnTo>
                    <a:pt x="2783" y="23"/>
                  </a:lnTo>
                  <a:lnTo>
                    <a:pt x="2783" y="0"/>
                  </a:lnTo>
                  <a:lnTo>
                    <a:pt x="2785" y="0"/>
                  </a:lnTo>
                  <a:close/>
                  <a:moveTo>
                    <a:pt x="3038" y="0"/>
                  </a:moveTo>
                  <a:lnTo>
                    <a:pt x="3038" y="23"/>
                  </a:lnTo>
                  <a:lnTo>
                    <a:pt x="3036" y="23"/>
                  </a:lnTo>
                  <a:lnTo>
                    <a:pt x="3036" y="0"/>
                  </a:lnTo>
                  <a:lnTo>
                    <a:pt x="3038" y="0"/>
                  </a:lnTo>
                  <a:close/>
                  <a:moveTo>
                    <a:pt x="3291" y="0"/>
                  </a:moveTo>
                  <a:lnTo>
                    <a:pt x="3291" y="23"/>
                  </a:lnTo>
                  <a:lnTo>
                    <a:pt x="3289" y="23"/>
                  </a:lnTo>
                  <a:lnTo>
                    <a:pt x="3289" y="0"/>
                  </a:lnTo>
                  <a:lnTo>
                    <a:pt x="3291" y="0"/>
                  </a:lnTo>
                  <a:close/>
                  <a:moveTo>
                    <a:pt x="3544" y="0"/>
                  </a:moveTo>
                  <a:lnTo>
                    <a:pt x="3544" y="23"/>
                  </a:lnTo>
                  <a:lnTo>
                    <a:pt x="3542" y="23"/>
                  </a:lnTo>
                  <a:lnTo>
                    <a:pt x="3542" y="0"/>
                  </a:lnTo>
                  <a:lnTo>
                    <a:pt x="3544" y="0"/>
                  </a:lnTo>
                  <a:close/>
                  <a:moveTo>
                    <a:pt x="3796" y="0"/>
                  </a:moveTo>
                  <a:lnTo>
                    <a:pt x="3796" y="23"/>
                  </a:lnTo>
                  <a:lnTo>
                    <a:pt x="3795" y="23"/>
                  </a:lnTo>
                  <a:lnTo>
                    <a:pt x="3795" y="0"/>
                  </a:lnTo>
                  <a:lnTo>
                    <a:pt x="3796" y="0"/>
                  </a:lnTo>
                  <a:close/>
                  <a:moveTo>
                    <a:pt x="4050" y="0"/>
                  </a:moveTo>
                  <a:lnTo>
                    <a:pt x="4050" y="23"/>
                  </a:lnTo>
                  <a:lnTo>
                    <a:pt x="4048" y="23"/>
                  </a:lnTo>
                  <a:lnTo>
                    <a:pt x="4048" y="0"/>
                  </a:lnTo>
                  <a:lnTo>
                    <a:pt x="405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929" y="1629"/>
              <a:ext cx="3819" cy="717"/>
            </a:xfrm>
            <a:custGeom>
              <a:avLst/>
              <a:gdLst>
                <a:gd name="T0" fmla="*/ 63 w 15913"/>
                <a:gd name="T1" fmla="*/ 5 h 2989"/>
                <a:gd name="T2" fmla="*/ 1115 w 15913"/>
                <a:gd name="T3" fmla="*/ 197 h 2989"/>
                <a:gd name="T4" fmla="*/ 2167 w 15913"/>
                <a:gd name="T5" fmla="*/ 389 h 2989"/>
                <a:gd name="T6" fmla="*/ 3223 w 15913"/>
                <a:gd name="T7" fmla="*/ 581 h 2989"/>
                <a:gd name="T8" fmla="*/ 4275 w 15913"/>
                <a:gd name="T9" fmla="*/ 773 h 2989"/>
                <a:gd name="T10" fmla="*/ 5331 w 15913"/>
                <a:gd name="T11" fmla="*/ 965 h 2989"/>
                <a:gd name="T12" fmla="*/ 6383 w 15913"/>
                <a:gd name="T13" fmla="*/ 1157 h 2989"/>
                <a:gd name="T14" fmla="*/ 7439 w 15913"/>
                <a:gd name="T15" fmla="*/ 1349 h 2989"/>
                <a:gd name="T16" fmla="*/ 8491 w 15913"/>
                <a:gd name="T17" fmla="*/ 1541 h 2989"/>
                <a:gd name="T18" fmla="*/ 9547 w 15913"/>
                <a:gd name="T19" fmla="*/ 1733 h 2989"/>
                <a:gd name="T20" fmla="*/ 10599 w 15913"/>
                <a:gd name="T21" fmla="*/ 1925 h 2989"/>
                <a:gd name="T22" fmla="*/ 11651 w 15913"/>
                <a:gd name="T23" fmla="*/ 2117 h 2989"/>
                <a:gd name="T24" fmla="*/ 12707 w 15913"/>
                <a:gd name="T25" fmla="*/ 2309 h 2989"/>
                <a:gd name="T26" fmla="*/ 13759 w 15913"/>
                <a:gd name="T27" fmla="*/ 2501 h 2989"/>
                <a:gd name="T28" fmla="*/ 14815 w 15913"/>
                <a:gd name="T29" fmla="*/ 2693 h 2989"/>
                <a:gd name="T30" fmla="*/ 15867 w 15913"/>
                <a:gd name="T31" fmla="*/ 2885 h 2989"/>
                <a:gd name="T32" fmla="*/ 15908 w 15913"/>
                <a:gd name="T33" fmla="*/ 2943 h 2989"/>
                <a:gd name="T34" fmla="*/ 15849 w 15913"/>
                <a:gd name="T35" fmla="*/ 2984 h 2989"/>
                <a:gd name="T36" fmla="*/ 14798 w 15913"/>
                <a:gd name="T37" fmla="*/ 2792 h 2989"/>
                <a:gd name="T38" fmla="*/ 13741 w 15913"/>
                <a:gd name="T39" fmla="*/ 2600 h 2989"/>
                <a:gd name="T40" fmla="*/ 12690 w 15913"/>
                <a:gd name="T41" fmla="*/ 2408 h 2989"/>
                <a:gd name="T42" fmla="*/ 11633 w 15913"/>
                <a:gd name="T43" fmla="*/ 2216 h 2989"/>
                <a:gd name="T44" fmla="*/ 10581 w 15913"/>
                <a:gd name="T45" fmla="*/ 2024 h 2989"/>
                <a:gd name="T46" fmla="*/ 9530 w 15913"/>
                <a:gd name="T47" fmla="*/ 1832 h 2989"/>
                <a:gd name="T48" fmla="*/ 8473 w 15913"/>
                <a:gd name="T49" fmla="*/ 1640 h 2989"/>
                <a:gd name="T50" fmla="*/ 7422 w 15913"/>
                <a:gd name="T51" fmla="*/ 1448 h 2989"/>
                <a:gd name="T52" fmla="*/ 6365 w 15913"/>
                <a:gd name="T53" fmla="*/ 1256 h 2989"/>
                <a:gd name="T54" fmla="*/ 5314 w 15913"/>
                <a:gd name="T55" fmla="*/ 1064 h 2989"/>
                <a:gd name="T56" fmla="*/ 4257 w 15913"/>
                <a:gd name="T57" fmla="*/ 872 h 2989"/>
                <a:gd name="T58" fmla="*/ 3206 w 15913"/>
                <a:gd name="T59" fmla="*/ 680 h 2989"/>
                <a:gd name="T60" fmla="*/ 2149 w 15913"/>
                <a:gd name="T61" fmla="*/ 488 h 2989"/>
                <a:gd name="T62" fmla="*/ 1097 w 15913"/>
                <a:gd name="T63" fmla="*/ 296 h 2989"/>
                <a:gd name="T64" fmla="*/ 45 w 15913"/>
                <a:gd name="T65" fmla="*/ 104 h 2989"/>
                <a:gd name="T66" fmla="*/ 5 w 15913"/>
                <a:gd name="T67" fmla="*/ 45 h 2989"/>
                <a:gd name="T68" fmla="*/ 63 w 15913"/>
                <a:gd name="T69" fmla="*/ 5 h 2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13" h="2989">
                  <a:moveTo>
                    <a:pt x="63" y="5"/>
                  </a:moveTo>
                  <a:lnTo>
                    <a:pt x="1115" y="197"/>
                  </a:lnTo>
                  <a:lnTo>
                    <a:pt x="2167" y="389"/>
                  </a:lnTo>
                  <a:lnTo>
                    <a:pt x="3223" y="581"/>
                  </a:lnTo>
                  <a:lnTo>
                    <a:pt x="4275" y="773"/>
                  </a:lnTo>
                  <a:lnTo>
                    <a:pt x="5331" y="965"/>
                  </a:lnTo>
                  <a:lnTo>
                    <a:pt x="6383" y="1157"/>
                  </a:lnTo>
                  <a:lnTo>
                    <a:pt x="7439" y="1349"/>
                  </a:lnTo>
                  <a:lnTo>
                    <a:pt x="8491" y="1541"/>
                  </a:lnTo>
                  <a:lnTo>
                    <a:pt x="9547" y="1733"/>
                  </a:lnTo>
                  <a:lnTo>
                    <a:pt x="10599" y="1925"/>
                  </a:lnTo>
                  <a:lnTo>
                    <a:pt x="11651" y="2117"/>
                  </a:lnTo>
                  <a:lnTo>
                    <a:pt x="12707" y="2309"/>
                  </a:lnTo>
                  <a:lnTo>
                    <a:pt x="13759" y="2501"/>
                  </a:lnTo>
                  <a:lnTo>
                    <a:pt x="14815" y="2693"/>
                  </a:lnTo>
                  <a:lnTo>
                    <a:pt x="15867" y="2885"/>
                  </a:lnTo>
                  <a:cubicBezTo>
                    <a:pt x="15895" y="2890"/>
                    <a:pt x="15913" y="2916"/>
                    <a:pt x="15908" y="2943"/>
                  </a:cubicBezTo>
                  <a:cubicBezTo>
                    <a:pt x="15903" y="2971"/>
                    <a:pt x="15877" y="2989"/>
                    <a:pt x="15849" y="2984"/>
                  </a:cubicBezTo>
                  <a:lnTo>
                    <a:pt x="14798" y="2792"/>
                  </a:lnTo>
                  <a:lnTo>
                    <a:pt x="13741" y="2600"/>
                  </a:lnTo>
                  <a:lnTo>
                    <a:pt x="12690" y="2408"/>
                  </a:lnTo>
                  <a:lnTo>
                    <a:pt x="11633" y="2216"/>
                  </a:lnTo>
                  <a:lnTo>
                    <a:pt x="10581" y="2024"/>
                  </a:lnTo>
                  <a:lnTo>
                    <a:pt x="9530" y="1832"/>
                  </a:lnTo>
                  <a:lnTo>
                    <a:pt x="8473" y="1640"/>
                  </a:lnTo>
                  <a:lnTo>
                    <a:pt x="7422" y="1448"/>
                  </a:lnTo>
                  <a:lnTo>
                    <a:pt x="6365" y="1256"/>
                  </a:lnTo>
                  <a:lnTo>
                    <a:pt x="5314" y="1064"/>
                  </a:lnTo>
                  <a:lnTo>
                    <a:pt x="4257" y="872"/>
                  </a:lnTo>
                  <a:lnTo>
                    <a:pt x="3206" y="680"/>
                  </a:lnTo>
                  <a:lnTo>
                    <a:pt x="2149" y="488"/>
                  </a:lnTo>
                  <a:lnTo>
                    <a:pt x="1097" y="296"/>
                  </a:lnTo>
                  <a:lnTo>
                    <a:pt x="45" y="104"/>
                  </a:lnTo>
                  <a:cubicBezTo>
                    <a:pt x="18" y="99"/>
                    <a:pt x="0" y="73"/>
                    <a:pt x="5" y="45"/>
                  </a:cubicBezTo>
                  <a:cubicBezTo>
                    <a:pt x="10" y="18"/>
                    <a:pt x="36" y="0"/>
                    <a:pt x="63" y="5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Oval 24"/>
            <p:cNvSpPr>
              <a:spLocks noChangeArrowheads="1"/>
            </p:cNvSpPr>
            <p:nvPr/>
          </p:nvSpPr>
          <p:spPr bwMode="auto">
            <a:xfrm>
              <a:off x="909" y="1609"/>
              <a:ext cx="65" cy="6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5"/>
            <p:cNvSpPr>
              <a:spLocks noEditPoints="1"/>
            </p:cNvSpPr>
            <p:nvPr/>
          </p:nvSpPr>
          <p:spPr bwMode="auto">
            <a:xfrm>
              <a:off x="905" y="1605"/>
              <a:ext cx="74" cy="74"/>
            </a:xfrm>
            <a:custGeom>
              <a:avLst/>
              <a:gdLst>
                <a:gd name="T0" fmla="*/ 1221 w 1233"/>
                <a:gd name="T1" fmla="*/ 733 h 1233"/>
                <a:gd name="T2" fmla="*/ 1181 w 1233"/>
                <a:gd name="T3" fmla="*/ 864 h 1233"/>
                <a:gd name="T4" fmla="*/ 1057 w 1233"/>
                <a:gd name="T5" fmla="*/ 1046 h 1233"/>
                <a:gd name="T6" fmla="*/ 955 w 1233"/>
                <a:gd name="T7" fmla="*/ 1131 h 1233"/>
                <a:gd name="T8" fmla="*/ 748 w 1233"/>
                <a:gd name="T9" fmla="*/ 1218 h 1233"/>
                <a:gd name="T10" fmla="*/ 608 w 1233"/>
                <a:gd name="T11" fmla="*/ 1232 h 1233"/>
                <a:gd name="T12" fmla="*/ 384 w 1233"/>
                <a:gd name="T13" fmla="*/ 1187 h 1233"/>
                <a:gd name="T14" fmla="*/ 266 w 1233"/>
                <a:gd name="T15" fmla="*/ 1122 h 1233"/>
                <a:gd name="T16" fmla="*/ 111 w 1233"/>
                <a:gd name="T17" fmla="*/ 967 h 1233"/>
                <a:gd name="T18" fmla="*/ 46 w 1233"/>
                <a:gd name="T19" fmla="*/ 849 h 1233"/>
                <a:gd name="T20" fmla="*/ 1 w 1233"/>
                <a:gd name="T21" fmla="*/ 625 h 1233"/>
                <a:gd name="T22" fmla="*/ 15 w 1233"/>
                <a:gd name="T23" fmla="*/ 485 h 1233"/>
                <a:gd name="T24" fmla="*/ 102 w 1233"/>
                <a:gd name="T25" fmla="*/ 278 h 1233"/>
                <a:gd name="T26" fmla="*/ 187 w 1233"/>
                <a:gd name="T27" fmla="*/ 176 h 1233"/>
                <a:gd name="T28" fmla="*/ 369 w 1233"/>
                <a:gd name="T29" fmla="*/ 52 h 1233"/>
                <a:gd name="T30" fmla="*/ 500 w 1233"/>
                <a:gd name="T31" fmla="*/ 12 h 1233"/>
                <a:gd name="T32" fmla="*/ 733 w 1233"/>
                <a:gd name="T33" fmla="*/ 12 h 1233"/>
                <a:gd name="T34" fmla="*/ 864 w 1233"/>
                <a:gd name="T35" fmla="*/ 52 h 1233"/>
                <a:gd name="T36" fmla="*/ 1046 w 1233"/>
                <a:gd name="T37" fmla="*/ 176 h 1233"/>
                <a:gd name="T38" fmla="*/ 1131 w 1233"/>
                <a:gd name="T39" fmla="*/ 278 h 1233"/>
                <a:gd name="T40" fmla="*/ 1218 w 1233"/>
                <a:gd name="T41" fmla="*/ 485 h 1233"/>
                <a:gd name="T42" fmla="*/ 1062 w 1233"/>
                <a:gd name="T43" fmla="*/ 517 h 1233"/>
                <a:gd name="T44" fmla="*/ 1040 w 1233"/>
                <a:gd name="T45" fmla="*/ 446 h 1233"/>
                <a:gd name="T46" fmla="*/ 934 w 1233"/>
                <a:gd name="T47" fmla="*/ 288 h 1233"/>
                <a:gd name="T48" fmla="*/ 878 w 1233"/>
                <a:gd name="T49" fmla="*/ 243 h 1233"/>
                <a:gd name="T50" fmla="*/ 701 w 1233"/>
                <a:gd name="T51" fmla="*/ 168 h 1233"/>
                <a:gd name="T52" fmla="*/ 625 w 1233"/>
                <a:gd name="T53" fmla="*/ 160 h 1233"/>
                <a:gd name="T54" fmla="*/ 431 w 1233"/>
                <a:gd name="T55" fmla="*/ 199 h 1233"/>
                <a:gd name="T56" fmla="*/ 367 w 1233"/>
                <a:gd name="T57" fmla="*/ 234 h 1233"/>
                <a:gd name="T58" fmla="*/ 234 w 1233"/>
                <a:gd name="T59" fmla="*/ 367 h 1233"/>
                <a:gd name="T60" fmla="*/ 199 w 1233"/>
                <a:gd name="T61" fmla="*/ 431 h 1233"/>
                <a:gd name="T62" fmla="*/ 160 w 1233"/>
                <a:gd name="T63" fmla="*/ 625 h 1233"/>
                <a:gd name="T64" fmla="*/ 168 w 1233"/>
                <a:gd name="T65" fmla="*/ 701 h 1233"/>
                <a:gd name="T66" fmla="*/ 243 w 1233"/>
                <a:gd name="T67" fmla="*/ 878 h 1233"/>
                <a:gd name="T68" fmla="*/ 288 w 1233"/>
                <a:gd name="T69" fmla="*/ 934 h 1233"/>
                <a:gd name="T70" fmla="*/ 446 w 1233"/>
                <a:gd name="T71" fmla="*/ 1040 h 1233"/>
                <a:gd name="T72" fmla="*/ 517 w 1233"/>
                <a:gd name="T73" fmla="*/ 1062 h 1233"/>
                <a:gd name="T74" fmla="*/ 716 w 1233"/>
                <a:gd name="T75" fmla="*/ 1062 h 1233"/>
                <a:gd name="T76" fmla="*/ 787 w 1233"/>
                <a:gd name="T77" fmla="*/ 1040 h 1233"/>
                <a:gd name="T78" fmla="*/ 945 w 1233"/>
                <a:gd name="T79" fmla="*/ 934 h 1233"/>
                <a:gd name="T80" fmla="*/ 990 w 1233"/>
                <a:gd name="T81" fmla="*/ 878 h 1233"/>
                <a:gd name="T82" fmla="*/ 1065 w 1233"/>
                <a:gd name="T83" fmla="*/ 701 h 1233"/>
                <a:gd name="T84" fmla="*/ 1073 w 1233"/>
                <a:gd name="T85" fmla="*/ 625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33" h="1233">
                  <a:moveTo>
                    <a:pt x="1232" y="608"/>
                  </a:moveTo>
                  <a:cubicBezTo>
                    <a:pt x="1233" y="614"/>
                    <a:pt x="1233" y="619"/>
                    <a:pt x="1232" y="625"/>
                  </a:cubicBezTo>
                  <a:lnTo>
                    <a:pt x="1221" y="733"/>
                  </a:lnTo>
                  <a:cubicBezTo>
                    <a:pt x="1221" y="738"/>
                    <a:pt x="1219" y="743"/>
                    <a:pt x="1218" y="748"/>
                  </a:cubicBezTo>
                  <a:lnTo>
                    <a:pt x="1187" y="849"/>
                  </a:lnTo>
                  <a:cubicBezTo>
                    <a:pt x="1185" y="854"/>
                    <a:pt x="1183" y="859"/>
                    <a:pt x="1181" y="864"/>
                  </a:cubicBezTo>
                  <a:lnTo>
                    <a:pt x="1131" y="955"/>
                  </a:lnTo>
                  <a:cubicBezTo>
                    <a:pt x="1128" y="959"/>
                    <a:pt x="1125" y="963"/>
                    <a:pt x="1122" y="967"/>
                  </a:cubicBezTo>
                  <a:lnTo>
                    <a:pt x="1057" y="1046"/>
                  </a:lnTo>
                  <a:cubicBezTo>
                    <a:pt x="1054" y="1050"/>
                    <a:pt x="1050" y="1054"/>
                    <a:pt x="1046" y="1057"/>
                  </a:cubicBezTo>
                  <a:lnTo>
                    <a:pt x="967" y="1122"/>
                  </a:lnTo>
                  <a:cubicBezTo>
                    <a:pt x="963" y="1125"/>
                    <a:pt x="959" y="1128"/>
                    <a:pt x="955" y="1131"/>
                  </a:cubicBezTo>
                  <a:lnTo>
                    <a:pt x="864" y="1181"/>
                  </a:lnTo>
                  <a:cubicBezTo>
                    <a:pt x="859" y="1183"/>
                    <a:pt x="854" y="1185"/>
                    <a:pt x="849" y="1187"/>
                  </a:cubicBezTo>
                  <a:lnTo>
                    <a:pt x="748" y="1218"/>
                  </a:lnTo>
                  <a:cubicBezTo>
                    <a:pt x="743" y="1219"/>
                    <a:pt x="738" y="1221"/>
                    <a:pt x="733" y="1221"/>
                  </a:cubicBezTo>
                  <a:lnTo>
                    <a:pt x="625" y="1232"/>
                  </a:lnTo>
                  <a:cubicBezTo>
                    <a:pt x="619" y="1233"/>
                    <a:pt x="614" y="1233"/>
                    <a:pt x="608" y="1232"/>
                  </a:cubicBezTo>
                  <a:lnTo>
                    <a:pt x="500" y="1221"/>
                  </a:lnTo>
                  <a:cubicBezTo>
                    <a:pt x="495" y="1221"/>
                    <a:pt x="490" y="1219"/>
                    <a:pt x="485" y="1218"/>
                  </a:cubicBezTo>
                  <a:lnTo>
                    <a:pt x="384" y="1187"/>
                  </a:lnTo>
                  <a:cubicBezTo>
                    <a:pt x="379" y="1185"/>
                    <a:pt x="374" y="1183"/>
                    <a:pt x="369" y="1181"/>
                  </a:cubicBezTo>
                  <a:lnTo>
                    <a:pt x="278" y="1131"/>
                  </a:lnTo>
                  <a:cubicBezTo>
                    <a:pt x="274" y="1128"/>
                    <a:pt x="269" y="1125"/>
                    <a:pt x="266" y="1122"/>
                  </a:cubicBezTo>
                  <a:lnTo>
                    <a:pt x="187" y="1057"/>
                  </a:lnTo>
                  <a:cubicBezTo>
                    <a:pt x="183" y="1054"/>
                    <a:pt x="179" y="1050"/>
                    <a:pt x="176" y="1046"/>
                  </a:cubicBezTo>
                  <a:lnTo>
                    <a:pt x="111" y="967"/>
                  </a:lnTo>
                  <a:cubicBezTo>
                    <a:pt x="108" y="963"/>
                    <a:pt x="105" y="959"/>
                    <a:pt x="102" y="955"/>
                  </a:cubicBezTo>
                  <a:lnTo>
                    <a:pt x="52" y="864"/>
                  </a:lnTo>
                  <a:cubicBezTo>
                    <a:pt x="50" y="859"/>
                    <a:pt x="48" y="854"/>
                    <a:pt x="46" y="849"/>
                  </a:cubicBezTo>
                  <a:lnTo>
                    <a:pt x="15" y="748"/>
                  </a:lnTo>
                  <a:cubicBezTo>
                    <a:pt x="13" y="743"/>
                    <a:pt x="12" y="738"/>
                    <a:pt x="12" y="733"/>
                  </a:cubicBezTo>
                  <a:lnTo>
                    <a:pt x="1" y="625"/>
                  </a:lnTo>
                  <a:cubicBezTo>
                    <a:pt x="0" y="619"/>
                    <a:pt x="0" y="614"/>
                    <a:pt x="1" y="608"/>
                  </a:cubicBezTo>
                  <a:lnTo>
                    <a:pt x="12" y="500"/>
                  </a:lnTo>
                  <a:cubicBezTo>
                    <a:pt x="12" y="495"/>
                    <a:pt x="13" y="490"/>
                    <a:pt x="15" y="485"/>
                  </a:cubicBezTo>
                  <a:lnTo>
                    <a:pt x="46" y="384"/>
                  </a:lnTo>
                  <a:cubicBezTo>
                    <a:pt x="48" y="379"/>
                    <a:pt x="50" y="374"/>
                    <a:pt x="52" y="369"/>
                  </a:cubicBezTo>
                  <a:lnTo>
                    <a:pt x="102" y="278"/>
                  </a:lnTo>
                  <a:cubicBezTo>
                    <a:pt x="105" y="274"/>
                    <a:pt x="108" y="269"/>
                    <a:pt x="111" y="266"/>
                  </a:cubicBezTo>
                  <a:lnTo>
                    <a:pt x="176" y="187"/>
                  </a:lnTo>
                  <a:cubicBezTo>
                    <a:pt x="179" y="183"/>
                    <a:pt x="183" y="179"/>
                    <a:pt x="187" y="176"/>
                  </a:cubicBezTo>
                  <a:lnTo>
                    <a:pt x="266" y="111"/>
                  </a:lnTo>
                  <a:cubicBezTo>
                    <a:pt x="269" y="108"/>
                    <a:pt x="274" y="105"/>
                    <a:pt x="278" y="102"/>
                  </a:cubicBezTo>
                  <a:lnTo>
                    <a:pt x="369" y="52"/>
                  </a:lnTo>
                  <a:cubicBezTo>
                    <a:pt x="374" y="50"/>
                    <a:pt x="379" y="48"/>
                    <a:pt x="384" y="46"/>
                  </a:cubicBezTo>
                  <a:lnTo>
                    <a:pt x="485" y="15"/>
                  </a:lnTo>
                  <a:cubicBezTo>
                    <a:pt x="490" y="13"/>
                    <a:pt x="495" y="12"/>
                    <a:pt x="500" y="12"/>
                  </a:cubicBezTo>
                  <a:lnTo>
                    <a:pt x="608" y="1"/>
                  </a:lnTo>
                  <a:cubicBezTo>
                    <a:pt x="614" y="0"/>
                    <a:pt x="619" y="0"/>
                    <a:pt x="625" y="1"/>
                  </a:cubicBezTo>
                  <a:lnTo>
                    <a:pt x="733" y="12"/>
                  </a:lnTo>
                  <a:cubicBezTo>
                    <a:pt x="738" y="12"/>
                    <a:pt x="743" y="13"/>
                    <a:pt x="748" y="15"/>
                  </a:cubicBezTo>
                  <a:lnTo>
                    <a:pt x="849" y="46"/>
                  </a:lnTo>
                  <a:cubicBezTo>
                    <a:pt x="854" y="48"/>
                    <a:pt x="859" y="50"/>
                    <a:pt x="864" y="52"/>
                  </a:cubicBezTo>
                  <a:lnTo>
                    <a:pt x="955" y="102"/>
                  </a:lnTo>
                  <a:cubicBezTo>
                    <a:pt x="959" y="105"/>
                    <a:pt x="963" y="108"/>
                    <a:pt x="967" y="111"/>
                  </a:cubicBezTo>
                  <a:lnTo>
                    <a:pt x="1046" y="176"/>
                  </a:lnTo>
                  <a:cubicBezTo>
                    <a:pt x="1050" y="179"/>
                    <a:pt x="1054" y="183"/>
                    <a:pt x="1057" y="187"/>
                  </a:cubicBezTo>
                  <a:lnTo>
                    <a:pt x="1122" y="266"/>
                  </a:lnTo>
                  <a:cubicBezTo>
                    <a:pt x="1125" y="269"/>
                    <a:pt x="1128" y="274"/>
                    <a:pt x="1131" y="278"/>
                  </a:cubicBezTo>
                  <a:lnTo>
                    <a:pt x="1181" y="369"/>
                  </a:lnTo>
                  <a:cubicBezTo>
                    <a:pt x="1183" y="374"/>
                    <a:pt x="1185" y="379"/>
                    <a:pt x="1187" y="384"/>
                  </a:cubicBezTo>
                  <a:lnTo>
                    <a:pt x="1218" y="485"/>
                  </a:lnTo>
                  <a:cubicBezTo>
                    <a:pt x="1219" y="490"/>
                    <a:pt x="1221" y="495"/>
                    <a:pt x="1221" y="500"/>
                  </a:cubicBezTo>
                  <a:lnTo>
                    <a:pt x="1232" y="608"/>
                  </a:lnTo>
                  <a:close/>
                  <a:moveTo>
                    <a:pt x="1062" y="517"/>
                  </a:moveTo>
                  <a:lnTo>
                    <a:pt x="1065" y="532"/>
                  </a:lnTo>
                  <a:lnTo>
                    <a:pt x="1034" y="431"/>
                  </a:lnTo>
                  <a:lnTo>
                    <a:pt x="1040" y="446"/>
                  </a:lnTo>
                  <a:lnTo>
                    <a:pt x="990" y="355"/>
                  </a:lnTo>
                  <a:lnTo>
                    <a:pt x="999" y="367"/>
                  </a:lnTo>
                  <a:lnTo>
                    <a:pt x="934" y="288"/>
                  </a:lnTo>
                  <a:lnTo>
                    <a:pt x="945" y="299"/>
                  </a:lnTo>
                  <a:lnTo>
                    <a:pt x="866" y="234"/>
                  </a:lnTo>
                  <a:lnTo>
                    <a:pt x="878" y="243"/>
                  </a:lnTo>
                  <a:lnTo>
                    <a:pt x="787" y="193"/>
                  </a:lnTo>
                  <a:lnTo>
                    <a:pt x="802" y="199"/>
                  </a:lnTo>
                  <a:lnTo>
                    <a:pt x="701" y="168"/>
                  </a:lnTo>
                  <a:lnTo>
                    <a:pt x="716" y="171"/>
                  </a:lnTo>
                  <a:lnTo>
                    <a:pt x="608" y="160"/>
                  </a:lnTo>
                  <a:lnTo>
                    <a:pt x="625" y="160"/>
                  </a:lnTo>
                  <a:lnTo>
                    <a:pt x="517" y="171"/>
                  </a:lnTo>
                  <a:lnTo>
                    <a:pt x="532" y="168"/>
                  </a:lnTo>
                  <a:lnTo>
                    <a:pt x="431" y="199"/>
                  </a:lnTo>
                  <a:lnTo>
                    <a:pt x="446" y="193"/>
                  </a:lnTo>
                  <a:lnTo>
                    <a:pt x="355" y="243"/>
                  </a:lnTo>
                  <a:lnTo>
                    <a:pt x="367" y="234"/>
                  </a:lnTo>
                  <a:lnTo>
                    <a:pt x="288" y="299"/>
                  </a:lnTo>
                  <a:lnTo>
                    <a:pt x="299" y="288"/>
                  </a:lnTo>
                  <a:lnTo>
                    <a:pt x="234" y="367"/>
                  </a:lnTo>
                  <a:lnTo>
                    <a:pt x="243" y="355"/>
                  </a:lnTo>
                  <a:lnTo>
                    <a:pt x="193" y="446"/>
                  </a:lnTo>
                  <a:lnTo>
                    <a:pt x="199" y="431"/>
                  </a:lnTo>
                  <a:lnTo>
                    <a:pt x="168" y="532"/>
                  </a:lnTo>
                  <a:lnTo>
                    <a:pt x="171" y="517"/>
                  </a:lnTo>
                  <a:lnTo>
                    <a:pt x="160" y="625"/>
                  </a:lnTo>
                  <a:lnTo>
                    <a:pt x="160" y="608"/>
                  </a:lnTo>
                  <a:lnTo>
                    <a:pt x="171" y="716"/>
                  </a:lnTo>
                  <a:lnTo>
                    <a:pt x="168" y="701"/>
                  </a:lnTo>
                  <a:lnTo>
                    <a:pt x="199" y="802"/>
                  </a:lnTo>
                  <a:lnTo>
                    <a:pt x="193" y="787"/>
                  </a:lnTo>
                  <a:lnTo>
                    <a:pt x="243" y="878"/>
                  </a:lnTo>
                  <a:lnTo>
                    <a:pt x="234" y="866"/>
                  </a:lnTo>
                  <a:lnTo>
                    <a:pt x="299" y="945"/>
                  </a:lnTo>
                  <a:lnTo>
                    <a:pt x="288" y="934"/>
                  </a:lnTo>
                  <a:lnTo>
                    <a:pt x="367" y="999"/>
                  </a:lnTo>
                  <a:lnTo>
                    <a:pt x="355" y="990"/>
                  </a:lnTo>
                  <a:lnTo>
                    <a:pt x="446" y="1040"/>
                  </a:lnTo>
                  <a:lnTo>
                    <a:pt x="431" y="1034"/>
                  </a:lnTo>
                  <a:lnTo>
                    <a:pt x="532" y="1065"/>
                  </a:lnTo>
                  <a:lnTo>
                    <a:pt x="517" y="1062"/>
                  </a:lnTo>
                  <a:lnTo>
                    <a:pt x="625" y="1073"/>
                  </a:lnTo>
                  <a:lnTo>
                    <a:pt x="608" y="1073"/>
                  </a:lnTo>
                  <a:lnTo>
                    <a:pt x="716" y="1062"/>
                  </a:lnTo>
                  <a:lnTo>
                    <a:pt x="701" y="1065"/>
                  </a:lnTo>
                  <a:lnTo>
                    <a:pt x="802" y="1034"/>
                  </a:lnTo>
                  <a:lnTo>
                    <a:pt x="787" y="1040"/>
                  </a:lnTo>
                  <a:lnTo>
                    <a:pt x="878" y="990"/>
                  </a:lnTo>
                  <a:lnTo>
                    <a:pt x="866" y="999"/>
                  </a:lnTo>
                  <a:lnTo>
                    <a:pt x="945" y="934"/>
                  </a:lnTo>
                  <a:lnTo>
                    <a:pt x="934" y="945"/>
                  </a:lnTo>
                  <a:lnTo>
                    <a:pt x="999" y="866"/>
                  </a:lnTo>
                  <a:lnTo>
                    <a:pt x="990" y="878"/>
                  </a:lnTo>
                  <a:lnTo>
                    <a:pt x="1040" y="787"/>
                  </a:lnTo>
                  <a:lnTo>
                    <a:pt x="1034" y="802"/>
                  </a:lnTo>
                  <a:lnTo>
                    <a:pt x="1065" y="701"/>
                  </a:lnTo>
                  <a:lnTo>
                    <a:pt x="1062" y="716"/>
                  </a:lnTo>
                  <a:lnTo>
                    <a:pt x="1073" y="608"/>
                  </a:lnTo>
                  <a:lnTo>
                    <a:pt x="1073" y="625"/>
                  </a:lnTo>
                  <a:lnTo>
                    <a:pt x="1062" y="51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Oval 26"/>
            <p:cNvSpPr>
              <a:spLocks noChangeArrowheads="1"/>
            </p:cNvSpPr>
            <p:nvPr/>
          </p:nvSpPr>
          <p:spPr bwMode="auto">
            <a:xfrm>
              <a:off x="1162" y="1656"/>
              <a:ext cx="64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1157" y="1651"/>
              <a:ext cx="74" cy="74"/>
            </a:xfrm>
            <a:custGeom>
              <a:avLst/>
              <a:gdLst>
                <a:gd name="T0" fmla="*/ 1221 w 1233"/>
                <a:gd name="T1" fmla="*/ 733 h 1233"/>
                <a:gd name="T2" fmla="*/ 1181 w 1233"/>
                <a:gd name="T3" fmla="*/ 864 h 1233"/>
                <a:gd name="T4" fmla="*/ 1057 w 1233"/>
                <a:gd name="T5" fmla="*/ 1046 h 1233"/>
                <a:gd name="T6" fmla="*/ 955 w 1233"/>
                <a:gd name="T7" fmla="*/ 1131 h 1233"/>
                <a:gd name="T8" fmla="*/ 748 w 1233"/>
                <a:gd name="T9" fmla="*/ 1218 h 1233"/>
                <a:gd name="T10" fmla="*/ 608 w 1233"/>
                <a:gd name="T11" fmla="*/ 1232 h 1233"/>
                <a:gd name="T12" fmla="*/ 384 w 1233"/>
                <a:gd name="T13" fmla="*/ 1187 h 1233"/>
                <a:gd name="T14" fmla="*/ 266 w 1233"/>
                <a:gd name="T15" fmla="*/ 1122 h 1233"/>
                <a:gd name="T16" fmla="*/ 111 w 1233"/>
                <a:gd name="T17" fmla="*/ 967 h 1233"/>
                <a:gd name="T18" fmla="*/ 46 w 1233"/>
                <a:gd name="T19" fmla="*/ 849 h 1233"/>
                <a:gd name="T20" fmla="*/ 1 w 1233"/>
                <a:gd name="T21" fmla="*/ 625 h 1233"/>
                <a:gd name="T22" fmla="*/ 15 w 1233"/>
                <a:gd name="T23" fmla="*/ 485 h 1233"/>
                <a:gd name="T24" fmla="*/ 102 w 1233"/>
                <a:gd name="T25" fmla="*/ 278 h 1233"/>
                <a:gd name="T26" fmla="*/ 187 w 1233"/>
                <a:gd name="T27" fmla="*/ 176 h 1233"/>
                <a:gd name="T28" fmla="*/ 369 w 1233"/>
                <a:gd name="T29" fmla="*/ 52 h 1233"/>
                <a:gd name="T30" fmla="*/ 500 w 1233"/>
                <a:gd name="T31" fmla="*/ 12 h 1233"/>
                <a:gd name="T32" fmla="*/ 733 w 1233"/>
                <a:gd name="T33" fmla="*/ 12 h 1233"/>
                <a:gd name="T34" fmla="*/ 864 w 1233"/>
                <a:gd name="T35" fmla="*/ 52 h 1233"/>
                <a:gd name="T36" fmla="*/ 1046 w 1233"/>
                <a:gd name="T37" fmla="*/ 176 h 1233"/>
                <a:gd name="T38" fmla="*/ 1131 w 1233"/>
                <a:gd name="T39" fmla="*/ 278 h 1233"/>
                <a:gd name="T40" fmla="*/ 1218 w 1233"/>
                <a:gd name="T41" fmla="*/ 485 h 1233"/>
                <a:gd name="T42" fmla="*/ 1062 w 1233"/>
                <a:gd name="T43" fmla="*/ 517 h 1233"/>
                <a:gd name="T44" fmla="*/ 1040 w 1233"/>
                <a:gd name="T45" fmla="*/ 446 h 1233"/>
                <a:gd name="T46" fmla="*/ 934 w 1233"/>
                <a:gd name="T47" fmla="*/ 288 h 1233"/>
                <a:gd name="T48" fmla="*/ 878 w 1233"/>
                <a:gd name="T49" fmla="*/ 243 h 1233"/>
                <a:gd name="T50" fmla="*/ 701 w 1233"/>
                <a:gd name="T51" fmla="*/ 168 h 1233"/>
                <a:gd name="T52" fmla="*/ 625 w 1233"/>
                <a:gd name="T53" fmla="*/ 160 h 1233"/>
                <a:gd name="T54" fmla="*/ 431 w 1233"/>
                <a:gd name="T55" fmla="*/ 199 h 1233"/>
                <a:gd name="T56" fmla="*/ 367 w 1233"/>
                <a:gd name="T57" fmla="*/ 234 h 1233"/>
                <a:gd name="T58" fmla="*/ 234 w 1233"/>
                <a:gd name="T59" fmla="*/ 367 h 1233"/>
                <a:gd name="T60" fmla="*/ 199 w 1233"/>
                <a:gd name="T61" fmla="*/ 431 h 1233"/>
                <a:gd name="T62" fmla="*/ 160 w 1233"/>
                <a:gd name="T63" fmla="*/ 625 h 1233"/>
                <a:gd name="T64" fmla="*/ 168 w 1233"/>
                <a:gd name="T65" fmla="*/ 701 h 1233"/>
                <a:gd name="T66" fmla="*/ 243 w 1233"/>
                <a:gd name="T67" fmla="*/ 878 h 1233"/>
                <a:gd name="T68" fmla="*/ 288 w 1233"/>
                <a:gd name="T69" fmla="*/ 934 h 1233"/>
                <a:gd name="T70" fmla="*/ 446 w 1233"/>
                <a:gd name="T71" fmla="*/ 1040 h 1233"/>
                <a:gd name="T72" fmla="*/ 517 w 1233"/>
                <a:gd name="T73" fmla="*/ 1062 h 1233"/>
                <a:gd name="T74" fmla="*/ 716 w 1233"/>
                <a:gd name="T75" fmla="*/ 1062 h 1233"/>
                <a:gd name="T76" fmla="*/ 787 w 1233"/>
                <a:gd name="T77" fmla="*/ 1040 h 1233"/>
                <a:gd name="T78" fmla="*/ 945 w 1233"/>
                <a:gd name="T79" fmla="*/ 934 h 1233"/>
                <a:gd name="T80" fmla="*/ 990 w 1233"/>
                <a:gd name="T81" fmla="*/ 878 h 1233"/>
                <a:gd name="T82" fmla="*/ 1065 w 1233"/>
                <a:gd name="T83" fmla="*/ 701 h 1233"/>
                <a:gd name="T84" fmla="*/ 1073 w 1233"/>
                <a:gd name="T85" fmla="*/ 625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33" h="1233">
                  <a:moveTo>
                    <a:pt x="1232" y="608"/>
                  </a:moveTo>
                  <a:cubicBezTo>
                    <a:pt x="1233" y="614"/>
                    <a:pt x="1233" y="619"/>
                    <a:pt x="1232" y="625"/>
                  </a:cubicBezTo>
                  <a:lnTo>
                    <a:pt x="1221" y="733"/>
                  </a:lnTo>
                  <a:cubicBezTo>
                    <a:pt x="1221" y="738"/>
                    <a:pt x="1219" y="743"/>
                    <a:pt x="1218" y="748"/>
                  </a:cubicBezTo>
                  <a:lnTo>
                    <a:pt x="1187" y="849"/>
                  </a:lnTo>
                  <a:cubicBezTo>
                    <a:pt x="1185" y="854"/>
                    <a:pt x="1183" y="859"/>
                    <a:pt x="1181" y="864"/>
                  </a:cubicBezTo>
                  <a:lnTo>
                    <a:pt x="1131" y="955"/>
                  </a:lnTo>
                  <a:cubicBezTo>
                    <a:pt x="1128" y="959"/>
                    <a:pt x="1125" y="963"/>
                    <a:pt x="1122" y="967"/>
                  </a:cubicBezTo>
                  <a:lnTo>
                    <a:pt x="1057" y="1046"/>
                  </a:lnTo>
                  <a:cubicBezTo>
                    <a:pt x="1054" y="1050"/>
                    <a:pt x="1050" y="1054"/>
                    <a:pt x="1046" y="1057"/>
                  </a:cubicBezTo>
                  <a:lnTo>
                    <a:pt x="967" y="1122"/>
                  </a:lnTo>
                  <a:cubicBezTo>
                    <a:pt x="963" y="1125"/>
                    <a:pt x="959" y="1128"/>
                    <a:pt x="955" y="1131"/>
                  </a:cubicBezTo>
                  <a:lnTo>
                    <a:pt x="864" y="1181"/>
                  </a:lnTo>
                  <a:cubicBezTo>
                    <a:pt x="859" y="1183"/>
                    <a:pt x="854" y="1185"/>
                    <a:pt x="849" y="1187"/>
                  </a:cubicBezTo>
                  <a:lnTo>
                    <a:pt x="748" y="1218"/>
                  </a:lnTo>
                  <a:cubicBezTo>
                    <a:pt x="743" y="1219"/>
                    <a:pt x="738" y="1221"/>
                    <a:pt x="733" y="1221"/>
                  </a:cubicBezTo>
                  <a:lnTo>
                    <a:pt x="625" y="1232"/>
                  </a:lnTo>
                  <a:cubicBezTo>
                    <a:pt x="619" y="1233"/>
                    <a:pt x="614" y="1233"/>
                    <a:pt x="608" y="1232"/>
                  </a:cubicBezTo>
                  <a:lnTo>
                    <a:pt x="500" y="1221"/>
                  </a:lnTo>
                  <a:cubicBezTo>
                    <a:pt x="495" y="1221"/>
                    <a:pt x="490" y="1219"/>
                    <a:pt x="485" y="1218"/>
                  </a:cubicBezTo>
                  <a:lnTo>
                    <a:pt x="384" y="1187"/>
                  </a:lnTo>
                  <a:cubicBezTo>
                    <a:pt x="379" y="1185"/>
                    <a:pt x="374" y="1183"/>
                    <a:pt x="369" y="1181"/>
                  </a:cubicBezTo>
                  <a:lnTo>
                    <a:pt x="278" y="1131"/>
                  </a:lnTo>
                  <a:cubicBezTo>
                    <a:pt x="274" y="1128"/>
                    <a:pt x="269" y="1125"/>
                    <a:pt x="266" y="1122"/>
                  </a:cubicBezTo>
                  <a:lnTo>
                    <a:pt x="187" y="1057"/>
                  </a:lnTo>
                  <a:cubicBezTo>
                    <a:pt x="183" y="1054"/>
                    <a:pt x="179" y="1050"/>
                    <a:pt x="176" y="1046"/>
                  </a:cubicBezTo>
                  <a:lnTo>
                    <a:pt x="111" y="967"/>
                  </a:lnTo>
                  <a:cubicBezTo>
                    <a:pt x="108" y="963"/>
                    <a:pt x="105" y="959"/>
                    <a:pt x="102" y="955"/>
                  </a:cubicBezTo>
                  <a:lnTo>
                    <a:pt x="52" y="864"/>
                  </a:lnTo>
                  <a:cubicBezTo>
                    <a:pt x="50" y="859"/>
                    <a:pt x="48" y="854"/>
                    <a:pt x="46" y="849"/>
                  </a:cubicBezTo>
                  <a:lnTo>
                    <a:pt x="15" y="748"/>
                  </a:lnTo>
                  <a:cubicBezTo>
                    <a:pt x="13" y="743"/>
                    <a:pt x="12" y="738"/>
                    <a:pt x="12" y="733"/>
                  </a:cubicBezTo>
                  <a:lnTo>
                    <a:pt x="1" y="625"/>
                  </a:lnTo>
                  <a:cubicBezTo>
                    <a:pt x="0" y="619"/>
                    <a:pt x="0" y="614"/>
                    <a:pt x="1" y="608"/>
                  </a:cubicBezTo>
                  <a:lnTo>
                    <a:pt x="12" y="500"/>
                  </a:lnTo>
                  <a:cubicBezTo>
                    <a:pt x="12" y="495"/>
                    <a:pt x="13" y="490"/>
                    <a:pt x="15" y="485"/>
                  </a:cubicBezTo>
                  <a:lnTo>
                    <a:pt x="46" y="384"/>
                  </a:lnTo>
                  <a:cubicBezTo>
                    <a:pt x="48" y="379"/>
                    <a:pt x="50" y="374"/>
                    <a:pt x="52" y="369"/>
                  </a:cubicBezTo>
                  <a:lnTo>
                    <a:pt x="102" y="278"/>
                  </a:lnTo>
                  <a:cubicBezTo>
                    <a:pt x="105" y="274"/>
                    <a:pt x="108" y="269"/>
                    <a:pt x="111" y="266"/>
                  </a:cubicBezTo>
                  <a:lnTo>
                    <a:pt x="176" y="187"/>
                  </a:lnTo>
                  <a:cubicBezTo>
                    <a:pt x="179" y="183"/>
                    <a:pt x="183" y="179"/>
                    <a:pt x="187" y="176"/>
                  </a:cubicBezTo>
                  <a:lnTo>
                    <a:pt x="266" y="111"/>
                  </a:lnTo>
                  <a:cubicBezTo>
                    <a:pt x="269" y="108"/>
                    <a:pt x="274" y="105"/>
                    <a:pt x="278" y="102"/>
                  </a:cubicBezTo>
                  <a:lnTo>
                    <a:pt x="369" y="52"/>
                  </a:lnTo>
                  <a:cubicBezTo>
                    <a:pt x="374" y="50"/>
                    <a:pt x="379" y="48"/>
                    <a:pt x="384" y="46"/>
                  </a:cubicBezTo>
                  <a:lnTo>
                    <a:pt x="485" y="15"/>
                  </a:lnTo>
                  <a:cubicBezTo>
                    <a:pt x="490" y="13"/>
                    <a:pt x="495" y="12"/>
                    <a:pt x="500" y="12"/>
                  </a:cubicBezTo>
                  <a:lnTo>
                    <a:pt x="608" y="1"/>
                  </a:lnTo>
                  <a:cubicBezTo>
                    <a:pt x="614" y="0"/>
                    <a:pt x="619" y="0"/>
                    <a:pt x="625" y="1"/>
                  </a:cubicBezTo>
                  <a:lnTo>
                    <a:pt x="733" y="12"/>
                  </a:lnTo>
                  <a:cubicBezTo>
                    <a:pt x="738" y="12"/>
                    <a:pt x="743" y="13"/>
                    <a:pt x="748" y="15"/>
                  </a:cubicBezTo>
                  <a:lnTo>
                    <a:pt x="849" y="46"/>
                  </a:lnTo>
                  <a:cubicBezTo>
                    <a:pt x="854" y="48"/>
                    <a:pt x="859" y="50"/>
                    <a:pt x="864" y="52"/>
                  </a:cubicBezTo>
                  <a:lnTo>
                    <a:pt x="955" y="102"/>
                  </a:lnTo>
                  <a:cubicBezTo>
                    <a:pt x="959" y="105"/>
                    <a:pt x="963" y="108"/>
                    <a:pt x="967" y="111"/>
                  </a:cubicBezTo>
                  <a:lnTo>
                    <a:pt x="1046" y="176"/>
                  </a:lnTo>
                  <a:cubicBezTo>
                    <a:pt x="1050" y="179"/>
                    <a:pt x="1054" y="183"/>
                    <a:pt x="1057" y="187"/>
                  </a:cubicBezTo>
                  <a:lnTo>
                    <a:pt x="1122" y="266"/>
                  </a:lnTo>
                  <a:cubicBezTo>
                    <a:pt x="1125" y="269"/>
                    <a:pt x="1128" y="274"/>
                    <a:pt x="1131" y="278"/>
                  </a:cubicBezTo>
                  <a:lnTo>
                    <a:pt x="1181" y="369"/>
                  </a:lnTo>
                  <a:cubicBezTo>
                    <a:pt x="1183" y="374"/>
                    <a:pt x="1185" y="379"/>
                    <a:pt x="1187" y="384"/>
                  </a:cubicBezTo>
                  <a:lnTo>
                    <a:pt x="1218" y="485"/>
                  </a:lnTo>
                  <a:cubicBezTo>
                    <a:pt x="1219" y="490"/>
                    <a:pt x="1221" y="495"/>
                    <a:pt x="1221" y="500"/>
                  </a:cubicBezTo>
                  <a:lnTo>
                    <a:pt x="1232" y="608"/>
                  </a:lnTo>
                  <a:close/>
                  <a:moveTo>
                    <a:pt x="1062" y="517"/>
                  </a:moveTo>
                  <a:lnTo>
                    <a:pt x="1065" y="532"/>
                  </a:lnTo>
                  <a:lnTo>
                    <a:pt x="1034" y="431"/>
                  </a:lnTo>
                  <a:lnTo>
                    <a:pt x="1040" y="446"/>
                  </a:lnTo>
                  <a:lnTo>
                    <a:pt x="990" y="355"/>
                  </a:lnTo>
                  <a:lnTo>
                    <a:pt x="999" y="367"/>
                  </a:lnTo>
                  <a:lnTo>
                    <a:pt x="934" y="288"/>
                  </a:lnTo>
                  <a:lnTo>
                    <a:pt x="945" y="299"/>
                  </a:lnTo>
                  <a:lnTo>
                    <a:pt x="866" y="234"/>
                  </a:lnTo>
                  <a:lnTo>
                    <a:pt x="878" y="243"/>
                  </a:lnTo>
                  <a:lnTo>
                    <a:pt x="787" y="193"/>
                  </a:lnTo>
                  <a:lnTo>
                    <a:pt x="802" y="199"/>
                  </a:lnTo>
                  <a:lnTo>
                    <a:pt x="701" y="168"/>
                  </a:lnTo>
                  <a:lnTo>
                    <a:pt x="716" y="171"/>
                  </a:lnTo>
                  <a:lnTo>
                    <a:pt x="608" y="160"/>
                  </a:lnTo>
                  <a:lnTo>
                    <a:pt x="625" y="160"/>
                  </a:lnTo>
                  <a:lnTo>
                    <a:pt x="517" y="171"/>
                  </a:lnTo>
                  <a:lnTo>
                    <a:pt x="532" y="168"/>
                  </a:lnTo>
                  <a:lnTo>
                    <a:pt x="431" y="199"/>
                  </a:lnTo>
                  <a:lnTo>
                    <a:pt x="446" y="193"/>
                  </a:lnTo>
                  <a:lnTo>
                    <a:pt x="355" y="243"/>
                  </a:lnTo>
                  <a:lnTo>
                    <a:pt x="367" y="234"/>
                  </a:lnTo>
                  <a:lnTo>
                    <a:pt x="288" y="299"/>
                  </a:lnTo>
                  <a:lnTo>
                    <a:pt x="299" y="288"/>
                  </a:lnTo>
                  <a:lnTo>
                    <a:pt x="234" y="367"/>
                  </a:lnTo>
                  <a:lnTo>
                    <a:pt x="243" y="355"/>
                  </a:lnTo>
                  <a:lnTo>
                    <a:pt x="193" y="446"/>
                  </a:lnTo>
                  <a:lnTo>
                    <a:pt x="199" y="431"/>
                  </a:lnTo>
                  <a:lnTo>
                    <a:pt x="168" y="532"/>
                  </a:lnTo>
                  <a:lnTo>
                    <a:pt x="171" y="517"/>
                  </a:lnTo>
                  <a:lnTo>
                    <a:pt x="160" y="625"/>
                  </a:lnTo>
                  <a:lnTo>
                    <a:pt x="160" y="608"/>
                  </a:lnTo>
                  <a:lnTo>
                    <a:pt x="171" y="716"/>
                  </a:lnTo>
                  <a:lnTo>
                    <a:pt x="168" y="701"/>
                  </a:lnTo>
                  <a:lnTo>
                    <a:pt x="199" y="802"/>
                  </a:lnTo>
                  <a:lnTo>
                    <a:pt x="193" y="787"/>
                  </a:lnTo>
                  <a:lnTo>
                    <a:pt x="243" y="878"/>
                  </a:lnTo>
                  <a:lnTo>
                    <a:pt x="234" y="866"/>
                  </a:lnTo>
                  <a:lnTo>
                    <a:pt x="299" y="945"/>
                  </a:lnTo>
                  <a:lnTo>
                    <a:pt x="288" y="934"/>
                  </a:lnTo>
                  <a:lnTo>
                    <a:pt x="367" y="999"/>
                  </a:lnTo>
                  <a:lnTo>
                    <a:pt x="355" y="990"/>
                  </a:lnTo>
                  <a:lnTo>
                    <a:pt x="446" y="1040"/>
                  </a:lnTo>
                  <a:lnTo>
                    <a:pt x="431" y="1034"/>
                  </a:lnTo>
                  <a:lnTo>
                    <a:pt x="532" y="1065"/>
                  </a:lnTo>
                  <a:lnTo>
                    <a:pt x="517" y="1062"/>
                  </a:lnTo>
                  <a:lnTo>
                    <a:pt x="625" y="1073"/>
                  </a:lnTo>
                  <a:lnTo>
                    <a:pt x="608" y="1073"/>
                  </a:lnTo>
                  <a:lnTo>
                    <a:pt x="716" y="1062"/>
                  </a:lnTo>
                  <a:lnTo>
                    <a:pt x="701" y="1065"/>
                  </a:lnTo>
                  <a:lnTo>
                    <a:pt x="802" y="1034"/>
                  </a:lnTo>
                  <a:lnTo>
                    <a:pt x="787" y="1040"/>
                  </a:lnTo>
                  <a:lnTo>
                    <a:pt x="878" y="990"/>
                  </a:lnTo>
                  <a:lnTo>
                    <a:pt x="866" y="999"/>
                  </a:lnTo>
                  <a:lnTo>
                    <a:pt x="945" y="934"/>
                  </a:lnTo>
                  <a:lnTo>
                    <a:pt x="934" y="945"/>
                  </a:lnTo>
                  <a:lnTo>
                    <a:pt x="999" y="866"/>
                  </a:lnTo>
                  <a:lnTo>
                    <a:pt x="990" y="878"/>
                  </a:lnTo>
                  <a:lnTo>
                    <a:pt x="1040" y="787"/>
                  </a:lnTo>
                  <a:lnTo>
                    <a:pt x="1034" y="802"/>
                  </a:lnTo>
                  <a:lnTo>
                    <a:pt x="1065" y="701"/>
                  </a:lnTo>
                  <a:lnTo>
                    <a:pt x="1062" y="716"/>
                  </a:lnTo>
                  <a:lnTo>
                    <a:pt x="1073" y="608"/>
                  </a:lnTo>
                  <a:lnTo>
                    <a:pt x="1073" y="625"/>
                  </a:lnTo>
                  <a:lnTo>
                    <a:pt x="1062" y="51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1414" y="1702"/>
              <a:ext cx="65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9"/>
            <p:cNvSpPr>
              <a:spLocks noEditPoints="1"/>
            </p:cNvSpPr>
            <p:nvPr/>
          </p:nvSpPr>
          <p:spPr bwMode="auto">
            <a:xfrm>
              <a:off x="1410" y="1697"/>
              <a:ext cx="74" cy="74"/>
            </a:xfrm>
            <a:custGeom>
              <a:avLst/>
              <a:gdLst>
                <a:gd name="T0" fmla="*/ 1221 w 1233"/>
                <a:gd name="T1" fmla="*/ 733 h 1233"/>
                <a:gd name="T2" fmla="*/ 1181 w 1233"/>
                <a:gd name="T3" fmla="*/ 864 h 1233"/>
                <a:gd name="T4" fmla="*/ 1057 w 1233"/>
                <a:gd name="T5" fmla="*/ 1046 h 1233"/>
                <a:gd name="T6" fmla="*/ 955 w 1233"/>
                <a:gd name="T7" fmla="*/ 1131 h 1233"/>
                <a:gd name="T8" fmla="*/ 748 w 1233"/>
                <a:gd name="T9" fmla="*/ 1218 h 1233"/>
                <a:gd name="T10" fmla="*/ 608 w 1233"/>
                <a:gd name="T11" fmla="*/ 1232 h 1233"/>
                <a:gd name="T12" fmla="*/ 384 w 1233"/>
                <a:gd name="T13" fmla="*/ 1187 h 1233"/>
                <a:gd name="T14" fmla="*/ 266 w 1233"/>
                <a:gd name="T15" fmla="*/ 1122 h 1233"/>
                <a:gd name="T16" fmla="*/ 111 w 1233"/>
                <a:gd name="T17" fmla="*/ 967 h 1233"/>
                <a:gd name="T18" fmla="*/ 46 w 1233"/>
                <a:gd name="T19" fmla="*/ 849 h 1233"/>
                <a:gd name="T20" fmla="*/ 1 w 1233"/>
                <a:gd name="T21" fmla="*/ 625 h 1233"/>
                <a:gd name="T22" fmla="*/ 15 w 1233"/>
                <a:gd name="T23" fmla="*/ 485 h 1233"/>
                <a:gd name="T24" fmla="*/ 102 w 1233"/>
                <a:gd name="T25" fmla="*/ 278 h 1233"/>
                <a:gd name="T26" fmla="*/ 187 w 1233"/>
                <a:gd name="T27" fmla="*/ 176 h 1233"/>
                <a:gd name="T28" fmla="*/ 369 w 1233"/>
                <a:gd name="T29" fmla="*/ 52 h 1233"/>
                <a:gd name="T30" fmla="*/ 500 w 1233"/>
                <a:gd name="T31" fmla="*/ 12 h 1233"/>
                <a:gd name="T32" fmla="*/ 733 w 1233"/>
                <a:gd name="T33" fmla="*/ 12 h 1233"/>
                <a:gd name="T34" fmla="*/ 864 w 1233"/>
                <a:gd name="T35" fmla="*/ 52 h 1233"/>
                <a:gd name="T36" fmla="*/ 1046 w 1233"/>
                <a:gd name="T37" fmla="*/ 176 h 1233"/>
                <a:gd name="T38" fmla="*/ 1131 w 1233"/>
                <a:gd name="T39" fmla="*/ 278 h 1233"/>
                <a:gd name="T40" fmla="*/ 1218 w 1233"/>
                <a:gd name="T41" fmla="*/ 485 h 1233"/>
                <a:gd name="T42" fmla="*/ 1062 w 1233"/>
                <a:gd name="T43" fmla="*/ 517 h 1233"/>
                <a:gd name="T44" fmla="*/ 1040 w 1233"/>
                <a:gd name="T45" fmla="*/ 446 h 1233"/>
                <a:gd name="T46" fmla="*/ 934 w 1233"/>
                <a:gd name="T47" fmla="*/ 288 h 1233"/>
                <a:gd name="T48" fmla="*/ 878 w 1233"/>
                <a:gd name="T49" fmla="*/ 243 h 1233"/>
                <a:gd name="T50" fmla="*/ 701 w 1233"/>
                <a:gd name="T51" fmla="*/ 168 h 1233"/>
                <a:gd name="T52" fmla="*/ 625 w 1233"/>
                <a:gd name="T53" fmla="*/ 160 h 1233"/>
                <a:gd name="T54" fmla="*/ 431 w 1233"/>
                <a:gd name="T55" fmla="*/ 199 h 1233"/>
                <a:gd name="T56" fmla="*/ 367 w 1233"/>
                <a:gd name="T57" fmla="*/ 234 h 1233"/>
                <a:gd name="T58" fmla="*/ 234 w 1233"/>
                <a:gd name="T59" fmla="*/ 367 h 1233"/>
                <a:gd name="T60" fmla="*/ 199 w 1233"/>
                <a:gd name="T61" fmla="*/ 431 h 1233"/>
                <a:gd name="T62" fmla="*/ 160 w 1233"/>
                <a:gd name="T63" fmla="*/ 625 h 1233"/>
                <a:gd name="T64" fmla="*/ 168 w 1233"/>
                <a:gd name="T65" fmla="*/ 701 h 1233"/>
                <a:gd name="T66" fmla="*/ 243 w 1233"/>
                <a:gd name="T67" fmla="*/ 878 h 1233"/>
                <a:gd name="T68" fmla="*/ 288 w 1233"/>
                <a:gd name="T69" fmla="*/ 934 h 1233"/>
                <a:gd name="T70" fmla="*/ 446 w 1233"/>
                <a:gd name="T71" fmla="*/ 1040 h 1233"/>
                <a:gd name="T72" fmla="*/ 517 w 1233"/>
                <a:gd name="T73" fmla="*/ 1062 h 1233"/>
                <a:gd name="T74" fmla="*/ 716 w 1233"/>
                <a:gd name="T75" fmla="*/ 1062 h 1233"/>
                <a:gd name="T76" fmla="*/ 787 w 1233"/>
                <a:gd name="T77" fmla="*/ 1040 h 1233"/>
                <a:gd name="T78" fmla="*/ 945 w 1233"/>
                <a:gd name="T79" fmla="*/ 934 h 1233"/>
                <a:gd name="T80" fmla="*/ 990 w 1233"/>
                <a:gd name="T81" fmla="*/ 878 h 1233"/>
                <a:gd name="T82" fmla="*/ 1065 w 1233"/>
                <a:gd name="T83" fmla="*/ 701 h 1233"/>
                <a:gd name="T84" fmla="*/ 1073 w 1233"/>
                <a:gd name="T85" fmla="*/ 625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33" h="1233">
                  <a:moveTo>
                    <a:pt x="1232" y="608"/>
                  </a:moveTo>
                  <a:cubicBezTo>
                    <a:pt x="1233" y="614"/>
                    <a:pt x="1233" y="619"/>
                    <a:pt x="1232" y="625"/>
                  </a:cubicBezTo>
                  <a:lnTo>
                    <a:pt x="1221" y="733"/>
                  </a:lnTo>
                  <a:cubicBezTo>
                    <a:pt x="1221" y="738"/>
                    <a:pt x="1219" y="743"/>
                    <a:pt x="1218" y="748"/>
                  </a:cubicBezTo>
                  <a:lnTo>
                    <a:pt x="1187" y="849"/>
                  </a:lnTo>
                  <a:cubicBezTo>
                    <a:pt x="1185" y="854"/>
                    <a:pt x="1183" y="859"/>
                    <a:pt x="1181" y="864"/>
                  </a:cubicBezTo>
                  <a:lnTo>
                    <a:pt x="1131" y="955"/>
                  </a:lnTo>
                  <a:cubicBezTo>
                    <a:pt x="1128" y="959"/>
                    <a:pt x="1125" y="963"/>
                    <a:pt x="1122" y="967"/>
                  </a:cubicBezTo>
                  <a:lnTo>
                    <a:pt x="1057" y="1046"/>
                  </a:lnTo>
                  <a:cubicBezTo>
                    <a:pt x="1054" y="1050"/>
                    <a:pt x="1050" y="1054"/>
                    <a:pt x="1046" y="1057"/>
                  </a:cubicBezTo>
                  <a:lnTo>
                    <a:pt x="967" y="1122"/>
                  </a:lnTo>
                  <a:cubicBezTo>
                    <a:pt x="963" y="1125"/>
                    <a:pt x="959" y="1128"/>
                    <a:pt x="955" y="1131"/>
                  </a:cubicBezTo>
                  <a:lnTo>
                    <a:pt x="864" y="1181"/>
                  </a:lnTo>
                  <a:cubicBezTo>
                    <a:pt x="859" y="1183"/>
                    <a:pt x="854" y="1185"/>
                    <a:pt x="849" y="1187"/>
                  </a:cubicBezTo>
                  <a:lnTo>
                    <a:pt x="748" y="1218"/>
                  </a:lnTo>
                  <a:cubicBezTo>
                    <a:pt x="743" y="1219"/>
                    <a:pt x="738" y="1221"/>
                    <a:pt x="733" y="1221"/>
                  </a:cubicBezTo>
                  <a:lnTo>
                    <a:pt x="625" y="1232"/>
                  </a:lnTo>
                  <a:cubicBezTo>
                    <a:pt x="619" y="1233"/>
                    <a:pt x="614" y="1233"/>
                    <a:pt x="608" y="1232"/>
                  </a:cubicBezTo>
                  <a:lnTo>
                    <a:pt x="500" y="1221"/>
                  </a:lnTo>
                  <a:cubicBezTo>
                    <a:pt x="495" y="1221"/>
                    <a:pt x="490" y="1219"/>
                    <a:pt x="485" y="1218"/>
                  </a:cubicBezTo>
                  <a:lnTo>
                    <a:pt x="384" y="1187"/>
                  </a:lnTo>
                  <a:cubicBezTo>
                    <a:pt x="379" y="1185"/>
                    <a:pt x="374" y="1183"/>
                    <a:pt x="369" y="1181"/>
                  </a:cubicBezTo>
                  <a:lnTo>
                    <a:pt x="278" y="1131"/>
                  </a:lnTo>
                  <a:cubicBezTo>
                    <a:pt x="274" y="1128"/>
                    <a:pt x="269" y="1125"/>
                    <a:pt x="266" y="1122"/>
                  </a:cubicBezTo>
                  <a:lnTo>
                    <a:pt x="187" y="1057"/>
                  </a:lnTo>
                  <a:cubicBezTo>
                    <a:pt x="183" y="1054"/>
                    <a:pt x="179" y="1050"/>
                    <a:pt x="176" y="1046"/>
                  </a:cubicBezTo>
                  <a:lnTo>
                    <a:pt x="111" y="967"/>
                  </a:lnTo>
                  <a:cubicBezTo>
                    <a:pt x="108" y="963"/>
                    <a:pt x="105" y="959"/>
                    <a:pt x="102" y="955"/>
                  </a:cubicBezTo>
                  <a:lnTo>
                    <a:pt x="52" y="864"/>
                  </a:lnTo>
                  <a:cubicBezTo>
                    <a:pt x="50" y="859"/>
                    <a:pt x="48" y="854"/>
                    <a:pt x="46" y="849"/>
                  </a:cubicBezTo>
                  <a:lnTo>
                    <a:pt x="15" y="748"/>
                  </a:lnTo>
                  <a:cubicBezTo>
                    <a:pt x="13" y="743"/>
                    <a:pt x="12" y="738"/>
                    <a:pt x="12" y="733"/>
                  </a:cubicBezTo>
                  <a:lnTo>
                    <a:pt x="1" y="625"/>
                  </a:lnTo>
                  <a:cubicBezTo>
                    <a:pt x="0" y="619"/>
                    <a:pt x="0" y="614"/>
                    <a:pt x="1" y="608"/>
                  </a:cubicBezTo>
                  <a:lnTo>
                    <a:pt x="12" y="500"/>
                  </a:lnTo>
                  <a:cubicBezTo>
                    <a:pt x="12" y="495"/>
                    <a:pt x="13" y="490"/>
                    <a:pt x="15" y="485"/>
                  </a:cubicBezTo>
                  <a:lnTo>
                    <a:pt x="46" y="384"/>
                  </a:lnTo>
                  <a:cubicBezTo>
                    <a:pt x="48" y="379"/>
                    <a:pt x="50" y="374"/>
                    <a:pt x="52" y="369"/>
                  </a:cubicBezTo>
                  <a:lnTo>
                    <a:pt x="102" y="278"/>
                  </a:lnTo>
                  <a:cubicBezTo>
                    <a:pt x="105" y="274"/>
                    <a:pt x="108" y="269"/>
                    <a:pt x="111" y="266"/>
                  </a:cubicBezTo>
                  <a:lnTo>
                    <a:pt x="176" y="187"/>
                  </a:lnTo>
                  <a:cubicBezTo>
                    <a:pt x="179" y="183"/>
                    <a:pt x="183" y="179"/>
                    <a:pt x="187" y="176"/>
                  </a:cubicBezTo>
                  <a:lnTo>
                    <a:pt x="266" y="111"/>
                  </a:lnTo>
                  <a:cubicBezTo>
                    <a:pt x="269" y="108"/>
                    <a:pt x="274" y="105"/>
                    <a:pt x="278" y="102"/>
                  </a:cubicBezTo>
                  <a:lnTo>
                    <a:pt x="369" y="52"/>
                  </a:lnTo>
                  <a:cubicBezTo>
                    <a:pt x="374" y="50"/>
                    <a:pt x="379" y="48"/>
                    <a:pt x="384" y="46"/>
                  </a:cubicBezTo>
                  <a:lnTo>
                    <a:pt x="485" y="15"/>
                  </a:lnTo>
                  <a:cubicBezTo>
                    <a:pt x="490" y="13"/>
                    <a:pt x="495" y="12"/>
                    <a:pt x="500" y="12"/>
                  </a:cubicBezTo>
                  <a:lnTo>
                    <a:pt x="608" y="1"/>
                  </a:lnTo>
                  <a:cubicBezTo>
                    <a:pt x="614" y="0"/>
                    <a:pt x="619" y="0"/>
                    <a:pt x="625" y="1"/>
                  </a:cubicBezTo>
                  <a:lnTo>
                    <a:pt x="733" y="12"/>
                  </a:lnTo>
                  <a:cubicBezTo>
                    <a:pt x="738" y="12"/>
                    <a:pt x="743" y="13"/>
                    <a:pt x="748" y="15"/>
                  </a:cubicBezTo>
                  <a:lnTo>
                    <a:pt x="849" y="46"/>
                  </a:lnTo>
                  <a:cubicBezTo>
                    <a:pt x="854" y="48"/>
                    <a:pt x="859" y="50"/>
                    <a:pt x="864" y="52"/>
                  </a:cubicBezTo>
                  <a:lnTo>
                    <a:pt x="955" y="102"/>
                  </a:lnTo>
                  <a:cubicBezTo>
                    <a:pt x="959" y="105"/>
                    <a:pt x="963" y="108"/>
                    <a:pt x="967" y="111"/>
                  </a:cubicBezTo>
                  <a:lnTo>
                    <a:pt x="1046" y="176"/>
                  </a:lnTo>
                  <a:cubicBezTo>
                    <a:pt x="1050" y="179"/>
                    <a:pt x="1054" y="183"/>
                    <a:pt x="1057" y="187"/>
                  </a:cubicBezTo>
                  <a:lnTo>
                    <a:pt x="1122" y="266"/>
                  </a:lnTo>
                  <a:cubicBezTo>
                    <a:pt x="1125" y="269"/>
                    <a:pt x="1128" y="274"/>
                    <a:pt x="1131" y="278"/>
                  </a:cubicBezTo>
                  <a:lnTo>
                    <a:pt x="1181" y="369"/>
                  </a:lnTo>
                  <a:cubicBezTo>
                    <a:pt x="1183" y="374"/>
                    <a:pt x="1185" y="379"/>
                    <a:pt x="1187" y="384"/>
                  </a:cubicBezTo>
                  <a:lnTo>
                    <a:pt x="1218" y="485"/>
                  </a:lnTo>
                  <a:cubicBezTo>
                    <a:pt x="1219" y="490"/>
                    <a:pt x="1221" y="495"/>
                    <a:pt x="1221" y="500"/>
                  </a:cubicBezTo>
                  <a:lnTo>
                    <a:pt x="1232" y="608"/>
                  </a:lnTo>
                  <a:close/>
                  <a:moveTo>
                    <a:pt x="1062" y="517"/>
                  </a:moveTo>
                  <a:lnTo>
                    <a:pt x="1065" y="532"/>
                  </a:lnTo>
                  <a:lnTo>
                    <a:pt x="1034" y="431"/>
                  </a:lnTo>
                  <a:lnTo>
                    <a:pt x="1040" y="446"/>
                  </a:lnTo>
                  <a:lnTo>
                    <a:pt x="990" y="355"/>
                  </a:lnTo>
                  <a:lnTo>
                    <a:pt x="999" y="367"/>
                  </a:lnTo>
                  <a:lnTo>
                    <a:pt x="934" y="288"/>
                  </a:lnTo>
                  <a:lnTo>
                    <a:pt x="945" y="299"/>
                  </a:lnTo>
                  <a:lnTo>
                    <a:pt x="866" y="234"/>
                  </a:lnTo>
                  <a:lnTo>
                    <a:pt x="878" y="243"/>
                  </a:lnTo>
                  <a:lnTo>
                    <a:pt x="787" y="193"/>
                  </a:lnTo>
                  <a:lnTo>
                    <a:pt x="802" y="199"/>
                  </a:lnTo>
                  <a:lnTo>
                    <a:pt x="701" y="168"/>
                  </a:lnTo>
                  <a:lnTo>
                    <a:pt x="716" y="171"/>
                  </a:lnTo>
                  <a:lnTo>
                    <a:pt x="608" y="160"/>
                  </a:lnTo>
                  <a:lnTo>
                    <a:pt x="625" y="160"/>
                  </a:lnTo>
                  <a:lnTo>
                    <a:pt x="517" y="171"/>
                  </a:lnTo>
                  <a:lnTo>
                    <a:pt x="532" y="168"/>
                  </a:lnTo>
                  <a:lnTo>
                    <a:pt x="431" y="199"/>
                  </a:lnTo>
                  <a:lnTo>
                    <a:pt x="446" y="193"/>
                  </a:lnTo>
                  <a:lnTo>
                    <a:pt x="355" y="243"/>
                  </a:lnTo>
                  <a:lnTo>
                    <a:pt x="367" y="234"/>
                  </a:lnTo>
                  <a:lnTo>
                    <a:pt x="288" y="299"/>
                  </a:lnTo>
                  <a:lnTo>
                    <a:pt x="299" y="288"/>
                  </a:lnTo>
                  <a:lnTo>
                    <a:pt x="234" y="367"/>
                  </a:lnTo>
                  <a:lnTo>
                    <a:pt x="243" y="355"/>
                  </a:lnTo>
                  <a:lnTo>
                    <a:pt x="193" y="446"/>
                  </a:lnTo>
                  <a:lnTo>
                    <a:pt x="199" y="431"/>
                  </a:lnTo>
                  <a:lnTo>
                    <a:pt x="168" y="532"/>
                  </a:lnTo>
                  <a:lnTo>
                    <a:pt x="171" y="517"/>
                  </a:lnTo>
                  <a:lnTo>
                    <a:pt x="160" y="625"/>
                  </a:lnTo>
                  <a:lnTo>
                    <a:pt x="160" y="608"/>
                  </a:lnTo>
                  <a:lnTo>
                    <a:pt x="171" y="716"/>
                  </a:lnTo>
                  <a:lnTo>
                    <a:pt x="168" y="701"/>
                  </a:lnTo>
                  <a:lnTo>
                    <a:pt x="199" y="802"/>
                  </a:lnTo>
                  <a:lnTo>
                    <a:pt x="193" y="787"/>
                  </a:lnTo>
                  <a:lnTo>
                    <a:pt x="243" y="878"/>
                  </a:lnTo>
                  <a:lnTo>
                    <a:pt x="234" y="866"/>
                  </a:lnTo>
                  <a:lnTo>
                    <a:pt x="299" y="945"/>
                  </a:lnTo>
                  <a:lnTo>
                    <a:pt x="288" y="934"/>
                  </a:lnTo>
                  <a:lnTo>
                    <a:pt x="367" y="999"/>
                  </a:lnTo>
                  <a:lnTo>
                    <a:pt x="355" y="990"/>
                  </a:lnTo>
                  <a:lnTo>
                    <a:pt x="446" y="1040"/>
                  </a:lnTo>
                  <a:lnTo>
                    <a:pt x="431" y="1034"/>
                  </a:lnTo>
                  <a:lnTo>
                    <a:pt x="532" y="1065"/>
                  </a:lnTo>
                  <a:lnTo>
                    <a:pt x="517" y="1062"/>
                  </a:lnTo>
                  <a:lnTo>
                    <a:pt x="625" y="1073"/>
                  </a:lnTo>
                  <a:lnTo>
                    <a:pt x="608" y="1073"/>
                  </a:lnTo>
                  <a:lnTo>
                    <a:pt x="716" y="1062"/>
                  </a:lnTo>
                  <a:lnTo>
                    <a:pt x="701" y="1065"/>
                  </a:lnTo>
                  <a:lnTo>
                    <a:pt x="802" y="1034"/>
                  </a:lnTo>
                  <a:lnTo>
                    <a:pt x="787" y="1040"/>
                  </a:lnTo>
                  <a:lnTo>
                    <a:pt x="878" y="990"/>
                  </a:lnTo>
                  <a:lnTo>
                    <a:pt x="866" y="999"/>
                  </a:lnTo>
                  <a:lnTo>
                    <a:pt x="945" y="934"/>
                  </a:lnTo>
                  <a:lnTo>
                    <a:pt x="934" y="945"/>
                  </a:lnTo>
                  <a:lnTo>
                    <a:pt x="999" y="866"/>
                  </a:lnTo>
                  <a:lnTo>
                    <a:pt x="990" y="878"/>
                  </a:lnTo>
                  <a:lnTo>
                    <a:pt x="1040" y="787"/>
                  </a:lnTo>
                  <a:lnTo>
                    <a:pt x="1034" y="802"/>
                  </a:lnTo>
                  <a:lnTo>
                    <a:pt x="1065" y="701"/>
                  </a:lnTo>
                  <a:lnTo>
                    <a:pt x="1062" y="716"/>
                  </a:lnTo>
                  <a:lnTo>
                    <a:pt x="1073" y="608"/>
                  </a:lnTo>
                  <a:lnTo>
                    <a:pt x="1073" y="625"/>
                  </a:lnTo>
                  <a:lnTo>
                    <a:pt x="1062" y="51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1668" y="1748"/>
              <a:ext cx="64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31"/>
            <p:cNvSpPr>
              <a:spLocks noEditPoints="1"/>
            </p:cNvSpPr>
            <p:nvPr/>
          </p:nvSpPr>
          <p:spPr bwMode="auto">
            <a:xfrm>
              <a:off x="1663" y="1743"/>
              <a:ext cx="74" cy="74"/>
            </a:xfrm>
            <a:custGeom>
              <a:avLst/>
              <a:gdLst>
                <a:gd name="T0" fmla="*/ 1221 w 1233"/>
                <a:gd name="T1" fmla="*/ 733 h 1233"/>
                <a:gd name="T2" fmla="*/ 1181 w 1233"/>
                <a:gd name="T3" fmla="*/ 864 h 1233"/>
                <a:gd name="T4" fmla="*/ 1057 w 1233"/>
                <a:gd name="T5" fmla="*/ 1046 h 1233"/>
                <a:gd name="T6" fmla="*/ 955 w 1233"/>
                <a:gd name="T7" fmla="*/ 1131 h 1233"/>
                <a:gd name="T8" fmla="*/ 748 w 1233"/>
                <a:gd name="T9" fmla="*/ 1218 h 1233"/>
                <a:gd name="T10" fmla="*/ 608 w 1233"/>
                <a:gd name="T11" fmla="*/ 1232 h 1233"/>
                <a:gd name="T12" fmla="*/ 384 w 1233"/>
                <a:gd name="T13" fmla="*/ 1187 h 1233"/>
                <a:gd name="T14" fmla="*/ 266 w 1233"/>
                <a:gd name="T15" fmla="*/ 1122 h 1233"/>
                <a:gd name="T16" fmla="*/ 111 w 1233"/>
                <a:gd name="T17" fmla="*/ 967 h 1233"/>
                <a:gd name="T18" fmla="*/ 46 w 1233"/>
                <a:gd name="T19" fmla="*/ 849 h 1233"/>
                <a:gd name="T20" fmla="*/ 1 w 1233"/>
                <a:gd name="T21" fmla="*/ 625 h 1233"/>
                <a:gd name="T22" fmla="*/ 15 w 1233"/>
                <a:gd name="T23" fmla="*/ 485 h 1233"/>
                <a:gd name="T24" fmla="*/ 102 w 1233"/>
                <a:gd name="T25" fmla="*/ 278 h 1233"/>
                <a:gd name="T26" fmla="*/ 187 w 1233"/>
                <a:gd name="T27" fmla="*/ 176 h 1233"/>
                <a:gd name="T28" fmla="*/ 369 w 1233"/>
                <a:gd name="T29" fmla="*/ 52 h 1233"/>
                <a:gd name="T30" fmla="*/ 500 w 1233"/>
                <a:gd name="T31" fmla="*/ 12 h 1233"/>
                <a:gd name="T32" fmla="*/ 733 w 1233"/>
                <a:gd name="T33" fmla="*/ 12 h 1233"/>
                <a:gd name="T34" fmla="*/ 864 w 1233"/>
                <a:gd name="T35" fmla="*/ 52 h 1233"/>
                <a:gd name="T36" fmla="*/ 1046 w 1233"/>
                <a:gd name="T37" fmla="*/ 176 h 1233"/>
                <a:gd name="T38" fmla="*/ 1131 w 1233"/>
                <a:gd name="T39" fmla="*/ 278 h 1233"/>
                <a:gd name="T40" fmla="*/ 1218 w 1233"/>
                <a:gd name="T41" fmla="*/ 485 h 1233"/>
                <a:gd name="T42" fmla="*/ 1062 w 1233"/>
                <a:gd name="T43" fmla="*/ 517 h 1233"/>
                <a:gd name="T44" fmla="*/ 1040 w 1233"/>
                <a:gd name="T45" fmla="*/ 446 h 1233"/>
                <a:gd name="T46" fmla="*/ 934 w 1233"/>
                <a:gd name="T47" fmla="*/ 288 h 1233"/>
                <a:gd name="T48" fmla="*/ 878 w 1233"/>
                <a:gd name="T49" fmla="*/ 243 h 1233"/>
                <a:gd name="T50" fmla="*/ 701 w 1233"/>
                <a:gd name="T51" fmla="*/ 168 h 1233"/>
                <a:gd name="T52" fmla="*/ 625 w 1233"/>
                <a:gd name="T53" fmla="*/ 160 h 1233"/>
                <a:gd name="T54" fmla="*/ 431 w 1233"/>
                <a:gd name="T55" fmla="*/ 199 h 1233"/>
                <a:gd name="T56" fmla="*/ 367 w 1233"/>
                <a:gd name="T57" fmla="*/ 234 h 1233"/>
                <a:gd name="T58" fmla="*/ 234 w 1233"/>
                <a:gd name="T59" fmla="*/ 367 h 1233"/>
                <a:gd name="T60" fmla="*/ 199 w 1233"/>
                <a:gd name="T61" fmla="*/ 431 h 1233"/>
                <a:gd name="T62" fmla="*/ 160 w 1233"/>
                <a:gd name="T63" fmla="*/ 625 h 1233"/>
                <a:gd name="T64" fmla="*/ 168 w 1233"/>
                <a:gd name="T65" fmla="*/ 701 h 1233"/>
                <a:gd name="T66" fmla="*/ 243 w 1233"/>
                <a:gd name="T67" fmla="*/ 878 h 1233"/>
                <a:gd name="T68" fmla="*/ 288 w 1233"/>
                <a:gd name="T69" fmla="*/ 934 h 1233"/>
                <a:gd name="T70" fmla="*/ 446 w 1233"/>
                <a:gd name="T71" fmla="*/ 1040 h 1233"/>
                <a:gd name="T72" fmla="*/ 517 w 1233"/>
                <a:gd name="T73" fmla="*/ 1062 h 1233"/>
                <a:gd name="T74" fmla="*/ 716 w 1233"/>
                <a:gd name="T75" fmla="*/ 1062 h 1233"/>
                <a:gd name="T76" fmla="*/ 787 w 1233"/>
                <a:gd name="T77" fmla="*/ 1040 h 1233"/>
                <a:gd name="T78" fmla="*/ 945 w 1233"/>
                <a:gd name="T79" fmla="*/ 934 h 1233"/>
                <a:gd name="T80" fmla="*/ 990 w 1233"/>
                <a:gd name="T81" fmla="*/ 878 h 1233"/>
                <a:gd name="T82" fmla="*/ 1065 w 1233"/>
                <a:gd name="T83" fmla="*/ 701 h 1233"/>
                <a:gd name="T84" fmla="*/ 1073 w 1233"/>
                <a:gd name="T85" fmla="*/ 625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33" h="1233">
                  <a:moveTo>
                    <a:pt x="1232" y="608"/>
                  </a:moveTo>
                  <a:cubicBezTo>
                    <a:pt x="1233" y="614"/>
                    <a:pt x="1233" y="619"/>
                    <a:pt x="1232" y="625"/>
                  </a:cubicBezTo>
                  <a:lnTo>
                    <a:pt x="1221" y="733"/>
                  </a:lnTo>
                  <a:cubicBezTo>
                    <a:pt x="1221" y="738"/>
                    <a:pt x="1219" y="743"/>
                    <a:pt x="1218" y="748"/>
                  </a:cubicBezTo>
                  <a:lnTo>
                    <a:pt x="1187" y="849"/>
                  </a:lnTo>
                  <a:cubicBezTo>
                    <a:pt x="1185" y="854"/>
                    <a:pt x="1183" y="859"/>
                    <a:pt x="1181" y="864"/>
                  </a:cubicBezTo>
                  <a:lnTo>
                    <a:pt x="1131" y="955"/>
                  </a:lnTo>
                  <a:cubicBezTo>
                    <a:pt x="1128" y="959"/>
                    <a:pt x="1125" y="963"/>
                    <a:pt x="1122" y="967"/>
                  </a:cubicBezTo>
                  <a:lnTo>
                    <a:pt x="1057" y="1046"/>
                  </a:lnTo>
                  <a:cubicBezTo>
                    <a:pt x="1054" y="1050"/>
                    <a:pt x="1050" y="1054"/>
                    <a:pt x="1046" y="1057"/>
                  </a:cubicBezTo>
                  <a:lnTo>
                    <a:pt x="967" y="1122"/>
                  </a:lnTo>
                  <a:cubicBezTo>
                    <a:pt x="963" y="1125"/>
                    <a:pt x="959" y="1128"/>
                    <a:pt x="955" y="1131"/>
                  </a:cubicBezTo>
                  <a:lnTo>
                    <a:pt x="864" y="1181"/>
                  </a:lnTo>
                  <a:cubicBezTo>
                    <a:pt x="859" y="1183"/>
                    <a:pt x="854" y="1185"/>
                    <a:pt x="849" y="1187"/>
                  </a:cubicBezTo>
                  <a:lnTo>
                    <a:pt x="748" y="1218"/>
                  </a:lnTo>
                  <a:cubicBezTo>
                    <a:pt x="743" y="1219"/>
                    <a:pt x="738" y="1221"/>
                    <a:pt x="733" y="1221"/>
                  </a:cubicBezTo>
                  <a:lnTo>
                    <a:pt x="625" y="1232"/>
                  </a:lnTo>
                  <a:cubicBezTo>
                    <a:pt x="619" y="1233"/>
                    <a:pt x="614" y="1233"/>
                    <a:pt x="608" y="1232"/>
                  </a:cubicBezTo>
                  <a:lnTo>
                    <a:pt x="500" y="1221"/>
                  </a:lnTo>
                  <a:cubicBezTo>
                    <a:pt x="495" y="1221"/>
                    <a:pt x="490" y="1219"/>
                    <a:pt x="485" y="1218"/>
                  </a:cubicBezTo>
                  <a:lnTo>
                    <a:pt x="384" y="1187"/>
                  </a:lnTo>
                  <a:cubicBezTo>
                    <a:pt x="379" y="1185"/>
                    <a:pt x="374" y="1183"/>
                    <a:pt x="369" y="1181"/>
                  </a:cubicBezTo>
                  <a:lnTo>
                    <a:pt x="278" y="1131"/>
                  </a:lnTo>
                  <a:cubicBezTo>
                    <a:pt x="274" y="1128"/>
                    <a:pt x="269" y="1125"/>
                    <a:pt x="266" y="1122"/>
                  </a:cubicBezTo>
                  <a:lnTo>
                    <a:pt x="187" y="1057"/>
                  </a:lnTo>
                  <a:cubicBezTo>
                    <a:pt x="183" y="1054"/>
                    <a:pt x="179" y="1050"/>
                    <a:pt x="176" y="1046"/>
                  </a:cubicBezTo>
                  <a:lnTo>
                    <a:pt x="111" y="967"/>
                  </a:lnTo>
                  <a:cubicBezTo>
                    <a:pt x="108" y="963"/>
                    <a:pt x="105" y="959"/>
                    <a:pt x="102" y="955"/>
                  </a:cubicBezTo>
                  <a:lnTo>
                    <a:pt x="52" y="864"/>
                  </a:lnTo>
                  <a:cubicBezTo>
                    <a:pt x="50" y="859"/>
                    <a:pt x="48" y="854"/>
                    <a:pt x="46" y="849"/>
                  </a:cubicBezTo>
                  <a:lnTo>
                    <a:pt x="15" y="748"/>
                  </a:lnTo>
                  <a:cubicBezTo>
                    <a:pt x="13" y="743"/>
                    <a:pt x="12" y="738"/>
                    <a:pt x="12" y="733"/>
                  </a:cubicBezTo>
                  <a:lnTo>
                    <a:pt x="1" y="625"/>
                  </a:lnTo>
                  <a:cubicBezTo>
                    <a:pt x="0" y="619"/>
                    <a:pt x="0" y="614"/>
                    <a:pt x="1" y="608"/>
                  </a:cubicBezTo>
                  <a:lnTo>
                    <a:pt x="12" y="500"/>
                  </a:lnTo>
                  <a:cubicBezTo>
                    <a:pt x="12" y="495"/>
                    <a:pt x="13" y="490"/>
                    <a:pt x="15" y="485"/>
                  </a:cubicBezTo>
                  <a:lnTo>
                    <a:pt x="46" y="384"/>
                  </a:lnTo>
                  <a:cubicBezTo>
                    <a:pt x="48" y="379"/>
                    <a:pt x="50" y="374"/>
                    <a:pt x="52" y="369"/>
                  </a:cubicBezTo>
                  <a:lnTo>
                    <a:pt x="102" y="278"/>
                  </a:lnTo>
                  <a:cubicBezTo>
                    <a:pt x="105" y="274"/>
                    <a:pt x="108" y="269"/>
                    <a:pt x="111" y="266"/>
                  </a:cubicBezTo>
                  <a:lnTo>
                    <a:pt x="176" y="187"/>
                  </a:lnTo>
                  <a:cubicBezTo>
                    <a:pt x="179" y="183"/>
                    <a:pt x="183" y="179"/>
                    <a:pt x="187" y="176"/>
                  </a:cubicBezTo>
                  <a:lnTo>
                    <a:pt x="266" y="111"/>
                  </a:lnTo>
                  <a:cubicBezTo>
                    <a:pt x="269" y="108"/>
                    <a:pt x="274" y="105"/>
                    <a:pt x="278" y="102"/>
                  </a:cubicBezTo>
                  <a:lnTo>
                    <a:pt x="369" y="52"/>
                  </a:lnTo>
                  <a:cubicBezTo>
                    <a:pt x="374" y="50"/>
                    <a:pt x="379" y="48"/>
                    <a:pt x="384" y="46"/>
                  </a:cubicBezTo>
                  <a:lnTo>
                    <a:pt x="485" y="15"/>
                  </a:lnTo>
                  <a:cubicBezTo>
                    <a:pt x="490" y="13"/>
                    <a:pt x="495" y="12"/>
                    <a:pt x="500" y="12"/>
                  </a:cubicBezTo>
                  <a:lnTo>
                    <a:pt x="608" y="1"/>
                  </a:lnTo>
                  <a:cubicBezTo>
                    <a:pt x="614" y="0"/>
                    <a:pt x="619" y="0"/>
                    <a:pt x="625" y="1"/>
                  </a:cubicBezTo>
                  <a:lnTo>
                    <a:pt x="733" y="12"/>
                  </a:lnTo>
                  <a:cubicBezTo>
                    <a:pt x="738" y="12"/>
                    <a:pt x="743" y="13"/>
                    <a:pt x="748" y="15"/>
                  </a:cubicBezTo>
                  <a:lnTo>
                    <a:pt x="849" y="46"/>
                  </a:lnTo>
                  <a:cubicBezTo>
                    <a:pt x="854" y="48"/>
                    <a:pt x="859" y="50"/>
                    <a:pt x="864" y="52"/>
                  </a:cubicBezTo>
                  <a:lnTo>
                    <a:pt x="955" y="102"/>
                  </a:lnTo>
                  <a:cubicBezTo>
                    <a:pt x="959" y="105"/>
                    <a:pt x="963" y="108"/>
                    <a:pt x="967" y="111"/>
                  </a:cubicBezTo>
                  <a:lnTo>
                    <a:pt x="1046" y="176"/>
                  </a:lnTo>
                  <a:cubicBezTo>
                    <a:pt x="1050" y="179"/>
                    <a:pt x="1054" y="183"/>
                    <a:pt x="1057" y="187"/>
                  </a:cubicBezTo>
                  <a:lnTo>
                    <a:pt x="1122" y="266"/>
                  </a:lnTo>
                  <a:cubicBezTo>
                    <a:pt x="1125" y="269"/>
                    <a:pt x="1128" y="274"/>
                    <a:pt x="1131" y="278"/>
                  </a:cubicBezTo>
                  <a:lnTo>
                    <a:pt x="1181" y="369"/>
                  </a:lnTo>
                  <a:cubicBezTo>
                    <a:pt x="1183" y="374"/>
                    <a:pt x="1185" y="379"/>
                    <a:pt x="1187" y="384"/>
                  </a:cubicBezTo>
                  <a:lnTo>
                    <a:pt x="1218" y="485"/>
                  </a:lnTo>
                  <a:cubicBezTo>
                    <a:pt x="1219" y="490"/>
                    <a:pt x="1221" y="495"/>
                    <a:pt x="1221" y="500"/>
                  </a:cubicBezTo>
                  <a:lnTo>
                    <a:pt x="1232" y="608"/>
                  </a:lnTo>
                  <a:close/>
                  <a:moveTo>
                    <a:pt x="1062" y="517"/>
                  </a:moveTo>
                  <a:lnTo>
                    <a:pt x="1065" y="532"/>
                  </a:lnTo>
                  <a:lnTo>
                    <a:pt x="1034" y="431"/>
                  </a:lnTo>
                  <a:lnTo>
                    <a:pt x="1040" y="446"/>
                  </a:lnTo>
                  <a:lnTo>
                    <a:pt x="990" y="355"/>
                  </a:lnTo>
                  <a:lnTo>
                    <a:pt x="999" y="367"/>
                  </a:lnTo>
                  <a:lnTo>
                    <a:pt x="934" y="288"/>
                  </a:lnTo>
                  <a:lnTo>
                    <a:pt x="945" y="299"/>
                  </a:lnTo>
                  <a:lnTo>
                    <a:pt x="866" y="234"/>
                  </a:lnTo>
                  <a:lnTo>
                    <a:pt x="878" y="243"/>
                  </a:lnTo>
                  <a:lnTo>
                    <a:pt x="787" y="193"/>
                  </a:lnTo>
                  <a:lnTo>
                    <a:pt x="802" y="199"/>
                  </a:lnTo>
                  <a:lnTo>
                    <a:pt x="701" y="168"/>
                  </a:lnTo>
                  <a:lnTo>
                    <a:pt x="716" y="171"/>
                  </a:lnTo>
                  <a:lnTo>
                    <a:pt x="608" y="160"/>
                  </a:lnTo>
                  <a:lnTo>
                    <a:pt x="625" y="160"/>
                  </a:lnTo>
                  <a:lnTo>
                    <a:pt x="517" y="171"/>
                  </a:lnTo>
                  <a:lnTo>
                    <a:pt x="532" y="168"/>
                  </a:lnTo>
                  <a:lnTo>
                    <a:pt x="431" y="199"/>
                  </a:lnTo>
                  <a:lnTo>
                    <a:pt x="446" y="193"/>
                  </a:lnTo>
                  <a:lnTo>
                    <a:pt x="355" y="243"/>
                  </a:lnTo>
                  <a:lnTo>
                    <a:pt x="367" y="234"/>
                  </a:lnTo>
                  <a:lnTo>
                    <a:pt x="288" y="299"/>
                  </a:lnTo>
                  <a:lnTo>
                    <a:pt x="299" y="288"/>
                  </a:lnTo>
                  <a:lnTo>
                    <a:pt x="234" y="367"/>
                  </a:lnTo>
                  <a:lnTo>
                    <a:pt x="243" y="355"/>
                  </a:lnTo>
                  <a:lnTo>
                    <a:pt x="193" y="446"/>
                  </a:lnTo>
                  <a:lnTo>
                    <a:pt x="199" y="431"/>
                  </a:lnTo>
                  <a:lnTo>
                    <a:pt x="168" y="532"/>
                  </a:lnTo>
                  <a:lnTo>
                    <a:pt x="171" y="517"/>
                  </a:lnTo>
                  <a:lnTo>
                    <a:pt x="160" y="625"/>
                  </a:lnTo>
                  <a:lnTo>
                    <a:pt x="160" y="608"/>
                  </a:lnTo>
                  <a:lnTo>
                    <a:pt x="171" y="716"/>
                  </a:lnTo>
                  <a:lnTo>
                    <a:pt x="168" y="701"/>
                  </a:lnTo>
                  <a:lnTo>
                    <a:pt x="199" y="802"/>
                  </a:lnTo>
                  <a:lnTo>
                    <a:pt x="193" y="787"/>
                  </a:lnTo>
                  <a:lnTo>
                    <a:pt x="243" y="878"/>
                  </a:lnTo>
                  <a:lnTo>
                    <a:pt x="234" y="866"/>
                  </a:lnTo>
                  <a:lnTo>
                    <a:pt x="299" y="945"/>
                  </a:lnTo>
                  <a:lnTo>
                    <a:pt x="288" y="934"/>
                  </a:lnTo>
                  <a:lnTo>
                    <a:pt x="367" y="999"/>
                  </a:lnTo>
                  <a:lnTo>
                    <a:pt x="355" y="990"/>
                  </a:lnTo>
                  <a:lnTo>
                    <a:pt x="446" y="1040"/>
                  </a:lnTo>
                  <a:lnTo>
                    <a:pt x="431" y="1034"/>
                  </a:lnTo>
                  <a:lnTo>
                    <a:pt x="532" y="1065"/>
                  </a:lnTo>
                  <a:lnTo>
                    <a:pt x="517" y="1062"/>
                  </a:lnTo>
                  <a:lnTo>
                    <a:pt x="625" y="1073"/>
                  </a:lnTo>
                  <a:lnTo>
                    <a:pt x="608" y="1073"/>
                  </a:lnTo>
                  <a:lnTo>
                    <a:pt x="716" y="1062"/>
                  </a:lnTo>
                  <a:lnTo>
                    <a:pt x="701" y="1065"/>
                  </a:lnTo>
                  <a:lnTo>
                    <a:pt x="802" y="1034"/>
                  </a:lnTo>
                  <a:lnTo>
                    <a:pt x="787" y="1040"/>
                  </a:lnTo>
                  <a:lnTo>
                    <a:pt x="878" y="990"/>
                  </a:lnTo>
                  <a:lnTo>
                    <a:pt x="866" y="999"/>
                  </a:lnTo>
                  <a:lnTo>
                    <a:pt x="945" y="934"/>
                  </a:lnTo>
                  <a:lnTo>
                    <a:pt x="934" y="945"/>
                  </a:lnTo>
                  <a:lnTo>
                    <a:pt x="999" y="866"/>
                  </a:lnTo>
                  <a:lnTo>
                    <a:pt x="990" y="878"/>
                  </a:lnTo>
                  <a:lnTo>
                    <a:pt x="1040" y="787"/>
                  </a:lnTo>
                  <a:lnTo>
                    <a:pt x="1034" y="802"/>
                  </a:lnTo>
                  <a:lnTo>
                    <a:pt x="1065" y="701"/>
                  </a:lnTo>
                  <a:lnTo>
                    <a:pt x="1062" y="716"/>
                  </a:lnTo>
                  <a:lnTo>
                    <a:pt x="1073" y="608"/>
                  </a:lnTo>
                  <a:lnTo>
                    <a:pt x="1073" y="625"/>
                  </a:lnTo>
                  <a:lnTo>
                    <a:pt x="1062" y="51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Oval 32"/>
            <p:cNvSpPr>
              <a:spLocks noChangeArrowheads="1"/>
            </p:cNvSpPr>
            <p:nvPr/>
          </p:nvSpPr>
          <p:spPr bwMode="auto">
            <a:xfrm>
              <a:off x="1920" y="1794"/>
              <a:ext cx="65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60" name="Freeform 33"/>
            <p:cNvSpPr>
              <a:spLocks noEditPoints="1"/>
            </p:cNvSpPr>
            <p:nvPr/>
          </p:nvSpPr>
          <p:spPr bwMode="auto">
            <a:xfrm>
              <a:off x="1916" y="1789"/>
              <a:ext cx="74" cy="74"/>
            </a:xfrm>
            <a:custGeom>
              <a:avLst/>
              <a:gdLst>
                <a:gd name="T0" fmla="*/ 1221 w 1233"/>
                <a:gd name="T1" fmla="*/ 733 h 1233"/>
                <a:gd name="T2" fmla="*/ 1181 w 1233"/>
                <a:gd name="T3" fmla="*/ 864 h 1233"/>
                <a:gd name="T4" fmla="*/ 1057 w 1233"/>
                <a:gd name="T5" fmla="*/ 1046 h 1233"/>
                <a:gd name="T6" fmla="*/ 955 w 1233"/>
                <a:gd name="T7" fmla="*/ 1131 h 1233"/>
                <a:gd name="T8" fmla="*/ 748 w 1233"/>
                <a:gd name="T9" fmla="*/ 1218 h 1233"/>
                <a:gd name="T10" fmla="*/ 608 w 1233"/>
                <a:gd name="T11" fmla="*/ 1232 h 1233"/>
                <a:gd name="T12" fmla="*/ 384 w 1233"/>
                <a:gd name="T13" fmla="*/ 1187 h 1233"/>
                <a:gd name="T14" fmla="*/ 266 w 1233"/>
                <a:gd name="T15" fmla="*/ 1122 h 1233"/>
                <a:gd name="T16" fmla="*/ 111 w 1233"/>
                <a:gd name="T17" fmla="*/ 967 h 1233"/>
                <a:gd name="T18" fmla="*/ 46 w 1233"/>
                <a:gd name="T19" fmla="*/ 849 h 1233"/>
                <a:gd name="T20" fmla="*/ 1 w 1233"/>
                <a:gd name="T21" fmla="*/ 625 h 1233"/>
                <a:gd name="T22" fmla="*/ 15 w 1233"/>
                <a:gd name="T23" fmla="*/ 485 h 1233"/>
                <a:gd name="T24" fmla="*/ 102 w 1233"/>
                <a:gd name="T25" fmla="*/ 278 h 1233"/>
                <a:gd name="T26" fmla="*/ 187 w 1233"/>
                <a:gd name="T27" fmla="*/ 176 h 1233"/>
                <a:gd name="T28" fmla="*/ 369 w 1233"/>
                <a:gd name="T29" fmla="*/ 52 h 1233"/>
                <a:gd name="T30" fmla="*/ 500 w 1233"/>
                <a:gd name="T31" fmla="*/ 12 h 1233"/>
                <a:gd name="T32" fmla="*/ 733 w 1233"/>
                <a:gd name="T33" fmla="*/ 12 h 1233"/>
                <a:gd name="T34" fmla="*/ 864 w 1233"/>
                <a:gd name="T35" fmla="*/ 52 h 1233"/>
                <a:gd name="T36" fmla="*/ 1046 w 1233"/>
                <a:gd name="T37" fmla="*/ 176 h 1233"/>
                <a:gd name="T38" fmla="*/ 1131 w 1233"/>
                <a:gd name="T39" fmla="*/ 278 h 1233"/>
                <a:gd name="T40" fmla="*/ 1218 w 1233"/>
                <a:gd name="T41" fmla="*/ 485 h 1233"/>
                <a:gd name="T42" fmla="*/ 1062 w 1233"/>
                <a:gd name="T43" fmla="*/ 517 h 1233"/>
                <a:gd name="T44" fmla="*/ 1040 w 1233"/>
                <a:gd name="T45" fmla="*/ 446 h 1233"/>
                <a:gd name="T46" fmla="*/ 934 w 1233"/>
                <a:gd name="T47" fmla="*/ 288 h 1233"/>
                <a:gd name="T48" fmla="*/ 878 w 1233"/>
                <a:gd name="T49" fmla="*/ 243 h 1233"/>
                <a:gd name="T50" fmla="*/ 701 w 1233"/>
                <a:gd name="T51" fmla="*/ 168 h 1233"/>
                <a:gd name="T52" fmla="*/ 625 w 1233"/>
                <a:gd name="T53" fmla="*/ 160 h 1233"/>
                <a:gd name="T54" fmla="*/ 431 w 1233"/>
                <a:gd name="T55" fmla="*/ 199 h 1233"/>
                <a:gd name="T56" fmla="*/ 367 w 1233"/>
                <a:gd name="T57" fmla="*/ 234 h 1233"/>
                <a:gd name="T58" fmla="*/ 234 w 1233"/>
                <a:gd name="T59" fmla="*/ 367 h 1233"/>
                <a:gd name="T60" fmla="*/ 199 w 1233"/>
                <a:gd name="T61" fmla="*/ 431 h 1233"/>
                <a:gd name="T62" fmla="*/ 160 w 1233"/>
                <a:gd name="T63" fmla="*/ 625 h 1233"/>
                <a:gd name="T64" fmla="*/ 168 w 1233"/>
                <a:gd name="T65" fmla="*/ 701 h 1233"/>
                <a:gd name="T66" fmla="*/ 243 w 1233"/>
                <a:gd name="T67" fmla="*/ 878 h 1233"/>
                <a:gd name="T68" fmla="*/ 288 w 1233"/>
                <a:gd name="T69" fmla="*/ 934 h 1233"/>
                <a:gd name="T70" fmla="*/ 446 w 1233"/>
                <a:gd name="T71" fmla="*/ 1040 h 1233"/>
                <a:gd name="T72" fmla="*/ 517 w 1233"/>
                <a:gd name="T73" fmla="*/ 1062 h 1233"/>
                <a:gd name="T74" fmla="*/ 716 w 1233"/>
                <a:gd name="T75" fmla="*/ 1062 h 1233"/>
                <a:gd name="T76" fmla="*/ 787 w 1233"/>
                <a:gd name="T77" fmla="*/ 1040 h 1233"/>
                <a:gd name="T78" fmla="*/ 945 w 1233"/>
                <a:gd name="T79" fmla="*/ 934 h 1233"/>
                <a:gd name="T80" fmla="*/ 990 w 1233"/>
                <a:gd name="T81" fmla="*/ 878 h 1233"/>
                <a:gd name="T82" fmla="*/ 1065 w 1233"/>
                <a:gd name="T83" fmla="*/ 701 h 1233"/>
                <a:gd name="T84" fmla="*/ 1073 w 1233"/>
                <a:gd name="T85" fmla="*/ 625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33" h="1233">
                  <a:moveTo>
                    <a:pt x="1232" y="608"/>
                  </a:moveTo>
                  <a:cubicBezTo>
                    <a:pt x="1233" y="614"/>
                    <a:pt x="1233" y="619"/>
                    <a:pt x="1232" y="625"/>
                  </a:cubicBezTo>
                  <a:lnTo>
                    <a:pt x="1221" y="733"/>
                  </a:lnTo>
                  <a:cubicBezTo>
                    <a:pt x="1221" y="738"/>
                    <a:pt x="1219" y="743"/>
                    <a:pt x="1218" y="748"/>
                  </a:cubicBezTo>
                  <a:lnTo>
                    <a:pt x="1187" y="849"/>
                  </a:lnTo>
                  <a:cubicBezTo>
                    <a:pt x="1185" y="854"/>
                    <a:pt x="1183" y="859"/>
                    <a:pt x="1181" y="864"/>
                  </a:cubicBezTo>
                  <a:lnTo>
                    <a:pt x="1131" y="955"/>
                  </a:lnTo>
                  <a:cubicBezTo>
                    <a:pt x="1128" y="959"/>
                    <a:pt x="1125" y="963"/>
                    <a:pt x="1122" y="967"/>
                  </a:cubicBezTo>
                  <a:lnTo>
                    <a:pt x="1057" y="1046"/>
                  </a:lnTo>
                  <a:cubicBezTo>
                    <a:pt x="1054" y="1050"/>
                    <a:pt x="1050" y="1054"/>
                    <a:pt x="1046" y="1057"/>
                  </a:cubicBezTo>
                  <a:lnTo>
                    <a:pt x="967" y="1122"/>
                  </a:lnTo>
                  <a:cubicBezTo>
                    <a:pt x="963" y="1125"/>
                    <a:pt x="959" y="1128"/>
                    <a:pt x="955" y="1131"/>
                  </a:cubicBezTo>
                  <a:lnTo>
                    <a:pt x="864" y="1181"/>
                  </a:lnTo>
                  <a:cubicBezTo>
                    <a:pt x="859" y="1183"/>
                    <a:pt x="854" y="1185"/>
                    <a:pt x="849" y="1187"/>
                  </a:cubicBezTo>
                  <a:lnTo>
                    <a:pt x="748" y="1218"/>
                  </a:lnTo>
                  <a:cubicBezTo>
                    <a:pt x="743" y="1219"/>
                    <a:pt x="738" y="1221"/>
                    <a:pt x="733" y="1221"/>
                  </a:cubicBezTo>
                  <a:lnTo>
                    <a:pt x="625" y="1232"/>
                  </a:lnTo>
                  <a:cubicBezTo>
                    <a:pt x="619" y="1233"/>
                    <a:pt x="614" y="1233"/>
                    <a:pt x="608" y="1232"/>
                  </a:cubicBezTo>
                  <a:lnTo>
                    <a:pt x="500" y="1221"/>
                  </a:lnTo>
                  <a:cubicBezTo>
                    <a:pt x="495" y="1221"/>
                    <a:pt x="490" y="1219"/>
                    <a:pt x="485" y="1218"/>
                  </a:cubicBezTo>
                  <a:lnTo>
                    <a:pt x="384" y="1187"/>
                  </a:lnTo>
                  <a:cubicBezTo>
                    <a:pt x="379" y="1185"/>
                    <a:pt x="374" y="1183"/>
                    <a:pt x="369" y="1181"/>
                  </a:cubicBezTo>
                  <a:lnTo>
                    <a:pt x="278" y="1131"/>
                  </a:lnTo>
                  <a:cubicBezTo>
                    <a:pt x="274" y="1128"/>
                    <a:pt x="269" y="1125"/>
                    <a:pt x="266" y="1122"/>
                  </a:cubicBezTo>
                  <a:lnTo>
                    <a:pt x="187" y="1057"/>
                  </a:lnTo>
                  <a:cubicBezTo>
                    <a:pt x="183" y="1054"/>
                    <a:pt x="179" y="1050"/>
                    <a:pt x="176" y="1046"/>
                  </a:cubicBezTo>
                  <a:lnTo>
                    <a:pt x="111" y="967"/>
                  </a:lnTo>
                  <a:cubicBezTo>
                    <a:pt x="108" y="963"/>
                    <a:pt x="105" y="959"/>
                    <a:pt x="102" y="955"/>
                  </a:cubicBezTo>
                  <a:lnTo>
                    <a:pt x="52" y="864"/>
                  </a:lnTo>
                  <a:cubicBezTo>
                    <a:pt x="50" y="859"/>
                    <a:pt x="48" y="854"/>
                    <a:pt x="46" y="849"/>
                  </a:cubicBezTo>
                  <a:lnTo>
                    <a:pt x="15" y="748"/>
                  </a:lnTo>
                  <a:cubicBezTo>
                    <a:pt x="13" y="743"/>
                    <a:pt x="12" y="738"/>
                    <a:pt x="12" y="733"/>
                  </a:cubicBezTo>
                  <a:lnTo>
                    <a:pt x="1" y="625"/>
                  </a:lnTo>
                  <a:cubicBezTo>
                    <a:pt x="0" y="619"/>
                    <a:pt x="0" y="614"/>
                    <a:pt x="1" y="608"/>
                  </a:cubicBezTo>
                  <a:lnTo>
                    <a:pt x="12" y="500"/>
                  </a:lnTo>
                  <a:cubicBezTo>
                    <a:pt x="12" y="495"/>
                    <a:pt x="13" y="490"/>
                    <a:pt x="15" y="485"/>
                  </a:cubicBezTo>
                  <a:lnTo>
                    <a:pt x="46" y="384"/>
                  </a:lnTo>
                  <a:cubicBezTo>
                    <a:pt x="48" y="379"/>
                    <a:pt x="50" y="374"/>
                    <a:pt x="52" y="369"/>
                  </a:cubicBezTo>
                  <a:lnTo>
                    <a:pt x="102" y="278"/>
                  </a:lnTo>
                  <a:cubicBezTo>
                    <a:pt x="105" y="274"/>
                    <a:pt x="108" y="269"/>
                    <a:pt x="111" y="266"/>
                  </a:cubicBezTo>
                  <a:lnTo>
                    <a:pt x="176" y="187"/>
                  </a:lnTo>
                  <a:cubicBezTo>
                    <a:pt x="179" y="183"/>
                    <a:pt x="183" y="179"/>
                    <a:pt x="187" y="176"/>
                  </a:cubicBezTo>
                  <a:lnTo>
                    <a:pt x="266" y="111"/>
                  </a:lnTo>
                  <a:cubicBezTo>
                    <a:pt x="269" y="108"/>
                    <a:pt x="274" y="105"/>
                    <a:pt x="278" y="102"/>
                  </a:cubicBezTo>
                  <a:lnTo>
                    <a:pt x="369" y="52"/>
                  </a:lnTo>
                  <a:cubicBezTo>
                    <a:pt x="374" y="50"/>
                    <a:pt x="379" y="48"/>
                    <a:pt x="384" y="46"/>
                  </a:cubicBezTo>
                  <a:lnTo>
                    <a:pt x="485" y="15"/>
                  </a:lnTo>
                  <a:cubicBezTo>
                    <a:pt x="490" y="13"/>
                    <a:pt x="495" y="12"/>
                    <a:pt x="500" y="12"/>
                  </a:cubicBezTo>
                  <a:lnTo>
                    <a:pt x="608" y="1"/>
                  </a:lnTo>
                  <a:cubicBezTo>
                    <a:pt x="614" y="0"/>
                    <a:pt x="619" y="0"/>
                    <a:pt x="625" y="1"/>
                  </a:cubicBezTo>
                  <a:lnTo>
                    <a:pt x="733" y="12"/>
                  </a:lnTo>
                  <a:cubicBezTo>
                    <a:pt x="738" y="12"/>
                    <a:pt x="743" y="13"/>
                    <a:pt x="748" y="15"/>
                  </a:cubicBezTo>
                  <a:lnTo>
                    <a:pt x="849" y="46"/>
                  </a:lnTo>
                  <a:cubicBezTo>
                    <a:pt x="854" y="48"/>
                    <a:pt x="859" y="50"/>
                    <a:pt x="864" y="52"/>
                  </a:cubicBezTo>
                  <a:lnTo>
                    <a:pt x="955" y="102"/>
                  </a:lnTo>
                  <a:cubicBezTo>
                    <a:pt x="959" y="105"/>
                    <a:pt x="963" y="108"/>
                    <a:pt x="967" y="111"/>
                  </a:cubicBezTo>
                  <a:lnTo>
                    <a:pt x="1046" y="176"/>
                  </a:lnTo>
                  <a:cubicBezTo>
                    <a:pt x="1050" y="179"/>
                    <a:pt x="1054" y="183"/>
                    <a:pt x="1057" y="187"/>
                  </a:cubicBezTo>
                  <a:lnTo>
                    <a:pt x="1122" y="266"/>
                  </a:lnTo>
                  <a:cubicBezTo>
                    <a:pt x="1125" y="269"/>
                    <a:pt x="1128" y="274"/>
                    <a:pt x="1131" y="278"/>
                  </a:cubicBezTo>
                  <a:lnTo>
                    <a:pt x="1181" y="369"/>
                  </a:lnTo>
                  <a:cubicBezTo>
                    <a:pt x="1183" y="374"/>
                    <a:pt x="1185" y="379"/>
                    <a:pt x="1187" y="384"/>
                  </a:cubicBezTo>
                  <a:lnTo>
                    <a:pt x="1218" y="485"/>
                  </a:lnTo>
                  <a:cubicBezTo>
                    <a:pt x="1219" y="490"/>
                    <a:pt x="1221" y="495"/>
                    <a:pt x="1221" y="500"/>
                  </a:cubicBezTo>
                  <a:lnTo>
                    <a:pt x="1232" y="608"/>
                  </a:lnTo>
                  <a:close/>
                  <a:moveTo>
                    <a:pt x="1062" y="517"/>
                  </a:moveTo>
                  <a:lnTo>
                    <a:pt x="1065" y="532"/>
                  </a:lnTo>
                  <a:lnTo>
                    <a:pt x="1034" y="431"/>
                  </a:lnTo>
                  <a:lnTo>
                    <a:pt x="1040" y="446"/>
                  </a:lnTo>
                  <a:lnTo>
                    <a:pt x="990" y="355"/>
                  </a:lnTo>
                  <a:lnTo>
                    <a:pt x="999" y="367"/>
                  </a:lnTo>
                  <a:lnTo>
                    <a:pt x="934" y="288"/>
                  </a:lnTo>
                  <a:lnTo>
                    <a:pt x="945" y="299"/>
                  </a:lnTo>
                  <a:lnTo>
                    <a:pt x="866" y="234"/>
                  </a:lnTo>
                  <a:lnTo>
                    <a:pt x="878" y="243"/>
                  </a:lnTo>
                  <a:lnTo>
                    <a:pt x="787" y="193"/>
                  </a:lnTo>
                  <a:lnTo>
                    <a:pt x="802" y="199"/>
                  </a:lnTo>
                  <a:lnTo>
                    <a:pt x="701" y="168"/>
                  </a:lnTo>
                  <a:lnTo>
                    <a:pt x="716" y="171"/>
                  </a:lnTo>
                  <a:lnTo>
                    <a:pt x="608" y="160"/>
                  </a:lnTo>
                  <a:lnTo>
                    <a:pt x="625" y="160"/>
                  </a:lnTo>
                  <a:lnTo>
                    <a:pt x="517" y="171"/>
                  </a:lnTo>
                  <a:lnTo>
                    <a:pt x="532" y="168"/>
                  </a:lnTo>
                  <a:lnTo>
                    <a:pt x="431" y="199"/>
                  </a:lnTo>
                  <a:lnTo>
                    <a:pt x="446" y="193"/>
                  </a:lnTo>
                  <a:lnTo>
                    <a:pt x="355" y="243"/>
                  </a:lnTo>
                  <a:lnTo>
                    <a:pt x="367" y="234"/>
                  </a:lnTo>
                  <a:lnTo>
                    <a:pt x="288" y="299"/>
                  </a:lnTo>
                  <a:lnTo>
                    <a:pt x="299" y="288"/>
                  </a:lnTo>
                  <a:lnTo>
                    <a:pt x="234" y="367"/>
                  </a:lnTo>
                  <a:lnTo>
                    <a:pt x="243" y="355"/>
                  </a:lnTo>
                  <a:lnTo>
                    <a:pt x="193" y="446"/>
                  </a:lnTo>
                  <a:lnTo>
                    <a:pt x="199" y="431"/>
                  </a:lnTo>
                  <a:lnTo>
                    <a:pt x="168" y="532"/>
                  </a:lnTo>
                  <a:lnTo>
                    <a:pt x="171" y="517"/>
                  </a:lnTo>
                  <a:lnTo>
                    <a:pt x="160" y="625"/>
                  </a:lnTo>
                  <a:lnTo>
                    <a:pt x="160" y="608"/>
                  </a:lnTo>
                  <a:lnTo>
                    <a:pt x="171" y="716"/>
                  </a:lnTo>
                  <a:lnTo>
                    <a:pt x="168" y="701"/>
                  </a:lnTo>
                  <a:lnTo>
                    <a:pt x="199" y="802"/>
                  </a:lnTo>
                  <a:lnTo>
                    <a:pt x="193" y="787"/>
                  </a:lnTo>
                  <a:lnTo>
                    <a:pt x="243" y="878"/>
                  </a:lnTo>
                  <a:lnTo>
                    <a:pt x="234" y="866"/>
                  </a:lnTo>
                  <a:lnTo>
                    <a:pt x="299" y="945"/>
                  </a:lnTo>
                  <a:lnTo>
                    <a:pt x="288" y="934"/>
                  </a:lnTo>
                  <a:lnTo>
                    <a:pt x="367" y="999"/>
                  </a:lnTo>
                  <a:lnTo>
                    <a:pt x="355" y="990"/>
                  </a:lnTo>
                  <a:lnTo>
                    <a:pt x="446" y="1040"/>
                  </a:lnTo>
                  <a:lnTo>
                    <a:pt x="431" y="1034"/>
                  </a:lnTo>
                  <a:lnTo>
                    <a:pt x="532" y="1065"/>
                  </a:lnTo>
                  <a:lnTo>
                    <a:pt x="517" y="1062"/>
                  </a:lnTo>
                  <a:lnTo>
                    <a:pt x="625" y="1073"/>
                  </a:lnTo>
                  <a:lnTo>
                    <a:pt x="608" y="1073"/>
                  </a:lnTo>
                  <a:lnTo>
                    <a:pt x="716" y="1062"/>
                  </a:lnTo>
                  <a:lnTo>
                    <a:pt x="701" y="1065"/>
                  </a:lnTo>
                  <a:lnTo>
                    <a:pt x="802" y="1034"/>
                  </a:lnTo>
                  <a:lnTo>
                    <a:pt x="787" y="1040"/>
                  </a:lnTo>
                  <a:lnTo>
                    <a:pt x="878" y="990"/>
                  </a:lnTo>
                  <a:lnTo>
                    <a:pt x="866" y="999"/>
                  </a:lnTo>
                  <a:lnTo>
                    <a:pt x="945" y="934"/>
                  </a:lnTo>
                  <a:lnTo>
                    <a:pt x="934" y="945"/>
                  </a:lnTo>
                  <a:lnTo>
                    <a:pt x="999" y="866"/>
                  </a:lnTo>
                  <a:lnTo>
                    <a:pt x="990" y="878"/>
                  </a:lnTo>
                  <a:lnTo>
                    <a:pt x="1040" y="787"/>
                  </a:lnTo>
                  <a:lnTo>
                    <a:pt x="1034" y="802"/>
                  </a:lnTo>
                  <a:lnTo>
                    <a:pt x="1065" y="701"/>
                  </a:lnTo>
                  <a:lnTo>
                    <a:pt x="1062" y="716"/>
                  </a:lnTo>
                  <a:lnTo>
                    <a:pt x="1073" y="608"/>
                  </a:lnTo>
                  <a:lnTo>
                    <a:pt x="1073" y="625"/>
                  </a:lnTo>
                  <a:lnTo>
                    <a:pt x="1062" y="51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61" name="Oval 34"/>
            <p:cNvSpPr>
              <a:spLocks noChangeArrowheads="1"/>
            </p:cNvSpPr>
            <p:nvPr/>
          </p:nvSpPr>
          <p:spPr bwMode="auto">
            <a:xfrm>
              <a:off x="2174" y="1840"/>
              <a:ext cx="64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63" name="Freeform 35"/>
            <p:cNvSpPr>
              <a:spLocks noEditPoints="1"/>
            </p:cNvSpPr>
            <p:nvPr/>
          </p:nvSpPr>
          <p:spPr bwMode="auto">
            <a:xfrm>
              <a:off x="2169" y="1835"/>
              <a:ext cx="74" cy="74"/>
            </a:xfrm>
            <a:custGeom>
              <a:avLst/>
              <a:gdLst>
                <a:gd name="T0" fmla="*/ 1221 w 1233"/>
                <a:gd name="T1" fmla="*/ 733 h 1233"/>
                <a:gd name="T2" fmla="*/ 1181 w 1233"/>
                <a:gd name="T3" fmla="*/ 864 h 1233"/>
                <a:gd name="T4" fmla="*/ 1057 w 1233"/>
                <a:gd name="T5" fmla="*/ 1046 h 1233"/>
                <a:gd name="T6" fmla="*/ 955 w 1233"/>
                <a:gd name="T7" fmla="*/ 1131 h 1233"/>
                <a:gd name="T8" fmla="*/ 748 w 1233"/>
                <a:gd name="T9" fmla="*/ 1218 h 1233"/>
                <a:gd name="T10" fmla="*/ 608 w 1233"/>
                <a:gd name="T11" fmla="*/ 1232 h 1233"/>
                <a:gd name="T12" fmla="*/ 384 w 1233"/>
                <a:gd name="T13" fmla="*/ 1187 h 1233"/>
                <a:gd name="T14" fmla="*/ 266 w 1233"/>
                <a:gd name="T15" fmla="*/ 1122 h 1233"/>
                <a:gd name="T16" fmla="*/ 111 w 1233"/>
                <a:gd name="T17" fmla="*/ 967 h 1233"/>
                <a:gd name="T18" fmla="*/ 46 w 1233"/>
                <a:gd name="T19" fmla="*/ 849 h 1233"/>
                <a:gd name="T20" fmla="*/ 1 w 1233"/>
                <a:gd name="T21" fmla="*/ 625 h 1233"/>
                <a:gd name="T22" fmla="*/ 15 w 1233"/>
                <a:gd name="T23" fmla="*/ 485 h 1233"/>
                <a:gd name="T24" fmla="*/ 102 w 1233"/>
                <a:gd name="T25" fmla="*/ 278 h 1233"/>
                <a:gd name="T26" fmla="*/ 187 w 1233"/>
                <a:gd name="T27" fmla="*/ 176 h 1233"/>
                <a:gd name="T28" fmla="*/ 369 w 1233"/>
                <a:gd name="T29" fmla="*/ 52 h 1233"/>
                <a:gd name="T30" fmla="*/ 500 w 1233"/>
                <a:gd name="T31" fmla="*/ 12 h 1233"/>
                <a:gd name="T32" fmla="*/ 733 w 1233"/>
                <a:gd name="T33" fmla="*/ 12 h 1233"/>
                <a:gd name="T34" fmla="*/ 864 w 1233"/>
                <a:gd name="T35" fmla="*/ 52 h 1233"/>
                <a:gd name="T36" fmla="*/ 1046 w 1233"/>
                <a:gd name="T37" fmla="*/ 176 h 1233"/>
                <a:gd name="T38" fmla="*/ 1131 w 1233"/>
                <a:gd name="T39" fmla="*/ 278 h 1233"/>
                <a:gd name="T40" fmla="*/ 1218 w 1233"/>
                <a:gd name="T41" fmla="*/ 485 h 1233"/>
                <a:gd name="T42" fmla="*/ 1062 w 1233"/>
                <a:gd name="T43" fmla="*/ 517 h 1233"/>
                <a:gd name="T44" fmla="*/ 1040 w 1233"/>
                <a:gd name="T45" fmla="*/ 446 h 1233"/>
                <a:gd name="T46" fmla="*/ 934 w 1233"/>
                <a:gd name="T47" fmla="*/ 288 h 1233"/>
                <a:gd name="T48" fmla="*/ 878 w 1233"/>
                <a:gd name="T49" fmla="*/ 243 h 1233"/>
                <a:gd name="T50" fmla="*/ 701 w 1233"/>
                <a:gd name="T51" fmla="*/ 168 h 1233"/>
                <a:gd name="T52" fmla="*/ 625 w 1233"/>
                <a:gd name="T53" fmla="*/ 160 h 1233"/>
                <a:gd name="T54" fmla="*/ 431 w 1233"/>
                <a:gd name="T55" fmla="*/ 199 h 1233"/>
                <a:gd name="T56" fmla="*/ 367 w 1233"/>
                <a:gd name="T57" fmla="*/ 234 h 1233"/>
                <a:gd name="T58" fmla="*/ 234 w 1233"/>
                <a:gd name="T59" fmla="*/ 367 h 1233"/>
                <a:gd name="T60" fmla="*/ 199 w 1233"/>
                <a:gd name="T61" fmla="*/ 431 h 1233"/>
                <a:gd name="T62" fmla="*/ 160 w 1233"/>
                <a:gd name="T63" fmla="*/ 625 h 1233"/>
                <a:gd name="T64" fmla="*/ 168 w 1233"/>
                <a:gd name="T65" fmla="*/ 701 h 1233"/>
                <a:gd name="T66" fmla="*/ 243 w 1233"/>
                <a:gd name="T67" fmla="*/ 878 h 1233"/>
                <a:gd name="T68" fmla="*/ 288 w 1233"/>
                <a:gd name="T69" fmla="*/ 934 h 1233"/>
                <a:gd name="T70" fmla="*/ 446 w 1233"/>
                <a:gd name="T71" fmla="*/ 1040 h 1233"/>
                <a:gd name="T72" fmla="*/ 517 w 1233"/>
                <a:gd name="T73" fmla="*/ 1062 h 1233"/>
                <a:gd name="T74" fmla="*/ 716 w 1233"/>
                <a:gd name="T75" fmla="*/ 1062 h 1233"/>
                <a:gd name="T76" fmla="*/ 787 w 1233"/>
                <a:gd name="T77" fmla="*/ 1040 h 1233"/>
                <a:gd name="T78" fmla="*/ 945 w 1233"/>
                <a:gd name="T79" fmla="*/ 934 h 1233"/>
                <a:gd name="T80" fmla="*/ 990 w 1233"/>
                <a:gd name="T81" fmla="*/ 878 h 1233"/>
                <a:gd name="T82" fmla="*/ 1065 w 1233"/>
                <a:gd name="T83" fmla="*/ 701 h 1233"/>
                <a:gd name="T84" fmla="*/ 1073 w 1233"/>
                <a:gd name="T85" fmla="*/ 625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33" h="1233">
                  <a:moveTo>
                    <a:pt x="1232" y="608"/>
                  </a:moveTo>
                  <a:cubicBezTo>
                    <a:pt x="1233" y="614"/>
                    <a:pt x="1233" y="619"/>
                    <a:pt x="1232" y="625"/>
                  </a:cubicBezTo>
                  <a:lnTo>
                    <a:pt x="1221" y="733"/>
                  </a:lnTo>
                  <a:cubicBezTo>
                    <a:pt x="1221" y="738"/>
                    <a:pt x="1219" y="743"/>
                    <a:pt x="1218" y="748"/>
                  </a:cubicBezTo>
                  <a:lnTo>
                    <a:pt x="1187" y="849"/>
                  </a:lnTo>
                  <a:cubicBezTo>
                    <a:pt x="1185" y="854"/>
                    <a:pt x="1183" y="859"/>
                    <a:pt x="1181" y="864"/>
                  </a:cubicBezTo>
                  <a:lnTo>
                    <a:pt x="1131" y="955"/>
                  </a:lnTo>
                  <a:cubicBezTo>
                    <a:pt x="1128" y="959"/>
                    <a:pt x="1125" y="963"/>
                    <a:pt x="1122" y="967"/>
                  </a:cubicBezTo>
                  <a:lnTo>
                    <a:pt x="1057" y="1046"/>
                  </a:lnTo>
                  <a:cubicBezTo>
                    <a:pt x="1054" y="1050"/>
                    <a:pt x="1050" y="1054"/>
                    <a:pt x="1046" y="1057"/>
                  </a:cubicBezTo>
                  <a:lnTo>
                    <a:pt x="967" y="1122"/>
                  </a:lnTo>
                  <a:cubicBezTo>
                    <a:pt x="963" y="1125"/>
                    <a:pt x="959" y="1128"/>
                    <a:pt x="955" y="1131"/>
                  </a:cubicBezTo>
                  <a:lnTo>
                    <a:pt x="864" y="1181"/>
                  </a:lnTo>
                  <a:cubicBezTo>
                    <a:pt x="859" y="1183"/>
                    <a:pt x="854" y="1185"/>
                    <a:pt x="849" y="1187"/>
                  </a:cubicBezTo>
                  <a:lnTo>
                    <a:pt x="748" y="1218"/>
                  </a:lnTo>
                  <a:cubicBezTo>
                    <a:pt x="743" y="1219"/>
                    <a:pt x="738" y="1221"/>
                    <a:pt x="733" y="1221"/>
                  </a:cubicBezTo>
                  <a:lnTo>
                    <a:pt x="625" y="1232"/>
                  </a:lnTo>
                  <a:cubicBezTo>
                    <a:pt x="619" y="1233"/>
                    <a:pt x="614" y="1233"/>
                    <a:pt x="608" y="1232"/>
                  </a:cubicBezTo>
                  <a:lnTo>
                    <a:pt x="500" y="1221"/>
                  </a:lnTo>
                  <a:cubicBezTo>
                    <a:pt x="495" y="1221"/>
                    <a:pt x="490" y="1219"/>
                    <a:pt x="485" y="1218"/>
                  </a:cubicBezTo>
                  <a:lnTo>
                    <a:pt x="384" y="1187"/>
                  </a:lnTo>
                  <a:cubicBezTo>
                    <a:pt x="379" y="1185"/>
                    <a:pt x="374" y="1183"/>
                    <a:pt x="369" y="1181"/>
                  </a:cubicBezTo>
                  <a:lnTo>
                    <a:pt x="278" y="1131"/>
                  </a:lnTo>
                  <a:cubicBezTo>
                    <a:pt x="274" y="1128"/>
                    <a:pt x="269" y="1125"/>
                    <a:pt x="266" y="1122"/>
                  </a:cubicBezTo>
                  <a:lnTo>
                    <a:pt x="187" y="1057"/>
                  </a:lnTo>
                  <a:cubicBezTo>
                    <a:pt x="183" y="1054"/>
                    <a:pt x="179" y="1050"/>
                    <a:pt x="176" y="1046"/>
                  </a:cubicBezTo>
                  <a:lnTo>
                    <a:pt x="111" y="967"/>
                  </a:lnTo>
                  <a:cubicBezTo>
                    <a:pt x="108" y="963"/>
                    <a:pt x="105" y="959"/>
                    <a:pt x="102" y="955"/>
                  </a:cubicBezTo>
                  <a:lnTo>
                    <a:pt x="52" y="864"/>
                  </a:lnTo>
                  <a:cubicBezTo>
                    <a:pt x="50" y="859"/>
                    <a:pt x="48" y="854"/>
                    <a:pt x="46" y="849"/>
                  </a:cubicBezTo>
                  <a:lnTo>
                    <a:pt x="15" y="748"/>
                  </a:lnTo>
                  <a:cubicBezTo>
                    <a:pt x="13" y="743"/>
                    <a:pt x="12" y="738"/>
                    <a:pt x="12" y="733"/>
                  </a:cubicBezTo>
                  <a:lnTo>
                    <a:pt x="1" y="625"/>
                  </a:lnTo>
                  <a:cubicBezTo>
                    <a:pt x="0" y="619"/>
                    <a:pt x="0" y="614"/>
                    <a:pt x="1" y="608"/>
                  </a:cubicBezTo>
                  <a:lnTo>
                    <a:pt x="12" y="500"/>
                  </a:lnTo>
                  <a:cubicBezTo>
                    <a:pt x="12" y="495"/>
                    <a:pt x="13" y="490"/>
                    <a:pt x="15" y="485"/>
                  </a:cubicBezTo>
                  <a:lnTo>
                    <a:pt x="46" y="384"/>
                  </a:lnTo>
                  <a:cubicBezTo>
                    <a:pt x="48" y="379"/>
                    <a:pt x="50" y="374"/>
                    <a:pt x="52" y="369"/>
                  </a:cubicBezTo>
                  <a:lnTo>
                    <a:pt x="102" y="278"/>
                  </a:lnTo>
                  <a:cubicBezTo>
                    <a:pt x="105" y="274"/>
                    <a:pt x="108" y="269"/>
                    <a:pt x="111" y="266"/>
                  </a:cubicBezTo>
                  <a:lnTo>
                    <a:pt x="176" y="187"/>
                  </a:lnTo>
                  <a:cubicBezTo>
                    <a:pt x="179" y="183"/>
                    <a:pt x="183" y="179"/>
                    <a:pt x="187" y="176"/>
                  </a:cubicBezTo>
                  <a:lnTo>
                    <a:pt x="266" y="111"/>
                  </a:lnTo>
                  <a:cubicBezTo>
                    <a:pt x="269" y="108"/>
                    <a:pt x="274" y="105"/>
                    <a:pt x="278" y="102"/>
                  </a:cubicBezTo>
                  <a:lnTo>
                    <a:pt x="369" y="52"/>
                  </a:lnTo>
                  <a:cubicBezTo>
                    <a:pt x="374" y="50"/>
                    <a:pt x="379" y="48"/>
                    <a:pt x="384" y="46"/>
                  </a:cubicBezTo>
                  <a:lnTo>
                    <a:pt x="485" y="15"/>
                  </a:lnTo>
                  <a:cubicBezTo>
                    <a:pt x="490" y="13"/>
                    <a:pt x="495" y="12"/>
                    <a:pt x="500" y="12"/>
                  </a:cubicBezTo>
                  <a:lnTo>
                    <a:pt x="608" y="1"/>
                  </a:lnTo>
                  <a:cubicBezTo>
                    <a:pt x="614" y="0"/>
                    <a:pt x="619" y="0"/>
                    <a:pt x="625" y="1"/>
                  </a:cubicBezTo>
                  <a:lnTo>
                    <a:pt x="733" y="12"/>
                  </a:lnTo>
                  <a:cubicBezTo>
                    <a:pt x="738" y="12"/>
                    <a:pt x="743" y="13"/>
                    <a:pt x="748" y="15"/>
                  </a:cubicBezTo>
                  <a:lnTo>
                    <a:pt x="849" y="46"/>
                  </a:lnTo>
                  <a:cubicBezTo>
                    <a:pt x="854" y="48"/>
                    <a:pt x="859" y="50"/>
                    <a:pt x="864" y="52"/>
                  </a:cubicBezTo>
                  <a:lnTo>
                    <a:pt x="955" y="102"/>
                  </a:lnTo>
                  <a:cubicBezTo>
                    <a:pt x="959" y="105"/>
                    <a:pt x="963" y="108"/>
                    <a:pt x="967" y="111"/>
                  </a:cubicBezTo>
                  <a:lnTo>
                    <a:pt x="1046" y="176"/>
                  </a:lnTo>
                  <a:cubicBezTo>
                    <a:pt x="1050" y="179"/>
                    <a:pt x="1054" y="183"/>
                    <a:pt x="1057" y="187"/>
                  </a:cubicBezTo>
                  <a:lnTo>
                    <a:pt x="1122" y="266"/>
                  </a:lnTo>
                  <a:cubicBezTo>
                    <a:pt x="1125" y="269"/>
                    <a:pt x="1128" y="274"/>
                    <a:pt x="1131" y="278"/>
                  </a:cubicBezTo>
                  <a:lnTo>
                    <a:pt x="1181" y="369"/>
                  </a:lnTo>
                  <a:cubicBezTo>
                    <a:pt x="1183" y="374"/>
                    <a:pt x="1185" y="379"/>
                    <a:pt x="1187" y="384"/>
                  </a:cubicBezTo>
                  <a:lnTo>
                    <a:pt x="1218" y="485"/>
                  </a:lnTo>
                  <a:cubicBezTo>
                    <a:pt x="1219" y="490"/>
                    <a:pt x="1221" y="495"/>
                    <a:pt x="1221" y="500"/>
                  </a:cubicBezTo>
                  <a:lnTo>
                    <a:pt x="1232" y="608"/>
                  </a:lnTo>
                  <a:close/>
                  <a:moveTo>
                    <a:pt x="1062" y="517"/>
                  </a:moveTo>
                  <a:lnTo>
                    <a:pt x="1065" y="532"/>
                  </a:lnTo>
                  <a:lnTo>
                    <a:pt x="1034" y="431"/>
                  </a:lnTo>
                  <a:lnTo>
                    <a:pt x="1040" y="446"/>
                  </a:lnTo>
                  <a:lnTo>
                    <a:pt x="990" y="355"/>
                  </a:lnTo>
                  <a:lnTo>
                    <a:pt x="999" y="367"/>
                  </a:lnTo>
                  <a:lnTo>
                    <a:pt x="934" y="288"/>
                  </a:lnTo>
                  <a:lnTo>
                    <a:pt x="945" y="299"/>
                  </a:lnTo>
                  <a:lnTo>
                    <a:pt x="866" y="234"/>
                  </a:lnTo>
                  <a:lnTo>
                    <a:pt x="878" y="243"/>
                  </a:lnTo>
                  <a:lnTo>
                    <a:pt x="787" y="193"/>
                  </a:lnTo>
                  <a:lnTo>
                    <a:pt x="802" y="199"/>
                  </a:lnTo>
                  <a:lnTo>
                    <a:pt x="701" y="168"/>
                  </a:lnTo>
                  <a:lnTo>
                    <a:pt x="716" y="171"/>
                  </a:lnTo>
                  <a:lnTo>
                    <a:pt x="608" y="160"/>
                  </a:lnTo>
                  <a:lnTo>
                    <a:pt x="625" y="160"/>
                  </a:lnTo>
                  <a:lnTo>
                    <a:pt x="517" y="171"/>
                  </a:lnTo>
                  <a:lnTo>
                    <a:pt x="532" y="168"/>
                  </a:lnTo>
                  <a:lnTo>
                    <a:pt x="431" y="199"/>
                  </a:lnTo>
                  <a:lnTo>
                    <a:pt x="446" y="193"/>
                  </a:lnTo>
                  <a:lnTo>
                    <a:pt x="355" y="243"/>
                  </a:lnTo>
                  <a:lnTo>
                    <a:pt x="367" y="234"/>
                  </a:lnTo>
                  <a:lnTo>
                    <a:pt x="288" y="299"/>
                  </a:lnTo>
                  <a:lnTo>
                    <a:pt x="299" y="288"/>
                  </a:lnTo>
                  <a:lnTo>
                    <a:pt x="234" y="367"/>
                  </a:lnTo>
                  <a:lnTo>
                    <a:pt x="243" y="355"/>
                  </a:lnTo>
                  <a:lnTo>
                    <a:pt x="193" y="446"/>
                  </a:lnTo>
                  <a:lnTo>
                    <a:pt x="199" y="431"/>
                  </a:lnTo>
                  <a:lnTo>
                    <a:pt x="168" y="532"/>
                  </a:lnTo>
                  <a:lnTo>
                    <a:pt x="171" y="517"/>
                  </a:lnTo>
                  <a:lnTo>
                    <a:pt x="160" y="625"/>
                  </a:lnTo>
                  <a:lnTo>
                    <a:pt x="160" y="608"/>
                  </a:lnTo>
                  <a:lnTo>
                    <a:pt x="171" y="716"/>
                  </a:lnTo>
                  <a:lnTo>
                    <a:pt x="168" y="701"/>
                  </a:lnTo>
                  <a:lnTo>
                    <a:pt x="199" y="802"/>
                  </a:lnTo>
                  <a:lnTo>
                    <a:pt x="193" y="787"/>
                  </a:lnTo>
                  <a:lnTo>
                    <a:pt x="243" y="878"/>
                  </a:lnTo>
                  <a:lnTo>
                    <a:pt x="234" y="866"/>
                  </a:lnTo>
                  <a:lnTo>
                    <a:pt x="299" y="945"/>
                  </a:lnTo>
                  <a:lnTo>
                    <a:pt x="288" y="934"/>
                  </a:lnTo>
                  <a:lnTo>
                    <a:pt x="367" y="999"/>
                  </a:lnTo>
                  <a:lnTo>
                    <a:pt x="355" y="990"/>
                  </a:lnTo>
                  <a:lnTo>
                    <a:pt x="446" y="1040"/>
                  </a:lnTo>
                  <a:lnTo>
                    <a:pt x="431" y="1034"/>
                  </a:lnTo>
                  <a:lnTo>
                    <a:pt x="532" y="1065"/>
                  </a:lnTo>
                  <a:lnTo>
                    <a:pt x="517" y="1062"/>
                  </a:lnTo>
                  <a:lnTo>
                    <a:pt x="625" y="1073"/>
                  </a:lnTo>
                  <a:lnTo>
                    <a:pt x="608" y="1073"/>
                  </a:lnTo>
                  <a:lnTo>
                    <a:pt x="716" y="1062"/>
                  </a:lnTo>
                  <a:lnTo>
                    <a:pt x="701" y="1065"/>
                  </a:lnTo>
                  <a:lnTo>
                    <a:pt x="802" y="1034"/>
                  </a:lnTo>
                  <a:lnTo>
                    <a:pt x="787" y="1040"/>
                  </a:lnTo>
                  <a:lnTo>
                    <a:pt x="878" y="990"/>
                  </a:lnTo>
                  <a:lnTo>
                    <a:pt x="866" y="999"/>
                  </a:lnTo>
                  <a:lnTo>
                    <a:pt x="945" y="934"/>
                  </a:lnTo>
                  <a:lnTo>
                    <a:pt x="934" y="945"/>
                  </a:lnTo>
                  <a:lnTo>
                    <a:pt x="999" y="866"/>
                  </a:lnTo>
                  <a:lnTo>
                    <a:pt x="990" y="878"/>
                  </a:lnTo>
                  <a:lnTo>
                    <a:pt x="1040" y="787"/>
                  </a:lnTo>
                  <a:lnTo>
                    <a:pt x="1034" y="802"/>
                  </a:lnTo>
                  <a:lnTo>
                    <a:pt x="1065" y="701"/>
                  </a:lnTo>
                  <a:lnTo>
                    <a:pt x="1062" y="716"/>
                  </a:lnTo>
                  <a:lnTo>
                    <a:pt x="1073" y="608"/>
                  </a:lnTo>
                  <a:lnTo>
                    <a:pt x="1073" y="625"/>
                  </a:lnTo>
                  <a:lnTo>
                    <a:pt x="1062" y="51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64" name="Oval 36"/>
            <p:cNvSpPr>
              <a:spLocks noChangeArrowheads="1"/>
            </p:cNvSpPr>
            <p:nvPr/>
          </p:nvSpPr>
          <p:spPr bwMode="auto">
            <a:xfrm>
              <a:off x="2426" y="1886"/>
              <a:ext cx="65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65" name="Freeform 37"/>
            <p:cNvSpPr>
              <a:spLocks noEditPoints="1"/>
            </p:cNvSpPr>
            <p:nvPr/>
          </p:nvSpPr>
          <p:spPr bwMode="auto">
            <a:xfrm>
              <a:off x="2422" y="1881"/>
              <a:ext cx="74" cy="74"/>
            </a:xfrm>
            <a:custGeom>
              <a:avLst/>
              <a:gdLst>
                <a:gd name="T0" fmla="*/ 611 w 617"/>
                <a:gd name="T1" fmla="*/ 367 h 617"/>
                <a:gd name="T2" fmla="*/ 591 w 617"/>
                <a:gd name="T3" fmla="*/ 432 h 617"/>
                <a:gd name="T4" fmla="*/ 529 w 617"/>
                <a:gd name="T5" fmla="*/ 523 h 617"/>
                <a:gd name="T6" fmla="*/ 478 w 617"/>
                <a:gd name="T7" fmla="*/ 566 h 617"/>
                <a:gd name="T8" fmla="*/ 374 w 617"/>
                <a:gd name="T9" fmla="*/ 609 h 617"/>
                <a:gd name="T10" fmla="*/ 304 w 617"/>
                <a:gd name="T11" fmla="*/ 616 h 617"/>
                <a:gd name="T12" fmla="*/ 192 w 617"/>
                <a:gd name="T13" fmla="*/ 594 h 617"/>
                <a:gd name="T14" fmla="*/ 133 w 617"/>
                <a:gd name="T15" fmla="*/ 561 h 617"/>
                <a:gd name="T16" fmla="*/ 56 w 617"/>
                <a:gd name="T17" fmla="*/ 484 h 617"/>
                <a:gd name="T18" fmla="*/ 23 w 617"/>
                <a:gd name="T19" fmla="*/ 425 h 617"/>
                <a:gd name="T20" fmla="*/ 1 w 617"/>
                <a:gd name="T21" fmla="*/ 313 h 617"/>
                <a:gd name="T22" fmla="*/ 8 w 617"/>
                <a:gd name="T23" fmla="*/ 243 h 617"/>
                <a:gd name="T24" fmla="*/ 51 w 617"/>
                <a:gd name="T25" fmla="*/ 139 h 617"/>
                <a:gd name="T26" fmla="*/ 94 w 617"/>
                <a:gd name="T27" fmla="*/ 88 h 617"/>
                <a:gd name="T28" fmla="*/ 185 w 617"/>
                <a:gd name="T29" fmla="*/ 26 h 617"/>
                <a:gd name="T30" fmla="*/ 250 w 617"/>
                <a:gd name="T31" fmla="*/ 6 h 617"/>
                <a:gd name="T32" fmla="*/ 367 w 617"/>
                <a:gd name="T33" fmla="*/ 6 h 617"/>
                <a:gd name="T34" fmla="*/ 432 w 617"/>
                <a:gd name="T35" fmla="*/ 26 h 617"/>
                <a:gd name="T36" fmla="*/ 523 w 617"/>
                <a:gd name="T37" fmla="*/ 88 h 617"/>
                <a:gd name="T38" fmla="*/ 566 w 617"/>
                <a:gd name="T39" fmla="*/ 139 h 617"/>
                <a:gd name="T40" fmla="*/ 609 w 617"/>
                <a:gd name="T41" fmla="*/ 243 h 617"/>
                <a:gd name="T42" fmla="*/ 531 w 617"/>
                <a:gd name="T43" fmla="*/ 259 h 617"/>
                <a:gd name="T44" fmla="*/ 520 w 617"/>
                <a:gd name="T45" fmla="*/ 223 h 617"/>
                <a:gd name="T46" fmla="*/ 467 w 617"/>
                <a:gd name="T47" fmla="*/ 144 h 617"/>
                <a:gd name="T48" fmla="*/ 439 w 617"/>
                <a:gd name="T49" fmla="*/ 122 h 617"/>
                <a:gd name="T50" fmla="*/ 351 w 617"/>
                <a:gd name="T51" fmla="*/ 84 h 617"/>
                <a:gd name="T52" fmla="*/ 313 w 617"/>
                <a:gd name="T53" fmla="*/ 80 h 617"/>
                <a:gd name="T54" fmla="*/ 216 w 617"/>
                <a:gd name="T55" fmla="*/ 100 h 617"/>
                <a:gd name="T56" fmla="*/ 184 w 617"/>
                <a:gd name="T57" fmla="*/ 117 h 617"/>
                <a:gd name="T58" fmla="*/ 117 w 617"/>
                <a:gd name="T59" fmla="*/ 184 h 617"/>
                <a:gd name="T60" fmla="*/ 100 w 617"/>
                <a:gd name="T61" fmla="*/ 216 h 617"/>
                <a:gd name="T62" fmla="*/ 80 w 617"/>
                <a:gd name="T63" fmla="*/ 313 h 617"/>
                <a:gd name="T64" fmla="*/ 84 w 617"/>
                <a:gd name="T65" fmla="*/ 351 h 617"/>
                <a:gd name="T66" fmla="*/ 122 w 617"/>
                <a:gd name="T67" fmla="*/ 439 h 617"/>
                <a:gd name="T68" fmla="*/ 144 w 617"/>
                <a:gd name="T69" fmla="*/ 467 h 617"/>
                <a:gd name="T70" fmla="*/ 223 w 617"/>
                <a:gd name="T71" fmla="*/ 520 h 617"/>
                <a:gd name="T72" fmla="*/ 259 w 617"/>
                <a:gd name="T73" fmla="*/ 531 h 617"/>
                <a:gd name="T74" fmla="*/ 358 w 617"/>
                <a:gd name="T75" fmla="*/ 531 h 617"/>
                <a:gd name="T76" fmla="*/ 394 w 617"/>
                <a:gd name="T77" fmla="*/ 520 h 617"/>
                <a:gd name="T78" fmla="*/ 473 w 617"/>
                <a:gd name="T79" fmla="*/ 467 h 617"/>
                <a:gd name="T80" fmla="*/ 495 w 617"/>
                <a:gd name="T81" fmla="*/ 439 h 617"/>
                <a:gd name="T82" fmla="*/ 533 w 617"/>
                <a:gd name="T83" fmla="*/ 351 h 617"/>
                <a:gd name="T84" fmla="*/ 537 w 617"/>
                <a:gd name="T85" fmla="*/ 31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17" h="617">
                  <a:moveTo>
                    <a:pt x="616" y="304"/>
                  </a:moveTo>
                  <a:cubicBezTo>
                    <a:pt x="617" y="307"/>
                    <a:pt x="617" y="310"/>
                    <a:pt x="616" y="313"/>
                  </a:cubicBezTo>
                  <a:lnTo>
                    <a:pt x="611" y="367"/>
                  </a:lnTo>
                  <a:cubicBezTo>
                    <a:pt x="610" y="369"/>
                    <a:pt x="610" y="372"/>
                    <a:pt x="609" y="374"/>
                  </a:cubicBezTo>
                  <a:lnTo>
                    <a:pt x="594" y="425"/>
                  </a:lnTo>
                  <a:cubicBezTo>
                    <a:pt x="593" y="427"/>
                    <a:pt x="592" y="430"/>
                    <a:pt x="591" y="432"/>
                  </a:cubicBezTo>
                  <a:lnTo>
                    <a:pt x="566" y="478"/>
                  </a:lnTo>
                  <a:cubicBezTo>
                    <a:pt x="564" y="480"/>
                    <a:pt x="563" y="482"/>
                    <a:pt x="561" y="484"/>
                  </a:cubicBezTo>
                  <a:lnTo>
                    <a:pt x="529" y="523"/>
                  </a:lnTo>
                  <a:cubicBezTo>
                    <a:pt x="527" y="525"/>
                    <a:pt x="525" y="527"/>
                    <a:pt x="523" y="529"/>
                  </a:cubicBezTo>
                  <a:lnTo>
                    <a:pt x="484" y="561"/>
                  </a:lnTo>
                  <a:cubicBezTo>
                    <a:pt x="482" y="563"/>
                    <a:pt x="480" y="564"/>
                    <a:pt x="478" y="566"/>
                  </a:cubicBezTo>
                  <a:lnTo>
                    <a:pt x="432" y="591"/>
                  </a:lnTo>
                  <a:cubicBezTo>
                    <a:pt x="430" y="592"/>
                    <a:pt x="427" y="593"/>
                    <a:pt x="425" y="594"/>
                  </a:cubicBezTo>
                  <a:lnTo>
                    <a:pt x="374" y="609"/>
                  </a:lnTo>
                  <a:cubicBezTo>
                    <a:pt x="372" y="610"/>
                    <a:pt x="369" y="610"/>
                    <a:pt x="367" y="611"/>
                  </a:cubicBezTo>
                  <a:lnTo>
                    <a:pt x="313" y="616"/>
                  </a:lnTo>
                  <a:cubicBezTo>
                    <a:pt x="310" y="617"/>
                    <a:pt x="307" y="617"/>
                    <a:pt x="304" y="616"/>
                  </a:cubicBezTo>
                  <a:lnTo>
                    <a:pt x="250" y="611"/>
                  </a:lnTo>
                  <a:cubicBezTo>
                    <a:pt x="248" y="610"/>
                    <a:pt x="245" y="610"/>
                    <a:pt x="243" y="609"/>
                  </a:cubicBezTo>
                  <a:lnTo>
                    <a:pt x="192" y="594"/>
                  </a:lnTo>
                  <a:cubicBezTo>
                    <a:pt x="190" y="593"/>
                    <a:pt x="187" y="592"/>
                    <a:pt x="185" y="591"/>
                  </a:cubicBezTo>
                  <a:lnTo>
                    <a:pt x="139" y="566"/>
                  </a:lnTo>
                  <a:cubicBezTo>
                    <a:pt x="137" y="564"/>
                    <a:pt x="135" y="563"/>
                    <a:pt x="133" y="561"/>
                  </a:cubicBezTo>
                  <a:lnTo>
                    <a:pt x="94" y="529"/>
                  </a:lnTo>
                  <a:cubicBezTo>
                    <a:pt x="92" y="527"/>
                    <a:pt x="90" y="525"/>
                    <a:pt x="88" y="523"/>
                  </a:cubicBezTo>
                  <a:lnTo>
                    <a:pt x="56" y="484"/>
                  </a:lnTo>
                  <a:cubicBezTo>
                    <a:pt x="54" y="482"/>
                    <a:pt x="53" y="480"/>
                    <a:pt x="51" y="478"/>
                  </a:cubicBezTo>
                  <a:lnTo>
                    <a:pt x="26" y="432"/>
                  </a:lnTo>
                  <a:cubicBezTo>
                    <a:pt x="25" y="430"/>
                    <a:pt x="24" y="427"/>
                    <a:pt x="23" y="425"/>
                  </a:cubicBezTo>
                  <a:lnTo>
                    <a:pt x="8" y="374"/>
                  </a:lnTo>
                  <a:cubicBezTo>
                    <a:pt x="7" y="372"/>
                    <a:pt x="6" y="369"/>
                    <a:pt x="6" y="367"/>
                  </a:cubicBezTo>
                  <a:lnTo>
                    <a:pt x="1" y="313"/>
                  </a:lnTo>
                  <a:cubicBezTo>
                    <a:pt x="0" y="310"/>
                    <a:pt x="0" y="307"/>
                    <a:pt x="1" y="304"/>
                  </a:cubicBezTo>
                  <a:lnTo>
                    <a:pt x="6" y="250"/>
                  </a:lnTo>
                  <a:cubicBezTo>
                    <a:pt x="6" y="248"/>
                    <a:pt x="7" y="245"/>
                    <a:pt x="8" y="243"/>
                  </a:cubicBezTo>
                  <a:lnTo>
                    <a:pt x="23" y="192"/>
                  </a:lnTo>
                  <a:cubicBezTo>
                    <a:pt x="24" y="190"/>
                    <a:pt x="25" y="187"/>
                    <a:pt x="26" y="185"/>
                  </a:cubicBezTo>
                  <a:lnTo>
                    <a:pt x="51" y="139"/>
                  </a:lnTo>
                  <a:cubicBezTo>
                    <a:pt x="53" y="137"/>
                    <a:pt x="54" y="135"/>
                    <a:pt x="56" y="133"/>
                  </a:cubicBezTo>
                  <a:lnTo>
                    <a:pt x="88" y="94"/>
                  </a:lnTo>
                  <a:cubicBezTo>
                    <a:pt x="90" y="92"/>
                    <a:pt x="92" y="90"/>
                    <a:pt x="94" y="88"/>
                  </a:cubicBezTo>
                  <a:lnTo>
                    <a:pt x="133" y="56"/>
                  </a:lnTo>
                  <a:cubicBezTo>
                    <a:pt x="135" y="54"/>
                    <a:pt x="137" y="53"/>
                    <a:pt x="139" y="51"/>
                  </a:cubicBezTo>
                  <a:lnTo>
                    <a:pt x="185" y="26"/>
                  </a:lnTo>
                  <a:cubicBezTo>
                    <a:pt x="187" y="25"/>
                    <a:pt x="190" y="24"/>
                    <a:pt x="192" y="23"/>
                  </a:cubicBezTo>
                  <a:lnTo>
                    <a:pt x="243" y="8"/>
                  </a:lnTo>
                  <a:cubicBezTo>
                    <a:pt x="245" y="7"/>
                    <a:pt x="248" y="6"/>
                    <a:pt x="250" y="6"/>
                  </a:cubicBezTo>
                  <a:lnTo>
                    <a:pt x="304" y="1"/>
                  </a:lnTo>
                  <a:cubicBezTo>
                    <a:pt x="307" y="0"/>
                    <a:pt x="310" y="0"/>
                    <a:pt x="313" y="1"/>
                  </a:cubicBezTo>
                  <a:lnTo>
                    <a:pt x="367" y="6"/>
                  </a:lnTo>
                  <a:cubicBezTo>
                    <a:pt x="369" y="6"/>
                    <a:pt x="372" y="7"/>
                    <a:pt x="374" y="8"/>
                  </a:cubicBezTo>
                  <a:lnTo>
                    <a:pt x="425" y="23"/>
                  </a:lnTo>
                  <a:cubicBezTo>
                    <a:pt x="427" y="24"/>
                    <a:pt x="430" y="25"/>
                    <a:pt x="432" y="26"/>
                  </a:cubicBezTo>
                  <a:lnTo>
                    <a:pt x="478" y="51"/>
                  </a:lnTo>
                  <a:cubicBezTo>
                    <a:pt x="480" y="53"/>
                    <a:pt x="482" y="54"/>
                    <a:pt x="484" y="56"/>
                  </a:cubicBezTo>
                  <a:lnTo>
                    <a:pt x="523" y="88"/>
                  </a:lnTo>
                  <a:cubicBezTo>
                    <a:pt x="525" y="90"/>
                    <a:pt x="527" y="92"/>
                    <a:pt x="529" y="94"/>
                  </a:cubicBezTo>
                  <a:lnTo>
                    <a:pt x="561" y="133"/>
                  </a:lnTo>
                  <a:cubicBezTo>
                    <a:pt x="563" y="135"/>
                    <a:pt x="564" y="137"/>
                    <a:pt x="566" y="139"/>
                  </a:cubicBezTo>
                  <a:lnTo>
                    <a:pt x="591" y="185"/>
                  </a:lnTo>
                  <a:cubicBezTo>
                    <a:pt x="592" y="187"/>
                    <a:pt x="593" y="190"/>
                    <a:pt x="594" y="192"/>
                  </a:cubicBezTo>
                  <a:lnTo>
                    <a:pt x="609" y="243"/>
                  </a:lnTo>
                  <a:cubicBezTo>
                    <a:pt x="610" y="245"/>
                    <a:pt x="610" y="248"/>
                    <a:pt x="611" y="250"/>
                  </a:cubicBezTo>
                  <a:lnTo>
                    <a:pt x="616" y="304"/>
                  </a:lnTo>
                  <a:close/>
                  <a:moveTo>
                    <a:pt x="531" y="259"/>
                  </a:moveTo>
                  <a:lnTo>
                    <a:pt x="533" y="266"/>
                  </a:lnTo>
                  <a:lnTo>
                    <a:pt x="517" y="216"/>
                  </a:lnTo>
                  <a:lnTo>
                    <a:pt x="520" y="223"/>
                  </a:lnTo>
                  <a:lnTo>
                    <a:pt x="495" y="178"/>
                  </a:lnTo>
                  <a:lnTo>
                    <a:pt x="500" y="184"/>
                  </a:lnTo>
                  <a:lnTo>
                    <a:pt x="467" y="144"/>
                  </a:lnTo>
                  <a:lnTo>
                    <a:pt x="473" y="150"/>
                  </a:lnTo>
                  <a:lnTo>
                    <a:pt x="433" y="117"/>
                  </a:lnTo>
                  <a:lnTo>
                    <a:pt x="439" y="122"/>
                  </a:lnTo>
                  <a:lnTo>
                    <a:pt x="394" y="97"/>
                  </a:lnTo>
                  <a:lnTo>
                    <a:pt x="401" y="100"/>
                  </a:lnTo>
                  <a:lnTo>
                    <a:pt x="351" y="84"/>
                  </a:lnTo>
                  <a:lnTo>
                    <a:pt x="358" y="86"/>
                  </a:lnTo>
                  <a:lnTo>
                    <a:pt x="304" y="80"/>
                  </a:lnTo>
                  <a:lnTo>
                    <a:pt x="313" y="80"/>
                  </a:lnTo>
                  <a:lnTo>
                    <a:pt x="259" y="86"/>
                  </a:lnTo>
                  <a:lnTo>
                    <a:pt x="266" y="84"/>
                  </a:lnTo>
                  <a:lnTo>
                    <a:pt x="216" y="100"/>
                  </a:lnTo>
                  <a:lnTo>
                    <a:pt x="223" y="97"/>
                  </a:lnTo>
                  <a:lnTo>
                    <a:pt x="178" y="122"/>
                  </a:lnTo>
                  <a:lnTo>
                    <a:pt x="184" y="117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17" y="184"/>
                  </a:lnTo>
                  <a:lnTo>
                    <a:pt x="122" y="178"/>
                  </a:lnTo>
                  <a:lnTo>
                    <a:pt x="97" y="223"/>
                  </a:lnTo>
                  <a:lnTo>
                    <a:pt x="100" y="216"/>
                  </a:lnTo>
                  <a:lnTo>
                    <a:pt x="84" y="266"/>
                  </a:lnTo>
                  <a:lnTo>
                    <a:pt x="86" y="259"/>
                  </a:lnTo>
                  <a:lnTo>
                    <a:pt x="80" y="313"/>
                  </a:lnTo>
                  <a:lnTo>
                    <a:pt x="80" y="304"/>
                  </a:lnTo>
                  <a:lnTo>
                    <a:pt x="86" y="358"/>
                  </a:lnTo>
                  <a:lnTo>
                    <a:pt x="84" y="351"/>
                  </a:lnTo>
                  <a:lnTo>
                    <a:pt x="100" y="401"/>
                  </a:lnTo>
                  <a:lnTo>
                    <a:pt x="97" y="394"/>
                  </a:lnTo>
                  <a:lnTo>
                    <a:pt x="122" y="439"/>
                  </a:lnTo>
                  <a:lnTo>
                    <a:pt x="117" y="433"/>
                  </a:lnTo>
                  <a:lnTo>
                    <a:pt x="150" y="473"/>
                  </a:lnTo>
                  <a:lnTo>
                    <a:pt x="144" y="467"/>
                  </a:lnTo>
                  <a:lnTo>
                    <a:pt x="184" y="500"/>
                  </a:lnTo>
                  <a:lnTo>
                    <a:pt x="178" y="495"/>
                  </a:lnTo>
                  <a:lnTo>
                    <a:pt x="223" y="520"/>
                  </a:lnTo>
                  <a:lnTo>
                    <a:pt x="216" y="517"/>
                  </a:lnTo>
                  <a:lnTo>
                    <a:pt x="266" y="533"/>
                  </a:lnTo>
                  <a:lnTo>
                    <a:pt x="259" y="531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358" y="531"/>
                  </a:lnTo>
                  <a:lnTo>
                    <a:pt x="351" y="533"/>
                  </a:lnTo>
                  <a:lnTo>
                    <a:pt x="401" y="517"/>
                  </a:lnTo>
                  <a:lnTo>
                    <a:pt x="394" y="520"/>
                  </a:lnTo>
                  <a:lnTo>
                    <a:pt x="439" y="495"/>
                  </a:lnTo>
                  <a:lnTo>
                    <a:pt x="433" y="500"/>
                  </a:lnTo>
                  <a:lnTo>
                    <a:pt x="473" y="467"/>
                  </a:lnTo>
                  <a:lnTo>
                    <a:pt x="467" y="473"/>
                  </a:lnTo>
                  <a:lnTo>
                    <a:pt x="500" y="433"/>
                  </a:lnTo>
                  <a:lnTo>
                    <a:pt x="495" y="439"/>
                  </a:lnTo>
                  <a:lnTo>
                    <a:pt x="520" y="394"/>
                  </a:lnTo>
                  <a:lnTo>
                    <a:pt x="517" y="401"/>
                  </a:lnTo>
                  <a:lnTo>
                    <a:pt x="533" y="351"/>
                  </a:lnTo>
                  <a:lnTo>
                    <a:pt x="531" y="358"/>
                  </a:lnTo>
                  <a:lnTo>
                    <a:pt x="537" y="304"/>
                  </a:lnTo>
                  <a:lnTo>
                    <a:pt x="537" y="313"/>
                  </a:lnTo>
                  <a:lnTo>
                    <a:pt x="531" y="2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66" name="Oval 38"/>
            <p:cNvSpPr>
              <a:spLocks noChangeArrowheads="1"/>
            </p:cNvSpPr>
            <p:nvPr/>
          </p:nvSpPr>
          <p:spPr bwMode="auto">
            <a:xfrm>
              <a:off x="2680" y="1932"/>
              <a:ext cx="64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67" name="Freeform 39"/>
            <p:cNvSpPr>
              <a:spLocks noEditPoints="1"/>
            </p:cNvSpPr>
            <p:nvPr/>
          </p:nvSpPr>
          <p:spPr bwMode="auto">
            <a:xfrm>
              <a:off x="2675" y="1927"/>
              <a:ext cx="74" cy="74"/>
            </a:xfrm>
            <a:custGeom>
              <a:avLst/>
              <a:gdLst>
                <a:gd name="T0" fmla="*/ 611 w 617"/>
                <a:gd name="T1" fmla="*/ 367 h 617"/>
                <a:gd name="T2" fmla="*/ 591 w 617"/>
                <a:gd name="T3" fmla="*/ 432 h 617"/>
                <a:gd name="T4" fmla="*/ 529 w 617"/>
                <a:gd name="T5" fmla="*/ 523 h 617"/>
                <a:gd name="T6" fmla="*/ 478 w 617"/>
                <a:gd name="T7" fmla="*/ 566 h 617"/>
                <a:gd name="T8" fmla="*/ 374 w 617"/>
                <a:gd name="T9" fmla="*/ 609 h 617"/>
                <a:gd name="T10" fmla="*/ 304 w 617"/>
                <a:gd name="T11" fmla="*/ 616 h 617"/>
                <a:gd name="T12" fmla="*/ 192 w 617"/>
                <a:gd name="T13" fmla="*/ 594 h 617"/>
                <a:gd name="T14" fmla="*/ 133 w 617"/>
                <a:gd name="T15" fmla="*/ 561 h 617"/>
                <a:gd name="T16" fmla="*/ 56 w 617"/>
                <a:gd name="T17" fmla="*/ 484 h 617"/>
                <a:gd name="T18" fmla="*/ 23 w 617"/>
                <a:gd name="T19" fmla="*/ 425 h 617"/>
                <a:gd name="T20" fmla="*/ 1 w 617"/>
                <a:gd name="T21" fmla="*/ 313 h 617"/>
                <a:gd name="T22" fmla="*/ 8 w 617"/>
                <a:gd name="T23" fmla="*/ 243 h 617"/>
                <a:gd name="T24" fmla="*/ 51 w 617"/>
                <a:gd name="T25" fmla="*/ 139 h 617"/>
                <a:gd name="T26" fmla="*/ 94 w 617"/>
                <a:gd name="T27" fmla="*/ 88 h 617"/>
                <a:gd name="T28" fmla="*/ 185 w 617"/>
                <a:gd name="T29" fmla="*/ 26 h 617"/>
                <a:gd name="T30" fmla="*/ 250 w 617"/>
                <a:gd name="T31" fmla="*/ 6 h 617"/>
                <a:gd name="T32" fmla="*/ 367 w 617"/>
                <a:gd name="T33" fmla="*/ 6 h 617"/>
                <a:gd name="T34" fmla="*/ 432 w 617"/>
                <a:gd name="T35" fmla="*/ 26 h 617"/>
                <a:gd name="T36" fmla="*/ 523 w 617"/>
                <a:gd name="T37" fmla="*/ 88 h 617"/>
                <a:gd name="T38" fmla="*/ 566 w 617"/>
                <a:gd name="T39" fmla="*/ 139 h 617"/>
                <a:gd name="T40" fmla="*/ 609 w 617"/>
                <a:gd name="T41" fmla="*/ 243 h 617"/>
                <a:gd name="T42" fmla="*/ 531 w 617"/>
                <a:gd name="T43" fmla="*/ 259 h 617"/>
                <a:gd name="T44" fmla="*/ 520 w 617"/>
                <a:gd name="T45" fmla="*/ 223 h 617"/>
                <a:gd name="T46" fmla="*/ 467 w 617"/>
                <a:gd name="T47" fmla="*/ 144 h 617"/>
                <a:gd name="T48" fmla="*/ 439 w 617"/>
                <a:gd name="T49" fmla="*/ 122 h 617"/>
                <a:gd name="T50" fmla="*/ 351 w 617"/>
                <a:gd name="T51" fmla="*/ 84 h 617"/>
                <a:gd name="T52" fmla="*/ 313 w 617"/>
                <a:gd name="T53" fmla="*/ 80 h 617"/>
                <a:gd name="T54" fmla="*/ 216 w 617"/>
                <a:gd name="T55" fmla="*/ 100 h 617"/>
                <a:gd name="T56" fmla="*/ 184 w 617"/>
                <a:gd name="T57" fmla="*/ 117 h 617"/>
                <a:gd name="T58" fmla="*/ 117 w 617"/>
                <a:gd name="T59" fmla="*/ 184 h 617"/>
                <a:gd name="T60" fmla="*/ 100 w 617"/>
                <a:gd name="T61" fmla="*/ 216 h 617"/>
                <a:gd name="T62" fmla="*/ 80 w 617"/>
                <a:gd name="T63" fmla="*/ 313 h 617"/>
                <a:gd name="T64" fmla="*/ 84 w 617"/>
                <a:gd name="T65" fmla="*/ 351 h 617"/>
                <a:gd name="T66" fmla="*/ 122 w 617"/>
                <a:gd name="T67" fmla="*/ 439 h 617"/>
                <a:gd name="T68" fmla="*/ 144 w 617"/>
                <a:gd name="T69" fmla="*/ 467 h 617"/>
                <a:gd name="T70" fmla="*/ 223 w 617"/>
                <a:gd name="T71" fmla="*/ 520 h 617"/>
                <a:gd name="T72" fmla="*/ 259 w 617"/>
                <a:gd name="T73" fmla="*/ 531 h 617"/>
                <a:gd name="T74" fmla="*/ 358 w 617"/>
                <a:gd name="T75" fmla="*/ 531 h 617"/>
                <a:gd name="T76" fmla="*/ 394 w 617"/>
                <a:gd name="T77" fmla="*/ 520 h 617"/>
                <a:gd name="T78" fmla="*/ 473 w 617"/>
                <a:gd name="T79" fmla="*/ 467 h 617"/>
                <a:gd name="T80" fmla="*/ 495 w 617"/>
                <a:gd name="T81" fmla="*/ 439 h 617"/>
                <a:gd name="T82" fmla="*/ 533 w 617"/>
                <a:gd name="T83" fmla="*/ 351 h 617"/>
                <a:gd name="T84" fmla="*/ 537 w 617"/>
                <a:gd name="T85" fmla="*/ 31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17" h="617">
                  <a:moveTo>
                    <a:pt x="616" y="304"/>
                  </a:moveTo>
                  <a:cubicBezTo>
                    <a:pt x="617" y="307"/>
                    <a:pt x="617" y="310"/>
                    <a:pt x="616" y="313"/>
                  </a:cubicBezTo>
                  <a:lnTo>
                    <a:pt x="611" y="367"/>
                  </a:lnTo>
                  <a:cubicBezTo>
                    <a:pt x="610" y="369"/>
                    <a:pt x="610" y="372"/>
                    <a:pt x="609" y="374"/>
                  </a:cubicBezTo>
                  <a:lnTo>
                    <a:pt x="594" y="425"/>
                  </a:lnTo>
                  <a:cubicBezTo>
                    <a:pt x="593" y="427"/>
                    <a:pt x="592" y="430"/>
                    <a:pt x="591" y="432"/>
                  </a:cubicBezTo>
                  <a:lnTo>
                    <a:pt x="566" y="478"/>
                  </a:lnTo>
                  <a:cubicBezTo>
                    <a:pt x="564" y="480"/>
                    <a:pt x="563" y="482"/>
                    <a:pt x="561" y="484"/>
                  </a:cubicBezTo>
                  <a:lnTo>
                    <a:pt x="529" y="523"/>
                  </a:lnTo>
                  <a:cubicBezTo>
                    <a:pt x="527" y="525"/>
                    <a:pt x="525" y="527"/>
                    <a:pt x="523" y="529"/>
                  </a:cubicBezTo>
                  <a:lnTo>
                    <a:pt x="484" y="561"/>
                  </a:lnTo>
                  <a:cubicBezTo>
                    <a:pt x="482" y="563"/>
                    <a:pt x="480" y="564"/>
                    <a:pt x="478" y="566"/>
                  </a:cubicBezTo>
                  <a:lnTo>
                    <a:pt x="432" y="591"/>
                  </a:lnTo>
                  <a:cubicBezTo>
                    <a:pt x="430" y="592"/>
                    <a:pt x="427" y="593"/>
                    <a:pt x="425" y="594"/>
                  </a:cubicBezTo>
                  <a:lnTo>
                    <a:pt x="374" y="609"/>
                  </a:lnTo>
                  <a:cubicBezTo>
                    <a:pt x="372" y="610"/>
                    <a:pt x="369" y="610"/>
                    <a:pt x="367" y="611"/>
                  </a:cubicBezTo>
                  <a:lnTo>
                    <a:pt x="313" y="616"/>
                  </a:lnTo>
                  <a:cubicBezTo>
                    <a:pt x="310" y="617"/>
                    <a:pt x="307" y="617"/>
                    <a:pt x="304" y="616"/>
                  </a:cubicBezTo>
                  <a:lnTo>
                    <a:pt x="250" y="611"/>
                  </a:lnTo>
                  <a:cubicBezTo>
                    <a:pt x="248" y="610"/>
                    <a:pt x="245" y="610"/>
                    <a:pt x="243" y="609"/>
                  </a:cubicBezTo>
                  <a:lnTo>
                    <a:pt x="192" y="594"/>
                  </a:lnTo>
                  <a:cubicBezTo>
                    <a:pt x="190" y="593"/>
                    <a:pt x="187" y="592"/>
                    <a:pt x="185" y="591"/>
                  </a:cubicBezTo>
                  <a:lnTo>
                    <a:pt x="139" y="566"/>
                  </a:lnTo>
                  <a:cubicBezTo>
                    <a:pt x="137" y="564"/>
                    <a:pt x="135" y="563"/>
                    <a:pt x="133" y="561"/>
                  </a:cubicBezTo>
                  <a:lnTo>
                    <a:pt x="94" y="529"/>
                  </a:lnTo>
                  <a:cubicBezTo>
                    <a:pt x="92" y="527"/>
                    <a:pt x="90" y="525"/>
                    <a:pt x="88" y="523"/>
                  </a:cubicBezTo>
                  <a:lnTo>
                    <a:pt x="56" y="484"/>
                  </a:lnTo>
                  <a:cubicBezTo>
                    <a:pt x="54" y="482"/>
                    <a:pt x="53" y="480"/>
                    <a:pt x="51" y="478"/>
                  </a:cubicBezTo>
                  <a:lnTo>
                    <a:pt x="26" y="432"/>
                  </a:lnTo>
                  <a:cubicBezTo>
                    <a:pt x="25" y="430"/>
                    <a:pt x="24" y="427"/>
                    <a:pt x="23" y="425"/>
                  </a:cubicBezTo>
                  <a:lnTo>
                    <a:pt x="8" y="374"/>
                  </a:lnTo>
                  <a:cubicBezTo>
                    <a:pt x="7" y="372"/>
                    <a:pt x="6" y="369"/>
                    <a:pt x="6" y="367"/>
                  </a:cubicBezTo>
                  <a:lnTo>
                    <a:pt x="1" y="313"/>
                  </a:lnTo>
                  <a:cubicBezTo>
                    <a:pt x="0" y="310"/>
                    <a:pt x="0" y="307"/>
                    <a:pt x="1" y="304"/>
                  </a:cubicBezTo>
                  <a:lnTo>
                    <a:pt x="6" y="250"/>
                  </a:lnTo>
                  <a:cubicBezTo>
                    <a:pt x="6" y="248"/>
                    <a:pt x="7" y="245"/>
                    <a:pt x="8" y="243"/>
                  </a:cubicBezTo>
                  <a:lnTo>
                    <a:pt x="23" y="192"/>
                  </a:lnTo>
                  <a:cubicBezTo>
                    <a:pt x="24" y="190"/>
                    <a:pt x="25" y="187"/>
                    <a:pt x="26" y="185"/>
                  </a:cubicBezTo>
                  <a:lnTo>
                    <a:pt x="51" y="139"/>
                  </a:lnTo>
                  <a:cubicBezTo>
                    <a:pt x="53" y="137"/>
                    <a:pt x="54" y="135"/>
                    <a:pt x="56" y="133"/>
                  </a:cubicBezTo>
                  <a:lnTo>
                    <a:pt x="88" y="94"/>
                  </a:lnTo>
                  <a:cubicBezTo>
                    <a:pt x="90" y="92"/>
                    <a:pt x="92" y="90"/>
                    <a:pt x="94" y="88"/>
                  </a:cubicBezTo>
                  <a:lnTo>
                    <a:pt x="133" y="56"/>
                  </a:lnTo>
                  <a:cubicBezTo>
                    <a:pt x="135" y="54"/>
                    <a:pt x="137" y="53"/>
                    <a:pt x="139" y="51"/>
                  </a:cubicBezTo>
                  <a:lnTo>
                    <a:pt x="185" y="26"/>
                  </a:lnTo>
                  <a:cubicBezTo>
                    <a:pt x="187" y="25"/>
                    <a:pt x="190" y="24"/>
                    <a:pt x="192" y="23"/>
                  </a:cubicBezTo>
                  <a:lnTo>
                    <a:pt x="243" y="8"/>
                  </a:lnTo>
                  <a:cubicBezTo>
                    <a:pt x="245" y="7"/>
                    <a:pt x="248" y="6"/>
                    <a:pt x="250" y="6"/>
                  </a:cubicBezTo>
                  <a:lnTo>
                    <a:pt x="304" y="1"/>
                  </a:lnTo>
                  <a:cubicBezTo>
                    <a:pt x="307" y="0"/>
                    <a:pt x="310" y="0"/>
                    <a:pt x="313" y="1"/>
                  </a:cubicBezTo>
                  <a:lnTo>
                    <a:pt x="367" y="6"/>
                  </a:lnTo>
                  <a:cubicBezTo>
                    <a:pt x="369" y="6"/>
                    <a:pt x="372" y="7"/>
                    <a:pt x="374" y="8"/>
                  </a:cubicBezTo>
                  <a:lnTo>
                    <a:pt x="425" y="23"/>
                  </a:lnTo>
                  <a:cubicBezTo>
                    <a:pt x="427" y="24"/>
                    <a:pt x="430" y="25"/>
                    <a:pt x="432" y="26"/>
                  </a:cubicBezTo>
                  <a:lnTo>
                    <a:pt x="478" y="51"/>
                  </a:lnTo>
                  <a:cubicBezTo>
                    <a:pt x="480" y="53"/>
                    <a:pt x="482" y="54"/>
                    <a:pt x="484" y="56"/>
                  </a:cubicBezTo>
                  <a:lnTo>
                    <a:pt x="523" y="88"/>
                  </a:lnTo>
                  <a:cubicBezTo>
                    <a:pt x="525" y="90"/>
                    <a:pt x="527" y="92"/>
                    <a:pt x="529" y="94"/>
                  </a:cubicBezTo>
                  <a:lnTo>
                    <a:pt x="561" y="133"/>
                  </a:lnTo>
                  <a:cubicBezTo>
                    <a:pt x="563" y="135"/>
                    <a:pt x="564" y="137"/>
                    <a:pt x="566" y="139"/>
                  </a:cubicBezTo>
                  <a:lnTo>
                    <a:pt x="591" y="185"/>
                  </a:lnTo>
                  <a:cubicBezTo>
                    <a:pt x="592" y="187"/>
                    <a:pt x="593" y="190"/>
                    <a:pt x="594" y="192"/>
                  </a:cubicBezTo>
                  <a:lnTo>
                    <a:pt x="609" y="243"/>
                  </a:lnTo>
                  <a:cubicBezTo>
                    <a:pt x="610" y="245"/>
                    <a:pt x="610" y="248"/>
                    <a:pt x="611" y="250"/>
                  </a:cubicBezTo>
                  <a:lnTo>
                    <a:pt x="616" y="304"/>
                  </a:lnTo>
                  <a:close/>
                  <a:moveTo>
                    <a:pt x="531" y="259"/>
                  </a:moveTo>
                  <a:lnTo>
                    <a:pt x="533" y="266"/>
                  </a:lnTo>
                  <a:lnTo>
                    <a:pt x="517" y="216"/>
                  </a:lnTo>
                  <a:lnTo>
                    <a:pt x="520" y="223"/>
                  </a:lnTo>
                  <a:lnTo>
                    <a:pt x="495" y="178"/>
                  </a:lnTo>
                  <a:lnTo>
                    <a:pt x="500" y="184"/>
                  </a:lnTo>
                  <a:lnTo>
                    <a:pt x="467" y="144"/>
                  </a:lnTo>
                  <a:lnTo>
                    <a:pt x="473" y="150"/>
                  </a:lnTo>
                  <a:lnTo>
                    <a:pt x="433" y="117"/>
                  </a:lnTo>
                  <a:lnTo>
                    <a:pt x="439" y="122"/>
                  </a:lnTo>
                  <a:lnTo>
                    <a:pt x="394" y="97"/>
                  </a:lnTo>
                  <a:lnTo>
                    <a:pt x="401" y="100"/>
                  </a:lnTo>
                  <a:lnTo>
                    <a:pt x="351" y="84"/>
                  </a:lnTo>
                  <a:lnTo>
                    <a:pt x="358" y="86"/>
                  </a:lnTo>
                  <a:lnTo>
                    <a:pt x="304" y="80"/>
                  </a:lnTo>
                  <a:lnTo>
                    <a:pt x="313" y="80"/>
                  </a:lnTo>
                  <a:lnTo>
                    <a:pt x="259" y="86"/>
                  </a:lnTo>
                  <a:lnTo>
                    <a:pt x="266" y="84"/>
                  </a:lnTo>
                  <a:lnTo>
                    <a:pt x="216" y="100"/>
                  </a:lnTo>
                  <a:lnTo>
                    <a:pt x="223" y="97"/>
                  </a:lnTo>
                  <a:lnTo>
                    <a:pt x="178" y="122"/>
                  </a:lnTo>
                  <a:lnTo>
                    <a:pt x="184" y="117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17" y="184"/>
                  </a:lnTo>
                  <a:lnTo>
                    <a:pt x="122" y="178"/>
                  </a:lnTo>
                  <a:lnTo>
                    <a:pt x="97" y="223"/>
                  </a:lnTo>
                  <a:lnTo>
                    <a:pt x="100" y="216"/>
                  </a:lnTo>
                  <a:lnTo>
                    <a:pt x="84" y="266"/>
                  </a:lnTo>
                  <a:lnTo>
                    <a:pt x="86" y="259"/>
                  </a:lnTo>
                  <a:lnTo>
                    <a:pt x="80" y="313"/>
                  </a:lnTo>
                  <a:lnTo>
                    <a:pt x="80" y="304"/>
                  </a:lnTo>
                  <a:lnTo>
                    <a:pt x="86" y="358"/>
                  </a:lnTo>
                  <a:lnTo>
                    <a:pt x="84" y="351"/>
                  </a:lnTo>
                  <a:lnTo>
                    <a:pt x="100" y="401"/>
                  </a:lnTo>
                  <a:lnTo>
                    <a:pt x="97" y="394"/>
                  </a:lnTo>
                  <a:lnTo>
                    <a:pt x="122" y="439"/>
                  </a:lnTo>
                  <a:lnTo>
                    <a:pt x="117" y="433"/>
                  </a:lnTo>
                  <a:lnTo>
                    <a:pt x="150" y="473"/>
                  </a:lnTo>
                  <a:lnTo>
                    <a:pt x="144" y="467"/>
                  </a:lnTo>
                  <a:lnTo>
                    <a:pt x="184" y="500"/>
                  </a:lnTo>
                  <a:lnTo>
                    <a:pt x="178" y="495"/>
                  </a:lnTo>
                  <a:lnTo>
                    <a:pt x="223" y="520"/>
                  </a:lnTo>
                  <a:lnTo>
                    <a:pt x="216" y="517"/>
                  </a:lnTo>
                  <a:lnTo>
                    <a:pt x="266" y="533"/>
                  </a:lnTo>
                  <a:lnTo>
                    <a:pt x="259" y="531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358" y="531"/>
                  </a:lnTo>
                  <a:lnTo>
                    <a:pt x="351" y="533"/>
                  </a:lnTo>
                  <a:lnTo>
                    <a:pt x="401" y="517"/>
                  </a:lnTo>
                  <a:lnTo>
                    <a:pt x="394" y="520"/>
                  </a:lnTo>
                  <a:lnTo>
                    <a:pt x="439" y="495"/>
                  </a:lnTo>
                  <a:lnTo>
                    <a:pt x="433" y="500"/>
                  </a:lnTo>
                  <a:lnTo>
                    <a:pt x="473" y="467"/>
                  </a:lnTo>
                  <a:lnTo>
                    <a:pt x="467" y="473"/>
                  </a:lnTo>
                  <a:lnTo>
                    <a:pt x="500" y="433"/>
                  </a:lnTo>
                  <a:lnTo>
                    <a:pt x="495" y="439"/>
                  </a:lnTo>
                  <a:lnTo>
                    <a:pt x="520" y="394"/>
                  </a:lnTo>
                  <a:lnTo>
                    <a:pt x="517" y="401"/>
                  </a:lnTo>
                  <a:lnTo>
                    <a:pt x="533" y="351"/>
                  </a:lnTo>
                  <a:lnTo>
                    <a:pt x="531" y="358"/>
                  </a:lnTo>
                  <a:lnTo>
                    <a:pt x="537" y="304"/>
                  </a:lnTo>
                  <a:lnTo>
                    <a:pt x="537" y="313"/>
                  </a:lnTo>
                  <a:lnTo>
                    <a:pt x="531" y="2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68" name="Oval 40"/>
            <p:cNvSpPr>
              <a:spLocks noChangeArrowheads="1"/>
            </p:cNvSpPr>
            <p:nvPr/>
          </p:nvSpPr>
          <p:spPr bwMode="auto">
            <a:xfrm>
              <a:off x="2932" y="1978"/>
              <a:ext cx="65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69" name="Freeform 41"/>
            <p:cNvSpPr>
              <a:spLocks noEditPoints="1"/>
            </p:cNvSpPr>
            <p:nvPr/>
          </p:nvSpPr>
          <p:spPr bwMode="auto">
            <a:xfrm>
              <a:off x="2927" y="1973"/>
              <a:ext cx="75" cy="74"/>
            </a:xfrm>
            <a:custGeom>
              <a:avLst/>
              <a:gdLst>
                <a:gd name="T0" fmla="*/ 611 w 617"/>
                <a:gd name="T1" fmla="*/ 367 h 617"/>
                <a:gd name="T2" fmla="*/ 591 w 617"/>
                <a:gd name="T3" fmla="*/ 432 h 617"/>
                <a:gd name="T4" fmla="*/ 529 w 617"/>
                <a:gd name="T5" fmla="*/ 523 h 617"/>
                <a:gd name="T6" fmla="*/ 478 w 617"/>
                <a:gd name="T7" fmla="*/ 566 h 617"/>
                <a:gd name="T8" fmla="*/ 374 w 617"/>
                <a:gd name="T9" fmla="*/ 609 h 617"/>
                <a:gd name="T10" fmla="*/ 304 w 617"/>
                <a:gd name="T11" fmla="*/ 616 h 617"/>
                <a:gd name="T12" fmla="*/ 192 w 617"/>
                <a:gd name="T13" fmla="*/ 594 h 617"/>
                <a:gd name="T14" fmla="*/ 133 w 617"/>
                <a:gd name="T15" fmla="*/ 561 h 617"/>
                <a:gd name="T16" fmla="*/ 56 w 617"/>
                <a:gd name="T17" fmla="*/ 484 h 617"/>
                <a:gd name="T18" fmla="*/ 23 w 617"/>
                <a:gd name="T19" fmla="*/ 425 h 617"/>
                <a:gd name="T20" fmla="*/ 1 w 617"/>
                <a:gd name="T21" fmla="*/ 313 h 617"/>
                <a:gd name="T22" fmla="*/ 8 w 617"/>
                <a:gd name="T23" fmla="*/ 243 h 617"/>
                <a:gd name="T24" fmla="*/ 51 w 617"/>
                <a:gd name="T25" fmla="*/ 139 h 617"/>
                <a:gd name="T26" fmla="*/ 94 w 617"/>
                <a:gd name="T27" fmla="*/ 88 h 617"/>
                <a:gd name="T28" fmla="*/ 185 w 617"/>
                <a:gd name="T29" fmla="*/ 26 h 617"/>
                <a:gd name="T30" fmla="*/ 250 w 617"/>
                <a:gd name="T31" fmla="*/ 6 h 617"/>
                <a:gd name="T32" fmla="*/ 367 w 617"/>
                <a:gd name="T33" fmla="*/ 6 h 617"/>
                <a:gd name="T34" fmla="*/ 432 w 617"/>
                <a:gd name="T35" fmla="*/ 26 h 617"/>
                <a:gd name="T36" fmla="*/ 523 w 617"/>
                <a:gd name="T37" fmla="*/ 88 h 617"/>
                <a:gd name="T38" fmla="*/ 566 w 617"/>
                <a:gd name="T39" fmla="*/ 139 h 617"/>
                <a:gd name="T40" fmla="*/ 609 w 617"/>
                <a:gd name="T41" fmla="*/ 243 h 617"/>
                <a:gd name="T42" fmla="*/ 531 w 617"/>
                <a:gd name="T43" fmla="*/ 259 h 617"/>
                <a:gd name="T44" fmla="*/ 520 w 617"/>
                <a:gd name="T45" fmla="*/ 223 h 617"/>
                <a:gd name="T46" fmla="*/ 467 w 617"/>
                <a:gd name="T47" fmla="*/ 144 h 617"/>
                <a:gd name="T48" fmla="*/ 439 w 617"/>
                <a:gd name="T49" fmla="*/ 122 h 617"/>
                <a:gd name="T50" fmla="*/ 351 w 617"/>
                <a:gd name="T51" fmla="*/ 84 h 617"/>
                <a:gd name="T52" fmla="*/ 313 w 617"/>
                <a:gd name="T53" fmla="*/ 80 h 617"/>
                <a:gd name="T54" fmla="*/ 216 w 617"/>
                <a:gd name="T55" fmla="*/ 100 h 617"/>
                <a:gd name="T56" fmla="*/ 184 w 617"/>
                <a:gd name="T57" fmla="*/ 117 h 617"/>
                <a:gd name="T58" fmla="*/ 117 w 617"/>
                <a:gd name="T59" fmla="*/ 184 h 617"/>
                <a:gd name="T60" fmla="*/ 100 w 617"/>
                <a:gd name="T61" fmla="*/ 216 h 617"/>
                <a:gd name="T62" fmla="*/ 80 w 617"/>
                <a:gd name="T63" fmla="*/ 313 h 617"/>
                <a:gd name="T64" fmla="*/ 84 w 617"/>
                <a:gd name="T65" fmla="*/ 351 h 617"/>
                <a:gd name="T66" fmla="*/ 122 w 617"/>
                <a:gd name="T67" fmla="*/ 439 h 617"/>
                <a:gd name="T68" fmla="*/ 144 w 617"/>
                <a:gd name="T69" fmla="*/ 467 h 617"/>
                <a:gd name="T70" fmla="*/ 223 w 617"/>
                <a:gd name="T71" fmla="*/ 520 h 617"/>
                <a:gd name="T72" fmla="*/ 259 w 617"/>
                <a:gd name="T73" fmla="*/ 531 h 617"/>
                <a:gd name="T74" fmla="*/ 358 w 617"/>
                <a:gd name="T75" fmla="*/ 531 h 617"/>
                <a:gd name="T76" fmla="*/ 394 w 617"/>
                <a:gd name="T77" fmla="*/ 520 h 617"/>
                <a:gd name="T78" fmla="*/ 473 w 617"/>
                <a:gd name="T79" fmla="*/ 467 h 617"/>
                <a:gd name="T80" fmla="*/ 495 w 617"/>
                <a:gd name="T81" fmla="*/ 439 h 617"/>
                <a:gd name="T82" fmla="*/ 533 w 617"/>
                <a:gd name="T83" fmla="*/ 351 h 617"/>
                <a:gd name="T84" fmla="*/ 537 w 617"/>
                <a:gd name="T85" fmla="*/ 31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17" h="617">
                  <a:moveTo>
                    <a:pt x="616" y="304"/>
                  </a:moveTo>
                  <a:cubicBezTo>
                    <a:pt x="617" y="307"/>
                    <a:pt x="617" y="310"/>
                    <a:pt x="616" y="313"/>
                  </a:cubicBezTo>
                  <a:lnTo>
                    <a:pt x="611" y="367"/>
                  </a:lnTo>
                  <a:cubicBezTo>
                    <a:pt x="610" y="369"/>
                    <a:pt x="610" y="372"/>
                    <a:pt x="609" y="374"/>
                  </a:cubicBezTo>
                  <a:lnTo>
                    <a:pt x="594" y="425"/>
                  </a:lnTo>
                  <a:cubicBezTo>
                    <a:pt x="593" y="427"/>
                    <a:pt x="592" y="430"/>
                    <a:pt x="591" y="432"/>
                  </a:cubicBezTo>
                  <a:lnTo>
                    <a:pt x="566" y="478"/>
                  </a:lnTo>
                  <a:cubicBezTo>
                    <a:pt x="564" y="480"/>
                    <a:pt x="563" y="482"/>
                    <a:pt x="561" y="484"/>
                  </a:cubicBezTo>
                  <a:lnTo>
                    <a:pt x="529" y="523"/>
                  </a:lnTo>
                  <a:cubicBezTo>
                    <a:pt x="527" y="525"/>
                    <a:pt x="525" y="527"/>
                    <a:pt x="523" y="529"/>
                  </a:cubicBezTo>
                  <a:lnTo>
                    <a:pt x="484" y="561"/>
                  </a:lnTo>
                  <a:cubicBezTo>
                    <a:pt x="482" y="563"/>
                    <a:pt x="480" y="564"/>
                    <a:pt x="478" y="566"/>
                  </a:cubicBezTo>
                  <a:lnTo>
                    <a:pt x="432" y="591"/>
                  </a:lnTo>
                  <a:cubicBezTo>
                    <a:pt x="430" y="592"/>
                    <a:pt x="427" y="593"/>
                    <a:pt x="425" y="594"/>
                  </a:cubicBezTo>
                  <a:lnTo>
                    <a:pt x="374" y="609"/>
                  </a:lnTo>
                  <a:cubicBezTo>
                    <a:pt x="372" y="610"/>
                    <a:pt x="369" y="610"/>
                    <a:pt x="367" y="611"/>
                  </a:cubicBezTo>
                  <a:lnTo>
                    <a:pt x="313" y="616"/>
                  </a:lnTo>
                  <a:cubicBezTo>
                    <a:pt x="310" y="617"/>
                    <a:pt x="307" y="617"/>
                    <a:pt x="304" y="616"/>
                  </a:cubicBezTo>
                  <a:lnTo>
                    <a:pt x="250" y="611"/>
                  </a:lnTo>
                  <a:cubicBezTo>
                    <a:pt x="248" y="610"/>
                    <a:pt x="245" y="610"/>
                    <a:pt x="243" y="609"/>
                  </a:cubicBezTo>
                  <a:lnTo>
                    <a:pt x="192" y="594"/>
                  </a:lnTo>
                  <a:cubicBezTo>
                    <a:pt x="190" y="593"/>
                    <a:pt x="187" y="592"/>
                    <a:pt x="185" y="591"/>
                  </a:cubicBezTo>
                  <a:lnTo>
                    <a:pt x="139" y="566"/>
                  </a:lnTo>
                  <a:cubicBezTo>
                    <a:pt x="137" y="564"/>
                    <a:pt x="135" y="563"/>
                    <a:pt x="133" y="561"/>
                  </a:cubicBezTo>
                  <a:lnTo>
                    <a:pt x="94" y="529"/>
                  </a:lnTo>
                  <a:cubicBezTo>
                    <a:pt x="92" y="527"/>
                    <a:pt x="90" y="525"/>
                    <a:pt x="88" y="523"/>
                  </a:cubicBezTo>
                  <a:lnTo>
                    <a:pt x="56" y="484"/>
                  </a:lnTo>
                  <a:cubicBezTo>
                    <a:pt x="54" y="482"/>
                    <a:pt x="53" y="480"/>
                    <a:pt x="51" y="478"/>
                  </a:cubicBezTo>
                  <a:lnTo>
                    <a:pt x="26" y="432"/>
                  </a:lnTo>
                  <a:cubicBezTo>
                    <a:pt x="25" y="430"/>
                    <a:pt x="24" y="427"/>
                    <a:pt x="23" y="425"/>
                  </a:cubicBezTo>
                  <a:lnTo>
                    <a:pt x="8" y="374"/>
                  </a:lnTo>
                  <a:cubicBezTo>
                    <a:pt x="7" y="372"/>
                    <a:pt x="6" y="369"/>
                    <a:pt x="6" y="367"/>
                  </a:cubicBezTo>
                  <a:lnTo>
                    <a:pt x="1" y="313"/>
                  </a:lnTo>
                  <a:cubicBezTo>
                    <a:pt x="0" y="310"/>
                    <a:pt x="0" y="307"/>
                    <a:pt x="1" y="304"/>
                  </a:cubicBezTo>
                  <a:lnTo>
                    <a:pt x="6" y="250"/>
                  </a:lnTo>
                  <a:cubicBezTo>
                    <a:pt x="6" y="248"/>
                    <a:pt x="7" y="245"/>
                    <a:pt x="8" y="243"/>
                  </a:cubicBezTo>
                  <a:lnTo>
                    <a:pt x="23" y="192"/>
                  </a:lnTo>
                  <a:cubicBezTo>
                    <a:pt x="24" y="190"/>
                    <a:pt x="25" y="187"/>
                    <a:pt x="26" y="185"/>
                  </a:cubicBezTo>
                  <a:lnTo>
                    <a:pt x="51" y="139"/>
                  </a:lnTo>
                  <a:cubicBezTo>
                    <a:pt x="53" y="137"/>
                    <a:pt x="54" y="135"/>
                    <a:pt x="56" y="133"/>
                  </a:cubicBezTo>
                  <a:lnTo>
                    <a:pt x="88" y="94"/>
                  </a:lnTo>
                  <a:cubicBezTo>
                    <a:pt x="90" y="92"/>
                    <a:pt x="92" y="90"/>
                    <a:pt x="94" y="88"/>
                  </a:cubicBezTo>
                  <a:lnTo>
                    <a:pt x="133" y="56"/>
                  </a:lnTo>
                  <a:cubicBezTo>
                    <a:pt x="135" y="54"/>
                    <a:pt x="137" y="53"/>
                    <a:pt x="139" y="51"/>
                  </a:cubicBezTo>
                  <a:lnTo>
                    <a:pt x="185" y="26"/>
                  </a:lnTo>
                  <a:cubicBezTo>
                    <a:pt x="187" y="25"/>
                    <a:pt x="190" y="24"/>
                    <a:pt x="192" y="23"/>
                  </a:cubicBezTo>
                  <a:lnTo>
                    <a:pt x="243" y="8"/>
                  </a:lnTo>
                  <a:cubicBezTo>
                    <a:pt x="245" y="7"/>
                    <a:pt x="248" y="6"/>
                    <a:pt x="250" y="6"/>
                  </a:cubicBezTo>
                  <a:lnTo>
                    <a:pt x="304" y="1"/>
                  </a:lnTo>
                  <a:cubicBezTo>
                    <a:pt x="307" y="0"/>
                    <a:pt x="310" y="0"/>
                    <a:pt x="313" y="1"/>
                  </a:cubicBezTo>
                  <a:lnTo>
                    <a:pt x="367" y="6"/>
                  </a:lnTo>
                  <a:cubicBezTo>
                    <a:pt x="369" y="6"/>
                    <a:pt x="372" y="7"/>
                    <a:pt x="374" y="8"/>
                  </a:cubicBezTo>
                  <a:lnTo>
                    <a:pt x="425" y="23"/>
                  </a:lnTo>
                  <a:cubicBezTo>
                    <a:pt x="427" y="24"/>
                    <a:pt x="430" y="25"/>
                    <a:pt x="432" y="26"/>
                  </a:cubicBezTo>
                  <a:lnTo>
                    <a:pt x="478" y="51"/>
                  </a:lnTo>
                  <a:cubicBezTo>
                    <a:pt x="480" y="53"/>
                    <a:pt x="482" y="54"/>
                    <a:pt x="484" y="56"/>
                  </a:cubicBezTo>
                  <a:lnTo>
                    <a:pt x="523" y="88"/>
                  </a:lnTo>
                  <a:cubicBezTo>
                    <a:pt x="525" y="90"/>
                    <a:pt x="527" y="92"/>
                    <a:pt x="529" y="94"/>
                  </a:cubicBezTo>
                  <a:lnTo>
                    <a:pt x="561" y="133"/>
                  </a:lnTo>
                  <a:cubicBezTo>
                    <a:pt x="563" y="135"/>
                    <a:pt x="564" y="137"/>
                    <a:pt x="566" y="139"/>
                  </a:cubicBezTo>
                  <a:lnTo>
                    <a:pt x="591" y="185"/>
                  </a:lnTo>
                  <a:cubicBezTo>
                    <a:pt x="592" y="187"/>
                    <a:pt x="593" y="190"/>
                    <a:pt x="594" y="192"/>
                  </a:cubicBezTo>
                  <a:lnTo>
                    <a:pt x="609" y="243"/>
                  </a:lnTo>
                  <a:cubicBezTo>
                    <a:pt x="610" y="245"/>
                    <a:pt x="610" y="248"/>
                    <a:pt x="611" y="250"/>
                  </a:cubicBezTo>
                  <a:lnTo>
                    <a:pt x="616" y="304"/>
                  </a:lnTo>
                  <a:close/>
                  <a:moveTo>
                    <a:pt x="531" y="259"/>
                  </a:moveTo>
                  <a:lnTo>
                    <a:pt x="533" y="266"/>
                  </a:lnTo>
                  <a:lnTo>
                    <a:pt x="517" y="216"/>
                  </a:lnTo>
                  <a:lnTo>
                    <a:pt x="520" y="223"/>
                  </a:lnTo>
                  <a:lnTo>
                    <a:pt x="495" y="178"/>
                  </a:lnTo>
                  <a:lnTo>
                    <a:pt x="500" y="184"/>
                  </a:lnTo>
                  <a:lnTo>
                    <a:pt x="467" y="144"/>
                  </a:lnTo>
                  <a:lnTo>
                    <a:pt x="473" y="150"/>
                  </a:lnTo>
                  <a:lnTo>
                    <a:pt x="433" y="117"/>
                  </a:lnTo>
                  <a:lnTo>
                    <a:pt x="439" y="122"/>
                  </a:lnTo>
                  <a:lnTo>
                    <a:pt x="394" y="97"/>
                  </a:lnTo>
                  <a:lnTo>
                    <a:pt x="401" y="100"/>
                  </a:lnTo>
                  <a:lnTo>
                    <a:pt x="351" y="84"/>
                  </a:lnTo>
                  <a:lnTo>
                    <a:pt x="358" y="86"/>
                  </a:lnTo>
                  <a:lnTo>
                    <a:pt x="304" y="80"/>
                  </a:lnTo>
                  <a:lnTo>
                    <a:pt x="313" y="80"/>
                  </a:lnTo>
                  <a:lnTo>
                    <a:pt x="259" y="86"/>
                  </a:lnTo>
                  <a:lnTo>
                    <a:pt x="266" y="84"/>
                  </a:lnTo>
                  <a:lnTo>
                    <a:pt x="216" y="100"/>
                  </a:lnTo>
                  <a:lnTo>
                    <a:pt x="223" y="97"/>
                  </a:lnTo>
                  <a:lnTo>
                    <a:pt x="178" y="122"/>
                  </a:lnTo>
                  <a:lnTo>
                    <a:pt x="184" y="117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17" y="184"/>
                  </a:lnTo>
                  <a:lnTo>
                    <a:pt x="122" y="178"/>
                  </a:lnTo>
                  <a:lnTo>
                    <a:pt x="97" y="223"/>
                  </a:lnTo>
                  <a:lnTo>
                    <a:pt x="100" y="216"/>
                  </a:lnTo>
                  <a:lnTo>
                    <a:pt x="84" y="266"/>
                  </a:lnTo>
                  <a:lnTo>
                    <a:pt x="86" y="259"/>
                  </a:lnTo>
                  <a:lnTo>
                    <a:pt x="80" y="313"/>
                  </a:lnTo>
                  <a:lnTo>
                    <a:pt x="80" y="304"/>
                  </a:lnTo>
                  <a:lnTo>
                    <a:pt x="86" y="358"/>
                  </a:lnTo>
                  <a:lnTo>
                    <a:pt x="84" y="351"/>
                  </a:lnTo>
                  <a:lnTo>
                    <a:pt x="100" y="401"/>
                  </a:lnTo>
                  <a:lnTo>
                    <a:pt x="97" y="394"/>
                  </a:lnTo>
                  <a:lnTo>
                    <a:pt x="122" y="439"/>
                  </a:lnTo>
                  <a:lnTo>
                    <a:pt x="117" y="433"/>
                  </a:lnTo>
                  <a:lnTo>
                    <a:pt x="150" y="473"/>
                  </a:lnTo>
                  <a:lnTo>
                    <a:pt x="144" y="467"/>
                  </a:lnTo>
                  <a:lnTo>
                    <a:pt x="184" y="500"/>
                  </a:lnTo>
                  <a:lnTo>
                    <a:pt x="178" y="495"/>
                  </a:lnTo>
                  <a:lnTo>
                    <a:pt x="223" y="520"/>
                  </a:lnTo>
                  <a:lnTo>
                    <a:pt x="216" y="517"/>
                  </a:lnTo>
                  <a:lnTo>
                    <a:pt x="266" y="533"/>
                  </a:lnTo>
                  <a:lnTo>
                    <a:pt x="259" y="531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358" y="531"/>
                  </a:lnTo>
                  <a:lnTo>
                    <a:pt x="351" y="533"/>
                  </a:lnTo>
                  <a:lnTo>
                    <a:pt x="401" y="517"/>
                  </a:lnTo>
                  <a:lnTo>
                    <a:pt x="394" y="520"/>
                  </a:lnTo>
                  <a:lnTo>
                    <a:pt x="439" y="495"/>
                  </a:lnTo>
                  <a:lnTo>
                    <a:pt x="433" y="500"/>
                  </a:lnTo>
                  <a:lnTo>
                    <a:pt x="473" y="467"/>
                  </a:lnTo>
                  <a:lnTo>
                    <a:pt x="467" y="473"/>
                  </a:lnTo>
                  <a:lnTo>
                    <a:pt x="500" y="433"/>
                  </a:lnTo>
                  <a:lnTo>
                    <a:pt x="495" y="439"/>
                  </a:lnTo>
                  <a:lnTo>
                    <a:pt x="520" y="394"/>
                  </a:lnTo>
                  <a:lnTo>
                    <a:pt x="517" y="401"/>
                  </a:lnTo>
                  <a:lnTo>
                    <a:pt x="533" y="351"/>
                  </a:lnTo>
                  <a:lnTo>
                    <a:pt x="531" y="358"/>
                  </a:lnTo>
                  <a:lnTo>
                    <a:pt x="537" y="304"/>
                  </a:lnTo>
                  <a:lnTo>
                    <a:pt x="537" y="313"/>
                  </a:lnTo>
                  <a:lnTo>
                    <a:pt x="531" y="2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0" name="Oval 42"/>
            <p:cNvSpPr>
              <a:spLocks noChangeArrowheads="1"/>
            </p:cNvSpPr>
            <p:nvPr/>
          </p:nvSpPr>
          <p:spPr bwMode="auto">
            <a:xfrm>
              <a:off x="3186" y="2024"/>
              <a:ext cx="64" cy="6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1" name="Freeform 43"/>
            <p:cNvSpPr>
              <a:spLocks noEditPoints="1"/>
            </p:cNvSpPr>
            <p:nvPr/>
          </p:nvSpPr>
          <p:spPr bwMode="auto">
            <a:xfrm>
              <a:off x="3181" y="2019"/>
              <a:ext cx="74" cy="74"/>
            </a:xfrm>
            <a:custGeom>
              <a:avLst/>
              <a:gdLst>
                <a:gd name="T0" fmla="*/ 611 w 617"/>
                <a:gd name="T1" fmla="*/ 367 h 617"/>
                <a:gd name="T2" fmla="*/ 591 w 617"/>
                <a:gd name="T3" fmla="*/ 432 h 617"/>
                <a:gd name="T4" fmla="*/ 529 w 617"/>
                <a:gd name="T5" fmla="*/ 523 h 617"/>
                <a:gd name="T6" fmla="*/ 478 w 617"/>
                <a:gd name="T7" fmla="*/ 566 h 617"/>
                <a:gd name="T8" fmla="*/ 374 w 617"/>
                <a:gd name="T9" fmla="*/ 609 h 617"/>
                <a:gd name="T10" fmla="*/ 304 w 617"/>
                <a:gd name="T11" fmla="*/ 616 h 617"/>
                <a:gd name="T12" fmla="*/ 192 w 617"/>
                <a:gd name="T13" fmla="*/ 594 h 617"/>
                <a:gd name="T14" fmla="*/ 133 w 617"/>
                <a:gd name="T15" fmla="*/ 561 h 617"/>
                <a:gd name="T16" fmla="*/ 56 w 617"/>
                <a:gd name="T17" fmla="*/ 484 h 617"/>
                <a:gd name="T18" fmla="*/ 23 w 617"/>
                <a:gd name="T19" fmla="*/ 425 h 617"/>
                <a:gd name="T20" fmla="*/ 1 w 617"/>
                <a:gd name="T21" fmla="*/ 313 h 617"/>
                <a:gd name="T22" fmla="*/ 8 w 617"/>
                <a:gd name="T23" fmla="*/ 243 h 617"/>
                <a:gd name="T24" fmla="*/ 51 w 617"/>
                <a:gd name="T25" fmla="*/ 139 h 617"/>
                <a:gd name="T26" fmla="*/ 94 w 617"/>
                <a:gd name="T27" fmla="*/ 88 h 617"/>
                <a:gd name="T28" fmla="*/ 185 w 617"/>
                <a:gd name="T29" fmla="*/ 26 h 617"/>
                <a:gd name="T30" fmla="*/ 250 w 617"/>
                <a:gd name="T31" fmla="*/ 6 h 617"/>
                <a:gd name="T32" fmla="*/ 367 w 617"/>
                <a:gd name="T33" fmla="*/ 6 h 617"/>
                <a:gd name="T34" fmla="*/ 432 w 617"/>
                <a:gd name="T35" fmla="*/ 26 h 617"/>
                <a:gd name="T36" fmla="*/ 523 w 617"/>
                <a:gd name="T37" fmla="*/ 88 h 617"/>
                <a:gd name="T38" fmla="*/ 566 w 617"/>
                <a:gd name="T39" fmla="*/ 139 h 617"/>
                <a:gd name="T40" fmla="*/ 609 w 617"/>
                <a:gd name="T41" fmla="*/ 243 h 617"/>
                <a:gd name="T42" fmla="*/ 531 w 617"/>
                <a:gd name="T43" fmla="*/ 259 h 617"/>
                <a:gd name="T44" fmla="*/ 520 w 617"/>
                <a:gd name="T45" fmla="*/ 223 h 617"/>
                <a:gd name="T46" fmla="*/ 467 w 617"/>
                <a:gd name="T47" fmla="*/ 144 h 617"/>
                <a:gd name="T48" fmla="*/ 439 w 617"/>
                <a:gd name="T49" fmla="*/ 122 h 617"/>
                <a:gd name="T50" fmla="*/ 351 w 617"/>
                <a:gd name="T51" fmla="*/ 84 h 617"/>
                <a:gd name="T52" fmla="*/ 313 w 617"/>
                <a:gd name="T53" fmla="*/ 80 h 617"/>
                <a:gd name="T54" fmla="*/ 216 w 617"/>
                <a:gd name="T55" fmla="*/ 100 h 617"/>
                <a:gd name="T56" fmla="*/ 184 w 617"/>
                <a:gd name="T57" fmla="*/ 117 h 617"/>
                <a:gd name="T58" fmla="*/ 117 w 617"/>
                <a:gd name="T59" fmla="*/ 184 h 617"/>
                <a:gd name="T60" fmla="*/ 100 w 617"/>
                <a:gd name="T61" fmla="*/ 216 h 617"/>
                <a:gd name="T62" fmla="*/ 80 w 617"/>
                <a:gd name="T63" fmla="*/ 313 h 617"/>
                <a:gd name="T64" fmla="*/ 84 w 617"/>
                <a:gd name="T65" fmla="*/ 351 h 617"/>
                <a:gd name="T66" fmla="*/ 122 w 617"/>
                <a:gd name="T67" fmla="*/ 439 h 617"/>
                <a:gd name="T68" fmla="*/ 144 w 617"/>
                <a:gd name="T69" fmla="*/ 467 h 617"/>
                <a:gd name="T70" fmla="*/ 223 w 617"/>
                <a:gd name="T71" fmla="*/ 520 h 617"/>
                <a:gd name="T72" fmla="*/ 259 w 617"/>
                <a:gd name="T73" fmla="*/ 531 h 617"/>
                <a:gd name="T74" fmla="*/ 358 w 617"/>
                <a:gd name="T75" fmla="*/ 531 h 617"/>
                <a:gd name="T76" fmla="*/ 394 w 617"/>
                <a:gd name="T77" fmla="*/ 520 h 617"/>
                <a:gd name="T78" fmla="*/ 473 w 617"/>
                <a:gd name="T79" fmla="*/ 467 h 617"/>
                <a:gd name="T80" fmla="*/ 495 w 617"/>
                <a:gd name="T81" fmla="*/ 439 h 617"/>
                <a:gd name="T82" fmla="*/ 533 w 617"/>
                <a:gd name="T83" fmla="*/ 351 h 617"/>
                <a:gd name="T84" fmla="*/ 537 w 617"/>
                <a:gd name="T85" fmla="*/ 31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17" h="617">
                  <a:moveTo>
                    <a:pt x="616" y="304"/>
                  </a:moveTo>
                  <a:cubicBezTo>
                    <a:pt x="617" y="307"/>
                    <a:pt x="617" y="310"/>
                    <a:pt x="616" y="313"/>
                  </a:cubicBezTo>
                  <a:lnTo>
                    <a:pt x="611" y="367"/>
                  </a:lnTo>
                  <a:cubicBezTo>
                    <a:pt x="610" y="369"/>
                    <a:pt x="610" y="372"/>
                    <a:pt x="609" y="374"/>
                  </a:cubicBezTo>
                  <a:lnTo>
                    <a:pt x="594" y="425"/>
                  </a:lnTo>
                  <a:cubicBezTo>
                    <a:pt x="593" y="427"/>
                    <a:pt x="592" y="430"/>
                    <a:pt x="591" y="432"/>
                  </a:cubicBezTo>
                  <a:lnTo>
                    <a:pt x="566" y="478"/>
                  </a:lnTo>
                  <a:cubicBezTo>
                    <a:pt x="564" y="480"/>
                    <a:pt x="563" y="482"/>
                    <a:pt x="561" y="484"/>
                  </a:cubicBezTo>
                  <a:lnTo>
                    <a:pt x="529" y="523"/>
                  </a:lnTo>
                  <a:cubicBezTo>
                    <a:pt x="527" y="525"/>
                    <a:pt x="525" y="527"/>
                    <a:pt x="523" y="529"/>
                  </a:cubicBezTo>
                  <a:lnTo>
                    <a:pt x="484" y="561"/>
                  </a:lnTo>
                  <a:cubicBezTo>
                    <a:pt x="482" y="563"/>
                    <a:pt x="480" y="564"/>
                    <a:pt x="478" y="566"/>
                  </a:cubicBezTo>
                  <a:lnTo>
                    <a:pt x="432" y="591"/>
                  </a:lnTo>
                  <a:cubicBezTo>
                    <a:pt x="430" y="592"/>
                    <a:pt x="427" y="593"/>
                    <a:pt x="425" y="594"/>
                  </a:cubicBezTo>
                  <a:lnTo>
                    <a:pt x="374" y="609"/>
                  </a:lnTo>
                  <a:cubicBezTo>
                    <a:pt x="372" y="610"/>
                    <a:pt x="369" y="610"/>
                    <a:pt x="367" y="611"/>
                  </a:cubicBezTo>
                  <a:lnTo>
                    <a:pt x="313" y="616"/>
                  </a:lnTo>
                  <a:cubicBezTo>
                    <a:pt x="310" y="617"/>
                    <a:pt x="307" y="617"/>
                    <a:pt x="304" y="616"/>
                  </a:cubicBezTo>
                  <a:lnTo>
                    <a:pt x="250" y="611"/>
                  </a:lnTo>
                  <a:cubicBezTo>
                    <a:pt x="248" y="610"/>
                    <a:pt x="245" y="610"/>
                    <a:pt x="243" y="609"/>
                  </a:cubicBezTo>
                  <a:lnTo>
                    <a:pt x="192" y="594"/>
                  </a:lnTo>
                  <a:cubicBezTo>
                    <a:pt x="190" y="593"/>
                    <a:pt x="187" y="592"/>
                    <a:pt x="185" y="591"/>
                  </a:cubicBezTo>
                  <a:lnTo>
                    <a:pt x="139" y="566"/>
                  </a:lnTo>
                  <a:cubicBezTo>
                    <a:pt x="137" y="564"/>
                    <a:pt x="135" y="563"/>
                    <a:pt x="133" y="561"/>
                  </a:cubicBezTo>
                  <a:lnTo>
                    <a:pt x="94" y="529"/>
                  </a:lnTo>
                  <a:cubicBezTo>
                    <a:pt x="92" y="527"/>
                    <a:pt x="90" y="525"/>
                    <a:pt x="88" y="523"/>
                  </a:cubicBezTo>
                  <a:lnTo>
                    <a:pt x="56" y="484"/>
                  </a:lnTo>
                  <a:cubicBezTo>
                    <a:pt x="54" y="482"/>
                    <a:pt x="53" y="480"/>
                    <a:pt x="51" y="478"/>
                  </a:cubicBezTo>
                  <a:lnTo>
                    <a:pt x="26" y="432"/>
                  </a:lnTo>
                  <a:cubicBezTo>
                    <a:pt x="25" y="430"/>
                    <a:pt x="24" y="427"/>
                    <a:pt x="23" y="425"/>
                  </a:cubicBezTo>
                  <a:lnTo>
                    <a:pt x="8" y="374"/>
                  </a:lnTo>
                  <a:cubicBezTo>
                    <a:pt x="7" y="372"/>
                    <a:pt x="6" y="369"/>
                    <a:pt x="6" y="367"/>
                  </a:cubicBezTo>
                  <a:lnTo>
                    <a:pt x="1" y="313"/>
                  </a:lnTo>
                  <a:cubicBezTo>
                    <a:pt x="0" y="310"/>
                    <a:pt x="0" y="307"/>
                    <a:pt x="1" y="304"/>
                  </a:cubicBezTo>
                  <a:lnTo>
                    <a:pt x="6" y="250"/>
                  </a:lnTo>
                  <a:cubicBezTo>
                    <a:pt x="6" y="248"/>
                    <a:pt x="7" y="245"/>
                    <a:pt x="8" y="243"/>
                  </a:cubicBezTo>
                  <a:lnTo>
                    <a:pt x="23" y="192"/>
                  </a:lnTo>
                  <a:cubicBezTo>
                    <a:pt x="24" y="190"/>
                    <a:pt x="25" y="187"/>
                    <a:pt x="26" y="185"/>
                  </a:cubicBezTo>
                  <a:lnTo>
                    <a:pt x="51" y="139"/>
                  </a:lnTo>
                  <a:cubicBezTo>
                    <a:pt x="53" y="137"/>
                    <a:pt x="54" y="135"/>
                    <a:pt x="56" y="133"/>
                  </a:cubicBezTo>
                  <a:lnTo>
                    <a:pt x="88" y="94"/>
                  </a:lnTo>
                  <a:cubicBezTo>
                    <a:pt x="90" y="92"/>
                    <a:pt x="92" y="90"/>
                    <a:pt x="94" y="88"/>
                  </a:cubicBezTo>
                  <a:lnTo>
                    <a:pt x="133" y="56"/>
                  </a:lnTo>
                  <a:cubicBezTo>
                    <a:pt x="135" y="54"/>
                    <a:pt x="137" y="53"/>
                    <a:pt x="139" y="51"/>
                  </a:cubicBezTo>
                  <a:lnTo>
                    <a:pt x="185" y="26"/>
                  </a:lnTo>
                  <a:cubicBezTo>
                    <a:pt x="187" y="25"/>
                    <a:pt x="190" y="24"/>
                    <a:pt x="192" y="23"/>
                  </a:cubicBezTo>
                  <a:lnTo>
                    <a:pt x="243" y="8"/>
                  </a:lnTo>
                  <a:cubicBezTo>
                    <a:pt x="245" y="7"/>
                    <a:pt x="248" y="6"/>
                    <a:pt x="250" y="6"/>
                  </a:cubicBezTo>
                  <a:lnTo>
                    <a:pt x="304" y="1"/>
                  </a:lnTo>
                  <a:cubicBezTo>
                    <a:pt x="307" y="0"/>
                    <a:pt x="310" y="0"/>
                    <a:pt x="313" y="1"/>
                  </a:cubicBezTo>
                  <a:lnTo>
                    <a:pt x="367" y="6"/>
                  </a:lnTo>
                  <a:cubicBezTo>
                    <a:pt x="369" y="6"/>
                    <a:pt x="372" y="7"/>
                    <a:pt x="374" y="8"/>
                  </a:cubicBezTo>
                  <a:lnTo>
                    <a:pt x="425" y="23"/>
                  </a:lnTo>
                  <a:cubicBezTo>
                    <a:pt x="427" y="24"/>
                    <a:pt x="430" y="25"/>
                    <a:pt x="432" y="26"/>
                  </a:cubicBezTo>
                  <a:lnTo>
                    <a:pt x="478" y="51"/>
                  </a:lnTo>
                  <a:cubicBezTo>
                    <a:pt x="480" y="53"/>
                    <a:pt x="482" y="54"/>
                    <a:pt x="484" y="56"/>
                  </a:cubicBezTo>
                  <a:lnTo>
                    <a:pt x="523" y="88"/>
                  </a:lnTo>
                  <a:cubicBezTo>
                    <a:pt x="525" y="90"/>
                    <a:pt x="527" y="92"/>
                    <a:pt x="529" y="94"/>
                  </a:cubicBezTo>
                  <a:lnTo>
                    <a:pt x="561" y="133"/>
                  </a:lnTo>
                  <a:cubicBezTo>
                    <a:pt x="563" y="135"/>
                    <a:pt x="564" y="137"/>
                    <a:pt x="566" y="139"/>
                  </a:cubicBezTo>
                  <a:lnTo>
                    <a:pt x="591" y="185"/>
                  </a:lnTo>
                  <a:cubicBezTo>
                    <a:pt x="592" y="187"/>
                    <a:pt x="593" y="190"/>
                    <a:pt x="594" y="192"/>
                  </a:cubicBezTo>
                  <a:lnTo>
                    <a:pt x="609" y="243"/>
                  </a:lnTo>
                  <a:cubicBezTo>
                    <a:pt x="610" y="245"/>
                    <a:pt x="610" y="248"/>
                    <a:pt x="611" y="250"/>
                  </a:cubicBezTo>
                  <a:lnTo>
                    <a:pt x="616" y="304"/>
                  </a:lnTo>
                  <a:close/>
                  <a:moveTo>
                    <a:pt x="531" y="259"/>
                  </a:moveTo>
                  <a:lnTo>
                    <a:pt x="533" y="266"/>
                  </a:lnTo>
                  <a:lnTo>
                    <a:pt x="517" y="216"/>
                  </a:lnTo>
                  <a:lnTo>
                    <a:pt x="520" y="223"/>
                  </a:lnTo>
                  <a:lnTo>
                    <a:pt x="495" y="178"/>
                  </a:lnTo>
                  <a:lnTo>
                    <a:pt x="500" y="184"/>
                  </a:lnTo>
                  <a:lnTo>
                    <a:pt x="467" y="144"/>
                  </a:lnTo>
                  <a:lnTo>
                    <a:pt x="473" y="150"/>
                  </a:lnTo>
                  <a:lnTo>
                    <a:pt x="433" y="117"/>
                  </a:lnTo>
                  <a:lnTo>
                    <a:pt x="439" y="122"/>
                  </a:lnTo>
                  <a:lnTo>
                    <a:pt x="394" y="97"/>
                  </a:lnTo>
                  <a:lnTo>
                    <a:pt x="401" y="100"/>
                  </a:lnTo>
                  <a:lnTo>
                    <a:pt x="351" y="84"/>
                  </a:lnTo>
                  <a:lnTo>
                    <a:pt x="358" y="86"/>
                  </a:lnTo>
                  <a:lnTo>
                    <a:pt x="304" y="80"/>
                  </a:lnTo>
                  <a:lnTo>
                    <a:pt x="313" y="80"/>
                  </a:lnTo>
                  <a:lnTo>
                    <a:pt x="259" y="86"/>
                  </a:lnTo>
                  <a:lnTo>
                    <a:pt x="266" y="84"/>
                  </a:lnTo>
                  <a:lnTo>
                    <a:pt x="216" y="100"/>
                  </a:lnTo>
                  <a:lnTo>
                    <a:pt x="223" y="97"/>
                  </a:lnTo>
                  <a:lnTo>
                    <a:pt x="178" y="122"/>
                  </a:lnTo>
                  <a:lnTo>
                    <a:pt x="184" y="117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17" y="184"/>
                  </a:lnTo>
                  <a:lnTo>
                    <a:pt x="122" y="178"/>
                  </a:lnTo>
                  <a:lnTo>
                    <a:pt x="97" y="223"/>
                  </a:lnTo>
                  <a:lnTo>
                    <a:pt x="100" y="216"/>
                  </a:lnTo>
                  <a:lnTo>
                    <a:pt x="84" y="266"/>
                  </a:lnTo>
                  <a:lnTo>
                    <a:pt x="86" y="259"/>
                  </a:lnTo>
                  <a:lnTo>
                    <a:pt x="80" y="313"/>
                  </a:lnTo>
                  <a:lnTo>
                    <a:pt x="80" y="304"/>
                  </a:lnTo>
                  <a:lnTo>
                    <a:pt x="86" y="358"/>
                  </a:lnTo>
                  <a:lnTo>
                    <a:pt x="84" y="351"/>
                  </a:lnTo>
                  <a:lnTo>
                    <a:pt x="100" y="401"/>
                  </a:lnTo>
                  <a:lnTo>
                    <a:pt x="97" y="394"/>
                  </a:lnTo>
                  <a:lnTo>
                    <a:pt x="122" y="439"/>
                  </a:lnTo>
                  <a:lnTo>
                    <a:pt x="117" y="433"/>
                  </a:lnTo>
                  <a:lnTo>
                    <a:pt x="150" y="473"/>
                  </a:lnTo>
                  <a:lnTo>
                    <a:pt x="144" y="467"/>
                  </a:lnTo>
                  <a:lnTo>
                    <a:pt x="184" y="500"/>
                  </a:lnTo>
                  <a:lnTo>
                    <a:pt x="178" y="495"/>
                  </a:lnTo>
                  <a:lnTo>
                    <a:pt x="223" y="520"/>
                  </a:lnTo>
                  <a:lnTo>
                    <a:pt x="216" y="517"/>
                  </a:lnTo>
                  <a:lnTo>
                    <a:pt x="266" y="533"/>
                  </a:lnTo>
                  <a:lnTo>
                    <a:pt x="259" y="531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358" y="531"/>
                  </a:lnTo>
                  <a:lnTo>
                    <a:pt x="351" y="533"/>
                  </a:lnTo>
                  <a:lnTo>
                    <a:pt x="401" y="517"/>
                  </a:lnTo>
                  <a:lnTo>
                    <a:pt x="394" y="520"/>
                  </a:lnTo>
                  <a:lnTo>
                    <a:pt x="439" y="495"/>
                  </a:lnTo>
                  <a:lnTo>
                    <a:pt x="433" y="500"/>
                  </a:lnTo>
                  <a:lnTo>
                    <a:pt x="473" y="467"/>
                  </a:lnTo>
                  <a:lnTo>
                    <a:pt x="467" y="473"/>
                  </a:lnTo>
                  <a:lnTo>
                    <a:pt x="500" y="433"/>
                  </a:lnTo>
                  <a:lnTo>
                    <a:pt x="495" y="439"/>
                  </a:lnTo>
                  <a:lnTo>
                    <a:pt x="520" y="394"/>
                  </a:lnTo>
                  <a:lnTo>
                    <a:pt x="517" y="401"/>
                  </a:lnTo>
                  <a:lnTo>
                    <a:pt x="533" y="351"/>
                  </a:lnTo>
                  <a:lnTo>
                    <a:pt x="531" y="358"/>
                  </a:lnTo>
                  <a:lnTo>
                    <a:pt x="537" y="304"/>
                  </a:lnTo>
                  <a:lnTo>
                    <a:pt x="537" y="313"/>
                  </a:lnTo>
                  <a:lnTo>
                    <a:pt x="531" y="2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2" name="Oval 44"/>
            <p:cNvSpPr>
              <a:spLocks noChangeArrowheads="1"/>
            </p:cNvSpPr>
            <p:nvPr/>
          </p:nvSpPr>
          <p:spPr bwMode="auto">
            <a:xfrm>
              <a:off x="3438" y="2070"/>
              <a:ext cx="65" cy="6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3" name="Freeform 45"/>
            <p:cNvSpPr>
              <a:spLocks noEditPoints="1"/>
            </p:cNvSpPr>
            <p:nvPr/>
          </p:nvSpPr>
          <p:spPr bwMode="auto">
            <a:xfrm>
              <a:off x="3433" y="2065"/>
              <a:ext cx="74" cy="74"/>
            </a:xfrm>
            <a:custGeom>
              <a:avLst/>
              <a:gdLst>
                <a:gd name="T0" fmla="*/ 611 w 617"/>
                <a:gd name="T1" fmla="*/ 367 h 617"/>
                <a:gd name="T2" fmla="*/ 591 w 617"/>
                <a:gd name="T3" fmla="*/ 432 h 617"/>
                <a:gd name="T4" fmla="*/ 529 w 617"/>
                <a:gd name="T5" fmla="*/ 523 h 617"/>
                <a:gd name="T6" fmla="*/ 478 w 617"/>
                <a:gd name="T7" fmla="*/ 566 h 617"/>
                <a:gd name="T8" fmla="*/ 374 w 617"/>
                <a:gd name="T9" fmla="*/ 609 h 617"/>
                <a:gd name="T10" fmla="*/ 304 w 617"/>
                <a:gd name="T11" fmla="*/ 616 h 617"/>
                <a:gd name="T12" fmla="*/ 192 w 617"/>
                <a:gd name="T13" fmla="*/ 594 h 617"/>
                <a:gd name="T14" fmla="*/ 133 w 617"/>
                <a:gd name="T15" fmla="*/ 561 h 617"/>
                <a:gd name="T16" fmla="*/ 56 w 617"/>
                <a:gd name="T17" fmla="*/ 484 h 617"/>
                <a:gd name="T18" fmla="*/ 23 w 617"/>
                <a:gd name="T19" fmla="*/ 425 h 617"/>
                <a:gd name="T20" fmla="*/ 1 w 617"/>
                <a:gd name="T21" fmla="*/ 313 h 617"/>
                <a:gd name="T22" fmla="*/ 8 w 617"/>
                <a:gd name="T23" fmla="*/ 243 h 617"/>
                <a:gd name="T24" fmla="*/ 51 w 617"/>
                <a:gd name="T25" fmla="*/ 139 h 617"/>
                <a:gd name="T26" fmla="*/ 94 w 617"/>
                <a:gd name="T27" fmla="*/ 88 h 617"/>
                <a:gd name="T28" fmla="*/ 185 w 617"/>
                <a:gd name="T29" fmla="*/ 26 h 617"/>
                <a:gd name="T30" fmla="*/ 250 w 617"/>
                <a:gd name="T31" fmla="*/ 6 h 617"/>
                <a:gd name="T32" fmla="*/ 367 w 617"/>
                <a:gd name="T33" fmla="*/ 6 h 617"/>
                <a:gd name="T34" fmla="*/ 432 w 617"/>
                <a:gd name="T35" fmla="*/ 26 h 617"/>
                <a:gd name="T36" fmla="*/ 523 w 617"/>
                <a:gd name="T37" fmla="*/ 88 h 617"/>
                <a:gd name="T38" fmla="*/ 566 w 617"/>
                <a:gd name="T39" fmla="*/ 139 h 617"/>
                <a:gd name="T40" fmla="*/ 609 w 617"/>
                <a:gd name="T41" fmla="*/ 243 h 617"/>
                <a:gd name="T42" fmla="*/ 531 w 617"/>
                <a:gd name="T43" fmla="*/ 259 h 617"/>
                <a:gd name="T44" fmla="*/ 520 w 617"/>
                <a:gd name="T45" fmla="*/ 223 h 617"/>
                <a:gd name="T46" fmla="*/ 467 w 617"/>
                <a:gd name="T47" fmla="*/ 144 h 617"/>
                <a:gd name="T48" fmla="*/ 439 w 617"/>
                <a:gd name="T49" fmla="*/ 122 h 617"/>
                <a:gd name="T50" fmla="*/ 351 w 617"/>
                <a:gd name="T51" fmla="*/ 84 h 617"/>
                <a:gd name="T52" fmla="*/ 313 w 617"/>
                <a:gd name="T53" fmla="*/ 80 h 617"/>
                <a:gd name="T54" fmla="*/ 216 w 617"/>
                <a:gd name="T55" fmla="*/ 100 h 617"/>
                <a:gd name="T56" fmla="*/ 184 w 617"/>
                <a:gd name="T57" fmla="*/ 117 h 617"/>
                <a:gd name="T58" fmla="*/ 117 w 617"/>
                <a:gd name="T59" fmla="*/ 184 h 617"/>
                <a:gd name="T60" fmla="*/ 100 w 617"/>
                <a:gd name="T61" fmla="*/ 216 h 617"/>
                <a:gd name="T62" fmla="*/ 80 w 617"/>
                <a:gd name="T63" fmla="*/ 313 h 617"/>
                <a:gd name="T64" fmla="*/ 84 w 617"/>
                <a:gd name="T65" fmla="*/ 351 h 617"/>
                <a:gd name="T66" fmla="*/ 122 w 617"/>
                <a:gd name="T67" fmla="*/ 439 h 617"/>
                <a:gd name="T68" fmla="*/ 144 w 617"/>
                <a:gd name="T69" fmla="*/ 467 h 617"/>
                <a:gd name="T70" fmla="*/ 223 w 617"/>
                <a:gd name="T71" fmla="*/ 520 h 617"/>
                <a:gd name="T72" fmla="*/ 259 w 617"/>
                <a:gd name="T73" fmla="*/ 531 h 617"/>
                <a:gd name="T74" fmla="*/ 358 w 617"/>
                <a:gd name="T75" fmla="*/ 531 h 617"/>
                <a:gd name="T76" fmla="*/ 394 w 617"/>
                <a:gd name="T77" fmla="*/ 520 h 617"/>
                <a:gd name="T78" fmla="*/ 473 w 617"/>
                <a:gd name="T79" fmla="*/ 467 h 617"/>
                <a:gd name="T80" fmla="*/ 495 w 617"/>
                <a:gd name="T81" fmla="*/ 439 h 617"/>
                <a:gd name="T82" fmla="*/ 533 w 617"/>
                <a:gd name="T83" fmla="*/ 351 h 617"/>
                <a:gd name="T84" fmla="*/ 537 w 617"/>
                <a:gd name="T85" fmla="*/ 31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17" h="617">
                  <a:moveTo>
                    <a:pt x="616" y="304"/>
                  </a:moveTo>
                  <a:cubicBezTo>
                    <a:pt x="617" y="307"/>
                    <a:pt x="617" y="310"/>
                    <a:pt x="616" y="313"/>
                  </a:cubicBezTo>
                  <a:lnTo>
                    <a:pt x="611" y="367"/>
                  </a:lnTo>
                  <a:cubicBezTo>
                    <a:pt x="610" y="369"/>
                    <a:pt x="610" y="372"/>
                    <a:pt x="609" y="374"/>
                  </a:cubicBezTo>
                  <a:lnTo>
                    <a:pt x="594" y="425"/>
                  </a:lnTo>
                  <a:cubicBezTo>
                    <a:pt x="593" y="427"/>
                    <a:pt x="592" y="430"/>
                    <a:pt x="591" y="432"/>
                  </a:cubicBezTo>
                  <a:lnTo>
                    <a:pt x="566" y="478"/>
                  </a:lnTo>
                  <a:cubicBezTo>
                    <a:pt x="564" y="480"/>
                    <a:pt x="563" y="482"/>
                    <a:pt x="561" y="484"/>
                  </a:cubicBezTo>
                  <a:lnTo>
                    <a:pt x="529" y="523"/>
                  </a:lnTo>
                  <a:cubicBezTo>
                    <a:pt x="527" y="525"/>
                    <a:pt x="525" y="527"/>
                    <a:pt x="523" y="529"/>
                  </a:cubicBezTo>
                  <a:lnTo>
                    <a:pt x="484" y="561"/>
                  </a:lnTo>
                  <a:cubicBezTo>
                    <a:pt x="482" y="563"/>
                    <a:pt x="480" y="564"/>
                    <a:pt x="478" y="566"/>
                  </a:cubicBezTo>
                  <a:lnTo>
                    <a:pt x="432" y="591"/>
                  </a:lnTo>
                  <a:cubicBezTo>
                    <a:pt x="430" y="592"/>
                    <a:pt x="427" y="593"/>
                    <a:pt x="425" y="594"/>
                  </a:cubicBezTo>
                  <a:lnTo>
                    <a:pt x="374" y="609"/>
                  </a:lnTo>
                  <a:cubicBezTo>
                    <a:pt x="372" y="610"/>
                    <a:pt x="369" y="610"/>
                    <a:pt x="367" y="611"/>
                  </a:cubicBezTo>
                  <a:lnTo>
                    <a:pt x="313" y="616"/>
                  </a:lnTo>
                  <a:cubicBezTo>
                    <a:pt x="310" y="617"/>
                    <a:pt x="307" y="617"/>
                    <a:pt x="304" y="616"/>
                  </a:cubicBezTo>
                  <a:lnTo>
                    <a:pt x="250" y="611"/>
                  </a:lnTo>
                  <a:cubicBezTo>
                    <a:pt x="248" y="610"/>
                    <a:pt x="245" y="610"/>
                    <a:pt x="243" y="609"/>
                  </a:cubicBezTo>
                  <a:lnTo>
                    <a:pt x="192" y="594"/>
                  </a:lnTo>
                  <a:cubicBezTo>
                    <a:pt x="190" y="593"/>
                    <a:pt x="187" y="592"/>
                    <a:pt x="185" y="591"/>
                  </a:cubicBezTo>
                  <a:lnTo>
                    <a:pt x="139" y="566"/>
                  </a:lnTo>
                  <a:cubicBezTo>
                    <a:pt x="137" y="564"/>
                    <a:pt x="135" y="563"/>
                    <a:pt x="133" y="561"/>
                  </a:cubicBezTo>
                  <a:lnTo>
                    <a:pt x="94" y="529"/>
                  </a:lnTo>
                  <a:cubicBezTo>
                    <a:pt x="92" y="527"/>
                    <a:pt x="90" y="525"/>
                    <a:pt x="88" y="523"/>
                  </a:cubicBezTo>
                  <a:lnTo>
                    <a:pt x="56" y="484"/>
                  </a:lnTo>
                  <a:cubicBezTo>
                    <a:pt x="54" y="482"/>
                    <a:pt x="53" y="480"/>
                    <a:pt x="51" y="478"/>
                  </a:cubicBezTo>
                  <a:lnTo>
                    <a:pt x="26" y="432"/>
                  </a:lnTo>
                  <a:cubicBezTo>
                    <a:pt x="25" y="430"/>
                    <a:pt x="24" y="427"/>
                    <a:pt x="23" y="425"/>
                  </a:cubicBezTo>
                  <a:lnTo>
                    <a:pt x="8" y="374"/>
                  </a:lnTo>
                  <a:cubicBezTo>
                    <a:pt x="7" y="372"/>
                    <a:pt x="6" y="369"/>
                    <a:pt x="6" y="367"/>
                  </a:cubicBezTo>
                  <a:lnTo>
                    <a:pt x="1" y="313"/>
                  </a:lnTo>
                  <a:cubicBezTo>
                    <a:pt x="0" y="310"/>
                    <a:pt x="0" y="307"/>
                    <a:pt x="1" y="304"/>
                  </a:cubicBezTo>
                  <a:lnTo>
                    <a:pt x="6" y="250"/>
                  </a:lnTo>
                  <a:cubicBezTo>
                    <a:pt x="6" y="248"/>
                    <a:pt x="7" y="245"/>
                    <a:pt x="8" y="243"/>
                  </a:cubicBezTo>
                  <a:lnTo>
                    <a:pt x="23" y="192"/>
                  </a:lnTo>
                  <a:cubicBezTo>
                    <a:pt x="24" y="190"/>
                    <a:pt x="25" y="187"/>
                    <a:pt x="26" y="185"/>
                  </a:cubicBezTo>
                  <a:lnTo>
                    <a:pt x="51" y="139"/>
                  </a:lnTo>
                  <a:cubicBezTo>
                    <a:pt x="53" y="137"/>
                    <a:pt x="54" y="135"/>
                    <a:pt x="56" y="133"/>
                  </a:cubicBezTo>
                  <a:lnTo>
                    <a:pt x="88" y="94"/>
                  </a:lnTo>
                  <a:cubicBezTo>
                    <a:pt x="90" y="92"/>
                    <a:pt x="92" y="90"/>
                    <a:pt x="94" y="88"/>
                  </a:cubicBezTo>
                  <a:lnTo>
                    <a:pt x="133" y="56"/>
                  </a:lnTo>
                  <a:cubicBezTo>
                    <a:pt x="135" y="54"/>
                    <a:pt x="137" y="53"/>
                    <a:pt x="139" y="51"/>
                  </a:cubicBezTo>
                  <a:lnTo>
                    <a:pt x="185" y="26"/>
                  </a:lnTo>
                  <a:cubicBezTo>
                    <a:pt x="187" y="25"/>
                    <a:pt x="190" y="24"/>
                    <a:pt x="192" y="23"/>
                  </a:cubicBezTo>
                  <a:lnTo>
                    <a:pt x="243" y="8"/>
                  </a:lnTo>
                  <a:cubicBezTo>
                    <a:pt x="245" y="7"/>
                    <a:pt x="248" y="6"/>
                    <a:pt x="250" y="6"/>
                  </a:cubicBezTo>
                  <a:lnTo>
                    <a:pt x="304" y="1"/>
                  </a:lnTo>
                  <a:cubicBezTo>
                    <a:pt x="307" y="0"/>
                    <a:pt x="310" y="0"/>
                    <a:pt x="313" y="1"/>
                  </a:cubicBezTo>
                  <a:lnTo>
                    <a:pt x="367" y="6"/>
                  </a:lnTo>
                  <a:cubicBezTo>
                    <a:pt x="369" y="6"/>
                    <a:pt x="372" y="7"/>
                    <a:pt x="374" y="8"/>
                  </a:cubicBezTo>
                  <a:lnTo>
                    <a:pt x="425" y="23"/>
                  </a:lnTo>
                  <a:cubicBezTo>
                    <a:pt x="427" y="24"/>
                    <a:pt x="430" y="25"/>
                    <a:pt x="432" y="26"/>
                  </a:cubicBezTo>
                  <a:lnTo>
                    <a:pt x="478" y="51"/>
                  </a:lnTo>
                  <a:cubicBezTo>
                    <a:pt x="480" y="53"/>
                    <a:pt x="482" y="54"/>
                    <a:pt x="484" y="56"/>
                  </a:cubicBezTo>
                  <a:lnTo>
                    <a:pt x="523" y="88"/>
                  </a:lnTo>
                  <a:cubicBezTo>
                    <a:pt x="525" y="90"/>
                    <a:pt x="527" y="92"/>
                    <a:pt x="529" y="94"/>
                  </a:cubicBezTo>
                  <a:lnTo>
                    <a:pt x="561" y="133"/>
                  </a:lnTo>
                  <a:cubicBezTo>
                    <a:pt x="563" y="135"/>
                    <a:pt x="564" y="137"/>
                    <a:pt x="566" y="139"/>
                  </a:cubicBezTo>
                  <a:lnTo>
                    <a:pt x="591" y="185"/>
                  </a:lnTo>
                  <a:cubicBezTo>
                    <a:pt x="592" y="187"/>
                    <a:pt x="593" y="190"/>
                    <a:pt x="594" y="192"/>
                  </a:cubicBezTo>
                  <a:lnTo>
                    <a:pt x="609" y="243"/>
                  </a:lnTo>
                  <a:cubicBezTo>
                    <a:pt x="610" y="245"/>
                    <a:pt x="610" y="248"/>
                    <a:pt x="611" y="250"/>
                  </a:cubicBezTo>
                  <a:lnTo>
                    <a:pt x="616" y="304"/>
                  </a:lnTo>
                  <a:close/>
                  <a:moveTo>
                    <a:pt x="531" y="259"/>
                  </a:moveTo>
                  <a:lnTo>
                    <a:pt x="533" y="266"/>
                  </a:lnTo>
                  <a:lnTo>
                    <a:pt x="517" y="216"/>
                  </a:lnTo>
                  <a:lnTo>
                    <a:pt x="520" y="223"/>
                  </a:lnTo>
                  <a:lnTo>
                    <a:pt x="495" y="178"/>
                  </a:lnTo>
                  <a:lnTo>
                    <a:pt x="500" y="184"/>
                  </a:lnTo>
                  <a:lnTo>
                    <a:pt x="467" y="144"/>
                  </a:lnTo>
                  <a:lnTo>
                    <a:pt x="473" y="150"/>
                  </a:lnTo>
                  <a:lnTo>
                    <a:pt x="433" y="117"/>
                  </a:lnTo>
                  <a:lnTo>
                    <a:pt x="439" y="122"/>
                  </a:lnTo>
                  <a:lnTo>
                    <a:pt x="394" y="97"/>
                  </a:lnTo>
                  <a:lnTo>
                    <a:pt x="401" y="100"/>
                  </a:lnTo>
                  <a:lnTo>
                    <a:pt x="351" y="84"/>
                  </a:lnTo>
                  <a:lnTo>
                    <a:pt x="358" y="86"/>
                  </a:lnTo>
                  <a:lnTo>
                    <a:pt x="304" y="80"/>
                  </a:lnTo>
                  <a:lnTo>
                    <a:pt x="313" y="80"/>
                  </a:lnTo>
                  <a:lnTo>
                    <a:pt x="259" y="86"/>
                  </a:lnTo>
                  <a:lnTo>
                    <a:pt x="266" y="84"/>
                  </a:lnTo>
                  <a:lnTo>
                    <a:pt x="216" y="100"/>
                  </a:lnTo>
                  <a:lnTo>
                    <a:pt x="223" y="97"/>
                  </a:lnTo>
                  <a:lnTo>
                    <a:pt x="178" y="122"/>
                  </a:lnTo>
                  <a:lnTo>
                    <a:pt x="184" y="117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17" y="184"/>
                  </a:lnTo>
                  <a:lnTo>
                    <a:pt x="122" y="178"/>
                  </a:lnTo>
                  <a:lnTo>
                    <a:pt x="97" y="223"/>
                  </a:lnTo>
                  <a:lnTo>
                    <a:pt x="100" y="216"/>
                  </a:lnTo>
                  <a:lnTo>
                    <a:pt x="84" y="266"/>
                  </a:lnTo>
                  <a:lnTo>
                    <a:pt x="86" y="259"/>
                  </a:lnTo>
                  <a:lnTo>
                    <a:pt x="80" y="313"/>
                  </a:lnTo>
                  <a:lnTo>
                    <a:pt x="80" y="304"/>
                  </a:lnTo>
                  <a:lnTo>
                    <a:pt x="86" y="358"/>
                  </a:lnTo>
                  <a:lnTo>
                    <a:pt x="84" y="351"/>
                  </a:lnTo>
                  <a:lnTo>
                    <a:pt x="100" y="401"/>
                  </a:lnTo>
                  <a:lnTo>
                    <a:pt x="97" y="394"/>
                  </a:lnTo>
                  <a:lnTo>
                    <a:pt x="122" y="439"/>
                  </a:lnTo>
                  <a:lnTo>
                    <a:pt x="117" y="433"/>
                  </a:lnTo>
                  <a:lnTo>
                    <a:pt x="150" y="473"/>
                  </a:lnTo>
                  <a:lnTo>
                    <a:pt x="144" y="467"/>
                  </a:lnTo>
                  <a:lnTo>
                    <a:pt x="184" y="500"/>
                  </a:lnTo>
                  <a:lnTo>
                    <a:pt x="178" y="495"/>
                  </a:lnTo>
                  <a:lnTo>
                    <a:pt x="223" y="520"/>
                  </a:lnTo>
                  <a:lnTo>
                    <a:pt x="216" y="517"/>
                  </a:lnTo>
                  <a:lnTo>
                    <a:pt x="266" y="533"/>
                  </a:lnTo>
                  <a:lnTo>
                    <a:pt x="259" y="531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358" y="531"/>
                  </a:lnTo>
                  <a:lnTo>
                    <a:pt x="351" y="533"/>
                  </a:lnTo>
                  <a:lnTo>
                    <a:pt x="401" y="517"/>
                  </a:lnTo>
                  <a:lnTo>
                    <a:pt x="394" y="520"/>
                  </a:lnTo>
                  <a:lnTo>
                    <a:pt x="439" y="495"/>
                  </a:lnTo>
                  <a:lnTo>
                    <a:pt x="433" y="500"/>
                  </a:lnTo>
                  <a:lnTo>
                    <a:pt x="473" y="467"/>
                  </a:lnTo>
                  <a:lnTo>
                    <a:pt x="467" y="473"/>
                  </a:lnTo>
                  <a:lnTo>
                    <a:pt x="500" y="433"/>
                  </a:lnTo>
                  <a:lnTo>
                    <a:pt x="495" y="439"/>
                  </a:lnTo>
                  <a:lnTo>
                    <a:pt x="520" y="394"/>
                  </a:lnTo>
                  <a:lnTo>
                    <a:pt x="517" y="401"/>
                  </a:lnTo>
                  <a:lnTo>
                    <a:pt x="533" y="351"/>
                  </a:lnTo>
                  <a:lnTo>
                    <a:pt x="531" y="358"/>
                  </a:lnTo>
                  <a:lnTo>
                    <a:pt x="537" y="304"/>
                  </a:lnTo>
                  <a:lnTo>
                    <a:pt x="537" y="313"/>
                  </a:lnTo>
                  <a:lnTo>
                    <a:pt x="531" y="2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4" name="Oval 46"/>
            <p:cNvSpPr>
              <a:spLocks noChangeArrowheads="1"/>
            </p:cNvSpPr>
            <p:nvPr/>
          </p:nvSpPr>
          <p:spPr bwMode="auto">
            <a:xfrm>
              <a:off x="3691" y="2116"/>
              <a:ext cx="64" cy="6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5" name="Freeform 47"/>
            <p:cNvSpPr>
              <a:spLocks noEditPoints="1"/>
            </p:cNvSpPr>
            <p:nvPr/>
          </p:nvSpPr>
          <p:spPr bwMode="auto">
            <a:xfrm>
              <a:off x="3686" y="2112"/>
              <a:ext cx="74" cy="74"/>
            </a:xfrm>
            <a:custGeom>
              <a:avLst/>
              <a:gdLst>
                <a:gd name="T0" fmla="*/ 611 w 617"/>
                <a:gd name="T1" fmla="*/ 367 h 617"/>
                <a:gd name="T2" fmla="*/ 591 w 617"/>
                <a:gd name="T3" fmla="*/ 432 h 617"/>
                <a:gd name="T4" fmla="*/ 529 w 617"/>
                <a:gd name="T5" fmla="*/ 523 h 617"/>
                <a:gd name="T6" fmla="*/ 478 w 617"/>
                <a:gd name="T7" fmla="*/ 566 h 617"/>
                <a:gd name="T8" fmla="*/ 374 w 617"/>
                <a:gd name="T9" fmla="*/ 609 h 617"/>
                <a:gd name="T10" fmla="*/ 304 w 617"/>
                <a:gd name="T11" fmla="*/ 616 h 617"/>
                <a:gd name="T12" fmla="*/ 192 w 617"/>
                <a:gd name="T13" fmla="*/ 594 h 617"/>
                <a:gd name="T14" fmla="*/ 133 w 617"/>
                <a:gd name="T15" fmla="*/ 561 h 617"/>
                <a:gd name="T16" fmla="*/ 56 w 617"/>
                <a:gd name="T17" fmla="*/ 484 h 617"/>
                <a:gd name="T18" fmla="*/ 23 w 617"/>
                <a:gd name="T19" fmla="*/ 425 h 617"/>
                <a:gd name="T20" fmla="*/ 1 w 617"/>
                <a:gd name="T21" fmla="*/ 313 h 617"/>
                <a:gd name="T22" fmla="*/ 8 w 617"/>
                <a:gd name="T23" fmla="*/ 243 h 617"/>
                <a:gd name="T24" fmla="*/ 51 w 617"/>
                <a:gd name="T25" fmla="*/ 139 h 617"/>
                <a:gd name="T26" fmla="*/ 94 w 617"/>
                <a:gd name="T27" fmla="*/ 88 h 617"/>
                <a:gd name="T28" fmla="*/ 185 w 617"/>
                <a:gd name="T29" fmla="*/ 26 h 617"/>
                <a:gd name="T30" fmla="*/ 250 w 617"/>
                <a:gd name="T31" fmla="*/ 6 h 617"/>
                <a:gd name="T32" fmla="*/ 367 w 617"/>
                <a:gd name="T33" fmla="*/ 6 h 617"/>
                <a:gd name="T34" fmla="*/ 432 w 617"/>
                <a:gd name="T35" fmla="*/ 26 h 617"/>
                <a:gd name="T36" fmla="*/ 523 w 617"/>
                <a:gd name="T37" fmla="*/ 88 h 617"/>
                <a:gd name="T38" fmla="*/ 566 w 617"/>
                <a:gd name="T39" fmla="*/ 139 h 617"/>
                <a:gd name="T40" fmla="*/ 609 w 617"/>
                <a:gd name="T41" fmla="*/ 243 h 617"/>
                <a:gd name="T42" fmla="*/ 531 w 617"/>
                <a:gd name="T43" fmla="*/ 259 h 617"/>
                <a:gd name="T44" fmla="*/ 520 w 617"/>
                <a:gd name="T45" fmla="*/ 223 h 617"/>
                <a:gd name="T46" fmla="*/ 467 w 617"/>
                <a:gd name="T47" fmla="*/ 144 h 617"/>
                <a:gd name="T48" fmla="*/ 439 w 617"/>
                <a:gd name="T49" fmla="*/ 122 h 617"/>
                <a:gd name="T50" fmla="*/ 351 w 617"/>
                <a:gd name="T51" fmla="*/ 84 h 617"/>
                <a:gd name="T52" fmla="*/ 313 w 617"/>
                <a:gd name="T53" fmla="*/ 80 h 617"/>
                <a:gd name="T54" fmla="*/ 216 w 617"/>
                <a:gd name="T55" fmla="*/ 100 h 617"/>
                <a:gd name="T56" fmla="*/ 184 w 617"/>
                <a:gd name="T57" fmla="*/ 117 h 617"/>
                <a:gd name="T58" fmla="*/ 117 w 617"/>
                <a:gd name="T59" fmla="*/ 184 h 617"/>
                <a:gd name="T60" fmla="*/ 100 w 617"/>
                <a:gd name="T61" fmla="*/ 216 h 617"/>
                <a:gd name="T62" fmla="*/ 80 w 617"/>
                <a:gd name="T63" fmla="*/ 313 h 617"/>
                <a:gd name="T64" fmla="*/ 84 w 617"/>
                <a:gd name="T65" fmla="*/ 351 h 617"/>
                <a:gd name="T66" fmla="*/ 122 w 617"/>
                <a:gd name="T67" fmla="*/ 439 h 617"/>
                <a:gd name="T68" fmla="*/ 144 w 617"/>
                <a:gd name="T69" fmla="*/ 467 h 617"/>
                <a:gd name="T70" fmla="*/ 223 w 617"/>
                <a:gd name="T71" fmla="*/ 520 h 617"/>
                <a:gd name="T72" fmla="*/ 259 w 617"/>
                <a:gd name="T73" fmla="*/ 531 h 617"/>
                <a:gd name="T74" fmla="*/ 358 w 617"/>
                <a:gd name="T75" fmla="*/ 531 h 617"/>
                <a:gd name="T76" fmla="*/ 394 w 617"/>
                <a:gd name="T77" fmla="*/ 520 h 617"/>
                <a:gd name="T78" fmla="*/ 473 w 617"/>
                <a:gd name="T79" fmla="*/ 467 h 617"/>
                <a:gd name="T80" fmla="*/ 495 w 617"/>
                <a:gd name="T81" fmla="*/ 439 h 617"/>
                <a:gd name="T82" fmla="*/ 533 w 617"/>
                <a:gd name="T83" fmla="*/ 351 h 617"/>
                <a:gd name="T84" fmla="*/ 537 w 617"/>
                <a:gd name="T85" fmla="*/ 31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17" h="617">
                  <a:moveTo>
                    <a:pt x="616" y="304"/>
                  </a:moveTo>
                  <a:cubicBezTo>
                    <a:pt x="617" y="307"/>
                    <a:pt x="617" y="310"/>
                    <a:pt x="616" y="313"/>
                  </a:cubicBezTo>
                  <a:lnTo>
                    <a:pt x="611" y="367"/>
                  </a:lnTo>
                  <a:cubicBezTo>
                    <a:pt x="610" y="369"/>
                    <a:pt x="610" y="372"/>
                    <a:pt x="609" y="374"/>
                  </a:cubicBezTo>
                  <a:lnTo>
                    <a:pt x="594" y="425"/>
                  </a:lnTo>
                  <a:cubicBezTo>
                    <a:pt x="593" y="427"/>
                    <a:pt x="592" y="430"/>
                    <a:pt x="591" y="432"/>
                  </a:cubicBezTo>
                  <a:lnTo>
                    <a:pt x="566" y="478"/>
                  </a:lnTo>
                  <a:cubicBezTo>
                    <a:pt x="564" y="480"/>
                    <a:pt x="563" y="482"/>
                    <a:pt x="561" y="484"/>
                  </a:cubicBezTo>
                  <a:lnTo>
                    <a:pt x="529" y="523"/>
                  </a:lnTo>
                  <a:cubicBezTo>
                    <a:pt x="527" y="525"/>
                    <a:pt x="525" y="527"/>
                    <a:pt x="523" y="529"/>
                  </a:cubicBezTo>
                  <a:lnTo>
                    <a:pt x="484" y="561"/>
                  </a:lnTo>
                  <a:cubicBezTo>
                    <a:pt x="482" y="563"/>
                    <a:pt x="480" y="564"/>
                    <a:pt x="478" y="566"/>
                  </a:cubicBezTo>
                  <a:lnTo>
                    <a:pt x="432" y="591"/>
                  </a:lnTo>
                  <a:cubicBezTo>
                    <a:pt x="430" y="592"/>
                    <a:pt x="427" y="593"/>
                    <a:pt x="425" y="594"/>
                  </a:cubicBezTo>
                  <a:lnTo>
                    <a:pt x="374" y="609"/>
                  </a:lnTo>
                  <a:cubicBezTo>
                    <a:pt x="372" y="610"/>
                    <a:pt x="369" y="610"/>
                    <a:pt x="367" y="611"/>
                  </a:cubicBezTo>
                  <a:lnTo>
                    <a:pt x="313" y="616"/>
                  </a:lnTo>
                  <a:cubicBezTo>
                    <a:pt x="310" y="617"/>
                    <a:pt x="307" y="617"/>
                    <a:pt x="304" y="616"/>
                  </a:cubicBezTo>
                  <a:lnTo>
                    <a:pt x="250" y="611"/>
                  </a:lnTo>
                  <a:cubicBezTo>
                    <a:pt x="248" y="610"/>
                    <a:pt x="245" y="610"/>
                    <a:pt x="243" y="609"/>
                  </a:cubicBezTo>
                  <a:lnTo>
                    <a:pt x="192" y="594"/>
                  </a:lnTo>
                  <a:cubicBezTo>
                    <a:pt x="190" y="593"/>
                    <a:pt x="187" y="592"/>
                    <a:pt x="185" y="591"/>
                  </a:cubicBezTo>
                  <a:lnTo>
                    <a:pt x="139" y="566"/>
                  </a:lnTo>
                  <a:cubicBezTo>
                    <a:pt x="137" y="564"/>
                    <a:pt x="135" y="563"/>
                    <a:pt x="133" y="561"/>
                  </a:cubicBezTo>
                  <a:lnTo>
                    <a:pt x="94" y="529"/>
                  </a:lnTo>
                  <a:cubicBezTo>
                    <a:pt x="92" y="527"/>
                    <a:pt x="90" y="525"/>
                    <a:pt x="88" y="523"/>
                  </a:cubicBezTo>
                  <a:lnTo>
                    <a:pt x="56" y="484"/>
                  </a:lnTo>
                  <a:cubicBezTo>
                    <a:pt x="54" y="482"/>
                    <a:pt x="53" y="480"/>
                    <a:pt x="51" y="478"/>
                  </a:cubicBezTo>
                  <a:lnTo>
                    <a:pt x="26" y="432"/>
                  </a:lnTo>
                  <a:cubicBezTo>
                    <a:pt x="25" y="430"/>
                    <a:pt x="24" y="427"/>
                    <a:pt x="23" y="425"/>
                  </a:cubicBezTo>
                  <a:lnTo>
                    <a:pt x="8" y="374"/>
                  </a:lnTo>
                  <a:cubicBezTo>
                    <a:pt x="7" y="372"/>
                    <a:pt x="6" y="369"/>
                    <a:pt x="6" y="367"/>
                  </a:cubicBezTo>
                  <a:lnTo>
                    <a:pt x="1" y="313"/>
                  </a:lnTo>
                  <a:cubicBezTo>
                    <a:pt x="0" y="310"/>
                    <a:pt x="0" y="307"/>
                    <a:pt x="1" y="304"/>
                  </a:cubicBezTo>
                  <a:lnTo>
                    <a:pt x="6" y="250"/>
                  </a:lnTo>
                  <a:cubicBezTo>
                    <a:pt x="6" y="248"/>
                    <a:pt x="7" y="245"/>
                    <a:pt x="8" y="243"/>
                  </a:cubicBezTo>
                  <a:lnTo>
                    <a:pt x="23" y="192"/>
                  </a:lnTo>
                  <a:cubicBezTo>
                    <a:pt x="24" y="190"/>
                    <a:pt x="25" y="187"/>
                    <a:pt x="26" y="185"/>
                  </a:cubicBezTo>
                  <a:lnTo>
                    <a:pt x="51" y="139"/>
                  </a:lnTo>
                  <a:cubicBezTo>
                    <a:pt x="53" y="137"/>
                    <a:pt x="54" y="135"/>
                    <a:pt x="56" y="133"/>
                  </a:cubicBezTo>
                  <a:lnTo>
                    <a:pt x="88" y="94"/>
                  </a:lnTo>
                  <a:cubicBezTo>
                    <a:pt x="90" y="92"/>
                    <a:pt x="92" y="90"/>
                    <a:pt x="94" y="88"/>
                  </a:cubicBezTo>
                  <a:lnTo>
                    <a:pt x="133" y="56"/>
                  </a:lnTo>
                  <a:cubicBezTo>
                    <a:pt x="135" y="54"/>
                    <a:pt x="137" y="53"/>
                    <a:pt x="139" y="51"/>
                  </a:cubicBezTo>
                  <a:lnTo>
                    <a:pt x="185" y="26"/>
                  </a:lnTo>
                  <a:cubicBezTo>
                    <a:pt x="187" y="25"/>
                    <a:pt x="190" y="24"/>
                    <a:pt x="192" y="23"/>
                  </a:cubicBezTo>
                  <a:lnTo>
                    <a:pt x="243" y="8"/>
                  </a:lnTo>
                  <a:cubicBezTo>
                    <a:pt x="245" y="7"/>
                    <a:pt x="248" y="6"/>
                    <a:pt x="250" y="6"/>
                  </a:cubicBezTo>
                  <a:lnTo>
                    <a:pt x="304" y="1"/>
                  </a:lnTo>
                  <a:cubicBezTo>
                    <a:pt x="307" y="0"/>
                    <a:pt x="310" y="0"/>
                    <a:pt x="313" y="1"/>
                  </a:cubicBezTo>
                  <a:lnTo>
                    <a:pt x="367" y="6"/>
                  </a:lnTo>
                  <a:cubicBezTo>
                    <a:pt x="369" y="6"/>
                    <a:pt x="372" y="7"/>
                    <a:pt x="374" y="8"/>
                  </a:cubicBezTo>
                  <a:lnTo>
                    <a:pt x="425" y="23"/>
                  </a:lnTo>
                  <a:cubicBezTo>
                    <a:pt x="427" y="24"/>
                    <a:pt x="430" y="25"/>
                    <a:pt x="432" y="26"/>
                  </a:cubicBezTo>
                  <a:lnTo>
                    <a:pt x="478" y="51"/>
                  </a:lnTo>
                  <a:cubicBezTo>
                    <a:pt x="480" y="53"/>
                    <a:pt x="482" y="54"/>
                    <a:pt x="484" y="56"/>
                  </a:cubicBezTo>
                  <a:lnTo>
                    <a:pt x="523" y="88"/>
                  </a:lnTo>
                  <a:cubicBezTo>
                    <a:pt x="525" y="90"/>
                    <a:pt x="527" y="92"/>
                    <a:pt x="529" y="94"/>
                  </a:cubicBezTo>
                  <a:lnTo>
                    <a:pt x="561" y="133"/>
                  </a:lnTo>
                  <a:cubicBezTo>
                    <a:pt x="563" y="135"/>
                    <a:pt x="564" y="137"/>
                    <a:pt x="566" y="139"/>
                  </a:cubicBezTo>
                  <a:lnTo>
                    <a:pt x="591" y="185"/>
                  </a:lnTo>
                  <a:cubicBezTo>
                    <a:pt x="592" y="187"/>
                    <a:pt x="593" y="190"/>
                    <a:pt x="594" y="192"/>
                  </a:cubicBezTo>
                  <a:lnTo>
                    <a:pt x="609" y="243"/>
                  </a:lnTo>
                  <a:cubicBezTo>
                    <a:pt x="610" y="245"/>
                    <a:pt x="610" y="248"/>
                    <a:pt x="611" y="250"/>
                  </a:cubicBezTo>
                  <a:lnTo>
                    <a:pt x="616" y="304"/>
                  </a:lnTo>
                  <a:close/>
                  <a:moveTo>
                    <a:pt x="531" y="259"/>
                  </a:moveTo>
                  <a:lnTo>
                    <a:pt x="533" y="266"/>
                  </a:lnTo>
                  <a:lnTo>
                    <a:pt x="517" y="216"/>
                  </a:lnTo>
                  <a:lnTo>
                    <a:pt x="520" y="223"/>
                  </a:lnTo>
                  <a:lnTo>
                    <a:pt x="495" y="178"/>
                  </a:lnTo>
                  <a:lnTo>
                    <a:pt x="500" y="184"/>
                  </a:lnTo>
                  <a:lnTo>
                    <a:pt x="467" y="144"/>
                  </a:lnTo>
                  <a:lnTo>
                    <a:pt x="473" y="150"/>
                  </a:lnTo>
                  <a:lnTo>
                    <a:pt x="433" y="117"/>
                  </a:lnTo>
                  <a:lnTo>
                    <a:pt x="439" y="122"/>
                  </a:lnTo>
                  <a:lnTo>
                    <a:pt x="394" y="97"/>
                  </a:lnTo>
                  <a:lnTo>
                    <a:pt x="401" y="100"/>
                  </a:lnTo>
                  <a:lnTo>
                    <a:pt x="351" y="84"/>
                  </a:lnTo>
                  <a:lnTo>
                    <a:pt x="358" y="86"/>
                  </a:lnTo>
                  <a:lnTo>
                    <a:pt x="304" y="80"/>
                  </a:lnTo>
                  <a:lnTo>
                    <a:pt x="313" y="80"/>
                  </a:lnTo>
                  <a:lnTo>
                    <a:pt x="259" y="86"/>
                  </a:lnTo>
                  <a:lnTo>
                    <a:pt x="266" y="84"/>
                  </a:lnTo>
                  <a:lnTo>
                    <a:pt x="216" y="100"/>
                  </a:lnTo>
                  <a:lnTo>
                    <a:pt x="223" y="97"/>
                  </a:lnTo>
                  <a:lnTo>
                    <a:pt x="178" y="122"/>
                  </a:lnTo>
                  <a:lnTo>
                    <a:pt x="184" y="117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17" y="184"/>
                  </a:lnTo>
                  <a:lnTo>
                    <a:pt x="122" y="178"/>
                  </a:lnTo>
                  <a:lnTo>
                    <a:pt x="97" y="223"/>
                  </a:lnTo>
                  <a:lnTo>
                    <a:pt x="100" y="216"/>
                  </a:lnTo>
                  <a:lnTo>
                    <a:pt x="84" y="266"/>
                  </a:lnTo>
                  <a:lnTo>
                    <a:pt x="86" y="259"/>
                  </a:lnTo>
                  <a:lnTo>
                    <a:pt x="80" y="313"/>
                  </a:lnTo>
                  <a:lnTo>
                    <a:pt x="80" y="304"/>
                  </a:lnTo>
                  <a:lnTo>
                    <a:pt x="86" y="358"/>
                  </a:lnTo>
                  <a:lnTo>
                    <a:pt x="84" y="351"/>
                  </a:lnTo>
                  <a:lnTo>
                    <a:pt x="100" y="401"/>
                  </a:lnTo>
                  <a:lnTo>
                    <a:pt x="97" y="394"/>
                  </a:lnTo>
                  <a:lnTo>
                    <a:pt x="122" y="439"/>
                  </a:lnTo>
                  <a:lnTo>
                    <a:pt x="117" y="433"/>
                  </a:lnTo>
                  <a:lnTo>
                    <a:pt x="150" y="473"/>
                  </a:lnTo>
                  <a:lnTo>
                    <a:pt x="144" y="467"/>
                  </a:lnTo>
                  <a:lnTo>
                    <a:pt x="184" y="500"/>
                  </a:lnTo>
                  <a:lnTo>
                    <a:pt x="178" y="495"/>
                  </a:lnTo>
                  <a:lnTo>
                    <a:pt x="223" y="520"/>
                  </a:lnTo>
                  <a:lnTo>
                    <a:pt x="216" y="517"/>
                  </a:lnTo>
                  <a:lnTo>
                    <a:pt x="266" y="533"/>
                  </a:lnTo>
                  <a:lnTo>
                    <a:pt x="259" y="531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358" y="531"/>
                  </a:lnTo>
                  <a:lnTo>
                    <a:pt x="351" y="533"/>
                  </a:lnTo>
                  <a:lnTo>
                    <a:pt x="401" y="517"/>
                  </a:lnTo>
                  <a:lnTo>
                    <a:pt x="394" y="520"/>
                  </a:lnTo>
                  <a:lnTo>
                    <a:pt x="439" y="495"/>
                  </a:lnTo>
                  <a:lnTo>
                    <a:pt x="433" y="500"/>
                  </a:lnTo>
                  <a:lnTo>
                    <a:pt x="473" y="467"/>
                  </a:lnTo>
                  <a:lnTo>
                    <a:pt x="467" y="473"/>
                  </a:lnTo>
                  <a:lnTo>
                    <a:pt x="500" y="433"/>
                  </a:lnTo>
                  <a:lnTo>
                    <a:pt x="495" y="439"/>
                  </a:lnTo>
                  <a:lnTo>
                    <a:pt x="520" y="394"/>
                  </a:lnTo>
                  <a:lnTo>
                    <a:pt x="517" y="401"/>
                  </a:lnTo>
                  <a:lnTo>
                    <a:pt x="533" y="351"/>
                  </a:lnTo>
                  <a:lnTo>
                    <a:pt x="531" y="358"/>
                  </a:lnTo>
                  <a:lnTo>
                    <a:pt x="537" y="304"/>
                  </a:lnTo>
                  <a:lnTo>
                    <a:pt x="537" y="313"/>
                  </a:lnTo>
                  <a:lnTo>
                    <a:pt x="531" y="2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6" name="Oval 48"/>
            <p:cNvSpPr>
              <a:spLocks noChangeArrowheads="1"/>
            </p:cNvSpPr>
            <p:nvPr/>
          </p:nvSpPr>
          <p:spPr bwMode="auto">
            <a:xfrm>
              <a:off x="3944" y="2162"/>
              <a:ext cx="64" cy="6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7" name="Freeform 49"/>
            <p:cNvSpPr>
              <a:spLocks noEditPoints="1"/>
            </p:cNvSpPr>
            <p:nvPr/>
          </p:nvSpPr>
          <p:spPr bwMode="auto">
            <a:xfrm>
              <a:off x="3939" y="2158"/>
              <a:ext cx="74" cy="74"/>
            </a:xfrm>
            <a:custGeom>
              <a:avLst/>
              <a:gdLst>
                <a:gd name="T0" fmla="*/ 611 w 617"/>
                <a:gd name="T1" fmla="*/ 367 h 617"/>
                <a:gd name="T2" fmla="*/ 591 w 617"/>
                <a:gd name="T3" fmla="*/ 432 h 617"/>
                <a:gd name="T4" fmla="*/ 529 w 617"/>
                <a:gd name="T5" fmla="*/ 523 h 617"/>
                <a:gd name="T6" fmla="*/ 478 w 617"/>
                <a:gd name="T7" fmla="*/ 566 h 617"/>
                <a:gd name="T8" fmla="*/ 374 w 617"/>
                <a:gd name="T9" fmla="*/ 609 h 617"/>
                <a:gd name="T10" fmla="*/ 304 w 617"/>
                <a:gd name="T11" fmla="*/ 616 h 617"/>
                <a:gd name="T12" fmla="*/ 192 w 617"/>
                <a:gd name="T13" fmla="*/ 594 h 617"/>
                <a:gd name="T14" fmla="*/ 133 w 617"/>
                <a:gd name="T15" fmla="*/ 561 h 617"/>
                <a:gd name="T16" fmla="*/ 56 w 617"/>
                <a:gd name="T17" fmla="*/ 484 h 617"/>
                <a:gd name="T18" fmla="*/ 23 w 617"/>
                <a:gd name="T19" fmla="*/ 425 h 617"/>
                <a:gd name="T20" fmla="*/ 1 w 617"/>
                <a:gd name="T21" fmla="*/ 313 h 617"/>
                <a:gd name="T22" fmla="*/ 8 w 617"/>
                <a:gd name="T23" fmla="*/ 243 h 617"/>
                <a:gd name="T24" fmla="*/ 51 w 617"/>
                <a:gd name="T25" fmla="*/ 139 h 617"/>
                <a:gd name="T26" fmla="*/ 94 w 617"/>
                <a:gd name="T27" fmla="*/ 88 h 617"/>
                <a:gd name="T28" fmla="*/ 185 w 617"/>
                <a:gd name="T29" fmla="*/ 26 h 617"/>
                <a:gd name="T30" fmla="*/ 250 w 617"/>
                <a:gd name="T31" fmla="*/ 6 h 617"/>
                <a:gd name="T32" fmla="*/ 367 w 617"/>
                <a:gd name="T33" fmla="*/ 6 h 617"/>
                <a:gd name="T34" fmla="*/ 432 w 617"/>
                <a:gd name="T35" fmla="*/ 26 h 617"/>
                <a:gd name="T36" fmla="*/ 523 w 617"/>
                <a:gd name="T37" fmla="*/ 88 h 617"/>
                <a:gd name="T38" fmla="*/ 566 w 617"/>
                <a:gd name="T39" fmla="*/ 139 h 617"/>
                <a:gd name="T40" fmla="*/ 609 w 617"/>
                <a:gd name="T41" fmla="*/ 243 h 617"/>
                <a:gd name="T42" fmla="*/ 531 w 617"/>
                <a:gd name="T43" fmla="*/ 259 h 617"/>
                <a:gd name="T44" fmla="*/ 520 w 617"/>
                <a:gd name="T45" fmla="*/ 223 h 617"/>
                <a:gd name="T46" fmla="*/ 467 w 617"/>
                <a:gd name="T47" fmla="*/ 144 h 617"/>
                <a:gd name="T48" fmla="*/ 439 w 617"/>
                <a:gd name="T49" fmla="*/ 122 h 617"/>
                <a:gd name="T50" fmla="*/ 351 w 617"/>
                <a:gd name="T51" fmla="*/ 84 h 617"/>
                <a:gd name="T52" fmla="*/ 313 w 617"/>
                <a:gd name="T53" fmla="*/ 80 h 617"/>
                <a:gd name="T54" fmla="*/ 216 w 617"/>
                <a:gd name="T55" fmla="*/ 100 h 617"/>
                <a:gd name="T56" fmla="*/ 184 w 617"/>
                <a:gd name="T57" fmla="*/ 117 h 617"/>
                <a:gd name="T58" fmla="*/ 117 w 617"/>
                <a:gd name="T59" fmla="*/ 184 h 617"/>
                <a:gd name="T60" fmla="*/ 100 w 617"/>
                <a:gd name="T61" fmla="*/ 216 h 617"/>
                <a:gd name="T62" fmla="*/ 80 w 617"/>
                <a:gd name="T63" fmla="*/ 313 h 617"/>
                <a:gd name="T64" fmla="*/ 84 w 617"/>
                <a:gd name="T65" fmla="*/ 351 h 617"/>
                <a:gd name="T66" fmla="*/ 122 w 617"/>
                <a:gd name="T67" fmla="*/ 439 h 617"/>
                <a:gd name="T68" fmla="*/ 144 w 617"/>
                <a:gd name="T69" fmla="*/ 467 h 617"/>
                <a:gd name="T70" fmla="*/ 223 w 617"/>
                <a:gd name="T71" fmla="*/ 520 h 617"/>
                <a:gd name="T72" fmla="*/ 259 w 617"/>
                <a:gd name="T73" fmla="*/ 531 h 617"/>
                <a:gd name="T74" fmla="*/ 358 w 617"/>
                <a:gd name="T75" fmla="*/ 531 h 617"/>
                <a:gd name="T76" fmla="*/ 394 w 617"/>
                <a:gd name="T77" fmla="*/ 520 h 617"/>
                <a:gd name="T78" fmla="*/ 473 w 617"/>
                <a:gd name="T79" fmla="*/ 467 h 617"/>
                <a:gd name="T80" fmla="*/ 495 w 617"/>
                <a:gd name="T81" fmla="*/ 439 h 617"/>
                <a:gd name="T82" fmla="*/ 533 w 617"/>
                <a:gd name="T83" fmla="*/ 351 h 617"/>
                <a:gd name="T84" fmla="*/ 537 w 617"/>
                <a:gd name="T85" fmla="*/ 31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17" h="617">
                  <a:moveTo>
                    <a:pt x="616" y="304"/>
                  </a:moveTo>
                  <a:cubicBezTo>
                    <a:pt x="617" y="307"/>
                    <a:pt x="617" y="310"/>
                    <a:pt x="616" y="313"/>
                  </a:cubicBezTo>
                  <a:lnTo>
                    <a:pt x="611" y="367"/>
                  </a:lnTo>
                  <a:cubicBezTo>
                    <a:pt x="610" y="369"/>
                    <a:pt x="610" y="372"/>
                    <a:pt x="609" y="374"/>
                  </a:cubicBezTo>
                  <a:lnTo>
                    <a:pt x="594" y="425"/>
                  </a:lnTo>
                  <a:cubicBezTo>
                    <a:pt x="593" y="427"/>
                    <a:pt x="592" y="430"/>
                    <a:pt x="591" y="432"/>
                  </a:cubicBezTo>
                  <a:lnTo>
                    <a:pt x="566" y="478"/>
                  </a:lnTo>
                  <a:cubicBezTo>
                    <a:pt x="564" y="480"/>
                    <a:pt x="563" y="482"/>
                    <a:pt x="561" y="484"/>
                  </a:cubicBezTo>
                  <a:lnTo>
                    <a:pt x="529" y="523"/>
                  </a:lnTo>
                  <a:cubicBezTo>
                    <a:pt x="527" y="525"/>
                    <a:pt x="525" y="527"/>
                    <a:pt x="523" y="529"/>
                  </a:cubicBezTo>
                  <a:lnTo>
                    <a:pt x="484" y="561"/>
                  </a:lnTo>
                  <a:cubicBezTo>
                    <a:pt x="482" y="563"/>
                    <a:pt x="480" y="564"/>
                    <a:pt x="478" y="566"/>
                  </a:cubicBezTo>
                  <a:lnTo>
                    <a:pt x="432" y="591"/>
                  </a:lnTo>
                  <a:cubicBezTo>
                    <a:pt x="430" y="592"/>
                    <a:pt x="427" y="593"/>
                    <a:pt x="425" y="594"/>
                  </a:cubicBezTo>
                  <a:lnTo>
                    <a:pt x="374" y="609"/>
                  </a:lnTo>
                  <a:cubicBezTo>
                    <a:pt x="372" y="610"/>
                    <a:pt x="369" y="610"/>
                    <a:pt x="367" y="611"/>
                  </a:cubicBezTo>
                  <a:lnTo>
                    <a:pt x="313" y="616"/>
                  </a:lnTo>
                  <a:cubicBezTo>
                    <a:pt x="310" y="617"/>
                    <a:pt x="307" y="617"/>
                    <a:pt x="304" y="616"/>
                  </a:cubicBezTo>
                  <a:lnTo>
                    <a:pt x="250" y="611"/>
                  </a:lnTo>
                  <a:cubicBezTo>
                    <a:pt x="248" y="610"/>
                    <a:pt x="245" y="610"/>
                    <a:pt x="243" y="609"/>
                  </a:cubicBezTo>
                  <a:lnTo>
                    <a:pt x="192" y="594"/>
                  </a:lnTo>
                  <a:cubicBezTo>
                    <a:pt x="190" y="593"/>
                    <a:pt x="187" y="592"/>
                    <a:pt x="185" y="591"/>
                  </a:cubicBezTo>
                  <a:lnTo>
                    <a:pt x="139" y="566"/>
                  </a:lnTo>
                  <a:cubicBezTo>
                    <a:pt x="137" y="564"/>
                    <a:pt x="135" y="563"/>
                    <a:pt x="133" y="561"/>
                  </a:cubicBezTo>
                  <a:lnTo>
                    <a:pt x="94" y="529"/>
                  </a:lnTo>
                  <a:cubicBezTo>
                    <a:pt x="92" y="527"/>
                    <a:pt x="90" y="525"/>
                    <a:pt x="88" y="523"/>
                  </a:cubicBezTo>
                  <a:lnTo>
                    <a:pt x="56" y="484"/>
                  </a:lnTo>
                  <a:cubicBezTo>
                    <a:pt x="54" y="482"/>
                    <a:pt x="53" y="480"/>
                    <a:pt x="51" y="478"/>
                  </a:cubicBezTo>
                  <a:lnTo>
                    <a:pt x="26" y="432"/>
                  </a:lnTo>
                  <a:cubicBezTo>
                    <a:pt x="25" y="430"/>
                    <a:pt x="24" y="427"/>
                    <a:pt x="23" y="425"/>
                  </a:cubicBezTo>
                  <a:lnTo>
                    <a:pt x="8" y="374"/>
                  </a:lnTo>
                  <a:cubicBezTo>
                    <a:pt x="7" y="372"/>
                    <a:pt x="6" y="369"/>
                    <a:pt x="6" y="367"/>
                  </a:cubicBezTo>
                  <a:lnTo>
                    <a:pt x="1" y="313"/>
                  </a:lnTo>
                  <a:cubicBezTo>
                    <a:pt x="0" y="310"/>
                    <a:pt x="0" y="307"/>
                    <a:pt x="1" y="304"/>
                  </a:cubicBezTo>
                  <a:lnTo>
                    <a:pt x="6" y="250"/>
                  </a:lnTo>
                  <a:cubicBezTo>
                    <a:pt x="6" y="248"/>
                    <a:pt x="7" y="245"/>
                    <a:pt x="8" y="243"/>
                  </a:cubicBezTo>
                  <a:lnTo>
                    <a:pt x="23" y="192"/>
                  </a:lnTo>
                  <a:cubicBezTo>
                    <a:pt x="24" y="190"/>
                    <a:pt x="25" y="187"/>
                    <a:pt x="26" y="185"/>
                  </a:cubicBezTo>
                  <a:lnTo>
                    <a:pt x="51" y="139"/>
                  </a:lnTo>
                  <a:cubicBezTo>
                    <a:pt x="53" y="137"/>
                    <a:pt x="54" y="135"/>
                    <a:pt x="56" y="133"/>
                  </a:cubicBezTo>
                  <a:lnTo>
                    <a:pt x="88" y="94"/>
                  </a:lnTo>
                  <a:cubicBezTo>
                    <a:pt x="90" y="92"/>
                    <a:pt x="92" y="90"/>
                    <a:pt x="94" y="88"/>
                  </a:cubicBezTo>
                  <a:lnTo>
                    <a:pt x="133" y="56"/>
                  </a:lnTo>
                  <a:cubicBezTo>
                    <a:pt x="135" y="54"/>
                    <a:pt x="137" y="53"/>
                    <a:pt x="139" y="51"/>
                  </a:cubicBezTo>
                  <a:lnTo>
                    <a:pt x="185" y="26"/>
                  </a:lnTo>
                  <a:cubicBezTo>
                    <a:pt x="187" y="25"/>
                    <a:pt x="190" y="24"/>
                    <a:pt x="192" y="23"/>
                  </a:cubicBezTo>
                  <a:lnTo>
                    <a:pt x="243" y="8"/>
                  </a:lnTo>
                  <a:cubicBezTo>
                    <a:pt x="245" y="7"/>
                    <a:pt x="248" y="6"/>
                    <a:pt x="250" y="6"/>
                  </a:cubicBezTo>
                  <a:lnTo>
                    <a:pt x="304" y="1"/>
                  </a:lnTo>
                  <a:cubicBezTo>
                    <a:pt x="307" y="0"/>
                    <a:pt x="310" y="0"/>
                    <a:pt x="313" y="1"/>
                  </a:cubicBezTo>
                  <a:lnTo>
                    <a:pt x="367" y="6"/>
                  </a:lnTo>
                  <a:cubicBezTo>
                    <a:pt x="369" y="6"/>
                    <a:pt x="372" y="7"/>
                    <a:pt x="374" y="8"/>
                  </a:cubicBezTo>
                  <a:lnTo>
                    <a:pt x="425" y="23"/>
                  </a:lnTo>
                  <a:cubicBezTo>
                    <a:pt x="427" y="24"/>
                    <a:pt x="430" y="25"/>
                    <a:pt x="432" y="26"/>
                  </a:cubicBezTo>
                  <a:lnTo>
                    <a:pt x="478" y="51"/>
                  </a:lnTo>
                  <a:cubicBezTo>
                    <a:pt x="480" y="53"/>
                    <a:pt x="482" y="54"/>
                    <a:pt x="484" y="56"/>
                  </a:cubicBezTo>
                  <a:lnTo>
                    <a:pt x="523" y="88"/>
                  </a:lnTo>
                  <a:cubicBezTo>
                    <a:pt x="525" y="90"/>
                    <a:pt x="527" y="92"/>
                    <a:pt x="529" y="94"/>
                  </a:cubicBezTo>
                  <a:lnTo>
                    <a:pt x="561" y="133"/>
                  </a:lnTo>
                  <a:cubicBezTo>
                    <a:pt x="563" y="135"/>
                    <a:pt x="564" y="137"/>
                    <a:pt x="566" y="139"/>
                  </a:cubicBezTo>
                  <a:lnTo>
                    <a:pt x="591" y="185"/>
                  </a:lnTo>
                  <a:cubicBezTo>
                    <a:pt x="592" y="187"/>
                    <a:pt x="593" y="190"/>
                    <a:pt x="594" y="192"/>
                  </a:cubicBezTo>
                  <a:lnTo>
                    <a:pt x="609" y="243"/>
                  </a:lnTo>
                  <a:cubicBezTo>
                    <a:pt x="610" y="245"/>
                    <a:pt x="610" y="248"/>
                    <a:pt x="611" y="250"/>
                  </a:cubicBezTo>
                  <a:lnTo>
                    <a:pt x="616" y="304"/>
                  </a:lnTo>
                  <a:close/>
                  <a:moveTo>
                    <a:pt x="531" y="259"/>
                  </a:moveTo>
                  <a:lnTo>
                    <a:pt x="533" y="266"/>
                  </a:lnTo>
                  <a:lnTo>
                    <a:pt x="517" y="216"/>
                  </a:lnTo>
                  <a:lnTo>
                    <a:pt x="520" y="223"/>
                  </a:lnTo>
                  <a:lnTo>
                    <a:pt x="495" y="178"/>
                  </a:lnTo>
                  <a:lnTo>
                    <a:pt x="500" y="184"/>
                  </a:lnTo>
                  <a:lnTo>
                    <a:pt x="467" y="144"/>
                  </a:lnTo>
                  <a:lnTo>
                    <a:pt x="473" y="150"/>
                  </a:lnTo>
                  <a:lnTo>
                    <a:pt x="433" y="117"/>
                  </a:lnTo>
                  <a:lnTo>
                    <a:pt x="439" y="122"/>
                  </a:lnTo>
                  <a:lnTo>
                    <a:pt x="394" y="97"/>
                  </a:lnTo>
                  <a:lnTo>
                    <a:pt x="401" y="100"/>
                  </a:lnTo>
                  <a:lnTo>
                    <a:pt x="351" y="84"/>
                  </a:lnTo>
                  <a:lnTo>
                    <a:pt x="358" y="86"/>
                  </a:lnTo>
                  <a:lnTo>
                    <a:pt x="304" y="80"/>
                  </a:lnTo>
                  <a:lnTo>
                    <a:pt x="313" y="80"/>
                  </a:lnTo>
                  <a:lnTo>
                    <a:pt x="259" y="86"/>
                  </a:lnTo>
                  <a:lnTo>
                    <a:pt x="266" y="84"/>
                  </a:lnTo>
                  <a:lnTo>
                    <a:pt x="216" y="100"/>
                  </a:lnTo>
                  <a:lnTo>
                    <a:pt x="223" y="97"/>
                  </a:lnTo>
                  <a:lnTo>
                    <a:pt x="178" y="122"/>
                  </a:lnTo>
                  <a:lnTo>
                    <a:pt x="184" y="117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17" y="184"/>
                  </a:lnTo>
                  <a:lnTo>
                    <a:pt x="122" y="178"/>
                  </a:lnTo>
                  <a:lnTo>
                    <a:pt x="97" y="223"/>
                  </a:lnTo>
                  <a:lnTo>
                    <a:pt x="100" y="216"/>
                  </a:lnTo>
                  <a:lnTo>
                    <a:pt x="84" y="266"/>
                  </a:lnTo>
                  <a:lnTo>
                    <a:pt x="86" y="259"/>
                  </a:lnTo>
                  <a:lnTo>
                    <a:pt x="80" y="313"/>
                  </a:lnTo>
                  <a:lnTo>
                    <a:pt x="80" y="304"/>
                  </a:lnTo>
                  <a:lnTo>
                    <a:pt x="86" y="358"/>
                  </a:lnTo>
                  <a:lnTo>
                    <a:pt x="84" y="351"/>
                  </a:lnTo>
                  <a:lnTo>
                    <a:pt x="100" y="401"/>
                  </a:lnTo>
                  <a:lnTo>
                    <a:pt x="97" y="394"/>
                  </a:lnTo>
                  <a:lnTo>
                    <a:pt x="122" y="439"/>
                  </a:lnTo>
                  <a:lnTo>
                    <a:pt x="117" y="433"/>
                  </a:lnTo>
                  <a:lnTo>
                    <a:pt x="150" y="473"/>
                  </a:lnTo>
                  <a:lnTo>
                    <a:pt x="144" y="467"/>
                  </a:lnTo>
                  <a:lnTo>
                    <a:pt x="184" y="500"/>
                  </a:lnTo>
                  <a:lnTo>
                    <a:pt x="178" y="495"/>
                  </a:lnTo>
                  <a:lnTo>
                    <a:pt x="223" y="520"/>
                  </a:lnTo>
                  <a:lnTo>
                    <a:pt x="216" y="517"/>
                  </a:lnTo>
                  <a:lnTo>
                    <a:pt x="266" y="533"/>
                  </a:lnTo>
                  <a:lnTo>
                    <a:pt x="259" y="531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358" y="531"/>
                  </a:lnTo>
                  <a:lnTo>
                    <a:pt x="351" y="533"/>
                  </a:lnTo>
                  <a:lnTo>
                    <a:pt x="401" y="517"/>
                  </a:lnTo>
                  <a:lnTo>
                    <a:pt x="394" y="520"/>
                  </a:lnTo>
                  <a:lnTo>
                    <a:pt x="439" y="495"/>
                  </a:lnTo>
                  <a:lnTo>
                    <a:pt x="433" y="500"/>
                  </a:lnTo>
                  <a:lnTo>
                    <a:pt x="473" y="467"/>
                  </a:lnTo>
                  <a:lnTo>
                    <a:pt x="467" y="473"/>
                  </a:lnTo>
                  <a:lnTo>
                    <a:pt x="500" y="433"/>
                  </a:lnTo>
                  <a:lnTo>
                    <a:pt x="495" y="439"/>
                  </a:lnTo>
                  <a:lnTo>
                    <a:pt x="520" y="394"/>
                  </a:lnTo>
                  <a:lnTo>
                    <a:pt x="517" y="401"/>
                  </a:lnTo>
                  <a:lnTo>
                    <a:pt x="533" y="351"/>
                  </a:lnTo>
                  <a:lnTo>
                    <a:pt x="531" y="358"/>
                  </a:lnTo>
                  <a:lnTo>
                    <a:pt x="537" y="304"/>
                  </a:lnTo>
                  <a:lnTo>
                    <a:pt x="537" y="313"/>
                  </a:lnTo>
                  <a:lnTo>
                    <a:pt x="531" y="2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8" name="Oval 50"/>
            <p:cNvSpPr>
              <a:spLocks noChangeArrowheads="1"/>
            </p:cNvSpPr>
            <p:nvPr/>
          </p:nvSpPr>
          <p:spPr bwMode="auto">
            <a:xfrm>
              <a:off x="4197" y="2209"/>
              <a:ext cx="64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79" name="Freeform 51"/>
            <p:cNvSpPr>
              <a:spLocks noEditPoints="1"/>
            </p:cNvSpPr>
            <p:nvPr/>
          </p:nvSpPr>
          <p:spPr bwMode="auto">
            <a:xfrm>
              <a:off x="4192" y="2204"/>
              <a:ext cx="74" cy="74"/>
            </a:xfrm>
            <a:custGeom>
              <a:avLst/>
              <a:gdLst>
                <a:gd name="T0" fmla="*/ 611 w 617"/>
                <a:gd name="T1" fmla="*/ 367 h 617"/>
                <a:gd name="T2" fmla="*/ 591 w 617"/>
                <a:gd name="T3" fmla="*/ 432 h 617"/>
                <a:gd name="T4" fmla="*/ 529 w 617"/>
                <a:gd name="T5" fmla="*/ 523 h 617"/>
                <a:gd name="T6" fmla="*/ 478 w 617"/>
                <a:gd name="T7" fmla="*/ 566 h 617"/>
                <a:gd name="T8" fmla="*/ 374 w 617"/>
                <a:gd name="T9" fmla="*/ 609 h 617"/>
                <a:gd name="T10" fmla="*/ 304 w 617"/>
                <a:gd name="T11" fmla="*/ 616 h 617"/>
                <a:gd name="T12" fmla="*/ 192 w 617"/>
                <a:gd name="T13" fmla="*/ 594 h 617"/>
                <a:gd name="T14" fmla="*/ 133 w 617"/>
                <a:gd name="T15" fmla="*/ 561 h 617"/>
                <a:gd name="T16" fmla="*/ 56 w 617"/>
                <a:gd name="T17" fmla="*/ 484 h 617"/>
                <a:gd name="T18" fmla="*/ 23 w 617"/>
                <a:gd name="T19" fmla="*/ 425 h 617"/>
                <a:gd name="T20" fmla="*/ 1 w 617"/>
                <a:gd name="T21" fmla="*/ 313 h 617"/>
                <a:gd name="T22" fmla="*/ 8 w 617"/>
                <a:gd name="T23" fmla="*/ 243 h 617"/>
                <a:gd name="T24" fmla="*/ 51 w 617"/>
                <a:gd name="T25" fmla="*/ 139 h 617"/>
                <a:gd name="T26" fmla="*/ 94 w 617"/>
                <a:gd name="T27" fmla="*/ 88 h 617"/>
                <a:gd name="T28" fmla="*/ 185 w 617"/>
                <a:gd name="T29" fmla="*/ 26 h 617"/>
                <a:gd name="T30" fmla="*/ 250 w 617"/>
                <a:gd name="T31" fmla="*/ 6 h 617"/>
                <a:gd name="T32" fmla="*/ 367 w 617"/>
                <a:gd name="T33" fmla="*/ 6 h 617"/>
                <a:gd name="T34" fmla="*/ 432 w 617"/>
                <a:gd name="T35" fmla="*/ 26 h 617"/>
                <a:gd name="T36" fmla="*/ 523 w 617"/>
                <a:gd name="T37" fmla="*/ 88 h 617"/>
                <a:gd name="T38" fmla="*/ 566 w 617"/>
                <a:gd name="T39" fmla="*/ 139 h 617"/>
                <a:gd name="T40" fmla="*/ 609 w 617"/>
                <a:gd name="T41" fmla="*/ 243 h 617"/>
                <a:gd name="T42" fmla="*/ 531 w 617"/>
                <a:gd name="T43" fmla="*/ 259 h 617"/>
                <a:gd name="T44" fmla="*/ 520 w 617"/>
                <a:gd name="T45" fmla="*/ 223 h 617"/>
                <a:gd name="T46" fmla="*/ 467 w 617"/>
                <a:gd name="T47" fmla="*/ 144 h 617"/>
                <a:gd name="T48" fmla="*/ 439 w 617"/>
                <a:gd name="T49" fmla="*/ 122 h 617"/>
                <a:gd name="T50" fmla="*/ 351 w 617"/>
                <a:gd name="T51" fmla="*/ 84 h 617"/>
                <a:gd name="T52" fmla="*/ 313 w 617"/>
                <a:gd name="T53" fmla="*/ 80 h 617"/>
                <a:gd name="T54" fmla="*/ 216 w 617"/>
                <a:gd name="T55" fmla="*/ 100 h 617"/>
                <a:gd name="T56" fmla="*/ 184 w 617"/>
                <a:gd name="T57" fmla="*/ 117 h 617"/>
                <a:gd name="T58" fmla="*/ 117 w 617"/>
                <a:gd name="T59" fmla="*/ 184 h 617"/>
                <a:gd name="T60" fmla="*/ 100 w 617"/>
                <a:gd name="T61" fmla="*/ 216 h 617"/>
                <a:gd name="T62" fmla="*/ 80 w 617"/>
                <a:gd name="T63" fmla="*/ 313 h 617"/>
                <a:gd name="T64" fmla="*/ 84 w 617"/>
                <a:gd name="T65" fmla="*/ 351 h 617"/>
                <a:gd name="T66" fmla="*/ 122 w 617"/>
                <a:gd name="T67" fmla="*/ 439 h 617"/>
                <a:gd name="T68" fmla="*/ 144 w 617"/>
                <a:gd name="T69" fmla="*/ 467 h 617"/>
                <a:gd name="T70" fmla="*/ 223 w 617"/>
                <a:gd name="T71" fmla="*/ 520 h 617"/>
                <a:gd name="T72" fmla="*/ 259 w 617"/>
                <a:gd name="T73" fmla="*/ 531 h 617"/>
                <a:gd name="T74" fmla="*/ 358 w 617"/>
                <a:gd name="T75" fmla="*/ 531 h 617"/>
                <a:gd name="T76" fmla="*/ 394 w 617"/>
                <a:gd name="T77" fmla="*/ 520 h 617"/>
                <a:gd name="T78" fmla="*/ 473 w 617"/>
                <a:gd name="T79" fmla="*/ 467 h 617"/>
                <a:gd name="T80" fmla="*/ 495 w 617"/>
                <a:gd name="T81" fmla="*/ 439 h 617"/>
                <a:gd name="T82" fmla="*/ 533 w 617"/>
                <a:gd name="T83" fmla="*/ 351 h 617"/>
                <a:gd name="T84" fmla="*/ 537 w 617"/>
                <a:gd name="T85" fmla="*/ 31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17" h="617">
                  <a:moveTo>
                    <a:pt x="616" y="304"/>
                  </a:moveTo>
                  <a:cubicBezTo>
                    <a:pt x="617" y="307"/>
                    <a:pt x="617" y="310"/>
                    <a:pt x="616" y="313"/>
                  </a:cubicBezTo>
                  <a:lnTo>
                    <a:pt x="611" y="367"/>
                  </a:lnTo>
                  <a:cubicBezTo>
                    <a:pt x="610" y="369"/>
                    <a:pt x="610" y="372"/>
                    <a:pt x="609" y="374"/>
                  </a:cubicBezTo>
                  <a:lnTo>
                    <a:pt x="594" y="425"/>
                  </a:lnTo>
                  <a:cubicBezTo>
                    <a:pt x="593" y="427"/>
                    <a:pt x="592" y="430"/>
                    <a:pt x="591" y="432"/>
                  </a:cubicBezTo>
                  <a:lnTo>
                    <a:pt x="566" y="478"/>
                  </a:lnTo>
                  <a:cubicBezTo>
                    <a:pt x="564" y="480"/>
                    <a:pt x="563" y="482"/>
                    <a:pt x="561" y="484"/>
                  </a:cubicBezTo>
                  <a:lnTo>
                    <a:pt x="529" y="523"/>
                  </a:lnTo>
                  <a:cubicBezTo>
                    <a:pt x="527" y="525"/>
                    <a:pt x="525" y="527"/>
                    <a:pt x="523" y="529"/>
                  </a:cubicBezTo>
                  <a:lnTo>
                    <a:pt x="484" y="561"/>
                  </a:lnTo>
                  <a:cubicBezTo>
                    <a:pt x="482" y="563"/>
                    <a:pt x="480" y="564"/>
                    <a:pt x="478" y="566"/>
                  </a:cubicBezTo>
                  <a:lnTo>
                    <a:pt x="432" y="591"/>
                  </a:lnTo>
                  <a:cubicBezTo>
                    <a:pt x="430" y="592"/>
                    <a:pt x="427" y="593"/>
                    <a:pt x="425" y="594"/>
                  </a:cubicBezTo>
                  <a:lnTo>
                    <a:pt x="374" y="609"/>
                  </a:lnTo>
                  <a:cubicBezTo>
                    <a:pt x="372" y="610"/>
                    <a:pt x="369" y="610"/>
                    <a:pt x="367" y="611"/>
                  </a:cubicBezTo>
                  <a:lnTo>
                    <a:pt x="313" y="616"/>
                  </a:lnTo>
                  <a:cubicBezTo>
                    <a:pt x="310" y="617"/>
                    <a:pt x="307" y="617"/>
                    <a:pt x="304" y="616"/>
                  </a:cubicBezTo>
                  <a:lnTo>
                    <a:pt x="250" y="611"/>
                  </a:lnTo>
                  <a:cubicBezTo>
                    <a:pt x="248" y="610"/>
                    <a:pt x="245" y="610"/>
                    <a:pt x="243" y="609"/>
                  </a:cubicBezTo>
                  <a:lnTo>
                    <a:pt x="192" y="594"/>
                  </a:lnTo>
                  <a:cubicBezTo>
                    <a:pt x="190" y="593"/>
                    <a:pt x="187" y="592"/>
                    <a:pt x="185" y="591"/>
                  </a:cubicBezTo>
                  <a:lnTo>
                    <a:pt x="139" y="566"/>
                  </a:lnTo>
                  <a:cubicBezTo>
                    <a:pt x="137" y="564"/>
                    <a:pt x="135" y="563"/>
                    <a:pt x="133" y="561"/>
                  </a:cubicBezTo>
                  <a:lnTo>
                    <a:pt x="94" y="529"/>
                  </a:lnTo>
                  <a:cubicBezTo>
                    <a:pt x="92" y="527"/>
                    <a:pt x="90" y="525"/>
                    <a:pt x="88" y="523"/>
                  </a:cubicBezTo>
                  <a:lnTo>
                    <a:pt x="56" y="484"/>
                  </a:lnTo>
                  <a:cubicBezTo>
                    <a:pt x="54" y="482"/>
                    <a:pt x="53" y="480"/>
                    <a:pt x="51" y="478"/>
                  </a:cubicBezTo>
                  <a:lnTo>
                    <a:pt x="26" y="432"/>
                  </a:lnTo>
                  <a:cubicBezTo>
                    <a:pt x="25" y="430"/>
                    <a:pt x="24" y="427"/>
                    <a:pt x="23" y="425"/>
                  </a:cubicBezTo>
                  <a:lnTo>
                    <a:pt x="8" y="374"/>
                  </a:lnTo>
                  <a:cubicBezTo>
                    <a:pt x="7" y="372"/>
                    <a:pt x="6" y="369"/>
                    <a:pt x="6" y="367"/>
                  </a:cubicBezTo>
                  <a:lnTo>
                    <a:pt x="1" y="313"/>
                  </a:lnTo>
                  <a:cubicBezTo>
                    <a:pt x="0" y="310"/>
                    <a:pt x="0" y="307"/>
                    <a:pt x="1" y="304"/>
                  </a:cubicBezTo>
                  <a:lnTo>
                    <a:pt x="6" y="250"/>
                  </a:lnTo>
                  <a:cubicBezTo>
                    <a:pt x="6" y="248"/>
                    <a:pt x="7" y="245"/>
                    <a:pt x="8" y="243"/>
                  </a:cubicBezTo>
                  <a:lnTo>
                    <a:pt x="23" y="192"/>
                  </a:lnTo>
                  <a:cubicBezTo>
                    <a:pt x="24" y="190"/>
                    <a:pt x="25" y="187"/>
                    <a:pt x="26" y="185"/>
                  </a:cubicBezTo>
                  <a:lnTo>
                    <a:pt x="51" y="139"/>
                  </a:lnTo>
                  <a:cubicBezTo>
                    <a:pt x="53" y="137"/>
                    <a:pt x="54" y="135"/>
                    <a:pt x="56" y="133"/>
                  </a:cubicBezTo>
                  <a:lnTo>
                    <a:pt x="88" y="94"/>
                  </a:lnTo>
                  <a:cubicBezTo>
                    <a:pt x="90" y="92"/>
                    <a:pt x="92" y="90"/>
                    <a:pt x="94" y="88"/>
                  </a:cubicBezTo>
                  <a:lnTo>
                    <a:pt x="133" y="56"/>
                  </a:lnTo>
                  <a:cubicBezTo>
                    <a:pt x="135" y="54"/>
                    <a:pt x="137" y="53"/>
                    <a:pt x="139" y="51"/>
                  </a:cubicBezTo>
                  <a:lnTo>
                    <a:pt x="185" y="26"/>
                  </a:lnTo>
                  <a:cubicBezTo>
                    <a:pt x="187" y="25"/>
                    <a:pt x="190" y="24"/>
                    <a:pt x="192" y="23"/>
                  </a:cubicBezTo>
                  <a:lnTo>
                    <a:pt x="243" y="8"/>
                  </a:lnTo>
                  <a:cubicBezTo>
                    <a:pt x="245" y="7"/>
                    <a:pt x="248" y="6"/>
                    <a:pt x="250" y="6"/>
                  </a:cubicBezTo>
                  <a:lnTo>
                    <a:pt x="304" y="1"/>
                  </a:lnTo>
                  <a:cubicBezTo>
                    <a:pt x="307" y="0"/>
                    <a:pt x="310" y="0"/>
                    <a:pt x="313" y="1"/>
                  </a:cubicBezTo>
                  <a:lnTo>
                    <a:pt x="367" y="6"/>
                  </a:lnTo>
                  <a:cubicBezTo>
                    <a:pt x="369" y="6"/>
                    <a:pt x="372" y="7"/>
                    <a:pt x="374" y="8"/>
                  </a:cubicBezTo>
                  <a:lnTo>
                    <a:pt x="425" y="23"/>
                  </a:lnTo>
                  <a:cubicBezTo>
                    <a:pt x="427" y="24"/>
                    <a:pt x="430" y="25"/>
                    <a:pt x="432" y="26"/>
                  </a:cubicBezTo>
                  <a:lnTo>
                    <a:pt x="478" y="51"/>
                  </a:lnTo>
                  <a:cubicBezTo>
                    <a:pt x="480" y="53"/>
                    <a:pt x="482" y="54"/>
                    <a:pt x="484" y="56"/>
                  </a:cubicBezTo>
                  <a:lnTo>
                    <a:pt x="523" y="88"/>
                  </a:lnTo>
                  <a:cubicBezTo>
                    <a:pt x="525" y="90"/>
                    <a:pt x="527" y="92"/>
                    <a:pt x="529" y="94"/>
                  </a:cubicBezTo>
                  <a:lnTo>
                    <a:pt x="561" y="133"/>
                  </a:lnTo>
                  <a:cubicBezTo>
                    <a:pt x="563" y="135"/>
                    <a:pt x="564" y="137"/>
                    <a:pt x="566" y="139"/>
                  </a:cubicBezTo>
                  <a:lnTo>
                    <a:pt x="591" y="185"/>
                  </a:lnTo>
                  <a:cubicBezTo>
                    <a:pt x="592" y="187"/>
                    <a:pt x="593" y="190"/>
                    <a:pt x="594" y="192"/>
                  </a:cubicBezTo>
                  <a:lnTo>
                    <a:pt x="609" y="243"/>
                  </a:lnTo>
                  <a:cubicBezTo>
                    <a:pt x="610" y="245"/>
                    <a:pt x="610" y="248"/>
                    <a:pt x="611" y="250"/>
                  </a:cubicBezTo>
                  <a:lnTo>
                    <a:pt x="616" y="304"/>
                  </a:lnTo>
                  <a:close/>
                  <a:moveTo>
                    <a:pt x="531" y="259"/>
                  </a:moveTo>
                  <a:lnTo>
                    <a:pt x="533" y="266"/>
                  </a:lnTo>
                  <a:lnTo>
                    <a:pt x="517" y="216"/>
                  </a:lnTo>
                  <a:lnTo>
                    <a:pt x="520" y="223"/>
                  </a:lnTo>
                  <a:lnTo>
                    <a:pt x="495" y="178"/>
                  </a:lnTo>
                  <a:lnTo>
                    <a:pt x="500" y="184"/>
                  </a:lnTo>
                  <a:lnTo>
                    <a:pt x="467" y="144"/>
                  </a:lnTo>
                  <a:lnTo>
                    <a:pt x="473" y="150"/>
                  </a:lnTo>
                  <a:lnTo>
                    <a:pt x="433" y="117"/>
                  </a:lnTo>
                  <a:lnTo>
                    <a:pt x="439" y="122"/>
                  </a:lnTo>
                  <a:lnTo>
                    <a:pt x="394" y="97"/>
                  </a:lnTo>
                  <a:lnTo>
                    <a:pt x="401" y="100"/>
                  </a:lnTo>
                  <a:lnTo>
                    <a:pt x="351" y="84"/>
                  </a:lnTo>
                  <a:lnTo>
                    <a:pt x="358" y="86"/>
                  </a:lnTo>
                  <a:lnTo>
                    <a:pt x="304" y="80"/>
                  </a:lnTo>
                  <a:lnTo>
                    <a:pt x="313" y="80"/>
                  </a:lnTo>
                  <a:lnTo>
                    <a:pt x="259" y="86"/>
                  </a:lnTo>
                  <a:lnTo>
                    <a:pt x="266" y="84"/>
                  </a:lnTo>
                  <a:lnTo>
                    <a:pt x="216" y="100"/>
                  </a:lnTo>
                  <a:lnTo>
                    <a:pt x="223" y="97"/>
                  </a:lnTo>
                  <a:lnTo>
                    <a:pt x="178" y="122"/>
                  </a:lnTo>
                  <a:lnTo>
                    <a:pt x="184" y="117"/>
                  </a:lnTo>
                  <a:lnTo>
                    <a:pt x="144" y="150"/>
                  </a:lnTo>
                  <a:lnTo>
                    <a:pt x="150" y="144"/>
                  </a:lnTo>
                  <a:lnTo>
                    <a:pt x="117" y="184"/>
                  </a:lnTo>
                  <a:lnTo>
                    <a:pt x="122" y="178"/>
                  </a:lnTo>
                  <a:lnTo>
                    <a:pt x="97" y="223"/>
                  </a:lnTo>
                  <a:lnTo>
                    <a:pt x="100" y="216"/>
                  </a:lnTo>
                  <a:lnTo>
                    <a:pt x="84" y="266"/>
                  </a:lnTo>
                  <a:lnTo>
                    <a:pt x="86" y="259"/>
                  </a:lnTo>
                  <a:lnTo>
                    <a:pt x="80" y="313"/>
                  </a:lnTo>
                  <a:lnTo>
                    <a:pt x="80" y="304"/>
                  </a:lnTo>
                  <a:lnTo>
                    <a:pt x="86" y="358"/>
                  </a:lnTo>
                  <a:lnTo>
                    <a:pt x="84" y="351"/>
                  </a:lnTo>
                  <a:lnTo>
                    <a:pt x="100" y="401"/>
                  </a:lnTo>
                  <a:lnTo>
                    <a:pt x="97" y="394"/>
                  </a:lnTo>
                  <a:lnTo>
                    <a:pt x="122" y="439"/>
                  </a:lnTo>
                  <a:lnTo>
                    <a:pt x="117" y="433"/>
                  </a:lnTo>
                  <a:lnTo>
                    <a:pt x="150" y="473"/>
                  </a:lnTo>
                  <a:lnTo>
                    <a:pt x="144" y="467"/>
                  </a:lnTo>
                  <a:lnTo>
                    <a:pt x="184" y="500"/>
                  </a:lnTo>
                  <a:lnTo>
                    <a:pt x="178" y="495"/>
                  </a:lnTo>
                  <a:lnTo>
                    <a:pt x="223" y="520"/>
                  </a:lnTo>
                  <a:lnTo>
                    <a:pt x="216" y="517"/>
                  </a:lnTo>
                  <a:lnTo>
                    <a:pt x="266" y="533"/>
                  </a:lnTo>
                  <a:lnTo>
                    <a:pt x="259" y="531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358" y="531"/>
                  </a:lnTo>
                  <a:lnTo>
                    <a:pt x="351" y="533"/>
                  </a:lnTo>
                  <a:lnTo>
                    <a:pt x="401" y="517"/>
                  </a:lnTo>
                  <a:lnTo>
                    <a:pt x="394" y="520"/>
                  </a:lnTo>
                  <a:lnTo>
                    <a:pt x="439" y="495"/>
                  </a:lnTo>
                  <a:lnTo>
                    <a:pt x="433" y="500"/>
                  </a:lnTo>
                  <a:lnTo>
                    <a:pt x="473" y="467"/>
                  </a:lnTo>
                  <a:lnTo>
                    <a:pt x="467" y="473"/>
                  </a:lnTo>
                  <a:lnTo>
                    <a:pt x="500" y="433"/>
                  </a:lnTo>
                  <a:lnTo>
                    <a:pt x="495" y="439"/>
                  </a:lnTo>
                  <a:lnTo>
                    <a:pt x="520" y="394"/>
                  </a:lnTo>
                  <a:lnTo>
                    <a:pt x="517" y="401"/>
                  </a:lnTo>
                  <a:lnTo>
                    <a:pt x="533" y="351"/>
                  </a:lnTo>
                  <a:lnTo>
                    <a:pt x="531" y="358"/>
                  </a:lnTo>
                  <a:lnTo>
                    <a:pt x="537" y="304"/>
                  </a:lnTo>
                  <a:lnTo>
                    <a:pt x="537" y="313"/>
                  </a:lnTo>
                  <a:lnTo>
                    <a:pt x="531" y="2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0" name="Oval 52"/>
            <p:cNvSpPr>
              <a:spLocks noChangeArrowheads="1"/>
            </p:cNvSpPr>
            <p:nvPr/>
          </p:nvSpPr>
          <p:spPr bwMode="auto">
            <a:xfrm>
              <a:off x="4450" y="2255"/>
              <a:ext cx="64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1" name="Freeform 53"/>
            <p:cNvSpPr>
              <a:spLocks noEditPoints="1"/>
            </p:cNvSpPr>
            <p:nvPr/>
          </p:nvSpPr>
          <p:spPr bwMode="auto">
            <a:xfrm>
              <a:off x="4445" y="2250"/>
              <a:ext cx="74" cy="74"/>
            </a:xfrm>
            <a:custGeom>
              <a:avLst/>
              <a:gdLst>
                <a:gd name="T0" fmla="*/ 306 w 308"/>
                <a:gd name="T1" fmla="*/ 183 h 309"/>
                <a:gd name="T2" fmla="*/ 295 w 308"/>
                <a:gd name="T3" fmla="*/ 216 h 309"/>
                <a:gd name="T4" fmla="*/ 265 w 308"/>
                <a:gd name="T5" fmla="*/ 262 h 309"/>
                <a:gd name="T6" fmla="*/ 239 w 308"/>
                <a:gd name="T7" fmla="*/ 283 h 309"/>
                <a:gd name="T8" fmla="*/ 187 w 308"/>
                <a:gd name="T9" fmla="*/ 305 h 309"/>
                <a:gd name="T10" fmla="*/ 152 w 308"/>
                <a:gd name="T11" fmla="*/ 308 h 309"/>
                <a:gd name="T12" fmla="*/ 96 w 308"/>
                <a:gd name="T13" fmla="*/ 297 h 309"/>
                <a:gd name="T14" fmla="*/ 67 w 308"/>
                <a:gd name="T15" fmla="*/ 281 h 309"/>
                <a:gd name="T16" fmla="*/ 28 w 308"/>
                <a:gd name="T17" fmla="*/ 242 h 309"/>
                <a:gd name="T18" fmla="*/ 12 w 308"/>
                <a:gd name="T19" fmla="*/ 213 h 309"/>
                <a:gd name="T20" fmla="*/ 1 w 308"/>
                <a:gd name="T21" fmla="*/ 156 h 309"/>
                <a:gd name="T22" fmla="*/ 4 w 308"/>
                <a:gd name="T23" fmla="*/ 122 h 309"/>
                <a:gd name="T24" fmla="*/ 26 w 308"/>
                <a:gd name="T25" fmla="*/ 70 h 309"/>
                <a:gd name="T26" fmla="*/ 47 w 308"/>
                <a:gd name="T27" fmla="*/ 44 h 309"/>
                <a:gd name="T28" fmla="*/ 93 w 308"/>
                <a:gd name="T29" fmla="*/ 13 h 309"/>
                <a:gd name="T30" fmla="*/ 125 w 308"/>
                <a:gd name="T31" fmla="*/ 3 h 309"/>
                <a:gd name="T32" fmla="*/ 183 w 308"/>
                <a:gd name="T33" fmla="*/ 3 h 309"/>
                <a:gd name="T34" fmla="*/ 216 w 308"/>
                <a:gd name="T35" fmla="*/ 13 h 309"/>
                <a:gd name="T36" fmla="*/ 262 w 308"/>
                <a:gd name="T37" fmla="*/ 44 h 309"/>
                <a:gd name="T38" fmla="*/ 283 w 308"/>
                <a:gd name="T39" fmla="*/ 70 h 309"/>
                <a:gd name="T40" fmla="*/ 305 w 308"/>
                <a:gd name="T41" fmla="*/ 122 h 309"/>
                <a:gd name="T42" fmla="*/ 266 w 308"/>
                <a:gd name="T43" fmla="*/ 129 h 309"/>
                <a:gd name="T44" fmla="*/ 260 w 308"/>
                <a:gd name="T45" fmla="*/ 112 h 309"/>
                <a:gd name="T46" fmla="*/ 234 w 308"/>
                <a:gd name="T47" fmla="*/ 72 h 309"/>
                <a:gd name="T48" fmla="*/ 220 w 308"/>
                <a:gd name="T49" fmla="*/ 61 h 309"/>
                <a:gd name="T50" fmla="*/ 176 w 308"/>
                <a:gd name="T51" fmla="*/ 42 h 309"/>
                <a:gd name="T52" fmla="*/ 156 w 308"/>
                <a:gd name="T53" fmla="*/ 40 h 309"/>
                <a:gd name="T54" fmla="*/ 108 w 308"/>
                <a:gd name="T55" fmla="*/ 50 h 309"/>
                <a:gd name="T56" fmla="*/ 92 w 308"/>
                <a:gd name="T57" fmla="*/ 59 h 309"/>
                <a:gd name="T58" fmla="*/ 59 w 308"/>
                <a:gd name="T59" fmla="*/ 92 h 309"/>
                <a:gd name="T60" fmla="*/ 50 w 308"/>
                <a:gd name="T61" fmla="*/ 108 h 309"/>
                <a:gd name="T62" fmla="*/ 40 w 308"/>
                <a:gd name="T63" fmla="*/ 156 h 309"/>
                <a:gd name="T64" fmla="*/ 42 w 308"/>
                <a:gd name="T65" fmla="*/ 176 h 309"/>
                <a:gd name="T66" fmla="*/ 61 w 308"/>
                <a:gd name="T67" fmla="*/ 220 h 309"/>
                <a:gd name="T68" fmla="*/ 72 w 308"/>
                <a:gd name="T69" fmla="*/ 234 h 309"/>
                <a:gd name="T70" fmla="*/ 112 w 308"/>
                <a:gd name="T71" fmla="*/ 260 h 309"/>
                <a:gd name="T72" fmla="*/ 129 w 308"/>
                <a:gd name="T73" fmla="*/ 266 h 309"/>
                <a:gd name="T74" fmla="*/ 179 w 308"/>
                <a:gd name="T75" fmla="*/ 266 h 309"/>
                <a:gd name="T76" fmla="*/ 197 w 308"/>
                <a:gd name="T77" fmla="*/ 260 h 309"/>
                <a:gd name="T78" fmla="*/ 237 w 308"/>
                <a:gd name="T79" fmla="*/ 234 h 309"/>
                <a:gd name="T80" fmla="*/ 248 w 308"/>
                <a:gd name="T81" fmla="*/ 220 h 309"/>
                <a:gd name="T82" fmla="*/ 267 w 308"/>
                <a:gd name="T83" fmla="*/ 176 h 309"/>
                <a:gd name="T84" fmla="*/ 269 w 308"/>
                <a:gd name="T85" fmla="*/ 15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309">
                  <a:moveTo>
                    <a:pt x="308" y="152"/>
                  </a:moveTo>
                  <a:cubicBezTo>
                    <a:pt x="308" y="154"/>
                    <a:pt x="308" y="155"/>
                    <a:pt x="308" y="156"/>
                  </a:cubicBezTo>
                  <a:lnTo>
                    <a:pt x="306" y="183"/>
                  </a:lnTo>
                  <a:cubicBezTo>
                    <a:pt x="305" y="185"/>
                    <a:pt x="305" y="186"/>
                    <a:pt x="305" y="187"/>
                  </a:cubicBezTo>
                  <a:lnTo>
                    <a:pt x="297" y="213"/>
                  </a:lnTo>
                  <a:cubicBezTo>
                    <a:pt x="297" y="214"/>
                    <a:pt x="296" y="215"/>
                    <a:pt x="295" y="216"/>
                  </a:cubicBezTo>
                  <a:lnTo>
                    <a:pt x="283" y="239"/>
                  </a:lnTo>
                  <a:cubicBezTo>
                    <a:pt x="282" y="240"/>
                    <a:pt x="282" y="241"/>
                    <a:pt x="281" y="242"/>
                  </a:cubicBezTo>
                  <a:lnTo>
                    <a:pt x="265" y="262"/>
                  </a:lnTo>
                  <a:cubicBezTo>
                    <a:pt x="264" y="263"/>
                    <a:pt x="263" y="264"/>
                    <a:pt x="262" y="265"/>
                  </a:cubicBezTo>
                  <a:lnTo>
                    <a:pt x="242" y="281"/>
                  </a:lnTo>
                  <a:cubicBezTo>
                    <a:pt x="241" y="282"/>
                    <a:pt x="240" y="282"/>
                    <a:pt x="239" y="283"/>
                  </a:cubicBezTo>
                  <a:lnTo>
                    <a:pt x="216" y="295"/>
                  </a:lnTo>
                  <a:cubicBezTo>
                    <a:pt x="215" y="296"/>
                    <a:pt x="214" y="297"/>
                    <a:pt x="213" y="297"/>
                  </a:cubicBezTo>
                  <a:lnTo>
                    <a:pt x="187" y="305"/>
                  </a:lnTo>
                  <a:cubicBezTo>
                    <a:pt x="186" y="305"/>
                    <a:pt x="185" y="305"/>
                    <a:pt x="183" y="306"/>
                  </a:cubicBezTo>
                  <a:lnTo>
                    <a:pt x="156" y="308"/>
                  </a:lnTo>
                  <a:cubicBezTo>
                    <a:pt x="155" y="309"/>
                    <a:pt x="154" y="309"/>
                    <a:pt x="152" y="308"/>
                  </a:cubicBezTo>
                  <a:lnTo>
                    <a:pt x="125" y="306"/>
                  </a:lnTo>
                  <a:cubicBezTo>
                    <a:pt x="124" y="305"/>
                    <a:pt x="123" y="305"/>
                    <a:pt x="122" y="305"/>
                  </a:cubicBezTo>
                  <a:lnTo>
                    <a:pt x="96" y="297"/>
                  </a:lnTo>
                  <a:cubicBezTo>
                    <a:pt x="95" y="297"/>
                    <a:pt x="94" y="296"/>
                    <a:pt x="93" y="295"/>
                  </a:cubicBezTo>
                  <a:lnTo>
                    <a:pt x="70" y="283"/>
                  </a:lnTo>
                  <a:cubicBezTo>
                    <a:pt x="69" y="282"/>
                    <a:pt x="68" y="282"/>
                    <a:pt x="67" y="281"/>
                  </a:cubicBezTo>
                  <a:lnTo>
                    <a:pt x="47" y="265"/>
                  </a:lnTo>
                  <a:cubicBezTo>
                    <a:pt x="46" y="264"/>
                    <a:pt x="45" y="263"/>
                    <a:pt x="44" y="262"/>
                  </a:cubicBezTo>
                  <a:lnTo>
                    <a:pt x="28" y="242"/>
                  </a:lnTo>
                  <a:cubicBezTo>
                    <a:pt x="27" y="241"/>
                    <a:pt x="27" y="240"/>
                    <a:pt x="26" y="239"/>
                  </a:cubicBezTo>
                  <a:lnTo>
                    <a:pt x="13" y="216"/>
                  </a:lnTo>
                  <a:cubicBezTo>
                    <a:pt x="13" y="215"/>
                    <a:pt x="12" y="214"/>
                    <a:pt x="12" y="213"/>
                  </a:cubicBezTo>
                  <a:lnTo>
                    <a:pt x="4" y="187"/>
                  </a:lnTo>
                  <a:cubicBezTo>
                    <a:pt x="4" y="186"/>
                    <a:pt x="3" y="185"/>
                    <a:pt x="3" y="183"/>
                  </a:cubicBezTo>
                  <a:lnTo>
                    <a:pt x="1" y="156"/>
                  </a:lnTo>
                  <a:cubicBezTo>
                    <a:pt x="0" y="155"/>
                    <a:pt x="0" y="154"/>
                    <a:pt x="1" y="152"/>
                  </a:cubicBezTo>
                  <a:lnTo>
                    <a:pt x="3" y="125"/>
                  </a:lnTo>
                  <a:cubicBezTo>
                    <a:pt x="3" y="124"/>
                    <a:pt x="4" y="123"/>
                    <a:pt x="4" y="122"/>
                  </a:cubicBezTo>
                  <a:lnTo>
                    <a:pt x="12" y="96"/>
                  </a:lnTo>
                  <a:cubicBezTo>
                    <a:pt x="12" y="95"/>
                    <a:pt x="13" y="94"/>
                    <a:pt x="13" y="93"/>
                  </a:cubicBezTo>
                  <a:lnTo>
                    <a:pt x="26" y="70"/>
                  </a:lnTo>
                  <a:cubicBezTo>
                    <a:pt x="27" y="69"/>
                    <a:pt x="27" y="68"/>
                    <a:pt x="28" y="67"/>
                  </a:cubicBezTo>
                  <a:lnTo>
                    <a:pt x="44" y="47"/>
                  </a:lnTo>
                  <a:cubicBezTo>
                    <a:pt x="45" y="46"/>
                    <a:pt x="46" y="45"/>
                    <a:pt x="47" y="44"/>
                  </a:cubicBezTo>
                  <a:lnTo>
                    <a:pt x="67" y="28"/>
                  </a:lnTo>
                  <a:cubicBezTo>
                    <a:pt x="68" y="27"/>
                    <a:pt x="69" y="27"/>
                    <a:pt x="70" y="26"/>
                  </a:cubicBezTo>
                  <a:lnTo>
                    <a:pt x="93" y="13"/>
                  </a:lnTo>
                  <a:cubicBezTo>
                    <a:pt x="94" y="13"/>
                    <a:pt x="95" y="12"/>
                    <a:pt x="96" y="12"/>
                  </a:cubicBezTo>
                  <a:lnTo>
                    <a:pt x="122" y="4"/>
                  </a:lnTo>
                  <a:cubicBezTo>
                    <a:pt x="123" y="4"/>
                    <a:pt x="124" y="3"/>
                    <a:pt x="125" y="3"/>
                  </a:cubicBezTo>
                  <a:lnTo>
                    <a:pt x="152" y="1"/>
                  </a:lnTo>
                  <a:cubicBezTo>
                    <a:pt x="154" y="0"/>
                    <a:pt x="155" y="0"/>
                    <a:pt x="156" y="1"/>
                  </a:cubicBezTo>
                  <a:lnTo>
                    <a:pt x="183" y="3"/>
                  </a:lnTo>
                  <a:cubicBezTo>
                    <a:pt x="185" y="3"/>
                    <a:pt x="186" y="4"/>
                    <a:pt x="187" y="4"/>
                  </a:cubicBezTo>
                  <a:lnTo>
                    <a:pt x="213" y="12"/>
                  </a:lnTo>
                  <a:cubicBezTo>
                    <a:pt x="214" y="12"/>
                    <a:pt x="215" y="13"/>
                    <a:pt x="216" y="13"/>
                  </a:cubicBezTo>
                  <a:lnTo>
                    <a:pt x="239" y="26"/>
                  </a:lnTo>
                  <a:cubicBezTo>
                    <a:pt x="240" y="27"/>
                    <a:pt x="241" y="27"/>
                    <a:pt x="242" y="28"/>
                  </a:cubicBezTo>
                  <a:lnTo>
                    <a:pt x="262" y="44"/>
                  </a:lnTo>
                  <a:cubicBezTo>
                    <a:pt x="263" y="45"/>
                    <a:pt x="264" y="46"/>
                    <a:pt x="265" y="47"/>
                  </a:cubicBezTo>
                  <a:lnTo>
                    <a:pt x="281" y="67"/>
                  </a:lnTo>
                  <a:cubicBezTo>
                    <a:pt x="282" y="68"/>
                    <a:pt x="282" y="69"/>
                    <a:pt x="283" y="70"/>
                  </a:cubicBezTo>
                  <a:lnTo>
                    <a:pt x="295" y="93"/>
                  </a:lnTo>
                  <a:cubicBezTo>
                    <a:pt x="296" y="94"/>
                    <a:pt x="297" y="95"/>
                    <a:pt x="297" y="96"/>
                  </a:cubicBezTo>
                  <a:lnTo>
                    <a:pt x="305" y="122"/>
                  </a:lnTo>
                  <a:cubicBezTo>
                    <a:pt x="305" y="123"/>
                    <a:pt x="305" y="124"/>
                    <a:pt x="306" y="125"/>
                  </a:cubicBezTo>
                  <a:lnTo>
                    <a:pt x="308" y="152"/>
                  </a:lnTo>
                  <a:close/>
                  <a:moveTo>
                    <a:pt x="266" y="129"/>
                  </a:moveTo>
                  <a:lnTo>
                    <a:pt x="267" y="133"/>
                  </a:lnTo>
                  <a:lnTo>
                    <a:pt x="259" y="108"/>
                  </a:lnTo>
                  <a:lnTo>
                    <a:pt x="260" y="112"/>
                  </a:lnTo>
                  <a:lnTo>
                    <a:pt x="248" y="89"/>
                  </a:lnTo>
                  <a:lnTo>
                    <a:pt x="250" y="92"/>
                  </a:lnTo>
                  <a:lnTo>
                    <a:pt x="234" y="72"/>
                  </a:lnTo>
                  <a:lnTo>
                    <a:pt x="237" y="75"/>
                  </a:lnTo>
                  <a:lnTo>
                    <a:pt x="217" y="59"/>
                  </a:lnTo>
                  <a:lnTo>
                    <a:pt x="220" y="61"/>
                  </a:lnTo>
                  <a:lnTo>
                    <a:pt x="197" y="48"/>
                  </a:lnTo>
                  <a:lnTo>
                    <a:pt x="201" y="50"/>
                  </a:lnTo>
                  <a:lnTo>
                    <a:pt x="176" y="42"/>
                  </a:lnTo>
                  <a:lnTo>
                    <a:pt x="179" y="43"/>
                  </a:lnTo>
                  <a:lnTo>
                    <a:pt x="152" y="40"/>
                  </a:lnTo>
                  <a:lnTo>
                    <a:pt x="156" y="40"/>
                  </a:lnTo>
                  <a:lnTo>
                    <a:pt x="129" y="43"/>
                  </a:lnTo>
                  <a:lnTo>
                    <a:pt x="133" y="42"/>
                  </a:lnTo>
                  <a:lnTo>
                    <a:pt x="108" y="50"/>
                  </a:lnTo>
                  <a:lnTo>
                    <a:pt x="112" y="48"/>
                  </a:lnTo>
                  <a:lnTo>
                    <a:pt x="89" y="61"/>
                  </a:lnTo>
                  <a:lnTo>
                    <a:pt x="92" y="59"/>
                  </a:lnTo>
                  <a:lnTo>
                    <a:pt x="72" y="75"/>
                  </a:lnTo>
                  <a:lnTo>
                    <a:pt x="75" y="72"/>
                  </a:lnTo>
                  <a:lnTo>
                    <a:pt x="59" y="92"/>
                  </a:lnTo>
                  <a:lnTo>
                    <a:pt x="61" y="89"/>
                  </a:lnTo>
                  <a:lnTo>
                    <a:pt x="48" y="112"/>
                  </a:lnTo>
                  <a:lnTo>
                    <a:pt x="50" y="108"/>
                  </a:lnTo>
                  <a:lnTo>
                    <a:pt x="42" y="133"/>
                  </a:lnTo>
                  <a:lnTo>
                    <a:pt x="43" y="129"/>
                  </a:lnTo>
                  <a:lnTo>
                    <a:pt x="40" y="156"/>
                  </a:lnTo>
                  <a:lnTo>
                    <a:pt x="40" y="152"/>
                  </a:lnTo>
                  <a:lnTo>
                    <a:pt x="43" y="179"/>
                  </a:lnTo>
                  <a:lnTo>
                    <a:pt x="42" y="176"/>
                  </a:lnTo>
                  <a:lnTo>
                    <a:pt x="50" y="201"/>
                  </a:lnTo>
                  <a:lnTo>
                    <a:pt x="48" y="197"/>
                  </a:lnTo>
                  <a:lnTo>
                    <a:pt x="61" y="220"/>
                  </a:lnTo>
                  <a:lnTo>
                    <a:pt x="59" y="217"/>
                  </a:lnTo>
                  <a:lnTo>
                    <a:pt x="75" y="237"/>
                  </a:lnTo>
                  <a:lnTo>
                    <a:pt x="72" y="234"/>
                  </a:lnTo>
                  <a:lnTo>
                    <a:pt x="92" y="250"/>
                  </a:lnTo>
                  <a:lnTo>
                    <a:pt x="89" y="248"/>
                  </a:lnTo>
                  <a:lnTo>
                    <a:pt x="112" y="260"/>
                  </a:lnTo>
                  <a:lnTo>
                    <a:pt x="108" y="259"/>
                  </a:lnTo>
                  <a:lnTo>
                    <a:pt x="133" y="267"/>
                  </a:lnTo>
                  <a:lnTo>
                    <a:pt x="129" y="266"/>
                  </a:lnTo>
                  <a:lnTo>
                    <a:pt x="156" y="269"/>
                  </a:lnTo>
                  <a:lnTo>
                    <a:pt x="152" y="269"/>
                  </a:lnTo>
                  <a:lnTo>
                    <a:pt x="179" y="266"/>
                  </a:lnTo>
                  <a:lnTo>
                    <a:pt x="176" y="267"/>
                  </a:lnTo>
                  <a:lnTo>
                    <a:pt x="201" y="259"/>
                  </a:lnTo>
                  <a:lnTo>
                    <a:pt x="197" y="260"/>
                  </a:lnTo>
                  <a:lnTo>
                    <a:pt x="220" y="248"/>
                  </a:lnTo>
                  <a:lnTo>
                    <a:pt x="217" y="250"/>
                  </a:lnTo>
                  <a:lnTo>
                    <a:pt x="237" y="234"/>
                  </a:lnTo>
                  <a:lnTo>
                    <a:pt x="234" y="237"/>
                  </a:lnTo>
                  <a:lnTo>
                    <a:pt x="250" y="217"/>
                  </a:lnTo>
                  <a:lnTo>
                    <a:pt x="248" y="220"/>
                  </a:lnTo>
                  <a:lnTo>
                    <a:pt x="260" y="197"/>
                  </a:lnTo>
                  <a:lnTo>
                    <a:pt x="259" y="201"/>
                  </a:lnTo>
                  <a:lnTo>
                    <a:pt x="267" y="176"/>
                  </a:lnTo>
                  <a:lnTo>
                    <a:pt x="266" y="179"/>
                  </a:lnTo>
                  <a:lnTo>
                    <a:pt x="269" y="152"/>
                  </a:lnTo>
                  <a:lnTo>
                    <a:pt x="269" y="156"/>
                  </a:lnTo>
                  <a:lnTo>
                    <a:pt x="266" y="12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2" name="Oval 54"/>
            <p:cNvSpPr>
              <a:spLocks noChangeArrowheads="1"/>
            </p:cNvSpPr>
            <p:nvPr/>
          </p:nvSpPr>
          <p:spPr bwMode="auto">
            <a:xfrm>
              <a:off x="4703" y="2301"/>
              <a:ext cx="64" cy="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3" name="Freeform 55"/>
            <p:cNvSpPr>
              <a:spLocks noEditPoints="1"/>
            </p:cNvSpPr>
            <p:nvPr/>
          </p:nvSpPr>
          <p:spPr bwMode="auto">
            <a:xfrm>
              <a:off x="4698" y="2296"/>
              <a:ext cx="74" cy="74"/>
            </a:xfrm>
            <a:custGeom>
              <a:avLst/>
              <a:gdLst>
                <a:gd name="T0" fmla="*/ 306 w 308"/>
                <a:gd name="T1" fmla="*/ 183 h 309"/>
                <a:gd name="T2" fmla="*/ 295 w 308"/>
                <a:gd name="T3" fmla="*/ 216 h 309"/>
                <a:gd name="T4" fmla="*/ 265 w 308"/>
                <a:gd name="T5" fmla="*/ 262 h 309"/>
                <a:gd name="T6" fmla="*/ 239 w 308"/>
                <a:gd name="T7" fmla="*/ 283 h 309"/>
                <a:gd name="T8" fmla="*/ 187 w 308"/>
                <a:gd name="T9" fmla="*/ 305 h 309"/>
                <a:gd name="T10" fmla="*/ 152 w 308"/>
                <a:gd name="T11" fmla="*/ 308 h 309"/>
                <a:gd name="T12" fmla="*/ 96 w 308"/>
                <a:gd name="T13" fmla="*/ 297 h 309"/>
                <a:gd name="T14" fmla="*/ 67 w 308"/>
                <a:gd name="T15" fmla="*/ 281 h 309"/>
                <a:gd name="T16" fmla="*/ 28 w 308"/>
                <a:gd name="T17" fmla="*/ 242 h 309"/>
                <a:gd name="T18" fmla="*/ 12 w 308"/>
                <a:gd name="T19" fmla="*/ 213 h 309"/>
                <a:gd name="T20" fmla="*/ 1 w 308"/>
                <a:gd name="T21" fmla="*/ 156 h 309"/>
                <a:gd name="T22" fmla="*/ 4 w 308"/>
                <a:gd name="T23" fmla="*/ 122 h 309"/>
                <a:gd name="T24" fmla="*/ 26 w 308"/>
                <a:gd name="T25" fmla="*/ 70 h 309"/>
                <a:gd name="T26" fmla="*/ 47 w 308"/>
                <a:gd name="T27" fmla="*/ 44 h 309"/>
                <a:gd name="T28" fmla="*/ 93 w 308"/>
                <a:gd name="T29" fmla="*/ 13 h 309"/>
                <a:gd name="T30" fmla="*/ 125 w 308"/>
                <a:gd name="T31" fmla="*/ 3 h 309"/>
                <a:gd name="T32" fmla="*/ 183 w 308"/>
                <a:gd name="T33" fmla="*/ 3 h 309"/>
                <a:gd name="T34" fmla="*/ 216 w 308"/>
                <a:gd name="T35" fmla="*/ 13 h 309"/>
                <a:gd name="T36" fmla="*/ 262 w 308"/>
                <a:gd name="T37" fmla="*/ 44 h 309"/>
                <a:gd name="T38" fmla="*/ 283 w 308"/>
                <a:gd name="T39" fmla="*/ 70 h 309"/>
                <a:gd name="T40" fmla="*/ 305 w 308"/>
                <a:gd name="T41" fmla="*/ 122 h 309"/>
                <a:gd name="T42" fmla="*/ 266 w 308"/>
                <a:gd name="T43" fmla="*/ 129 h 309"/>
                <a:gd name="T44" fmla="*/ 260 w 308"/>
                <a:gd name="T45" fmla="*/ 112 h 309"/>
                <a:gd name="T46" fmla="*/ 234 w 308"/>
                <a:gd name="T47" fmla="*/ 72 h 309"/>
                <a:gd name="T48" fmla="*/ 220 w 308"/>
                <a:gd name="T49" fmla="*/ 61 h 309"/>
                <a:gd name="T50" fmla="*/ 176 w 308"/>
                <a:gd name="T51" fmla="*/ 42 h 309"/>
                <a:gd name="T52" fmla="*/ 156 w 308"/>
                <a:gd name="T53" fmla="*/ 40 h 309"/>
                <a:gd name="T54" fmla="*/ 108 w 308"/>
                <a:gd name="T55" fmla="*/ 50 h 309"/>
                <a:gd name="T56" fmla="*/ 92 w 308"/>
                <a:gd name="T57" fmla="*/ 59 h 309"/>
                <a:gd name="T58" fmla="*/ 59 w 308"/>
                <a:gd name="T59" fmla="*/ 92 h 309"/>
                <a:gd name="T60" fmla="*/ 50 w 308"/>
                <a:gd name="T61" fmla="*/ 108 h 309"/>
                <a:gd name="T62" fmla="*/ 40 w 308"/>
                <a:gd name="T63" fmla="*/ 156 h 309"/>
                <a:gd name="T64" fmla="*/ 42 w 308"/>
                <a:gd name="T65" fmla="*/ 176 h 309"/>
                <a:gd name="T66" fmla="*/ 61 w 308"/>
                <a:gd name="T67" fmla="*/ 220 h 309"/>
                <a:gd name="T68" fmla="*/ 72 w 308"/>
                <a:gd name="T69" fmla="*/ 234 h 309"/>
                <a:gd name="T70" fmla="*/ 112 w 308"/>
                <a:gd name="T71" fmla="*/ 260 h 309"/>
                <a:gd name="T72" fmla="*/ 129 w 308"/>
                <a:gd name="T73" fmla="*/ 266 h 309"/>
                <a:gd name="T74" fmla="*/ 179 w 308"/>
                <a:gd name="T75" fmla="*/ 266 h 309"/>
                <a:gd name="T76" fmla="*/ 197 w 308"/>
                <a:gd name="T77" fmla="*/ 260 h 309"/>
                <a:gd name="T78" fmla="*/ 237 w 308"/>
                <a:gd name="T79" fmla="*/ 234 h 309"/>
                <a:gd name="T80" fmla="*/ 248 w 308"/>
                <a:gd name="T81" fmla="*/ 220 h 309"/>
                <a:gd name="T82" fmla="*/ 267 w 308"/>
                <a:gd name="T83" fmla="*/ 176 h 309"/>
                <a:gd name="T84" fmla="*/ 269 w 308"/>
                <a:gd name="T85" fmla="*/ 15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309">
                  <a:moveTo>
                    <a:pt x="308" y="152"/>
                  </a:moveTo>
                  <a:cubicBezTo>
                    <a:pt x="308" y="154"/>
                    <a:pt x="308" y="155"/>
                    <a:pt x="308" y="156"/>
                  </a:cubicBezTo>
                  <a:lnTo>
                    <a:pt x="306" y="183"/>
                  </a:lnTo>
                  <a:cubicBezTo>
                    <a:pt x="305" y="185"/>
                    <a:pt x="305" y="186"/>
                    <a:pt x="305" y="187"/>
                  </a:cubicBezTo>
                  <a:lnTo>
                    <a:pt x="297" y="213"/>
                  </a:lnTo>
                  <a:cubicBezTo>
                    <a:pt x="297" y="214"/>
                    <a:pt x="296" y="215"/>
                    <a:pt x="295" y="216"/>
                  </a:cubicBezTo>
                  <a:lnTo>
                    <a:pt x="283" y="239"/>
                  </a:lnTo>
                  <a:cubicBezTo>
                    <a:pt x="282" y="240"/>
                    <a:pt x="282" y="241"/>
                    <a:pt x="281" y="242"/>
                  </a:cubicBezTo>
                  <a:lnTo>
                    <a:pt x="265" y="262"/>
                  </a:lnTo>
                  <a:cubicBezTo>
                    <a:pt x="264" y="263"/>
                    <a:pt x="263" y="264"/>
                    <a:pt x="262" y="265"/>
                  </a:cubicBezTo>
                  <a:lnTo>
                    <a:pt x="242" y="281"/>
                  </a:lnTo>
                  <a:cubicBezTo>
                    <a:pt x="241" y="282"/>
                    <a:pt x="240" y="282"/>
                    <a:pt x="239" y="283"/>
                  </a:cubicBezTo>
                  <a:lnTo>
                    <a:pt x="216" y="295"/>
                  </a:lnTo>
                  <a:cubicBezTo>
                    <a:pt x="215" y="296"/>
                    <a:pt x="214" y="297"/>
                    <a:pt x="213" y="297"/>
                  </a:cubicBezTo>
                  <a:lnTo>
                    <a:pt x="187" y="305"/>
                  </a:lnTo>
                  <a:cubicBezTo>
                    <a:pt x="186" y="305"/>
                    <a:pt x="185" y="305"/>
                    <a:pt x="183" y="306"/>
                  </a:cubicBezTo>
                  <a:lnTo>
                    <a:pt x="156" y="308"/>
                  </a:lnTo>
                  <a:cubicBezTo>
                    <a:pt x="155" y="309"/>
                    <a:pt x="154" y="309"/>
                    <a:pt x="152" y="308"/>
                  </a:cubicBezTo>
                  <a:lnTo>
                    <a:pt x="125" y="306"/>
                  </a:lnTo>
                  <a:cubicBezTo>
                    <a:pt x="124" y="305"/>
                    <a:pt x="123" y="305"/>
                    <a:pt x="122" y="305"/>
                  </a:cubicBezTo>
                  <a:lnTo>
                    <a:pt x="96" y="297"/>
                  </a:lnTo>
                  <a:cubicBezTo>
                    <a:pt x="95" y="297"/>
                    <a:pt x="94" y="296"/>
                    <a:pt x="93" y="295"/>
                  </a:cubicBezTo>
                  <a:lnTo>
                    <a:pt x="70" y="283"/>
                  </a:lnTo>
                  <a:cubicBezTo>
                    <a:pt x="69" y="282"/>
                    <a:pt x="68" y="282"/>
                    <a:pt x="67" y="281"/>
                  </a:cubicBezTo>
                  <a:lnTo>
                    <a:pt x="47" y="265"/>
                  </a:lnTo>
                  <a:cubicBezTo>
                    <a:pt x="46" y="264"/>
                    <a:pt x="45" y="263"/>
                    <a:pt x="44" y="262"/>
                  </a:cubicBezTo>
                  <a:lnTo>
                    <a:pt x="28" y="242"/>
                  </a:lnTo>
                  <a:cubicBezTo>
                    <a:pt x="27" y="241"/>
                    <a:pt x="27" y="240"/>
                    <a:pt x="26" y="239"/>
                  </a:cubicBezTo>
                  <a:lnTo>
                    <a:pt x="13" y="216"/>
                  </a:lnTo>
                  <a:cubicBezTo>
                    <a:pt x="13" y="215"/>
                    <a:pt x="12" y="214"/>
                    <a:pt x="12" y="213"/>
                  </a:cubicBezTo>
                  <a:lnTo>
                    <a:pt x="4" y="187"/>
                  </a:lnTo>
                  <a:cubicBezTo>
                    <a:pt x="4" y="186"/>
                    <a:pt x="3" y="185"/>
                    <a:pt x="3" y="183"/>
                  </a:cubicBezTo>
                  <a:lnTo>
                    <a:pt x="1" y="156"/>
                  </a:lnTo>
                  <a:cubicBezTo>
                    <a:pt x="0" y="155"/>
                    <a:pt x="0" y="154"/>
                    <a:pt x="1" y="152"/>
                  </a:cubicBezTo>
                  <a:lnTo>
                    <a:pt x="3" y="125"/>
                  </a:lnTo>
                  <a:cubicBezTo>
                    <a:pt x="3" y="124"/>
                    <a:pt x="4" y="123"/>
                    <a:pt x="4" y="122"/>
                  </a:cubicBezTo>
                  <a:lnTo>
                    <a:pt x="12" y="96"/>
                  </a:lnTo>
                  <a:cubicBezTo>
                    <a:pt x="12" y="95"/>
                    <a:pt x="13" y="94"/>
                    <a:pt x="13" y="93"/>
                  </a:cubicBezTo>
                  <a:lnTo>
                    <a:pt x="26" y="70"/>
                  </a:lnTo>
                  <a:cubicBezTo>
                    <a:pt x="27" y="69"/>
                    <a:pt x="27" y="68"/>
                    <a:pt x="28" y="67"/>
                  </a:cubicBezTo>
                  <a:lnTo>
                    <a:pt x="44" y="47"/>
                  </a:lnTo>
                  <a:cubicBezTo>
                    <a:pt x="45" y="46"/>
                    <a:pt x="46" y="45"/>
                    <a:pt x="47" y="44"/>
                  </a:cubicBezTo>
                  <a:lnTo>
                    <a:pt x="67" y="28"/>
                  </a:lnTo>
                  <a:cubicBezTo>
                    <a:pt x="68" y="27"/>
                    <a:pt x="69" y="27"/>
                    <a:pt x="70" y="26"/>
                  </a:cubicBezTo>
                  <a:lnTo>
                    <a:pt x="93" y="13"/>
                  </a:lnTo>
                  <a:cubicBezTo>
                    <a:pt x="94" y="13"/>
                    <a:pt x="95" y="12"/>
                    <a:pt x="96" y="12"/>
                  </a:cubicBezTo>
                  <a:lnTo>
                    <a:pt x="122" y="4"/>
                  </a:lnTo>
                  <a:cubicBezTo>
                    <a:pt x="123" y="4"/>
                    <a:pt x="124" y="3"/>
                    <a:pt x="125" y="3"/>
                  </a:cubicBezTo>
                  <a:lnTo>
                    <a:pt x="152" y="1"/>
                  </a:lnTo>
                  <a:cubicBezTo>
                    <a:pt x="154" y="0"/>
                    <a:pt x="155" y="0"/>
                    <a:pt x="156" y="1"/>
                  </a:cubicBezTo>
                  <a:lnTo>
                    <a:pt x="183" y="3"/>
                  </a:lnTo>
                  <a:cubicBezTo>
                    <a:pt x="185" y="3"/>
                    <a:pt x="186" y="4"/>
                    <a:pt x="187" y="4"/>
                  </a:cubicBezTo>
                  <a:lnTo>
                    <a:pt x="213" y="12"/>
                  </a:lnTo>
                  <a:cubicBezTo>
                    <a:pt x="214" y="12"/>
                    <a:pt x="215" y="13"/>
                    <a:pt x="216" y="13"/>
                  </a:cubicBezTo>
                  <a:lnTo>
                    <a:pt x="239" y="26"/>
                  </a:lnTo>
                  <a:cubicBezTo>
                    <a:pt x="240" y="27"/>
                    <a:pt x="241" y="27"/>
                    <a:pt x="242" y="28"/>
                  </a:cubicBezTo>
                  <a:lnTo>
                    <a:pt x="262" y="44"/>
                  </a:lnTo>
                  <a:cubicBezTo>
                    <a:pt x="263" y="45"/>
                    <a:pt x="264" y="46"/>
                    <a:pt x="265" y="47"/>
                  </a:cubicBezTo>
                  <a:lnTo>
                    <a:pt x="281" y="67"/>
                  </a:lnTo>
                  <a:cubicBezTo>
                    <a:pt x="282" y="68"/>
                    <a:pt x="282" y="69"/>
                    <a:pt x="283" y="70"/>
                  </a:cubicBezTo>
                  <a:lnTo>
                    <a:pt x="295" y="93"/>
                  </a:lnTo>
                  <a:cubicBezTo>
                    <a:pt x="296" y="94"/>
                    <a:pt x="297" y="95"/>
                    <a:pt x="297" y="96"/>
                  </a:cubicBezTo>
                  <a:lnTo>
                    <a:pt x="305" y="122"/>
                  </a:lnTo>
                  <a:cubicBezTo>
                    <a:pt x="305" y="123"/>
                    <a:pt x="305" y="124"/>
                    <a:pt x="306" y="125"/>
                  </a:cubicBezTo>
                  <a:lnTo>
                    <a:pt x="308" y="152"/>
                  </a:lnTo>
                  <a:close/>
                  <a:moveTo>
                    <a:pt x="266" y="129"/>
                  </a:moveTo>
                  <a:lnTo>
                    <a:pt x="267" y="133"/>
                  </a:lnTo>
                  <a:lnTo>
                    <a:pt x="259" y="108"/>
                  </a:lnTo>
                  <a:lnTo>
                    <a:pt x="260" y="112"/>
                  </a:lnTo>
                  <a:lnTo>
                    <a:pt x="248" y="89"/>
                  </a:lnTo>
                  <a:lnTo>
                    <a:pt x="250" y="92"/>
                  </a:lnTo>
                  <a:lnTo>
                    <a:pt x="234" y="72"/>
                  </a:lnTo>
                  <a:lnTo>
                    <a:pt x="237" y="75"/>
                  </a:lnTo>
                  <a:lnTo>
                    <a:pt x="217" y="59"/>
                  </a:lnTo>
                  <a:lnTo>
                    <a:pt x="220" y="61"/>
                  </a:lnTo>
                  <a:lnTo>
                    <a:pt x="197" y="48"/>
                  </a:lnTo>
                  <a:lnTo>
                    <a:pt x="201" y="50"/>
                  </a:lnTo>
                  <a:lnTo>
                    <a:pt x="176" y="42"/>
                  </a:lnTo>
                  <a:lnTo>
                    <a:pt x="179" y="43"/>
                  </a:lnTo>
                  <a:lnTo>
                    <a:pt x="152" y="40"/>
                  </a:lnTo>
                  <a:lnTo>
                    <a:pt x="156" y="40"/>
                  </a:lnTo>
                  <a:lnTo>
                    <a:pt x="129" y="43"/>
                  </a:lnTo>
                  <a:lnTo>
                    <a:pt x="133" y="42"/>
                  </a:lnTo>
                  <a:lnTo>
                    <a:pt x="108" y="50"/>
                  </a:lnTo>
                  <a:lnTo>
                    <a:pt x="112" y="48"/>
                  </a:lnTo>
                  <a:lnTo>
                    <a:pt x="89" y="61"/>
                  </a:lnTo>
                  <a:lnTo>
                    <a:pt x="92" y="59"/>
                  </a:lnTo>
                  <a:lnTo>
                    <a:pt x="72" y="75"/>
                  </a:lnTo>
                  <a:lnTo>
                    <a:pt x="75" y="72"/>
                  </a:lnTo>
                  <a:lnTo>
                    <a:pt x="59" y="92"/>
                  </a:lnTo>
                  <a:lnTo>
                    <a:pt x="61" y="89"/>
                  </a:lnTo>
                  <a:lnTo>
                    <a:pt x="48" y="112"/>
                  </a:lnTo>
                  <a:lnTo>
                    <a:pt x="50" y="108"/>
                  </a:lnTo>
                  <a:lnTo>
                    <a:pt x="42" y="133"/>
                  </a:lnTo>
                  <a:lnTo>
                    <a:pt x="43" y="129"/>
                  </a:lnTo>
                  <a:lnTo>
                    <a:pt x="40" y="156"/>
                  </a:lnTo>
                  <a:lnTo>
                    <a:pt x="40" y="152"/>
                  </a:lnTo>
                  <a:lnTo>
                    <a:pt x="43" y="179"/>
                  </a:lnTo>
                  <a:lnTo>
                    <a:pt x="42" y="176"/>
                  </a:lnTo>
                  <a:lnTo>
                    <a:pt x="50" y="201"/>
                  </a:lnTo>
                  <a:lnTo>
                    <a:pt x="48" y="197"/>
                  </a:lnTo>
                  <a:lnTo>
                    <a:pt x="61" y="220"/>
                  </a:lnTo>
                  <a:lnTo>
                    <a:pt x="59" y="217"/>
                  </a:lnTo>
                  <a:lnTo>
                    <a:pt x="75" y="237"/>
                  </a:lnTo>
                  <a:lnTo>
                    <a:pt x="72" y="234"/>
                  </a:lnTo>
                  <a:lnTo>
                    <a:pt x="92" y="250"/>
                  </a:lnTo>
                  <a:lnTo>
                    <a:pt x="89" y="248"/>
                  </a:lnTo>
                  <a:lnTo>
                    <a:pt x="112" y="260"/>
                  </a:lnTo>
                  <a:lnTo>
                    <a:pt x="108" y="259"/>
                  </a:lnTo>
                  <a:lnTo>
                    <a:pt x="133" y="267"/>
                  </a:lnTo>
                  <a:lnTo>
                    <a:pt x="129" y="266"/>
                  </a:lnTo>
                  <a:lnTo>
                    <a:pt x="156" y="269"/>
                  </a:lnTo>
                  <a:lnTo>
                    <a:pt x="152" y="269"/>
                  </a:lnTo>
                  <a:lnTo>
                    <a:pt x="179" y="266"/>
                  </a:lnTo>
                  <a:lnTo>
                    <a:pt x="176" y="267"/>
                  </a:lnTo>
                  <a:lnTo>
                    <a:pt x="201" y="259"/>
                  </a:lnTo>
                  <a:lnTo>
                    <a:pt x="197" y="260"/>
                  </a:lnTo>
                  <a:lnTo>
                    <a:pt x="220" y="248"/>
                  </a:lnTo>
                  <a:lnTo>
                    <a:pt x="217" y="250"/>
                  </a:lnTo>
                  <a:lnTo>
                    <a:pt x="237" y="234"/>
                  </a:lnTo>
                  <a:lnTo>
                    <a:pt x="234" y="237"/>
                  </a:lnTo>
                  <a:lnTo>
                    <a:pt x="250" y="217"/>
                  </a:lnTo>
                  <a:lnTo>
                    <a:pt x="248" y="220"/>
                  </a:lnTo>
                  <a:lnTo>
                    <a:pt x="260" y="197"/>
                  </a:lnTo>
                  <a:lnTo>
                    <a:pt x="259" y="201"/>
                  </a:lnTo>
                  <a:lnTo>
                    <a:pt x="267" y="176"/>
                  </a:lnTo>
                  <a:lnTo>
                    <a:pt x="266" y="179"/>
                  </a:lnTo>
                  <a:lnTo>
                    <a:pt x="269" y="152"/>
                  </a:lnTo>
                  <a:lnTo>
                    <a:pt x="269" y="156"/>
                  </a:lnTo>
                  <a:lnTo>
                    <a:pt x="266" y="12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4" name="Freeform 56"/>
            <p:cNvSpPr>
              <a:spLocks/>
            </p:cNvSpPr>
            <p:nvPr/>
          </p:nvSpPr>
          <p:spPr bwMode="auto">
            <a:xfrm>
              <a:off x="932" y="1654"/>
              <a:ext cx="3813" cy="1438"/>
            </a:xfrm>
            <a:custGeom>
              <a:avLst/>
              <a:gdLst>
                <a:gd name="T0" fmla="*/ 75 w 15887"/>
                <a:gd name="T1" fmla="*/ 29 h 5991"/>
                <a:gd name="T2" fmla="*/ 1127 w 15887"/>
                <a:gd name="T3" fmla="*/ 3201 h 5991"/>
                <a:gd name="T4" fmla="*/ 1099 w 15887"/>
                <a:gd name="T5" fmla="*/ 3177 h 5991"/>
                <a:gd name="T6" fmla="*/ 2155 w 15887"/>
                <a:gd name="T7" fmla="*/ 3373 h 5991"/>
                <a:gd name="T8" fmla="*/ 3207 w 15887"/>
                <a:gd name="T9" fmla="*/ 3569 h 5991"/>
                <a:gd name="T10" fmla="*/ 4263 w 15887"/>
                <a:gd name="T11" fmla="*/ 3765 h 5991"/>
                <a:gd name="T12" fmla="*/ 5315 w 15887"/>
                <a:gd name="T13" fmla="*/ 3961 h 5991"/>
                <a:gd name="T14" fmla="*/ 6371 w 15887"/>
                <a:gd name="T15" fmla="*/ 4157 h 5991"/>
                <a:gd name="T16" fmla="*/ 7423 w 15887"/>
                <a:gd name="T17" fmla="*/ 4353 h 5991"/>
                <a:gd name="T18" fmla="*/ 8479 w 15887"/>
                <a:gd name="T19" fmla="*/ 4549 h 5991"/>
                <a:gd name="T20" fmla="*/ 9531 w 15887"/>
                <a:gd name="T21" fmla="*/ 4745 h 5991"/>
                <a:gd name="T22" fmla="*/ 10587 w 15887"/>
                <a:gd name="T23" fmla="*/ 4941 h 5991"/>
                <a:gd name="T24" fmla="*/ 11639 w 15887"/>
                <a:gd name="T25" fmla="*/ 5137 h 5991"/>
                <a:gd name="T26" fmla="*/ 12691 w 15887"/>
                <a:gd name="T27" fmla="*/ 5329 h 5991"/>
                <a:gd name="T28" fmla="*/ 13747 w 15887"/>
                <a:gd name="T29" fmla="*/ 5525 h 5991"/>
                <a:gd name="T30" fmla="*/ 14799 w 15887"/>
                <a:gd name="T31" fmla="*/ 5721 h 5991"/>
                <a:gd name="T32" fmla="*/ 15855 w 15887"/>
                <a:gd name="T33" fmla="*/ 5917 h 5991"/>
                <a:gd name="T34" fmla="*/ 15884 w 15887"/>
                <a:gd name="T35" fmla="*/ 5959 h 5991"/>
                <a:gd name="T36" fmla="*/ 15842 w 15887"/>
                <a:gd name="T37" fmla="*/ 5988 h 5991"/>
                <a:gd name="T38" fmla="*/ 14786 w 15887"/>
                <a:gd name="T39" fmla="*/ 5792 h 5991"/>
                <a:gd name="T40" fmla="*/ 13734 w 15887"/>
                <a:gd name="T41" fmla="*/ 5596 h 5991"/>
                <a:gd name="T42" fmla="*/ 12678 w 15887"/>
                <a:gd name="T43" fmla="*/ 5400 h 5991"/>
                <a:gd name="T44" fmla="*/ 11626 w 15887"/>
                <a:gd name="T45" fmla="*/ 5208 h 5991"/>
                <a:gd name="T46" fmla="*/ 10574 w 15887"/>
                <a:gd name="T47" fmla="*/ 5012 h 5991"/>
                <a:gd name="T48" fmla="*/ 9518 w 15887"/>
                <a:gd name="T49" fmla="*/ 4816 h 5991"/>
                <a:gd name="T50" fmla="*/ 8466 w 15887"/>
                <a:gd name="T51" fmla="*/ 4620 h 5991"/>
                <a:gd name="T52" fmla="*/ 7410 w 15887"/>
                <a:gd name="T53" fmla="*/ 4424 h 5991"/>
                <a:gd name="T54" fmla="*/ 6358 w 15887"/>
                <a:gd name="T55" fmla="*/ 4228 h 5991"/>
                <a:gd name="T56" fmla="*/ 5302 w 15887"/>
                <a:gd name="T57" fmla="*/ 4032 h 5991"/>
                <a:gd name="T58" fmla="*/ 4250 w 15887"/>
                <a:gd name="T59" fmla="*/ 3836 h 5991"/>
                <a:gd name="T60" fmla="*/ 3194 w 15887"/>
                <a:gd name="T61" fmla="*/ 3640 h 5991"/>
                <a:gd name="T62" fmla="*/ 2142 w 15887"/>
                <a:gd name="T63" fmla="*/ 3444 h 5991"/>
                <a:gd name="T64" fmla="*/ 1086 w 15887"/>
                <a:gd name="T65" fmla="*/ 3248 h 5991"/>
                <a:gd name="T66" fmla="*/ 1058 w 15887"/>
                <a:gd name="T67" fmla="*/ 3224 h 5991"/>
                <a:gd name="T68" fmla="*/ 6 w 15887"/>
                <a:gd name="T69" fmla="*/ 52 h 5991"/>
                <a:gd name="T70" fmla="*/ 29 w 15887"/>
                <a:gd name="T71" fmla="*/ 6 h 5991"/>
                <a:gd name="T72" fmla="*/ 75 w 15887"/>
                <a:gd name="T73" fmla="*/ 29 h 5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87" h="5991">
                  <a:moveTo>
                    <a:pt x="75" y="29"/>
                  </a:moveTo>
                  <a:lnTo>
                    <a:pt x="1127" y="3201"/>
                  </a:lnTo>
                  <a:lnTo>
                    <a:pt x="1099" y="3177"/>
                  </a:lnTo>
                  <a:lnTo>
                    <a:pt x="2155" y="3373"/>
                  </a:lnTo>
                  <a:lnTo>
                    <a:pt x="3207" y="3569"/>
                  </a:lnTo>
                  <a:lnTo>
                    <a:pt x="4263" y="3765"/>
                  </a:lnTo>
                  <a:lnTo>
                    <a:pt x="5315" y="3961"/>
                  </a:lnTo>
                  <a:lnTo>
                    <a:pt x="6371" y="4157"/>
                  </a:lnTo>
                  <a:lnTo>
                    <a:pt x="7423" y="4353"/>
                  </a:lnTo>
                  <a:lnTo>
                    <a:pt x="8479" y="4549"/>
                  </a:lnTo>
                  <a:lnTo>
                    <a:pt x="9531" y="4745"/>
                  </a:lnTo>
                  <a:lnTo>
                    <a:pt x="10587" y="4941"/>
                  </a:lnTo>
                  <a:lnTo>
                    <a:pt x="11639" y="5137"/>
                  </a:lnTo>
                  <a:lnTo>
                    <a:pt x="12691" y="5329"/>
                  </a:lnTo>
                  <a:lnTo>
                    <a:pt x="13747" y="5525"/>
                  </a:lnTo>
                  <a:lnTo>
                    <a:pt x="14799" y="5721"/>
                  </a:lnTo>
                  <a:lnTo>
                    <a:pt x="15855" y="5917"/>
                  </a:lnTo>
                  <a:cubicBezTo>
                    <a:pt x="15875" y="5921"/>
                    <a:pt x="15887" y="5939"/>
                    <a:pt x="15884" y="5959"/>
                  </a:cubicBezTo>
                  <a:cubicBezTo>
                    <a:pt x="15880" y="5979"/>
                    <a:pt x="15861" y="5991"/>
                    <a:pt x="15842" y="5988"/>
                  </a:cubicBezTo>
                  <a:lnTo>
                    <a:pt x="14786" y="5792"/>
                  </a:lnTo>
                  <a:lnTo>
                    <a:pt x="13734" y="5596"/>
                  </a:lnTo>
                  <a:lnTo>
                    <a:pt x="12678" y="5400"/>
                  </a:lnTo>
                  <a:lnTo>
                    <a:pt x="11626" y="5208"/>
                  </a:lnTo>
                  <a:lnTo>
                    <a:pt x="10574" y="5012"/>
                  </a:lnTo>
                  <a:lnTo>
                    <a:pt x="9518" y="4816"/>
                  </a:lnTo>
                  <a:lnTo>
                    <a:pt x="8466" y="4620"/>
                  </a:lnTo>
                  <a:lnTo>
                    <a:pt x="7410" y="4424"/>
                  </a:lnTo>
                  <a:lnTo>
                    <a:pt x="6358" y="4228"/>
                  </a:lnTo>
                  <a:lnTo>
                    <a:pt x="5302" y="4032"/>
                  </a:lnTo>
                  <a:lnTo>
                    <a:pt x="4250" y="3836"/>
                  </a:lnTo>
                  <a:lnTo>
                    <a:pt x="3194" y="3640"/>
                  </a:lnTo>
                  <a:lnTo>
                    <a:pt x="2142" y="3444"/>
                  </a:lnTo>
                  <a:lnTo>
                    <a:pt x="1086" y="3248"/>
                  </a:lnTo>
                  <a:cubicBezTo>
                    <a:pt x="1073" y="3245"/>
                    <a:pt x="1062" y="3236"/>
                    <a:pt x="1058" y="3224"/>
                  </a:cubicBezTo>
                  <a:lnTo>
                    <a:pt x="6" y="52"/>
                  </a:lnTo>
                  <a:cubicBezTo>
                    <a:pt x="0" y="33"/>
                    <a:pt x="10" y="13"/>
                    <a:pt x="29" y="6"/>
                  </a:cubicBezTo>
                  <a:cubicBezTo>
                    <a:pt x="48" y="0"/>
                    <a:pt x="68" y="10"/>
                    <a:pt x="75" y="29"/>
                  </a:cubicBez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5" name="Rectangle 57"/>
            <p:cNvSpPr>
              <a:spLocks noChangeArrowheads="1"/>
            </p:cNvSpPr>
            <p:nvPr/>
          </p:nvSpPr>
          <p:spPr bwMode="auto">
            <a:xfrm>
              <a:off x="913" y="1634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6" name="Freeform 58"/>
            <p:cNvSpPr>
              <a:spLocks noEditPoints="1"/>
            </p:cNvSpPr>
            <p:nvPr/>
          </p:nvSpPr>
          <p:spPr bwMode="auto">
            <a:xfrm>
              <a:off x="910" y="1631"/>
              <a:ext cx="62" cy="62"/>
            </a:xfrm>
            <a:custGeom>
              <a:avLst/>
              <a:gdLst>
                <a:gd name="T0" fmla="*/ 0 w 1024"/>
                <a:gd name="T1" fmla="*/ 48 h 1024"/>
                <a:gd name="T2" fmla="*/ 48 w 1024"/>
                <a:gd name="T3" fmla="*/ 0 h 1024"/>
                <a:gd name="T4" fmla="*/ 976 w 1024"/>
                <a:gd name="T5" fmla="*/ 0 h 1024"/>
                <a:gd name="T6" fmla="*/ 1024 w 1024"/>
                <a:gd name="T7" fmla="*/ 48 h 1024"/>
                <a:gd name="T8" fmla="*/ 1024 w 1024"/>
                <a:gd name="T9" fmla="*/ 976 h 1024"/>
                <a:gd name="T10" fmla="*/ 976 w 1024"/>
                <a:gd name="T11" fmla="*/ 1024 h 1024"/>
                <a:gd name="T12" fmla="*/ 48 w 1024"/>
                <a:gd name="T13" fmla="*/ 1024 h 1024"/>
                <a:gd name="T14" fmla="*/ 0 w 1024"/>
                <a:gd name="T15" fmla="*/ 976 h 1024"/>
                <a:gd name="T16" fmla="*/ 0 w 1024"/>
                <a:gd name="T17" fmla="*/ 48 h 1024"/>
                <a:gd name="T18" fmla="*/ 96 w 1024"/>
                <a:gd name="T19" fmla="*/ 976 h 1024"/>
                <a:gd name="T20" fmla="*/ 48 w 1024"/>
                <a:gd name="T21" fmla="*/ 928 h 1024"/>
                <a:gd name="T22" fmla="*/ 976 w 1024"/>
                <a:gd name="T23" fmla="*/ 928 h 1024"/>
                <a:gd name="T24" fmla="*/ 928 w 1024"/>
                <a:gd name="T25" fmla="*/ 976 h 1024"/>
                <a:gd name="T26" fmla="*/ 928 w 1024"/>
                <a:gd name="T27" fmla="*/ 48 h 1024"/>
                <a:gd name="T28" fmla="*/ 976 w 1024"/>
                <a:gd name="T29" fmla="*/ 96 h 1024"/>
                <a:gd name="T30" fmla="*/ 48 w 1024"/>
                <a:gd name="T31" fmla="*/ 96 h 1024"/>
                <a:gd name="T32" fmla="*/ 96 w 1024"/>
                <a:gd name="T33" fmla="*/ 48 h 1024"/>
                <a:gd name="T34" fmla="*/ 96 w 1024"/>
                <a:gd name="T35" fmla="*/ 976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4" h="1024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lnTo>
                    <a:pt x="976" y="0"/>
                  </a:lnTo>
                  <a:cubicBezTo>
                    <a:pt x="1003" y="0"/>
                    <a:pt x="1024" y="22"/>
                    <a:pt x="1024" y="48"/>
                  </a:cubicBezTo>
                  <a:lnTo>
                    <a:pt x="1024" y="976"/>
                  </a:lnTo>
                  <a:cubicBezTo>
                    <a:pt x="1024" y="1003"/>
                    <a:pt x="1003" y="1024"/>
                    <a:pt x="976" y="1024"/>
                  </a:cubicBezTo>
                  <a:lnTo>
                    <a:pt x="48" y="1024"/>
                  </a:lnTo>
                  <a:cubicBezTo>
                    <a:pt x="22" y="1024"/>
                    <a:pt x="0" y="1003"/>
                    <a:pt x="0" y="976"/>
                  </a:cubicBezTo>
                  <a:lnTo>
                    <a:pt x="0" y="48"/>
                  </a:lnTo>
                  <a:close/>
                  <a:moveTo>
                    <a:pt x="96" y="976"/>
                  </a:moveTo>
                  <a:lnTo>
                    <a:pt x="48" y="928"/>
                  </a:lnTo>
                  <a:lnTo>
                    <a:pt x="976" y="928"/>
                  </a:lnTo>
                  <a:lnTo>
                    <a:pt x="928" y="976"/>
                  </a:lnTo>
                  <a:lnTo>
                    <a:pt x="928" y="48"/>
                  </a:lnTo>
                  <a:lnTo>
                    <a:pt x="976" y="96"/>
                  </a:lnTo>
                  <a:lnTo>
                    <a:pt x="48" y="96"/>
                  </a:lnTo>
                  <a:lnTo>
                    <a:pt x="96" y="48"/>
                  </a:lnTo>
                  <a:lnTo>
                    <a:pt x="96" y="976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7" name="Rectangle 59"/>
            <p:cNvSpPr>
              <a:spLocks noChangeArrowheads="1"/>
            </p:cNvSpPr>
            <p:nvPr/>
          </p:nvSpPr>
          <p:spPr bwMode="auto">
            <a:xfrm>
              <a:off x="1166" y="2397"/>
              <a:ext cx="55" cy="55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8" name="Freeform 60"/>
            <p:cNvSpPr>
              <a:spLocks noEditPoints="1"/>
            </p:cNvSpPr>
            <p:nvPr/>
          </p:nvSpPr>
          <p:spPr bwMode="auto">
            <a:xfrm>
              <a:off x="1163" y="2394"/>
              <a:ext cx="61" cy="61"/>
            </a:xfrm>
            <a:custGeom>
              <a:avLst/>
              <a:gdLst>
                <a:gd name="T0" fmla="*/ 0 w 1024"/>
                <a:gd name="T1" fmla="*/ 48 h 1024"/>
                <a:gd name="T2" fmla="*/ 48 w 1024"/>
                <a:gd name="T3" fmla="*/ 0 h 1024"/>
                <a:gd name="T4" fmla="*/ 976 w 1024"/>
                <a:gd name="T5" fmla="*/ 0 h 1024"/>
                <a:gd name="T6" fmla="*/ 1024 w 1024"/>
                <a:gd name="T7" fmla="*/ 48 h 1024"/>
                <a:gd name="T8" fmla="*/ 1024 w 1024"/>
                <a:gd name="T9" fmla="*/ 976 h 1024"/>
                <a:gd name="T10" fmla="*/ 976 w 1024"/>
                <a:gd name="T11" fmla="*/ 1024 h 1024"/>
                <a:gd name="T12" fmla="*/ 48 w 1024"/>
                <a:gd name="T13" fmla="*/ 1024 h 1024"/>
                <a:gd name="T14" fmla="*/ 0 w 1024"/>
                <a:gd name="T15" fmla="*/ 976 h 1024"/>
                <a:gd name="T16" fmla="*/ 0 w 1024"/>
                <a:gd name="T17" fmla="*/ 48 h 1024"/>
                <a:gd name="T18" fmla="*/ 96 w 1024"/>
                <a:gd name="T19" fmla="*/ 976 h 1024"/>
                <a:gd name="T20" fmla="*/ 48 w 1024"/>
                <a:gd name="T21" fmla="*/ 928 h 1024"/>
                <a:gd name="T22" fmla="*/ 976 w 1024"/>
                <a:gd name="T23" fmla="*/ 928 h 1024"/>
                <a:gd name="T24" fmla="*/ 928 w 1024"/>
                <a:gd name="T25" fmla="*/ 976 h 1024"/>
                <a:gd name="T26" fmla="*/ 928 w 1024"/>
                <a:gd name="T27" fmla="*/ 48 h 1024"/>
                <a:gd name="T28" fmla="*/ 976 w 1024"/>
                <a:gd name="T29" fmla="*/ 96 h 1024"/>
                <a:gd name="T30" fmla="*/ 48 w 1024"/>
                <a:gd name="T31" fmla="*/ 96 h 1024"/>
                <a:gd name="T32" fmla="*/ 96 w 1024"/>
                <a:gd name="T33" fmla="*/ 48 h 1024"/>
                <a:gd name="T34" fmla="*/ 96 w 1024"/>
                <a:gd name="T35" fmla="*/ 976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4" h="1024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lnTo>
                    <a:pt x="976" y="0"/>
                  </a:lnTo>
                  <a:cubicBezTo>
                    <a:pt x="1003" y="0"/>
                    <a:pt x="1024" y="22"/>
                    <a:pt x="1024" y="48"/>
                  </a:cubicBezTo>
                  <a:lnTo>
                    <a:pt x="1024" y="976"/>
                  </a:lnTo>
                  <a:cubicBezTo>
                    <a:pt x="1024" y="1003"/>
                    <a:pt x="1003" y="1024"/>
                    <a:pt x="976" y="1024"/>
                  </a:cubicBezTo>
                  <a:lnTo>
                    <a:pt x="48" y="1024"/>
                  </a:lnTo>
                  <a:cubicBezTo>
                    <a:pt x="22" y="1024"/>
                    <a:pt x="0" y="1003"/>
                    <a:pt x="0" y="976"/>
                  </a:cubicBezTo>
                  <a:lnTo>
                    <a:pt x="0" y="48"/>
                  </a:lnTo>
                  <a:close/>
                  <a:moveTo>
                    <a:pt x="96" y="976"/>
                  </a:moveTo>
                  <a:lnTo>
                    <a:pt x="48" y="928"/>
                  </a:lnTo>
                  <a:lnTo>
                    <a:pt x="976" y="928"/>
                  </a:lnTo>
                  <a:lnTo>
                    <a:pt x="928" y="976"/>
                  </a:lnTo>
                  <a:lnTo>
                    <a:pt x="928" y="48"/>
                  </a:lnTo>
                  <a:lnTo>
                    <a:pt x="976" y="96"/>
                  </a:lnTo>
                  <a:lnTo>
                    <a:pt x="48" y="96"/>
                  </a:lnTo>
                  <a:lnTo>
                    <a:pt x="96" y="48"/>
                  </a:lnTo>
                  <a:lnTo>
                    <a:pt x="96" y="976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89" name="Rectangle 61"/>
            <p:cNvSpPr>
              <a:spLocks noChangeArrowheads="1"/>
            </p:cNvSpPr>
            <p:nvPr/>
          </p:nvSpPr>
          <p:spPr bwMode="auto">
            <a:xfrm>
              <a:off x="1418" y="2444"/>
              <a:ext cx="56" cy="55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90" name="Freeform 62"/>
            <p:cNvSpPr>
              <a:spLocks noEditPoints="1"/>
            </p:cNvSpPr>
            <p:nvPr/>
          </p:nvSpPr>
          <p:spPr bwMode="auto">
            <a:xfrm>
              <a:off x="1415" y="2441"/>
              <a:ext cx="62" cy="61"/>
            </a:xfrm>
            <a:custGeom>
              <a:avLst/>
              <a:gdLst>
                <a:gd name="T0" fmla="*/ 0 w 1024"/>
                <a:gd name="T1" fmla="*/ 48 h 1024"/>
                <a:gd name="T2" fmla="*/ 48 w 1024"/>
                <a:gd name="T3" fmla="*/ 0 h 1024"/>
                <a:gd name="T4" fmla="*/ 976 w 1024"/>
                <a:gd name="T5" fmla="*/ 0 h 1024"/>
                <a:gd name="T6" fmla="*/ 1024 w 1024"/>
                <a:gd name="T7" fmla="*/ 48 h 1024"/>
                <a:gd name="T8" fmla="*/ 1024 w 1024"/>
                <a:gd name="T9" fmla="*/ 976 h 1024"/>
                <a:gd name="T10" fmla="*/ 976 w 1024"/>
                <a:gd name="T11" fmla="*/ 1024 h 1024"/>
                <a:gd name="T12" fmla="*/ 48 w 1024"/>
                <a:gd name="T13" fmla="*/ 1024 h 1024"/>
                <a:gd name="T14" fmla="*/ 0 w 1024"/>
                <a:gd name="T15" fmla="*/ 976 h 1024"/>
                <a:gd name="T16" fmla="*/ 0 w 1024"/>
                <a:gd name="T17" fmla="*/ 48 h 1024"/>
                <a:gd name="T18" fmla="*/ 96 w 1024"/>
                <a:gd name="T19" fmla="*/ 976 h 1024"/>
                <a:gd name="T20" fmla="*/ 48 w 1024"/>
                <a:gd name="T21" fmla="*/ 928 h 1024"/>
                <a:gd name="T22" fmla="*/ 976 w 1024"/>
                <a:gd name="T23" fmla="*/ 928 h 1024"/>
                <a:gd name="T24" fmla="*/ 928 w 1024"/>
                <a:gd name="T25" fmla="*/ 976 h 1024"/>
                <a:gd name="T26" fmla="*/ 928 w 1024"/>
                <a:gd name="T27" fmla="*/ 48 h 1024"/>
                <a:gd name="T28" fmla="*/ 976 w 1024"/>
                <a:gd name="T29" fmla="*/ 96 h 1024"/>
                <a:gd name="T30" fmla="*/ 48 w 1024"/>
                <a:gd name="T31" fmla="*/ 96 h 1024"/>
                <a:gd name="T32" fmla="*/ 96 w 1024"/>
                <a:gd name="T33" fmla="*/ 48 h 1024"/>
                <a:gd name="T34" fmla="*/ 96 w 1024"/>
                <a:gd name="T35" fmla="*/ 976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4" h="1024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lnTo>
                    <a:pt x="976" y="0"/>
                  </a:lnTo>
                  <a:cubicBezTo>
                    <a:pt x="1003" y="0"/>
                    <a:pt x="1024" y="22"/>
                    <a:pt x="1024" y="48"/>
                  </a:cubicBezTo>
                  <a:lnTo>
                    <a:pt x="1024" y="976"/>
                  </a:lnTo>
                  <a:cubicBezTo>
                    <a:pt x="1024" y="1003"/>
                    <a:pt x="1003" y="1024"/>
                    <a:pt x="976" y="1024"/>
                  </a:cubicBezTo>
                  <a:lnTo>
                    <a:pt x="48" y="1024"/>
                  </a:lnTo>
                  <a:cubicBezTo>
                    <a:pt x="22" y="1024"/>
                    <a:pt x="0" y="1003"/>
                    <a:pt x="0" y="976"/>
                  </a:cubicBezTo>
                  <a:lnTo>
                    <a:pt x="0" y="48"/>
                  </a:lnTo>
                  <a:close/>
                  <a:moveTo>
                    <a:pt x="96" y="976"/>
                  </a:moveTo>
                  <a:lnTo>
                    <a:pt x="48" y="928"/>
                  </a:lnTo>
                  <a:lnTo>
                    <a:pt x="976" y="928"/>
                  </a:lnTo>
                  <a:lnTo>
                    <a:pt x="928" y="976"/>
                  </a:lnTo>
                  <a:lnTo>
                    <a:pt x="928" y="48"/>
                  </a:lnTo>
                  <a:lnTo>
                    <a:pt x="976" y="96"/>
                  </a:lnTo>
                  <a:lnTo>
                    <a:pt x="48" y="96"/>
                  </a:lnTo>
                  <a:lnTo>
                    <a:pt x="96" y="48"/>
                  </a:lnTo>
                  <a:lnTo>
                    <a:pt x="96" y="976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391" name="Rectangle 63"/>
            <p:cNvSpPr>
              <a:spLocks noChangeArrowheads="1"/>
            </p:cNvSpPr>
            <p:nvPr/>
          </p:nvSpPr>
          <p:spPr bwMode="auto">
            <a:xfrm>
              <a:off x="1672" y="2491"/>
              <a:ext cx="55" cy="55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4" name="Freeform 64"/>
            <p:cNvSpPr>
              <a:spLocks noEditPoints="1"/>
            </p:cNvSpPr>
            <p:nvPr/>
          </p:nvSpPr>
          <p:spPr bwMode="auto">
            <a:xfrm>
              <a:off x="1669" y="2488"/>
              <a:ext cx="61" cy="61"/>
            </a:xfrm>
            <a:custGeom>
              <a:avLst/>
              <a:gdLst>
                <a:gd name="T0" fmla="*/ 0 w 1024"/>
                <a:gd name="T1" fmla="*/ 48 h 1024"/>
                <a:gd name="T2" fmla="*/ 48 w 1024"/>
                <a:gd name="T3" fmla="*/ 0 h 1024"/>
                <a:gd name="T4" fmla="*/ 976 w 1024"/>
                <a:gd name="T5" fmla="*/ 0 h 1024"/>
                <a:gd name="T6" fmla="*/ 1024 w 1024"/>
                <a:gd name="T7" fmla="*/ 48 h 1024"/>
                <a:gd name="T8" fmla="*/ 1024 w 1024"/>
                <a:gd name="T9" fmla="*/ 976 h 1024"/>
                <a:gd name="T10" fmla="*/ 976 w 1024"/>
                <a:gd name="T11" fmla="*/ 1024 h 1024"/>
                <a:gd name="T12" fmla="*/ 48 w 1024"/>
                <a:gd name="T13" fmla="*/ 1024 h 1024"/>
                <a:gd name="T14" fmla="*/ 0 w 1024"/>
                <a:gd name="T15" fmla="*/ 976 h 1024"/>
                <a:gd name="T16" fmla="*/ 0 w 1024"/>
                <a:gd name="T17" fmla="*/ 48 h 1024"/>
                <a:gd name="T18" fmla="*/ 96 w 1024"/>
                <a:gd name="T19" fmla="*/ 976 h 1024"/>
                <a:gd name="T20" fmla="*/ 48 w 1024"/>
                <a:gd name="T21" fmla="*/ 928 h 1024"/>
                <a:gd name="T22" fmla="*/ 976 w 1024"/>
                <a:gd name="T23" fmla="*/ 928 h 1024"/>
                <a:gd name="T24" fmla="*/ 928 w 1024"/>
                <a:gd name="T25" fmla="*/ 976 h 1024"/>
                <a:gd name="T26" fmla="*/ 928 w 1024"/>
                <a:gd name="T27" fmla="*/ 48 h 1024"/>
                <a:gd name="T28" fmla="*/ 976 w 1024"/>
                <a:gd name="T29" fmla="*/ 96 h 1024"/>
                <a:gd name="T30" fmla="*/ 48 w 1024"/>
                <a:gd name="T31" fmla="*/ 96 h 1024"/>
                <a:gd name="T32" fmla="*/ 96 w 1024"/>
                <a:gd name="T33" fmla="*/ 48 h 1024"/>
                <a:gd name="T34" fmla="*/ 96 w 1024"/>
                <a:gd name="T35" fmla="*/ 976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4" h="1024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lnTo>
                    <a:pt x="976" y="0"/>
                  </a:lnTo>
                  <a:cubicBezTo>
                    <a:pt x="1003" y="0"/>
                    <a:pt x="1024" y="22"/>
                    <a:pt x="1024" y="48"/>
                  </a:cubicBezTo>
                  <a:lnTo>
                    <a:pt x="1024" y="976"/>
                  </a:lnTo>
                  <a:cubicBezTo>
                    <a:pt x="1024" y="1003"/>
                    <a:pt x="1003" y="1024"/>
                    <a:pt x="976" y="1024"/>
                  </a:cubicBezTo>
                  <a:lnTo>
                    <a:pt x="48" y="1024"/>
                  </a:lnTo>
                  <a:cubicBezTo>
                    <a:pt x="22" y="1024"/>
                    <a:pt x="0" y="1003"/>
                    <a:pt x="0" y="976"/>
                  </a:cubicBezTo>
                  <a:lnTo>
                    <a:pt x="0" y="48"/>
                  </a:lnTo>
                  <a:close/>
                  <a:moveTo>
                    <a:pt x="96" y="976"/>
                  </a:moveTo>
                  <a:lnTo>
                    <a:pt x="48" y="928"/>
                  </a:lnTo>
                  <a:lnTo>
                    <a:pt x="976" y="928"/>
                  </a:lnTo>
                  <a:lnTo>
                    <a:pt x="928" y="976"/>
                  </a:lnTo>
                  <a:lnTo>
                    <a:pt x="928" y="48"/>
                  </a:lnTo>
                  <a:lnTo>
                    <a:pt x="976" y="96"/>
                  </a:lnTo>
                  <a:lnTo>
                    <a:pt x="48" y="96"/>
                  </a:lnTo>
                  <a:lnTo>
                    <a:pt x="96" y="48"/>
                  </a:lnTo>
                  <a:lnTo>
                    <a:pt x="96" y="976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5" name="Rectangle 65"/>
            <p:cNvSpPr>
              <a:spLocks noChangeArrowheads="1"/>
            </p:cNvSpPr>
            <p:nvPr/>
          </p:nvSpPr>
          <p:spPr bwMode="auto">
            <a:xfrm>
              <a:off x="1924" y="2538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6" name="Freeform 66"/>
            <p:cNvSpPr>
              <a:spLocks noEditPoints="1"/>
            </p:cNvSpPr>
            <p:nvPr/>
          </p:nvSpPr>
          <p:spPr bwMode="auto">
            <a:xfrm>
              <a:off x="1921" y="2535"/>
              <a:ext cx="62" cy="61"/>
            </a:xfrm>
            <a:custGeom>
              <a:avLst/>
              <a:gdLst>
                <a:gd name="T0" fmla="*/ 0 w 1024"/>
                <a:gd name="T1" fmla="*/ 48 h 1024"/>
                <a:gd name="T2" fmla="*/ 48 w 1024"/>
                <a:gd name="T3" fmla="*/ 0 h 1024"/>
                <a:gd name="T4" fmla="*/ 976 w 1024"/>
                <a:gd name="T5" fmla="*/ 0 h 1024"/>
                <a:gd name="T6" fmla="*/ 1024 w 1024"/>
                <a:gd name="T7" fmla="*/ 48 h 1024"/>
                <a:gd name="T8" fmla="*/ 1024 w 1024"/>
                <a:gd name="T9" fmla="*/ 976 h 1024"/>
                <a:gd name="T10" fmla="*/ 976 w 1024"/>
                <a:gd name="T11" fmla="*/ 1024 h 1024"/>
                <a:gd name="T12" fmla="*/ 48 w 1024"/>
                <a:gd name="T13" fmla="*/ 1024 h 1024"/>
                <a:gd name="T14" fmla="*/ 0 w 1024"/>
                <a:gd name="T15" fmla="*/ 976 h 1024"/>
                <a:gd name="T16" fmla="*/ 0 w 1024"/>
                <a:gd name="T17" fmla="*/ 48 h 1024"/>
                <a:gd name="T18" fmla="*/ 96 w 1024"/>
                <a:gd name="T19" fmla="*/ 976 h 1024"/>
                <a:gd name="T20" fmla="*/ 48 w 1024"/>
                <a:gd name="T21" fmla="*/ 928 h 1024"/>
                <a:gd name="T22" fmla="*/ 976 w 1024"/>
                <a:gd name="T23" fmla="*/ 928 h 1024"/>
                <a:gd name="T24" fmla="*/ 928 w 1024"/>
                <a:gd name="T25" fmla="*/ 976 h 1024"/>
                <a:gd name="T26" fmla="*/ 928 w 1024"/>
                <a:gd name="T27" fmla="*/ 48 h 1024"/>
                <a:gd name="T28" fmla="*/ 976 w 1024"/>
                <a:gd name="T29" fmla="*/ 96 h 1024"/>
                <a:gd name="T30" fmla="*/ 48 w 1024"/>
                <a:gd name="T31" fmla="*/ 96 h 1024"/>
                <a:gd name="T32" fmla="*/ 96 w 1024"/>
                <a:gd name="T33" fmla="*/ 48 h 1024"/>
                <a:gd name="T34" fmla="*/ 96 w 1024"/>
                <a:gd name="T35" fmla="*/ 976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4" h="1024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lnTo>
                    <a:pt x="976" y="0"/>
                  </a:lnTo>
                  <a:cubicBezTo>
                    <a:pt x="1003" y="0"/>
                    <a:pt x="1024" y="22"/>
                    <a:pt x="1024" y="48"/>
                  </a:cubicBezTo>
                  <a:lnTo>
                    <a:pt x="1024" y="976"/>
                  </a:lnTo>
                  <a:cubicBezTo>
                    <a:pt x="1024" y="1003"/>
                    <a:pt x="1003" y="1024"/>
                    <a:pt x="976" y="1024"/>
                  </a:cubicBezTo>
                  <a:lnTo>
                    <a:pt x="48" y="1024"/>
                  </a:lnTo>
                  <a:cubicBezTo>
                    <a:pt x="22" y="1024"/>
                    <a:pt x="0" y="1003"/>
                    <a:pt x="0" y="976"/>
                  </a:cubicBezTo>
                  <a:lnTo>
                    <a:pt x="0" y="48"/>
                  </a:lnTo>
                  <a:close/>
                  <a:moveTo>
                    <a:pt x="96" y="976"/>
                  </a:moveTo>
                  <a:lnTo>
                    <a:pt x="48" y="928"/>
                  </a:lnTo>
                  <a:lnTo>
                    <a:pt x="976" y="928"/>
                  </a:lnTo>
                  <a:lnTo>
                    <a:pt x="928" y="976"/>
                  </a:lnTo>
                  <a:lnTo>
                    <a:pt x="928" y="48"/>
                  </a:lnTo>
                  <a:lnTo>
                    <a:pt x="976" y="96"/>
                  </a:lnTo>
                  <a:lnTo>
                    <a:pt x="48" y="96"/>
                  </a:lnTo>
                  <a:lnTo>
                    <a:pt x="96" y="48"/>
                  </a:lnTo>
                  <a:lnTo>
                    <a:pt x="96" y="976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8" name="Rectangle 67"/>
            <p:cNvSpPr>
              <a:spLocks noChangeArrowheads="1"/>
            </p:cNvSpPr>
            <p:nvPr/>
          </p:nvSpPr>
          <p:spPr bwMode="auto">
            <a:xfrm>
              <a:off x="2178" y="2585"/>
              <a:ext cx="55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9" name="Freeform 68"/>
            <p:cNvSpPr>
              <a:spLocks noEditPoints="1"/>
            </p:cNvSpPr>
            <p:nvPr/>
          </p:nvSpPr>
          <p:spPr bwMode="auto">
            <a:xfrm>
              <a:off x="2175" y="2582"/>
              <a:ext cx="61" cy="61"/>
            </a:xfrm>
            <a:custGeom>
              <a:avLst/>
              <a:gdLst>
                <a:gd name="T0" fmla="*/ 0 w 1024"/>
                <a:gd name="T1" fmla="*/ 48 h 1024"/>
                <a:gd name="T2" fmla="*/ 48 w 1024"/>
                <a:gd name="T3" fmla="*/ 0 h 1024"/>
                <a:gd name="T4" fmla="*/ 976 w 1024"/>
                <a:gd name="T5" fmla="*/ 0 h 1024"/>
                <a:gd name="T6" fmla="*/ 1024 w 1024"/>
                <a:gd name="T7" fmla="*/ 48 h 1024"/>
                <a:gd name="T8" fmla="*/ 1024 w 1024"/>
                <a:gd name="T9" fmla="*/ 976 h 1024"/>
                <a:gd name="T10" fmla="*/ 976 w 1024"/>
                <a:gd name="T11" fmla="*/ 1024 h 1024"/>
                <a:gd name="T12" fmla="*/ 48 w 1024"/>
                <a:gd name="T13" fmla="*/ 1024 h 1024"/>
                <a:gd name="T14" fmla="*/ 0 w 1024"/>
                <a:gd name="T15" fmla="*/ 976 h 1024"/>
                <a:gd name="T16" fmla="*/ 0 w 1024"/>
                <a:gd name="T17" fmla="*/ 48 h 1024"/>
                <a:gd name="T18" fmla="*/ 96 w 1024"/>
                <a:gd name="T19" fmla="*/ 976 h 1024"/>
                <a:gd name="T20" fmla="*/ 48 w 1024"/>
                <a:gd name="T21" fmla="*/ 928 h 1024"/>
                <a:gd name="T22" fmla="*/ 976 w 1024"/>
                <a:gd name="T23" fmla="*/ 928 h 1024"/>
                <a:gd name="T24" fmla="*/ 928 w 1024"/>
                <a:gd name="T25" fmla="*/ 976 h 1024"/>
                <a:gd name="T26" fmla="*/ 928 w 1024"/>
                <a:gd name="T27" fmla="*/ 48 h 1024"/>
                <a:gd name="T28" fmla="*/ 976 w 1024"/>
                <a:gd name="T29" fmla="*/ 96 h 1024"/>
                <a:gd name="T30" fmla="*/ 48 w 1024"/>
                <a:gd name="T31" fmla="*/ 96 h 1024"/>
                <a:gd name="T32" fmla="*/ 96 w 1024"/>
                <a:gd name="T33" fmla="*/ 48 h 1024"/>
                <a:gd name="T34" fmla="*/ 96 w 1024"/>
                <a:gd name="T35" fmla="*/ 976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4" h="1024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lnTo>
                    <a:pt x="976" y="0"/>
                  </a:lnTo>
                  <a:cubicBezTo>
                    <a:pt x="1003" y="0"/>
                    <a:pt x="1024" y="22"/>
                    <a:pt x="1024" y="48"/>
                  </a:cubicBezTo>
                  <a:lnTo>
                    <a:pt x="1024" y="976"/>
                  </a:lnTo>
                  <a:cubicBezTo>
                    <a:pt x="1024" y="1003"/>
                    <a:pt x="1003" y="1024"/>
                    <a:pt x="976" y="1024"/>
                  </a:cubicBezTo>
                  <a:lnTo>
                    <a:pt x="48" y="1024"/>
                  </a:lnTo>
                  <a:cubicBezTo>
                    <a:pt x="22" y="1024"/>
                    <a:pt x="0" y="1003"/>
                    <a:pt x="0" y="976"/>
                  </a:cubicBezTo>
                  <a:lnTo>
                    <a:pt x="0" y="48"/>
                  </a:lnTo>
                  <a:close/>
                  <a:moveTo>
                    <a:pt x="96" y="976"/>
                  </a:moveTo>
                  <a:lnTo>
                    <a:pt x="48" y="928"/>
                  </a:lnTo>
                  <a:lnTo>
                    <a:pt x="976" y="928"/>
                  </a:lnTo>
                  <a:lnTo>
                    <a:pt x="928" y="976"/>
                  </a:lnTo>
                  <a:lnTo>
                    <a:pt x="928" y="48"/>
                  </a:lnTo>
                  <a:lnTo>
                    <a:pt x="976" y="96"/>
                  </a:lnTo>
                  <a:lnTo>
                    <a:pt x="48" y="96"/>
                  </a:lnTo>
                  <a:lnTo>
                    <a:pt x="96" y="48"/>
                  </a:lnTo>
                  <a:lnTo>
                    <a:pt x="96" y="976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0" name="Rectangle 69"/>
            <p:cNvSpPr>
              <a:spLocks noChangeArrowheads="1"/>
            </p:cNvSpPr>
            <p:nvPr/>
          </p:nvSpPr>
          <p:spPr bwMode="auto">
            <a:xfrm>
              <a:off x="2430" y="2632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1" name="Freeform 70"/>
            <p:cNvSpPr>
              <a:spLocks noEditPoints="1"/>
            </p:cNvSpPr>
            <p:nvPr/>
          </p:nvSpPr>
          <p:spPr bwMode="auto">
            <a:xfrm>
              <a:off x="2427" y="2629"/>
              <a:ext cx="62" cy="61"/>
            </a:xfrm>
            <a:custGeom>
              <a:avLst/>
              <a:gdLst>
                <a:gd name="T0" fmla="*/ 0 w 512"/>
                <a:gd name="T1" fmla="*/ 24 h 512"/>
                <a:gd name="T2" fmla="*/ 24 w 512"/>
                <a:gd name="T3" fmla="*/ 0 h 512"/>
                <a:gd name="T4" fmla="*/ 488 w 512"/>
                <a:gd name="T5" fmla="*/ 0 h 512"/>
                <a:gd name="T6" fmla="*/ 512 w 512"/>
                <a:gd name="T7" fmla="*/ 24 h 512"/>
                <a:gd name="T8" fmla="*/ 512 w 512"/>
                <a:gd name="T9" fmla="*/ 488 h 512"/>
                <a:gd name="T10" fmla="*/ 488 w 512"/>
                <a:gd name="T11" fmla="*/ 512 h 512"/>
                <a:gd name="T12" fmla="*/ 24 w 512"/>
                <a:gd name="T13" fmla="*/ 512 h 512"/>
                <a:gd name="T14" fmla="*/ 0 w 512"/>
                <a:gd name="T15" fmla="*/ 488 h 512"/>
                <a:gd name="T16" fmla="*/ 0 w 512"/>
                <a:gd name="T17" fmla="*/ 24 h 512"/>
                <a:gd name="T18" fmla="*/ 48 w 512"/>
                <a:gd name="T19" fmla="*/ 488 h 512"/>
                <a:gd name="T20" fmla="*/ 24 w 512"/>
                <a:gd name="T21" fmla="*/ 464 h 512"/>
                <a:gd name="T22" fmla="*/ 488 w 512"/>
                <a:gd name="T23" fmla="*/ 464 h 512"/>
                <a:gd name="T24" fmla="*/ 464 w 512"/>
                <a:gd name="T25" fmla="*/ 488 h 512"/>
                <a:gd name="T26" fmla="*/ 464 w 512"/>
                <a:gd name="T27" fmla="*/ 24 h 512"/>
                <a:gd name="T28" fmla="*/ 488 w 512"/>
                <a:gd name="T29" fmla="*/ 48 h 512"/>
                <a:gd name="T30" fmla="*/ 24 w 512"/>
                <a:gd name="T31" fmla="*/ 48 h 512"/>
                <a:gd name="T32" fmla="*/ 48 w 512"/>
                <a:gd name="T33" fmla="*/ 24 h 512"/>
                <a:gd name="T34" fmla="*/ 48 w 512"/>
                <a:gd name="T35" fmla="*/ 48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" h="5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88" y="0"/>
                  </a:lnTo>
                  <a:cubicBezTo>
                    <a:pt x="502" y="0"/>
                    <a:pt x="512" y="11"/>
                    <a:pt x="512" y="24"/>
                  </a:cubicBezTo>
                  <a:lnTo>
                    <a:pt x="512" y="488"/>
                  </a:lnTo>
                  <a:cubicBezTo>
                    <a:pt x="512" y="502"/>
                    <a:pt x="502" y="512"/>
                    <a:pt x="488" y="512"/>
                  </a:cubicBezTo>
                  <a:lnTo>
                    <a:pt x="24" y="512"/>
                  </a:lnTo>
                  <a:cubicBezTo>
                    <a:pt x="11" y="512"/>
                    <a:pt x="0" y="502"/>
                    <a:pt x="0" y="488"/>
                  </a:cubicBezTo>
                  <a:lnTo>
                    <a:pt x="0" y="24"/>
                  </a:lnTo>
                  <a:close/>
                  <a:moveTo>
                    <a:pt x="48" y="488"/>
                  </a:moveTo>
                  <a:lnTo>
                    <a:pt x="24" y="464"/>
                  </a:lnTo>
                  <a:lnTo>
                    <a:pt x="488" y="464"/>
                  </a:lnTo>
                  <a:lnTo>
                    <a:pt x="464" y="488"/>
                  </a:lnTo>
                  <a:lnTo>
                    <a:pt x="464" y="24"/>
                  </a:lnTo>
                  <a:lnTo>
                    <a:pt x="4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2" name="Rectangle 71"/>
            <p:cNvSpPr>
              <a:spLocks noChangeArrowheads="1"/>
            </p:cNvSpPr>
            <p:nvPr/>
          </p:nvSpPr>
          <p:spPr bwMode="auto">
            <a:xfrm>
              <a:off x="2684" y="2678"/>
              <a:ext cx="55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3" name="Freeform 72"/>
            <p:cNvSpPr>
              <a:spLocks noEditPoints="1"/>
            </p:cNvSpPr>
            <p:nvPr/>
          </p:nvSpPr>
          <p:spPr bwMode="auto">
            <a:xfrm>
              <a:off x="2681" y="2675"/>
              <a:ext cx="61" cy="62"/>
            </a:xfrm>
            <a:custGeom>
              <a:avLst/>
              <a:gdLst>
                <a:gd name="T0" fmla="*/ 0 w 512"/>
                <a:gd name="T1" fmla="*/ 24 h 512"/>
                <a:gd name="T2" fmla="*/ 24 w 512"/>
                <a:gd name="T3" fmla="*/ 0 h 512"/>
                <a:gd name="T4" fmla="*/ 488 w 512"/>
                <a:gd name="T5" fmla="*/ 0 h 512"/>
                <a:gd name="T6" fmla="*/ 512 w 512"/>
                <a:gd name="T7" fmla="*/ 24 h 512"/>
                <a:gd name="T8" fmla="*/ 512 w 512"/>
                <a:gd name="T9" fmla="*/ 488 h 512"/>
                <a:gd name="T10" fmla="*/ 488 w 512"/>
                <a:gd name="T11" fmla="*/ 512 h 512"/>
                <a:gd name="T12" fmla="*/ 24 w 512"/>
                <a:gd name="T13" fmla="*/ 512 h 512"/>
                <a:gd name="T14" fmla="*/ 0 w 512"/>
                <a:gd name="T15" fmla="*/ 488 h 512"/>
                <a:gd name="T16" fmla="*/ 0 w 512"/>
                <a:gd name="T17" fmla="*/ 24 h 512"/>
                <a:gd name="T18" fmla="*/ 48 w 512"/>
                <a:gd name="T19" fmla="*/ 488 h 512"/>
                <a:gd name="T20" fmla="*/ 24 w 512"/>
                <a:gd name="T21" fmla="*/ 464 h 512"/>
                <a:gd name="T22" fmla="*/ 488 w 512"/>
                <a:gd name="T23" fmla="*/ 464 h 512"/>
                <a:gd name="T24" fmla="*/ 464 w 512"/>
                <a:gd name="T25" fmla="*/ 488 h 512"/>
                <a:gd name="T26" fmla="*/ 464 w 512"/>
                <a:gd name="T27" fmla="*/ 24 h 512"/>
                <a:gd name="T28" fmla="*/ 488 w 512"/>
                <a:gd name="T29" fmla="*/ 48 h 512"/>
                <a:gd name="T30" fmla="*/ 24 w 512"/>
                <a:gd name="T31" fmla="*/ 48 h 512"/>
                <a:gd name="T32" fmla="*/ 48 w 512"/>
                <a:gd name="T33" fmla="*/ 24 h 512"/>
                <a:gd name="T34" fmla="*/ 48 w 512"/>
                <a:gd name="T35" fmla="*/ 48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" h="5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88" y="0"/>
                  </a:lnTo>
                  <a:cubicBezTo>
                    <a:pt x="502" y="0"/>
                    <a:pt x="512" y="11"/>
                    <a:pt x="512" y="24"/>
                  </a:cubicBezTo>
                  <a:lnTo>
                    <a:pt x="512" y="488"/>
                  </a:lnTo>
                  <a:cubicBezTo>
                    <a:pt x="512" y="502"/>
                    <a:pt x="502" y="512"/>
                    <a:pt x="488" y="512"/>
                  </a:cubicBezTo>
                  <a:lnTo>
                    <a:pt x="24" y="512"/>
                  </a:lnTo>
                  <a:cubicBezTo>
                    <a:pt x="11" y="512"/>
                    <a:pt x="0" y="502"/>
                    <a:pt x="0" y="488"/>
                  </a:cubicBezTo>
                  <a:lnTo>
                    <a:pt x="0" y="24"/>
                  </a:lnTo>
                  <a:close/>
                  <a:moveTo>
                    <a:pt x="48" y="488"/>
                  </a:moveTo>
                  <a:lnTo>
                    <a:pt x="24" y="464"/>
                  </a:lnTo>
                  <a:lnTo>
                    <a:pt x="488" y="464"/>
                  </a:lnTo>
                  <a:lnTo>
                    <a:pt x="464" y="488"/>
                  </a:lnTo>
                  <a:lnTo>
                    <a:pt x="464" y="24"/>
                  </a:lnTo>
                  <a:lnTo>
                    <a:pt x="4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4" name="Rectangle 73"/>
            <p:cNvSpPr>
              <a:spLocks noChangeArrowheads="1"/>
            </p:cNvSpPr>
            <p:nvPr/>
          </p:nvSpPr>
          <p:spPr bwMode="auto">
            <a:xfrm>
              <a:off x="2936" y="2725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5" name="Freeform 74"/>
            <p:cNvSpPr>
              <a:spLocks noEditPoints="1"/>
            </p:cNvSpPr>
            <p:nvPr/>
          </p:nvSpPr>
          <p:spPr bwMode="auto">
            <a:xfrm>
              <a:off x="2933" y="2722"/>
              <a:ext cx="62" cy="62"/>
            </a:xfrm>
            <a:custGeom>
              <a:avLst/>
              <a:gdLst>
                <a:gd name="T0" fmla="*/ 0 w 512"/>
                <a:gd name="T1" fmla="*/ 24 h 512"/>
                <a:gd name="T2" fmla="*/ 24 w 512"/>
                <a:gd name="T3" fmla="*/ 0 h 512"/>
                <a:gd name="T4" fmla="*/ 488 w 512"/>
                <a:gd name="T5" fmla="*/ 0 h 512"/>
                <a:gd name="T6" fmla="*/ 512 w 512"/>
                <a:gd name="T7" fmla="*/ 24 h 512"/>
                <a:gd name="T8" fmla="*/ 512 w 512"/>
                <a:gd name="T9" fmla="*/ 488 h 512"/>
                <a:gd name="T10" fmla="*/ 488 w 512"/>
                <a:gd name="T11" fmla="*/ 512 h 512"/>
                <a:gd name="T12" fmla="*/ 24 w 512"/>
                <a:gd name="T13" fmla="*/ 512 h 512"/>
                <a:gd name="T14" fmla="*/ 0 w 512"/>
                <a:gd name="T15" fmla="*/ 488 h 512"/>
                <a:gd name="T16" fmla="*/ 0 w 512"/>
                <a:gd name="T17" fmla="*/ 24 h 512"/>
                <a:gd name="T18" fmla="*/ 48 w 512"/>
                <a:gd name="T19" fmla="*/ 488 h 512"/>
                <a:gd name="T20" fmla="*/ 24 w 512"/>
                <a:gd name="T21" fmla="*/ 464 h 512"/>
                <a:gd name="T22" fmla="*/ 488 w 512"/>
                <a:gd name="T23" fmla="*/ 464 h 512"/>
                <a:gd name="T24" fmla="*/ 464 w 512"/>
                <a:gd name="T25" fmla="*/ 488 h 512"/>
                <a:gd name="T26" fmla="*/ 464 w 512"/>
                <a:gd name="T27" fmla="*/ 24 h 512"/>
                <a:gd name="T28" fmla="*/ 488 w 512"/>
                <a:gd name="T29" fmla="*/ 48 h 512"/>
                <a:gd name="T30" fmla="*/ 24 w 512"/>
                <a:gd name="T31" fmla="*/ 48 h 512"/>
                <a:gd name="T32" fmla="*/ 48 w 512"/>
                <a:gd name="T33" fmla="*/ 24 h 512"/>
                <a:gd name="T34" fmla="*/ 48 w 512"/>
                <a:gd name="T35" fmla="*/ 48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" h="5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88" y="0"/>
                  </a:lnTo>
                  <a:cubicBezTo>
                    <a:pt x="502" y="0"/>
                    <a:pt x="512" y="11"/>
                    <a:pt x="512" y="24"/>
                  </a:cubicBezTo>
                  <a:lnTo>
                    <a:pt x="512" y="488"/>
                  </a:lnTo>
                  <a:cubicBezTo>
                    <a:pt x="512" y="502"/>
                    <a:pt x="502" y="512"/>
                    <a:pt x="488" y="512"/>
                  </a:cubicBezTo>
                  <a:lnTo>
                    <a:pt x="24" y="512"/>
                  </a:lnTo>
                  <a:cubicBezTo>
                    <a:pt x="11" y="512"/>
                    <a:pt x="0" y="502"/>
                    <a:pt x="0" y="488"/>
                  </a:cubicBezTo>
                  <a:lnTo>
                    <a:pt x="0" y="24"/>
                  </a:lnTo>
                  <a:close/>
                  <a:moveTo>
                    <a:pt x="48" y="488"/>
                  </a:moveTo>
                  <a:lnTo>
                    <a:pt x="24" y="464"/>
                  </a:lnTo>
                  <a:lnTo>
                    <a:pt x="488" y="464"/>
                  </a:lnTo>
                  <a:lnTo>
                    <a:pt x="464" y="488"/>
                  </a:lnTo>
                  <a:lnTo>
                    <a:pt x="464" y="24"/>
                  </a:lnTo>
                  <a:lnTo>
                    <a:pt x="4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6" name="Rectangle 75"/>
            <p:cNvSpPr>
              <a:spLocks noChangeArrowheads="1"/>
            </p:cNvSpPr>
            <p:nvPr/>
          </p:nvSpPr>
          <p:spPr bwMode="auto">
            <a:xfrm>
              <a:off x="3190" y="2772"/>
              <a:ext cx="55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7" name="Freeform 76"/>
            <p:cNvSpPr>
              <a:spLocks noEditPoints="1"/>
            </p:cNvSpPr>
            <p:nvPr/>
          </p:nvSpPr>
          <p:spPr bwMode="auto">
            <a:xfrm>
              <a:off x="3187" y="2769"/>
              <a:ext cx="61" cy="62"/>
            </a:xfrm>
            <a:custGeom>
              <a:avLst/>
              <a:gdLst>
                <a:gd name="T0" fmla="*/ 0 w 512"/>
                <a:gd name="T1" fmla="*/ 24 h 512"/>
                <a:gd name="T2" fmla="*/ 24 w 512"/>
                <a:gd name="T3" fmla="*/ 0 h 512"/>
                <a:gd name="T4" fmla="*/ 488 w 512"/>
                <a:gd name="T5" fmla="*/ 0 h 512"/>
                <a:gd name="T6" fmla="*/ 512 w 512"/>
                <a:gd name="T7" fmla="*/ 24 h 512"/>
                <a:gd name="T8" fmla="*/ 512 w 512"/>
                <a:gd name="T9" fmla="*/ 488 h 512"/>
                <a:gd name="T10" fmla="*/ 488 w 512"/>
                <a:gd name="T11" fmla="*/ 512 h 512"/>
                <a:gd name="T12" fmla="*/ 24 w 512"/>
                <a:gd name="T13" fmla="*/ 512 h 512"/>
                <a:gd name="T14" fmla="*/ 0 w 512"/>
                <a:gd name="T15" fmla="*/ 488 h 512"/>
                <a:gd name="T16" fmla="*/ 0 w 512"/>
                <a:gd name="T17" fmla="*/ 24 h 512"/>
                <a:gd name="T18" fmla="*/ 48 w 512"/>
                <a:gd name="T19" fmla="*/ 488 h 512"/>
                <a:gd name="T20" fmla="*/ 24 w 512"/>
                <a:gd name="T21" fmla="*/ 464 h 512"/>
                <a:gd name="T22" fmla="*/ 488 w 512"/>
                <a:gd name="T23" fmla="*/ 464 h 512"/>
                <a:gd name="T24" fmla="*/ 464 w 512"/>
                <a:gd name="T25" fmla="*/ 488 h 512"/>
                <a:gd name="T26" fmla="*/ 464 w 512"/>
                <a:gd name="T27" fmla="*/ 24 h 512"/>
                <a:gd name="T28" fmla="*/ 488 w 512"/>
                <a:gd name="T29" fmla="*/ 48 h 512"/>
                <a:gd name="T30" fmla="*/ 24 w 512"/>
                <a:gd name="T31" fmla="*/ 48 h 512"/>
                <a:gd name="T32" fmla="*/ 48 w 512"/>
                <a:gd name="T33" fmla="*/ 24 h 512"/>
                <a:gd name="T34" fmla="*/ 48 w 512"/>
                <a:gd name="T35" fmla="*/ 48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" h="5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88" y="0"/>
                  </a:lnTo>
                  <a:cubicBezTo>
                    <a:pt x="502" y="0"/>
                    <a:pt x="512" y="11"/>
                    <a:pt x="512" y="24"/>
                  </a:cubicBezTo>
                  <a:lnTo>
                    <a:pt x="512" y="488"/>
                  </a:lnTo>
                  <a:cubicBezTo>
                    <a:pt x="512" y="502"/>
                    <a:pt x="502" y="512"/>
                    <a:pt x="488" y="512"/>
                  </a:cubicBezTo>
                  <a:lnTo>
                    <a:pt x="24" y="512"/>
                  </a:lnTo>
                  <a:cubicBezTo>
                    <a:pt x="11" y="512"/>
                    <a:pt x="0" y="502"/>
                    <a:pt x="0" y="488"/>
                  </a:cubicBezTo>
                  <a:lnTo>
                    <a:pt x="0" y="24"/>
                  </a:lnTo>
                  <a:close/>
                  <a:moveTo>
                    <a:pt x="48" y="488"/>
                  </a:moveTo>
                  <a:lnTo>
                    <a:pt x="24" y="464"/>
                  </a:lnTo>
                  <a:lnTo>
                    <a:pt x="488" y="464"/>
                  </a:lnTo>
                  <a:lnTo>
                    <a:pt x="464" y="488"/>
                  </a:lnTo>
                  <a:lnTo>
                    <a:pt x="464" y="24"/>
                  </a:lnTo>
                  <a:lnTo>
                    <a:pt x="4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8" name="Rectangle 77"/>
            <p:cNvSpPr>
              <a:spLocks noChangeArrowheads="1"/>
            </p:cNvSpPr>
            <p:nvPr/>
          </p:nvSpPr>
          <p:spPr bwMode="auto">
            <a:xfrm>
              <a:off x="3442" y="2819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9" name="Freeform 78"/>
            <p:cNvSpPr>
              <a:spLocks noEditPoints="1"/>
            </p:cNvSpPr>
            <p:nvPr/>
          </p:nvSpPr>
          <p:spPr bwMode="auto">
            <a:xfrm>
              <a:off x="3439" y="2816"/>
              <a:ext cx="62" cy="62"/>
            </a:xfrm>
            <a:custGeom>
              <a:avLst/>
              <a:gdLst>
                <a:gd name="T0" fmla="*/ 0 w 512"/>
                <a:gd name="T1" fmla="*/ 24 h 512"/>
                <a:gd name="T2" fmla="*/ 24 w 512"/>
                <a:gd name="T3" fmla="*/ 0 h 512"/>
                <a:gd name="T4" fmla="*/ 488 w 512"/>
                <a:gd name="T5" fmla="*/ 0 h 512"/>
                <a:gd name="T6" fmla="*/ 512 w 512"/>
                <a:gd name="T7" fmla="*/ 24 h 512"/>
                <a:gd name="T8" fmla="*/ 512 w 512"/>
                <a:gd name="T9" fmla="*/ 488 h 512"/>
                <a:gd name="T10" fmla="*/ 488 w 512"/>
                <a:gd name="T11" fmla="*/ 512 h 512"/>
                <a:gd name="T12" fmla="*/ 24 w 512"/>
                <a:gd name="T13" fmla="*/ 512 h 512"/>
                <a:gd name="T14" fmla="*/ 0 w 512"/>
                <a:gd name="T15" fmla="*/ 488 h 512"/>
                <a:gd name="T16" fmla="*/ 0 w 512"/>
                <a:gd name="T17" fmla="*/ 24 h 512"/>
                <a:gd name="T18" fmla="*/ 48 w 512"/>
                <a:gd name="T19" fmla="*/ 488 h 512"/>
                <a:gd name="T20" fmla="*/ 24 w 512"/>
                <a:gd name="T21" fmla="*/ 464 h 512"/>
                <a:gd name="T22" fmla="*/ 488 w 512"/>
                <a:gd name="T23" fmla="*/ 464 h 512"/>
                <a:gd name="T24" fmla="*/ 464 w 512"/>
                <a:gd name="T25" fmla="*/ 488 h 512"/>
                <a:gd name="T26" fmla="*/ 464 w 512"/>
                <a:gd name="T27" fmla="*/ 24 h 512"/>
                <a:gd name="T28" fmla="*/ 488 w 512"/>
                <a:gd name="T29" fmla="*/ 48 h 512"/>
                <a:gd name="T30" fmla="*/ 24 w 512"/>
                <a:gd name="T31" fmla="*/ 48 h 512"/>
                <a:gd name="T32" fmla="*/ 48 w 512"/>
                <a:gd name="T33" fmla="*/ 24 h 512"/>
                <a:gd name="T34" fmla="*/ 48 w 512"/>
                <a:gd name="T35" fmla="*/ 48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" h="5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88" y="0"/>
                  </a:lnTo>
                  <a:cubicBezTo>
                    <a:pt x="502" y="0"/>
                    <a:pt x="512" y="11"/>
                    <a:pt x="512" y="24"/>
                  </a:cubicBezTo>
                  <a:lnTo>
                    <a:pt x="512" y="488"/>
                  </a:lnTo>
                  <a:cubicBezTo>
                    <a:pt x="512" y="502"/>
                    <a:pt x="502" y="512"/>
                    <a:pt x="488" y="512"/>
                  </a:cubicBezTo>
                  <a:lnTo>
                    <a:pt x="24" y="512"/>
                  </a:lnTo>
                  <a:cubicBezTo>
                    <a:pt x="11" y="512"/>
                    <a:pt x="0" y="502"/>
                    <a:pt x="0" y="488"/>
                  </a:cubicBezTo>
                  <a:lnTo>
                    <a:pt x="0" y="24"/>
                  </a:lnTo>
                  <a:close/>
                  <a:moveTo>
                    <a:pt x="48" y="488"/>
                  </a:moveTo>
                  <a:lnTo>
                    <a:pt x="24" y="464"/>
                  </a:lnTo>
                  <a:lnTo>
                    <a:pt x="488" y="464"/>
                  </a:lnTo>
                  <a:lnTo>
                    <a:pt x="464" y="488"/>
                  </a:lnTo>
                  <a:lnTo>
                    <a:pt x="464" y="24"/>
                  </a:lnTo>
                  <a:lnTo>
                    <a:pt x="4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0" name="Rectangle 79"/>
            <p:cNvSpPr>
              <a:spLocks noChangeArrowheads="1"/>
            </p:cNvSpPr>
            <p:nvPr/>
          </p:nvSpPr>
          <p:spPr bwMode="auto">
            <a:xfrm>
              <a:off x="3695" y="2866"/>
              <a:ext cx="55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1" name="Freeform 80"/>
            <p:cNvSpPr>
              <a:spLocks noEditPoints="1"/>
            </p:cNvSpPr>
            <p:nvPr/>
          </p:nvSpPr>
          <p:spPr bwMode="auto">
            <a:xfrm>
              <a:off x="3692" y="2863"/>
              <a:ext cx="61" cy="62"/>
            </a:xfrm>
            <a:custGeom>
              <a:avLst/>
              <a:gdLst>
                <a:gd name="T0" fmla="*/ 0 w 512"/>
                <a:gd name="T1" fmla="*/ 24 h 512"/>
                <a:gd name="T2" fmla="*/ 24 w 512"/>
                <a:gd name="T3" fmla="*/ 0 h 512"/>
                <a:gd name="T4" fmla="*/ 488 w 512"/>
                <a:gd name="T5" fmla="*/ 0 h 512"/>
                <a:gd name="T6" fmla="*/ 512 w 512"/>
                <a:gd name="T7" fmla="*/ 24 h 512"/>
                <a:gd name="T8" fmla="*/ 512 w 512"/>
                <a:gd name="T9" fmla="*/ 488 h 512"/>
                <a:gd name="T10" fmla="*/ 488 w 512"/>
                <a:gd name="T11" fmla="*/ 512 h 512"/>
                <a:gd name="T12" fmla="*/ 24 w 512"/>
                <a:gd name="T13" fmla="*/ 512 h 512"/>
                <a:gd name="T14" fmla="*/ 0 w 512"/>
                <a:gd name="T15" fmla="*/ 488 h 512"/>
                <a:gd name="T16" fmla="*/ 0 w 512"/>
                <a:gd name="T17" fmla="*/ 24 h 512"/>
                <a:gd name="T18" fmla="*/ 48 w 512"/>
                <a:gd name="T19" fmla="*/ 488 h 512"/>
                <a:gd name="T20" fmla="*/ 24 w 512"/>
                <a:gd name="T21" fmla="*/ 464 h 512"/>
                <a:gd name="T22" fmla="*/ 488 w 512"/>
                <a:gd name="T23" fmla="*/ 464 h 512"/>
                <a:gd name="T24" fmla="*/ 464 w 512"/>
                <a:gd name="T25" fmla="*/ 488 h 512"/>
                <a:gd name="T26" fmla="*/ 464 w 512"/>
                <a:gd name="T27" fmla="*/ 24 h 512"/>
                <a:gd name="T28" fmla="*/ 488 w 512"/>
                <a:gd name="T29" fmla="*/ 48 h 512"/>
                <a:gd name="T30" fmla="*/ 24 w 512"/>
                <a:gd name="T31" fmla="*/ 48 h 512"/>
                <a:gd name="T32" fmla="*/ 48 w 512"/>
                <a:gd name="T33" fmla="*/ 24 h 512"/>
                <a:gd name="T34" fmla="*/ 48 w 512"/>
                <a:gd name="T35" fmla="*/ 48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" h="5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88" y="0"/>
                  </a:lnTo>
                  <a:cubicBezTo>
                    <a:pt x="502" y="0"/>
                    <a:pt x="512" y="11"/>
                    <a:pt x="512" y="24"/>
                  </a:cubicBezTo>
                  <a:lnTo>
                    <a:pt x="512" y="488"/>
                  </a:lnTo>
                  <a:cubicBezTo>
                    <a:pt x="512" y="502"/>
                    <a:pt x="502" y="512"/>
                    <a:pt x="488" y="512"/>
                  </a:cubicBezTo>
                  <a:lnTo>
                    <a:pt x="24" y="512"/>
                  </a:lnTo>
                  <a:cubicBezTo>
                    <a:pt x="11" y="512"/>
                    <a:pt x="0" y="502"/>
                    <a:pt x="0" y="488"/>
                  </a:cubicBezTo>
                  <a:lnTo>
                    <a:pt x="0" y="24"/>
                  </a:lnTo>
                  <a:close/>
                  <a:moveTo>
                    <a:pt x="48" y="488"/>
                  </a:moveTo>
                  <a:lnTo>
                    <a:pt x="24" y="464"/>
                  </a:lnTo>
                  <a:lnTo>
                    <a:pt x="488" y="464"/>
                  </a:lnTo>
                  <a:lnTo>
                    <a:pt x="464" y="488"/>
                  </a:lnTo>
                  <a:lnTo>
                    <a:pt x="464" y="24"/>
                  </a:lnTo>
                  <a:lnTo>
                    <a:pt x="4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2" name="Rectangle 81"/>
            <p:cNvSpPr>
              <a:spLocks noChangeArrowheads="1"/>
            </p:cNvSpPr>
            <p:nvPr/>
          </p:nvSpPr>
          <p:spPr bwMode="auto">
            <a:xfrm>
              <a:off x="3948" y="2913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3" name="Freeform 82"/>
            <p:cNvSpPr>
              <a:spLocks noEditPoints="1"/>
            </p:cNvSpPr>
            <p:nvPr/>
          </p:nvSpPr>
          <p:spPr bwMode="auto">
            <a:xfrm>
              <a:off x="3945" y="2910"/>
              <a:ext cx="62" cy="62"/>
            </a:xfrm>
            <a:custGeom>
              <a:avLst/>
              <a:gdLst>
                <a:gd name="T0" fmla="*/ 0 w 512"/>
                <a:gd name="T1" fmla="*/ 24 h 512"/>
                <a:gd name="T2" fmla="*/ 24 w 512"/>
                <a:gd name="T3" fmla="*/ 0 h 512"/>
                <a:gd name="T4" fmla="*/ 488 w 512"/>
                <a:gd name="T5" fmla="*/ 0 h 512"/>
                <a:gd name="T6" fmla="*/ 512 w 512"/>
                <a:gd name="T7" fmla="*/ 24 h 512"/>
                <a:gd name="T8" fmla="*/ 512 w 512"/>
                <a:gd name="T9" fmla="*/ 488 h 512"/>
                <a:gd name="T10" fmla="*/ 488 w 512"/>
                <a:gd name="T11" fmla="*/ 512 h 512"/>
                <a:gd name="T12" fmla="*/ 24 w 512"/>
                <a:gd name="T13" fmla="*/ 512 h 512"/>
                <a:gd name="T14" fmla="*/ 0 w 512"/>
                <a:gd name="T15" fmla="*/ 488 h 512"/>
                <a:gd name="T16" fmla="*/ 0 w 512"/>
                <a:gd name="T17" fmla="*/ 24 h 512"/>
                <a:gd name="T18" fmla="*/ 48 w 512"/>
                <a:gd name="T19" fmla="*/ 488 h 512"/>
                <a:gd name="T20" fmla="*/ 24 w 512"/>
                <a:gd name="T21" fmla="*/ 464 h 512"/>
                <a:gd name="T22" fmla="*/ 488 w 512"/>
                <a:gd name="T23" fmla="*/ 464 h 512"/>
                <a:gd name="T24" fmla="*/ 464 w 512"/>
                <a:gd name="T25" fmla="*/ 488 h 512"/>
                <a:gd name="T26" fmla="*/ 464 w 512"/>
                <a:gd name="T27" fmla="*/ 24 h 512"/>
                <a:gd name="T28" fmla="*/ 488 w 512"/>
                <a:gd name="T29" fmla="*/ 48 h 512"/>
                <a:gd name="T30" fmla="*/ 24 w 512"/>
                <a:gd name="T31" fmla="*/ 48 h 512"/>
                <a:gd name="T32" fmla="*/ 48 w 512"/>
                <a:gd name="T33" fmla="*/ 24 h 512"/>
                <a:gd name="T34" fmla="*/ 48 w 512"/>
                <a:gd name="T35" fmla="*/ 48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" h="5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88" y="0"/>
                  </a:lnTo>
                  <a:cubicBezTo>
                    <a:pt x="502" y="0"/>
                    <a:pt x="512" y="11"/>
                    <a:pt x="512" y="24"/>
                  </a:cubicBezTo>
                  <a:lnTo>
                    <a:pt x="512" y="488"/>
                  </a:lnTo>
                  <a:cubicBezTo>
                    <a:pt x="512" y="502"/>
                    <a:pt x="502" y="512"/>
                    <a:pt x="488" y="512"/>
                  </a:cubicBezTo>
                  <a:lnTo>
                    <a:pt x="24" y="512"/>
                  </a:lnTo>
                  <a:cubicBezTo>
                    <a:pt x="11" y="512"/>
                    <a:pt x="0" y="502"/>
                    <a:pt x="0" y="488"/>
                  </a:cubicBezTo>
                  <a:lnTo>
                    <a:pt x="0" y="24"/>
                  </a:lnTo>
                  <a:close/>
                  <a:moveTo>
                    <a:pt x="48" y="488"/>
                  </a:moveTo>
                  <a:lnTo>
                    <a:pt x="24" y="464"/>
                  </a:lnTo>
                  <a:lnTo>
                    <a:pt x="488" y="464"/>
                  </a:lnTo>
                  <a:lnTo>
                    <a:pt x="464" y="488"/>
                  </a:lnTo>
                  <a:lnTo>
                    <a:pt x="464" y="24"/>
                  </a:lnTo>
                  <a:lnTo>
                    <a:pt x="4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4" name="Rectangle 83"/>
            <p:cNvSpPr>
              <a:spLocks noChangeArrowheads="1"/>
            </p:cNvSpPr>
            <p:nvPr/>
          </p:nvSpPr>
          <p:spPr bwMode="auto">
            <a:xfrm>
              <a:off x="4200" y="2960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5" name="Freeform 84"/>
            <p:cNvSpPr>
              <a:spLocks noEditPoints="1"/>
            </p:cNvSpPr>
            <p:nvPr/>
          </p:nvSpPr>
          <p:spPr bwMode="auto">
            <a:xfrm>
              <a:off x="4198" y="2957"/>
              <a:ext cx="61" cy="62"/>
            </a:xfrm>
            <a:custGeom>
              <a:avLst/>
              <a:gdLst>
                <a:gd name="T0" fmla="*/ 0 w 512"/>
                <a:gd name="T1" fmla="*/ 24 h 512"/>
                <a:gd name="T2" fmla="*/ 24 w 512"/>
                <a:gd name="T3" fmla="*/ 0 h 512"/>
                <a:gd name="T4" fmla="*/ 488 w 512"/>
                <a:gd name="T5" fmla="*/ 0 h 512"/>
                <a:gd name="T6" fmla="*/ 512 w 512"/>
                <a:gd name="T7" fmla="*/ 24 h 512"/>
                <a:gd name="T8" fmla="*/ 512 w 512"/>
                <a:gd name="T9" fmla="*/ 488 h 512"/>
                <a:gd name="T10" fmla="*/ 488 w 512"/>
                <a:gd name="T11" fmla="*/ 512 h 512"/>
                <a:gd name="T12" fmla="*/ 24 w 512"/>
                <a:gd name="T13" fmla="*/ 512 h 512"/>
                <a:gd name="T14" fmla="*/ 0 w 512"/>
                <a:gd name="T15" fmla="*/ 488 h 512"/>
                <a:gd name="T16" fmla="*/ 0 w 512"/>
                <a:gd name="T17" fmla="*/ 24 h 512"/>
                <a:gd name="T18" fmla="*/ 48 w 512"/>
                <a:gd name="T19" fmla="*/ 488 h 512"/>
                <a:gd name="T20" fmla="*/ 24 w 512"/>
                <a:gd name="T21" fmla="*/ 464 h 512"/>
                <a:gd name="T22" fmla="*/ 488 w 512"/>
                <a:gd name="T23" fmla="*/ 464 h 512"/>
                <a:gd name="T24" fmla="*/ 464 w 512"/>
                <a:gd name="T25" fmla="*/ 488 h 512"/>
                <a:gd name="T26" fmla="*/ 464 w 512"/>
                <a:gd name="T27" fmla="*/ 24 h 512"/>
                <a:gd name="T28" fmla="*/ 488 w 512"/>
                <a:gd name="T29" fmla="*/ 48 h 512"/>
                <a:gd name="T30" fmla="*/ 24 w 512"/>
                <a:gd name="T31" fmla="*/ 48 h 512"/>
                <a:gd name="T32" fmla="*/ 48 w 512"/>
                <a:gd name="T33" fmla="*/ 24 h 512"/>
                <a:gd name="T34" fmla="*/ 48 w 512"/>
                <a:gd name="T35" fmla="*/ 48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2" h="5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88" y="0"/>
                  </a:lnTo>
                  <a:cubicBezTo>
                    <a:pt x="502" y="0"/>
                    <a:pt x="512" y="11"/>
                    <a:pt x="512" y="24"/>
                  </a:cubicBezTo>
                  <a:lnTo>
                    <a:pt x="512" y="488"/>
                  </a:lnTo>
                  <a:cubicBezTo>
                    <a:pt x="512" y="502"/>
                    <a:pt x="502" y="512"/>
                    <a:pt x="488" y="512"/>
                  </a:cubicBezTo>
                  <a:lnTo>
                    <a:pt x="24" y="512"/>
                  </a:lnTo>
                  <a:cubicBezTo>
                    <a:pt x="11" y="512"/>
                    <a:pt x="0" y="502"/>
                    <a:pt x="0" y="488"/>
                  </a:cubicBezTo>
                  <a:lnTo>
                    <a:pt x="0" y="24"/>
                  </a:lnTo>
                  <a:close/>
                  <a:moveTo>
                    <a:pt x="48" y="488"/>
                  </a:moveTo>
                  <a:lnTo>
                    <a:pt x="24" y="464"/>
                  </a:lnTo>
                  <a:lnTo>
                    <a:pt x="488" y="464"/>
                  </a:lnTo>
                  <a:lnTo>
                    <a:pt x="464" y="488"/>
                  </a:lnTo>
                  <a:lnTo>
                    <a:pt x="464" y="24"/>
                  </a:lnTo>
                  <a:lnTo>
                    <a:pt x="488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6" name="Rectangle 85"/>
            <p:cNvSpPr>
              <a:spLocks noChangeArrowheads="1"/>
            </p:cNvSpPr>
            <p:nvPr/>
          </p:nvSpPr>
          <p:spPr bwMode="auto">
            <a:xfrm>
              <a:off x="4454" y="3007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7" name="Freeform 86"/>
            <p:cNvSpPr>
              <a:spLocks noEditPoints="1"/>
            </p:cNvSpPr>
            <p:nvPr/>
          </p:nvSpPr>
          <p:spPr bwMode="auto">
            <a:xfrm>
              <a:off x="4451" y="3004"/>
              <a:ext cx="61" cy="62"/>
            </a:xfrm>
            <a:custGeom>
              <a:avLst/>
              <a:gdLst>
                <a:gd name="T0" fmla="*/ 0 w 256"/>
                <a:gd name="T1" fmla="*/ 12 h 256"/>
                <a:gd name="T2" fmla="*/ 12 w 256"/>
                <a:gd name="T3" fmla="*/ 0 h 256"/>
                <a:gd name="T4" fmla="*/ 244 w 256"/>
                <a:gd name="T5" fmla="*/ 0 h 256"/>
                <a:gd name="T6" fmla="*/ 256 w 256"/>
                <a:gd name="T7" fmla="*/ 12 h 256"/>
                <a:gd name="T8" fmla="*/ 256 w 256"/>
                <a:gd name="T9" fmla="*/ 244 h 256"/>
                <a:gd name="T10" fmla="*/ 244 w 256"/>
                <a:gd name="T11" fmla="*/ 256 h 256"/>
                <a:gd name="T12" fmla="*/ 12 w 256"/>
                <a:gd name="T13" fmla="*/ 256 h 256"/>
                <a:gd name="T14" fmla="*/ 0 w 256"/>
                <a:gd name="T15" fmla="*/ 244 h 256"/>
                <a:gd name="T16" fmla="*/ 0 w 256"/>
                <a:gd name="T17" fmla="*/ 12 h 256"/>
                <a:gd name="T18" fmla="*/ 24 w 256"/>
                <a:gd name="T19" fmla="*/ 244 h 256"/>
                <a:gd name="T20" fmla="*/ 12 w 256"/>
                <a:gd name="T21" fmla="*/ 232 h 256"/>
                <a:gd name="T22" fmla="*/ 244 w 256"/>
                <a:gd name="T23" fmla="*/ 232 h 256"/>
                <a:gd name="T24" fmla="*/ 232 w 256"/>
                <a:gd name="T25" fmla="*/ 244 h 256"/>
                <a:gd name="T26" fmla="*/ 232 w 256"/>
                <a:gd name="T27" fmla="*/ 12 h 256"/>
                <a:gd name="T28" fmla="*/ 244 w 256"/>
                <a:gd name="T29" fmla="*/ 24 h 256"/>
                <a:gd name="T30" fmla="*/ 12 w 256"/>
                <a:gd name="T31" fmla="*/ 24 h 256"/>
                <a:gd name="T32" fmla="*/ 24 w 256"/>
                <a:gd name="T33" fmla="*/ 12 h 256"/>
                <a:gd name="T34" fmla="*/ 24 w 256"/>
                <a:gd name="T35" fmla="*/ 24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256">
                  <a:moveTo>
                    <a:pt x="0" y="12"/>
                  </a:moveTo>
                  <a:cubicBezTo>
                    <a:pt x="0" y="6"/>
                    <a:pt x="6" y="0"/>
                    <a:pt x="12" y="0"/>
                  </a:cubicBezTo>
                  <a:lnTo>
                    <a:pt x="244" y="0"/>
                  </a:lnTo>
                  <a:cubicBezTo>
                    <a:pt x="251" y="0"/>
                    <a:pt x="256" y="6"/>
                    <a:pt x="256" y="12"/>
                  </a:cubicBezTo>
                  <a:lnTo>
                    <a:pt x="256" y="244"/>
                  </a:lnTo>
                  <a:cubicBezTo>
                    <a:pt x="256" y="251"/>
                    <a:pt x="251" y="256"/>
                    <a:pt x="244" y="256"/>
                  </a:cubicBezTo>
                  <a:lnTo>
                    <a:pt x="12" y="256"/>
                  </a:lnTo>
                  <a:cubicBezTo>
                    <a:pt x="6" y="256"/>
                    <a:pt x="0" y="251"/>
                    <a:pt x="0" y="244"/>
                  </a:cubicBezTo>
                  <a:lnTo>
                    <a:pt x="0" y="12"/>
                  </a:lnTo>
                  <a:close/>
                  <a:moveTo>
                    <a:pt x="24" y="244"/>
                  </a:moveTo>
                  <a:lnTo>
                    <a:pt x="12" y="232"/>
                  </a:lnTo>
                  <a:lnTo>
                    <a:pt x="244" y="232"/>
                  </a:lnTo>
                  <a:lnTo>
                    <a:pt x="232" y="244"/>
                  </a:lnTo>
                  <a:lnTo>
                    <a:pt x="232" y="12"/>
                  </a:lnTo>
                  <a:lnTo>
                    <a:pt x="244" y="24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24" y="244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8" name="Rectangle 87"/>
            <p:cNvSpPr>
              <a:spLocks noChangeArrowheads="1"/>
            </p:cNvSpPr>
            <p:nvPr/>
          </p:nvSpPr>
          <p:spPr bwMode="auto">
            <a:xfrm>
              <a:off x="4706" y="3054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49" name="Freeform 88"/>
            <p:cNvSpPr>
              <a:spLocks noEditPoints="1"/>
            </p:cNvSpPr>
            <p:nvPr/>
          </p:nvSpPr>
          <p:spPr bwMode="auto">
            <a:xfrm>
              <a:off x="4704" y="3051"/>
              <a:ext cx="61" cy="62"/>
            </a:xfrm>
            <a:custGeom>
              <a:avLst/>
              <a:gdLst>
                <a:gd name="T0" fmla="*/ 0 w 256"/>
                <a:gd name="T1" fmla="*/ 12 h 256"/>
                <a:gd name="T2" fmla="*/ 12 w 256"/>
                <a:gd name="T3" fmla="*/ 0 h 256"/>
                <a:gd name="T4" fmla="*/ 244 w 256"/>
                <a:gd name="T5" fmla="*/ 0 h 256"/>
                <a:gd name="T6" fmla="*/ 256 w 256"/>
                <a:gd name="T7" fmla="*/ 12 h 256"/>
                <a:gd name="T8" fmla="*/ 256 w 256"/>
                <a:gd name="T9" fmla="*/ 244 h 256"/>
                <a:gd name="T10" fmla="*/ 244 w 256"/>
                <a:gd name="T11" fmla="*/ 256 h 256"/>
                <a:gd name="T12" fmla="*/ 12 w 256"/>
                <a:gd name="T13" fmla="*/ 256 h 256"/>
                <a:gd name="T14" fmla="*/ 0 w 256"/>
                <a:gd name="T15" fmla="*/ 244 h 256"/>
                <a:gd name="T16" fmla="*/ 0 w 256"/>
                <a:gd name="T17" fmla="*/ 12 h 256"/>
                <a:gd name="T18" fmla="*/ 24 w 256"/>
                <a:gd name="T19" fmla="*/ 244 h 256"/>
                <a:gd name="T20" fmla="*/ 12 w 256"/>
                <a:gd name="T21" fmla="*/ 232 h 256"/>
                <a:gd name="T22" fmla="*/ 244 w 256"/>
                <a:gd name="T23" fmla="*/ 232 h 256"/>
                <a:gd name="T24" fmla="*/ 232 w 256"/>
                <a:gd name="T25" fmla="*/ 244 h 256"/>
                <a:gd name="T26" fmla="*/ 232 w 256"/>
                <a:gd name="T27" fmla="*/ 12 h 256"/>
                <a:gd name="T28" fmla="*/ 244 w 256"/>
                <a:gd name="T29" fmla="*/ 24 h 256"/>
                <a:gd name="T30" fmla="*/ 12 w 256"/>
                <a:gd name="T31" fmla="*/ 24 h 256"/>
                <a:gd name="T32" fmla="*/ 24 w 256"/>
                <a:gd name="T33" fmla="*/ 12 h 256"/>
                <a:gd name="T34" fmla="*/ 24 w 256"/>
                <a:gd name="T35" fmla="*/ 24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6" h="256">
                  <a:moveTo>
                    <a:pt x="0" y="12"/>
                  </a:moveTo>
                  <a:cubicBezTo>
                    <a:pt x="0" y="6"/>
                    <a:pt x="6" y="0"/>
                    <a:pt x="12" y="0"/>
                  </a:cubicBezTo>
                  <a:lnTo>
                    <a:pt x="244" y="0"/>
                  </a:lnTo>
                  <a:cubicBezTo>
                    <a:pt x="251" y="0"/>
                    <a:pt x="256" y="6"/>
                    <a:pt x="256" y="12"/>
                  </a:cubicBezTo>
                  <a:lnTo>
                    <a:pt x="256" y="244"/>
                  </a:lnTo>
                  <a:cubicBezTo>
                    <a:pt x="256" y="251"/>
                    <a:pt x="251" y="256"/>
                    <a:pt x="244" y="256"/>
                  </a:cubicBezTo>
                  <a:lnTo>
                    <a:pt x="12" y="256"/>
                  </a:lnTo>
                  <a:cubicBezTo>
                    <a:pt x="6" y="256"/>
                    <a:pt x="0" y="251"/>
                    <a:pt x="0" y="244"/>
                  </a:cubicBezTo>
                  <a:lnTo>
                    <a:pt x="0" y="12"/>
                  </a:lnTo>
                  <a:close/>
                  <a:moveTo>
                    <a:pt x="24" y="244"/>
                  </a:moveTo>
                  <a:lnTo>
                    <a:pt x="12" y="232"/>
                  </a:lnTo>
                  <a:lnTo>
                    <a:pt x="244" y="232"/>
                  </a:lnTo>
                  <a:lnTo>
                    <a:pt x="232" y="244"/>
                  </a:lnTo>
                  <a:lnTo>
                    <a:pt x="232" y="12"/>
                  </a:lnTo>
                  <a:lnTo>
                    <a:pt x="244" y="24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24" y="244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50" name="Rectangle 89"/>
            <p:cNvSpPr>
              <a:spLocks noChangeArrowheads="1"/>
            </p:cNvSpPr>
            <p:nvPr/>
          </p:nvSpPr>
          <p:spPr bwMode="auto">
            <a:xfrm>
              <a:off x="874" y="1477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71,3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90"/>
            <p:cNvSpPr>
              <a:spLocks noChangeArrowheads="1"/>
            </p:cNvSpPr>
            <p:nvPr/>
          </p:nvSpPr>
          <p:spPr bwMode="auto">
            <a:xfrm>
              <a:off x="1127" y="1523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69,6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91"/>
            <p:cNvSpPr>
              <a:spLocks noChangeArrowheads="1"/>
            </p:cNvSpPr>
            <p:nvPr/>
          </p:nvSpPr>
          <p:spPr bwMode="auto">
            <a:xfrm>
              <a:off x="1380" y="1569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67,8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92"/>
            <p:cNvSpPr>
              <a:spLocks noChangeArrowheads="1"/>
            </p:cNvSpPr>
            <p:nvPr/>
          </p:nvSpPr>
          <p:spPr bwMode="auto">
            <a:xfrm>
              <a:off x="1633" y="1615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66,1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93"/>
            <p:cNvSpPr>
              <a:spLocks noChangeArrowheads="1"/>
            </p:cNvSpPr>
            <p:nvPr/>
          </p:nvSpPr>
          <p:spPr bwMode="auto">
            <a:xfrm>
              <a:off x="1886" y="1661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64,3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94"/>
            <p:cNvSpPr>
              <a:spLocks noChangeArrowheads="1"/>
            </p:cNvSpPr>
            <p:nvPr/>
          </p:nvSpPr>
          <p:spPr bwMode="auto">
            <a:xfrm>
              <a:off x="2139" y="1707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62,5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2" name="Rectangle 95"/>
            <p:cNvSpPr>
              <a:spLocks noChangeArrowheads="1"/>
            </p:cNvSpPr>
            <p:nvPr/>
          </p:nvSpPr>
          <p:spPr bwMode="auto">
            <a:xfrm>
              <a:off x="2392" y="1753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60,8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3" name="Rectangle 96"/>
            <p:cNvSpPr>
              <a:spLocks noChangeArrowheads="1"/>
            </p:cNvSpPr>
            <p:nvPr/>
          </p:nvSpPr>
          <p:spPr bwMode="auto">
            <a:xfrm>
              <a:off x="2645" y="1799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59,0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4" name="Rectangle 97"/>
            <p:cNvSpPr>
              <a:spLocks noChangeArrowheads="1"/>
            </p:cNvSpPr>
            <p:nvPr/>
          </p:nvSpPr>
          <p:spPr bwMode="auto">
            <a:xfrm>
              <a:off x="2897" y="1845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57,3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5" name="Rectangle 98"/>
            <p:cNvSpPr>
              <a:spLocks noChangeArrowheads="1"/>
            </p:cNvSpPr>
            <p:nvPr/>
          </p:nvSpPr>
          <p:spPr bwMode="auto">
            <a:xfrm>
              <a:off x="3150" y="1892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55,5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6" name="Rectangle 99"/>
            <p:cNvSpPr>
              <a:spLocks noChangeArrowheads="1"/>
            </p:cNvSpPr>
            <p:nvPr/>
          </p:nvSpPr>
          <p:spPr bwMode="auto">
            <a:xfrm>
              <a:off x="3403" y="1938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53,8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7" name="Rectangle 100"/>
            <p:cNvSpPr>
              <a:spLocks noChangeArrowheads="1"/>
            </p:cNvSpPr>
            <p:nvPr/>
          </p:nvSpPr>
          <p:spPr bwMode="auto">
            <a:xfrm>
              <a:off x="3656" y="1984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52,0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8" name="Rectangle 101"/>
            <p:cNvSpPr>
              <a:spLocks noChangeArrowheads="1"/>
            </p:cNvSpPr>
            <p:nvPr/>
          </p:nvSpPr>
          <p:spPr bwMode="auto">
            <a:xfrm>
              <a:off x="3909" y="2030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50,3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9" name="Rectangle 102"/>
            <p:cNvSpPr>
              <a:spLocks noChangeArrowheads="1"/>
            </p:cNvSpPr>
            <p:nvPr/>
          </p:nvSpPr>
          <p:spPr bwMode="auto">
            <a:xfrm>
              <a:off x="4162" y="2076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48,5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0" name="Rectangle 103"/>
            <p:cNvSpPr>
              <a:spLocks noChangeArrowheads="1"/>
            </p:cNvSpPr>
            <p:nvPr/>
          </p:nvSpPr>
          <p:spPr bwMode="auto">
            <a:xfrm>
              <a:off x="4415" y="2122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46,8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1" name="Rectangle 104"/>
            <p:cNvSpPr>
              <a:spLocks noChangeArrowheads="1"/>
            </p:cNvSpPr>
            <p:nvPr/>
          </p:nvSpPr>
          <p:spPr bwMode="auto">
            <a:xfrm>
              <a:off x="4668" y="2168"/>
              <a:ext cx="1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45,0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2" name="Rectangle 105"/>
            <p:cNvSpPr>
              <a:spLocks noChangeArrowheads="1"/>
            </p:cNvSpPr>
            <p:nvPr/>
          </p:nvSpPr>
          <p:spPr bwMode="auto">
            <a:xfrm>
              <a:off x="893" y="1727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4,0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3" name="Rectangle 106"/>
            <p:cNvSpPr>
              <a:spLocks noChangeArrowheads="1"/>
            </p:cNvSpPr>
            <p:nvPr/>
          </p:nvSpPr>
          <p:spPr bwMode="auto">
            <a:xfrm>
              <a:off x="1146" y="2489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2,3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4" name="Rectangle 107"/>
            <p:cNvSpPr>
              <a:spLocks noChangeArrowheads="1"/>
            </p:cNvSpPr>
            <p:nvPr/>
          </p:nvSpPr>
          <p:spPr bwMode="auto">
            <a:xfrm>
              <a:off x="1399" y="2536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2,2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5" name="Rectangle 108"/>
            <p:cNvSpPr>
              <a:spLocks noChangeArrowheads="1"/>
            </p:cNvSpPr>
            <p:nvPr/>
          </p:nvSpPr>
          <p:spPr bwMode="auto">
            <a:xfrm>
              <a:off x="1652" y="2583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2,1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6" name="Rectangle 109"/>
            <p:cNvSpPr>
              <a:spLocks noChangeArrowheads="1"/>
            </p:cNvSpPr>
            <p:nvPr/>
          </p:nvSpPr>
          <p:spPr bwMode="auto">
            <a:xfrm>
              <a:off x="1905" y="2630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2,0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7" name="Rectangle 110"/>
            <p:cNvSpPr>
              <a:spLocks noChangeArrowheads="1"/>
            </p:cNvSpPr>
            <p:nvPr/>
          </p:nvSpPr>
          <p:spPr bwMode="auto">
            <a:xfrm>
              <a:off x="2158" y="2677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1,9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8" name="Rectangle 111"/>
            <p:cNvSpPr>
              <a:spLocks noChangeArrowheads="1"/>
            </p:cNvSpPr>
            <p:nvPr/>
          </p:nvSpPr>
          <p:spPr bwMode="auto">
            <a:xfrm>
              <a:off x="2411" y="2724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1,8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9" name="Rectangle 112"/>
            <p:cNvSpPr>
              <a:spLocks noChangeArrowheads="1"/>
            </p:cNvSpPr>
            <p:nvPr/>
          </p:nvSpPr>
          <p:spPr bwMode="auto">
            <a:xfrm>
              <a:off x="2664" y="2771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1,7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0" name="Rectangle 113"/>
            <p:cNvSpPr>
              <a:spLocks noChangeArrowheads="1"/>
            </p:cNvSpPr>
            <p:nvPr/>
          </p:nvSpPr>
          <p:spPr bwMode="auto">
            <a:xfrm>
              <a:off x="2917" y="2818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1,6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1" name="Rectangle 114"/>
            <p:cNvSpPr>
              <a:spLocks noChangeArrowheads="1"/>
            </p:cNvSpPr>
            <p:nvPr/>
          </p:nvSpPr>
          <p:spPr bwMode="auto">
            <a:xfrm>
              <a:off x="3170" y="2865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1,5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2" name="Rectangle 115"/>
            <p:cNvSpPr>
              <a:spLocks noChangeArrowheads="1"/>
            </p:cNvSpPr>
            <p:nvPr/>
          </p:nvSpPr>
          <p:spPr bwMode="auto">
            <a:xfrm>
              <a:off x="3423" y="2912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1,4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3" name="Rectangle 116"/>
            <p:cNvSpPr>
              <a:spLocks noChangeArrowheads="1"/>
            </p:cNvSpPr>
            <p:nvPr/>
          </p:nvSpPr>
          <p:spPr bwMode="auto">
            <a:xfrm>
              <a:off x="3675" y="2958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1,3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4" name="Rectangle 117"/>
            <p:cNvSpPr>
              <a:spLocks noChangeArrowheads="1"/>
            </p:cNvSpPr>
            <p:nvPr/>
          </p:nvSpPr>
          <p:spPr bwMode="auto">
            <a:xfrm>
              <a:off x="3928" y="3005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1,2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5" name="Rectangle 118"/>
            <p:cNvSpPr>
              <a:spLocks noChangeArrowheads="1"/>
            </p:cNvSpPr>
            <p:nvPr/>
          </p:nvSpPr>
          <p:spPr bwMode="auto">
            <a:xfrm>
              <a:off x="4181" y="3052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1,1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6" name="Rectangle 119"/>
            <p:cNvSpPr>
              <a:spLocks noChangeArrowheads="1"/>
            </p:cNvSpPr>
            <p:nvPr/>
          </p:nvSpPr>
          <p:spPr bwMode="auto">
            <a:xfrm>
              <a:off x="4434" y="3099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1,0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7" name="Rectangle 120"/>
            <p:cNvSpPr>
              <a:spLocks noChangeArrowheads="1"/>
            </p:cNvSpPr>
            <p:nvPr/>
          </p:nvSpPr>
          <p:spPr bwMode="auto">
            <a:xfrm>
              <a:off x="4687" y="3146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0,9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8" name="Rectangle 121"/>
            <p:cNvSpPr>
              <a:spLocks noChangeArrowheads="1"/>
            </p:cNvSpPr>
            <p:nvPr/>
          </p:nvSpPr>
          <p:spPr bwMode="auto">
            <a:xfrm>
              <a:off x="4946" y="3457"/>
              <a:ext cx="1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19" name="Rectangle 122"/>
            <p:cNvSpPr>
              <a:spLocks noChangeArrowheads="1"/>
            </p:cNvSpPr>
            <p:nvPr/>
          </p:nvSpPr>
          <p:spPr bwMode="auto">
            <a:xfrm>
              <a:off x="4946" y="3223"/>
              <a:ext cx="1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0" name="Rectangle 123"/>
            <p:cNvSpPr>
              <a:spLocks noChangeArrowheads="1"/>
            </p:cNvSpPr>
            <p:nvPr/>
          </p:nvSpPr>
          <p:spPr bwMode="auto">
            <a:xfrm>
              <a:off x="4946" y="2990"/>
              <a:ext cx="1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1" name="Rectangle 124"/>
            <p:cNvSpPr>
              <a:spLocks noChangeArrowheads="1"/>
            </p:cNvSpPr>
            <p:nvPr/>
          </p:nvSpPr>
          <p:spPr bwMode="auto">
            <a:xfrm>
              <a:off x="4946" y="2756"/>
              <a:ext cx="1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2" name="Rectangle 125"/>
            <p:cNvSpPr>
              <a:spLocks noChangeArrowheads="1"/>
            </p:cNvSpPr>
            <p:nvPr/>
          </p:nvSpPr>
          <p:spPr bwMode="auto">
            <a:xfrm>
              <a:off x="4946" y="2523"/>
              <a:ext cx="1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3" name="Rectangle 126"/>
            <p:cNvSpPr>
              <a:spLocks noChangeArrowheads="1"/>
            </p:cNvSpPr>
            <p:nvPr/>
          </p:nvSpPr>
          <p:spPr bwMode="auto">
            <a:xfrm>
              <a:off x="4946" y="2289"/>
              <a:ext cx="1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4" name="Rectangle 127"/>
            <p:cNvSpPr>
              <a:spLocks noChangeArrowheads="1"/>
            </p:cNvSpPr>
            <p:nvPr/>
          </p:nvSpPr>
          <p:spPr bwMode="auto">
            <a:xfrm>
              <a:off x="4946" y="2056"/>
              <a:ext cx="1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5" name="Rectangle 128"/>
            <p:cNvSpPr>
              <a:spLocks noChangeArrowheads="1"/>
            </p:cNvSpPr>
            <p:nvPr/>
          </p:nvSpPr>
          <p:spPr bwMode="auto">
            <a:xfrm>
              <a:off x="4946" y="1822"/>
              <a:ext cx="1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6" name="Rectangle 129"/>
            <p:cNvSpPr>
              <a:spLocks noChangeArrowheads="1"/>
            </p:cNvSpPr>
            <p:nvPr/>
          </p:nvSpPr>
          <p:spPr bwMode="auto">
            <a:xfrm>
              <a:off x="4946" y="1589"/>
              <a:ext cx="1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7" name="Rectangle 130"/>
            <p:cNvSpPr>
              <a:spLocks noChangeArrowheads="1"/>
            </p:cNvSpPr>
            <p:nvPr/>
          </p:nvSpPr>
          <p:spPr bwMode="auto">
            <a:xfrm>
              <a:off x="4946" y="1356"/>
              <a:ext cx="1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8" name="Rectangle 131"/>
            <p:cNvSpPr>
              <a:spLocks noChangeArrowheads="1"/>
            </p:cNvSpPr>
            <p:nvPr/>
          </p:nvSpPr>
          <p:spPr bwMode="auto">
            <a:xfrm>
              <a:off x="688" y="3457"/>
              <a:ext cx="7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29" name="Rectangle 132"/>
            <p:cNvSpPr>
              <a:spLocks noChangeArrowheads="1"/>
            </p:cNvSpPr>
            <p:nvPr/>
          </p:nvSpPr>
          <p:spPr bwMode="auto">
            <a:xfrm>
              <a:off x="644" y="3194"/>
              <a:ext cx="1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30" name="Rectangle 133"/>
            <p:cNvSpPr>
              <a:spLocks noChangeArrowheads="1"/>
            </p:cNvSpPr>
            <p:nvPr/>
          </p:nvSpPr>
          <p:spPr bwMode="auto">
            <a:xfrm>
              <a:off x="644" y="2931"/>
              <a:ext cx="1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31" name="Rectangle 134"/>
            <p:cNvSpPr>
              <a:spLocks noChangeArrowheads="1"/>
            </p:cNvSpPr>
            <p:nvPr/>
          </p:nvSpPr>
          <p:spPr bwMode="auto">
            <a:xfrm>
              <a:off x="644" y="2669"/>
              <a:ext cx="1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30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32" name="Rectangle 135"/>
            <p:cNvSpPr>
              <a:spLocks noChangeArrowheads="1"/>
            </p:cNvSpPr>
            <p:nvPr/>
          </p:nvSpPr>
          <p:spPr bwMode="auto">
            <a:xfrm>
              <a:off x="644" y="2406"/>
              <a:ext cx="1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40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33" name="Rectangle 136"/>
            <p:cNvSpPr>
              <a:spLocks noChangeArrowheads="1"/>
            </p:cNvSpPr>
            <p:nvPr/>
          </p:nvSpPr>
          <p:spPr bwMode="auto">
            <a:xfrm>
              <a:off x="644" y="2144"/>
              <a:ext cx="1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34" name="Rectangle 137"/>
            <p:cNvSpPr>
              <a:spLocks noChangeArrowheads="1"/>
            </p:cNvSpPr>
            <p:nvPr/>
          </p:nvSpPr>
          <p:spPr bwMode="auto">
            <a:xfrm>
              <a:off x="644" y="1881"/>
              <a:ext cx="1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35" name="Rectangle 138"/>
            <p:cNvSpPr>
              <a:spLocks noChangeArrowheads="1"/>
            </p:cNvSpPr>
            <p:nvPr/>
          </p:nvSpPr>
          <p:spPr bwMode="auto">
            <a:xfrm>
              <a:off x="644" y="1619"/>
              <a:ext cx="12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70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36" name="Rectangle 139"/>
            <p:cNvSpPr>
              <a:spLocks noChangeArrowheads="1"/>
            </p:cNvSpPr>
            <p:nvPr/>
          </p:nvSpPr>
          <p:spPr bwMode="auto">
            <a:xfrm>
              <a:off x="644" y="1356"/>
              <a:ext cx="1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80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37" name="Rectangle 140"/>
            <p:cNvSpPr>
              <a:spLocks noChangeArrowheads="1"/>
            </p:cNvSpPr>
            <p:nvPr/>
          </p:nvSpPr>
          <p:spPr bwMode="auto">
            <a:xfrm>
              <a:off x="968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2015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38" name="Rectangle 141"/>
            <p:cNvSpPr>
              <a:spLocks noChangeArrowheads="1"/>
            </p:cNvSpPr>
            <p:nvPr/>
          </p:nvSpPr>
          <p:spPr bwMode="auto">
            <a:xfrm>
              <a:off x="1221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2016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39" name="Rectangle 142"/>
            <p:cNvSpPr>
              <a:spLocks noChangeArrowheads="1"/>
            </p:cNvSpPr>
            <p:nvPr/>
          </p:nvSpPr>
          <p:spPr bwMode="auto">
            <a:xfrm>
              <a:off x="1474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2017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0" name="Rectangle 143"/>
            <p:cNvSpPr>
              <a:spLocks noChangeArrowheads="1"/>
            </p:cNvSpPr>
            <p:nvPr/>
          </p:nvSpPr>
          <p:spPr bwMode="auto">
            <a:xfrm>
              <a:off x="1727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2018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1" name="Rectangle 144"/>
            <p:cNvSpPr>
              <a:spLocks noChangeArrowheads="1"/>
            </p:cNvSpPr>
            <p:nvPr/>
          </p:nvSpPr>
          <p:spPr bwMode="auto">
            <a:xfrm>
              <a:off x="1980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2019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2" name="Rectangle 145"/>
            <p:cNvSpPr>
              <a:spLocks noChangeArrowheads="1"/>
            </p:cNvSpPr>
            <p:nvPr/>
          </p:nvSpPr>
          <p:spPr bwMode="auto">
            <a:xfrm>
              <a:off x="2233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2020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3" name="Rectangle 146"/>
            <p:cNvSpPr>
              <a:spLocks noChangeArrowheads="1"/>
            </p:cNvSpPr>
            <p:nvPr/>
          </p:nvSpPr>
          <p:spPr bwMode="auto">
            <a:xfrm>
              <a:off x="2485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2021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4" name="Rectangle 147"/>
            <p:cNvSpPr>
              <a:spLocks noChangeArrowheads="1"/>
            </p:cNvSpPr>
            <p:nvPr/>
          </p:nvSpPr>
          <p:spPr bwMode="auto">
            <a:xfrm>
              <a:off x="2738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2022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5" name="Rectangle 148"/>
            <p:cNvSpPr>
              <a:spLocks noChangeArrowheads="1"/>
            </p:cNvSpPr>
            <p:nvPr/>
          </p:nvSpPr>
          <p:spPr bwMode="auto">
            <a:xfrm>
              <a:off x="2991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2023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6" name="Rectangle 149"/>
            <p:cNvSpPr>
              <a:spLocks noChangeArrowheads="1"/>
            </p:cNvSpPr>
            <p:nvPr/>
          </p:nvSpPr>
          <p:spPr bwMode="auto">
            <a:xfrm>
              <a:off x="3244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2024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7" name="Rectangle 150"/>
            <p:cNvSpPr>
              <a:spLocks noChangeArrowheads="1"/>
            </p:cNvSpPr>
            <p:nvPr/>
          </p:nvSpPr>
          <p:spPr bwMode="auto">
            <a:xfrm>
              <a:off x="3497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2025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8" name="Rectangle 151"/>
            <p:cNvSpPr>
              <a:spLocks noChangeArrowheads="1"/>
            </p:cNvSpPr>
            <p:nvPr/>
          </p:nvSpPr>
          <p:spPr bwMode="auto">
            <a:xfrm>
              <a:off x="3750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2026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49" name="Rectangle 152"/>
            <p:cNvSpPr>
              <a:spLocks noChangeArrowheads="1"/>
            </p:cNvSpPr>
            <p:nvPr/>
          </p:nvSpPr>
          <p:spPr bwMode="auto">
            <a:xfrm>
              <a:off x="4003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2027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50" name="Rectangle 153"/>
            <p:cNvSpPr>
              <a:spLocks noChangeArrowheads="1"/>
            </p:cNvSpPr>
            <p:nvPr/>
          </p:nvSpPr>
          <p:spPr bwMode="auto">
            <a:xfrm>
              <a:off x="4256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2028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51" name="Rectangle 154"/>
            <p:cNvSpPr>
              <a:spLocks noChangeArrowheads="1"/>
            </p:cNvSpPr>
            <p:nvPr/>
          </p:nvSpPr>
          <p:spPr bwMode="auto">
            <a:xfrm>
              <a:off x="4509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2029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52" name="Rectangle 155"/>
            <p:cNvSpPr>
              <a:spLocks noChangeArrowheads="1"/>
            </p:cNvSpPr>
            <p:nvPr/>
          </p:nvSpPr>
          <p:spPr bwMode="auto">
            <a:xfrm>
              <a:off x="4762" y="3692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2030</a:t>
              </a:r>
              <a:endParaRPr kumimoji="0" lang="sr-Latn-RS" altLang="sr-Latn-R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56" name="Rectangle 159"/>
            <p:cNvSpPr>
              <a:spLocks noChangeArrowheads="1"/>
            </p:cNvSpPr>
            <p:nvPr/>
          </p:nvSpPr>
          <p:spPr bwMode="auto">
            <a:xfrm>
              <a:off x="158" y="2241"/>
              <a:ext cx="4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DUG u % BDP-a</a:t>
              </a:r>
              <a:endParaRPr kumimoji="0" lang="sr-Latn-RS" altLang="sr-Latn-R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57" name="Rectangle 160"/>
            <p:cNvSpPr>
              <a:spLocks noChangeArrowheads="1"/>
            </p:cNvSpPr>
            <p:nvPr/>
          </p:nvSpPr>
          <p:spPr bwMode="auto">
            <a:xfrm>
              <a:off x="575" y="999"/>
              <a:ext cx="37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CILJ ZA DUG i godišnje razine deficita kako</a:t>
              </a:r>
              <a:r>
                <a:rPr kumimoji="0" lang="sr-Latn-RS" altLang="sr-Latn-RS" sz="14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bi se ostvario cilj za dug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58" name="Freeform 161"/>
            <p:cNvSpPr>
              <a:spLocks/>
            </p:cNvSpPr>
            <p:nvPr/>
          </p:nvSpPr>
          <p:spPr bwMode="auto">
            <a:xfrm>
              <a:off x="1588" y="3948"/>
              <a:ext cx="178" cy="24"/>
            </a:xfrm>
            <a:custGeom>
              <a:avLst/>
              <a:gdLst>
                <a:gd name="T0" fmla="*/ 100 w 1480"/>
                <a:gd name="T1" fmla="*/ 0 h 200"/>
                <a:gd name="T2" fmla="*/ 1380 w 1480"/>
                <a:gd name="T3" fmla="*/ 0 h 200"/>
                <a:gd name="T4" fmla="*/ 1480 w 1480"/>
                <a:gd name="T5" fmla="*/ 100 h 200"/>
                <a:gd name="T6" fmla="*/ 1380 w 1480"/>
                <a:gd name="T7" fmla="*/ 200 h 200"/>
                <a:gd name="T8" fmla="*/ 100 w 1480"/>
                <a:gd name="T9" fmla="*/ 200 h 200"/>
                <a:gd name="T10" fmla="*/ 0 w 1480"/>
                <a:gd name="T11" fmla="*/ 100 h 200"/>
                <a:gd name="T12" fmla="*/ 100 w 1480"/>
                <a:gd name="T1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0" h="200">
                  <a:moveTo>
                    <a:pt x="100" y="0"/>
                  </a:moveTo>
                  <a:lnTo>
                    <a:pt x="1380" y="0"/>
                  </a:lnTo>
                  <a:cubicBezTo>
                    <a:pt x="1436" y="0"/>
                    <a:pt x="1480" y="45"/>
                    <a:pt x="1480" y="100"/>
                  </a:cubicBezTo>
                  <a:cubicBezTo>
                    <a:pt x="1480" y="156"/>
                    <a:pt x="1436" y="200"/>
                    <a:pt x="1380" y="200"/>
                  </a:cubicBezTo>
                  <a:lnTo>
                    <a:pt x="100" y="200"/>
                  </a:lnTo>
                  <a:cubicBezTo>
                    <a:pt x="45" y="200"/>
                    <a:pt x="0" y="156"/>
                    <a:pt x="0" y="100"/>
                  </a:cubicBezTo>
                  <a:cubicBezTo>
                    <a:pt x="0" y="45"/>
                    <a:pt x="45" y="0"/>
                    <a:pt x="100" y="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459" name="Oval 162"/>
            <p:cNvSpPr>
              <a:spLocks noChangeArrowheads="1"/>
            </p:cNvSpPr>
            <p:nvPr/>
          </p:nvSpPr>
          <p:spPr bwMode="auto">
            <a:xfrm>
              <a:off x="1649" y="3932"/>
              <a:ext cx="56" cy="5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460" name="Freeform 163"/>
            <p:cNvSpPr>
              <a:spLocks noEditPoints="1"/>
            </p:cNvSpPr>
            <p:nvPr/>
          </p:nvSpPr>
          <p:spPr bwMode="auto">
            <a:xfrm>
              <a:off x="1644" y="3927"/>
              <a:ext cx="66" cy="66"/>
            </a:xfrm>
            <a:custGeom>
              <a:avLst/>
              <a:gdLst>
                <a:gd name="T0" fmla="*/ 547 w 553"/>
                <a:gd name="T1" fmla="*/ 324 h 545"/>
                <a:gd name="T2" fmla="*/ 529 w 553"/>
                <a:gd name="T3" fmla="*/ 382 h 545"/>
                <a:gd name="T4" fmla="*/ 474 w 553"/>
                <a:gd name="T5" fmla="*/ 462 h 545"/>
                <a:gd name="T6" fmla="*/ 427 w 553"/>
                <a:gd name="T7" fmla="*/ 500 h 545"/>
                <a:gd name="T8" fmla="*/ 336 w 553"/>
                <a:gd name="T9" fmla="*/ 538 h 545"/>
                <a:gd name="T10" fmla="*/ 273 w 553"/>
                <a:gd name="T11" fmla="*/ 544 h 545"/>
                <a:gd name="T12" fmla="*/ 173 w 553"/>
                <a:gd name="T13" fmla="*/ 525 h 545"/>
                <a:gd name="T14" fmla="*/ 119 w 553"/>
                <a:gd name="T15" fmla="*/ 496 h 545"/>
                <a:gd name="T16" fmla="*/ 51 w 553"/>
                <a:gd name="T17" fmla="*/ 428 h 545"/>
                <a:gd name="T18" fmla="*/ 21 w 553"/>
                <a:gd name="T19" fmla="*/ 375 h 545"/>
                <a:gd name="T20" fmla="*/ 1 w 553"/>
                <a:gd name="T21" fmla="*/ 277 h 545"/>
                <a:gd name="T22" fmla="*/ 7 w 553"/>
                <a:gd name="T23" fmla="*/ 214 h 545"/>
                <a:gd name="T24" fmla="*/ 46 w 553"/>
                <a:gd name="T25" fmla="*/ 124 h 545"/>
                <a:gd name="T26" fmla="*/ 84 w 553"/>
                <a:gd name="T27" fmla="*/ 78 h 545"/>
                <a:gd name="T28" fmla="*/ 167 w 553"/>
                <a:gd name="T29" fmla="*/ 23 h 545"/>
                <a:gd name="T30" fmla="*/ 225 w 553"/>
                <a:gd name="T31" fmla="*/ 5 h 545"/>
                <a:gd name="T32" fmla="*/ 328 w 553"/>
                <a:gd name="T33" fmla="*/ 5 h 545"/>
                <a:gd name="T34" fmla="*/ 387 w 553"/>
                <a:gd name="T35" fmla="*/ 24 h 545"/>
                <a:gd name="T36" fmla="*/ 469 w 553"/>
                <a:gd name="T37" fmla="*/ 77 h 545"/>
                <a:gd name="T38" fmla="*/ 507 w 553"/>
                <a:gd name="T39" fmla="*/ 124 h 545"/>
                <a:gd name="T40" fmla="*/ 546 w 553"/>
                <a:gd name="T41" fmla="*/ 214 h 545"/>
                <a:gd name="T42" fmla="*/ 468 w 553"/>
                <a:gd name="T43" fmla="*/ 230 h 545"/>
                <a:gd name="T44" fmla="*/ 459 w 553"/>
                <a:gd name="T45" fmla="*/ 202 h 545"/>
                <a:gd name="T46" fmla="*/ 413 w 553"/>
                <a:gd name="T47" fmla="*/ 134 h 545"/>
                <a:gd name="T48" fmla="*/ 390 w 553"/>
                <a:gd name="T49" fmla="*/ 115 h 545"/>
                <a:gd name="T50" fmla="*/ 312 w 553"/>
                <a:gd name="T51" fmla="*/ 83 h 545"/>
                <a:gd name="T52" fmla="*/ 280 w 553"/>
                <a:gd name="T53" fmla="*/ 80 h 545"/>
                <a:gd name="T54" fmla="*/ 197 w 553"/>
                <a:gd name="T55" fmla="*/ 97 h 545"/>
                <a:gd name="T56" fmla="*/ 170 w 553"/>
                <a:gd name="T57" fmla="*/ 111 h 545"/>
                <a:gd name="T58" fmla="*/ 112 w 553"/>
                <a:gd name="T59" fmla="*/ 169 h 545"/>
                <a:gd name="T60" fmla="*/ 97 w 553"/>
                <a:gd name="T61" fmla="*/ 194 h 545"/>
                <a:gd name="T62" fmla="*/ 80 w 553"/>
                <a:gd name="T63" fmla="*/ 277 h 545"/>
                <a:gd name="T64" fmla="*/ 84 w 553"/>
                <a:gd name="T65" fmla="*/ 308 h 545"/>
                <a:gd name="T66" fmla="*/ 116 w 553"/>
                <a:gd name="T67" fmla="*/ 383 h 545"/>
                <a:gd name="T68" fmla="*/ 135 w 553"/>
                <a:gd name="T69" fmla="*/ 406 h 545"/>
                <a:gd name="T70" fmla="*/ 204 w 553"/>
                <a:gd name="T71" fmla="*/ 451 h 545"/>
                <a:gd name="T72" fmla="*/ 233 w 553"/>
                <a:gd name="T73" fmla="*/ 460 h 545"/>
                <a:gd name="T74" fmla="*/ 320 w 553"/>
                <a:gd name="T75" fmla="*/ 460 h 545"/>
                <a:gd name="T76" fmla="*/ 350 w 553"/>
                <a:gd name="T77" fmla="*/ 451 h 545"/>
                <a:gd name="T78" fmla="*/ 418 w 553"/>
                <a:gd name="T79" fmla="*/ 405 h 545"/>
                <a:gd name="T80" fmla="*/ 437 w 553"/>
                <a:gd name="T81" fmla="*/ 383 h 545"/>
                <a:gd name="T82" fmla="*/ 469 w 553"/>
                <a:gd name="T83" fmla="*/ 308 h 545"/>
                <a:gd name="T84" fmla="*/ 473 w 553"/>
                <a:gd name="T85" fmla="*/ 277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45">
                  <a:moveTo>
                    <a:pt x="552" y="268"/>
                  </a:moveTo>
                  <a:cubicBezTo>
                    <a:pt x="553" y="271"/>
                    <a:pt x="553" y="274"/>
                    <a:pt x="552" y="277"/>
                  </a:cubicBezTo>
                  <a:lnTo>
                    <a:pt x="547" y="324"/>
                  </a:lnTo>
                  <a:cubicBezTo>
                    <a:pt x="547" y="326"/>
                    <a:pt x="546" y="329"/>
                    <a:pt x="546" y="331"/>
                  </a:cubicBezTo>
                  <a:lnTo>
                    <a:pt x="532" y="375"/>
                  </a:lnTo>
                  <a:cubicBezTo>
                    <a:pt x="531" y="377"/>
                    <a:pt x="530" y="380"/>
                    <a:pt x="529" y="382"/>
                  </a:cubicBezTo>
                  <a:lnTo>
                    <a:pt x="507" y="422"/>
                  </a:lnTo>
                  <a:cubicBezTo>
                    <a:pt x="506" y="424"/>
                    <a:pt x="504" y="426"/>
                    <a:pt x="503" y="428"/>
                  </a:cubicBezTo>
                  <a:lnTo>
                    <a:pt x="474" y="462"/>
                  </a:lnTo>
                  <a:cubicBezTo>
                    <a:pt x="472" y="464"/>
                    <a:pt x="471" y="466"/>
                    <a:pt x="469" y="467"/>
                  </a:cubicBezTo>
                  <a:lnTo>
                    <a:pt x="434" y="496"/>
                  </a:lnTo>
                  <a:cubicBezTo>
                    <a:pt x="432" y="498"/>
                    <a:pt x="430" y="499"/>
                    <a:pt x="427" y="500"/>
                  </a:cubicBezTo>
                  <a:lnTo>
                    <a:pt x="387" y="522"/>
                  </a:lnTo>
                  <a:cubicBezTo>
                    <a:pt x="385" y="523"/>
                    <a:pt x="383" y="524"/>
                    <a:pt x="380" y="525"/>
                  </a:cubicBezTo>
                  <a:lnTo>
                    <a:pt x="336" y="538"/>
                  </a:lnTo>
                  <a:cubicBezTo>
                    <a:pt x="333" y="539"/>
                    <a:pt x="330" y="540"/>
                    <a:pt x="328" y="540"/>
                  </a:cubicBezTo>
                  <a:lnTo>
                    <a:pt x="280" y="544"/>
                  </a:lnTo>
                  <a:cubicBezTo>
                    <a:pt x="278" y="545"/>
                    <a:pt x="275" y="545"/>
                    <a:pt x="273" y="544"/>
                  </a:cubicBezTo>
                  <a:lnTo>
                    <a:pt x="225" y="540"/>
                  </a:lnTo>
                  <a:cubicBezTo>
                    <a:pt x="222" y="540"/>
                    <a:pt x="220" y="539"/>
                    <a:pt x="217" y="538"/>
                  </a:cubicBezTo>
                  <a:lnTo>
                    <a:pt x="173" y="525"/>
                  </a:lnTo>
                  <a:cubicBezTo>
                    <a:pt x="171" y="524"/>
                    <a:pt x="168" y="523"/>
                    <a:pt x="166" y="522"/>
                  </a:cubicBezTo>
                  <a:lnTo>
                    <a:pt x="126" y="500"/>
                  </a:lnTo>
                  <a:cubicBezTo>
                    <a:pt x="123" y="499"/>
                    <a:pt x="121" y="498"/>
                    <a:pt x="119" y="496"/>
                  </a:cubicBezTo>
                  <a:lnTo>
                    <a:pt x="84" y="467"/>
                  </a:lnTo>
                  <a:cubicBezTo>
                    <a:pt x="83" y="466"/>
                    <a:pt x="81" y="464"/>
                    <a:pt x="80" y="462"/>
                  </a:cubicBezTo>
                  <a:lnTo>
                    <a:pt x="51" y="428"/>
                  </a:lnTo>
                  <a:cubicBezTo>
                    <a:pt x="49" y="426"/>
                    <a:pt x="47" y="424"/>
                    <a:pt x="46" y="422"/>
                  </a:cubicBezTo>
                  <a:lnTo>
                    <a:pt x="24" y="382"/>
                  </a:lnTo>
                  <a:cubicBezTo>
                    <a:pt x="23" y="380"/>
                    <a:pt x="22" y="377"/>
                    <a:pt x="21" y="375"/>
                  </a:cubicBezTo>
                  <a:lnTo>
                    <a:pt x="7" y="331"/>
                  </a:lnTo>
                  <a:cubicBezTo>
                    <a:pt x="6" y="329"/>
                    <a:pt x="6" y="326"/>
                    <a:pt x="6" y="324"/>
                  </a:cubicBezTo>
                  <a:lnTo>
                    <a:pt x="1" y="277"/>
                  </a:lnTo>
                  <a:cubicBezTo>
                    <a:pt x="0" y="274"/>
                    <a:pt x="0" y="271"/>
                    <a:pt x="1" y="268"/>
                  </a:cubicBezTo>
                  <a:lnTo>
                    <a:pt x="6" y="222"/>
                  </a:lnTo>
                  <a:cubicBezTo>
                    <a:pt x="6" y="219"/>
                    <a:pt x="6" y="217"/>
                    <a:pt x="7" y="214"/>
                  </a:cubicBezTo>
                  <a:lnTo>
                    <a:pt x="21" y="171"/>
                  </a:lnTo>
                  <a:cubicBezTo>
                    <a:pt x="22" y="168"/>
                    <a:pt x="23" y="165"/>
                    <a:pt x="24" y="163"/>
                  </a:cubicBezTo>
                  <a:lnTo>
                    <a:pt x="46" y="124"/>
                  </a:lnTo>
                  <a:cubicBezTo>
                    <a:pt x="47" y="121"/>
                    <a:pt x="49" y="119"/>
                    <a:pt x="50" y="117"/>
                  </a:cubicBezTo>
                  <a:lnTo>
                    <a:pt x="79" y="83"/>
                  </a:lnTo>
                  <a:cubicBezTo>
                    <a:pt x="81" y="81"/>
                    <a:pt x="83" y="79"/>
                    <a:pt x="84" y="78"/>
                  </a:cubicBezTo>
                  <a:lnTo>
                    <a:pt x="119" y="49"/>
                  </a:lnTo>
                  <a:cubicBezTo>
                    <a:pt x="121" y="47"/>
                    <a:pt x="124" y="46"/>
                    <a:pt x="126" y="44"/>
                  </a:cubicBezTo>
                  <a:lnTo>
                    <a:pt x="167" y="23"/>
                  </a:lnTo>
                  <a:cubicBezTo>
                    <a:pt x="169" y="22"/>
                    <a:pt x="171" y="22"/>
                    <a:pt x="173" y="21"/>
                  </a:cubicBezTo>
                  <a:lnTo>
                    <a:pt x="217" y="7"/>
                  </a:lnTo>
                  <a:cubicBezTo>
                    <a:pt x="220" y="6"/>
                    <a:pt x="222" y="5"/>
                    <a:pt x="225" y="5"/>
                  </a:cubicBezTo>
                  <a:lnTo>
                    <a:pt x="273" y="1"/>
                  </a:lnTo>
                  <a:cubicBezTo>
                    <a:pt x="275" y="0"/>
                    <a:pt x="278" y="0"/>
                    <a:pt x="280" y="1"/>
                  </a:cubicBezTo>
                  <a:lnTo>
                    <a:pt x="328" y="5"/>
                  </a:lnTo>
                  <a:cubicBezTo>
                    <a:pt x="331" y="5"/>
                    <a:pt x="333" y="6"/>
                    <a:pt x="336" y="7"/>
                  </a:cubicBezTo>
                  <a:lnTo>
                    <a:pt x="380" y="21"/>
                  </a:lnTo>
                  <a:cubicBezTo>
                    <a:pt x="383" y="22"/>
                    <a:pt x="385" y="22"/>
                    <a:pt x="387" y="24"/>
                  </a:cubicBezTo>
                  <a:lnTo>
                    <a:pt x="427" y="45"/>
                  </a:lnTo>
                  <a:cubicBezTo>
                    <a:pt x="429" y="46"/>
                    <a:pt x="432" y="47"/>
                    <a:pt x="434" y="49"/>
                  </a:cubicBezTo>
                  <a:lnTo>
                    <a:pt x="469" y="77"/>
                  </a:lnTo>
                  <a:cubicBezTo>
                    <a:pt x="471" y="79"/>
                    <a:pt x="473" y="81"/>
                    <a:pt x="474" y="83"/>
                  </a:cubicBezTo>
                  <a:lnTo>
                    <a:pt x="503" y="117"/>
                  </a:lnTo>
                  <a:cubicBezTo>
                    <a:pt x="504" y="119"/>
                    <a:pt x="506" y="121"/>
                    <a:pt x="507" y="124"/>
                  </a:cubicBezTo>
                  <a:lnTo>
                    <a:pt x="529" y="163"/>
                  </a:lnTo>
                  <a:cubicBezTo>
                    <a:pt x="530" y="165"/>
                    <a:pt x="531" y="168"/>
                    <a:pt x="532" y="171"/>
                  </a:cubicBezTo>
                  <a:lnTo>
                    <a:pt x="546" y="214"/>
                  </a:lnTo>
                  <a:cubicBezTo>
                    <a:pt x="546" y="217"/>
                    <a:pt x="547" y="219"/>
                    <a:pt x="547" y="222"/>
                  </a:cubicBezTo>
                  <a:lnTo>
                    <a:pt x="552" y="268"/>
                  </a:lnTo>
                  <a:close/>
                  <a:moveTo>
                    <a:pt x="468" y="230"/>
                  </a:moveTo>
                  <a:lnTo>
                    <a:pt x="469" y="238"/>
                  </a:lnTo>
                  <a:lnTo>
                    <a:pt x="456" y="194"/>
                  </a:lnTo>
                  <a:lnTo>
                    <a:pt x="459" y="202"/>
                  </a:lnTo>
                  <a:lnTo>
                    <a:pt x="437" y="162"/>
                  </a:lnTo>
                  <a:lnTo>
                    <a:pt x="441" y="168"/>
                  </a:lnTo>
                  <a:lnTo>
                    <a:pt x="413" y="134"/>
                  </a:lnTo>
                  <a:lnTo>
                    <a:pt x="418" y="139"/>
                  </a:lnTo>
                  <a:lnTo>
                    <a:pt x="383" y="111"/>
                  </a:lnTo>
                  <a:lnTo>
                    <a:pt x="390" y="115"/>
                  </a:lnTo>
                  <a:lnTo>
                    <a:pt x="350" y="94"/>
                  </a:lnTo>
                  <a:lnTo>
                    <a:pt x="356" y="97"/>
                  </a:lnTo>
                  <a:lnTo>
                    <a:pt x="312" y="83"/>
                  </a:lnTo>
                  <a:lnTo>
                    <a:pt x="320" y="85"/>
                  </a:lnTo>
                  <a:lnTo>
                    <a:pt x="273" y="80"/>
                  </a:lnTo>
                  <a:lnTo>
                    <a:pt x="280" y="80"/>
                  </a:lnTo>
                  <a:lnTo>
                    <a:pt x="233" y="85"/>
                  </a:lnTo>
                  <a:lnTo>
                    <a:pt x="241" y="83"/>
                  </a:lnTo>
                  <a:lnTo>
                    <a:pt x="197" y="97"/>
                  </a:lnTo>
                  <a:lnTo>
                    <a:pt x="203" y="94"/>
                  </a:lnTo>
                  <a:lnTo>
                    <a:pt x="163" y="115"/>
                  </a:lnTo>
                  <a:lnTo>
                    <a:pt x="170" y="111"/>
                  </a:lnTo>
                  <a:lnTo>
                    <a:pt x="135" y="139"/>
                  </a:lnTo>
                  <a:lnTo>
                    <a:pt x="141" y="134"/>
                  </a:lnTo>
                  <a:lnTo>
                    <a:pt x="112" y="169"/>
                  </a:lnTo>
                  <a:lnTo>
                    <a:pt x="116" y="162"/>
                  </a:lnTo>
                  <a:lnTo>
                    <a:pt x="94" y="202"/>
                  </a:lnTo>
                  <a:lnTo>
                    <a:pt x="97" y="194"/>
                  </a:lnTo>
                  <a:lnTo>
                    <a:pt x="84" y="238"/>
                  </a:lnTo>
                  <a:lnTo>
                    <a:pt x="85" y="230"/>
                  </a:lnTo>
                  <a:lnTo>
                    <a:pt x="80" y="277"/>
                  </a:lnTo>
                  <a:lnTo>
                    <a:pt x="80" y="268"/>
                  </a:lnTo>
                  <a:lnTo>
                    <a:pt x="85" y="315"/>
                  </a:lnTo>
                  <a:lnTo>
                    <a:pt x="84" y="308"/>
                  </a:lnTo>
                  <a:lnTo>
                    <a:pt x="97" y="351"/>
                  </a:lnTo>
                  <a:lnTo>
                    <a:pt x="94" y="344"/>
                  </a:lnTo>
                  <a:lnTo>
                    <a:pt x="116" y="383"/>
                  </a:lnTo>
                  <a:lnTo>
                    <a:pt x="111" y="377"/>
                  </a:lnTo>
                  <a:lnTo>
                    <a:pt x="140" y="411"/>
                  </a:lnTo>
                  <a:lnTo>
                    <a:pt x="135" y="406"/>
                  </a:lnTo>
                  <a:lnTo>
                    <a:pt x="170" y="434"/>
                  </a:lnTo>
                  <a:lnTo>
                    <a:pt x="163" y="430"/>
                  </a:lnTo>
                  <a:lnTo>
                    <a:pt x="204" y="451"/>
                  </a:lnTo>
                  <a:lnTo>
                    <a:pt x="197" y="448"/>
                  </a:lnTo>
                  <a:lnTo>
                    <a:pt x="241" y="462"/>
                  </a:lnTo>
                  <a:lnTo>
                    <a:pt x="233" y="460"/>
                  </a:lnTo>
                  <a:lnTo>
                    <a:pt x="280" y="465"/>
                  </a:lnTo>
                  <a:lnTo>
                    <a:pt x="273" y="465"/>
                  </a:lnTo>
                  <a:lnTo>
                    <a:pt x="320" y="460"/>
                  </a:lnTo>
                  <a:lnTo>
                    <a:pt x="312" y="462"/>
                  </a:lnTo>
                  <a:lnTo>
                    <a:pt x="357" y="448"/>
                  </a:lnTo>
                  <a:lnTo>
                    <a:pt x="350" y="451"/>
                  </a:lnTo>
                  <a:lnTo>
                    <a:pt x="390" y="430"/>
                  </a:lnTo>
                  <a:lnTo>
                    <a:pt x="383" y="434"/>
                  </a:lnTo>
                  <a:lnTo>
                    <a:pt x="418" y="405"/>
                  </a:lnTo>
                  <a:lnTo>
                    <a:pt x="413" y="411"/>
                  </a:lnTo>
                  <a:lnTo>
                    <a:pt x="441" y="377"/>
                  </a:lnTo>
                  <a:lnTo>
                    <a:pt x="437" y="383"/>
                  </a:lnTo>
                  <a:lnTo>
                    <a:pt x="459" y="344"/>
                  </a:lnTo>
                  <a:lnTo>
                    <a:pt x="456" y="351"/>
                  </a:lnTo>
                  <a:lnTo>
                    <a:pt x="469" y="308"/>
                  </a:lnTo>
                  <a:lnTo>
                    <a:pt x="468" y="315"/>
                  </a:lnTo>
                  <a:lnTo>
                    <a:pt x="473" y="268"/>
                  </a:lnTo>
                  <a:lnTo>
                    <a:pt x="473" y="277"/>
                  </a:lnTo>
                  <a:lnTo>
                    <a:pt x="468" y="23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461" name="Rectangle 164"/>
            <p:cNvSpPr>
              <a:spLocks noChangeArrowheads="1"/>
            </p:cNvSpPr>
            <p:nvPr/>
          </p:nvSpPr>
          <p:spPr bwMode="auto">
            <a:xfrm>
              <a:off x="1771" y="3902"/>
              <a:ext cx="186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Putanja godišnjeg duga/ciljevi </a:t>
              </a:r>
              <a:r>
                <a:rPr kumimoji="0" lang="sr-Latn-RS" altLang="sr-Latn-RS" sz="1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prema konačnom cilju</a:t>
              </a:r>
              <a:r>
                <a:rPr kumimoji="0" lang="sr-Latn-RS" altLang="sr-Latn-R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62" name="Freeform 165"/>
            <p:cNvSpPr>
              <a:spLocks/>
            </p:cNvSpPr>
            <p:nvPr/>
          </p:nvSpPr>
          <p:spPr bwMode="auto">
            <a:xfrm>
              <a:off x="1592" y="4107"/>
              <a:ext cx="171" cy="17"/>
            </a:xfrm>
            <a:custGeom>
              <a:avLst/>
              <a:gdLst>
                <a:gd name="T0" fmla="*/ 72 w 1424"/>
                <a:gd name="T1" fmla="*/ 0 h 144"/>
                <a:gd name="T2" fmla="*/ 1352 w 1424"/>
                <a:gd name="T3" fmla="*/ 0 h 144"/>
                <a:gd name="T4" fmla="*/ 1424 w 1424"/>
                <a:gd name="T5" fmla="*/ 72 h 144"/>
                <a:gd name="T6" fmla="*/ 1352 w 1424"/>
                <a:gd name="T7" fmla="*/ 144 h 144"/>
                <a:gd name="T8" fmla="*/ 72 w 1424"/>
                <a:gd name="T9" fmla="*/ 144 h 144"/>
                <a:gd name="T10" fmla="*/ 0 w 1424"/>
                <a:gd name="T11" fmla="*/ 72 h 144"/>
                <a:gd name="T12" fmla="*/ 72 w 1424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4" h="144">
                  <a:moveTo>
                    <a:pt x="72" y="0"/>
                  </a:moveTo>
                  <a:lnTo>
                    <a:pt x="1352" y="0"/>
                  </a:lnTo>
                  <a:cubicBezTo>
                    <a:pt x="1392" y="0"/>
                    <a:pt x="1424" y="33"/>
                    <a:pt x="1424" y="72"/>
                  </a:cubicBezTo>
                  <a:cubicBezTo>
                    <a:pt x="1424" y="112"/>
                    <a:pt x="1392" y="144"/>
                    <a:pt x="1352" y="144"/>
                  </a:cubicBezTo>
                  <a:lnTo>
                    <a:pt x="72" y="144"/>
                  </a:lnTo>
                  <a:cubicBezTo>
                    <a:pt x="33" y="144"/>
                    <a:pt x="0" y="112"/>
                    <a:pt x="0" y="72"/>
                  </a:cubicBezTo>
                  <a:cubicBezTo>
                    <a:pt x="0" y="33"/>
                    <a:pt x="33" y="0"/>
                    <a:pt x="72" y="0"/>
                  </a:cubicBez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463" name="Rectangle 166"/>
            <p:cNvSpPr>
              <a:spLocks noChangeArrowheads="1"/>
            </p:cNvSpPr>
            <p:nvPr/>
          </p:nvSpPr>
          <p:spPr bwMode="auto">
            <a:xfrm>
              <a:off x="1649" y="4087"/>
              <a:ext cx="56" cy="56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464" name="Freeform 167"/>
            <p:cNvSpPr>
              <a:spLocks noEditPoints="1"/>
            </p:cNvSpPr>
            <p:nvPr/>
          </p:nvSpPr>
          <p:spPr bwMode="auto">
            <a:xfrm>
              <a:off x="1646" y="4085"/>
              <a:ext cx="62" cy="61"/>
            </a:xfrm>
            <a:custGeom>
              <a:avLst/>
              <a:gdLst>
                <a:gd name="T0" fmla="*/ 0 w 520"/>
                <a:gd name="T1" fmla="*/ 24 h 512"/>
                <a:gd name="T2" fmla="*/ 24 w 520"/>
                <a:gd name="T3" fmla="*/ 0 h 512"/>
                <a:gd name="T4" fmla="*/ 496 w 520"/>
                <a:gd name="T5" fmla="*/ 0 h 512"/>
                <a:gd name="T6" fmla="*/ 520 w 520"/>
                <a:gd name="T7" fmla="*/ 24 h 512"/>
                <a:gd name="T8" fmla="*/ 520 w 520"/>
                <a:gd name="T9" fmla="*/ 488 h 512"/>
                <a:gd name="T10" fmla="*/ 496 w 520"/>
                <a:gd name="T11" fmla="*/ 512 h 512"/>
                <a:gd name="T12" fmla="*/ 24 w 520"/>
                <a:gd name="T13" fmla="*/ 512 h 512"/>
                <a:gd name="T14" fmla="*/ 0 w 520"/>
                <a:gd name="T15" fmla="*/ 488 h 512"/>
                <a:gd name="T16" fmla="*/ 0 w 520"/>
                <a:gd name="T17" fmla="*/ 24 h 512"/>
                <a:gd name="T18" fmla="*/ 48 w 520"/>
                <a:gd name="T19" fmla="*/ 488 h 512"/>
                <a:gd name="T20" fmla="*/ 24 w 520"/>
                <a:gd name="T21" fmla="*/ 464 h 512"/>
                <a:gd name="T22" fmla="*/ 496 w 520"/>
                <a:gd name="T23" fmla="*/ 464 h 512"/>
                <a:gd name="T24" fmla="*/ 472 w 520"/>
                <a:gd name="T25" fmla="*/ 488 h 512"/>
                <a:gd name="T26" fmla="*/ 472 w 520"/>
                <a:gd name="T27" fmla="*/ 24 h 512"/>
                <a:gd name="T28" fmla="*/ 496 w 520"/>
                <a:gd name="T29" fmla="*/ 48 h 512"/>
                <a:gd name="T30" fmla="*/ 24 w 520"/>
                <a:gd name="T31" fmla="*/ 48 h 512"/>
                <a:gd name="T32" fmla="*/ 48 w 520"/>
                <a:gd name="T33" fmla="*/ 24 h 512"/>
                <a:gd name="T34" fmla="*/ 48 w 520"/>
                <a:gd name="T35" fmla="*/ 48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0" h="5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96" y="0"/>
                  </a:lnTo>
                  <a:cubicBezTo>
                    <a:pt x="510" y="0"/>
                    <a:pt x="520" y="11"/>
                    <a:pt x="520" y="24"/>
                  </a:cubicBezTo>
                  <a:lnTo>
                    <a:pt x="520" y="488"/>
                  </a:lnTo>
                  <a:cubicBezTo>
                    <a:pt x="520" y="502"/>
                    <a:pt x="510" y="512"/>
                    <a:pt x="496" y="512"/>
                  </a:cubicBezTo>
                  <a:lnTo>
                    <a:pt x="24" y="512"/>
                  </a:lnTo>
                  <a:cubicBezTo>
                    <a:pt x="11" y="512"/>
                    <a:pt x="0" y="502"/>
                    <a:pt x="0" y="488"/>
                  </a:cubicBezTo>
                  <a:lnTo>
                    <a:pt x="0" y="24"/>
                  </a:lnTo>
                  <a:close/>
                  <a:moveTo>
                    <a:pt x="48" y="488"/>
                  </a:moveTo>
                  <a:lnTo>
                    <a:pt x="24" y="464"/>
                  </a:lnTo>
                  <a:lnTo>
                    <a:pt x="496" y="464"/>
                  </a:lnTo>
                  <a:lnTo>
                    <a:pt x="472" y="488"/>
                  </a:lnTo>
                  <a:lnTo>
                    <a:pt x="472" y="24"/>
                  </a:lnTo>
                  <a:lnTo>
                    <a:pt x="496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465" name="Rectangle 168"/>
            <p:cNvSpPr>
              <a:spLocks noChangeArrowheads="1"/>
            </p:cNvSpPr>
            <p:nvPr/>
          </p:nvSpPr>
          <p:spPr bwMode="auto">
            <a:xfrm>
              <a:off x="1771" y="4058"/>
              <a:ext cx="307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200" dirty="0" smtClean="0">
                  <a:solidFill>
                    <a:srgbClr val="000000"/>
                  </a:solidFill>
                  <a:latin typeface="Arial Narrow" pitchFamily="34" charset="0"/>
                </a:rPr>
                <a:t>Prosječni godišnji deficiti kako bi se postigao konačni cilj za dug 2030. u iznosu od 45 %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66" name="Freeform 169"/>
            <p:cNvSpPr>
              <a:spLocks noEditPoints="1"/>
            </p:cNvSpPr>
            <p:nvPr/>
          </p:nvSpPr>
          <p:spPr bwMode="auto">
            <a:xfrm>
              <a:off x="476" y="981"/>
              <a:ext cx="4903" cy="3250"/>
            </a:xfrm>
            <a:custGeom>
              <a:avLst/>
              <a:gdLst>
                <a:gd name="T0" fmla="*/ 0 w 20432"/>
                <a:gd name="T1" fmla="*/ 4 h 13540"/>
                <a:gd name="T2" fmla="*/ 4 w 20432"/>
                <a:gd name="T3" fmla="*/ 0 h 13540"/>
                <a:gd name="T4" fmla="*/ 20428 w 20432"/>
                <a:gd name="T5" fmla="*/ 0 h 13540"/>
                <a:gd name="T6" fmla="*/ 20432 w 20432"/>
                <a:gd name="T7" fmla="*/ 4 h 13540"/>
                <a:gd name="T8" fmla="*/ 20432 w 20432"/>
                <a:gd name="T9" fmla="*/ 13536 h 13540"/>
                <a:gd name="T10" fmla="*/ 20428 w 20432"/>
                <a:gd name="T11" fmla="*/ 13540 h 13540"/>
                <a:gd name="T12" fmla="*/ 4 w 20432"/>
                <a:gd name="T13" fmla="*/ 13540 h 13540"/>
                <a:gd name="T14" fmla="*/ 0 w 20432"/>
                <a:gd name="T15" fmla="*/ 13536 h 13540"/>
                <a:gd name="T16" fmla="*/ 0 w 20432"/>
                <a:gd name="T17" fmla="*/ 4 h 13540"/>
                <a:gd name="T18" fmla="*/ 8 w 20432"/>
                <a:gd name="T19" fmla="*/ 13536 h 13540"/>
                <a:gd name="T20" fmla="*/ 4 w 20432"/>
                <a:gd name="T21" fmla="*/ 13532 h 13540"/>
                <a:gd name="T22" fmla="*/ 20428 w 20432"/>
                <a:gd name="T23" fmla="*/ 13532 h 13540"/>
                <a:gd name="T24" fmla="*/ 20424 w 20432"/>
                <a:gd name="T25" fmla="*/ 13536 h 13540"/>
                <a:gd name="T26" fmla="*/ 20424 w 20432"/>
                <a:gd name="T27" fmla="*/ 4 h 13540"/>
                <a:gd name="T28" fmla="*/ 20428 w 20432"/>
                <a:gd name="T29" fmla="*/ 8 h 13540"/>
                <a:gd name="T30" fmla="*/ 4 w 20432"/>
                <a:gd name="T31" fmla="*/ 8 h 13540"/>
                <a:gd name="T32" fmla="*/ 8 w 20432"/>
                <a:gd name="T33" fmla="*/ 4 h 13540"/>
                <a:gd name="T34" fmla="*/ 8 w 20432"/>
                <a:gd name="T35" fmla="*/ 13536 h 13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432" h="13540">
                  <a:moveTo>
                    <a:pt x="0" y="4"/>
                  </a:moveTo>
                  <a:cubicBezTo>
                    <a:pt x="0" y="2"/>
                    <a:pt x="2" y="0"/>
                    <a:pt x="4" y="0"/>
                  </a:cubicBezTo>
                  <a:lnTo>
                    <a:pt x="20428" y="0"/>
                  </a:lnTo>
                  <a:cubicBezTo>
                    <a:pt x="20431" y="0"/>
                    <a:pt x="20432" y="2"/>
                    <a:pt x="20432" y="4"/>
                  </a:cubicBezTo>
                  <a:lnTo>
                    <a:pt x="20432" y="13536"/>
                  </a:lnTo>
                  <a:cubicBezTo>
                    <a:pt x="20432" y="13539"/>
                    <a:pt x="20431" y="13540"/>
                    <a:pt x="20428" y="13540"/>
                  </a:cubicBezTo>
                  <a:lnTo>
                    <a:pt x="4" y="13540"/>
                  </a:lnTo>
                  <a:cubicBezTo>
                    <a:pt x="2" y="13540"/>
                    <a:pt x="0" y="13539"/>
                    <a:pt x="0" y="13536"/>
                  </a:cubicBezTo>
                  <a:lnTo>
                    <a:pt x="0" y="4"/>
                  </a:lnTo>
                  <a:close/>
                  <a:moveTo>
                    <a:pt x="8" y="13536"/>
                  </a:moveTo>
                  <a:lnTo>
                    <a:pt x="4" y="13532"/>
                  </a:lnTo>
                  <a:lnTo>
                    <a:pt x="20428" y="13532"/>
                  </a:lnTo>
                  <a:lnTo>
                    <a:pt x="20424" y="13536"/>
                  </a:lnTo>
                  <a:lnTo>
                    <a:pt x="20424" y="4"/>
                  </a:lnTo>
                  <a:lnTo>
                    <a:pt x="20428" y="8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1353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15467" name="Rectangle 15466"/>
          <p:cNvSpPr/>
          <p:nvPr/>
        </p:nvSpPr>
        <p:spPr>
          <a:xfrm>
            <a:off x="8047039" y="3492113"/>
            <a:ext cx="989457" cy="457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Deficit u % BDP-a</a:t>
            </a:r>
            <a:endParaRPr lang="sr-Latn-RS" altLang="sr-Latn-R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84976" cy="1143000"/>
          </a:xfrm>
        </p:spPr>
        <p:txBody>
          <a:bodyPr>
            <a:normAutofit/>
          </a:bodyPr>
          <a:lstStyle/>
          <a:p>
            <a:r>
              <a:rPr lang="sq-AL" sz="3200" dirty="0" smtClean="0"/>
              <a:t>Glavne značajke predloženog fiskalnog pravila u Albaniji</a:t>
            </a:r>
            <a:endParaRPr lang="hr-HR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91264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 smtClean="0"/>
              <a:t>Vjerujemo da osmišljeno fiskalno pravilo utjelovljuje vrlo važne i poželjne značajke koje bi svako fiskalno pravilo trebalo imati, posebice u kontekstu Albanije, te da su te značajke ostvarile optimalan međusoban kompromis: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učinkovito osigurava dugoročno smanjenje javnog duga i osnažuje dugoročnu održivost javnih financija</a:t>
            </a:r>
            <a:endParaRPr lang="hr-HR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dovoljno je jednostavno da ga mogu </a:t>
            </a:r>
            <a:r>
              <a:rPr lang="en-US" sz="2800" u="sng" dirty="0" smtClean="0"/>
              <a:t>nedvosmisleno</a:t>
            </a:r>
            <a:r>
              <a:rPr lang="en-US" sz="2800" dirty="0" smtClean="0"/>
              <a:t> razumjeti i tumačiti ne samo stručnjaci, nego, što je važnije, i političari, javno mnijenje i relevantne institucije nadležne za procjenu usklađenosti sa zakonom (sudovi, tužitelj, državni ured za reviziju itd.)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ostavlja razumnog prostora za protu-cikličku stabilizacijsku fiskalnu politiku.</a:t>
            </a:r>
          </a:p>
        </p:txBody>
      </p:sp>
    </p:spTree>
    <p:extLst>
      <p:ext uri="{BB962C8B-B14F-4D97-AF65-F5344CB8AC3E}">
        <p14:creationId xmlns:p14="http://schemas.microsoft.com/office/powerpoint/2010/main" val="8880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Hvala!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8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Nekoliko riječi o općenitim funkcijama fiskalnih pravila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Pravila su </a:t>
            </a:r>
            <a:r>
              <a:rPr lang="en-US" sz="2800" dirty="0">
                <a:solidFill>
                  <a:schemeClr val="hlink"/>
                </a:solidFill>
              </a:rPr>
              <a:t>sredstva obvezivanja:</a:t>
            </a:r>
            <a:r>
              <a:rPr lang="en-US" sz="2800" dirty="0"/>
              <a:t> odstupaju od društveno poželjnih ciljeva koji su preskupi za donositelje političkih odluka.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Pravila su </a:t>
            </a:r>
            <a:r>
              <a:rPr lang="en-US" sz="2800" dirty="0">
                <a:solidFill>
                  <a:schemeClr val="hlink"/>
                </a:solidFill>
              </a:rPr>
              <a:t>sredstva signalizacije:</a:t>
            </a:r>
            <a:r>
              <a:rPr lang="en-US" sz="2800" dirty="0"/>
              <a:t> pomažu donositeljima političkih odluka da pokažu svoju istinsku predanost održivim i stabilizacijskim politikama. </a:t>
            </a:r>
          </a:p>
          <a:p>
            <a:pPr>
              <a:lnSpc>
                <a:spcPct val="90000"/>
              </a:lnSpc>
            </a:pPr>
            <a:endParaRPr lang="hr-HR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Pravila služe i </a:t>
            </a:r>
            <a:r>
              <a:rPr lang="en-US" sz="2800" dirty="0">
                <a:solidFill>
                  <a:schemeClr val="hlink"/>
                </a:solidFill>
              </a:rPr>
              <a:t>kao temelj za očekivanja</a:t>
            </a:r>
            <a:r>
              <a:rPr lang="en-US" sz="2800" dirty="0"/>
              <a:t>, smanjujući pritom nesigurnosti i premije rizika.</a:t>
            </a:r>
          </a:p>
        </p:txBody>
      </p:sp>
    </p:spTree>
    <p:extLst>
      <p:ext uri="{BB962C8B-B14F-4D97-AF65-F5344CB8AC3E}">
        <p14:creationId xmlns:p14="http://schemas.microsoft.com/office/powerpoint/2010/main" val="31999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dirty="0" smtClean="0"/>
              <a:t>Načela klasifikacije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Brojni parametri ulaze u izradu stvarnog pravila fiskalne politike: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fiskalni cilj(evi)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priroda troškova kod odstupanja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nadzor/izvršenje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zaštitne klauzule itd.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Dobro pravilo mora podrazumijevati i dobre politike u većini slučajeva (ako ne i u svim)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dirty="0" smtClean="0"/>
              <a:t> </a:t>
            </a:r>
            <a:r>
              <a:rPr lang="en-US" dirty="0" smtClean="0"/>
              <a:t>	</a:t>
            </a:r>
            <a:r>
              <a:rPr dirty="0" smtClean="0"/>
              <a:t>stoga je ključan politički odgovor na razne šokove potaknut pravilom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dirty="0" smtClean="0"/>
              <a:t>Izrada fiskalnih pravila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Ne postoji</a:t>
            </a:r>
            <a:r>
              <a:rPr lang="en-US" sz="2800" dirty="0">
                <a:solidFill>
                  <a:schemeClr val="hlink"/>
                </a:solidFill>
              </a:rPr>
              <a:t> jedinstveno fiskalno pravilo za sve. </a:t>
            </a:r>
            <a:r>
              <a:rPr lang="en-US" sz="2800" dirty="0"/>
              <a:t>Mnogo toga ovisi o: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rasporedu dominantnih šokova u ekonomiji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prirodi i razini političke pristranosti prema nahođenju.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hlink"/>
                </a:solidFill>
              </a:rPr>
              <a:t>Dobro je pravilo (Kopits i Symansky, 1998.):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... jednostavno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... transparentno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... dosljedno s konačnim ciljem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... ali uzima u obzir druge ciljeve javne politike: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ne obeshrabruje strukturne reforme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dopušta fiskalnu stabilizaciju (vremenski okvir, cikličku prilagodbu)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izbjegava lošu prilagodbu (nepotrebno povećanje poreza, smanjenje kvalitete/ potrošnje usmjerene na prioritete).</a:t>
            </a:r>
          </a:p>
          <a:p>
            <a:pPr lvl="1">
              <a:lnSpc>
                <a:spcPct val="80000"/>
              </a:lnSpc>
            </a:pPr>
            <a:endParaRPr lang="hr-HR" sz="24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Dva ključna kompromisa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hlink"/>
                </a:solidFill>
              </a:rPr>
              <a:t>Kredibilitet-fleksibilnost: </a:t>
            </a:r>
            <a:r>
              <a:rPr lang="en-US" sz="2800" dirty="0"/>
              <a:t>dopuštajući veću osjetljivost na šokove može se umanjiti kredibilitet ostvarenja konačnog cilja.</a:t>
            </a:r>
          </a:p>
          <a:p>
            <a:endParaRPr lang="hr-HR" sz="2800" dirty="0"/>
          </a:p>
          <a:p>
            <a:r>
              <a:rPr lang="en-US" sz="2800" dirty="0">
                <a:solidFill>
                  <a:schemeClr val="hlink"/>
                </a:solidFill>
              </a:rPr>
              <a:t>Fleksibilnost-jednostavnost:</a:t>
            </a:r>
            <a:r>
              <a:rPr lang="en-US" sz="2800" dirty="0"/>
              <a:t> kombinacija pravila može donekle ublažiti kompromis između kredibiliteta i fleksibilnosti, po cijeni jednostavnosti i transparentnosti. </a:t>
            </a:r>
            <a:endParaRPr lang="hr-HR" sz="2800" dirty="0"/>
          </a:p>
          <a:p>
            <a:pPr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dirty="0" smtClean="0"/>
              <a:t> </a:t>
            </a:r>
            <a:r>
              <a:rPr lang="en-US" sz="2800" b="1" dirty="0">
                <a:solidFill>
                  <a:srgbClr val="FF0000"/>
                </a:solidFill>
              </a:rPr>
              <a:t>Bitne su sitnice</a:t>
            </a:r>
          </a:p>
        </p:txBody>
      </p:sp>
    </p:spTree>
    <p:extLst>
      <p:ext uri="{BB962C8B-B14F-4D97-AF65-F5344CB8AC3E}">
        <p14:creationId xmlns:p14="http://schemas.microsoft.com/office/powerpoint/2010/main" val="35947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985"/>
            <a:ext cx="8229600" cy="1143000"/>
          </a:xfrm>
        </p:spPr>
        <p:txBody>
          <a:bodyPr/>
          <a:lstStyle/>
          <a:p>
            <a:r>
              <a:rPr dirty="0" smtClean="0"/>
              <a:t>Fiskalna pravila u Albaniji</a:t>
            </a:r>
            <a:endParaRPr lang="hr-H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Albanija je 2008. </a:t>
            </a:r>
            <a:r>
              <a:rPr lang="en-US" sz="2800" dirty="0" err="1" smtClean="0"/>
              <a:t>uvela</a:t>
            </a:r>
            <a:r>
              <a:rPr lang="hr-HR" sz="2800" dirty="0" smtClean="0"/>
              <a:t> u</a:t>
            </a:r>
            <a:r>
              <a:rPr lang="en-US" sz="2800" dirty="0" smtClean="0"/>
              <a:t> pravilo o ograničenju naknada (LOB), jednostavno fiskalno pravilo o dugu: </a:t>
            </a:r>
            <a:r>
              <a:rPr lang="hr-HR" sz="2800" dirty="0">
                <a:solidFill>
                  <a:schemeClr val="hlink"/>
                </a:solidFill>
              </a:rPr>
              <a:t>j</a:t>
            </a:r>
            <a:r>
              <a:rPr lang="en-US" sz="2800" dirty="0" err="1" smtClean="0">
                <a:solidFill>
                  <a:schemeClr val="hlink"/>
                </a:solidFill>
              </a:rPr>
              <a:t>avni</a:t>
            </a:r>
            <a:r>
              <a:rPr lang="en-US" sz="2800" dirty="0" smtClean="0">
                <a:solidFill>
                  <a:schemeClr val="hlink"/>
                </a:solidFill>
              </a:rPr>
              <a:t> dug ne smije premašiti 60 % BDP-a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Međutim, ovo je pravilo ukinuto krajem 2012.</a:t>
            </a:r>
            <a:r>
              <a:rPr lang="en-US" sz="2800" dirty="0" smtClean="0">
                <a:solidFill>
                  <a:schemeClr val="hlink"/>
                </a:solidFill>
              </a:rPr>
              <a:t> Zašto?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Kao prvo, pravilo je bilo vrlo jednostavno i postajalo je obvezujuće samo u „lošim“ gospodarskim vremenima, kada je obično potrebno više fiskalnog prostora.</a:t>
            </a:r>
            <a:endParaRPr lang="hr-HR" sz="2800" dirty="0" smtClean="0">
              <a:solidFill>
                <a:schemeClr val="hlink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 smtClean="0"/>
              <a:t>Kao drugo, vlada je mogla promijeniti zakon jer je bio usvojen običnom većinom.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Nakon žučne rasprave u kojoj je Ministarstvo financija zagovaralo pridržavanje pravila nasuprot drugih danih „pseudo-Keynesijanskih“ argumenata, većinom s ostalih razina trenutačne vlasti, o nastavku provođenja ekspanzivne fiskalne politike, potonji su argumenti pobijedili i Parlament je izglasao uklanjanje pravila iz LOB-a.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sym typeface="Wingdings" pitchFamily="2" charset="2"/>
              </a:rPr>
              <a:t></a:t>
            </a:r>
            <a:r>
              <a:rPr dirty="0" smtClean="0"/>
              <a:t> Nakon što je fiskalno pravilo ukinuto, dug se ubrzo popeo na razinu iznad 60 % te sada iznosi oko 72 %.</a:t>
            </a: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26481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985"/>
            <a:ext cx="8229600" cy="1143000"/>
          </a:xfrm>
        </p:spPr>
        <p:txBody>
          <a:bodyPr/>
          <a:lstStyle/>
          <a:p>
            <a:r>
              <a:rPr dirty="0" smtClean="0"/>
              <a:t>Fiskalna pravila u Albaniji</a:t>
            </a:r>
            <a:endParaRPr lang="hr-H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Sada se ponovno raspravlja o zakonskom uvođenju fiskalnog pravila, ali pozicija dionika i dalje je ista kao što je bila prilikom ukidanja prethodnog fiskalnog pravila. Ministarstvo financija i druge institucije (posebice EK) koje pozivaju na zakonsko provođenje prikladnog fiskalnog pravila te druge razine vlasti koje smatraju da ono nije potrebno.</a:t>
            </a:r>
          </a:p>
          <a:p>
            <a:r>
              <a:rPr lang="en-US" sz="2800" dirty="0" smtClean="0">
                <a:solidFill>
                  <a:schemeClr val="hlink"/>
                </a:solidFill>
              </a:rPr>
              <a:t>Ipak, pripremili smo nacrt zakona o kojem raspravljaju različite institucije/organizacije.</a:t>
            </a:r>
            <a:endParaRPr lang="hr-HR" sz="28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84976" cy="1143000"/>
          </a:xfrm>
        </p:spPr>
        <p:txBody>
          <a:bodyPr>
            <a:normAutofit/>
          </a:bodyPr>
          <a:lstStyle/>
          <a:p>
            <a:r>
              <a:rPr lang="sq-AL" sz="3200" dirty="0" smtClean="0"/>
              <a:t>Glavne značajke predloženog fiskalnog pravila u Albaniji</a:t>
            </a:r>
            <a:endParaRPr lang="hr-HR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566124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Predlažemo da pravilo bude zasebno usvojen zakon koji po tome može promijeniti samo kvalificirana većina (tj. 3/5 od ukupnog broja članova Parlamenta, kako bi bilo dugotrajno).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Stoga se naziva „</a:t>
            </a:r>
            <a:r>
              <a:rPr lang="en-US" sz="2800" u="sng" dirty="0" smtClean="0"/>
              <a:t>Kodeks</a:t>
            </a:r>
            <a:r>
              <a:rPr lang="en-US" sz="2800" dirty="0" smtClean="0"/>
              <a:t> o fiskalnoj odgovornosti u Albaniji“.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Glavni je cilj smanjenje omjera javnog duga i BDP-a na otprilike 45 % BDP-a do 2030.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Glavni mehanizam ostvarenja ovog dugoročnog cilja jest da svaka nova vlada mora u Parlamentu odobriti „Fiskalnu strategiju“ kako bi proporcionalno smanjila dug za najmanje 7 % BDP-a tijekom prve četiri godine svog mandata.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„Fiskalna strategija“ mora se odobriti prije nego nova vlada usvoji svoj prvi zakon o godišnjem proračunu. </a:t>
            </a:r>
          </a:p>
          <a:p>
            <a:endParaRPr lang="hr-HR" sz="28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84976" cy="1143000"/>
          </a:xfrm>
        </p:spPr>
        <p:txBody>
          <a:bodyPr>
            <a:normAutofit/>
          </a:bodyPr>
          <a:lstStyle/>
          <a:p>
            <a:r>
              <a:rPr lang="sq-AL" sz="3200" dirty="0" smtClean="0"/>
              <a:t>Glavne značajke predloženog fiskalnog pravila u Albaniji</a:t>
            </a:r>
            <a:endParaRPr lang="hr-HR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19256" cy="54726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Glavni je godišnji radni cilj, koji će biti utvrđen Strategijom,</a:t>
            </a:r>
            <a:r>
              <a:rPr lang="en-US" sz="2800" u="sng" dirty="0" smtClean="0"/>
              <a:t> donja granica nominalnog fiskalnog salda (manjka ili viška)</a:t>
            </a:r>
            <a:r>
              <a:rPr lang="en-US" sz="2800" dirty="0" smtClean="0"/>
              <a:t> u albanskom leku.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Godišnji ciljevi bit će zakonski obvezujući prema svakom zakonu o godišnjem proračunu tijekom mandata vlade.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Odstupanja od tih godišnjih ciljeva određenih Strategijom mogu se dogoditi samo u izvanrednim okolnostima koje zakon točno propisuje ili samo </a:t>
            </a:r>
            <a:r>
              <a:rPr lang="en-US" sz="2800" i="1" dirty="0" smtClean="0"/>
              <a:t>ad-hoc</a:t>
            </a:r>
            <a:r>
              <a:rPr lang="en-US" sz="2800" dirty="0" smtClean="0"/>
              <a:t> odobrenjem parlamenta koje daju najmanje 3/5 zastupnika. </a:t>
            </a: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3065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1022</Words>
  <Application>Microsoft Office PowerPoint</Application>
  <PresentationFormat>On-screen Show (4:3)</PresentationFormat>
  <Paragraphs>146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Office Theme</vt:lpstr>
      <vt:lpstr>Uvođenje fiskalnih pravila u zakonodavstvo Slučaj države: Albanija</vt:lpstr>
      <vt:lpstr>Nekoliko riječi o općenitim funkcijama fiskalnih pravila</vt:lpstr>
      <vt:lpstr>Načela klasifikacije</vt:lpstr>
      <vt:lpstr>Izrada fiskalnih pravila</vt:lpstr>
      <vt:lpstr>Dva ključna kompromisa</vt:lpstr>
      <vt:lpstr>Fiskalna pravila u Albaniji</vt:lpstr>
      <vt:lpstr>Fiskalna pravila u Albaniji</vt:lpstr>
      <vt:lpstr>Glavne značajke predloženog fiskalnog pravila u Albaniji</vt:lpstr>
      <vt:lpstr>Glavne značajke predloženog fiskalnog pravila u Albaniji</vt:lpstr>
      <vt:lpstr>Glavne značajke predloženog fiskalnog pravila u Albaniji</vt:lpstr>
      <vt:lpstr>Hipotetska ilustracija pravila </vt:lpstr>
      <vt:lpstr>Glavne značajke predloženog fiskalnog pravila u Albaniji</vt:lpstr>
      <vt:lpstr>Hvala!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</dc:creator>
  <cp:lastModifiedBy>Naida Carsimamovic</cp:lastModifiedBy>
  <cp:revision>43</cp:revision>
  <dcterms:created xsi:type="dcterms:W3CDTF">2016-02-09T14:09:26Z</dcterms:created>
  <dcterms:modified xsi:type="dcterms:W3CDTF">2016-02-17T08:42:00Z</dcterms:modified>
</cp:coreProperties>
</file>