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81" r:id="rId3"/>
    <p:sldId id="264" r:id="rId4"/>
    <p:sldId id="268" r:id="rId5"/>
    <p:sldId id="284" r:id="rId6"/>
    <p:sldId id="269" r:id="rId7"/>
    <p:sldId id="261" r:id="rId8"/>
    <p:sldId id="257" r:id="rId9"/>
    <p:sldId id="276" r:id="rId10"/>
    <p:sldId id="283" r:id="rId11"/>
    <p:sldId id="282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50"/>
    <a:srgbClr val="002B4C"/>
    <a:srgbClr val="00518E"/>
    <a:srgbClr val="6CA62C"/>
    <a:srgbClr val="FF9933"/>
    <a:srgbClr val="FFD653"/>
    <a:srgbClr val="FFFF66"/>
    <a:srgbClr val="FF6600"/>
    <a:srgbClr val="FFCD2F"/>
    <a:srgbClr val="F35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41" autoAdjust="0"/>
  </p:normalViewPr>
  <p:slideViewPr>
    <p:cSldViewPr snapToGrid="0">
      <p:cViewPr>
        <p:scale>
          <a:sx n="62" d="100"/>
          <a:sy n="62" d="100"/>
        </p:scale>
        <p:origin x="-218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77DBC-2FD3-487E-9927-9C6F5FE3A119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</dgm:pt>
    <dgm:pt modelId="{E61F560F-00E7-4BD9-851B-6D30FB83D67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solidFill>
                <a:srgbClr val="80000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Minister</a:t>
          </a:r>
          <a:endParaRPr kumimoji="0" lang="sq-AL" sz="2400" b="0" i="0" u="none" strike="noStrike" cap="none" normalizeH="0" baseline="0" dirty="0" smtClean="0">
            <a:ln/>
            <a:solidFill>
              <a:srgbClr val="80000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sz="1200" b="0" i="0" u="none" strike="noStrike" cap="none" normalizeH="0" baseline="0" dirty="0" smtClean="0">
            <a:ln/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556C6590-915B-4516-B367-9B11C1C34AF0}" type="parTrans" cxnId="{68A0A4F0-BE0F-4840-A01F-1EAD4C2C193E}">
      <dgm:prSet/>
      <dgm:spPr/>
      <dgm:t>
        <a:bodyPr/>
        <a:lstStyle/>
        <a:p>
          <a:endParaRPr lang="sq-AL"/>
        </a:p>
      </dgm:t>
    </dgm:pt>
    <dgm:pt modelId="{5B1A5C0B-5390-407D-ABCE-0B2CAA94A060}" type="sibTrans" cxnId="{68A0A4F0-BE0F-4840-A01F-1EAD4C2C193E}">
      <dgm:prSet/>
      <dgm:spPr/>
      <dgm:t>
        <a:bodyPr/>
        <a:lstStyle/>
        <a:p>
          <a:endParaRPr lang="sq-AL"/>
        </a:p>
      </dgm:t>
    </dgm:pt>
    <dgm:pt modelId="{ADB565A5-BF8C-44C7-82F9-1BF3C1A491D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Cabinet</a:t>
          </a:r>
          <a:endParaRPr kumimoji="0" lang="sq-AL" sz="1800" b="0" i="0" u="none" strike="noStrike" cap="none" normalizeH="0" baseline="0" dirty="0" smtClean="0">
            <a:ln/>
            <a:solidFill>
              <a:srgbClr val="00B05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3027725B-BB50-4E9C-9B99-EC7DA30DF13E}" type="parTrans" cxnId="{13FB9C94-7C51-4302-A0AC-4D0778F161DE}">
      <dgm:prSet/>
      <dgm:spPr/>
      <dgm:t>
        <a:bodyPr/>
        <a:lstStyle/>
        <a:p>
          <a:endParaRPr lang="sq-AL"/>
        </a:p>
      </dgm:t>
    </dgm:pt>
    <dgm:pt modelId="{7DC9995E-A320-4E59-87D5-99BF29BF190E}" type="sibTrans" cxnId="{13FB9C94-7C51-4302-A0AC-4D0778F161DE}">
      <dgm:prSet/>
      <dgm:spPr/>
      <dgm:t>
        <a:bodyPr/>
        <a:lstStyle/>
        <a:p>
          <a:endParaRPr lang="sq-AL"/>
        </a:p>
      </dgm:t>
    </dgm:pt>
    <dgm:pt modelId="{833FB2D6-88C9-47F7-A00C-CE9E5E90DA4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Directorate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Macroeconomic &amp; Fiscal Policy</a:t>
          </a:r>
          <a:endParaRPr kumimoji="0" lang="sq-AL" sz="1400" b="0" i="0" u="none" strike="noStrike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694EE80C-A625-488F-A49D-771D56809DE3}" type="parTrans" cxnId="{B2C6128E-631C-4D8D-87F5-B33E4ECE2E60}">
      <dgm:prSet/>
      <dgm:spPr>
        <a:ln>
          <a:noFill/>
        </a:ln>
      </dgm:spPr>
      <dgm:t>
        <a:bodyPr/>
        <a:lstStyle/>
        <a:p>
          <a:endParaRPr lang="sq-AL"/>
        </a:p>
      </dgm:t>
    </dgm:pt>
    <dgm:pt modelId="{9F8BB087-3470-458C-B9C3-DCC6B0E430D0}" type="sibTrans" cxnId="{B2C6128E-631C-4D8D-87F5-B33E4ECE2E60}">
      <dgm:prSet/>
      <dgm:spPr/>
      <dgm:t>
        <a:bodyPr/>
        <a:lstStyle/>
        <a:p>
          <a:endParaRPr lang="sq-AL"/>
        </a:p>
      </dgm:t>
    </dgm:pt>
    <dgm:pt modelId="{D91CEA81-A4DB-41E8-AFD7-18BB2212F97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Directorate BUDGET</a:t>
          </a:r>
          <a:endParaRPr kumimoji="0" lang="sq-AL" sz="1400" b="0" i="0" u="none" strike="noStrike" cap="none" normalizeH="0" baseline="0" dirty="0" smtClean="0">
            <a:ln/>
            <a:solidFill>
              <a:srgbClr val="FF0066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sz="1300" b="0" i="0" u="none" strike="noStrike" cap="none" normalizeH="0" baseline="0" dirty="0" smtClean="0">
            <a:ln/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D605B57F-CC3A-41B6-8490-A3A6ED4C2A80}" type="parTrans" cxnId="{40FB57D2-E72D-465D-92B1-06757DBB8DC7}">
      <dgm:prSet/>
      <dgm:spPr>
        <a:ln>
          <a:noFill/>
        </a:ln>
      </dgm:spPr>
      <dgm:t>
        <a:bodyPr/>
        <a:lstStyle/>
        <a:p>
          <a:endParaRPr lang="sq-AL"/>
        </a:p>
      </dgm:t>
    </dgm:pt>
    <dgm:pt modelId="{EF8C976C-0535-4CB0-B546-5D19A400788A}" type="sibTrans" cxnId="{40FB57D2-E72D-465D-92B1-06757DBB8DC7}">
      <dgm:prSet/>
      <dgm:spPr/>
      <dgm:t>
        <a:bodyPr/>
        <a:lstStyle/>
        <a:p>
          <a:endParaRPr lang="sq-AL"/>
        </a:p>
      </dgm:t>
    </dgm:pt>
    <dgm:pt modelId="{F28EBE8F-25F7-453A-830D-B8CB6C92668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Secretary</a:t>
          </a:r>
          <a:endParaRPr kumimoji="0" lang="sq-AL" sz="1800" b="0" i="0" u="none" strike="noStrike" cap="none" normalizeH="0" baseline="0" dirty="0" smtClean="0">
            <a:ln/>
            <a:solidFill>
              <a:srgbClr val="00B05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34C03D06-2BBA-43B0-974F-442C56920A90}" type="parTrans" cxnId="{3A9A0F62-6CCB-48F9-A693-DB4C2F42F550}">
      <dgm:prSet/>
      <dgm:spPr/>
      <dgm:t>
        <a:bodyPr/>
        <a:lstStyle/>
        <a:p>
          <a:endParaRPr lang="sq-AL"/>
        </a:p>
      </dgm:t>
    </dgm:pt>
    <dgm:pt modelId="{2DB8E756-AC33-4051-A258-12E590A7ED90}" type="sibTrans" cxnId="{3A9A0F62-6CCB-48F9-A693-DB4C2F42F550}">
      <dgm:prSet/>
      <dgm:spPr/>
      <dgm:t>
        <a:bodyPr/>
        <a:lstStyle/>
        <a:p>
          <a:endParaRPr lang="sq-AL"/>
        </a:p>
      </dgm:t>
    </dgm:pt>
    <dgm:pt modelId="{BF3205E6-FA7F-4261-BC7E-B0ED9058C6B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1" i="0" u="none" strike="noStrike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Verdana" pitchFamily="34" charset="0"/>
            <a:ea typeface="Calibri" pitchFamily="34" charset="0"/>
            <a:cs typeface="Times New Roman" pitchFamily="18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Directorate Harmonization of </a:t>
          </a:r>
          <a:r>
            <a:rPr kumimoji="0" lang="en-US" sz="14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PIFControl</a:t>
          </a:r>
          <a:endParaRPr kumimoji="0" lang="sq-AL" sz="1400" b="0" i="0" u="none" strike="noStrike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sz="1200" b="0" i="0" u="none" strike="noStrike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099EBEF7-7DBA-4E6E-B0F7-FB61B794D6B6}" type="parTrans" cxnId="{90C20C14-6354-4E74-832D-F3070C365E07}">
      <dgm:prSet/>
      <dgm:spPr/>
      <dgm:t>
        <a:bodyPr/>
        <a:lstStyle/>
        <a:p>
          <a:endParaRPr lang="sq-AL"/>
        </a:p>
      </dgm:t>
    </dgm:pt>
    <dgm:pt modelId="{E71FABFA-8D96-49E6-A6B1-46E0016C3DA3}" type="sibTrans" cxnId="{90C20C14-6354-4E74-832D-F3070C365E07}">
      <dgm:prSet/>
      <dgm:spPr/>
      <dgm:t>
        <a:bodyPr/>
        <a:lstStyle/>
        <a:p>
          <a:endParaRPr lang="sq-AL"/>
        </a:p>
      </dgm:t>
    </dgm:pt>
    <dgm:pt modelId="{5F5D33F3-7DC5-4C3C-B163-94ED726D053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Directorate TREASURY</a:t>
          </a:r>
          <a:endParaRPr kumimoji="0" lang="sq-AL" sz="1400" b="0" i="0" u="none" strike="noStrike" cap="none" normalizeH="0" baseline="0" dirty="0" smtClean="0">
            <a:ln/>
            <a:solidFill>
              <a:srgbClr val="FF0066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F1C38F27-02E6-4769-BDC0-4EC63D79AA9A}" type="parTrans" cxnId="{4097D93D-8B7B-4923-B903-D60C13C47AE4}">
      <dgm:prSet/>
      <dgm:spPr>
        <a:ln>
          <a:noFill/>
        </a:ln>
      </dgm:spPr>
      <dgm:t>
        <a:bodyPr/>
        <a:lstStyle/>
        <a:p>
          <a:endParaRPr lang="sq-AL"/>
        </a:p>
      </dgm:t>
    </dgm:pt>
    <dgm:pt modelId="{73FE29E1-1F04-4390-877C-A9CD8C35CD92}" type="sibTrans" cxnId="{4097D93D-8B7B-4923-B903-D60C13C47AE4}">
      <dgm:prSet/>
      <dgm:spPr/>
      <dgm:t>
        <a:bodyPr/>
        <a:lstStyle/>
        <a:p>
          <a:endParaRPr lang="sq-AL"/>
        </a:p>
      </dgm:t>
    </dgm:pt>
    <dgm:pt modelId="{592679F2-5C44-435D-9FDE-4B4C4663F5A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Deputy Ministers</a:t>
          </a:r>
          <a:endParaRPr kumimoji="0" lang="sq-AL" sz="1800" b="0" i="0" u="none" strike="noStrike" cap="none" normalizeH="0" baseline="0" dirty="0" smtClean="0">
            <a:ln/>
            <a:solidFill>
              <a:srgbClr val="00B05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11E28719-B463-4458-86ED-94BB59A0EE70}" type="parTrans" cxnId="{7C826F67-C83A-4730-93A3-BFF9D8682781}">
      <dgm:prSet/>
      <dgm:spPr/>
      <dgm:t>
        <a:bodyPr/>
        <a:lstStyle/>
        <a:p>
          <a:endParaRPr lang="sq-AL"/>
        </a:p>
      </dgm:t>
    </dgm:pt>
    <dgm:pt modelId="{6A7E49C2-4CC7-4B09-9277-FB33ED3F30D7}" type="sibTrans" cxnId="{7C826F67-C83A-4730-93A3-BFF9D8682781}">
      <dgm:prSet/>
      <dgm:spPr/>
      <dgm:t>
        <a:bodyPr/>
        <a:lstStyle/>
        <a:p>
          <a:endParaRPr lang="sq-AL"/>
        </a:p>
      </dgm:t>
    </dgm:pt>
    <dgm:pt modelId="{AE548B99-1E2E-4447-BA10-010F1C5AACC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Directorate Financing&amp;Contracting of </a:t>
          </a:r>
          <a:r>
            <a:rPr kumimoji="0" lang="en-US" sz="14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WB,BE, etc. Funds</a:t>
          </a:r>
          <a:endParaRPr kumimoji="0" lang="sq-AL" sz="1400" b="0" i="0" u="none" strike="noStrike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A321E447-1196-495B-906F-222D98CAC37A}" type="parTrans" cxnId="{91F33AF5-5F19-4BA5-AB57-D73F0921A268}">
      <dgm:prSet/>
      <dgm:spPr/>
      <dgm:t>
        <a:bodyPr/>
        <a:lstStyle/>
        <a:p>
          <a:endParaRPr lang="sq-AL"/>
        </a:p>
      </dgm:t>
    </dgm:pt>
    <dgm:pt modelId="{3D74A8D5-CD46-486C-A57B-C6904F2A2E32}" type="sibTrans" cxnId="{91F33AF5-5F19-4BA5-AB57-D73F0921A268}">
      <dgm:prSet/>
      <dgm:spPr/>
      <dgm:t>
        <a:bodyPr/>
        <a:lstStyle/>
        <a:p>
          <a:endParaRPr lang="sq-AL"/>
        </a:p>
      </dgm:t>
    </dgm:pt>
    <dgm:pt modelId="{6BE3DB62-BAC8-431D-9083-ABF9CFE873F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Directorate PUBLIC DEBT</a:t>
          </a:r>
          <a:endParaRPr kumimoji="0" lang="sq-AL" sz="1400" b="0" i="0" u="none" strike="noStrike" cap="none" normalizeH="0" baseline="0" dirty="0" smtClean="0">
            <a:ln/>
            <a:solidFill>
              <a:srgbClr val="FF0066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48E31038-163B-439C-BF1A-E6D89DB8F589}" type="parTrans" cxnId="{3BBE1E9F-289D-41B6-8143-08FDC029725D}">
      <dgm:prSet/>
      <dgm:spPr>
        <a:ln>
          <a:noFill/>
        </a:ln>
      </dgm:spPr>
      <dgm:t>
        <a:bodyPr/>
        <a:lstStyle/>
        <a:p>
          <a:endParaRPr lang="sq-AL"/>
        </a:p>
      </dgm:t>
    </dgm:pt>
    <dgm:pt modelId="{D7B04A0A-0BDF-42B6-A27C-FB667577FF7B}" type="sibTrans" cxnId="{3BBE1E9F-289D-41B6-8143-08FDC029725D}">
      <dgm:prSet/>
      <dgm:spPr/>
      <dgm:t>
        <a:bodyPr/>
        <a:lstStyle/>
        <a:p>
          <a:endParaRPr lang="sq-AL"/>
        </a:p>
      </dgm:t>
    </dgm:pt>
    <dgm:pt modelId="{5A78232B-28FD-413B-8FA9-DC5844B73885}" type="pres">
      <dgm:prSet presAssocID="{67E77DBC-2FD3-487E-9927-9C6F5FE3A1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7DD92C-B7CB-42DA-B9F8-C3D21F750AAF}" type="pres">
      <dgm:prSet presAssocID="{E61F560F-00E7-4BD9-851B-6D30FB83D67D}" presName="hierRoot1" presStyleCnt="0"/>
      <dgm:spPr/>
    </dgm:pt>
    <dgm:pt modelId="{3D73044F-FD48-4ECE-97D3-6CBC7D0482BE}" type="pres">
      <dgm:prSet presAssocID="{E61F560F-00E7-4BD9-851B-6D30FB83D67D}" presName="composite" presStyleCnt="0"/>
      <dgm:spPr/>
    </dgm:pt>
    <dgm:pt modelId="{0359ACB8-9477-4BF2-AF00-B6D154B92617}" type="pres">
      <dgm:prSet presAssocID="{E61F560F-00E7-4BD9-851B-6D30FB83D67D}" presName="background" presStyleLbl="node0" presStyleIdx="0" presStyleCnt="1"/>
      <dgm:spPr>
        <a:solidFill>
          <a:srgbClr val="C00000"/>
        </a:solidFill>
      </dgm:spPr>
    </dgm:pt>
    <dgm:pt modelId="{114E6EB8-B494-4A23-AA68-1341F7B36148}" type="pres">
      <dgm:prSet presAssocID="{E61F560F-00E7-4BD9-851B-6D30FB83D67D}" presName="text" presStyleLbl="fgAcc0" presStyleIdx="0" presStyleCnt="1" custScaleX="228170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E2AED5BA-D3D7-400A-9CC4-9E2C1FE426A8}" type="pres">
      <dgm:prSet presAssocID="{E61F560F-00E7-4BD9-851B-6D30FB83D67D}" presName="hierChild2" presStyleCnt="0"/>
      <dgm:spPr/>
    </dgm:pt>
    <dgm:pt modelId="{2FBF4A41-7510-4372-9C8A-A94D3EA2AAD6}" type="pres">
      <dgm:prSet presAssocID="{3027725B-BB50-4E9C-9B99-EC7DA30DF13E}" presName="Name10" presStyleLbl="parChTrans1D2" presStyleIdx="0" presStyleCnt="3"/>
      <dgm:spPr/>
      <dgm:t>
        <a:bodyPr/>
        <a:lstStyle/>
        <a:p>
          <a:endParaRPr lang="sq-AL"/>
        </a:p>
      </dgm:t>
    </dgm:pt>
    <dgm:pt modelId="{80536615-C2FA-413E-89BD-0DC09472386E}" type="pres">
      <dgm:prSet presAssocID="{ADB565A5-BF8C-44C7-82F9-1BF3C1A491DB}" presName="hierRoot2" presStyleCnt="0"/>
      <dgm:spPr/>
    </dgm:pt>
    <dgm:pt modelId="{E64AD5F8-C31E-4796-A225-890593F483C4}" type="pres">
      <dgm:prSet presAssocID="{ADB565A5-BF8C-44C7-82F9-1BF3C1A491DB}" presName="composite2" presStyleCnt="0"/>
      <dgm:spPr/>
    </dgm:pt>
    <dgm:pt modelId="{3069C006-1849-4CBC-9B77-BF50ECAAEA8D}" type="pres">
      <dgm:prSet presAssocID="{ADB565A5-BF8C-44C7-82F9-1BF3C1A491DB}" presName="background2" presStyleLbl="node2" presStyleIdx="0" presStyleCnt="3"/>
      <dgm:spPr>
        <a:solidFill>
          <a:srgbClr val="60CF51"/>
        </a:solidFill>
      </dgm:spPr>
    </dgm:pt>
    <dgm:pt modelId="{2AC1B98B-DF32-4799-BABD-556E13808692}" type="pres">
      <dgm:prSet presAssocID="{ADB565A5-BF8C-44C7-82F9-1BF3C1A491DB}" presName="text2" presStyleLbl="fgAcc2" presStyleIdx="0" presStyleCnt="3" custScaleX="192231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10B8F509-3FD0-44EF-898B-938B7F3A3076}" type="pres">
      <dgm:prSet presAssocID="{ADB565A5-BF8C-44C7-82F9-1BF3C1A491DB}" presName="hierChild3" presStyleCnt="0"/>
      <dgm:spPr/>
    </dgm:pt>
    <dgm:pt modelId="{7A29A026-437C-42E0-B7CC-ACE51418DFA1}" type="pres">
      <dgm:prSet presAssocID="{694EE80C-A625-488F-A49D-771D56809DE3}" presName="Name17" presStyleLbl="parChTrans1D3" presStyleIdx="0" presStyleCnt="3"/>
      <dgm:spPr/>
      <dgm:t>
        <a:bodyPr/>
        <a:lstStyle/>
        <a:p>
          <a:endParaRPr lang="sq-AL"/>
        </a:p>
      </dgm:t>
    </dgm:pt>
    <dgm:pt modelId="{006D9777-80A9-4FB2-B668-664EF2D8FEA1}" type="pres">
      <dgm:prSet presAssocID="{833FB2D6-88C9-47F7-A00C-CE9E5E90DA41}" presName="hierRoot3" presStyleCnt="0"/>
      <dgm:spPr/>
    </dgm:pt>
    <dgm:pt modelId="{F1526517-AF0A-441C-882A-EA15F18AFD17}" type="pres">
      <dgm:prSet presAssocID="{833FB2D6-88C9-47F7-A00C-CE9E5E90DA41}" presName="composite3" presStyleCnt="0"/>
      <dgm:spPr/>
    </dgm:pt>
    <dgm:pt modelId="{D6E1B30C-939F-463F-A695-7DD5710E730E}" type="pres">
      <dgm:prSet presAssocID="{833FB2D6-88C9-47F7-A00C-CE9E5E90DA41}" presName="background3" presStyleLbl="node3" presStyleIdx="0" presStyleCnt="3"/>
      <dgm:spPr>
        <a:solidFill>
          <a:schemeClr val="bg1">
            <a:lumMod val="50000"/>
          </a:schemeClr>
        </a:solidFill>
      </dgm:spPr>
    </dgm:pt>
    <dgm:pt modelId="{DE5CC718-B0C1-4802-8803-CD35BCE8AA55}" type="pres">
      <dgm:prSet presAssocID="{833FB2D6-88C9-47F7-A00C-CE9E5E90DA41}" presName="text3" presStyleLbl="fgAcc3" presStyleIdx="0" presStyleCnt="3" custScaleX="180468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6DD193A0-0D5A-4CD3-9166-FE01A5490416}" type="pres">
      <dgm:prSet presAssocID="{833FB2D6-88C9-47F7-A00C-CE9E5E90DA41}" presName="hierChild4" presStyleCnt="0"/>
      <dgm:spPr/>
    </dgm:pt>
    <dgm:pt modelId="{22446FEF-E9D7-437D-8E90-01EDE504596B}" type="pres">
      <dgm:prSet presAssocID="{D605B57F-CC3A-41B6-8490-A3A6ED4C2A80}" presName="Name23" presStyleLbl="parChTrans1D4" presStyleIdx="0" presStyleCnt="3"/>
      <dgm:spPr/>
      <dgm:t>
        <a:bodyPr/>
        <a:lstStyle/>
        <a:p>
          <a:endParaRPr lang="sq-AL"/>
        </a:p>
      </dgm:t>
    </dgm:pt>
    <dgm:pt modelId="{81068C7D-CABE-43AD-BD43-0EFB50679713}" type="pres">
      <dgm:prSet presAssocID="{D91CEA81-A4DB-41E8-AFD7-18BB2212F970}" presName="hierRoot4" presStyleCnt="0"/>
      <dgm:spPr/>
    </dgm:pt>
    <dgm:pt modelId="{9DFD168D-7CB8-480A-9B74-CD6372230A81}" type="pres">
      <dgm:prSet presAssocID="{D91CEA81-A4DB-41E8-AFD7-18BB2212F970}" presName="composite4" presStyleCnt="0"/>
      <dgm:spPr/>
    </dgm:pt>
    <dgm:pt modelId="{66378FC3-B4B9-4C4D-84BD-F519CC293F25}" type="pres">
      <dgm:prSet presAssocID="{D91CEA81-A4DB-41E8-AFD7-18BB2212F970}" presName="background4" presStyleLbl="node4" presStyleIdx="0" presStyleCnt="3"/>
      <dgm:spPr>
        <a:solidFill>
          <a:srgbClr val="FF66FF"/>
        </a:solidFill>
      </dgm:spPr>
    </dgm:pt>
    <dgm:pt modelId="{A36D2965-30B5-40F3-9C68-46EDA6E8FDE8}" type="pres">
      <dgm:prSet presAssocID="{D91CEA81-A4DB-41E8-AFD7-18BB2212F970}" presName="text4" presStyleLbl="fgAcc4" presStyleIdx="0" presStyleCnt="3" custScaleX="183625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9980134F-9DE2-4358-93D7-A86B18932326}" type="pres">
      <dgm:prSet presAssocID="{D91CEA81-A4DB-41E8-AFD7-18BB2212F970}" presName="hierChild5" presStyleCnt="0"/>
      <dgm:spPr/>
    </dgm:pt>
    <dgm:pt modelId="{F4BFA76B-0437-4FC5-9AFA-6015B953C6DC}" type="pres">
      <dgm:prSet presAssocID="{34C03D06-2BBA-43B0-974F-442C56920A90}" presName="Name10" presStyleLbl="parChTrans1D2" presStyleIdx="1" presStyleCnt="3"/>
      <dgm:spPr/>
      <dgm:t>
        <a:bodyPr/>
        <a:lstStyle/>
        <a:p>
          <a:endParaRPr lang="sq-AL"/>
        </a:p>
      </dgm:t>
    </dgm:pt>
    <dgm:pt modelId="{3B023AC6-1F51-4C35-BAEB-AD5D1D236CF1}" type="pres">
      <dgm:prSet presAssocID="{F28EBE8F-25F7-453A-830D-B8CB6C926680}" presName="hierRoot2" presStyleCnt="0"/>
      <dgm:spPr/>
    </dgm:pt>
    <dgm:pt modelId="{463CC1E4-C952-46D7-BF8D-ED94AA6C19AD}" type="pres">
      <dgm:prSet presAssocID="{F28EBE8F-25F7-453A-830D-B8CB6C926680}" presName="composite2" presStyleCnt="0"/>
      <dgm:spPr/>
    </dgm:pt>
    <dgm:pt modelId="{266F7033-B9F5-4A2F-AE22-F954242F1C51}" type="pres">
      <dgm:prSet presAssocID="{F28EBE8F-25F7-453A-830D-B8CB6C926680}" presName="background2" presStyleLbl="node2" presStyleIdx="1" presStyleCnt="3"/>
      <dgm:spPr>
        <a:solidFill>
          <a:srgbClr val="60CF51"/>
        </a:solidFill>
      </dgm:spPr>
    </dgm:pt>
    <dgm:pt modelId="{C1F22A2E-7482-4BF6-999F-C464CD90C25F}" type="pres">
      <dgm:prSet presAssocID="{F28EBE8F-25F7-453A-830D-B8CB6C926680}" presName="text2" presStyleLbl="fgAcc2" presStyleIdx="1" presStyleCnt="3" custScaleX="254156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E9053B15-0F38-4BE6-B153-264ADF56DF31}" type="pres">
      <dgm:prSet presAssocID="{F28EBE8F-25F7-453A-830D-B8CB6C926680}" presName="hierChild3" presStyleCnt="0"/>
      <dgm:spPr/>
    </dgm:pt>
    <dgm:pt modelId="{BE95215F-B229-49D0-8FC7-21FB5E7ECAEF}" type="pres">
      <dgm:prSet presAssocID="{099EBEF7-7DBA-4E6E-B0F7-FB61B794D6B6}" presName="Name17" presStyleLbl="parChTrans1D3" presStyleIdx="1" presStyleCnt="3"/>
      <dgm:spPr/>
      <dgm:t>
        <a:bodyPr/>
        <a:lstStyle/>
        <a:p>
          <a:endParaRPr lang="sq-AL"/>
        </a:p>
      </dgm:t>
    </dgm:pt>
    <dgm:pt modelId="{F93B045D-B293-4712-B3D8-139D3759B79F}" type="pres">
      <dgm:prSet presAssocID="{BF3205E6-FA7F-4261-BC7E-B0ED9058C6B0}" presName="hierRoot3" presStyleCnt="0"/>
      <dgm:spPr/>
    </dgm:pt>
    <dgm:pt modelId="{C494DF8C-A191-46E9-8395-4B0FE8B6AB70}" type="pres">
      <dgm:prSet presAssocID="{BF3205E6-FA7F-4261-BC7E-B0ED9058C6B0}" presName="composite3" presStyleCnt="0"/>
      <dgm:spPr/>
    </dgm:pt>
    <dgm:pt modelId="{97F88D48-AFF2-407C-ADF2-89D90B9A50E7}" type="pres">
      <dgm:prSet presAssocID="{BF3205E6-FA7F-4261-BC7E-B0ED9058C6B0}" presName="background3" presStyleLbl="node3" presStyleIdx="1" presStyleCnt="3"/>
      <dgm:spPr>
        <a:solidFill>
          <a:schemeClr val="bg1">
            <a:lumMod val="50000"/>
          </a:schemeClr>
        </a:solidFill>
      </dgm:spPr>
    </dgm:pt>
    <dgm:pt modelId="{A38C840B-9A6E-4549-BF1A-D47C684E2BAD}" type="pres">
      <dgm:prSet presAssocID="{BF3205E6-FA7F-4261-BC7E-B0ED9058C6B0}" presName="text3" presStyleLbl="fgAcc3" presStyleIdx="1" presStyleCnt="3" custScaleX="224593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0F776FC9-2140-46A0-A367-E7E0C3B39E8C}" type="pres">
      <dgm:prSet presAssocID="{BF3205E6-FA7F-4261-BC7E-B0ED9058C6B0}" presName="hierChild4" presStyleCnt="0"/>
      <dgm:spPr/>
    </dgm:pt>
    <dgm:pt modelId="{41FD96EA-1F21-4FE2-BC78-0C506610EEC7}" type="pres">
      <dgm:prSet presAssocID="{F1C38F27-02E6-4769-BDC0-4EC63D79AA9A}" presName="Name23" presStyleLbl="parChTrans1D4" presStyleIdx="1" presStyleCnt="3"/>
      <dgm:spPr/>
      <dgm:t>
        <a:bodyPr/>
        <a:lstStyle/>
        <a:p>
          <a:endParaRPr lang="sq-AL"/>
        </a:p>
      </dgm:t>
    </dgm:pt>
    <dgm:pt modelId="{A821F037-A43E-4295-ABE1-2A37D44F290B}" type="pres">
      <dgm:prSet presAssocID="{5F5D33F3-7DC5-4C3C-B163-94ED726D0534}" presName="hierRoot4" presStyleCnt="0"/>
      <dgm:spPr/>
    </dgm:pt>
    <dgm:pt modelId="{7894A8D9-0265-4E90-A1D1-074A81C3EB20}" type="pres">
      <dgm:prSet presAssocID="{5F5D33F3-7DC5-4C3C-B163-94ED726D0534}" presName="composite4" presStyleCnt="0"/>
      <dgm:spPr/>
    </dgm:pt>
    <dgm:pt modelId="{4093B447-526A-4861-B1A6-05345D369F30}" type="pres">
      <dgm:prSet presAssocID="{5F5D33F3-7DC5-4C3C-B163-94ED726D0534}" presName="background4" presStyleLbl="node4" presStyleIdx="1" presStyleCnt="3"/>
      <dgm:spPr>
        <a:solidFill>
          <a:srgbClr val="FF66FF"/>
        </a:solidFill>
      </dgm:spPr>
    </dgm:pt>
    <dgm:pt modelId="{B56A0F36-8CB1-4085-86F9-3C8E545FF943}" type="pres">
      <dgm:prSet presAssocID="{5F5D33F3-7DC5-4C3C-B163-94ED726D0534}" presName="text4" presStyleLbl="fgAcc4" presStyleIdx="1" presStyleCnt="3" custScaleX="199875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5405F5DB-4688-4D0C-B9E5-478B41D890B2}" type="pres">
      <dgm:prSet presAssocID="{5F5D33F3-7DC5-4C3C-B163-94ED726D0534}" presName="hierChild5" presStyleCnt="0"/>
      <dgm:spPr/>
    </dgm:pt>
    <dgm:pt modelId="{5BC18D6F-1E14-46D6-B33B-8ACB4EA2B6E5}" type="pres">
      <dgm:prSet presAssocID="{11E28719-B463-4458-86ED-94BB59A0EE70}" presName="Name10" presStyleLbl="parChTrans1D2" presStyleIdx="2" presStyleCnt="3"/>
      <dgm:spPr/>
      <dgm:t>
        <a:bodyPr/>
        <a:lstStyle/>
        <a:p>
          <a:endParaRPr lang="sq-AL"/>
        </a:p>
      </dgm:t>
    </dgm:pt>
    <dgm:pt modelId="{4F5DE3BB-9DC7-4B4D-BA54-1E35276A5C31}" type="pres">
      <dgm:prSet presAssocID="{592679F2-5C44-435D-9FDE-4B4C4663F5A3}" presName="hierRoot2" presStyleCnt="0"/>
      <dgm:spPr/>
    </dgm:pt>
    <dgm:pt modelId="{E956049D-5712-40B6-8D5C-D2BF5F5E7F09}" type="pres">
      <dgm:prSet presAssocID="{592679F2-5C44-435D-9FDE-4B4C4663F5A3}" presName="composite2" presStyleCnt="0"/>
      <dgm:spPr/>
    </dgm:pt>
    <dgm:pt modelId="{EBADA450-0A38-479A-845E-B080DAC4AD38}" type="pres">
      <dgm:prSet presAssocID="{592679F2-5C44-435D-9FDE-4B4C4663F5A3}" presName="background2" presStyleLbl="node2" presStyleIdx="2" presStyleCnt="3"/>
      <dgm:spPr>
        <a:solidFill>
          <a:srgbClr val="60CF51"/>
        </a:solidFill>
      </dgm:spPr>
    </dgm:pt>
    <dgm:pt modelId="{A0FC8A46-937F-49D5-BC8B-75B4B37B3F3C}" type="pres">
      <dgm:prSet presAssocID="{592679F2-5C44-435D-9FDE-4B4C4663F5A3}" presName="text2" presStyleLbl="fgAcc2" presStyleIdx="2" presStyleCnt="3" custScaleX="237618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362FB5EC-4AD3-4CAB-A144-69854BDAF5B0}" type="pres">
      <dgm:prSet presAssocID="{592679F2-5C44-435D-9FDE-4B4C4663F5A3}" presName="hierChild3" presStyleCnt="0"/>
      <dgm:spPr/>
    </dgm:pt>
    <dgm:pt modelId="{9839F9ED-FF97-4CBF-BABD-36EA4F955714}" type="pres">
      <dgm:prSet presAssocID="{A321E447-1196-495B-906F-222D98CAC37A}" presName="Name17" presStyleLbl="parChTrans1D3" presStyleIdx="2" presStyleCnt="3"/>
      <dgm:spPr/>
      <dgm:t>
        <a:bodyPr/>
        <a:lstStyle/>
        <a:p>
          <a:endParaRPr lang="sq-AL"/>
        </a:p>
      </dgm:t>
    </dgm:pt>
    <dgm:pt modelId="{7112B7C9-7996-4B2A-857C-93EA810FE588}" type="pres">
      <dgm:prSet presAssocID="{AE548B99-1E2E-4447-BA10-010F1C5AACC4}" presName="hierRoot3" presStyleCnt="0"/>
      <dgm:spPr/>
    </dgm:pt>
    <dgm:pt modelId="{0A062B73-1CE3-4B9F-9703-0A7A662B17C7}" type="pres">
      <dgm:prSet presAssocID="{AE548B99-1E2E-4447-BA10-010F1C5AACC4}" presName="composite3" presStyleCnt="0"/>
      <dgm:spPr/>
    </dgm:pt>
    <dgm:pt modelId="{B2BD3633-1857-44FF-A2B8-F732E310B8F4}" type="pres">
      <dgm:prSet presAssocID="{AE548B99-1E2E-4447-BA10-010F1C5AACC4}" presName="background3" presStyleLbl="node3" presStyleIdx="2" presStyleCnt="3"/>
      <dgm:spPr>
        <a:solidFill>
          <a:schemeClr val="bg1">
            <a:lumMod val="50000"/>
          </a:schemeClr>
        </a:solidFill>
      </dgm:spPr>
      <dgm:t>
        <a:bodyPr/>
        <a:lstStyle/>
        <a:p>
          <a:endParaRPr lang="sq-AL"/>
        </a:p>
      </dgm:t>
    </dgm:pt>
    <dgm:pt modelId="{3CDD274B-9FB0-44A6-8E5D-1BF382EBECE0}" type="pres">
      <dgm:prSet presAssocID="{AE548B99-1E2E-4447-BA10-010F1C5AACC4}" presName="text3" presStyleLbl="fgAcc3" presStyleIdx="2" presStyleCnt="3" custScaleX="263346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2E6F90B0-655D-4FB4-8F6F-A501DC0A6A6C}" type="pres">
      <dgm:prSet presAssocID="{AE548B99-1E2E-4447-BA10-010F1C5AACC4}" presName="hierChild4" presStyleCnt="0"/>
      <dgm:spPr/>
    </dgm:pt>
    <dgm:pt modelId="{8F1E5FEB-0378-4A69-ACE3-653E1F05C75A}" type="pres">
      <dgm:prSet presAssocID="{48E31038-163B-439C-BF1A-E6D89DB8F589}" presName="Name23" presStyleLbl="parChTrans1D4" presStyleIdx="2" presStyleCnt="3"/>
      <dgm:spPr/>
      <dgm:t>
        <a:bodyPr/>
        <a:lstStyle/>
        <a:p>
          <a:endParaRPr lang="sq-AL"/>
        </a:p>
      </dgm:t>
    </dgm:pt>
    <dgm:pt modelId="{04B04762-E9B9-4E4F-BDF4-1F545E7C9909}" type="pres">
      <dgm:prSet presAssocID="{6BE3DB62-BAC8-431D-9083-ABF9CFE873F8}" presName="hierRoot4" presStyleCnt="0"/>
      <dgm:spPr/>
    </dgm:pt>
    <dgm:pt modelId="{64C0CCA8-8FCD-4B1B-BF24-44CCC66EF5DA}" type="pres">
      <dgm:prSet presAssocID="{6BE3DB62-BAC8-431D-9083-ABF9CFE873F8}" presName="composite4" presStyleCnt="0"/>
      <dgm:spPr/>
    </dgm:pt>
    <dgm:pt modelId="{ADCF86BC-18F9-49D0-ACCE-CD3515F4F195}" type="pres">
      <dgm:prSet presAssocID="{6BE3DB62-BAC8-431D-9083-ABF9CFE873F8}" presName="background4" presStyleLbl="node4" presStyleIdx="2" presStyleCnt="3"/>
      <dgm:spPr>
        <a:solidFill>
          <a:srgbClr val="FF66FF"/>
        </a:solidFill>
      </dgm:spPr>
    </dgm:pt>
    <dgm:pt modelId="{7DD3729C-1FDB-4321-BB49-505B772E1469}" type="pres">
      <dgm:prSet presAssocID="{6BE3DB62-BAC8-431D-9083-ABF9CFE873F8}" presName="text4" presStyleLbl="fgAcc4" presStyleIdx="2" presStyleCnt="3" custScaleX="207396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B1A5B972-A15D-4A9A-930E-0FB2DDC39BDF}" type="pres">
      <dgm:prSet presAssocID="{6BE3DB62-BAC8-431D-9083-ABF9CFE873F8}" presName="hierChild5" presStyleCnt="0"/>
      <dgm:spPr/>
    </dgm:pt>
  </dgm:ptLst>
  <dgm:cxnLst>
    <dgm:cxn modelId="{D475EEA7-428D-4C8A-A40B-1064339DAB02}" type="presOf" srcId="{A321E447-1196-495B-906F-222D98CAC37A}" destId="{9839F9ED-FF97-4CBF-BABD-36EA4F955714}" srcOrd="0" destOrd="0" presId="urn:microsoft.com/office/officeart/2005/8/layout/hierarchy1"/>
    <dgm:cxn modelId="{7D327455-3910-4D41-BEBA-002B4EE2480D}" type="presOf" srcId="{592679F2-5C44-435D-9FDE-4B4C4663F5A3}" destId="{A0FC8A46-937F-49D5-BC8B-75B4B37B3F3C}" srcOrd="0" destOrd="0" presId="urn:microsoft.com/office/officeart/2005/8/layout/hierarchy1"/>
    <dgm:cxn modelId="{7C93704D-EB8C-40BD-81BA-87472DCC3CC0}" type="presOf" srcId="{F1C38F27-02E6-4769-BDC0-4EC63D79AA9A}" destId="{41FD96EA-1F21-4FE2-BC78-0C506610EEC7}" srcOrd="0" destOrd="0" presId="urn:microsoft.com/office/officeart/2005/8/layout/hierarchy1"/>
    <dgm:cxn modelId="{9CDA5183-DB30-4C5A-86C3-89607866F352}" type="presOf" srcId="{D91CEA81-A4DB-41E8-AFD7-18BB2212F970}" destId="{A36D2965-30B5-40F3-9C68-46EDA6E8FDE8}" srcOrd="0" destOrd="0" presId="urn:microsoft.com/office/officeart/2005/8/layout/hierarchy1"/>
    <dgm:cxn modelId="{1052B545-12C6-470B-8501-34F20C43347D}" type="presOf" srcId="{BF3205E6-FA7F-4261-BC7E-B0ED9058C6B0}" destId="{A38C840B-9A6E-4549-BF1A-D47C684E2BAD}" srcOrd="0" destOrd="0" presId="urn:microsoft.com/office/officeart/2005/8/layout/hierarchy1"/>
    <dgm:cxn modelId="{68A0A4F0-BE0F-4840-A01F-1EAD4C2C193E}" srcId="{67E77DBC-2FD3-487E-9927-9C6F5FE3A119}" destId="{E61F560F-00E7-4BD9-851B-6D30FB83D67D}" srcOrd="0" destOrd="0" parTransId="{556C6590-915B-4516-B367-9B11C1C34AF0}" sibTransId="{5B1A5C0B-5390-407D-ABCE-0B2CAA94A060}"/>
    <dgm:cxn modelId="{368B6924-DB50-4C03-9539-0D19E68BAEBD}" type="presOf" srcId="{AE548B99-1E2E-4447-BA10-010F1C5AACC4}" destId="{3CDD274B-9FB0-44A6-8E5D-1BF382EBECE0}" srcOrd="0" destOrd="0" presId="urn:microsoft.com/office/officeart/2005/8/layout/hierarchy1"/>
    <dgm:cxn modelId="{90C20C14-6354-4E74-832D-F3070C365E07}" srcId="{F28EBE8F-25F7-453A-830D-B8CB6C926680}" destId="{BF3205E6-FA7F-4261-BC7E-B0ED9058C6B0}" srcOrd="0" destOrd="0" parTransId="{099EBEF7-7DBA-4E6E-B0F7-FB61B794D6B6}" sibTransId="{E71FABFA-8D96-49E6-A6B1-46E0016C3DA3}"/>
    <dgm:cxn modelId="{40FB57D2-E72D-465D-92B1-06757DBB8DC7}" srcId="{833FB2D6-88C9-47F7-A00C-CE9E5E90DA41}" destId="{D91CEA81-A4DB-41E8-AFD7-18BB2212F970}" srcOrd="0" destOrd="0" parTransId="{D605B57F-CC3A-41B6-8490-A3A6ED4C2A80}" sibTransId="{EF8C976C-0535-4CB0-B546-5D19A400788A}"/>
    <dgm:cxn modelId="{13FB9C94-7C51-4302-A0AC-4D0778F161DE}" srcId="{E61F560F-00E7-4BD9-851B-6D30FB83D67D}" destId="{ADB565A5-BF8C-44C7-82F9-1BF3C1A491DB}" srcOrd="0" destOrd="0" parTransId="{3027725B-BB50-4E9C-9B99-EC7DA30DF13E}" sibTransId="{7DC9995E-A320-4E59-87D5-99BF29BF190E}"/>
    <dgm:cxn modelId="{59486D70-CE54-4A7A-AEBF-B25D3304B59F}" type="presOf" srcId="{5F5D33F3-7DC5-4C3C-B163-94ED726D0534}" destId="{B56A0F36-8CB1-4085-86F9-3C8E545FF943}" srcOrd="0" destOrd="0" presId="urn:microsoft.com/office/officeart/2005/8/layout/hierarchy1"/>
    <dgm:cxn modelId="{FDC2616F-68A2-45CA-9204-893813FD926A}" type="presOf" srcId="{34C03D06-2BBA-43B0-974F-442C56920A90}" destId="{F4BFA76B-0437-4FC5-9AFA-6015B953C6DC}" srcOrd="0" destOrd="0" presId="urn:microsoft.com/office/officeart/2005/8/layout/hierarchy1"/>
    <dgm:cxn modelId="{4097D93D-8B7B-4923-B903-D60C13C47AE4}" srcId="{BF3205E6-FA7F-4261-BC7E-B0ED9058C6B0}" destId="{5F5D33F3-7DC5-4C3C-B163-94ED726D0534}" srcOrd="0" destOrd="0" parTransId="{F1C38F27-02E6-4769-BDC0-4EC63D79AA9A}" sibTransId="{73FE29E1-1F04-4390-877C-A9CD8C35CD92}"/>
    <dgm:cxn modelId="{3A9A0F62-6CCB-48F9-A693-DB4C2F42F550}" srcId="{E61F560F-00E7-4BD9-851B-6D30FB83D67D}" destId="{F28EBE8F-25F7-453A-830D-B8CB6C926680}" srcOrd="1" destOrd="0" parTransId="{34C03D06-2BBA-43B0-974F-442C56920A90}" sibTransId="{2DB8E756-AC33-4051-A258-12E590A7ED90}"/>
    <dgm:cxn modelId="{9C4D6CA6-432B-4C77-83D4-A59BEB2FA94B}" type="presOf" srcId="{694EE80C-A625-488F-A49D-771D56809DE3}" destId="{7A29A026-437C-42E0-B7CC-ACE51418DFA1}" srcOrd="0" destOrd="0" presId="urn:microsoft.com/office/officeart/2005/8/layout/hierarchy1"/>
    <dgm:cxn modelId="{6263203A-E6F1-4EF8-B955-639855938EF4}" type="presOf" srcId="{F28EBE8F-25F7-453A-830D-B8CB6C926680}" destId="{C1F22A2E-7482-4BF6-999F-C464CD90C25F}" srcOrd="0" destOrd="0" presId="urn:microsoft.com/office/officeart/2005/8/layout/hierarchy1"/>
    <dgm:cxn modelId="{FCBC72C1-D3F6-449F-AEA6-1C93AC699215}" type="presOf" srcId="{E61F560F-00E7-4BD9-851B-6D30FB83D67D}" destId="{114E6EB8-B494-4A23-AA68-1341F7B36148}" srcOrd="0" destOrd="0" presId="urn:microsoft.com/office/officeart/2005/8/layout/hierarchy1"/>
    <dgm:cxn modelId="{5717F02E-A569-49DD-B70E-F1492F0BCD68}" type="presOf" srcId="{6BE3DB62-BAC8-431D-9083-ABF9CFE873F8}" destId="{7DD3729C-1FDB-4321-BB49-505B772E1469}" srcOrd="0" destOrd="0" presId="urn:microsoft.com/office/officeart/2005/8/layout/hierarchy1"/>
    <dgm:cxn modelId="{1CDD0FC3-169F-4B8C-94FB-E63AFB23F91B}" type="presOf" srcId="{3027725B-BB50-4E9C-9B99-EC7DA30DF13E}" destId="{2FBF4A41-7510-4372-9C8A-A94D3EA2AAD6}" srcOrd="0" destOrd="0" presId="urn:microsoft.com/office/officeart/2005/8/layout/hierarchy1"/>
    <dgm:cxn modelId="{710AFF81-4A21-4E1F-977B-6D79220F854F}" type="presOf" srcId="{48E31038-163B-439C-BF1A-E6D89DB8F589}" destId="{8F1E5FEB-0378-4A69-ACE3-653E1F05C75A}" srcOrd="0" destOrd="0" presId="urn:microsoft.com/office/officeart/2005/8/layout/hierarchy1"/>
    <dgm:cxn modelId="{11E6B8AF-12DC-4261-B910-AA7D61DD55A5}" type="presOf" srcId="{11E28719-B463-4458-86ED-94BB59A0EE70}" destId="{5BC18D6F-1E14-46D6-B33B-8ACB4EA2B6E5}" srcOrd="0" destOrd="0" presId="urn:microsoft.com/office/officeart/2005/8/layout/hierarchy1"/>
    <dgm:cxn modelId="{7C826F67-C83A-4730-93A3-BFF9D8682781}" srcId="{E61F560F-00E7-4BD9-851B-6D30FB83D67D}" destId="{592679F2-5C44-435D-9FDE-4B4C4663F5A3}" srcOrd="2" destOrd="0" parTransId="{11E28719-B463-4458-86ED-94BB59A0EE70}" sibTransId="{6A7E49C2-4CC7-4B09-9277-FB33ED3F30D7}"/>
    <dgm:cxn modelId="{6E4E4E6A-6FA4-462E-82C9-8FA3FF7042BE}" type="presOf" srcId="{833FB2D6-88C9-47F7-A00C-CE9E5E90DA41}" destId="{DE5CC718-B0C1-4802-8803-CD35BCE8AA55}" srcOrd="0" destOrd="0" presId="urn:microsoft.com/office/officeart/2005/8/layout/hierarchy1"/>
    <dgm:cxn modelId="{91F33AF5-5F19-4BA5-AB57-D73F0921A268}" srcId="{592679F2-5C44-435D-9FDE-4B4C4663F5A3}" destId="{AE548B99-1E2E-4447-BA10-010F1C5AACC4}" srcOrd="0" destOrd="0" parTransId="{A321E447-1196-495B-906F-222D98CAC37A}" sibTransId="{3D74A8D5-CD46-486C-A57B-C6904F2A2E32}"/>
    <dgm:cxn modelId="{EB22264F-B03F-46F2-98D8-E8AE7DEE5924}" type="presOf" srcId="{67E77DBC-2FD3-487E-9927-9C6F5FE3A119}" destId="{5A78232B-28FD-413B-8FA9-DC5844B73885}" srcOrd="0" destOrd="0" presId="urn:microsoft.com/office/officeart/2005/8/layout/hierarchy1"/>
    <dgm:cxn modelId="{B2C6128E-631C-4D8D-87F5-B33E4ECE2E60}" srcId="{ADB565A5-BF8C-44C7-82F9-1BF3C1A491DB}" destId="{833FB2D6-88C9-47F7-A00C-CE9E5E90DA41}" srcOrd="0" destOrd="0" parTransId="{694EE80C-A625-488F-A49D-771D56809DE3}" sibTransId="{9F8BB087-3470-458C-B9C3-DCC6B0E430D0}"/>
    <dgm:cxn modelId="{E5CDF8B4-3A59-4536-B782-81546BADF18E}" type="presOf" srcId="{099EBEF7-7DBA-4E6E-B0F7-FB61B794D6B6}" destId="{BE95215F-B229-49D0-8FC7-21FB5E7ECAEF}" srcOrd="0" destOrd="0" presId="urn:microsoft.com/office/officeart/2005/8/layout/hierarchy1"/>
    <dgm:cxn modelId="{3BBE1E9F-289D-41B6-8143-08FDC029725D}" srcId="{AE548B99-1E2E-4447-BA10-010F1C5AACC4}" destId="{6BE3DB62-BAC8-431D-9083-ABF9CFE873F8}" srcOrd="0" destOrd="0" parTransId="{48E31038-163B-439C-BF1A-E6D89DB8F589}" sibTransId="{D7B04A0A-0BDF-42B6-A27C-FB667577FF7B}"/>
    <dgm:cxn modelId="{9165D901-7D40-4515-BFCC-852CAE274D39}" type="presOf" srcId="{D605B57F-CC3A-41B6-8490-A3A6ED4C2A80}" destId="{22446FEF-E9D7-437D-8E90-01EDE504596B}" srcOrd="0" destOrd="0" presId="urn:microsoft.com/office/officeart/2005/8/layout/hierarchy1"/>
    <dgm:cxn modelId="{F84E7939-F5B9-4327-AC1C-D62E3F762993}" type="presOf" srcId="{ADB565A5-BF8C-44C7-82F9-1BF3C1A491DB}" destId="{2AC1B98B-DF32-4799-BABD-556E13808692}" srcOrd="0" destOrd="0" presId="urn:microsoft.com/office/officeart/2005/8/layout/hierarchy1"/>
    <dgm:cxn modelId="{EF17D63D-FD22-4174-99CA-864C95ABD251}" type="presParOf" srcId="{5A78232B-28FD-413B-8FA9-DC5844B73885}" destId="{087DD92C-B7CB-42DA-B9F8-C3D21F750AAF}" srcOrd="0" destOrd="0" presId="urn:microsoft.com/office/officeart/2005/8/layout/hierarchy1"/>
    <dgm:cxn modelId="{47E1D6D8-0C14-41D4-81D2-83C3E4E4639B}" type="presParOf" srcId="{087DD92C-B7CB-42DA-B9F8-C3D21F750AAF}" destId="{3D73044F-FD48-4ECE-97D3-6CBC7D0482BE}" srcOrd="0" destOrd="0" presId="urn:microsoft.com/office/officeart/2005/8/layout/hierarchy1"/>
    <dgm:cxn modelId="{4C851957-FA4D-49AF-8294-A7485CBEA9BB}" type="presParOf" srcId="{3D73044F-FD48-4ECE-97D3-6CBC7D0482BE}" destId="{0359ACB8-9477-4BF2-AF00-B6D154B92617}" srcOrd="0" destOrd="0" presId="urn:microsoft.com/office/officeart/2005/8/layout/hierarchy1"/>
    <dgm:cxn modelId="{53567A71-CF0E-44D0-966A-EE376AE20974}" type="presParOf" srcId="{3D73044F-FD48-4ECE-97D3-6CBC7D0482BE}" destId="{114E6EB8-B494-4A23-AA68-1341F7B36148}" srcOrd="1" destOrd="0" presId="urn:microsoft.com/office/officeart/2005/8/layout/hierarchy1"/>
    <dgm:cxn modelId="{301A2CF1-2690-4B9A-828B-B58CCD874CE3}" type="presParOf" srcId="{087DD92C-B7CB-42DA-B9F8-C3D21F750AAF}" destId="{E2AED5BA-D3D7-400A-9CC4-9E2C1FE426A8}" srcOrd="1" destOrd="0" presId="urn:microsoft.com/office/officeart/2005/8/layout/hierarchy1"/>
    <dgm:cxn modelId="{9BF0EB12-F3BB-46F4-A384-2056F231C67B}" type="presParOf" srcId="{E2AED5BA-D3D7-400A-9CC4-9E2C1FE426A8}" destId="{2FBF4A41-7510-4372-9C8A-A94D3EA2AAD6}" srcOrd="0" destOrd="0" presId="urn:microsoft.com/office/officeart/2005/8/layout/hierarchy1"/>
    <dgm:cxn modelId="{90BDADE9-6C59-4046-A466-78F72B16EBD6}" type="presParOf" srcId="{E2AED5BA-D3D7-400A-9CC4-9E2C1FE426A8}" destId="{80536615-C2FA-413E-89BD-0DC09472386E}" srcOrd="1" destOrd="0" presId="urn:microsoft.com/office/officeart/2005/8/layout/hierarchy1"/>
    <dgm:cxn modelId="{B592ED85-E685-4C23-AA0F-AFBDD18BA77C}" type="presParOf" srcId="{80536615-C2FA-413E-89BD-0DC09472386E}" destId="{E64AD5F8-C31E-4796-A225-890593F483C4}" srcOrd="0" destOrd="0" presId="urn:microsoft.com/office/officeart/2005/8/layout/hierarchy1"/>
    <dgm:cxn modelId="{2A9E58B5-05BA-4426-800A-951A6AA66D4D}" type="presParOf" srcId="{E64AD5F8-C31E-4796-A225-890593F483C4}" destId="{3069C006-1849-4CBC-9B77-BF50ECAAEA8D}" srcOrd="0" destOrd="0" presId="urn:microsoft.com/office/officeart/2005/8/layout/hierarchy1"/>
    <dgm:cxn modelId="{7F02EECF-AFDE-4E6E-93A2-1D5AFE1FDA53}" type="presParOf" srcId="{E64AD5F8-C31E-4796-A225-890593F483C4}" destId="{2AC1B98B-DF32-4799-BABD-556E13808692}" srcOrd="1" destOrd="0" presId="urn:microsoft.com/office/officeart/2005/8/layout/hierarchy1"/>
    <dgm:cxn modelId="{BC3CB147-18C8-4B11-9DE2-76D079F6CBE8}" type="presParOf" srcId="{80536615-C2FA-413E-89BD-0DC09472386E}" destId="{10B8F509-3FD0-44EF-898B-938B7F3A3076}" srcOrd="1" destOrd="0" presId="urn:microsoft.com/office/officeart/2005/8/layout/hierarchy1"/>
    <dgm:cxn modelId="{AD594E00-7CEC-4B9F-B7A8-4F93E22869B1}" type="presParOf" srcId="{10B8F509-3FD0-44EF-898B-938B7F3A3076}" destId="{7A29A026-437C-42E0-B7CC-ACE51418DFA1}" srcOrd="0" destOrd="0" presId="urn:microsoft.com/office/officeart/2005/8/layout/hierarchy1"/>
    <dgm:cxn modelId="{D1E5C6AC-E511-4933-B16F-49A52D604A80}" type="presParOf" srcId="{10B8F509-3FD0-44EF-898B-938B7F3A3076}" destId="{006D9777-80A9-4FB2-B668-664EF2D8FEA1}" srcOrd="1" destOrd="0" presId="urn:microsoft.com/office/officeart/2005/8/layout/hierarchy1"/>
    <dgm:cxn modelId="{29A2C990-768A-4899-BC21-0A6F1AAE900E}" type="presParOf" srcId="{006D9777-80A9-4FB2-B668-664EF2D8FEA1}" destId="{F1526517-AF0A-441C-882A-EA15F18AFD17}" srcOrd="0" destOrd="0" presId="urn:microsoft.com/office/officeart/2005/8/layout/hierarchy1"/>
    <dgm:cxn modelId="{0AA32432-A082-4DEB-B344-8486D0BB5BF9}" type="presParOf" srcId="{F1526517-AF0A-441C-882A-EA15F18AFD17}" destId="{D6E1B30C-939F-463F-A695-7DD5710E730E}" srcOrd="0" destOrd="0" presId="urn:microsoft.com/office/officeart/2005/8/layout/hierarchy1"/>
    <dgm:cxn modelId="{A3B3081F-9607-447D-B2E9-3F710B7B6625}" type="presParOf" srcId="{F1526517-AF0A-441C-882A-EA15F18AFD17}" destId="{DE5CC718-B0C1-4802-8803-CD35BCE8AA55}" srcOrd="1" destOrd="0" presId="urn:microsoft.com/office/officeart/2005/8/layout/hierarchy1"/>
    <dgm:cxn modelId="{E6035658-1E83-4E2E-8021-07C5AB094773}" type="presParOf" srcId="{006D9777-80A9-4FB2-B668-664EF2D8FEA1}" destId="{6DD193A0-0D5A-4CD3-9166-FE01A5490416}" srcOrd="1" destOrd="0" presId="urn:microsoft.com/office/officeart/2005/8/layout/hierarchy1"/>
    <dgm:cxn modelId="{84558D05-167D-4C79-9F54-6EA374F8D155}" type="presParOf" srcId="{6DD193A0-0D5A-4CD3-9166-FE01A5490416}" destId="{22446FEF-E9D7-437D-8E90-01EDE504596B}" srcOrd="0" destOrd="0" presId="urn:microsoft.com/office/officeart/2005/8/layout/hierarchy1"/>
    <dgm:cxn modelId="{75F7E301-72E3-48FB-A160-1071714DAD95}" type="presParOf" srcId="{6DD193A0-0D5A-4CD3-9166-FE01A5490416}" destId="{81068C7D-CABE-43AD-BD43-0EFB50679713}" srcOrd="1" destOrd="0" presId="urn:microsoft.com/office/officeart/2005/8/layout/hierarchy1"/>
    <dgm:cxn modelId="{BD2DF374-DD24-4604-B964-3C62043BDD3A}" type="presParOf" srcId="{81068C7D-CABE-43AD-BD43-0EFB50679713}" destId="{9DFD168D-7CB8-480A-9B74-CD6372230A81}" srcOrd="0" destOrd="0" presId="urn:microsoft.com/office/officeart/2005/8/layout/hierarchy1"/>
    <dgm:cxn modelId="{C2FA99E3-A00D-4A5A-8350-501487D52717}" type="presParOf" srcId="{9DFD168D-7CB8-480A-9B74-CD6372230A81}" destId="{66378FC3-B4B9-4C4D-84BD-F519CC293F25}" srcOrd="0" destOrd="0" presId="urn:microsoft.com/office/officeart/2005/8/layout/hierarchy1"/>
    <dgm:cxn modelId="{385312E1-B80B-45F2-8FA0-EB2ED5663B8F}" type="presParOf" srcId="{9DFD168D-7CB8-480A-9B74-CD6372230A81}" destId="{A36D2965-30B5-40F3-9C68-46EDA6E8FDE8}" srcOrd="1" destOrd="0" presId="urn:microsoft.com/office/officeart/2005/8/layout/hierarchy1"/>
    <dgm:cxn modelId="{B3D552D3-AAAC-4357-9767-2596ADB0B422}" type="presParOf" srcId="{81068C7D-CABE-43AD-BD43-0EFB50679713}" destId="{9980134F-9DE2-4358-93D7-A86B18932326}" srcOrd="1" destOrd="0" presId="urn:microsoft.com/office/officeart/2005/8/layout/hierarchy1"/>
    <dgm:cxn modelId="{91BFDF73-A7F2-4911-BA99-D133B79C99DD}" type="presParOf" srcId="{E2AED5BA-D3D7-400A-9CC4-9E2C1FE426A8}" destId="{F4BFA76B-0437-4FC5-9AFA-6015B953C6DC}" srcOrd="2" destOrd="0" presId="urn:microsoft.com/office/officeart/2005/8/layout/hierarchy1"/>
    <dgm:cxn modelId="{28FC67A1-0B68-4A02-B70E-4D98F2B5CA31}" type="presParOf" srcId="{E2AED5BA-D3D7-400A-9CC4-9E2C1FE426A8}" destId="{3B023AC6-1F51-4C35-BAEB-AD5D1D236CF1}" srcOrd="3" destOrd="0" presId="urn:microsoft.com/office/officeart/2005/8/layout/hierarchy1"/>
    <dgm:cxn modelId="{4D93D7C4-F448-412A-846A-8E6169B4EE14}" type="presParOf" srcId="{3B023AC6-1F51-4C35-BAEB-AD5D1D236CF1}" destId="{463CC1E4-C952-46D7-BF8D-ED94AA6C19AD}" srcOrd="0" destOrd="0" presId="urn:microsoft.com/office/officeart/2005/8/layout/hierarchy1"/>
    <dgm:cxn modelId="{4ED9272A-ED86-4779-9B62-BA28B3482C27}" type="presParOf" srcId="{463CC1E4-C952-46D7-BF8D-ED94AA6C19AD}" destId="{266F7033-B9F5-4A2F-AE22-F954242F1C51}" srcOrd="0" destOrd="0" presId="urn:microsoft.com/office/officeart/2005/8/layout/hierarchy1"/>
    <dgm:cxn modelId="{BB5A3D96-A552-48F2-9602-F6C88626CD37}" type="presParOf" srcId="{463CC1E4-C952-46D7-BF8D-ED94AA6C19AD}" destId="{C1F22A2E-7482-4BF6-999F-C464CD90C25F}" srcOrd="1" destOrd="0" presId="urn:microsoft.com/office/officeart/2005/8/layout/hierarchy1"/>
    <dgm:cxn modelId="{F411EC3C-6A8F-4E76-8B2D-3A3F4ED0AA60}" type="presParOf" srcId="{3B023AC6-1F51-4C35-BAEB-AD5D1D236CF1}" destId="{E9053B15-0F38-4BE6-B153-264ADF56DF31}" srcOrd="1" destOrd="0" presId="urn:microsoft.com/office/officeart/2005/8/layout/hierarchy1"/>
    <dgm:cxn modelId="{FDBE7565-29FA-4823-89CC-5DFDA33AA3AC}" type="presParOf" srcId="{E9053B15-0F38-4BE6-B153-264ADF56DF31}" destId="{BE95215F-B229-49D0-8FC7-21FB5E7ECAEF}" srcOrd="0" destOrd="0" presId="urn:microsoft.com/office/officeart/2005/8/layout/hierarchy1"/>
    <dgm:cxn modelId="{55CB2DC3-1D0C-4F26-957A-F6613CD53B30}" type="presParOf" srcId="{E9053B15-0F38-4BE6-B153-264ADF56DF31}" destId="{F93B045D-B293-4712-B3D8-139D3759B79F}" srcOrd="1" destOrd="0" presId="urn:microsoft.com/office/officeart/2005/8/layout/hierarchy1"/>
    <dgm:cxn modelId="{9C70C58D-80FB-4E13-B0B8-EBF94DBDDF48}" type="presParOf" srcId="{F93B045D-B293-4712-B3D8-139D3759B79F}" destId="{C494DF8C-A191-46E9-8395-4B0FE8B6AB70}" srcOrd="0" destOrd="0" presId="urn:microsoft.com/office/officeart/2005/8/layout/hierarchy1"/>
    <dgm:cxn modelId="{5F333982-EA83-4C83-8C17-BB0E6EA63DAC}" type="presParOf" srcId="{C494DF8C-A191-46E9-8395-4B0FE8B6AB70}" destId="{97F88D48-AFF2-407C-ADF2-89D90B9A50E7}" srcOrd="0" destOrd="0" presId="urn:microsoft.com/office/officeart/2005/8/layout/hierarchy1"/>
    <dgm:cxn modelId="{875F349A-F3D7-47B2-B49C-CEE7C91CE1AD}" type="presParOf" srcId="{C494DF8C-A191-46E9-8395-4B0FE8B6AB70}" destId="{A38C840B-9A6E-4549-BF1A-D47C684E2BAD}" srcOrd="1" destOrd="0" presId="urn:microsoft.com/office/officeart/2005/8/layout/hierarchy1"/>
    <dgm:cxn modelId="{6DBEA61C-EA8D-47E3-B24C-EB4946E3E31D}" type="presParOf" srcId="{F93B045D-B293-4712-B3D8-139D3759B79F}" destId="{0F776FC9-2140-46A0-A367-E7E0C3B39E8C}" srcOrd="1" destOrd="0" presId="urn:microsoft.com/office/officeart/2005/8/layout/hierarchy1"/>
    <dgm:cxn modelId="{786B6D58-3DE2-41C2-8EDB-C7B55FC360C6}" type="presParOf" srcId="{0F776FC9-2140-46A0-A367-E7E0C3B39E8C}" destId="{41FD96EA-1F21-4FE2-BC78-0C506610EEC7}" srcOrd="0" destOrd="0" presId="urn:microsoft.com/office/officeart/2005/8/layout/hierarchy1"/>
    <dgm:cxn modelId="{63539DAD-7AE1-453D-B585-E56704C165CF}" type="presParOf" srcId="{0F776FC9-2140-46A0-A367-E7E0C3B39E8C}" destId="{A821F037-A43E-4295-ABE1-2A37D44F290B}" srcOrd="1" destOrd="0" presId="urn:microsoft.com/office/officeart/2005/8/layout/hierarchy1"/>
    <dgm:cxn modelId="{87CDBABB-5B2B-42A4-8667-9DE6557F76BE}" type="presParOf" srcId="{A821F037-A43E-4295-ABE1-2A37D44F290B}" destId="{7894A8D9-0265-4E90-A1D1-074A81C3EB20}" srcOrd="0" destOrd="0" presId="urn:microsoft.com/office/officeart/2005/8/layout/hierarchy1"/>
    <dgm:cxn modelId="{1B6A8D7A-0F07-413C-9180-81C87BD08B72}" type="presParOf" srcId="{7894A8D9-0265-4E90-A1D1-074A81C3EB20}" destId="{4093B447-526A-4861-B1A6-05345D369F30}" srcOrd="0" destOrd="0" presId="urn:microsoft.com/office/officeart/2005/8/layout/hierarchy1"/>
    <dgm:cxn modelId="{15430F31-A8CD-4832-BE13-82E84A3FE7D8}" type="presParOf" srcId="{7894A8D9-0265-4E90-A1D1-074A81C3EB20}" destId="{B56A0F36-8CB1-4085-86F9-3C8E545FF943}" srcOrd="1" destOrd="0" presId="urn:microsoft.com/office/officeart/2005/8/layout/hierarchy1"/>
    <dgm:cxn modelId="{DE9C1D22-E876-4665-8375-A17C83088D07}" type="presParOf" srcId="{A821F037-A43E-4295-ABE1-2A37D44F290B}" destId="{5405F5DB-4688-4D0C-B9E5-478B41D890B2}" srcOrd="1" destOrd="0" presId="urn:microsoft.com/office/officeart/2005/8/layout/hierarchy1"/>
    <dgm:cxn modelId="{EBC6AFA6-4203-4036-AE76-194B2C0EFDDC}" type="presParOf" srcId="{E2AED5BA-D3D7-400A-9CC4-9E2C1FE426A8}" destId="{5BC18D6F-1E14-46D6-B33B-8ACB4EA2B6E5}" srcOrd="4" destOrd="0" presId="urn:microsoft.com/office/officeart/2005/8/layout/hierarchy1"/>
    <dgm:cxn modelId="{450D75F6-D50B-4811-920D-A9F9180728FF}" type="presParOf" srcId="{E2AED5BA-D3D7-400A-9CC4-9E2C1FE426A8}" destId="{4F5DE3BB-9DC7-4B4D-BA54-1E35276A5C31}" srcOrd="5" destOrd="0" presId="urn:microsoft.com/office/officeart/2005/8/layout/hierarchy1"/>
    <dgm:cxn modelId="{F7625E0F-51CF-46B6-9A69-574C1C9DE329}" type="presParOf" srcId="{4F5DE3BB-9DC7-4B4D-BA54-1E35276A5C31}" destId="{E956049D-5712-40B6-8D5C-D2BF5F5E7F09}" srcOrd="0" destOrd="0" presId="urn:microsoft.com/office/officeart/2005/8/layout/hierarchy1"/>
    <dgm:cxn modelId="{9FF0C094-02EC-487D-902C-E5428EF9E91E}" type="presParOf" srcId="{E956049D-5712-40B6-8D5C-D2BF5F5E7F09}" destId="{EBADA450-0A38-479A-845E-B080DAC4AD38}" srcOrd="0" destOrd="0" presId="urn:microsoft.com/office/officeart/2005/8/layout/hierarchy1"/>
    <dgm:cxn modelId="{07A33AC5-ACFC-4665-BC66-8FCA295AAFAB}" type="presParOf" srcId="{E956049D-5712-40B6-8D5C-D2BF5F5E7F09}" destId="{A0FC8A46-937F-49D5-BC8B-75B4B37B3F3C}" srcOrd="1" destOrd="0" presId="urn:microsoft.com/office/officeart/2005/8/layout/hierarchy1"/>
    <dgm:cxn modelId="{B2DCC485-1388-44D2-ABEC-799D59F284A3}" type="presParOf" srcId="{4F5DE3BB-9DC7-4B4D-BA54-1E35276A5C31}" destId="{362FB5EC-4AD3-4CAB-A144-69854BDAF5B0}" srcOrd="1" destOrd="0" presId="urn:microsoft.com/office/officeart/2005/8/layout/hierarchy1"/>
    <dgm:cxn modelId="{8EE094D7-1E12-4583-8741-954CD8105CA0}" type="presParOf" srcId="{362FB5EC-4AD3-4CAB-A144-69854BDAF5B0}" destId="{9839F9ED-FF97-4CBF-BABD-36EA4F955714}" srcOrd="0" destOrd="0" presId="urn:microsoft.com/office/officeart/2005/8/layout/hierarchy1"/>
    <dgm:cxn modelId="{64429A09-88CB-4CEC-B867-9CEA66D17F9F}" type="presParOf" srcId="{362FB5EC-4AD3-4CAB-A144-69854BDAF5B0}" destId="{7112B7C9-7996-4B2A-857C-93EA810FE588}" srcOrd="1" destOrd="0" presId="urn:microsoft.com/office/officeart/2005/8/layout/hierarchy1"/>
    <dgm:cxn modelId="{9C34FFF8-3E3E-4858-BB0A-4A2C408A5A3A}" type="presParOf" srcId="{7112B7C9-7996-4B2A-857C-93EA810FE588}" destId="{0A062B73-1CE3-4B9F-9703-0A7A662B17C7}" srcOrd="0" destOrd="0" presId="urn:microsoft.com/office/officeart/2005/8/layout/hierarchy1"/>
    <dgm:cxn modelId="{5FED82AE-88E5-44F8-BA3F-193B7B26F749}" type="presParOf" srcId="{0A062B73-1CE3-4B9F-9703-0A7A662B17C7}" destId="{B2BD3633-1857-44FF-A2B8-F732E310B8F4}" srcOrd="0" destOrd="0" presId="urn:microsoft.com/office/officeart/2005/8/layout/hierarchy1"/>
    <dgm:cxn modelId="{F78FFCFA-2B76-4FDB-80C5-8B5A04AE82B8}" type="presParOf" srcId="{0A062B73-1CE3-4B9F-9703-0A7A662B17C7}" destId="{3CDD274B-9FB0-44A6-8E5D-1BF382EBECE0}" srcOrd="1" destOrd="0" presId="urn:microsoft.com/office/officeart/2005/8/layout/hierarchy1"/>
    <dgm:cxn modelId="{1E0CA46D-D983-49CA-90C0-EF4D4A197068}" type="presParOf" srcId="{7112B7C9-7996-4B2A-857C-93EA810FE588}" destId="{2E6F90B0-655D-4FB4-8F6F-A501DC0A6A6C}" srcOrd="1" destOrd="0" presId="urn:microsoft.com/office/officeart/2005/8/layout/hierarchy1"/>
    <dgm:cxn modelId="{073E704B-449D-4422-B921-45E1EF071A39}" type="presParOf" srcId="{2E6F90B0-655D-4FB4-8F6F-A501DC0A6A6C}" destId="{8F1E5FEB-0378-4A69-ACE3-653E1F05C75A}" srcOrd="0" destOrd="0" presId="urn:microsoft.com/office/officeart/2005/8/layout/hierarchy1"/>
    <dgm:cxn modelId="{10301C5E-5DE8-41CA-A6A9-2871C7DCA693}" type="presParOf" srcId="{2E6F90B0-655D-4FB4-8F6F-A501DC0A6A6C}" destId="{04B04762-E9B9-4E4F-BDF4-1F545E7C9909}" srcOrd="1" destOrd="0" presId="urn:microsoft.com/office/officeart/2005/8/layout/hierarchy1"/>
    <dgm:cxn modelId="{1AC6E019-4778-4B24-90CD-16C6D57756A9}" type="presParOf" srcId="{04B04762-E9B9-4E4F-BDF4-1F545E7C9909}" destId="{64C0CCA8-8FCD-4B1B-BF24-44CCC66EF5DA}" srcOrd="0" destOrd="0" presId="urn:microsoft.com/office/officeart/2005/8/layout/hierarchy1"/>
    <dgm:cxn modelId="{AD5B8364-E7AA-4503-B4F9-E7E98C1F605A}" type="presParOf" srcId="{64C0CCA8-8FCD-4B1B-BF24-44CCC66EF5DA}" destId="{ADCF86BC-18F9-49D0-ACCE-CD3515F4F195}" srcOrd="0" destOrd="0" presId="urn:microsoft.com/office/officeart/2005/8/layout/hierarchy1"/>
    <dgm:cxn modelId="{5FF7707B-EB07-4D85-879D-AB4EDD15510C}" type="presParOf" srcId="{64C0CCA8-8FCD-4B1B-BF24-44CCC66EF5DA}" destId="{7DD3729C-1FDB-4321-BB49-505B772E1469}" srcOrd="1" destOrd="0" presId="urn:microsoft.com/office/officeart/2005/8/layout/hierarchy1"/>
    <dgm:cxn modelId="{54945D72-F520-45FF-BECF-6F358C15E2E9}" type="presParOf" srcId="{04B04762-E9B9-4E4F-BDF4-1F545E7C9909}" destId="{B1A5B972-A15D-4A9A-930E-0FB2DDC39BDF}" srcOrd="1" destOrd="0" presId="urn:microsoft.com/office/officeart/2005/8/layout/hierarchy1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77DBC-2FD3-487E-9927-9C6F5FE3A119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</dgm:pt>
    <dgm:pt modelId="{E61F560F-00E7-4BD9-851B-6D30FB83D67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600" b="1" i="0" u="none" strike="noStrike" cap="none" normalizeH="0" baseline="0" dirty="0" smtClean="0">
              <a:ln/>
              <a:solidFill>
                <a:srgbClr val="80000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Treasury Operations</a:t>
          </a:r>
          <a:r>
            <a:rPr kumimoji="0" lang="sq-AL" sz="1600" b="1" i="0" u="none" strike="noStrike" cap="none" normalizeH="0" baseline="0" dirty="0" smtClean="0">
              <a:ln/>
              <a:solidFill>
                <a:srgbClr val="800000"/>
              </a:solidFill>
              <a:effectLst/>
              <a:latin typeface="Arial"/>
              <a:ea typeface="Calibri" pitchFamily="34" charset="0"/>
              <a:cs typeface="Times New Roman" pitchFamily="18" charset="0"/>
            </a:rPr>
            <a:t>’</a:t>
          </a:r>
          <a:r>
            <a:rPr kumimoji="0" lang="sq-AL" sz="1600" b="1" i="0" u="none" strike="noStrike" cap="none" normalizeH="0" baseline="0" dirty="0" smtClean="0">
              <a:ln/>
              <a:solidFill>
                <a:srgbClr val="80000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 Department</a:t>
          </a:r>
          <a:endParaRPr kumimoji="0" lang="sq-AL" sz="1600" b="0" i="0" u="none" strike="noStrike" cap="none" normalizeH="0" baseline="0" dirty="0" smtClean="0">
            <a:ln/>
            <a:solidFill>
              <a:srgbClr val="80000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sz="1200" b="0" i="0" u="none" strike="noStrike" cap="none" normalizeH="0" baseline="0" dirty="0" smtClean="0">
            <a:ln/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556C6590-915B-4516-B367-9B11C1C34AF0}" type="parTrans" cxnId="{68A0A4F0-BE0F-4840-A01F-1EAD4C2C193E}">
      <dgm:prSet/>
      <dgm:spPr/>
      <dgm:t>
        <a:bodyPr/>
        <a:lstStyle/>
        <a:p>
          <a:endParaRPr lang="sq-AL"/>
        </a:p>
      </dgm:t>
    </dgm:pt>
    <dgm:pt modelId="{5B1A5C0B-5390-407D-ABCE-0B2CAA94A060}" type="sibTrans" cxnId="{68A0A4F0-BE0F-4840-A01F-1EAD4C2C193E}">
      <dgm:prSet/>
      <dgm:spPr/>
      <dgm:t>
        <a:bodyPr/>
        <a:lstStyle/>
        <a:p>
          <a:endParaRPr lang="sq-AL"/>
        </a:p>
      </dgm:t>
    </dgm:pt>
    <dgm:pt modelId="{ADB565A5-BF8C-44C7-82F9-1BF3C1A491D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8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TSA </a:t>
          </a:r>
          <a:r>
            <a:rPr kumimoji="0" lang="en-US" sz="18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Manag.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8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Division</a:t>
          </a:r>
          <a:endParaRPr kumimoji="0" lang="sq-AL" sz="1800" b="0" i="0" u="none" strike="noStrike" cap="none" normalizeH="0" baseline="0" dirty="0" smtClean="0">
            <a:ln/>
            <a:solidFill>
              <a:srgbClr val="00B05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3027725B-BB50-4E9C-9B99-EC7DA30DF13E}" type="parTrans" cxnId="{13FB9C94-7C51-4302-A0AC-4D0778F161DE}">
      <dgm:prSet/>
      <dgm:spPr/>
      <dgm:t>
        <a:bodyPr/>
        <a:lstStyle/>
        <a:p>
          <a:endParaRPr lang="sq-AL"/>
        </a:p>
      </dgm:t>
    </dgm:pt>
    <dgm:pt modelId="{7DC9995E-A320-4E59-87D5-99BF29BF190E}" type="sibTrans" cxnId="{13FB9C94-7C51-4302-A0AC-4D0778F161DE}">
      <dgm:prSet/>
      <dgm:spPr/>
      <dgm:t>
        <a:bodyPr/>
        <a:lstStyle/>
        <a:p>
          <a:endParaRPr lang="sq-AL"/>
        </a:p>
      </dgm:t>
    </dgm:pt>
    <dgm:pt modelId="{833FB2D6-88C9-47F7-A00C-CE9E5E90DA4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4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Experts</a:t>
          </a:r>
          <a:endParaRPr kumimoji="0" lang="sq-AL" sz="1400" b="0" i="0" u="none" strike="noStrike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4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(</a:t>
          </a:r>
          <a:r>
            <a:rPr kumimoji="0" lang="en-US" sz="14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4</a:t>
          </a:r>
          <a:r>
            <a:rPr kumimoji="0" lang="sq-AL" sz="14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)</a:t>
          </a:r>
          <a:endParaRPr kumimoji="0" lang="sq-AL" sz="1400" b="0" i="0" u="none" strike="noStrike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694EE80C-A625-488F-A49D-771D56809DE3}" type="parTrans" cxnId="{B2C6128E-631C-4D8D-87F5-B33E4ECE2E60}">
      <dgm:prSet/>
      <dgm:spPr/>
      <dgm:t>
        <a:bodyPr/>
        <a:lstStyle/>
        <a:p>
          <a:endParaRPr lang="sq-AL"/>
        </a:p>
      </dgm:t>
    </dgm:pt>
    <dgm:pt modelId="{9F8BB087-3470-458C-B9C3-DCC6B0E430D0}" type="sibTrans" cxnId="{B2C6128E-631C-4D8D-87F5-B33E4ECE2E60}">
      <dgm:prSet/>
      <dgm:spPr/>
      <dgm:t>
        <a:bodyPr/>
        <a:lstStyle/>
        <a:p>
          <a:endParaRPr lang="sq-AL"/>
        </a:p>
      </dgm:t>
    </dgm:pt>
    <dgm:pt modelId="{D91CEA81-A4DB-41E8-AFD7-18BB2212F97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b="1" i="0" u="none" strike="noStrike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36 TDO</a:t>
          </a:r>
          <a:r>
            <a:rPr kumimoji="0" lang="sq-AL" b="1" i="0" u="none" strike="noStrike" cap="none" normalizeH="0" baseline="0" dirty="0" smtClean="0">
              <a:ln/>
              <a:solidFill>
                <a:srgbClr val="FF0066"/>
              </a:solidFill>
              <a:effectLst/>
              <a:latin typeface="Arial"/>
              <a:ea typeface="Calibri" pitchFamily="34" charset="0"/>
              <a:cs typeface="Times New Roman" pitchFamily="18" charset="0"/>
            </a:rPr>
            <a:t>’</a:t>
          </a:r>
          <a:r>
            <a:rPr kumimoji="0" lang="sq-AL" b="1" i="0" u="none" strike="noStrike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s</a:t>
          </a:r>
          <a:endParaRPr kumimoji="0" lang="sq-AL" b="0" i="0" u="none" strike="noStrike" cap="none" normalizeH="0" baseline="0" dirty="0" smtClean="0">
            <a:ln/>
            <a:solidFill>
              <a:srgbClr val="FF0066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b="0" i="0" u="none" strike="noStrike" cap="none" normalizeH="0" baseline="0" dirty="0" smtClean="0">
            <a:ln/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D605B57F-CC3A-41B6-8490-A3A6ED4C2A80}" type="parTrans" cxnId="{40FB57D2-E72D-465D-92B1-06757DBB8DC7}">
      <dgm:prSet/>
      <dgm:spPr/>
      <dgm:t>
        <a:bodyPr/>
        <a:lstStyle/>
        <a:p>
          <a:endParaRPr lang="sq-AL"/>
        </a:p>
      </dgm:t>
    </dgm:pt>
    <dgm:pt modelId="{EF8C976C-0535-4CB0-B546-5D19A400788A}" type="sibTrans" cxnId="{40FB57D2-E72D-465D-92B1-06757DBB8DC7}">
      <dgm:prSet/>
      <dgm:spPr/>
      <dgm:t>
        <a:bodyPr/>
        <a:lstStyle/>
        <a:p>
          <a:endParaRPr lang="sq-AL"/>
        </a:p>
      </dgm:t>
    </dgm:pt>
    <dgm:pt modelId="{F28EBE8F-25F7-453A-830D-B8CB6C92668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8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Liquidity</a:t>
          </a:r>
          <a:r>
            <a:rPr kumimoji="0" lang="sq-AL" sz="1800" b="0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sq-AL" sz="18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Manag.Division</a:t>
          </a:r>
          <a:endParaRPr kumimoji="0" lang="sq-AL" sz="1800" b="0" i="0" u="none" strike="noStrike" cap="none" normalizeH="0" baseline="0" dirty="0" smtClean="0">
            <a:ln/>
            <a:solidFill>
              <a:srgbClr val="00B05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34C03D06-2BBA-43B0-974F-442C56920A90}" type="parTrans" cxnId="{3A9A0F62-6CCB-48F9-A693-DB4C2F42F550}">
      <dgm:prSet/>
      <dgm:spPr/>
      <dgm:t>
        <a:bodyPr/>
        <a:lstStyle/>
        <a:p>
          <a:endParaRPr lang="sq-AL"/>
        </a:p>
      </dgm:t>
    </dgm:pt>
    <dgm:pt modelId="{2DB8E756-AC33-4051-A258-12E590A7ED90}" type="sibTrans" cxnId="{3A9A0F62-6CCB-48F9-A693-DB4C2F42F550}">
      <dgm:prSet/>
      <dgm:spPr/>
      <dgm:t>
        <a:bodyPr/>
        <a:lstStyle/>
        <a:p>
          <a:endParaRPr lang="sq-AL"/>
        </a:p>
      </dgm:t>
    </dgm:pt>
    <dgm:pt modelId="{BF3205E6-FA7F-4261-BC7E-B0ED9058C6B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6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Experts</a:t>
          </a:r>
          <a:endParaRPr kumimoji="0" lang="sq-AL" sz="1600" b="0" i="0" u="none" strike="noStrike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6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 (</a:t>
          </a:r>
          <a:r>
            <a:rPr kumimoji="0" lang="en-US" sz="16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3</a:t>
          </a:r>
          <a:r>
            <a:rPr kumimoji="0" lang="sq-AL" sz="16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)</a:t>
          </a:r>
          <a:endParaRPr kumimoji="0" lang="sq-AL" sz="1600" b="0" i="0" u="none" strike="noStrike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sz="1200" b="0" i="0" u="none" strike="noStrike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099EBEF7-7DBA-4E6E-B0F7-FB61B794D6B6}" type="parTrans" cxnId="{90C20C14-6354-4E74-832D-F3070C365E07}">
      <dgm:prSet/>
      <dgm:spPr/>
      <dgm:t>
        <a:bodyPr/>
        <a:lstStyle/>
        <a:p>
          <a:endParaRPr lang="sq-AL"/>
        </a:p>
      </dgm:t>
    </dgm:pt>
    <dgm:pt modelId="{E71FABFA-8D96-49E6-A6B1-46E0016C3DA3}" type="sibTrans" cxnId="{90C20C14-6354-4E74-832D-F3070C365E07}">
      <dgm:prSet/>
      <dgm:spPr/>
      <dgm:t>
        <a:bodyPr/>
        <a:lstStyle/>
        <a:p>
          <a:endParaRPr lang="sq-AL"/>
        </a:p>
      </dgm:t>
    </dgm:pt>
    <dgm:pt modelId="{5F5D33F3-7DC5-4C3C-B163-94ED726D053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b="1" i="0" u="none" strike="noStrike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36 TDO</a:t>
          </a:r>
          <a:r>
            <a:rPr kumimoji="0" lang="sq-AL" b="1" i="0" u="none" strike="noStrike" cap="none" normalizeH="0" baseline="0" dirty="0" smtClean="0">
              <a:ln/>
              <a:solidFill>
                <a:srgbClr val="FF0066"/>
              </a:solidFill>
              <a:effectLst/>
              <a:latin typeface="Arial"/>
              <a:ea typeface="Calibri" pitchFamily="34" charset="0"/>
              <a:cs typeface="Times New Roman" pitchFamily="18" charset="0"/>
            </a:rPr>
            <a:t>’</a:t>
          </a:r>
          <a:r>
            <a:rPr kumimoji="0" lang="sq-AL" b="1" i="0" u="none" strike="noStrike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s </a:t>
          </a:r>
          <a:endParaRPr kumimoji="0" lang="sq-AL" b="0" i="0" u="none" strike="noStrike" cap="none" normalizeH="0" baseline="0" dirty="0" smtClean="0">
            <a:ln/>
            <a:solidFill>
              <a:srgbClr val="FF0066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F1C38F27-02E6-4769-BDC0-4EC63D79AA9A}" type="parTrans" cxnId="{4097D93D-8B7B-4923-B903-D60C13C47AE4}">
      <dgm:prSet/>
      <dgm:spPr/>
      <dgm:t>
        <a:bodyPr/>
        <a:lstStyle/>
        <a:p>
          <a:endParaRPr lang="sq-AL"/>
        </a:p>
      </dgm:t>
    </dgm:pt>
    <dgm:pt modelId="{73FE29E1-1F04-4390-877C-A9CD8C35CD92}" type="sibTrans" cxnId="{4097D93D-8B7B-4923-B903-D60C13C47AE4}">
      <dgm:prSet/>
      <dgm:spPr/>
      <dgm:t>
        <a:bodyPr/>
        <a:lstStyle/>
        <a:p>
          <a:endParaRPr lang="sq-AL"/>
        </a:p>
      </dgm:t>
    </dgm:pt>
    <dgm:pt modelId="{592679F2-5C44-435D-9FDE-4B4C4663F5A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8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Financial Reporting</a:t>
          </a:r>
          <a:r>
            <a:rPr kumimoji="0" lang="en-US" sz="18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 Division</a:t>
          </a:r>
          <a:endParaRPr kumimoji="0" lang="sq-AL" sz="1800" b="0" i="0" u="none" strike="noStrike" cap="none" normalizeH="0" baseline="0" dirty="0" smtClean="0">
            <a:ln/>
            <a:solidFill>
              <a:srgbClr val="00B05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11E28719-B463-4458-86ED-94BB59A0EE70}" type="parTrans" cxnId="{7C826F67-C83A-4730-93A3-BFF9D8682781}">
      <dgm:prSet/>
      <dgm:spPr/>
      <dgm:t>
        <a:bodyPr/>
        <a:lstStyle/>
        <a:p>
          <a:endParaRPr lang="sq-AL"/>
        </a:p>
      </dgm:t>
    </dgm:pt>
    <dgm:pt modelId="{6A7E49C2-4CC7-4B09-9277-FB33ED3F30D7}" type="sibTrans" cxnId="{7C826F67-C83A-4730-93A3-BFF9D8682781}">
      <dgm:prSet/>
      <dgm:spPr/>
      <dgm:t>
        <a:bodyPr/>
        <a:lstStyle/>
        <a:p>
          <a:endParaRPr lang="sq-AL"/>
        </a:p>
      </dgm:t>
    </dgm:pt>
    <dgm:pt modelId="{AE548B99-1E2E-4447-BA10-010F1C5AACC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6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Experts</a:t>
          </a:r>
          <a:endParaRPr kumimoji="0" lang="sq-AL" sz="1600" b="0" i="0" u="none" strike="noStrike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6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 (</a:t>
          </a:r>
          <a:r>
            <a:rPr kumimoji="0" lang="en-US" sz="16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4</a:t>
          </a:r>
          <a:r>
            <a:rPr kumimoji="0" lang="sq-AL" sz="1600" b="1" i="0" u="none" strike="noStrike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)</a:t>
          </a:r>
          <a:endParaRPr kumimoji="0" lang="sq-AL" sz="1600" b="0" i="0" u="none" strike="noStrike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sz="1200" b="0" i="0" u="none" strike="noStrike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A321E447-1196-495B-906F-222D98CAC37A}" type="parTrans" cxnId="{91F33AF5-5F19-4BA5-AB57-D73F0921A268}">
      <dgm:prSet/>
      <dgm:spPr/>
      <dgm:t>
        <a:bodyPr/>
        <a:lstStyle/>
        <a:p>
          <a:endParaRPr lang="sq-AL"/>
        </a:p>
      </dgm:t>
    </dgm:pt>
    <dgm:pt modelId="{3D74A8D5-CD46-486C-A57B-C6904F2A2E32}" type="sibTrans" cxnId="{91F33AF5-5F19-4BA5-AB57-D73F0921A268}">
      <dgm:prSet/>
      <dgm:spPr/>
      <dgm:t>
        <a:bodyPr/>
        <a:lstStyle/>
        <a:p>
          <a:endParaRPr lang="sq-AL"/>
        </a:p>
      </dgm:t>
    </dgm:pt>
    <dgm:pt modelId="{6BE3DB62-BAC8-431D-9083-ABF9CFE873F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b="1" i="0" u="none" strike="noStrike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36 TDO</a:t>
          </a:r>
          <a:r>
            <a:rPr kumimoji="0" lang="sq-AL" b="1" i="0" u="none" strike="noStrike" cap="none" normalizeH="0" baseline="0" dirty="0" smtClean="0">
              <a:ln/>
              <a:solidFill>
                <a:srgbClr val="FF0066"/>
              </a:solidFill>
              <a:effectLst/>
              <a:latin typeface="Arial"/>
              <a:ea typeface="Calibri" pitchFamily="34" charset="0"/>
              <a:cs typeface="Times New Roman" pitchFamily="18" charset="0"/>
            </a:rPr>
            <a:t>’</a:t>
          </a:r>
          <a:r>
            <a:rPr kumimoji="0" lang="sq-AL" b="1" i="0" u="none" strike="noStrike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s</a:t>
          </a:r>
          <a:endParaRPr kumimoji="0" lang="sq-AL" b="0" i="0" u="none" strike="noStrike" cap="none" normalizeH="0" baseline="0" dirty="0" smtClean="0">
            <a:ln/>
            <a:solidFill>
              <a:srgbClr val="FF0066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gm:t>
    </dgm:pt>
    <dgm:pt modelId="{48E31038-163B-439C-BF1A-E6D89DB8F589}" type="parTrans" cxnId="{3BBE1E9F-289D-41B6-8143-08FDC029725D}">
      <dgm:prSet/>
      <dgm:spPr/>
      <dgm:t>
        <a:bodyPr/>
        <a:lstStyle/>
        <a:p>
          <a:endParaRPr lang="sq-AL"/>
        </a:p>
      </dgm:t>
    </dgm:pt>
    <dgm:pt modelId="{D7B04A0A-0BDF-42B6-A27C-FB667577FF7B}" type="sibTrans" cxnId="{3BBE1E9F-289D-41B6-8143-08FDC029725D}">
      <dgm:prSet/>
      <dgm:spPr/>
      <dgm:t>
        <a:bodyPr/>
        <a:lstStyle/>
        <a:p>
          <a:endParaRPr lang="sq-AL"/>
        </a:p>
      </dgm:t>
    </dgm:pt>
    <dgm:pt modelId="{5A78232B-28FD-413B-8FA9-DC5844B73885}" type="pres">
      <dgm:prSet presAssocID="{67E77DBC-2FD3-487E-9927-9C6F5FE3A1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7DD92C-B7CB-42DA-B9F8-C3D21F750AAF}" type="pres">
      <dgm:prSet presAssocID="{E61F560F-00E7-4BD9-851B-6D30FB83D67D}" presName="hierRoot1" presStyleCnt="0"/>
      <dgm:spPr/>
    </dgm:pt>
    <dgm:pt modelId="{3D73044F-FD48-4ECE-97D3-6CBC7D0482BE}" type="pres">
      <dgm:prSet presAssocID="{E61F560F-00E7-4BD9-851B-6D30FB83D67D}" presName="composite" presStyleCnt="0"/>
      <dgm:spPr/>
    </dgm:pt>
    <dgm:pt modelId="{0359ACB8-9477-4BF2-AF00-B6D154B92617}" type="pres">
      <dgm:prSet presAssocID="{E61F560F-00E7-4BD9-851B-6D30FB83D67D}" presName="background" presStyleLbl="node0" presStyleIdx="0" presStyleCnt="1"/>
      <dgm:spPr>
        <a:solidFill>
          <a:srgbClr val="C00000"/>
        </a:solidFill>
      </dgm:spPr>
    </dgm:pt>
    <dgm:pt modelId="{114E6EB8-B494-4A23-AA68-1341F7B36148}" type="pres">
      <dgm:prSet presAssocID="{E61F560F-00E7-4BD9-851B-6D30FB83D67D}" presName="text" presStyleLbl="fgAcc0" presStyleIdx="0" presStyleCnt="1" custScaleX="228170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E2AED5BA-D3D7-400A-9CC4-9E2C1FE426A8}" type="pres">
      <dgm:prSet presAssocID="{E61F560F-00E7-4BD9-851B-6D30FB83D67D}" presName="hierChild2" presStyleCnt="0"/>
      <dgm:spPr/>
    </dgm:pt>
    <dgm:pt modelId="{2FBF4A41-7510-4372-9C8A-A94D3EA2AAD6}" type="pres">
      <dgm:prSet presAssocID="{3027725B-BB50-4E9C-9B99-EC7DA30DF13E}" presName="Name10" presStyleLbl="parChTrans1D2" presStyleIdx="0" presStyleCnt="3"/>
      <dgm:spPr/>
      <dgm:t>
        <a:bodyPr/>
        <a:lstStyle/>
        <a:p>
          <a:endParaRPr lang="sq-AL"/>
        </a:p>
      </dgm:t>
    </dgm:pt>
    <dgm:pt modelId="{80536615-C2FA-413E-89BD-0DC09472386E}" type="pres">
      <dgm:prSet presAssocID="{ADB565A5-BF8C-44C7-82F9-1BF3C1A491DB}" presName="hierRoot2" presStyleCnt="0"/>
      <dgm:spPr/>
    </dgm:pt>
    <dgm:pt modelId="{E64AD5F8-C31E-4796-A225-890593F483C4}" type="pres">
      <dgm:prSet presAssocID="{ADB565A5-BF8C-44C7-82F9-1BF3C1A491DB}" presName="composite2" presStyleCnt="0"/>
      <dgm:spPr/>
    </dgm:pt>
    <dgm:pt modelId="{3069C006-1849-4CBC-9B77-BF50ECAAEA8D}" type="pres">
      <dgm:prSet presAssocID="{ADB565A5-BF8C-44C7-82F9-1BF3C1A491DB}" presName="background2" presStyleLbl="node2" presStyleIdx="0" presStyleCnt="3"/>
      <dgm:spPr>
        <a:solidFill>
          <a:srgbClr val="60CF51"/>
        </a:solidFill>
      </dgm:spPr>
    </dgm:pt>
    <dgm:pt modelId="{2AC1B98B-DF32-4799-BABD-556E13808692}" type="pres">
      <dgm:prSet presAssocID="{ADB565A5-BF8C-44C7-82F9-1BF3C1A491DB}" presName="text2" presStyleLbl="fgAcc2" presStyleIdx="0" presStyleCnt="3" custScaleX="192231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10B8F509-3FD0-44EF-898B-938B7F3A3076}" type="pres">
      <dgm:prSet presAssocID="{ADB565A5-BF8C-44C7-82F9-1BF3C1A491DB}" presName="hierChild3" presStyleCnt="0"/>
      <dgm:spPr/>
    </dgm:pt>
    <dgm:pt modelId="{7A29A026-437C-42E0-B7CC-ACE51418DFA1}" type="pres">
      <dgm:prSet presAssocID="{694EE80C-A625-488F-A49D-771D56809DE3}" presName="Name17" presStyleLbl="parChTrans1D3" presStyleIdx="0" presStyleCnt="3"/>
      <dgm:spPr/>
      <dgm:t>
        <a:bodyPr/>
        <a:lstStyle/>
        <a:p>
          <a:endParaRPr lang="sq-AL"/>
        </a:p>
      </dgm:t>
    </dgm:pt>
    <dgm:pt modelId="{006D9777-80A9-4FB2-B668-664EF2D8FEA1}" type="pres">
      <dgm:prSet presAssocID="{833FB2D6-88C9-47F7-A00C-CE9E5E90DA41}" presName="hierRoot3" presStyleCnt="0"/>
      <dgm:spPr/>
    </dgm:pt>
    <dgm:pt modelId="{F1526517-AF0A-441C-882A-EA15F18AFD17}" type="pres">
      <dgm:prSet presAssocID="{833FB2D6-88C9-47F7-A00C-CE9E5E90DA41}" presName="composite3" presStyleCnt="0"/>
      <dgm:spPr/>
    </dgm:pt>
    <dgm:pt modelId="{D6E1B30C-939F-463F-A695-7DD5710E730E}" type="pres">
      <dgm:prSet presAssocID="{833FB2D6-88C9-47F7-A00C-CE9E5E90DA41}" presName="background3" presStyleLbl="node3" presStyleIdx="0" presStyleCnt="3"/>
      <dgm:spPr>
        <a:solidFill>
          <a:schemeClr val="bg1">
            <a:lumMod val="50000"/>
          </a:schemeClr>
        </a:solidFill>
      </dgm:spPr>
    </dgm:pt>
    <dgm:pt modelId="{DE5CC718-B0C1-4802-8803-CD35BCE8AA55}" type="pres">
      <dgm:prSet presAssocID="{833FB2D6-88C9-47F7-A00C-CE9E5E90DA4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6DD193A0-0D5A-4CD3-9166-FE01A5490416}" type="pres">
      <dgm:prSet presAssocID="{833FB2D6-88C9-47F7-A00C-CE9E5E90DA41}" presName="hierChild4" presStyleCnt="0"/>
      <dgm:spPr/>
    </dgm:pt>
    <dgm:pt modelId="{22446FEF-E9D7-437D-8E90-01EDE504596B}" type="pres">
      <dgm:prSet presAssocID="{D605B57F-CC3A-41B6-8490-A3A6ED4C2A80}" presName="Name23" presStyleLbl="parChTrans1D4" presStyleIdx="0" presStyleCnt="3"/>
      <dgm:spPr/>
      <dgm:t>
        <a:bodyPr/>
        <a:lstStyle/>
        <a:p>
          <a:endParaRPr lang="sq-AL"/>
        </a:p>
      </dgm:t>
    </dgm:pt>
    <dgm:pt modelId="{81068C7D-CABE-43AD-BD43-0EFB50679713}" type="pres">
      <dgm:prSet presAssocID="{D91CEA81-A4DB-41E8-AFD7-18BB2212F970}" presName="hierRoot4" presStyleCnt="0"/>
      <dgm:spPr/>
    </dgm:pt>
    <dgm:pt modelId="{9DFD168D-7CB8-480A-9B74-CD6372230A81}" type="pres">
      <dgm:prSet presAssocID="{D91CEA81-A4DB-41E8-AFD7-18BB2212F970}" presName="composite4" presStyleCnt="0"/>
      <dgm:spPr/>
    </dgm:pt>
    <dgm:pt modelId="{66378FC3-B4B9-4C4D-84BD-F519CC293F25}" type="pres">
      <dgm:prSet presAssocID="{D91CEA81-A4DB-41E8-AFD7-18BB2212F970}" presName="background4" presStyleLbl="node4" presStyleIdx="0" presStyleCnt="3"/>
      <dgm:spPr>
        <a:solidFill>
          <a:srgbClr val="FF66FF"/>
        </a:solidFill>
      </dgm:spPr>
    </dgm:pt>
    <dgm:pt modelId="{A36D2965-30B5-40F3-9C68-46EDA6E8FDE8}" type="pres">
      <dgm:prSet presAssocID="{D91CEA81-A4DB-41E8-AFD7-18BB2212F970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9980134F-9DE2-4358-93D7-A86B18932326}" type="pres">
      <dgm:prSet presAssocID="{D91CEA81-A4DB-41E8-AFD7-18BB2212F970}" presName="hierChild5" presStyleCnt="0"/>
      <dgm:spPr/>
    </dgm:pt>
    <dgm:pt modelId="{F4BFA76B-0437-4FC5-9AFA-6015B953C6DC}" type="pres">
      <dgm:prSet presAssocID="{34C03D06-2BBA-43B0-974F-442C56920A90}" presName="Name10" presStyleLbl="parChTrans1D2" presStyleIdx="1" presStyleCnt="3"/>
      <dgm:spPr/>
      <dgm:t>
        <a:bodyPr/>
        <a:lstStyle/>
        <a:p>
          <a:endParaRPr lang="sq-AL"/>
        </a:p>
      </dgm:t>
    </dgm:pt>
    <dgm:pt modelId="{3B023AC6-1F51-4C35-BAEB-AD5D1D236CF1}" type="pres">
      <dgm:prSet presAssocID="{F28EBE8F-25F7-453A-830D-B8CB6C926680}" presName="hierRoot2" presStyleCnt="0"/>
      <dgm:spPr/>
    </dgm:pt>
    <dgm:pt modelId="{463CC1E4-C952-46D7-BF8D-ED94AA6C19AD}" type="pres">
      <dgm:prSet presAssocID="{F28EBE8F-25F7-453A-830D-B8CB6C926680}" presName="composite2" presStyleCnt="0"/>
      <dgm:spPr/>
    </dgm:pt>
    <dgm:pt modelId="{266F7033-B9F5-4A2F-AE22-F954242F1C51}" type="pres">
      <dgm:prSet presAssocID="{F28EBE8F-25F7-453A-830D-B8CB6C926680}" presName="background2" presStyleLbl="node2" presStyleIdx="1" presStyleCnt="3"/>
      <dgm:spPr>
        <a:solidFill>
          <a:srgbClr val="60CF51"/>
        </a:solidFill>
      </dgm:spPr>
    </dgm:pt>
    <dgm:pt modelId="{C1F22A2E-7482-4BF6-999F-C464CD90C25F}" type="pres">
      <dgm:prSet presAssocID="{F28EBE8F-25F7-453A-830D-B8CB6C926680}" presName="text2" presStyleLbl="fgAcc2" presStyleIdx="1" presStyleCnt="3" custScaleX="254156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E9053B15-0F38-4BE6-B153-264ADF56DF31}" type="pres">
      <dgm:prSet presAssocID="{F28EBE8F-25F7-453A-830D-B8CB6C926680}" presName="hierChild3" presStyleCnt="0"/>
      <dgm:spPr/>
    </dgm:pt>
    <dgm:pt modelId="{BE95215F-B229-49D0-8FC7-21FB5E7ECAEF}" type="pres">
      <dgm:prSet presAssocID="{099EBEF7-7DBA-4E6E-B0F7-FB61B794D6B6}" presName="Name17" presStyleLbl="parChTrans1D3" presStyleIdx="1" presStyleCnt="3"/>
      <dgm:spPr/>
      <dgm:t>
        <a:bodyPr/>
        <a:lstStyle/>
        <a:p>
          <a:endParaRPr lang="sq-AL"/>
        </a:p>
      </dgm:t>
    </dgm:pt>
    <dgm:pt modelId="{F93B045D-B293-4712-B3D8-139D3759B79F}" type="pres">
      <dgm:prSet presAssocID="{BF3205E6-FA7F-4261-BC7E-B0ED9058C6B0}" presName="hierRoot3" presStyleCnt="0"/>
      <dgm:spPr/>
    </dgm:pt>
    <dgm:pt modelId="{C494DF8C-A191-46E9-8395-4B0FE8B6AB70}" type="pres">
      <dgm:prSet presAssocID="{BF3205E6-FA7F-4261-BC7E-B0ED9058C6B0}" presName="composite3" presStyleCnt="0"/>
      <dgm:spPr/>
    </dgm:pt>
    <dgm:pt modelId="{97F88D48-AFF2-407C-ADF2-89D90B9A50E7}" type="pres">
      <dgm:prSet presAssocID="{BF3205E6-FA7F-4261-BC7E-B0ED9058C6B0}" presName="background3" presStyleLbl="node3" presStyleIdx="1" presStyleCnt="3"/>
      <dgm:spPr>
        <a:solidFill>
          <a:schemeClr val="bg1">
            <a:lumMod val="50000"/>
          </a:schemeClr>
        </a:solidFill>
      </dgm:spPr>
    </dgm:pt>
    <dgm:pt modelId="{A38C840B-9A6E-4549-BF1A-D47C684E2BAD}" type="pres">
      <dgm:prSet presAssocID="{BF3205E6-FA7F-4261-BC7E-B0ED9058C6B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0F776FC9-2140-46A0-A367-E7E0C3B39E8C}" type="pres">
      <dgm:prSet presAssocID="{BF3205E6-FA7F-4261-BC7E-B0ED9058C6B0}" presName="hierChild4" presStyleCnt="0"/>
      <dgm:spPr/>
    </dgm:pt>
    <dgm:pt modelId="{41FD96EA-1F21-4FE2-BC78-0C506610EEC7}" type="pres">
      <dgm:prSet presAssocID="{F1C38F27-02E6-4769-BDC0-4EC63D79AA9A}" presName="Name23" presStyleLbl="parChTrans1D4" presStyleIdx="1" presStyleCnt="3"/>
      <dgm:spPr/>
      <dgm:t>
        <a:bodyPr/>
        <a:lstStyle/>
        <a:p>
          <a:endParaRPr lang="sq-AL"/>
        </a:p>
      </dgm:t>
    </dgm:pt>
    <dgm:pt modelId="{A821F037-A43E-4295-ABE1-2A37D44F290B}" type="pres">
      <dgm:prSet presAssocID="{5F5D33F3-7DC5-4C3C-B163-94ED726D0534}" presName="hierRoot4" presStyleCnt="0"/>
      <dgm:spPr/>
    </dgm:pt>
    <dgm:pt modelId="{7894A8D9-0265-4E90-A1D1-074A81C3EB20}" type="pres">
      <dgm:prSet presAssocID="{5F5D33F3-7DC5-4C3C-B163-94ED726D0534}" presName="composite4" presStyleCnt="0"/>
      <dgm:spPr/>
    </dgm:pt>
    <dgm:pt modelId="{4093B447-526A-4861-B1A6-05345D369F30}" type="pres">
      <dgm:prSet presAssocID="{5F5D33F3-7DC5-4C3C-B163-94ED726D0534}" presName="background4" presStyleLbl="node4" presStyleIdx="1" presStyleCnt="3"/>
      <dgm:spPr>
        <a:solidFill>
          <a:srgbClr val="FF66FF"/>
        </a:solidFill>
      </dgm:spPr>
    </dgm:pt>
    <dgm:pt modelId="{B56A0F36-8CB1-4085-86F9-3C8E545FF943}" type="pres">
      <dgm:prSet presAssocID="{5F5D33F3-7DC5-4C3C-B163-94ED726D0534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5405F5DB-4688-4D0C-B9E5-478B41D890B2}" type="pres">
      <dgm:prSet presAssocID="{5F5D33F3-7DC5-4C3C-B163-94ED726D0534}" presName="hierChild5" presStyleCnt="0"/>
      <dgm:spPr/>
    </dgm:pt>
    <dgm:pt modelId="{5BC18D6F-1E14-46D6-B33B-8ACB4EA2B6E5}" type="pres">
      <dgm:prSet presAssocID="{11E28719-B463-4458-86ED-94BB59A0EE70}" presName="Name10" presStyleLbl="parChTrans1D2" presStyleIdx="2" presStyleCnt="3"/>
      <dgm:spPr/>
      <dgm:t>
        <a:bodyPr/>
        <a:lstStyle/>
        <a:p>
          <a:endParaRPr lang="sq-AL"/>
        </a:p>
      </dgm:t>
    </dgm:pt>
    <dgm:pt modelId="{4F5DE3BB-9DC7-4B4D-BA54-1E35276A5C31}" type="pres">
      <dgm:prSet presAssocID="{592679F2-5C44-435D-9FDE-4B4C4663F5A3}" presName="hierRoot2" presStyleCnt="0"/>
      <dgm:spPr/>
    </dgm:pt>
    <dgm:pt modelId="{E956049D-5712-40B6-8D5C-D2BF5F5E7F09}" type="pres">
      <dgm:prSet presAssocID="{592679F2-5C44-435D-9FDE-4B4C4663F5A3}" presName="composite2" presStyleCnt="0"/>
      <dgm:spPr/>
    </dgm:pt>
    <dgm:pt modelId="{EBADA450-0A38-479A-845E-B080DAC4AD38}" type="pres">
      <dgm:prSet presAssocID="{592679F2-5C44-435D-9FDE-4B4C4663F5A3}" presName="background2" presStyleLbl="node2" presStyleIdx="2" presStyleCnt="3"/>
      <dgm:spPr>
        <a:solidFill>
          <a:srgbClr val="60CF51"/>
        </a:solidFill>
      </dgm:spPr>
    </dgm:pt>
    <dgm:pt modelId="{A0FC8A46-937F-49D5-BC8B-75B4B37B3F3C}" type="pres">
      <dgm:prSet presAssocID="{592679F2-5C44-435D-9FDE-4B4C4663F5A3}" presName="text2" presStyleLbl="fgAcc2" presStyleIdx="2" presStyleCnt="3" custScaleX="237618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362FB5EC-4AD3-4CAB-A144-69854BDAF5B0}" type="pres">
      <dgm:prSet presAssocID="{592679F2-5C44-435D-9FDE-4B4C4663F5A3}" presName="hierChild3" presStyleCnt="0"/>
      <dgm:spPr/>
    </dgm:pt>
    <dgm:pt modelId="{9839F9ED-FF97-4CBF-BABD-36EA4F955714}" type="pres">
      <dgm:prSet presAssocID="{A321E447-1196-495B-906F-222D98CAC37A}" presName="Name17" presStyleLbl="parChTrans1D3" presStyleIdx="2" presStyleCnt="3"/>
      <dgm:spPr/>
      <dgm:t>
        <a:bodyPr/>
        <a:lstStyle/>
        <a:p>
          <a:endParaRPr lang="sq-AL"/>
        </a:p>
      </dgm:t>
    </dgm:pt>
    <dgm:pt modelId="{7112B7C9-7996-4B2A-857C-93EA810FE588}" type="pres">
      <dgm:prSet presAssocID="{AE548B99-1E2E-4447-BA10-010F1C5AACC4}" presName="hierRoot3" presStyleCnt="0"/>
      <dgm:spPr/>
    </dgm:pt>
    <dgm:pt modelId="{0A062B73-1CE3-4B9F-9703-0A7A662B17C7}" type="pres">
      <dgm:prSet presAssocID="{AE548B99-1E2E-4447-BA10-010F1C5AACC4}" presName="composite3" presStyleCnt="0"/>
      <dgm:spPr/>
    </dgm:pt>
    <dgm:pt modelId="{B2BD3633-1857-44FF-A2B8-F732E310B8F4}" type="pres">
      <dgm:prSet presAssocID="{AE548B99-1E2E-4447-BA10-010F1C5AACC4}" presName="background3" presStyleLbl="node3" presStyleIdx="2" presStyleCnt="3"/>
      <dgm:spPr>
        <a:solidFill>
          <a:schemeClr val="bg1">
            <a:lumMod val="50000"/>
          </a:schemeClr>
        </a:solidFill>
      </dgm:spPr>
    </dgm:pt>
    <dgm:pt modelId="{3CDD274B-9FB0-44A6-8E5D-1BF382EBECE0}" type="pres">
      <dgm:prSet presAssocID="{AE548B99-1E2E-4447-BA10-010F1C5AACC4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2E6F90B0-655D-4FB4-8F6F-A501DC0A6A6C}" type="pres">
      <dgm:prSet presAssocID="{AE548B99-1E2E-4447-BA10-010F1C5AACC4}" presName="hierChild4" presStyleCnt="0"/>
      <dgm:spPr/>
    </dgm:pt>
    <dgm:pt modelId="{8F1E5FEB-0378-4A69-ACE3-653E1F05C75A}" type="pres">
      <dgm:prSet presAssocID="{48E31038-163B-439C-BF1A-E6D89DB8F589}" presName="Name23" presStyleLbl="parChTrans1D4" presStyleIdx="2" presStyleCnt="3"/>
      <dgm:spPr/>
      <dgm:t>
        <a:bodyPr/>
        <a:lstStyle/>
        <a:p>
          <a:endParaRPr lang="sq-AL"/>
        </a:p>
      </dgm:t>
    </dgm:pt>
    <dgm:pt modelId="{04B04762-E9B9-4E4F-BDF4-1F545E7C9909}" type="pres">
      <dgm:prSet presAssocID="{6BE3DB62-BAC8-431D-9083-ABF9CFE873F8}" presName="hierRoot4" presStyleCnt="0"/>
      <dgm:spPr/>
    </dgm:pt>
    <dgm:pt modelId="{64C0CCA8-8FCD-4B1B-BF24-44CCC66EF5DA}" type="pres">
      <dgm:prSet presAssocID="{6BE3DB62-BAC8-431D-9083-ABF9CFE873F8}" presName="composite4" presStyleCnt="0"/>
      <dgm:spPr/>
    </dgm:pt>
    <dgm:pt modelId="{ADCF86BC-18F9-49D0-ACCE-CD3515F4F195}" type="pres">
      <dgm:prSet presAssocID="{6BE3DB62-BAC8-431D-9083-ABF9CFE873F8}" presName="background4" presStyleLbl="node4" presStyleIdx="2" presStyleCnt="3"/>
      <dgm:spPr>
        <a:solidFill>
          <a:srgbClr val="FF66FF"/>
        </a:solidFill>
      </dgm:spPr>
    </dgm:pt>
    <dgm:pt modelId="{7DD3729C-1FDB-4321-BB49-505B772E1469}" type="pres">
      <dgm:prSet presAssocID="{6BE3DB62-BAC8-431D-9083-ABF9CFE873F8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B1A5B972-A15D-4A9A-930E-0FB2DDC39BDF}" type="pres">
      <dgm:prSet presAssocID="{6BE3DB62-BAC8-431D-9083-ABF9CFE873F8}" presName="hierChild5" presStyleCnt="0"/>
      <dgm:spPr/>
    </dgm:pt>
  </dgm:ptLst>
  <dgm:cxnLst>
    <dgm:cxn modelId="{E8DA60DA-C34B-4A97-8017-5B565E26BC2D}" type="presOf" srcId="{ADB565A5-BF8C-44C7-82F9-1BF3C1A491DB}" destId="{2AC1B98B-DF32-4799-BABD-556E13808692}" srcOrd="0" destOrd="0" presId="urn:microsoft.com/office/officeart/2005/8/layout/hierarchy1"/>
    <dgm:cxn modelId="{36A9614C-9BA6-423D-BC7A-3729F5CC58EC}" type="presOf" srcId="{D605B57F-CC3A-41B6-8490-A3A6ED4C2A80}" destId="{22446FEF-E9D7-437D-8E90-01EDE504596B}" srcOrd="0" destOrd="0" presId="urn:microsoft.com/office/officeart/2005/8/layout/hierarchy1"/>
    <dgm:cxn modelId="{552F6E7C-085E-40AA-AB86-FDA3219128F3}" type="presOf" srcId="{6BE3DB62-BAC8-431D-9083-ABF9CFE873F8}" destId="{7DD3729C-1FDB-4321-BB49-505B772E1469}" srcOrd="0" destOrd="0" presId="urn:microsoft.com/office/officeart/2005/8/layout/hierarchy1"/>
    <dgm:cxn modelId="{68A0A4F0-BE0F-4840-A01F-1EAD4C2C193E}" srcId="{67E77DBC-2FD3-487E-9927-9C6F5FE3A119}" destId="{E61F560F-00E7-4BD9-851B-6D30FB83D67D}" srcOrd="0" destOrd="0" parTransId="{556C6590-915B-4516-B367-9B11C1C34AF0}" sibTransId="{5B1A5C0B-5390-407D-ABCE-0B2CAA94A060}"/>
    <dgm:cxn modelId="{62BCA0B5-3F52-43D3-87F3-7F471E22CA70}" type="presOf" srcId="{11E28719-B463-4458-86ED-94BB59A0EE70}" destId="{5BC18D6F-1E14-46D6-B33B-8ACB4EA2B6E5}" srcOrd="0" destOrd="0" presId="urn:microsoft.com/office/officeart/2005/8/layout/hierarchy1"/>
    <dgm:cxn modelId="{6D03A9A7-70A6-473D-8BD0-53E4E624EB81}" type="presOf" srcId="{833FB2D6-88C9-47F7-A00C-CE9E5E90DA41}" destId="{DE5CC718-B0C1-4802-8803-CD35BCE8AA55}" srcOrd="0" destOrd="0" presId="urn:microsoft.com/office/officeart/2005/8/layout/hierarchy1"/>
    <dgm:cxn modelId="{5B24E817-7D7D-4553-B382-B459A4E4AC3B}" type="presOf" srcId="{5F5D33F3-7DC5-4C3C-B163-94ED726D0534}" destId="{B56A0F36-8CB1-4085-86F9-3C8E545FF943}" srcOrd="0" destOrd="0" presId="urn:microsoft.com/office/officeart/2005/8/layout/hierarchy1"/>
    <dgm:cxn modelId="{8C4A5EC1-2F88-4C41-9CF0-C87F510E6635}" type="presOf" srcId="{F1C38F27-02E6-4769-BDC0-4EC63D79AA9A}" destId="{41FD96EA-1F21-4FE2-BC78-0C506610EEC7}" srcOrd="0" destOrd="0" presId="urn:microsoft.com/office/officeart/2005/8/layout/hierarchy1"/>
    <dgm:cxn modelId="{95CBFD04-50AB-45E9-94BE-3486DAB27B41}" type="presOf" srcId="{3027725B-BB50-4E9C-9B99-EC7DA30DF13E}" destId="{2FBF4A41-7510-4372-9C8A-A94D3EA2AAD6}" srcOrd="0" destOrd="0" presId="urn:microsoft.com/office/officeart/2005/8/layout/hierarchy1"/>
    <dgm:cxn modelId="{4D84B3EF-017B-42E5-A22F-2BFE66671256}" type="presOf" srcId="{48E31038-163B-439C-BF1A-E6D89DB8F589}" destId="{8F1E5FEB-0378-4A69-ACE3-653E1F05C75A}" srcOrd="0" destOrd="0" presId="urn:microsoft.com/office/officeart/2005/8/layout/hierarchy1"/>
    <dgm:cxn modelId="{90C20C14-6354-4E74-832D-F3070C365E07}" srcId="{F28EBE8F-25F7-453A-830D-B8CB6C926680}" destId="{BF3205E6-FA7F-4261-BC7E-B0ED9058C6B0}" srcOrd="0" destOrd="0" parTransId="{099EBEF7-7DBA-4E6E-B0F7-FB61B794D6B6}" sibTransId="{E71FABFA-8D96-49E6-A6B1-46E0016C3DA3}"/>
    <dgm:cxn modelId="{40FB57D2-E72D-465D-92B1-06757DBB8DC7}" srcId="{833FB2D6-88C9-47F7-A00C-CE9E5E90DA41}" destId="{D91CEA81-A4DB-41E8-AFD7-18BB2212F970}" srcOrd="0" destOrd="0" parTransId="{D605B57F-CC3A-41B6-8490-A3A6ED4C2A80}" sibTransId="{EF8C976C-0535-4CB0-B546-5D19A400788A}"/>
    <dgm:cxn modelId="{13FB9C94-7C51-4302-A0AC-4D0778F161DE}" srcId="{E61F560F-00E7-4BD9-851B-6D30FB83D67D}" destId="{ADB565A5-BF8C-44C7-82F9-1BF3C1A491DB}" srcOrd="0" destOrd="0" parTransId="{3027725B-BB50-4E9C-9B99-EC7DA30DF13E}" sibTransId="{7DC9995E-A320-4E59-87D5-99BF29BF190E}"/>
    <dgm:cxn modelId="{4097D93D-8B7B-4923-B903-D60C13C47AE4}" srcId="{BF3205E6-FA7F-4261-BC7E-B0ED9058C6B0}" destId="{5F5D33F3-7DC5-4C3C-B163-94ED726D0534}" srcOrd="0" destOrd="0" parTransId="{F1C38F27-02E6-4769-BDC0-4EC63D79AA9A}" sibTransId="{73FE29E1-1F04-4390-877C-A9CD8C35CD92}"/>
    <dgm:cxn modelId="{4561897F-52D0-4540-B0EC-870E5FAA7952}" type="presOf" srcId="{592679F2-5C44-435D-9FDE-4B4C4663F5A3}" destId="{A0FC8A46-937F-49D5-BC8B-75B4B37B3F3C}" srcOrd="0" destOrd="0" presId="urn:microsoft.com/office/officeart/2005/8/layout/hierarchy1"/>
    <dgm:cxn modelId="{59B6E38F-E2D3-4F15-B4B1-7240D2F44F13}" type="presOf" srcId="{D91CEA81-A4DB-41E8-AFD7-18BB2212F970}" destId="{A36D2965-30B5-40F3-9C68-46EDA6E8FDE8}" srcOrd="0" destOrd="0" presId="urn:microsoft.com/office/officeart/2005/8/layout/hierarchy1"/>
    <dgm:cxn modelId="{3A9A0F62-6CCB-48F9-A693-DB4C2F42F550}" srcId="{E61F560F-00E7-4BD9-851B-6D30FB83D67D}" destId="{F28EBE8F-25F7-453A-830D-B8CB6C926680}" srcOrd="1" destOrd="0" parTransId="{34C03D06-2BBA-43B0-974F-442C56920A90}" sibTransId="{2DB8E756-AC33-4051-A258-12E590A7ED90}"/>
    <dgm:cxn modelId="{3BC4B34F-9F38-4395-A857-E0CFFDA97652}" type="presOf" srcId="{A321E447-1196-495B-906F-222D98CAC37A}" destId="{9839F9ED-FF97-4CBF-BABD-36EA4F955714}" srcOrd="0" destOrd="0" presId="urn:microsoft.com/office/officeart/2005/8/layout/hierarchy1"/>
    <dgm:cxn modelId="{0D93EE25-8997-4F6A-BF53-62572788AA82}" type="presOf" srcId="{E61F560F-00E7-4BD9-851B-6D30FB83D67D}" destId="{114E6EB8-B494-4A23-AA68-1341F7B36148}" srcOrd="0" destOrd="0" presId="urn:microsoft.com/office/officeart/2005/8/layout/hierarchy1"/>
    <dgm:cxn modelId="{7C826F67-C83A-4730-93A3-BFF9D8682781}" srcId="{E61F560F-00E7-4BD9-851B-6D30FB83D67D}" destId="{592679F2-5C44-435D-9FDE-4B4C4663F5A3}" srcOrd="2" destOrd="0" parTransId="{11E28719-B463-4458-86ED-94BB59A0EE70}" sibTransId="{6A7E49C2-4CC7-4B09-9277-FB33ED3F30D7}"/>
    <dgm:cxn modelId="{CCE7B7BF-D845-430F-A914-271BF205A3BF}" type="presOf" srcId="{34C03D06-2BBA-43B0-974F-442C56920A90}" destId="{F4BFA76B-0437-4FC5-9AFA-6015B953C6DC}" srcOrd="0" destOrd="0" presId="urn:microsoft.com/office/officeart/2005/8/layout/hierarchy1"/>
    <dgm:cxn modelId="{91F33AF5-5F19-4BA5-AB57-D73F0921A268}" srcId="{592679F2-5C44-435D-9FDE-4B4C4663F5A3}" destId="{AE548B99-1E2E-4447-BA10-010F1C5AACC4}" srcOrd="0" destOrd="0" parTransId="{A321E447-1196-495B-906F-222D98CAC37A}" sibTransId="{3D74A8D5-CD46-486C-A57B-C6904F2A2E32}"/>
    <dgm:cxn modelId="{EE319683-1960-4013-A695-950300927E32}" type="presOf" srcId="{F28EBE8F-25F7-453A-830D-B8CB6C926680}" destId="{C1F22A2E-7482-4BF6-999F-C464CD90C25F}" srcOrd="0" destOrd="0" presId="urn:microsoft.com/office/officeart/2005/8/layout/hierarchy1"/>
    <dgm:cxn modelId="{B2C6128E-631C-4D8D-87F5-B33E4ECE2E60}" srcId="{ADB565A5-BF8C-44C7-82F9-1BF3C1A491DB}" destId="{833FB2D6-88C9-47F7-A00C-CE9E5E90DA41}" srcOrd="0" destOrd="0" parTransId="{694EE80C-A625-488F-A49D-771D56809DE3}" sibTransId="{9F8BB087-3470-458C-B9C3-DCC6B0E430D0}"/>
    <dgm:cxn modelId="{2B900C34-E22C-43A5-9B5B-EAB88E4550D0}" type="presOf" srcId="{099EBEF7-7DBA-4E6E-B0F7-FB61B794D6B6}" destId="{BE95215F-B229-49D0-8FC7-21FB5E7ECAEF}" srcOrd="0" destOrd="0" presId="urn:microsoft.com/office/officeart/2005/8/layout/hierarchy1"/>
    <dgm:cxn modelId="{3BBE1E9F-289D-41B6-8143-08FDC029725D}" srcId="{AE548B99-1E2E-4447-BA10-010F1C5AACC4}" destId="{6BE3DB62-BAC8-431D-9083-ABF9CFE873F8}" srcOrd="0" destOrd="0" parTransId="{48E31038-163B-439C-BF1A-E6D89DB8F589}" sibTransId="{D7B04A0A-0BDF-42B6-A27C-FB667577FF7B}"/>
    <dgm:cxn modelId="{CF0985EA-3060-4B6F-AD01-F839DAAB6A18}" type="presOf" srcId="{BF3205E6-FA7F-4261-BC7E-B0ED9058C6B0}" destId="{A38C840B-9A6E-4549-BF1A-D47C684E2BAD}" srcOrd="0" destOrd="0" presId="urn:microsoft.com/office/officeart/2005/8/layout/hierarchy1"/>
    <dgm:cxn modelId="{9D7DDBAF-4198-455C-B424-078AB5E680B1}" type="presOf" srcId="{694EE80C-A625-488F-A49D-771D56809DE3}" destId="{7A29A026-437C-42E0-B7CC-ACE51418DFA1}" srcOrd="0" destOrd="0" presId="urn:microsoft.com/office/officeart/2005/8/layout/hierarchy1"/>
    <dgm:cxn modelId="{C5F96F8E-C3FE-4247-959E-EF113DF2E40B}" type="presOf" srcId="{67E77DBC-2FD3-487E-9927-9C6F5FE3A119}" destId="{5A78232B-28FD-413B-8FA9-DC5844B73885}" srcOrd="0" destOrd="0" presId="urn:microsoft.com/office/officeart/2005/8/layout/hierarchy1"/>
    <dgm:cxn modelId="{C2E93221-B373-44DA-B11F-0A0F413D799A}" type="presOf" srcId="{AE548B99-1E2E-4447-BA10-010F1C5AACC4}" destId="{3CDD274B-9FB0-44A6-8E5D-1BF382EBECE0}" srcOrd="0" destOrd="0" presId="urn:microsoft.com/office/officeart/2005/8/layout/hierarchy1"/>
    <dgm:cxn modelId="{164DA455-72C3-4446-9719-F2B369943000}" type="presParOf" srcId="{5A78232B-28FD-413B-8FA9-DC5844B73885}" destId="{087DD92C-B7CB-42DA-B9F8-C3D21F750AAF}" srcOrd="0" destOrd="0" presId="urn:microsoft.com/office/officeart/2005/8/layout/hierarchy1"/>
    <dgm:cxn modelId="{0FC9AE06-C2F4-402F-A976-1BB5A5C16F33}" type="presParOf" srcId="{087DD92C-B7CB-42DA-B9F8-C3D21F750AAF}" destId="{3D73044F-FD48-4ECE-97D3-6CBC7D0482BE}" srcOrd="0" destOrd="0" presId="urn:microsoft.com/office/officeart/2005/8/layout/hierarchy1"/>
    <dgm:cxn modelId="{13DD916C-22E6-4227-9D82-A11A98EEC92B}" type="presParOf" srcId="{3D73044F-FD48-4ECE-97D3-6CBC7D0482BE}" destId="{0359ACB8-9477-4BF2-AF00-B6D154B92617}" srcOrd="0" destOrd="0" presId="urn:microsoft.com/office/officeart/2005/8/layout/hierarchy1"/>
    <dgm:cxn modelId="{9A9D75E3-DE28-4C69-BCC9-D810F367A523}" type="presParOf" srcId="{3D73044F-FD48-4ECE-97D3-6CBC7D0482BE}" destId="{114E6EB8-B494-4A23-AA68-1341F7B36148}" srcOrd="1" destOrd="0" presId="urn:microsoft.com/office/officeart/2005/8/layout/hierarchy1"/>
    <dgm:cxn modelId="{9E85635A-1D5E-4ABB-A5CC-FF71B0E6C296}" type="presParOf" srcId="{087DD92C-B7CB-42DA-B9F8-C3D21F750AAF}" destId="{E2AED5BA-D3D7-400A-9CC4-9E2C1FE426A8}" srcOrd="1" destOrd="0" presId="urn:microsoft.com/office/officeart/2005/8/layout/hierarchy1"/>
    <dgm:cxn modelId="{21E1C21E-38F6-475F-B285-4B56E8A6E842}" type="presParOf" srcId="{E2AED5BA-D3D7-400A-9CC4-9E2C1FE426A8}" destId="{2FBF4A41-7510-4372-9C8A-A94D3EA2AAD6}" srcOrd="0" destOrd="0" presId="urn:microsoft.com/office/officeart/2005/8/layout/hierarchy1"/>
    <dgm:cxn modelId="{5C9AAE4B-777D-4352-8852-06774150B232}" type="presParOf" srcId="{E2AED5BA-D3D7-400A-9CC4-9E2C1FE426A8}" destId="{80536615-C2FA-413E-89BD-0DC09472386E}" srcOrd="1" destOrd="0" presId="urn:microsoft.com/office/officeart/2005/8/layout/hierarchy1"/>
    <dgm:cxn modelId="{E8C12E4D-B068-4254-AE44-FDE222F9B38D}" type="presParOf" srcId="{80536615-C2FA-413E-89BD-0DC09472386E}" destId="{E64AD5F8-C31E-4796-A225-890593F483C4}" srcOrd="0" destOrd="0" presId="urn:microsoft.com/office/officeart/2005/8/layout/hierarchy1"/>
    <dgm:cxn modelId="{F171C934-0CE6-4B36-9063-C5632C508791}" type="presParOf" srcId="{E64AD5F8-C31E-4796-A225-890593F483C4}" destId="{3069C006-1849-4CBC-9B77-BF50ECAAEA8D}" srcOrd="0" destOrd="0" presId="urn:microsoft.com/office/officeart/2005/8/layout/hierarchy1"/>
    <dgm:cxn modelId="{14503ADE-8369-4096-A264-B766EBF0083E}" type="presParOf" srcId="{E64AD5F8-C31E-4796-A225-890593F483C4}" destId="{2AC1B98B-DF32-4799-BABD-556E13808692}" srcOrd="1" destOrd="0" presId="urn:microsoft.com/office/officeart/2005/8/layout/hierarchy1"/>
    <dgm:cxn modelId="{EF699915-9408-4200-8F69-A68CBE937CCD}" type="presParOf" srcId="{80536615-C2FA-413E-89BD-0DC09472386E}" destId="{10B8F509-3FD0-44EF-898B-938B7F3A3076}" srcOrd="1" destOrd="0" presId="urn:microsoft.com/office/officeart/2005/8/layout/hierarchy1"/>
    <dgm:cxn modelId="{1CEF4E83-DD34-464B-BF7A-D6D35452EEF7}" type="presParOf" srcId="{10B8F509-3FD0-44EF-898B-938B7F3A3076}" destId="{7A29A026-437C-42E0-B7CC-ACE51418DFA1}" srcOrd="0" destOrd="0" presId="urn:microsoft.com/office/officeart/2005/8/layout/hierarchy1"/>
    <dgm:cxn modelId="{B2C220EF-591D-4BCE-88DE-765B95E3CDC2}" type="presParOf" srcId="{10B8F509-3FD0-44EF-898B-938B7F3A3076}" destId="{006D9777-80A9-4FB2-B668-664EF2D8FEA1}" srcOrd="1" destOrd="0" presId="urn:microsoft.com/office/officeart/2005/8/layout/hierarchy1"/>
    <dgm:cxn modelId="{E0A4541A-21CF-4849-AFA4-007F37B812CA}" type="presParOf" srcId="{006D9777-80A9-4FB2-B668-664EF2D8FEA1}" destId="{F1526517-AF0A-441C-882A-EA15F18AFD17}" srcOrd="0" destOrd="0" presId="urn:microsoft.com/office/officeart/2005/8/layout/hierarchy1"/>
    <dgm:cxn modelId="{6F027FAE-6F15-4A89-80C5-08ED0C5E6C17}" type="presParOf" srcId="{F1526517-AF0A-441C-882A-EA15F18AFD17}" destId="{D6E1B30C-939F-463F-A695-7DD5710E730E}" srcOrd="0" destOrd="0" presId="urn:microsoft.com/office/officeart/2005/8/layout/hierarchy1"/>
    <dgm:cxn modelId="{F0BC455D-B8E6-4092-AD9C-0F6BB2BD206C}" type="presParOf" srcId="{F1526517-AF0A-441C-882A-EA15F18AFD17}" destId="{DE5CC718-B0C1-4802-8803-CD35BCE8AA55}" srcOrd="1" destOrd="0" presId="urn:microsoft.com/office/officeart/2005/8/layout/hierarchy1"/>
    <dgm:cxn modelId="{0A1EE143-5DA9-407F-903B-77CFAC8D98B1}" type="presParOf" srcId="{006D9777-80A9-4FB2-B668-664EF2D8FEA1}" destId="{6DD193A0-0D5A-4CD3-9166-FE01A5490416}" srcOrd="1" destOrd="0" presId="urn:microsoft.com/office/officeart/2005/8/layout/hierarchy1"/>
    <dgm:cxn modelId="{FF7D3E51-5C53-4099-AC20-FFAE0C4F682A}" type="presParOf" srcId="{6DD193A0-0D5A-4CD3-9166-FE01A5490416}" destId="{22446FEF-E9D7-437D-8E90-01EDE504596B}" srcOrd="0" destOrd="0" presId="urn:microsoft.com/office/officeart/2005/8/layout/hierarchy1"/>
    <dgm:cxn modelId="{03294E7A-14FD-4CE8-B136-741532A33FBC}" type="presParOf" srcId="{6DD193A0-0D5A-4CD3-9166-FE01A5490416}" destId="{81068C7D-CABE-43AD-BD43-0EFB50679713}" srcOrd="1" destOrd="0" presId="urn:microsoft.com/office/officeart/2005/8/layout/hierarchy1"/>
    <dgm:cxn modelId="{1A9F246E-ED50-46DB-A5A9-4A4C702FFF95}" type="presParOf" srcId="{81068C7D-CABE-43AD-BD43-0EFB50679713}" destId="{9DFD168D-7CB8-480A-9B74-CD6372230A81}" srcOrd="0" destOrd="0" presId="urn:microsoft.com/office/officeart/2005/8/layout/hierarchy1"/>
    <dgm:cxn modelId="{0F2D0EFC-884A-403D-A881-B52E572A4BF9}" type="presParOf" srcId="{9DFD168D-7CB8-480A-9B74-CD6372230A81}" destId="{66378FC3-B4B9-4C4D-84BD-F519CC293F25}" srcOrd="0" destOrd="0" presId="urn:microsoft.com/office/officeart/2005/8/layout/hierarchy1"/>
    <dgm:cxn modelId="{5AAB63BF-371C-4E2D-AF0A-D62E68E08F95}" type="presParOf" srcId="{9DFD168D-7CB8-480A-9B74-CD6372230A81}" destId="{A36D2965-30B5-40F3-9C68-46EDA6E8FDE8}" srcOrd="1" destOrd="0" presId="urn:microsoft.com/office/officeart/2005/8/layout/hierarchy1"/>
    <dgm:cxn modelId="{B5C5903C-06C3-4862-8FE1-C2689AF33CA6}" type="presParOf" srcId="{81068C7D-CABE-43AD-BD43-0EFB50679713}" destId="{9980134F-9DE2-4358-93D7-A86B18932326}" srcOrd="1" destOrd="0" presId="urn:microsoft.com/office/officeart/2005/8/layout/hierarchy1"/>
    <dgm:cxn modelId="{D4375EFE-2887-4933-9CB4-6B0C8E904B5C}" type="presParOf" srcId="{E2AED5BA-D3D7-400A-9CC4-9E2C1FE426A8}" destId="{F4BFA76B-0437-4FC5-9AFA-6015B953C6DC}" srcOrd="2" destOrd="0" presId="urn:microsoft.com/office/officeart/2005/8/layout/hierarchy1"/>
    <dgm:cxn modelId="{C3604D21-7C0F-4100-A8BB-460C4EE6B9F8}" type="presParOf" srcId="{E2AED5BA-D3D7-400A-9CC4-9E2C1FE426A8}" destId="{3B023AC6-1F51-4C35-BAEB-AD5D1D236CF1}" srcOrd="3" destOrd="0" presId="urn:microsoft.com/office/officeart/2005/8/layout/hierarchy1"/>
    <dgm:cxn modelId="{3C48E607-036A-45BB-B0BA-E0D247634522}" type="presParOf" srcId="{3B023AC6-1F51-4C35-BAEB-AD5D1D236CF1}" destId="{463CC1E4-C952-46D7-BF8D-ED94AA6C19AD}" srcOrd="0" destOrd="0" presId="urn:microsoft.com/office/officeart/2005/8/layout/hierarchy1"/>
    <dgm:cxn modelId="{88E95E47-1EA5-44FD-949B-2C30887A3371}" type="presParOf" srcId="{463CC1E4-C952-46D7-BF8D-ED94AA6C19AD}" destId="{266F7033-B9F5-4A2F-AE22-F954242F1C51}" srcOrd="0" destOrd="0" presId="urn:microsoft.com/office/officeart/2005/8/layout/hierarchy1"/>
    <dgm:cxn modelId="{F47ABCAE-F1A3-4D93-8E7B-5067DD149815}" type="presParOf" srcId="{463CC1E4-C952-46D7-BF8D-ED94AA6C19AD}" destId="{C1F22A2E-7482-4BF6-999F-C464CD90C25F}" srcOrd="1" destOrd="0" presId="urn:microsoft.com/office/officeart/2005/8/layout/hierarchy1"/>
    <dgm:cxn modelId="{876542C1-7387-44B4-B842-983BBF483873}" type="presParOf" srcId="{3B023AC6-1F51-4C35-BAEB-AD5D1D236CF1}" destId="{E9053B15-0F38-4BE6-B153-264ADF56DF31}" srcOrd="1" destOrd="0" presId="urn:microsoft.com/office/officeart/2005/8/layout/hierarchy1"/>
    <dgm:cxn modelId="{A7D1E7E2-9869-422A-BBE1-2E219794BE7B}" type="presParOf" srcId="{E9053B15-0F38-4BE6-B153-264ADF56DF31}" destId="{BE95215F-B229-49D0-8FC7-21FB5E7ECAEF}" srcOrd="0" destOrd="0" presId="urn:microsoft.com/office/officeart/2005/8/layout/hierarchy1"/>
    <dgm:cxn modelId="{643993A9-E090-4403-B9B5-39A30829D343}" type="presParOf" srcId="{E9053B15-0F38-4BE6-B153-264ADF56DF31}" destId="{F93B045D-B293-4712-B3D8-139D3759B79F}" srcOrd="1" destOrd="0" presId="urn:microsoft.com/office/officeart/2005/8/layout/hierarchy1"/>
    <dgm:cxn modelId="{F493AE0B-EAF3-4E79-AE50-6F422741C973}" type="presParOf" srcId="{F93B045D-B293-4712-B3D8-139D3759B79F}" destId="{C494DF8C-A191-46E9-8395-4B0FE8B6AB70}" srcOrd="0" destOrd="0" presId="urn:microsoft.com/office/officeart/2005/8/layout/hierarchy1"/>
    <dgm:cxn modelId="{758841AE-35AD-4616-AB9D-6469DE0EF7EE}" type="presParOf" srcId="{C494DF8C-A191-46E9-8395-4B0FE8B6AB70}" destId="{97F88D48-AFF2-407C-ADF2-89D90B9A50E7}" srcOrd="0" destOrd="0" presId="urn:microsoft.com/office/officeart/2005/8/layout/hierarchy1"/>
    <dgm:cxn modelId="{DB133E00-4481-4BCC-B503-2B7CAED4D631}" type="presParOf" srcId="{C494DF8C-A191-46E9-8395-4B0FE8B6AB70}" destId="{A38C840B-9A6E-4549-BF1A-D47C684E2BAD}" srcOrd="1" destOrd="0" presId="urn:microsoft.com/office/officeart/2005/8/layout/hierarchy1"/>
    <dgm:cxn modelId="{F15234C9-CE10-4114-99E2-AE94FE8C8F47}" type="presParOf" srcId="{F93B045D-B293-4712-B3D8-139D3759B79F}" destId="{0F776FC9-2140-46A0-A367-E7E0C3B39E8C}" srcOrd="1" destOrd="0" presId="urn:microsoft.com/office/officeart/2005/8/layout/hierarchy1"/>
    <dgm:cxn modelId="{9562DCD1-1AF2-482E-986E-403A4A0DB52C}" type="presParOf" srcId="{0F776FC9-2140-46A0-A367-E7E0C3B39E8C}" destId="{41FD96EA-1F21-4FE2-BC78-0C506610EEC7}" srcOrd="0" destOrd="0" presId="urn:microsoft.com/office/officeart/2005/8/layout/hierarchy1"/>
    <dgm:cxn modelId="{8975B687-FFCB-4A5E-8FBB-087383B42B7D}" type="presParOf" srcId="{0F776FC9-2140-46A0-A367-E7E0C3B39E8C}" destId="{A821F037-A43E-4295-ABE1-2A37D44F290B}" srcOrd="1" destOrd="0" presId="urn:microsoft.com/office/officeart/2005/8/layout/hierarchy1"/>
    <dgm:cxn modelId="{0DEBD2AF-1EB3-4DD3-B808-04634742A201}" type="presParOf" srcId="{A821F037-A43E-4295-ABE1-2A37D44F290B}" destId="{7894A8D9-0265-4E90-A1D1-074A81C3EB20}" srcOrd="0" destOrd="0" presId="urn:microsoft.com/office/officeart/2005/8/layout/hierarchy1"/>
    <dgm:cxn modelId="{D75F24C0-06E6-48E0-BB25-14CAC66FB365}" type="presParOf" srcId="{7894A8D9-0265-4E90-A1D1-074A81C3EB20}" destId="{4093B447-526A-4861-B1A6-05345D369F30}" srcOrd="0" destOrd="0" presId="urn:microsoft.com/office/officeart/2005/8/layout/hierarchy1"/>
    <dgm:cxn modelId="{3C83375A-A280-4572-A1F0-86B9994C777A}" type="presParOf" srcId="{7894A8D9-0265-4E90-A1D1-074A81C3EB20}" destId="{B56A0F36-8CB1-4085-86F9-3C8E545FF943}" srcOrd="1" destOrd="0" presId="urn:microsoft.com/office/officeart/2005/8/layout/hierarchy1"/>
    <dgm:cxn modelId="{E9A5B814-37FE-4120-B778-EE4A099BC56E}" type="presParOf" srcId="{A821F037-A43E-4295-ABE1-2A37D44F290B}" destId="{5405F5DB-4688-4D0C-B9E5-478B41D890B2}" srcOrd="1" destOrd="0" presId="urn:microsoft.com/office/officeart/2005/8/layout/hierarchy1"/>
    <dgm:cxn modelId="{E31848DC-1A36-4594-87C6-487F9B22C1D0}" type="presParOf" srcId="{E2AED5BA-D3D7-400A-9CC4-9E2C1FE426A8}" destId="{5BC18D6F-1E14-46D6-B33B-8ACB4EA2B6E5}" srcOrd="4" destOrd="0" presId="urn:microsoft.com/office/officeart/2005/8/layout/hierarchy1"/>
    <dgm:cxn modelId="{9CEEAC3F-36F7-4432-8B96-0FADF8FBC086}" type="presParOf" srcId="{E2AED5BA-D3D7-400A-9CC4-9E2C1FE426A8}" destId="{4F5DE3BB-9DC7-4B4D-BA54-1E35276A5C31}" srcOrd="5" destOrd="0" presId="urn:microsoft.com/office/officeart/2005/8/layout/hierarchy1"/>
    <dgm:cxn modelId="{3AAD6E1F-9E87-40DF-AD17-7821EC87C630}" type="presParOf" srcId="{4F5DE3BB-9DC7-4B4D-BA54-1E35276A5C31}" destId="{E956049D-5712-40B6-8D5C-D2BF5F5E7F09}" srcOrd="0" destOrd="0" presId="urn:microsoft.com/office/officeart/2005/8/layout/hierarchy1"/>
    <dgm:cxn modelId="{F50667E7-3712-44C1-BD00-FB3E6B2CF734}" type="presParOf" srcId="{E956049D-5712-40B6-8D5C-D2BF5F5E7F09}" destId="{EBADA450-0A38-479A-845E-B080DAC4AD38}" srcOrd="0" destOrd="0" presId="urn:microsoft.com/office/officeart/2005/8/layout/hierarchy1"/>
    <dgm:cxn modelId="{0BC1EB19-FECB-4FA8-94E5-79CFBBC6F779}" type="presParOf" srcId="{E956049D-5712-40B6-8D5C-D2BF5F5E7F09}" destId="{A0FC8A46-937F-49D5-BC8B-75B4B37B3F3C}" srcOrd="1" destOrd="0" presId="urn:microsoft.com/office/officeart/2005/8/layout/hierarchy1"/>
    <dgm:cxn modelId="{27DF0603-DB2F-441C-AB1C-3874CB26582E}" type="presParOf" srcId="{4F5DE3BB-9DC7-4B4D-BA54-1E35276A5C31}" destId="{362FB5EC-4AD3-4CAB-A144-69854BDAF5B0}" srcOrd="1" destOrd="0" presId="urn:microsoft.com/office/officeart/2005/8/layout/hierarchy1"/>
    <dgm:cxn modelId="{51FBE634-4102-47E8-BB38-050EF321DEB8}" type="presParOf" srcId="{362FB5EC-4AD3-4CAB-A144-69854BDAF5B0}" destId="{9839F9ED-FF97-4CBF-BABD-36EA4F955714}" srcOrd="0" destOrd="0" presId="urn:microsoft.com/office/officeart/2005/8/layout/hierarchy1"/>
    <dgm:cxn modelId="{30F52186-CB56-4323-9D8B-539810F0987C}" type="presParOf" srcId="{362FB5EC-4AD3-4CAB-A144-69854BDAF5B0}" destId="{7112B7C9-7996-4B2A-857C-93EA810FE588}" srcOrd="1" destOrd="0" presId="urn:microsoft.com/office/officeart/2005/8/layout/hierarchy1"/>
    <dgm:cxn modelId="{31455BBF-33D9-4638-8530-9046E5614633}" type="presParOf" srcId="{7112B7C9-7996-4B2A-857C-93EA810FE588}" destId="{0A062B73-1CE3-4B9F-9703-0A7A662B17C7}" srcOrd="0" destOrd="0" presId="urn:microsoft.com/office/officeart/2005/8/layout/hierarchy1"/>
    <dgm:cxn modelId="{34653A8F-CA21-4F0C-91C1-7A3CD555F533}" type="presParOf" srcId="{0A062B73-1CE3-4B9F-9703-0A7A662B17C7}" destId="{B2BD3633-1857-44FF-A2B8-F732E310B8F4}" srcOrd="0" destOrd="0" presId="urn:microsoft.com/office/officeart/2005/8/layout/hierarchy1"/>
    <dgm:cxn modelId="{6C23B8F5-F857-4F17-9D56-2E34544B8D7C}" type="presParOf" srcId="{0A062B73-1CE3-4B9F-9703-0A7A662B17C7}" destId="{3CDD274B-9FB0-44A6-8E5D-1BF382EBECE0}" srcOrd="1" destOrd="0" presId="urn:microsoft.com/office/officeart/2005/8/layout/hierarchy1"/>
    <dgm:cxn modelId="{47E24F9B-AFE2-4230-9871-53DDCB410B87}" type="presParOf" srcId="{7112B7C9-7996-4B2A-857C-93EA810FE588}" destId="{2E6F90B0-655D-4FB4-8F6F-A501DC0A6A6C}" srcOrd="1" destOrd="0" presId="urn:microsoft.com/office/officeart/2005/8/layout/hierarchy1"/>
    <dgm:cxn modelId="{E779D649-DD40-479A-8B6B-97FF6D34D198}" type="presParOf" srcId="{2E6F90B0-655D-4FB4-8F6F-A501DC0A6A6C}" destId="{8F1E5FEB-0378-4A69-ACE3-653E1F05C75A}" srcOrd="0" destOrd="0" presId="urn:microsoft.com/office/officeart/2005/8/layout/hierarchy1"/>
    <dgm:cxn modelId="{0B402297-88C4-45CE-8FD2-C7E153BCB272}" type="presParOf" srcId="{2E6F90B0-655D-4FB4-8F6F-A501DC0A6A6C}" destId="{04B04762-E9B9-4E4F-BDF4-1F545E7C9909}" srcOrd="1" destOrd="0" presId="urn:microsoft.com/office/officeart/2005/8/layout/hierarchy1"/>
    <dgm:cxn modelId="{F7909B7F-AB89-4FA3-9F04-BF3D6DFF02EF}" type="presParOf" srcId="{04B04762-E9B9-4E4F-BDF4-1F545E7C9909}" destId="{64C0CCA8-8FCD-4B1B-BF24-44CCC66EF5DA}" srcOrd="0" destOrd="0" presId="urn:microsoft.com/office/officeart/2005/8/layout/hierarchy1"/>
    <dgm:cxn modelId="{7B2EFBEF-654E-4950-B36D-B29283E561E0}" type="presParOf" srcId="{64C0CCA8-8FCD-4B1B-BF24-44CCC66EF5DA}" destId="{ADCF86BC-18F9-49D0-ACCE-CD3515F4F195}" srcOrd="0" destOrd="0" presId="urn:microsoft.com/office/officeart/2005/8/layout/hierarchy1"/>
    <dgm:cxn modelId="{90F3A8A0-AFB9-45CD-928C-01DC922DC814}" type="presParOf" srcId="{64C0CCA8-8FCD-4B1B-BF24-44CCC66EF5DA}" destId="{7DD3729C-1FDB-4321-BB49-505B772E1469}" srcOrd="1" destOrd="0" presId="urn:microsoft.com/office/officeart/2005/8/layout/hierarchy1"/>
    <dgm:cxn modelId="{9A6A1EE0-2C74-47D5-A743-192ACC9AB7A1}" type="presParOf" srcId="{04B04762-E9B9-4E4F-BDF4-1F545E7C9909}" destId="{B1A5B972-A15D-4A9A-930E-0FB2DDC39BDF}" srcOrd="1" destOrd="0" presId="urn:microsoft.com/office/officeart/2005/8/layout/hierarchy1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E5FEB-0378-4A69-ACE3-653E1F05C75A}">
      <dsp:nvSpPr>
        <dsp:cNvPr id="0" name=""/>
        <dsp:cNvSpPr/>
      </dsp:nvSpPr>
      <dsp:spPr>
        <a:xfrm>
          <a:off x="7359034" y="3033962"/>
          <a:ext cx="91440" cy="352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939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9F9ED-FF97-4CBF-BABD-36EA4F955714}">
      <dsp:nvSpPr>
        <dsp:cNvPr id="0" name=""/>
        <dsp:cNvSpPr/>
      </dsp:nvSpPr>
      <dsp:spPr>
        <a:xfrm>
          <a:off x="7359034" y="1910422"/>
          <a:ext cx="91440" cy="352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9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18D6F-1E14-46D6-B33B-8ACB4EA2B6E5}">
      <dsp:nvSpPr>
        <dsp:cNvPr id="0" name=""/>
        <dsp:cNvSpPr/>
      </dsp:nvSpPr>
      <dsp:spPr>
        <a:xfrm>
          <a:off x="4426525" y="786882"/>
          <a:ext cx="2978229" cy="352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17"/>
              </a:lnTo>
              <a:lnTo>
                <a:pt x="2978229" y="240517"/>
              </a:lnTo>
              <a:lnTo>
                <a:pt x="2978229" y="3529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D96EA-1F21-4FE2-BC78-0C506610EEC7}">
      <dsp:nvSpPr>
        <dsp:cNvPr id="0" name=""/>
        <dsp:cNvSpPr/>
      </dsp:nvSpPr>
      <dsp:spPr>
        <a:xfrm>
          <a:off x="4105409" y="3033962"/>
          <a:ext cx="91440" cy="352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939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5215F-B229-49D0-8FC7-21FB5E7ECAEF}">
      <dsp:nvSpPr>
        <dsp:cNvPr id="0" name=""/>
        <dsp:cNvSpPr/>
      </dsp:nvSpPr>
      <dsp:spPr>
        <a:xfrm>
          <a:off x="4105409" y="1910422"/>
          <a:ext cx="91440" cy="352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9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FA76B-0437-4FC5-9AFA-6015B953C6DC}">
      <dsp:nvSpPr>
        <dsp:cNvPr id="0" name=""/>
        <dsp:cNvSpPr/>
      </dsp:nvSpPr>
      <dsp:spPr>
        <a:xfrm>
          <a:off x="4151129" y="786882"/>
          <a:ext cx="275395" cy="352939"/>
        </a:xfrm>
        <a:custGeom>
          <a:avLst/>
          <a:gdLst/>
          <a:ahLst/>
          <a:cxnLst/>
          <a:rect l="0" t="0" r="0" b="0"/>
          <a:pathLst>
            <a:path>
              <a:moveTo>
                <a:pt x="275395" y="0"/>
              </a:moveTo>
              <a:lnTo>
                <a:pt x="275395" y="240517"/>
              </a:lnTo>
              <a:lnTo>
                <a:pt x="0" y="240517"/>
              </a:lnTo>
              <a:lnTo>
                <a:pt x="0" y="3529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46FEF-E9D7-437D-8E90-01EDE504596B}">
      <dsp:nvSpPr>
        <dsp:cNvPr id="0" name=""/>
        <dsp:cNvSpPr/>
      </dsp:nvSpPr>
      <dsp:spPr>
        <a:xfrm>
          <a:off x="1127180" y="3033962"/>
          <a:ext cx="91440" cy="352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939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9A026-437C-42E0-B7CC-ACE51418DFA1}">
      <dsp:nvSpPr>
        <dsp:cNvPr id="0" name=""/>
        <dsp:cNvSpPr/>
      </dsp:nvSpPr>
      <dsp:spPr>
        <a:xfrm>
          <a:off x="1127180" y="1910422"/>
          <a:ext cx="91440" cy="352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939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F4A41-7510-4372-9C8A-A94D3EA2AAD6}">
      <dsp:nvSpPr>
        <dsp:cNvPr id="0" name=""/>
        <dsp:cNvSpPr/>
      </dsp:nvSpPr>
      <dsp:spPr>
        <a:xfrm>
          <a:off x="1172900" y="786882"/>
          <a:ext cx="3253624" cy="352939"/>
        </a:xfrm>
        <a:custGeom>
          <a:avLst/>
          <a:gdLst/>
          <a:ahLst/>
          <a:cxnLst/>
          <a:rect l="0" t="0" r="0" b="0"/>
          <a:pathLst>
            <a:path>
              <a:moveTo>
                <a:pt x="3253624" y="0"/>
              </a:moveTo>
              <a:lnTo>
                <a:pt x="3253624" y="240517"/>
              </a:lnTo>
              <a:lnTo>
                <a:pt x="0" y="240517"/>
              </a:lnTo>
              <a:lnTo>
                <a:pt x="0" y="3529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9ACB8-9477-4BF2-AF00-B6D154B92617}">
      <dsp:nvSpPr>
        <dsp:cNvPr id="0" name=""/>
        <dsp:cNvSpPr/>
      </dsp:nvSpPr>
      <dsp:spPr>
        <a:xfrm>
          <a:off x="3042053" y="16281"/>
          <a:ext cx="2768944" cy="77060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4E6EB8-B494-4A23-AA68-1341F7B36148}">
      <dsp:nvSpPr>
        <dsp:cNvPr id="0" name=""/>
        <dsp:cNvSpPr/>
      </dsp:nvSpPr>
      <dsp:spPr>
        <a:xfrm>
          <a:off x="3176891" y="144377"/>
          <a:ext cx="2768944" cy="77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solidFill>
                <a:srgbClr val="80000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Minister</a:t>
          </a:r>
          <a:endParaRPr kumimoji="0" lang="sq-AL" sz="2400" b="0" i="0" u="none" strike="noStrike" kern="1200" cap="none" normalizeH="0" baseline="0" dirty="0" smtClean="0">
            <a:ln/>
            <a:solidFill>
              <a:srgbClr val="80000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sz="1200" b="0" i="0" u="none" strike="noStrike" kern="1200" cap="none" normalizeH="0" baseline="0" dirty="0" smtClean="0">
            <a:ln/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3199461" y="166947"/>
        <a:ext cx="2723804" cy="725460"/>
      </dsp:txXfrm>
    </dsp:sp>
    <dsp:sp modelId="{3069C006-1849-4CBC-9B77-BF50ECAAEA8D}">
      <dsp:nvSpPr>
        <dsp:cNvPr id="0" name=""/>
        <dsp:cNvSpPr/>
      </dsp:nvSpPr>
      <dsp:spPr>
        <a:xfrm>
          <a:off x="6496" y="1139821"/>
          <a:ext cx="2332808" cy="770600"/>
        </a:xfrm>
        <a:prstGeom prst="roundRect">
          <a:avLst>
            <a:gd name="adj" fmla="val 10000"/>
          </a:avLst>
        </a:prstGeom>
        <a:solidFill>
          <a:srgbClr val="60CF5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1B98B-DF32-4799-BABD-556E13808692}">
      <dsp:nvSpPr>
        <dsp:cNvPr id="0" name=""/>
        <dsp:cNvSpPr/>
      </dsp:nvSpPr>
      <dsp:spPr>
        <a:xfrm>
          <a:off x="141334" y="1267917"/>
          <a:ext cx="2332808" cy="77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Cabinet</a:t>
          </a:r>
          <a:endParaRPr kumimoji="0" lang="sq-AL" sz="1800" b="0" i="0" u="none" strike="noStrike" kern="1200" cap="none" normalizeH="0" baseline="0" dirty="0" smtClean="0">
            <a:ln/>
            <a:solidFill>
              <a:srgbClr val="00B05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163904" y="1290487"/>
        <a:ext cx="2287668" cy="725460"/>
      </dsp:txXfrm>
    </dsp:sp>
    <dsp:sp modelId="{D6E1B30C-939F-463F-A695-7DD5710E730E}">
      <dsp:nvSpPr>
        <dsp:cNvPr id="0" name=""/>
        <dsp:cNvSpPr/>
      </dsp:nvSpPr>
      <dsp:spPr>
        <a:xfrm>
          <a:off x="77871" y="2263361"/>
          <a:ext cx="2190059" cy="7706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5CC718-B0C1-4802-8803-CD35BCE8AA55}">
      <dsp:nvSpPr>
        <dsp:cNvPr id="0" name=""/>
        <dsp:cNvSpPr/>
      </dsp:nvSpPr>
      <dsp:spPr>
        <a:xfrm>
          <a:off x="212709" y="2391457"/>
          <a:ext cx="2190059" cy="77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Directorate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Macroeconomic &amp; Fiscal Policy</a:t>
          </a:r>
          <a:endParaRPr kumimoji="0" lang="sq-AL" sz="1400" b="0" i="0" u="none" strike="noStrike" kern="1200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235279" y="2414027"/>
        <a:ext cx="2144919" cy="725460"/>
      </dsp:txXfrm>
    </dsp:sp>
    <dsp:sp modelId="{66378FC3-B4B9-4C4D-84BD-F519CC293F25}">
      <dsp:nvSpPr>
        <dsp:cNvPr id="0" name=""/>
        <dsp:cNvSpPr/>
      </dsp:nvSpPr>
      <dsp:spPr>
        <a:xfrm>
          <a:off x="58715" y="3386901"/>
          <a:ext cx="2228371" cy="770600"/>
        </a:xfrm>
        <a:prstGeom prst="roundRect">
          <a:avLst>
            <a:gd name="adj" fmla="val 1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6D2965-30B5-40F3-9C68-46EDA6E8FDE8}">
      <dsp:nvSpPr>
        <dsp:cNvPr id="0" name=""/>
        <dsp:cNvSpPr/>
      </dsp:nvSpPr>
      <dsp:spPr>
        <a:xfrm>
          <a:off x="193553" y="3514997"/>
          <a:ext cx="2228371" cy="77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Directorate BUDGET</a:t>
          </a:r>
          <a:endParaRPr kumimoji="0" lang="sq-AL" sz="1400" b="0" i="0" u="none" strike="noStrike" kern="1200" cap="none" normalizeH="0" baseline="0" dirty="0" smtClean="0">
            <a:ln/>
            <a:solidFill>
              <a:srgbClr val="FF0066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sz="1300" b="0" i="0" u="none" strike="noStrike" kern="1200" cap="none" normalizeH="0" baseline="0" dirty="0" smtClean="0">
            <a:ln/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216123" y="3537567"/>
        <a:ext cx="2183231" cy="725460"/>
      </dsp:txXfrm>
    </dsp:sp>
    <dsp:sp modelId="{266F7033-B9F5-4A2F-AE22-F954242F1C51}">
      <dsp:nvSpPr>
        <dsp:cNvPr id="0" name=""/>
        <dsp:cNvSpPr/>
      </dsp:nvSpPr>
      <dsp:spPr>
        <a:xfrm>
          <a:off x="2608981" y="1139821"/>
          <a:ext cx="3084296" cy="770600"/>
        </a:xfrm>
        <a:prstGeom prst="roundRect">
          <a:avLst>
            <a:gd name="adj" fmla="val 10000"/>
          </a:avLst>
        </a:prstGeom>
        <a:solidFill>
          <a:srgbClr val="60CF5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F22A2E-7482-4BF6-999F-C464CD90C25F}">
      <dsp:nvSpPr>
        <dsp:cNvPr id="0" name=""/>
        <dsp:cNvSpPr/>
      </dsp:nvSpPr>
      <dsp:spPr>
        <a:xfrm>
          <a:off x="2743820" y="1267917"/>
          <a:ext cx="3084296" cy="77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Secretary</a:t>
          </a:r>
          <a:endParaRPr kumimoji="0" lang="sq-AL" sz="1800" b="0" i="0" u="none" strike="noStrike" kern="1200" cap="none" normalizeH="0" baseline="0" dirty="0" smtClean="0">
            <a:ln/>
            <a:solidFill>
              <a:srgbClr val="00B05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2766390" y="1290487"/>
        <a:ext cx="3039156" cy="725460"/>
      </dsp:txXfrm>
    </dsp:sp>
    <dsp:sp modelId="{97F88D48-AFF2-407C-ADF2-89D90B9A50E7}">
      <dsp:nvSpPr>
        <dsp:cNvPr id="0" name=""/>
        <dsp:cNvSpPr/>
      </dsp:nvSpPr>
      <dsp:spPr>
        <a:xfrm>
          <a:off x="2788361" y="2263361"/>
          <a:ext cx="2725536" cy="7706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C840B-9A6E-4549-BF1A-D47C684E2BAD}">
      <dsp:nvSpPr>
        <dsp:cNvPr id="0" name=""/>
        <dsp:cNvSpPr/>
      </dsp:nvSpPr>
      <dsp:spPr>
        <a:xfrm>
          <a:off x="2923200" y="2391457"/>
          <a:ext cx="2725536" cy="77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1" i="0" u="none" strike="noStrike" kern="1200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Verdana" pitchFamily="34" charset="0"/>
            <a:ea typeface="Calibri" pitchFamily="34" charset="0"/>
            <a:cs typeface="Times New Roman" pitchFamily="18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Directorate Harmonization of </a:t>
          </a:r>
          <a:r>
            <a:rPr kumimoji="0" lang="en-US" sz="14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PIFControl</a:t>
          </a:r>
          <a:endParaRPr kumimoji="0" lang="sq-AL" sz="1400" b="0" i="0" u="none" strike="noStrike" kern="1200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sz="1200" b="0" i="0" u="none" strike="noStrike" kern="1200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2945770" y="2414027"/>
        <a:ext cx="2680396" cy="725460"/>
      </dsp:txXfrm>
    </dsp:sp>
    <dsp:sp modelId="{4093B447-526A-4861-B1A6-05345D369F30}">
      <dsp:nvSpPr>
        <dsp:cNvPr id="0" name=""/>
        <dsp:cNvSpPr/>
      </dsp:nvSpPr>
      <dsp:spPr>
        <a:xfrm>
          <a:off x="2938343" y="3386901"/>
          <a:ext cx="2425572" cy="770600"/>
        </a:xfrm>
        <a:prstGeom prst="roundRect">
          <a:avLst>
            <a:gd name="adj" fmla="val 1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6A0F36-8CB1-4085-86F9-3C8E545FF943}">
      <dsp:nvSpPr>
        <dsp:cNvPr id="0" name=""/>
        <dsp:cNvSpPr/>
      </dsp:nvSpPr>
      <dsp:spPr>
        <a:xfrm>
          <a:off x="3073182" y="3514997"/>
          <a:ext cx="2425572" cy="77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Directorate TREASURY</a:t>
          </a:r>
          <a:endParaRPr kumimoji="0" lang="sq-AL" sz="1400" b="0" i="0" u="none" strike="noStrike" kern="1200" cap="none" normalizeH="0" baseline="0" dirty="0" smtClean="0">
            <a:ln/>
            <a:solidFill>
              <a:srgbClr val="FF0066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3095752" y="3537567"/>
        <a:ext cx="2380432" cy="725460"/>
      </dsp:txXfrm>
    </dsp:sp>
    <dsp:sp modelId="{EBADA450-0A38-479A-845E-B080DAC4AD38}">
      <dsp:nvSpPr>
        <dsp:cNvPr id="0" name=""/>
        <dsp:cNvSpPr/>
      </dsp:nvSpPr>
      <dsp:spPr>
        <a:xfrm>
          <a:off x="5962954" y="1139821"/>
          <a:ext cx="2883600" cy="770600"/>
        </a:xfrm>
        <a:prstGeom prst="roundRect">
          <a:avLst>
            <a:gd name="adj" fmla="val 10000"/>
          </a:avLst>
        </a:prstGeom>
        <a:solidFill>
          <a:srgbClr val="60CF5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FC8A46-937F-49D5-BC8B-75B4B37B3F3C}">
      <dsp:nvSpPr>
        <dsp:cNvPr id="0" name=""/>
        <dsp:cNvSpPr/>
      </dsp:nvSpPr>
      <dsp:spPr>
        <a:xfrm>
          <a:off x="6097792" y="1267917"/>
          <a:ext cx="2883600" cy="77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Deputy Ministers</a:t>
          </a:r>
          <a:endParaRPr kumimoji="0" lang="sq-AL" sz="1800" b="0" i="0" u="none" strike="noStrike" kern="1200" cap="none" normalizeH="0" baseline="0" dirty="0" smtClean="0">
            <a:ln/>
            <a:solidFill>
              <a:srgbClr val="00B05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6120362" y="1290487"/>
        <a:ext cx="2838460" cy="725460"/>
      </dsp:txXfrm>
    </dsp:sp>
    <dsp:sp modelId="{B2BD3633-1857-44FF-A2B8-F732E310B8F4}">
      <dsp:nvSpPr>
        <dsp:cNvPr id="0" name=""/>
        <dsp:cNvSpPr/>
      </dsp:nvSpPr>
      <dsp:spPr>
        <a:xfrm>
          <a:off x="5806844" y="2263361"/>
          <a:ext cx="3195820" cy="7706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DD274B-9FB0-44A6-8E5D-1BF382EBECE0}">
      <dsp:nvSpPr>
        <dsp:cNvPr id="0" name=""/>
        <dsp:cNvSpPr/>
      </dsp:nvSpPr>
      <dsp:spPr>
        <a:xfrm>
          <a:off x="5941682" y="2391457"/>
          <a:ext cx="3195820" cy="77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Directorate Financing&amp;Contracting of </a:t>
          </a:r>
          <a:r>
            <a:rPr kumimoji="0" lang="en-US" sz="14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WB,BE, etc. Funds</a:t>
          </a:r>
          <a:endParaRPr kumimoji="0" lang="sq-AL" sz="1400" b="0" i="0" u="none" strike="noStrike" kern="1200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5964252" y="2414027"/>
        <a:ext cx="3150680" cy="725460"/>
      </dsp:txXfrm>
    </dsp:sp>
    <dsp:sp modelId="{ADCF86BC-18F9-49D0-ACCE-CD3515F4F195}">
      <dsp:nvSpPr>
        <dsp:cNvPr id="0" name=""/>
        <dsp:cNvSpPr/>
      </dsp:nvSpPr>
      <dsp:spPr>
        <a:xfrm>
          <a:off x="6146333" y="3386901"/>
          <a:ext cx="2516842" cy="770600"/>
        </a:xfrm>
        <a:prstGeom prst="roundRect">
          <a:avLst>
            <a:gd name="adj" fmla="val 1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3729C-1FDB-4321-BB49-505B772E1469}">
      <dsp:nvSpPr>
        <dsp:cNvPr id="0" name=""/>
        <dsp:cNvSpPr/>
      </dsp:nvSpPr>
      <dsp:spPr>
        <a:xfrm>
          <a:off x="6281171" y="3514997"/>
          <a:ext cx="2516842" cy="77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General Directorate PUBLIC DEBT</a:t>
          </a:r>
          <a:endParaRPr kumimoji="0" lang="sq-AL" sz="1400" b="0" i="0" u="none" strike="noStrike" kern="1200" cap="none" normalizeH="0" baseline="0" dirty="0" smtClean="0">
            <a:ln/>
            <a:solidFill>
              <a:srgbClr val="FF0066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6303741" y="3537567"/>
        <a:ext cx="2471702" cy="725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E5FEB-0378-4A69-ACE3-653E1F05C75A}">
      <dsp:nvSpPr>
        <dsp:cNvPr id="0" name=""/>
        <dsp:cNvSpPr/>
      </dsp:nvSpPr>
      <dsp:spPr>
        <a:xfrm>
          <a:off x="7456366" y="3039810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9F9ED-FF97-4CBF-BABD-36EA4F955714}">
      <dsp:nvSpPr>
        <dsp:cNvPr id="0" name=""/>
        <dsp:cNvSpPr/>
      </dsp:nvSpPr>
      <dsp:spPr>
        <a:xfrm>
          <a:off x="7456366" y="1908829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18D6F-1E14-46D6-B33B-8ACB4EA2B6E5}">
      <dsp:nvSpPr>
        <dsp:cNvPr id="0" name=""/>
        <dsp:cNvSpPr/>
      </dsp:nvSpPr>
      <dsp:spPr>
        <a:xfrm>
          <a:off x="4504134" y="777848"/>
          <a:ext cx="2997952" cy="35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10"/>
              </a:lnTo>
              <a:lnTo>
                <a:pt x="2997952" y="242110"/>
              </a:lnTo>
              <a:lnTo>
                <a:pt x="2997952" y="3552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D96EA-1F21-4FE2-BC78-0C506610EEC7}">
      <dsp:nvSpPr>
        <dsp:cNvPr id="0" name=""/>
        <dsp:cNvSpPr/>
      </dsp:nvSpPr>
      <dsp:spPr>
        <a:xfrm>
          <a:off x="4181194" y="3039810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5215F-B229-49D0-8FC7-21FB5E7ECAEF}">
      <dsp:nvSpPr>
        <dsp:cNvPr id="0" name=""/>
        <dsp:cNvSpPr/>
      </dsp:nvSpPr>
      <dsp:spPr>
        <a:xfrm>
          <a:off x="4181194" y="1908829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FA76B-0437-4FC5-9AFA-6015B953C6DC}">
      <dsp:nvSpPr>
        <dsp:cNvPr id="0" name=""/>
        <dsp:cNvSpPr/>
      </dsp:nvSpPr>
      <dsp:spPr>
        <a:xfrm>
          <a:off x="4226914" y="777848"/>
          <a:ext cx="277219" cy="355276"/>
        </a:xfrm>
        <a:custGeom>
          <a:avLst/>
          <a:gdLst/>
          <a:ahLst/>
          <a:cxnLst/>
          <a:rect l="0" t="0" r="0" b="0"/>
          <a:pathLst>
            <a:path>
              <a:moveTo>
                <a:pt x="277219" y="0"/>
              </a:moveTo>
              <a:lnTo>
                <a:pt x="277219" y="242110"/>
              </a:lnTo>
              <a:lnTo>
                <a:pt x="0" y="242110"/>
              </a:lnTo>
              <a:lnTo>
                <a:pt x="0" y="3552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46FEF-E9D7-437D-8E90-01EDE504596B}">
      <dsp:nvSpPr>
        <dsp:cNvPr id="0" name=""/>
        <dsp:cNvSpPr/>
      </dsp:nvSpPr>
      <dsp:spPr>
        <a:xfrm>
          <a:off x="1183242" y="3039810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9A026-437C-42E0-B7CC-ACE51418DFA1}">
      <dsp:nvSpPr>
        <dsp:cNvPr id="0" name=""/>
        <dsp:cNvSpPr/>
      </dsp:nvSpPr>
      <dsp:spPr>
        <a:xfrm>
          <a:off x="1183242" y="1908829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F4A41-7510-4372-9C8A-A94D3EA2AAD6}">
      <dsp:nvSpPr>
        <dsp:cNvPr id="0" name=""/>
        <dsp:cNvSpPr/>
      </dsp:nvSpPr>
      <dsp:spPr>
        <a:xfrm>
          <a:off x="1228962" y="777848"/>
          <a:ext cx="3275171" cy="355276"/>
        </a:xfrm>
        <a:custGeom>
          <a:avLst/>
          <a:gdLst/>
          <a:ahLst/>
          <a:cxnLst/>
          <a:rect l="0" t="0" r="0" b="0"/>
          <a:pathLst>
            <a:path>
              <a:moveTo>
                <a:pt x="3275171" y="0"/>
              </a:moveTo>
              <a:lnTo>
                <a:pt x="3275171" y="242110"/>
              </a:lnTo>
              <a:lnTo>
                <a:pt x="0" y="242110"/>
              </a:lnTo>
              <a:lnTo>
                <a:pt x="0" y="3552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9ACB8-9477-4BF2-AF00-B6D154B92617}">
      <dsp:nvSpPr>
        <dsp:cNvPr id="0" name=""/>
        <dsp:cNvSpPr/>
      </dsp:nvSpPr>
      <dsp:spPr>
        <a:xfrm>
          <a:off x="3110493" y="2144"/>
          <a:ext cx="2787281" cy="77570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4E6EB8-B494-4A23-AA68-1341F7B36148}">
      <dsp:nvSpPr>
        <dsp:cNvPr id="0" name=""/>
        <dsp:cNvSpPr/>
      </dsp:nvSpPr>
      <dsp:spPr>
        <a:xfrm>
          <a:off x="3246224" y="131089"/>
          <a:ext cx="2787281" cy="775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600" b="1" i="0" u="none" strike="noStrike" kern="1200" cap="none" normalizeH="0" baseline="0" dirty="0" smtClean="0">
              <a:ln/>
              <a:solidFill>
                <a:srgbClr val="80000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Treasury Operations</a:t>
          </a:r>
          <a:r>
            <a:rPr kumimoji="0" lang="sq-AL" sz="1600" b="1" i="0" u="none" strike="noStrike" kern="1200" cap="none" normalizeH="0" baseline="0" dirty="0" smtClean="0">
              <a:ln/>
              <a:solidFill>
                <a:srgbClr val="800000"/>
              </a:solidFill>
              <a:effectLst/>
              <a:latin typeface="Arial"/>
              <a:ea typeface="Calibri" pitchFamily="34" charset="0"/>
              <a:cs typeface="Times New Roman" pitchFamily="18" charset="0"/>
            </a:rPr>
            <a:t>’</a:t>
          </a:r>
          <a:r>
            <a:rPr kumimoji="0" lang="sq-AL" sz="1600" b="1" i="0" u="none" strike="noStrike" kern="1200" cap="none" normalizeH="0" baseline="0" dirty="0" smtClean="0">
              <a:ln/>
              <a:solidFill>
                <a:srgbClr val="80000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 Department</a:t>
          </a:r>
          <a:endParaRPr kumimoji="0" lang="sq-AL" sz="1600" b="0" i="0" u="none" strike="noStrike" kern="1200" cap="none" normalizeH="0" baseline="0" dirty="0" smtClean="0">
            <a:ln/>
            <a:solidFill>
              <a:srgbClr val="80000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sz="1200" b="0" i="0" u="none" strike="noStrike" kern="1200" cap="none" normalizeH="0" baseline="0" dirty="0" smtClean="0">
            <a:ln/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3268944" y="153809"/>
        <a:ext cx="2741841" cy="730264"/>
      </dsp:txXfrm>
    </dsp:sp>
    <dsp:sp modelId="{3069C006-1849-4CBC-9B77-BF50ECAAEA8D}">
      <dsp:nvSpPr>
        <dsp:cNvPr id="0" name=""/>
        <dsp:cNvSpPr/>
      </dsp:nvSpPr>
      <dsp:spPr>
        <a:xfrm>
          <a:off x="54833" y="1133125"/>
          <a:ext cx="2348257" cy="775704"/>
        </a:xfrm>
        <a:prstGeom prst="roundRect">
          <a:avLst>
            <a:gd name="adj" fmla="val 10000"/>
          </a:avLst>
        </a:prstGeom>
        <a:solidFill>
          <a:srgbClr val="60CF5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1B98B-DF32-4799-BABD-556E13808692}">
      <dsp:nvSpPr>
        <dsp:cNvPr id="0" name=""/>
        <dsp:cNvSpPr/>
      </dsp:nvSpPr>
      <dsp:spPr>
        <a:xfrm>
          <a:off x="190564" y="1262069"/>
          <a:ext cx="2348257" cy="775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8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TSA </a:t>
          </a:r>
          <a:r>
            <a:rPr kumimoji="0" lang="en-US" sz="18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Manag.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8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Division</a:t>
          </a:r>
          <a:endParaRPr kumimoji="0" lang="sq-AL" sz="1800" b="0" i="0" u="none" strike="noStrike" kern="1200" cap="none" normalizeH="0" baseline="0" dirty="0" smtClean="0">
            <a:ln/>
            <a:solidFill>
              <a:srgbClr val="00B05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213284" y="1284789"/>
        <a:ext cx="2302817" cy="730264"/>
      </dsp:txXfrm>
    </dsp:sp>
    <dsp:sp modelId="{D6E1B30C-939F-463F-A695-7DD5710E730E}">
      <dsp:nvSpPr>
        <dsp:cNvPr id="0" name=""/>
        <dsp:cNvSpPr/>
      </dsp:nvSpPr>
      <dsp:spPr>
        <a:xfrm>
          <a:off x="618171" y="2264105"/>
          <a:ext cx="1221581" cy="77570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5CC718-B0C1-4802-8803-CD35BCE8AA55}">
      <dsp:nvSpPr>
        <dsp:cNvPr id="0" name=""/>
        <dsp:cNvSpPr/>
      </dsp:nvSpPr>
      <dsp:spPr>
        <a:xfrm>
          <a:off x="753903" y="239305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4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Experts</a:t>
          </a:r>
          <a:endParaRPr kumimoji="0" lang="sq-AL" sz="1400" b="0" i="0" u="none" strike="noStrike" kern="1200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4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(</a:t>
          </a:r>
          <a:r>
            <a:rPr kumimoji="0" lang="en-US" sz="14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4</a:t>
          </a:r>
          <a:r>
            <a:rPr kumimoji="0" lang="sq-AL" sz="14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)</a:t>
          </a:r>
          <a:endParaRPr kumimoji="0" lang="sq-AL" sz="1400" b="0" i="0" u="none" strike="noStrike" kern="1200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776623" y="2415770"/>
        <a:ext cx="1176141" cy="730264"/>
      </dsp:txXfrm>
    </dsp:sp>
    <dsp:sp modelId="{66378FC3-B4B9-4C4D-84BD-F519CC293F25}">
      <dsp:nvSpPr>
        <dsp:cNvPr id="0" name=""/>
        <dsp:cNvSpPr/>
      </dsp:nvSpPr>
      <dsp:spPr>
        <a:xfrm>
          <a:off x="618171" y="3395086"/>
          <a:ext cx="1221581" cy="775704"/>
        </a:xfrm>
        <a:prstGeom prst="roundRect">
          <a:avLst>
            <a:gd name="adj" fmla="val 1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6D2965-30B5-40F3-9C68-46EDA6E8FDE8}">
      <dsp:nvSpPr>
        <dsp:cNvPr id="0" name=""/>
        <dsp:cNvSpPr/>
      </dsp:nvSpPr>
      <dsp:spPr>
        <a:xfrm>
          <a:off x="753903" y="3524031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600" b="1" i="0" u="none" strike="noStrike" kern="1200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36 TDO</a:t>
          </a:r>
          <a:r>
            <a:rPr kumimoji="0" lang="sq-AL" sz="1600" b="1" i="0" u="none" strike="noStrike" kern="1200" cap="none" normalizeH="0" baseline="0" dirty="0" smtClean="0">
              <a:ln/>
              <a:solidFill>
                <a:srgbClr val="FF0066"/>
              </a:solidFill>
              <a:effectLst/>
              <a:latin typeface="Arial"/>
              <a:ea typeface="Calibri" pitchFamily="34" charset="0"/>
              <a:cs typeface="Times New Roman" pitchFamily="18" charset="0"/>
            </a:rPr>
            <a:t>’</a:t>
          </a:r>
          <a:r>
            <a:rPr kumimoji="0" lang="sq-AL" sz="1600" b="1" i="0" u="none" strike="noStrike" kern="1200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s</a:t>
          </a:r>
          <a:endParaRPr kumimoji="0" lang="sq-AL" sz="1600" b="0" i="0" u="none" strike="noStrike" kern="1200" cap="none" normalizeH="0" baseline="0" dirty="0" smtClean="0">
            <a:ln/>
            <a:solidFill>
              <a:srgbClr val="FF0066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sz="1600" b="0" i="0" u="none" strike="noStrike" kern="1200" cap="none" normalizeH="0" baseline="0" dirty="0" smtClean="0">
            <a:ln/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776623" y="3546751"/>
        <a:ext cx="1176141" cy="730264"/>
      </dsp:txXfrm>
    </dsp:sp>
    <dsp:sp modelId="{266F7033-B9F5-4A2F-AE22-F954242F1C51}">
      <dsp:nvSpPr>
        <dsp:cNvPr id="0" name=""/>
        <dsp:cNvSpPr/>
      </dsp:nvSpPr>
      <dsp:spPr>
        <a:xfrm>
          <a:off x="2674553" y="1133125"/>
          <a:ext cx="3104722" cy="775704"/>
        </a:xfrm>
        <a:prstGeom prst="roundRect">
          <a:avLst>
            <a:gd name="adj" fmla="val 10000"/>
          </a:avLst>
        </a:prstGeom>
        <a:solidFill>
          <a:srgbClr val="60CF5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F22A2E-7482-4BF6-999F-C464CD90C25F}">
      <dsp:nvSpPr>
        <dsp:cNvPr id="0" name=""/>
        <dsp:cNvSpPr/>
      </dsp:nvSpPr>
      <dsp:spPr>
        <a:xfrm>
          <a:off x="2810285" y="1262069"/>
          <a:ext cx="3104722" cy="775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8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Liquidity</a:t>
          </a:r>
          <a:r>
            <a:rPr kumimoji="0" lang="sq-AL" sz="1800" b="0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sq-AL" sz="18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Manag.Division</a:t>
          </a:r>
          <a:endParaRPr kumimoji="0" lang="sq-AL" sz="1800" b="0" i="0" u="none" strike="noStrike" kern="1200" cap="none" normalizeH="0" baseline="0" dirty="0" smtClean="0">
            <a:ln/>
            <a:solidFill>
              <a:srgbClr val="00B05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2833005" y="1284789"/>
        <a:ext cx="3059282" cy="730264"/>
      </dsp:txXfrm>
    </dsp:sp>
    <dsp:sp modelId="{97F88D48-AFF2-407C-ADF2-89D90B9A50E7}">
      <dsp:nvSpPr>
        <dsp:cNvPr id="0" name=""/>
        <dsp:cNvSpPr/>
      </dsp:nvSpPr>
      <dsp:spPr>
        <a:xfrm>
          <a:off x="3616124" y="2264105"/>
          <a:ext cx="1221581" cy="77570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C840B-9A6E-4549-BF1A-D47C684E2BAD}">
      <dsp:nvSpPr>
        <dsp:cNvPr id="0" name=""/>
        <dsp:cNvSpPr/>
      </dsp:nvSpPr>
      <dsp:spPr>
        <a:xfrm>
          <a:off x="3751855" y="239305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6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Experts</a:t>
          </a:r>
          <a:endParaRPr kumimoji="0" lang="sq-AL" sz="1600" b="0" i="0" u="none" strike="noStrike" kern="1200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6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 (</a:t>
          </a:r>
          <a:r>
            <a:rPr kumimoji="0" lang="en-US" sz="16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3</a:t>
          </a:r>
          <a:r>
            <a:rPr kumimoji="0" lang="sq-AL" sz="16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)</a:t>
          </a:r>
          <a:endParaRPr kumimoji="0" lang="sq-AL" sz="1600" b="0" i="0" u="none" strike="noStrike" kern="1200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sz="1200" b="0" i="0" u="none" strike="noStrike" kern="1200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3774575" y="2415770"/>
        <a:ext cx="1176141" cy="730264"/>
      </dsp:txXfrm>
    </dsp:sp>
    <dsp:sp modelId="{4093B447-526A-4861-B1A6-05345D369F30}">
      <dsp:nvSpPr>
        <dsp:cNvPr id="0" name=""/>
        <dsp:cNvSpPr/>
      </dsp:nvSpPr>
      <dsp:spPr>
        <a:xfrm>
          <a:off x="3616124" y="3395086"/>
          <a:ext cx="1221581" cy="775704"/>
        </a:xfrm>
        <a:prstGeom prst="roundRect">
          <a:avLst>
            <a:gd name="adj" fmla="val 1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6A0F36-8CB1-4085-86F9-3C8E545FF943}">
      <dsp:nvSpPr>
        <dsp:cNvPr id="0" name=""/>
        <dsp:cNvSpPr/>
      </dsp:nvSpPr>
      <dsp:spPr>
        <a:xfrm>
          <a:off x="3751855" y="3524031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600" b="1" i="0" u="none" strike="noStrike" kern="1200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36 TDO</a:t>
          </a:r>
          <a:r>
            <a:rPr kumimoji="0" lang="sq-AL" sz="1600" b="1" i="0" u="none" strike="noStrike" kern="1200" cap="none" normalizeH="0" baseline="0" dirty="0" smtClean="0">
              <a:ln/>
              <a:solidFill>
                <a:srgbClr val="FF0066"/>
              </a:solidFill>
              <a:effectLst/>
              <a:latin typeface="Arial"/>
              <a:ea typeface="Calibri" pitchFamily="34" charset="0"/>
              <a:cs typeface="Times New Roman" pitchFamily="18" charset="0"/>
            </a:rPr>
            <a:t>’</a:t>
          </a:r>
          <a:r>
            <a:rPr kumimoji="0" lang="sq-AL" sz="1600" b="1" i="0" u="none" strike="noStrike" kern="1200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s </a:t>
          </a:r>
          <a:endParaRPr kumimoji="0" lang="sq-AL" sz="1600" b="0" i="0" u="none" strike="noStrike" kern="1200" cap="none" normalizeH="0" baseline="0" dirty="0" smtClean="0">
            <a:ln/>
            <a:solidFill>
              <a:srgbClr val="FF0066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3774575" y="3546751"/>
        <a:ext cx="1176141" cy="730264"/>
      </dsp:txXfrm>
    </dsp:sp>
    <dsp:sp modelId="{EBADA450-0A38-479A-845E-B080DAC4AD38}">
      <dsp:nvSpPr>
        <dsp:cNvPr id="0" name=""/>
        <dsp:cNvSpPr/>
      </dsp:nvSpPr>
      <dsp:spPr>
        <a:xfrm>
          <a:off x="6050738" y="1133125"/>
          <a:ext cx="2902696" cy="775704"/>
        </a:xfrm>
        <a:prstGeom prst="roundRect">
          <a:avLst>
            <a:gd name="adj" fmla="val 10000"/>
          </a:avLst>
        </a:prstGeom>
        <a:solidFill>
          <a:srgbClr val="60CF5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FC8A46-937F-49D5-BC8B-75B4B37B3F3C}">
      <dsp:nvSpPr>
        <dsp:cNvPr id="0" name=""/>
        <dsp:cNvSpPr/>
      </dsp:nvSpPr>
      <dsp:spPr>
        <a:xfrm>
          <a:off x="6186469" y="1262069"/>
          <a:ext cx="2902696" cy="775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8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Financial Reporting</a:t>
          </a:r>
          <a:r>
            <a:rPr kumimoji="0" lang="en-US" sz="18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 Division</a:t>
          </a:r>
          <a:endParaRPr kumimoji="0" lang="sq-AL" sz="1800" b="0" i="0" u="none" strike="noStrike" kern="1200" cap="none" normalizeH="0" baseline="0" dirty="0" smtClean="0">
            <a:ln/>
            <a:solidFill>
              <a:srgbClr val="00B050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6209189" y="1284789"/>
        <a:ext cx="2857256" cy="730264"/>
      </dsp:txXfrm>
    </dsp:sp>
    <dsp:sp modelId="{B2BD3633-1857-44FF-A2B8-F732E310B8F4}">
      <dsp:nvSpPr>
        <dsp:cNvPr id="0" name=""/>
        <dsp:cNvSpPr/>
      </dsp:nvSpPr>
      <dsp:spPr>
        <a:xfrm>
          <a:off x="6891296" y="2264105"/>
          <a:ext cx="1221581" cy="77570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DD274B-9FB0-44A6-8E5D-1BF382EBECE0}">
      <dsp:nvSpPr>
        <dsp:cNvPr id="0" name=""/>
        <dsp:cNvSpPr/>
      </dsp:nvSpPr>
      <dsp:spPr>
        <a:xfrm>
          <a:off x="7027027" y="239305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6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Experts</a:t>
          </a:r>
          <a:endParaRPr kumimoji="0" lang="sq-AL" sz="1600" b="0" i="0" u="none" strike="noStrike" kern="1200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6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 (</a:t>
          </a:r>
          <a:r>
            <a:rPr kumimoji="0" lang="en-US" sz="16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4</a:t>
          </a:r>
          <a:r>
            <a:rPr kumimoji="0" lang="sq-AL" sz="1600" b="1" i="0" u="none" strike="noStrike" kern="1200" cap="none" normalizeH="0" baseline="0" dirty="0" smtClean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)</a:t>
          </a:r>
          <a:endParaRPr kumimoji="0" lang="sq-AL" sz="1600" b="0" i="0" u="none" strike="noStrike" kern="1200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q-AL" sz="1200" b="0" i="0" u="none" strike="noStrike" kern="1200" cap="none" normalizeH="0" baseline="0" dirty="0" smtClean="0">
            <a:ln/>
            <a:solidFill>
              <a:schemeClr val="tx1">
                <a:lumMod val="50000"/>
                <a:lumOff val="50000"/>
              </a:schemeClr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7049747" y="2415770"/>
        <a:ext cx="1176141" cy="730264"/>
      </dsp:txXfrm>
    </dsp:sp>
    <dsp:sp modelId="{ADCF86BC-18F9-49D0-ACCE-CD3515F4F195}">
      <dsp:nvSpPr>
        <dsp:cNvPr id="0" name=""/>
        <dsp:cNvSpPr/>
      </dsp:nvSpPr>
      <dsp:spPr>
        <a:xfrm>
          <a:off x="6891296" y="3395086"/>
          <a:ext cx="1221581" cy="775704"/>
        </a:xfrm>
        <a:prstGeom prst="roundRect">
          <a:avLst>
            <a:gd name="adj" fmla="val 1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3729C-1FDB-4321-BB49-505B772E1469}">
      <dsp:nvSpPr>
        <dsp:cNvPr id="0" name=""/>
        <dsp:cNvSpPr/>
      </dsp:nvSpPr>
      <dsp:spPr>
        <a:xfrm>
          <a:off x="7027027" y="3524031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q-AL" sz="1600" b="1" i="0" u="none" strike="noStrike" kern="1200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36 TDO</a:t>
          </a:r>
          <a:r>
            <a:rPr kumimoji="0" lang="sq-AL" sz="1600" b="1" i="0" u="none" strike="noStrike" kern="1200" cap="none" normalizeH="0" baseline="0" dirty="0" smtClean="0">
              <a:ln/>
              <a:solidFill>
                <a:srgbClr val="FF0066"/>
              </a:solidFill>
              <a:effectLst/>
              <a:latin typeface="Arial"/>
              <a:ea typeface="Calibri" pitchFamily="34" charset="0"/>
              <a:cs typeface="Times New Roman" pitchFamily="18" charset="0"/>
            </a:rPr>
            <a:t>’</a:t>
          </a:r>
          <a:r>
            <a:rPr kumimoji="0" lang="sq-AL" sz="1600" b="1" i="0" u="none" strike="noStrike" kern="1200" cap="none" normalizeH="0" baseline="0" dirty="0" smtClean="0">
              <a:ln/>
              <a:solidFill>
                <a:srgbClr val="FF0066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rPr>
            <a:t>s</a:t>
          </a:r>
          <a:endParaRPr kumimoji="0" lang="sq-AL" sz="1600" b="0" i="0" u="none" strike="noStrike" kern="1200" cap="none" normalizeH="0" baseline="0" dirty="0" smtClean="0">
            <a:ln/>
            <a:solidFill>
              <a:srgbClr val="FF0066"/>
            </a:solidFill>
            <a:effectLst/>
            <a:latin typeface="Arial" charset="0"/>
            <a:ea typeface="Calibri" pitchFamily="34" charset="0"/>
            <a:cs typeface="Times New Roman" pitchFamily="18" charset="0"/>
          </a:endParaRPr>
        </a:p>
      </dsp:txBody>
      <dsp:txXfrm>
        <a:off x="7049747" y="3546751"/>
        <a:ext cx="1176141" cy="730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D97CED-B55A-472E-B288-729DA9F246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17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q-A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Tresury is like an island in the ocean where all the government’s units that have to be financially managed to attain the balance of liquidity</a:t>
            </a:r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sq-AL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q-A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are included. Its evolution is never-ending in several aspects just like the vast ocean. Therefore, we have to carefully guide this evolution in order for the treasury to function properly and to have a sustainable growth like a Palm tree under the sun.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97CED-B55A-472E-B288-729DA9F246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of one the evolution is done by </a:t>
            </a:r>
            <a:r>
              <a:rPr lang="en-US" baseline="0" dirty="0" smtClean="0"/>
              <a:t>people.</a:t>
            </a:r>
          </a:p>
          <a:p>
            <a:endParaRPr lang="en-US" baseline="0" dirty="0" smtClean="0"/>
          </a:p>
          <a:p>
            <a:r>
              <a:rPr lang="en-GB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one – Background to the Treasury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Brief timeline on history of the Treasury 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Are you a unit of the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MoF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independent unit?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YES</a:t>
            </a:r>
            <a:endParaRPr lang="sq-AL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Organization Structure – staffing centrally and regionally, number of offices and locations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Relationship to ICT – is it part of Treasury or a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separate unit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(is the relationship strong or are there issues). Department of Business Processing support functions of the Treasury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has the strong relationship with ICT Department</a:t>
            </a:r>
            <a:endParaRPr lang="sq-AL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97CED-B55A-472E-B288-729DA9F246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FF33CC"/>
              </a:buClr>
              <a:buFont typeface="Wingdings 2"/>
              <a:buChar char="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It`s necessary because of: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33CC"/>
              </a:buClr>
              <a:buFont typeface="Monotype Sorts" pitchFamily="2" charset="2"/>
              <a:buChar char="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market economy model,</a:t>
            </a:r>
            <a:endParaRPr lang="en-US" sz="1200" kern="1200" dirty="0" smtClean="0">
              <a:solidFill>
                <a:srgbClr val="0000CC"/>
              </a:solidFill>
              <a:latin typeface="Arial" charset="0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33CC"/>
              </a:buClr>
              <a:buFont typeface="Monotype Sorts" pitchFamily="2" charset="2"/>
              <a:buChar char="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expenditures control ,</a:t>
            </a:r>
            <a:endParaRPr lang="en-US" sz="1200" kern="1200" dirty="0" smtClean="0">
              <a:solidFill>
                <a:srgbClr val="0000CC"/>
              </a:solidFill>
              <a:latin typeface="Arial" charset="0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33CC"/>
              </a:buClr>
              <a:buFont typeface="Monotype Sorts" pitchFamily="2" charset="2"/>
              <a:buChar char="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use of standard documents 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33CC"/>
              </a:buClr>
              <a:buFont typeface="Monotype Sorts" pitchFamily="2" charset="2"/>
              <a:buChar char="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information,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33CC"/>
              </a:buClr>
              <a:buFont typeface="Monotype Sorts" pitchFamily="2" charset="2"/>
              <a:buChar char="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issuing securities and other debt instruments,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33CC"/>
              </a:buClr>
              <a:buFont typeface="Monotype Sorts" pitchFamily="2" charset="2"/>
              <a:buChar char="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there were no system of cash management,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33CC"/>
              </a:buClr>
              <a:buFont typeface="Monotype Sorts" pitchFamily="2" charset="2"/>
              <a:buChar char="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there were no government accounting system.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33CC"/>
              </a:buClr>
              <a:buFont typeface="Monotype Sorts" pitchFamily="2" charset="2"/>
              <a:buNone/>
              <a:defRPr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 have started with the function of budget execution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two – Functions of the Treasury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are the main functions of the Treasury? For example, payment processing, revenue collection; cash management and forecasting, budget execution, reporting 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Does the Treasury have secondary functions which are not typically part of such an operation?  examples might include providing payment and revenue collection services to non-budgetary organizations on a fee for service basis, selling ICT services -</a:t>
            </a:r>
            <a:r>
              <a:rPr lang="en-US" sz="1200" b="1" kern="1200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NO</a:t>
            </a:r>
            <a:endParaRPr lang="sq-AL" sz="1200" b="1" kern="1200" dirty="0" smtClean="0">
              <a:solidFill>
                <a:srgbClr val="C00000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Does the treasury charge for any services or receive supplementary budget transfers for services form budget entities or elsewhere?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 </a:t>
            </a:r>
            <a:endParaRPr lang="sq-AL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Training and capacity building – is this part of the role of the Treasury.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YES, 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partially for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functions 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operations of treasury, 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public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services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it’s done by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ASPA-A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lbanian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chool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ublic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dministration.</a:t>
            </a:r>
            <a:endParaRPr lang="sq-AL" sz="1200" b="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97CED-B55A-472E-B288-729DA9F246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1E9A6-B4A8-4B60-92CF-D8BBD6CA8AC4}" type="slidenum">
              <a:rPr lang="en-US"/>
              <a:pPr/>
              <a:t>8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both views: to be careful and to have the comprehensive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(global) view.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Three – Strategic Planning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Does the Treasury have a strategic Plan?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YES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If so describe the key objectives of the plan 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If no plan exists specifically, discuss the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MoF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or parent organization plan. If this does not exist discuss the broader government reform plan as it relates to PFM and the Treasury.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If you have a PFM Action plan-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YES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also discuss the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issues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relating to the Treasury here 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sq-AL" dirty="0" smtClean="0"/>
          </a:p>
          <a:p>
            <a:endParaRPr lang="sq-AL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Four – Major Reforms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The following table presents examples of what you might present – they do not represent what each country should cover. Please identify up to six major changes in the Treasury since inception that had a big impact on government operations and the Treasury itself and present them in a table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Major Changes in Treasury Operations since Inception (limit this to the major changes that have had an impact on public finance and the operations of the Treasury)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Main drivers for the changes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First key change – implementation of first central accounting system 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Improve budgetary controls 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Second key change – TSA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Improved cash management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sq-AL" dirty="0" smtClean="0"/>
          </a:p>
          <a:p>
            <a:endParaRPr lang="sq-AL" dirty="0" smtClean="0"/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97CED-B55A-472E-B288-729DA9F246D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97CED-B55A-472E-B288-729DA9F246D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AGFIS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është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produkt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kompanisë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Oracle, E-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Bussiness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Suite.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Nga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ky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produkt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Ministria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Financave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përdor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modulet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financial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dhe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purchasing, Oracle Discoverer, Oracle Application Server, Oracle Database Server Enterprise Edition, Oracle Real Application Cluster – One Node, Oracle Secure Backup.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z="1200" b="1" i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Skema Logjike dhe Software</a:t>
            </a:r>
            <a:endParaRPr lang="sq-AL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Zgjidhja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sistemit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është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bazuar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në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Databaze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Relacionare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(RDBMS), Oracle Data Base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Enteprise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Edition 11g R2 (11.2.0.4).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Komponentët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skemës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llogjike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janë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fr-FR" dirty="0" err="1" smtClean="0"/>
              <a:t>Baza</a:t>
            </a:r>
            <a:r>
              <a:rPr lang="fr-FR" dirty="0" smtClean="0"/>
              <a:t> e </a:t>
            </a:r>
            <a:r>
              <a:rPr lang="fr-FR" dirty="0" err="1" smtClean="0"/>
              <a:t>tëDhënaveRelacionale</a:t>
            </a:r>
            <a:r>
              <a:rPr lang="en-GB" dirty="0" smtClean="0"/>
              <a:t>Oracle Data Base </a:t>
            </a:r>
            <a:r>
              <a:rPr lang="en-GB" dirty="0" err="1" smtClean="0"/>
              <a:t>Enteprise</a:t>
            </a:r>
            <a:r>
              <a:rPr lang="en-GB" dirty="0" smtClean="0"/>
              <a:t> Edition 11g R2 (11.2.0.4)</a:t>
            </a:r>
            <a:endParaRPr lang="sq-AL" dirty="0" smtClean="0"/>
          </a:p>
          <a:p>
            <a:pPr lvl="0"/>
            <a:r>
              <a:rPr lang="fr-FR" dirty="0" smtClean="0"/>
              <a:t>Application Server </a:t>
            </a:r>
            <a:endParaRPr lang="sq-AL" dirty="0" smtClean="0"/>
          </a:p>
          <a:p>
            <a:pPr lvl="0"/>
            <a:r>
              <a:rPr lang="it-IT" dirty="0" smtClean="0"/>
              <a:t>Oracle E-Business Suite R12 (12.1.3) </a:t>
            </a:r>
            <a:endParaRPr lang="sq-AL" dirty="0" smtClean="0"/>
          </a:p>
          <a:p>
            <a:pPr lvl="0"/>
            <a:r>
              <a:rPr lang="it-IT" dirty="0" smtClean="0"/>
              <a:t>Oracle Real Application Cluster One Node</a:t>
            </a:r>
            <a:endParaRPr lang="sq-AL" dirty="0" smtClean="0"/>
          </a:p>
          <a:p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Modulet</a:t>
            </a:r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arkitekturës së sistemit janë: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1-Financiare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it-IT" dirty="0" smtClean="0"/>
              <a:t>Libri i madh / General Ledger (GL)/ Raportet</a:t>
            </a:r>
            <a:endParaRPr lang="sq-AL" dirty="0" smtClean="0"/>
          </a:p>
          <a:p>
            <a:pPr lvl="0"/>
            <a:r>
              <a:rPr lang="it-IT" dirty="0" smtClean="0"/>
              <a:t>Buxheti i Sektorit Publik / Public Sector Budgeting (PSB)</a:t>
            </a:r>
            <a:endParaRPr lang="sq-AL" dirty="0" smtClean="0"/>
          </a:p>
          <a:p>
            <a:pPr lvl="0"/>
            <a:r>
              <a:rPr lang="it-IT" dirty="0" smtClean="0"/>
              <a:t>Të Pagueshmet / Accounts Payables (AP)</a:t>
            </a:r>
            <a:endParaRPr lang="sq-AL" dirty="0" smtClean="0"/>
          </a:p>
          <a:p>
            <a:pPr lvl="0"/>
            <a:r>
              <a:rPr lang="it-IT" dirty="0" smtClean="0"/>
              <a:t>/ Account Receiveables (AR)</a:t>
            </a:r>
            <a:endParaRPr lang="sq-AL" dirty="0" smtClean="0"/>
          </a:p>
          <a:p>
            <a:pPr lvl="0"/>
            <a:r>
              <a:rPr lang="it-IT" dirty="0" smtClean="0"/>
              <a:t>Menaxhimi i Parasë  / Cash Management (CM))</a:t>
            </a:r>
            <a:endParaRPr lang="sq-AL" dirty="0" smtClean="0"/>
          </a:p>
          <a:p>
            <a:pPr lvl="0"/>
            <a:r>
              <a:rPr lang="it-IT" dirty="0" smtClean="0"/>
              <a:t>Aktivet  / Fixed Assets (FA)</a:t>
            </a:r>
            <a:endParaRPr lang="sq-AL" dirty="0" smtClean="0"/>
          </a:p>
          <a:p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2-Zinxhiri i furnizimit (Supply Chain)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Blerjet / Purchasing (PO)</a:t>
            </a:r>
          </a:p>
          <a:p>
            <a:pPr lvl="0"/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97CED-B55A-472E-B288-729DA9F246D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AGFIS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është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produkt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kompanisë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Oracle, E-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Bussiness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Suite.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Nga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ky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produkt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Ministria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Financave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përdor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modulet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financial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dhe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purchasing, Oracle Discoverer, Oracle Application Server, Oracle Database Server Enterprise Edition, Oracle Real Application Cluster – One Node, Oracle Secure Backup.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z="1200" b="1" i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Skema Logjike dhe Software</a:t>
            </a:r>
            <a:endParaRPr lang="sq-AL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Zgjidhja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sistemit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është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bazuar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në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Databaze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Relacionare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(RDBMS), Oracle Data Base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Enteprise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Edition 11g R2 (11.2.0.4).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Komponentët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skemës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llogjike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janë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fr-FR" dirty="0" err="1" smtClean="0"/>
              <a:t>Baza</a:t>
            </a:r>
            <a:r>
              <a:rPr lang="fr-FR" dirty="0" smtClean="0"/>
              <a:t> e </a:t>
            </a:r>
            <a:r>
              <a:rPr lang="fr-FR" dirty="0" err="1" smtClean="0"/>
              <a:t>tëDhënaveRelacionale</a:t>
            </a:r>
            <a:r>
              <a:rPr lang="en-GB" dirty="0" smtClean="0"/>
              <a:t>Oracle Data Base </a:t>
            </a:r>
            <a:r>
              <a:rPr lang="en-GB" dirty="0" err="1" smtClean="0"/>
              <a:t>Enteprise</a:t>
            </a:r>
            <a:r>
              <a:rPr lang="en-GB" dirty="0" smtClean="0"/>
              <a:t> Edition 11g R2 (11.2.0.4)</a:t>
            </a:r>
            <a:endParaRPr lang="sq-AL" dirty="0" smtClean="0"/>
          </a:p>
          <a:p>
            <a:pPr lvl="0"/>
            <a:r>
              <a:rPr lang="fr-FR" dirty="0" smtClean="0"/>
              <a:t>Application Server </a:t>
            </a:r>
            <a:endParaRPr lang="sq-AL" dirty="0" smtClean="0"/>
          </a:p>
          <a:p>
            <a:pPr lvl="0"/>
            <a:r>
              <a:rPr lang="it-IT" dirty="0" smtClean="0"/>
              <a:t>Oracle E-Business Suite R12 (12.1.3) </a:t>
            </a:r>
            <a:endParaRPr lang="sq-AL" dirty="0" smtClean="0"/>
          </a:p>
          <a:p>
            <a:pPr lvl="0"/>
            <a:r>
              <a:rPr lang="it-IT" dirty="0" smtClean="0"/>
              <a:t>Oracle Real Application Cluster One Node</a:t>
            </a:r>
            <a:endParaRPr lang="sq-AL" dirty="0" smtClean="0"/>
          </a:p>
          <a:p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Modulet</a:t>
            </a:r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arkitekturës së sistemit janë: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1-Financiare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it-IT" dirty="0" smtClean="0"/>
              <a:t>Libri i madh / General Ledger (GL)/ Raportet</a:t>
            </a:r>
            <a:endParaRPr lang="sq-AL" dirty="0" smtClean="0"/>
          </a:p>
          <a:p>
            <a:pPr lvl="0"/>
            <a:r>
              <a:rPr lang="it-IT" dirty="0" smtClean="0"/>
              <a:t>Buxheti i Sektorit Publik / Public Sector Budgeting (PSB)</a:t>
            </a:r>
            <a:endParaRPr lang="sq-AL" dirty="0" smtClean="0"/>
          </a:p>
          <a:p>
            <a:pPr lvl="0"/>
            <a:r>
              <a:rPr lang="it-IT" dirty="0" smtClean="0"/>
              <a:t>Të Pagueshmet / Accounts Payables (AP)</a:t>
            </a:r>
            <a:endParaRPr lang="sq-AL" dirty="0" smtClean="0"/>
          </a:p>
          <a:p>
            <a:pPr lvl="0"/>
            <a:r>
              <a:rPr lang="it-IT" dirty="0" smtClean="0"/>
              <a:t>/ Account Receiveables (AR)</a:t>
            </a:r>
            <a:endParaRPr lang="sq-AL" dirty="0" smtClean="0"/>
          </a:p>
          <a:p>
            <a:pPr lvl="0"/>
            <a:r>
              <a:rPr lang="it-IT" dirty="0" smtClean="0"/>
              <a:t>Menaxhimi i Parasë  / Cash Management (CM))</a:t>
            </a:r>
            <a:endParaRPr lang="sq-AL" dirty="0" smtClean="0"/>
          </a:p>
          <a:p>
            <a:pPr lvl="0"/>
            <a:r>
              <a:rPr lang="it-IT" dirty="0" smtClean="0"/>
              <a:t>Aktivet  / Fixed Assets (FA)</a:t>
            </a:r>
            <a:endParaRPr lang="sq-AL" dirty="0" smtClean="0"/>
          </a:p>
          <a:p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2-Zinxhiri i furnizimit (Supply Chain)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Blerjet / Purchasing (PO)</a:t>
            </a:r>
          </a:p>
          <a:p>
            <a:pPr lvl="0"/>
            <a:endParaRPr lang="it-IT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endParaRPr lang="sq-AL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97CED-B55A-472E-B288-729DA9F246D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DD82B-B2C4-4A56-A866-BA363B7D20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4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00493-4C0D-4F65-81A5-DC32CC261E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02ABC-E09E-47E2-A9D1-0F6D42C286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AA74F-E906-4648-B9E0-3ADF7FEDEC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DF63B-0B58-4062-A8FD-4A899720A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3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0322A-77C1-45F0-BF99-DCB05AB547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3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A75DB-62A4-40CE-BB2E-1433C5CC7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2ADE8-58B4-4D4E-AC1C-A4E48C7018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8BD7-F7E0-4F59-91BE-F43CF7295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5D1D-CF56-4D67-AC03-D7ECA28B35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3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C0A04-15A7-4FCE-8A53-DAFD8C2D4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867863-7989-4A67-966B-94D84C1470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q-A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87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ambasadat.gov.al/germany/sites/default/files/styles/article/public/field/image/flamuri%20i%20shqiperise.jpg?itok=gBDx66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2062" y="168812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5293946"/>
            <a:ext cx="38264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sz="2400" dirty="0" smtClean="0"/>
              <a:t> </a:t>
            </a:r>
            <a:endParaRPr lang="en-US" sz="2400" b="1" dirty="0">
              <a:solidFill>
                <a:srgbClr val="F8F8F8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2400" b="1" dirty="0">
                <a:solidFill>
                  <a:srgbClr val="F8F8F8"/>
                </a:solidFill>
              </a:rPr>
              <a:t> </a:t>
            </a:r>
            <a:r>
              <a:rPr lang="en-US" sz="1600" b="1" dirty="0">
                <a:solidFill>
                  <a:srgbClr val="F8F8F8"/>
                </a:solidFill>
              </a:rPr>
              <a:t>MIMOZA PILKATI</a:t>
            </a:r>
          </a:p>
          <a:p>
            <a:pPr>
              <a:lnSpc>
                <a:spcPct val="50000"/>
              </a:lnSpc>
            </a:pPr>
            <a:r>
              <a:rPr lang="en-US" sz="1600" b="1" dirty="0">
                <a:solidFill>
                  <a:srgbClr val="F8F8F8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1600" b="1" dirty="0">
                <a:solidFill>
                  <a:srgbClr val="F8F8F8"/>
                </a:solidFill>
              </a:rPr>
              <a:t> Director</a:t>
            </a:r>
          </a:p>
          <a:p>
            <a:pPr>
              <a:lnSpc>
                <a:spcPct val="50000"/>
              </a:lnSpc>
            </a:pPr>
            <a:r>
              <a:rPr lang="en-US" sz="1600" b="1" dirty="0">
                <a:solidFill>
                  <a:srgbClr val="F8F8F8"/>
                </a:solidFill>
              </a:rPr>
              <a:t>  </a:t>
            </a:r>
          </a:p>
          <a:p>
            <a:pPr>
              <a:lnSpc>
                <a:spcPct val="50000"/>
              </a:lnSpc>
            </a:pPr>
            <a:r>
              <a:rPr lang="en-US" sz="1600" b="1" dirty="0">
                <a:solidFill>
                  <a:srgbClr val="F8F8F8"/>
                </a:solidFill>
              </a:rPr>
              <a:t> Treasury Operations’ Department</a:t>
            </a:r>
          </a:p>
          <a:p>
            <a:pPr>
              <a:lnSpc>
                <a:spcPct val="50000"/>
              </a:lnSpc>
            </a:pPr>
            <a:endParaRPr lang="en-US" sz="2000" b="1" dirty="0">
              <a:solidFill>
                <a:srgbClr val="00B0F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 mimoza.peco@financa.gov.al</a:t>
            </a:r>
            <a:endParaRPr lang="sq-AL" sz="20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1125415"/>
            <a:ext cx="2856359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REPUBLIC OF ALBANIA</a:t>
            </a: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6324600" y="5791200"/>
            <a:ext cx="2819400" cy="1066800"/>
          </a:xfrm>
          <a:prstGeom prst="flowChartMagneticTape">
            <a:avLst/>
          </a:prstGeom>
          <a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gency FB" pitchFamily="34" charset="0"/>
              </a:rPr>
              <a:t>PEMPAL_TCOP Plenary Meeting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Agency FB" pitchFamily="34" charset="0"/>
              </a:rPr>
              <a:t>June 01-03, </a:t>
            </a:r>
            <a:r>
              <a:rPr lang="en-US" b="1" dirty="0">
                <a:solidFill>
                  <a:srgbClr val="C00000"/>
                </a:solidFill>
                <a:latin typeface="Agency FB" pitchFamily="34" charset="0"/>
              </a:rPr>
              <a:t>2016</a:t>
            </a:r>
            <a:endParaRPr lang="sq-AL" b="1" dirty="0">
              <a:solidFill>
                <a:srgbClr val="C00000"/>
              </a:solidFill>
              <a:latin typeface="Agency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6120" y="2163128"/>
            <a:ext cx="2590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43840" y="4162484"/>
            <a:ext cx="82448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kumimoji="0" lang="sq-AL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Verdana" pitchFamily="34" charset="0"/>
                <a:cs typeface="Verdana" pitchFamily="34" charset="0"/>
              </a:rPr>
              <a:t>The evolution of the Treasury function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60CF51"/>
                </a:solidFill>
                <a:effectLst/>
                <a:latin typeface="Arial Rounded MT Bold" pitchFamily="34" charset="0"/>
                <a:ea typeface="Verdana" pitchFamily="34" charset="0"/>
                <a:cs typeface="Verdana" pitchFamily="34" charset="0"/>
              </a:rPr>
              <a:t>&amp;</a:t>
            </a:r>
            <a:r>
              <a:rPr kumimoji="0" lang="sq-AL" sz="2800" b="1" i="0" u="none" strike="noStrike" cap="none" normalizeH="0" baseline="0" dirty="0" smtClean="0">
                <a:ln>
                  <a:noFill/>
                </a:ln>
                <a:solidFill>
                  <a:srgbClr val="60CF51"/>
                </a:solidFill>
                <a:effectLst/>
                <a:latin typeface="Arial Rounded MT Bold" pitchFamily="34" charset="0"/>
                <a:ea typeface="Verdana" pitchFamily="34" charset="0"/>
                <a:cs typeface="Verdana" pitchFamily="34" charset="0"/>
              </a:rPr>
              <a:t> strategic plans for treasury system development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60CF51"/>
                </a:solidFill>
                <a:effectLst/>
                <a:latin typeface="Arial Rounded MT Bold" pitchFamily="34" charset="0"/>
                <a:ea typeface="Verdana" pitchFamily="34" charset="0"/>
                <a:cs typeface="Verdana" pitchFamily="34" charset="0"/>
              </a:rPr>
              <a:t>”</a:t>
            </a:r>
            <a:endParaRPr kumimoji="0" lang="sq-AL" sz="2800" b="0" i="0" u="none" strike="noStrike" cap="none" normalizeH="0" baseline="0" dirty="0" smtClean="0">
              <a:ln>
                <a:noFill/>
              </a:ln>
              <a:solidFill>
                <a:srgbClr val="60CF51"/>
              </a:solidFill>
              <a:effectLst/>
              <a:latin typeface="Arial Rounded MT Bol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BD7-F7E0-4F59-91BE-F43CF72957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BD7-F7E0-4F59-91BE-F43CF729571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BD7-F7E0-4F59-91BE-F43CF72957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7092" y="221672"/>
            <a:ext cx="8645236" cy="663258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tabLst>
                <a:tab pos="438785" algn="l"/>
              </a:tabLst>
            </a:pPr>
            <a:r>
              <a:rPr lang="en-GB" b="1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AFMIS</a:t>
            </a:r>
            <a:r>
              <a:rPr lang="en-GB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will combine and integrate the following functional modules:</a:t>
            </a:r>
          </a:p>
          <a:p>
            <a:pPr algn="just">
              <a:tabLst>
                <a:tab pos="438785" algn="l"/>
              </a:tabLst>
            </a:pPr>
            <a:endParaRPr lang="en-US" dirty="0" smtClean="0">
              <a:solidFill>
                <a:srgbClr val="00206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8785" algn="l"/>
              </a:tabLst>
            </a:pPr>
            <a:r>
              <a:rPr lang="en-GB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Medium-term budget planning and monitoring (MTBP)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8785" algn="l"/>
              </a:tabLst>
            </a:pPr>
            <a:r>
              <a:rPr lang="en-GB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Public investment management (PIM)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8785" algn="l"/>
              </a:tabLst>
            </a:pPr>
            <a:r>
              <a:rPr lang="en-GB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Budget project portfolio monitoring (BPPM) including the data warehouse solution</a:t>
            </a:r>
            <a:endParaRPr lang="en-US" dirty="0" smtClean="0">
              <a:solidFill>
                <a:srgbClr val="00206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8785" algn="l"/>
              </a:tabLst>
            </a:pPr>
            <a:r>
              <a:rPr lang="en-GB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Budget execution and treasury (AGFIS) (integration with existing system)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38785" algn="l"/>
              </a:tabLst>
            </a:pPr>
            <a:endParaRPr lang="en-US" dirty="0" smtClean="0">
              <a:solidFill>
                <a:srgbClr val="00206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438785" algn="l"/>
              </a:tabLst>
            </a:pPr>
            <a:r>
              <a:rPr lang="en-GB" b="1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AFMIS</a:t>
            </a:r>
            <a:r>
              <a:rPr lang="en-GB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shall also include a number of interfaces with the following systems to improve information exchange :</a:t>
            </a:r>
          </a:p>
          <a:p>
            <a:pPr algn="just">
              <a:tabLst>
                <a:tab pos="438785" algn="l"/>
              </a:tabLst>
            </a:pPr>
            <a:endParaRPr lang="en-US" dirty="0" smtClean="0">
              <a:solidFill>
                <a:srgbClr val="00206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8785" algn="l"/>
              </a:tabLst>
            </a:pPr>
            <a:r>
              <a:rPr lang="en-GB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Human resources management information system (HRMIS) interface for payroll data and electronic payments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8785" algn="l"/>
              </a:tabLst>
            </a:pPr>
            <a:r>
              <a:rPr lang="en-GB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Integrated Planning Systems information system (IPSIS) interface for monitoring strategic plans and results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8785" algn="l"/>
              </a:tabLst>
            </a:pPr>
            <a:r>
              <a:rPr lang="en-GB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External Assistance management information system (EAMIS) interface for donor funded project details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8785" algn="l"/>
              </a:tabLst>
            </a:pPr>
            <a:r>
              <a:rPr lang="en-GB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Debt management (DMFAS) to AGFIS interface for public debt management and cash management information needs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8785" algn="l"/>
              </a:tabLst>
            </a:pPr>
            <a:r>
              <a:rPr lang="en-GB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Public procurement system interface to exchange data on public procurement processes and contractual information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8785" algn="l"/>
              </a:tabLst>
            </a:pPr>
            <a:r>
              <a:rPr lang="en-GB" i="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Improvement of existing AGFIS interfaces with other systems (e.g. Tax/Customs)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8785" algn="l"/>
              </a:tabLst>
            </a:pPr>
            <a:endParaRPr lang="en-US" sz="1100" dirty="0">
              <a:solidFill>
                <a:schemeClr val="accent5">
                  <a:lumMod val="75000"/>
                </a:schemeClr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BD7-F7E0-4F59-91BE-F43CF72957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2012"/>
            <a:ext cx="9132802" cy="61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Wide Latin" pitchFamily="18" charset="0"/>
                <a:cs typeface="Aharoni" pitchFamily="2" charset="-79"/>
              </a:rPr>
              <a:t>AGFIS PROCESSES</a:t>
            </a:r>
            <a:endParaRPr lang="sq-AL" sz="3600" dirty="0">
              <a:solidFill>
                <a:srgbClr val="C00000"/>
              </a:solidFill>
              <a:latin typeface="Wide Latin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BD7-F7E0-4F59-91BE-F43CF72957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Physic infrastructure &amp; topology</a:t>
            </a:r>
            <a:endParaRPr lang="sq-AL" sz="3600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8434" t="18314" r="20245" b="15781"/>
          <a:stretch>
            <a:fillRect/>
          </a:stretch>
        </p:blipFill>
        <p:spPr bwMode="auto">
          <a:xfrm>
            <a:off x="0" y="629586"/>
            <a:ext cx="9151773" cy="622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BD7-F7E0-4F59-91BE-F43CF72957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Data on Servers</a:t>
            </a:r>
            <a:endParaRPr lang="sq-AL" sz="3600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4853" y="708900"/>
          <a:ext cx="8709284" cy="6080076"/>
        </p:xfrm>
        <a:graphic>
          <a:graphicData uri="http://schemas.openxmlformats.org/drawingml/2006/table">
            <a:tbl>
              <a:tblPr/>
              <a:tblGrid>
                <a:gridCol w="1226278"/>
                <a:gridCol w="1315120"/>
                <a:gridCol w="1011270"/>
                <a:gridCol w="2772272"/>
                <a:gridCol w="1156479"/>
                <a:gridCol w="1227865"/>
              </a:tblGrid>
              <a:tr h="1333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Name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Role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Memory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(RAM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Processor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(CPU)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Kujtesa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e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Jashtme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(HDD)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Operative System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8970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Oracle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Sparc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T5-2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Application Server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128 GB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1-64bit x 16-core, CPU-@3.6 GHz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x 600 GB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Oracle Solaris 11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892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Oracle Sparc T5-2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Clustered Application Server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128 GB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1x64bit – 16 core, CPU-@3.6 GHz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x 600 GB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Oracle Solaris 11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197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HP Proliant DL380 Gen9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Database Server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256 GB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2-64-bit x 8-core Intel Xeon E5-2667 v3,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CPU @ 3.2 GHz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x 600 GB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Oracle Linux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641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HP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Proliant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DL380 Gen9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Clustered Database Server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256 GB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2-64-bit x 8-core Intel Xeon E5-2667 v3,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CPU @ 3.2 GHz</a:t>
                      </a:r>
                      <a:endParaRPr lang="sq-AL" sz="180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x 600 GB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Oracle Linux</a:t>
                      </a:r>
                      <a:endParaRPr lang="sq-AL" sz="1800" dirty="0">
                        <a:latin typeface="Times New Roman"/>
                        <a:ea typeface="Times New Roman"/>
                      </a:endParaRPr>
                    </a:p>
                  </a:txBody>
                  <a:tcPr marL="43214" marR="43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BD7-F7E0-4F59-91BE-F43CF729571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9862" y="689546"/>
          <a:ext cx="8679305" cy="5981077"/>
        </p:xfrm>
        <a:graphic>
          <a:graphicData uri="http://schemas.openxmlformats.org/drawingml/2006/table">
            <a:tbl>
              <a:tblPr/>
              <a:tblGrid>
                <a:gridCol w="517772"/>
                <a:gridCol w="2505879"/>
                <a:gridCol w="1636379"/>
                <a:gridCol w="4019275"/>
              </a:tblGrid>
              <a:tr h="1115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Name of HW equipment 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Seller (firm)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Model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16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sq-AL" sz="240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Ethernet switch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manageable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HP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HP HI 5500-24G-4SFP w/2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Intf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Slts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Switch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16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sq-AL" sz="240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Fiber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Switch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HP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HP 8/24 Base 16-ports Enabled SAN Switch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16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sq-AL" sz="240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Pajisje Storage</a:t>
                      </a:r>
                      <a:endParaRPr lang="sq-AL" sz="240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HP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HP 3PAR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StoreServ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7200c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16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sq-AL" sz="240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Tape Library</a:t>
                      </a:r>
                      <a:endParaRPr lang="sq-AL" sz="240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HP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HP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StoreEver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MSL2024</a:t>
                      </a:r>
                      <a:endParaRPr lang="sq-AL" sz="2400" dirty="0">
                        <a:latin typeface="Times New Roman"/>
                        <a:ea typeface="Times New Roman"/>
                      </a:endParaRPr>
                    </a:p>
                  </a:txBody>
                  <a:tcPr marL="67608" marR="6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Other equipment of infrastructures</a:t>
            </a:r>
            <a:endParaRPr lang="sq-AL" sz="3600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BD7-F7E0-4F59-91BE-F43CF729571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255477" y="1406769"/>
            <a:ext cx="2954215" cy="8264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Background</a:t>
            </a:r>
            <a:endParaRPr lang="sq-AL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8185" y="2479431"/>
            <a:ext cx="233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Functions</a:t>
            </a:r>
            <a:endParaRPr lang="sq-AL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2385" y="3411415"/>
            <a:ext cx="325315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50" b="1" dirty="0" smtClean="0">
                <a:solidFill>
                  <a:srgbClr val="0000CC"/>
                </a:solidFill>
              </a:rPr>
              <a:t>  </a:t>
            </a:r>
            <a:r>
              <a:rPr lang="en-US" sz="2550" b="1" dirty="0" smtClean="0">
                <a:solidFill>
                  <a:schemeClr val="bg2">
                    <a:lumMod val="75000"/>
                  </a:schemeClr>
                </a:solidFill>
              </a:rPr>
              <a:t>Strategic Planning</a:t>
            </a:r>
            <a:endParaRPr lang="sq-AL" sz="25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6154" y="4325815"/>
            <a:ext cx="281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Major Reforms</a:t>
            </a:r>
            <a:endParaRPr lang="sq-AL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7508" y="5222631"/>
            <a:ext cx="262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2">
                    <a:lumMod val="75000"/>
                  </a:schemeClr>
                </a:solidFill>
              </a:rPr>
              <a:t>Challenges</a:t>
            </a:r>
            <a:endParaRPr lang="sq-AL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969" y="316523"/>
            <a:ext cx="5152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66"/>
                </a:solidFill>
              </a:rPr>
              <a:t>Content</a:t>
            </a:r>
            <a:endParaRPr lang="sq-AL" sz="6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5FFFF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3548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/>
          <p:nvPr/>
        </p:nvSpPr>
        <p:spPr>
          <a:xfrm>
            <a:off x="2686928" y="0"/>
            <a:ext cx="6457071" cy="2025748"/>
          </a:xfrm>
          <a:prstGeom prst="cloudCallou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 smtClean="0">
              <a:solidFill>
                <a:srgbClr val="ED1121"/>
              </a:solidFill>
            </a:endParaRPr>
          </a:p>
          <a:p>
            <a:pPr algn="just"/>
            <a:endParaRPr lang="en-US" b="1" dirty="0" smtClean="0">
              <a:solidFill>
                <a:srgbClr val="ED1121"/>
              </a:solidFill>
            </a:endParaRPr>
          </a:p>
          <a:p>
            <a:pPr algn="ctr"/>
            <a:endParaRPr lang="sq-AL" dirty="0"/>
          </a:p>
        </p:txBody>
      </p:sp>
      <p:sp>
        <p:nvSpPr>
          <p:cNvPr id="5" name="TextBox 4"/>
          <p:cNvSpPr txBox="1"/>
          <p:nvPr/>
        </p:nvSpPr>
        <p:spPr>
          <a:xfrm>
            <a:off x="3305908" y="379830"/>
            <a:ext cx="5514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ED1121"/>
                </a:solidFill>
              </a:rPr>
              <a:t>Accounting is an art, we need the wisdom of experienced staff to be shared with others to get the proper consolidated data of financial reporting, sound analysis and sustainability.</a:t>
            </a:r>
            <a:endParaRPr lang="sq-AL" b="1" dirty="0" smtClean="0">
              <a:solidFill>
                <a:srgbClr val="ED112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489" y="2307102"/>
            <a:ext cx="86656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Treasury evolution has engaged all generation of working force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Established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Treasury System on 16th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April 1993</a:t>
            </a:r>
          </a:p>
          <a:p>
            <a:endParaRPr lang="en-US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General Directorate of Treasury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consists in three departments: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1-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Treasury Operations’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Department (1+3+11 employees)</a:t>
            </a:r>
            <a:r>
              <a:rPr lang="en-US" dirty="0">
                <a:solidFill>
                  <a:srgbClr val="333333"/>
                </a:solidFill>
              </a:rPr>
              <a:t/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2-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Payments and Restitutions’ Department (1+5)</a:t>
            </a:r>
            <a:r>
              <a:rPr lang="en-US" dirty="0">
                <a:solidFill>
                  <a:srgbClr val="333333"/>
                </a:solidFill>
              </a:rPr>
              <a:t/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3-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Bisness Processing’s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Department (1+2+5)</a:t>
            </a:r>
            <a:r>
              <a:rPr lang="en-US" dirty="0">
                <a:solidFill>
                  <a:srgbClr val="333333"/>
                </a:solidFill>
              </a:rPr>
              <a:t/>
            </a:r>
            <a:br>
              <a:rPr lang="en-US" dirty="0">
                <a:solidFill>
                  <a:srgbClr val="333333"/>
                </a:solidFill>
              </a:rPr>
            </a:b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On 2006 -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Final Acceptance (design &amp; test)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overnment </a:t>
            </a:r>
            <a:r>
              <a:rPr lang="en-US" b="1" dirty="0">
                <a:solidFill>
                  <a:srgbClr val="C00000"/>
                </a:solidFill>
              </a:rPr>
              <a:t>f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inancial </a:t>
            </a: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nformation </a:t>
            </a:r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ystem. 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On September,2010 - Fully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Live Implementation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of the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AGFIS.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is a centralized web-based system.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is build in Oracle E-Business Suite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Architecture.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It has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also some customized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programs/functions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BD7-F7E0-4F59-91BE-F43CF729571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74" y="3922153"/>
            <a:ext cx="3080825" cy="29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63176" y="6606591"/>
            <a:ext cx="3080824" cy="27699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36 Territorial 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Branches under 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CT (219)</a:t>
            </a:r>
            <a:endParaRPr lang="sq-AL" sz="12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3178" y="3945669"/>
            <a:ext cx="3080822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Ministry of Finance-Central Treasury-CT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(29 employees)</a:t>
            </a:r>
            <a:endParaRPr lang="sq-AL" sz="12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BD7-F7E0-4F59-91BE-F43CF729571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75" y="0"/>
            <a:ext cx="4528329" cy="685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494675"/>
            <a:ext cx="24583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G</a:t>
            </a:r>
            <a:r>
              <a:rPr lang="sq-AL" sz="2800" b="1" dirty="0" smtClean="0">
                <a:solidFill>
                  <a:srgbClr val="C00000"/>
                </a:solidFill>
              </a:rPr>
              <a:t>eographical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250000"/>
              </a:lnSpc>
            </a:pPr>
            <a:r>
              <a:rPr lang="sq-AL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E</a:t>
            </a:r>
            <a:r>
              <a:rPr lang="sq-AL" sz="2800" b="1" dirty="0" smtClean="0">
                <a:solidFill>
                  <a:srgbClr val="C00000"/>
                </a:solidFill>
              </a:rPr>
              <a:t>xpansion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2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 of Treasury Districts Branches</a:t>
            </a:r>
            <a:endParaRPr lang="sq-AL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5378" y="1409075"/>
            <a:ext cx="182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We are trying to be as near as possible to our clients to get effective and efficient service by treasury functions</a:t>
            </a:r>
            <a:endParaRPr lang="sq-A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724401" y="5494503"/>
            <a:ext cx="2520461" cy="770600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28600" y="2971800"/>
            <a:ext cx="868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39904265"/>
              </p:ext>
            </p:extLst>
          </p:nvPr>
        </p:nvGraphicFramePr>
        <p:xfrm>
          <a:off x="0" y="852266"/>
          <a:ext cx="9144000" cy="430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7174" y="428203"/>
            <a:ext cx="5168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Albanian Ministry of Finance</a:t>
            </a:r>
            <a:endParaRPr lang="sq-AL" sz="2000" dirty="0">
              <a:solidFill>
                <a:srgbClr val="00B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4541" y="0"/>
            <a:ext cx="2971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Organization Chart</a:t>
            </a:r>
            <a:endParaRPr lang="sq-AL" sz="2400" dirty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E70BF-8580-4892-B52E-8E5E2184FCE6}" type="slidenum">
              <a:rPr lang="sq-AL"/>
              <a:pPr>
                <a:defRPr/>
              </a:pPr>
              <a:t>5</a:t>
            </a:fld>
            <a:endParaRPr lang="sq-A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7" y="0"/>
            <a:ext cx="958103" cy="136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191000" y="2895600"/>
            <a:ext cx="9525" cy="219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19200" y="2981325"/>
            <a:ext cx="2981325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91000" y="2962275"/>
            <a:ext cx="2981325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295400" y="4114800"/>
            <a:ext cx="61626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71750" y="2990850"/>
            <a:ext cx="9525" cy="1133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24525" y="2981325"/>
            <a:ext cx="19050" cy="1123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285875" y="4124325"/>
            <a:ext cx="0" cy="104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209675" y="3000375"/>
            <a:ext cx="0" cy="104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181850" y="2971800"/>
            <a:ext cx="0" cy="123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210050" y="4114800"/>
            <a:ext cx="0" cy="104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58075" y="4114800"/>
            <a:ext cx="9525" cy="11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909625" y="5618479"/>
            <a:ext cx="2349304" cy="770600"/>
            <a:chOff x="6411396" y="4638771"/>
            <a:chExt cx="3195820" cy="7706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Rounded Rectangle 41"/>
            <p:cNvSpPr/>
            <p:nvPr/>
          </p:nvSpPr>
          <p:spPr>
            <a:xfrm>
              <a:off x="6411396" y="4638771"/>
              <a:ext cx="3195820" cy="770600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6445430" y="4646395"/>
              <a:ext cx="3008692" cy="725460"/>
            </a:xfrm>
            <a:prstGeom prst="rect">
              <a:avLst/>
            </a:prstGeom>
            <a:noFill/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kern="1200" cap="none" normalizeH="0" baseline="0" dirty="0" smtClean="0">
                  <a:ln/>
                  <a:solidFill>
                    <a:srgbClr val="0070C0"/>
                  </a:solidFill>
                  <a:effectLst/>
                  <a:latin typeface="Verdana" pitchFamily="34" charset="0"/>
                  <a:ea typeface="Calibri" pitchFamily="34" charset="0"/>
                  <a:cs typeface="Times New Roman" pitchFamily="18" charset="0"/>
                </a:rPr>
                <a:t>ICT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kern="1200" cap="none" normalizeH="0" baseline="0" dirty="0" smtClean="0">
                  <a:ln/>
                  <a:solidFill>
                    <a:srgbClr val="0070C0"/>
                  </a:solidFill>
                  <a:effectLst/>
                  <a:latin typeface="Verdana" pitchFamily="34" charset="0"/>
                  <a:ea typeface="Calibri" pitchFamily="34" charset="0"/>
                  <a:cs typeface="Times New Roman" pitchFamily="18" charset="0"/>
                </a:rPr>
                <a:t>Department</a:t>
              </a:r>
              <a:endParaRPr kumimoji="0" lang="sq-AL" sz="1200" b="0" i="0" u="none" strike="noStrike" kern="1200" cap="none" normalizeH="0" baseline="0" dirty="0" smtClean="0">
                <a:ln/>
                <a:solidFill>
                  <a:srgbClr val="0070C0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0" y="5468714"/>
            <a:ext cx="3830594" cy="770600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4" name="Group 43"/>
          <p:cNvGrpSpPr/>
          <p:nvPr/>
        </p:nvGrpSpPr>
        <p:grpSpPr>
          <a:xfrm>
            <a:off x="189794" y="5584090"/>
            <a:ext cx="3889481" cy="770600"/>
            <a:chOff x="5714143" y="4863854"/>
            <a:chExt cx="3267439" cy="7706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Rounded Rectangle 44"/>
            <p:cNvSpPr/>
            <p:nvPr/>
          </p:nvSpPr>
          <p:spPr>
            <a:xfrm>
              <a:off x="5714143" y="4863854"/>
              <a:ext cx="3195820" cy="770600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5830902" y="4871477"/>
              <a:ext cx="3150680" cy="725460"/>
            </a:xfrm>
            <a:prstGeom prst="rect">
              <a:avLst/>
            </a:prstGeom>
            <a:noFill/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kern="1200" cap="none" normalizeH="0" baseline="0" dirty="0" smtClean="0">
                  <a:ln/>
                  <a:solidFill>
                    <a:srgbClr val="0070C0"/>
                  </a:solidFill>
                  <a:effectLst/>
                  <a:latin typeface="Verdana" pitchFamily="34" charset="0"/>
                  <a:ea typeface="Calibri" pitchFamily="34" charset="0"/>
                  <a:cs typeface="Times New Roman" pitchFamily="18" charset="0"/>
                </a:rPr>
                <a:t>General Directorate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kern="1200" cap="none" normalizeH="0" baseline="0" dirty="0" smtClean="0">
                  <a:ln/>
                  <a:solidFill>
                    <a:srgbClr val="0070C0"/>
                  </a:solidFill>
                  <a:effectLst/>
                  <a:latin typeface="Verdana" pitchFamily="34" charset="0"/>
                  <a:ea typeface="Calibri" pitchFamily="34" charset="0"/>
                  <a:cs typeface="Times New Roman" pitchFamily="18" charset="0"/>
                </a:rPr>
                <a:t>Legal &amp; Support Services</a:t>
              </a:r>
              <a:endParaRPr kumimoji="0" lang="sq-AL" sz="1200" b="0" i="0" u="none" strike="noStrike" kern="1200" cap="none" normalizeH="0" baseline="0" dirty="0" smtClean="0">
                <a:ln/>
                <a:solidFill>
                  <a:srgbClr val="0070C0"/>
                </a:solidFill>
                <a:effectLst/>
                <a:latin typeface="Arial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H="1">
            <a:off x="2560320" y="4142056"/>
            <a:ext cx="18611" cy="13302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758230" y="4170192"/>
            <a:ext cx="23592" cy="1316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28600" y="2971800"/>
            <a:ext cx="868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39904265"/>
              </p:ext>
            </p:extLst>
          </p:nvPr>
        </p:nvGraphicFramePr>
        <p:xfrm>
          <a:off x="0" y="2004791"/>
          <a:ext cx="9144000" cy="430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799" y="1418803"/>
            <a:ext cx="5168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1-Treasury Operations’ Department</a:t>
            </a:r>
            <a:endParaRPr lang="sq-AL" sz="2000" dirty="0">
              <a:solidFill>
                <a:srgbClr val="00B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509786"/>
            <a:ext cx="2971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Organization Chart</a:t>
            </a:r>
            <a:endParaRPr lang="sq-AL" sz="2400" dirty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E70BF-8580-4892-B52E-8E5E2184FCE6}" type="slidenum">
              <a:rPr lang="sq-AL"/>
              <a:pPr>
                <a:defRPr/>
              </a:pPr>
              <a:t>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9315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959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BD7-F7E0-4F59-91BE-F43CF72957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662" y="1389186"/>
            <a:ext cx="6928339" cy="5468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67154" y="334108"/>
            <a:ext cx="7174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Functions of the Treasury</a:t>
            </a:r>
            <a:endParaRPr lang="sq-A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1881554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/>
              <a:t>1.Budget executor</a:t>
            </a:r>
            <a:endParaRPr lang="sq-AL" sz="2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690446" y="2532185"/>
            <a:ext cx="3042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1.1. Ex-ante controller</a:t>
            </a:r>
          </a:p>
          <a:p>
            <a:r>
              <a:rPr lang="en-US" sz="2000" b="1" dirty="0" smtClean="0"/>
              <a:t>1.2. Recorder</a:t>
            </a:r>
          </a:p>
          <a:p>
            <a:r>
              <a:rPr lang="en-US" sz="2000" b="1" dirty="0" smtClean="0"/>
              <a:t>1.3. Authorizer</a:t>
            </a:r>
          </a:p>
          <a:p>
            <a:endParaRPr lang="en-US" dirty="0" smtClean="0"/>
          </a:p>
          <a:p>
            <a:endParaRPr lang="sq-AL" dirty="0"/>
          </a:p>
        </p:txBody>
      </p:sp>
      <p:sp>
        <p:nvSpPr>
          <p:cNvPr id="9" name="TextBox 8"/>
          <p:cNvSpPr txBox="1"/>
          <p:nvPr/>
        </p:nvSpPr>
        <p:spPr>
          <a:xfrm>
            <a:off x="5679832" y="1846386"/>
            <a:ext cx="3780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50" u="sng" dirty="0" smtClean="0"/>
              <a:t> </a:t>
            </a:r>
            <a:r>
              <a:rPr lang="en-US" sz="2500" u="sng" dirty="0" smtClean="0"/>
              <a:t>2.Single cash manager</a:t>
            </a:r>
            <a:endParaRPr lang="sq-AL" sz="25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884984" y="2420816"/>
            <a:ext cx="30421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2.1</a:t>
            </a:r>
            <a:r>
              <a:rPr lang="en-US" dirty="0" smtClean="0"/>
              <a:t>. Forecaster of cash flows</a:t>
            </a:r>
          </a:p>
          <a:p>
            <a:r>
              <a:rPr lang="en-US" b="1" dirty="0" smtClean="0"/>
              <a:t>2.2</a:t>
            </a:r>
            <a:r>
              <a:rPr lang="en-US" dirty="0" smtClean="0"/>
              <a:t>. </a:t>
            </a:r>
            <a:r>
              <a:rPr lang="en-US" dirty="0" err="1" smtClean="0"/>
              <a:t>Preparator</a:t>
            </a:r>
            <a:r>
              <a:rPr lang="en-US" dirty="0" smtClean="0"/>
              <a:t> of payments</a:t>
            </a:r>
          </a:p>
          <a:p>
            <a:r>
              <a:rPr lang="en-US" sz="2000" b="1" dirty="0" smtClean="0"/>
              <a:t>2.3</a:t>
            </a:r>
            <a:r>
              <a:rPr lang="en-US" sz="2000" dirty="0" smtClean="0"/>
              <a:t>. Manager of liquidity</a:t>
            </a:r>
          </a:p>
          <a:p>
            <a:endParaRPr lang="en-US" dirty="0" smtClean="0"/>
          </a:p>
          <a:p>
            <a:endParaRPr lang="sq-AL" dirty="0"/>
          </a:p>
        </p:txBody>
      </p:sp>
      <p:sp>
        <p:nvSpPr>
          <p:cNvPr id="11" name="TextBox 10"/>
          <p:cNvSpPr txBox="1"/>
          <p:nvPr/>
        </p:nvSpPr>
        <p:spPr>
          <a:xfrm>
            <a:off x="2391508" y="4536831"/>
            <a:ext cx="3376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lang="en-US" sz="2400" u="sng" dirty="0" err="1" smtClean="0">
                <a:solidFill>
                  <a:schemeClr val="bg1">
                    <a:lumMod val="85000"/>
                  </a:schemeClr>
                </a:solidFill>
              </a:rPr>
              <a:t>Govt’s</a:t>
            </a:r>
            <a:r>
              <a:rPr lang="en-US" sz="2400" u="sng" dirty="0" smtClean="0">
                <a:solidFill>
                  <a:schemeClr val="bg1">
                    <a:lumMod val="85000"/>
                  </a:schemeClr>
                </a:solidFill>
              </a:rPr>
              <a:t> Accountant</a:t>
            </a:r>
            <a:endParaRPr lang="sq-AL" sz="2400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6662" y="5187244"/>
            <a:ext cx="30421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3.1. Data eliminator</a:t>
            </a:r>
          </a:p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3.2. Data consolidator</a:t>
            </a:r>
          </a:p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3.3. Data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reconciliator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sq-AL" dirty="0"/>
          </a:p>
        </p:txBody>
      </p:sp>
      <p:sp>
        <p:nvSpPr>
          <p:cNvPr id="13" name="TextBox 12"/>
          <p:cNvSpPr txBox="1"/>
          <p:nvPr/>
        </p:nvSpPr>
        <p:spPr>
          <a:xfrm>
            <a:off x="5820508" y="4484080"/>
            <a:ext cx="332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4. Data disseminator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2922" y="4976446"/>
            <a:ext cx="3341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4.1. Generator of financial reports</a:t>
            </a:r>
          </a:p>
          <a:p>
            <a:r>
              <a:rPr lang="en-US" dirty="0" smtClean="0"/>
              <a:t>4.2. Statistician of financial data</a:t>
            </a:r>
          </a:p>
          <a:p>
            <a:r>
              <a:rPr lang="en-US" dirty="0" smtClean="0"/>
              <a:t>4.3. Publisher</a:t>
            </a:r>
            <a:endParaRPr lang="sq-A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j04016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153"/>
            <a:ext cx="1645920" cy="54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A74F-E906-4648-B9E0-3ADF7FEDECC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26810" y="182880"/>
            <a:ext cx="518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Strategic Planning Objectives</a:t>
            </a:r>
            <a:endParaRPr lang="sq-AL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Image result for strategic planning pictu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4"/>
            <a:ext cx="1586753" cy="13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0325" y="2504050"/>
            <a:ext cx="713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Key issues of PFM Action Plan by Treasury</a:t>
            </a:r>
            <a:endParaRPr lang="sq-AL" sz="24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8462" y="548640"/>
            <a:ext cx="73855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Pillar </a:t>
            </a: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/>
              <a:t>: Sustainable and prudent fiscal framework.</a:t>
            </a:r>
          </a:p>
          <a:p>
            <a:r>
              <a:rPr lang="en-US" b="1" dirty="0" smtClean="0"/>
              <a:t>Pillar </a:t>
            </a:r>
            <a:r>
              <a:rPr lang="en-US" b="1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/>
              <a:t>: Well integrated and efficient planning and budgeting of</a:t>
            </a:r>
          </a:p>
          <a:p>
            <a:r>
              <a:rPr lang="en-US" b="1" dirty="0" smtClean="0"/>
              <a:t>              public expenditure.</a:t>
            </a:r>
          </a:p>
          <a:p>
            <a:r>
              <a:rPr lang="en-US" b="1" dirty="0" smtClean="0"/>
              <a:t>Pillar </a:t>
            </a:r>
            <a:r>
              <a:rPr lang="en-US" b="1" dirty="0" smtClean="0">
                <a:solidFill>
                  <a:srgbClr val="002060"/>
                </a:solidFill>
              </a:rPr>
              <a:t>3</a:t>
            </a:r>
            <a:r>
              <a:rPr lang="en-US" b="1" dirty="0" smtClean="0"/>
              <a:t>: Efficient execution of the Budget.</a:t>
            </a:r>
          </a:p>
          <a:p>
            <a:r>
              <a:rPr lang="en-US" b="1" dirty="0" smtClean="0"/>
              <a:t>Pillar </a:t>
            </a:r>
            <a:r>
              <a:rPr lang="en-US" b="1" dirty="0" smtClean="0">
                <a:solidFill>
                  <a:srgbClr val="002060"/>
                </a:solidFill>
              </a:rPr>
              <a:t>4</a:t>
            </a:r>
            <a:r>
              <a:rPr lang="en-US" b="1" dirty="0" smtClean="0"/>
              <a:t>: Transparent government reporting.</a:t>
            </a:r>
          </a:p>
          <a:p>
            <a:r>
              <a:rPr lang="sq-AL" b="1" dirty="0" smtClean="0"/>
              <a:t>Pillar </a:t>
            </a:r>
            <a:r>
              <a:rPr lang="sq-AL" b="1" dirty="0" smtClean="0">
                <a:solidFill>
                  <a:srgbClr val="002060"/>
                </a:solidFill>
              </a:rPr>
              <a:t>5</a:t>
            </a:r>
            <a:r>
              <a:rPr lang="sq-AL" b="1" dirty="0" smtClean="0"/>
              <a:t>: Effective internal control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Pillar </a:t>
            </a:r>
            <a:r>
              <a:rPr lang="en-US" b="1" dirty="0" smtClean="0">
                <a:solidFill>
                  <a:srgbClr val="002060"/>
                </a:solidFill>
              </a:rPr>
              <a:t>6</a:t>
            </a:r>
            <a:r>
              <a:rPr lang="en-US" b="1" dirty="0" smtClean="0"/>
              <a:t>. Effective external oversight of the public finances.</a:t>
            </a:r>
            <a:endParaRPr lang="sq-A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14733" y="2869810"/>
            <a:ext cx="73292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1/3</a:t>
            </a:r>
            <a:r>
              <a:rPr lang="en-US" dirty="0" smtClean="0"/>
              <a:t>.1. Improve forecasting methodologies for liquidity management.</a:t>
            </a:r>
          </a:p>
          <a:p>
            <a:r>
              <a:rPr lang="en-US" dirty="0" smtClean="0"/>
              <a:t>1.2. Preparation of a inter-institutions memorandum for National Acc.</a:t>
            </a:r>
          </a:p>
          <a:p>
            <a:r>
              <a:rPr lang="en-US" dirty="0" smtClean="0"/>
              <a:t>1.3. Creation of a full statistical system covering the needs for budget </a:t>
            </a:r>
          </a:p>
          <a:p>
            <a:r>
              <a:rPr lang="en-US" dirty="0" smtClean="0"/>
              <a:t>       and semi-budget entities with standardized information.</a:t>
            </a:r>
          </a:p>
          <a:p>
            <a:r>
              <a:rPr lang="en-US" dirty="0" smtClean="0"/>
              <a:t>1.4. Design and implement a SOE financial reporting process.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2</a:t>
            </a:r>
            <a:r>
              <a:rPr lang="en-US" dirty="0" smtClean="0"/>
              <a:t>.1. Multi-year commitment controls.</a:t>
            </a:r>
          </a:p>
          <a:p>
            <a:r>
              <a:rPr lang="en-US" dirty="0" smtClean="0"/>
              <a:t>2.2. Improve the information content and quality of the budget </a:t>
            </a:r>
          </a:p>
          <a:p>
            <a:r>
              <a:rPr lang="en-US" dirty="0" smtClean="0"/>
              <a:t>       documents that go to Parliament (include balance sheets data).</a:t>
            </a:r>
          </a:p>
          <a:p>
            <a:r>
              <a:rPr lang="en-US" dirty="0" smtClean="0"/>
              <a:t>2.3. Approve the Law on "Local Government Finances“ (integrated).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3</a:t>
            </a:r>
            <a:r>
              <a:rPr lang="en-US" dirty="0" smtClean="0"/>
              <a:t>.1. Changing OBL on pre-commitment controls.</a:t>
            </a:r>
          </a:p>
          <a:p>
            <a:r>
              <a:rPr lang="en-US" dirty="0" smtClean="0"/>
              <a:t>3.2. Configure AGFIS to allow tracking operational </a:t>
            </a:r>
            <a:r>
              <a:rPr lang="en-US" dirty="0" err="1" smtClean="0"/>
              <a:t>exp.by</a:t>
            </a:r>
            <a:r>
              <a:rPr lang="en-US" dirty="0" smtClean="0"/>
              <a:t> project code</a:t>
            </a:r>
          </a:p>
          <a:p>
            <a:r>
              <a:rPr lang="en-US" dirty="0" smtClean="0"/>
              <a:t>3.3. Introduce e-invoice to foster timely recognition of expenses.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4</a:t>
            </a:r>
            <a:r>
              <a:rPr lang="en-US" dirty="0" smtClean="0"/>
              <a:t>.1. Implement IPSAS.</a:t>
            </a:r>
            <a:endParaRPr lang="en-US" sz="1600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5</a:t>
            </a:r>
            <a:r>
              <a:rPr lang="en-US" dirty="0" smtClean="0"/>
              <a:t>.1. Review performance monitoring methodology. </a:t>
            </a:r>
          </a:p>
          <a:p>
            <a:endParaRPr lang="sq-A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BD7-F7E0-4F59-91BE-F43CF729571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190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main.inspirationfeed.netdna-cdn.com/wp-content/uploads/2011/05/tumblr_lketn9SeA61qgtebzo1_5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88761" cy="25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1416" y="0"/>
            <a:ext cx="339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A27B00"/>
                </a:solidFill>
                <a:latin typeface="Cambria" pitchFamily="18" charset="0"/>
              </a:rPr>
              <a:t>Major Reforms</a:t>
            </a:r>
            <a:r>
              <a:rPr lang="en-US" sz="3600" dirty="0" smtClean="0">
                <a:solidFill>
                  <a:srgbClr val="A27B00"/>
                </a:solidFill>
                <a:latin typeface="Cambria" pitchFamily="18" charset="0"/>
              </a:rPr>
              <a:t> </a:t>
            </a:r>
            <a:endParaRPr lang="sq-AL" sz="3600" dirty="0">
              <a:solidFill>
                <a:srgbClr val="A27B0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4560" y="5196007"/>
            <a:ext cx="69494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700" dirty="0" smtClean="0"/>
              <a:t>Supported by technical assistance and the best experiences exchange through pear assisted learning and training abroad.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700" dirty="0" smtClean="0"/>
              <a:t>WB/IMF/EU technical missions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700" dirty="0" smtClean="0"/>
              <a:t>TCOP-PEMPAL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700" dirty="0" smtClean="0"/>
              <a:t>SETS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700" dirty="0" smtClean="0"/>
              <a:t>JVI/CEF/SECO training</a:t>
            </a:r>
            <a:endParaRPr lang="sq-AL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1996440" y="731520"/>
            <a:ext cx="71475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000" dirty="0" smtClean="0"/>
              <a:t>   </a:t>
            </a:r>
            <a:r>
              <a:rPr lang="en-US" dirty="0" smtClean="0"/>
              <a:t>Results from manual treasury system to automated one – </a:t>
            </a:r>
          </a:p>
          <a:p>
            <a:pPr>
              <a:buClr>
                <a:srgbClr val="C00000"/>
              </a:buClr>
            </a:pP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A27B00"/>
                </a:solidFill>
                <a:latin typeface="Cambria" pitchFamily="18" charset="0"/>
              </a:rPr>
              <a:t>A</a:t>
            </a:r>
            <a:r>
              <a:rPr lang="en-US" dirty="0" smtClean="0"/>
              <a:t>lbanian </a:t>
            </a:r>
            <a:r>
              <a:rPr lang="en-US" b="1" dirty="0" smtClean="0">
                <a:solidFill>
                  <a:srgbClr val="A27B00"/>
                </a:solidFill>
                <a:latin typeface="Cambria" pitchFamily="18" charset="0"/>
              </a:rPr>
              <a:t>G</a:t>
            </a:r>
            <a:r>
              <a:rPr lang="en-US" dirty="0" smtClean="0"/>
              <a:t>overnment </a:t>
            </a:r>
            <a:r>
              <a:rPr lang="en-US" b="1" dirty="0" smtClean="0">
                <a:solidFill>
                  <a:srgbClr val="A27B00"/>
                </a:solidFill>
                <a:latin typeface="Cambria" pitchFamily="18" charset="0"/>
              </a:rPr>
              <a:t>F</a:t>
            </a:r>
            <a:r>
              <a:rPr lang="en-US" dirty="0" smtClean="0"/>
              <a:t>inancial </a:t>
            </a:r>
            <a:r>
              <a:rPr lang="en-US" b="1" dirty="0" smtClean="0">
                <a:solidFill>
                  <a:srgbClr val="A27B00"/>
                </a:solidFill>
                <a:latin typeface="Cambria" pitchFamily="18" charset="0"/>
              </a:rPr>
              <a:t>I</a:t>
            </a:r>
            <a:r>
              <a:rPr lang="en-US" dirty="0" smtClean="0"/>
              <a:t>nformation </a:t>
            </a:r>
            <a:r>
              <a:rPr lang="en-US" b="1" dirty="0" smtClean="0">
                <a:solidFill>
                  <a:srgbClr val="A27B00"/>
                </a:solidFill>
                <a:latin typeface="Cambria" pitchFamily="18" charset="0"/>
              </a:rPr>
              <a:t>S</a:t>
            </a:r>
            <a:r>
              <a:rPr lang="en-US" dirty="0" smtClean="0"/>
              <a:t>ystem (</a:t>
            </a:r>
            <a:r>
              <a:rPr lang="en-US" b="1" dirty="0" smtClean="0">
                <a:solidFill>
                  <a:srgbClr val="A27B00"/>
                </a:solidFill>
                <a:latin typeface="Cambria" pitchFamily="18" charset="0"/>
              </a:rPr>
              <a:t>AGFIS</a:t>
            </a:r>
            <a:r>
              <a:rPr lang="en-US" dirty="0" smtClean="0"/>
              <a:t>) on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   September, 2010. They consist in: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Preparation and updating of the treasury system legislation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   resulted in the first PFM Strategy 2014-2020.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Enhancement budgetary control by AGFIS.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Enhancement liquidity management by AGFIS and realized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   centralized electronically payments process through TSA.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Development of accounting and legal framework.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Since 2010, for the first time, in 2014 are generated 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   electronically Government Finance Statistics data by IMF 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   methodology with AGFIS.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Enhancement of managerial accountability by matching the 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   performance indicators through AGFIS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use of cards image slid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House of cards image slide</Template>
  <TotalTime>1534</TotalTime>
  <Words>1456</Words>
  <Application>Microsoft Office PowerPoint</Application>
  <PresentationFormat>On-screen Show (4:3)</PresentationFormat>
  <Paragraphs>322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House of cards image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Mimoza Peco</dc:creator>
  <cp:lastModifiedBy>Ion Chicu</cp:lastModifiedBy>
  <cp:revision>178</cp:revision>
  <dcterms:created xsi:type="dcterms:W3CDTF">2016-05-06T19:31:25Z</dcterms:created>
  <dcterms:modified xsi:type="dcterms:W3CDTF">2016-05-29T19:11:26Z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TC011799851033</vt:lpwstr>
  </property>
</Properties>
</file>