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3"/>
  </p:notesMasterIdLst>
  <p:handoutMasterIdLst>
    <p:handoutMasterId r:id="rId14"/>
  </p:handoutMasterIdLst>
  <p:sldIdLst>
    <p:sldId id="336" r:id="rId2"/>
    <p:sldId id="449" r:id="rId3"/>
    <p:sldId id="417" r:id="rId4"/>
    <p:sldId id="435" r:id="rId5"/>
    <p:sldId id="451" r:id="rId6"/>
    <p:sldId id="434" r:id="rId7"/>
    <p:sldId id="448" r:id="rId8"/>
    <p:sldId id="453" r:id="rId9"/>
    <p:sldId id="446" r:id="rId10"/>
    <p:sldId id="288" r:id="rId11"/>
    <p:sldId id="452" r:id="rId1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05A7"/>
    <a:srgbClr val="0FB1AD"/>
    <a:srgbClr val="115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9" autoAdjust="0"/>
    <p:restoredTop sz="93515" autoAdjust="0"/>
  </p:normalViewPr>
  <p:slideViewPr>
    <p:cSldViewPr>
      <p:cViewPr varScale="1">
        <p:scale>
          <a:sx n="68" d="100"/>
          <a:sy n="68" d="100"/>
        </p:scale>
        <p:origin x="1312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1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elena Slizhevskaya" userId="c31c118f-cc09-4814-95e2-f268a72c0a23" providerId="ADAL" clId="{D2F524FF-A938-4105-9F9A-570D15D56A9C}"/>
    <pc:docChg chg="undo addSld delSld modSld">
      <pc:chgData name="Yelena Slizhevskaya" userId="c31c118f-cc09-4814-95e2-f268a72c0a23" providerId="ADAL" clId="{D2F524FF-A938-4105-9F9A-570D15D56A9C}" dt="2018-10-25T09:19:38.041" v="1029" actId="1036"/>
      <pc:docMkLst>
        <pc:docMk/>
      </pc:docMkLst>
      <pc:sldChg chg="modSp">
        <pc:chgData name="Yelena Slizhevskaya" userId="c31c118f-cc09-4814-95e2-f268a72c0a23" providerId="ADAL" clId="{D2F524FF-A938-4105-9F9A-570D15D56A9C}" dt="2018-10-25T08:17:07.392" v="43" actId="20577"/>
        <pc:sldMkLst>
          <pc:docMk/>
          <pc:sldMk cId="0" sldId="336"/>
        </pc:sldMkLst>
        <pc:spChg chg="mod">
          <ac:chgData name="Yelena Slizhevskaya" userId="c31c118f-cc09-4814-95e2-f268a72c0a23" providerId="ADAL" clId="{D2F524FF-A938-4105-9F9A-570D15D56A9C}" dt="2018-10-25T08:17:07.392" v="43" actId="20577"/>
          <ac:spMkLst>
            <pc:docMk/>
            <pc:sldMk cId="0" sldId="336"/>
            <ac:spMk id="8" creationId="{A3F8E707-FDBD-4B53-8F18-2F8ED28E0D3D}"/>
          </ac:spMkLst>
        </pc:spChg>
      </pc:sldChg>
      <pc:sldChg chg="modSp">
        <pc:chgData name="Yelena Slizhevskaya" userId="c31c118f-cc09-4814-95e2-f268a72c0a23" providerId="ADAL" clId="{D2F524FF-A938-4105-9F9A-570D15D56A9C}" dt="2018-10-25T08:39:46.398" v="321" actId="20577"/>
        <pc:sldMkLst>
          <pc:docMk/>
          <pc:sldMk cId="3077535805" sldId="417"/>
        </pc:sldMkLst>
        <pc:graphicFrameChg chg="mod">
          <ac:chgData name="Yelena Slizhevskaya" userId="c31c118f-cc09-4814-95e2-f268a72c0a23" providerId="ADAL" clId="{D2F524FF-A938-4105-9F9A-570D15D56A9C}" dt="2018-10-25T08:39:46.398" v="321" actId="20577"/>
          <ac:graphicFrameMkLst>
            <pc:docMk/>
            <pc:sldMk cId="3077535805" sldId="417"/>
            <ac:graphicFrameMk id="7" creationId="{0FCD9651-2E68-448D-B464-3F2E333B9352}"/>
          </ac:graphicFrameMkLst>
        </pc:graphicFrameChg>
      </pc:sldChg>
      <pc:sldChg chg="modSp">
        <pc:chgData name="Yelena Slizhevskaya" userId="c31c118f-cc09-4814-95e2-f268a72c0a23" providerId="ADAL" clId="{D2F524FF-A938-4105-9F9A-570D15D56A9C}" dt="2018-10-25T08:51:09.822" v="706" actId="403"/>
        <pc:sldMkLst>
          <pc:docMk/>
          <pc:sldMk cId="0" sldId="434"/>
        </pc:sldMkLst>
        <pc:graphicFrameChg chg="mod">
          <ac:chgData name="Yelena Slizhevskaya" userId="c31c118f-cc09-4814-95e2-f268a72c0a23" providerId="ADAL" clId="{D2F524FF-A938-4105-9F9A-570D15D56A9C}" dt="2018-10-25T08:50:36.964" v="696" actId="403"/>
          <ac:graphicFrameMkLst>
            <pc:docMk/>
            <pc:sldMk cId="0" sldId="434"/>
            <ac:graphicFrameMk id="6" creationId="{960361A4-D586-47CF-97CC-F517578EB76F}"/>
          </ac:graphicFrameMkLst>
        </pc:graphicFrameChg>
        <pc:graphicFrameChg chg="mod">
          <ac:chgData name="Yelena Slizhevskaya" userId="c31c118f-cc09-4814-95e2-f268a72c0a23" providerId="ADAL" clId="{D2F524FF-A938-4105-9F9A-570D15D56A9C}" dt="2018-10-25T08:51:09.822" v="706" actId="403"/>
          <ac:graphicFrameMkLst>
            <pc:docMk/>
            <pc:sldMk cId="0" sldId="434"/>
            <ac:graphicFrameMk id="7" creationId="{CF7FA788-1DB1-4E62-9D08-13711523598C}"/>
          </ac:graphicFrameMkLst>
        </pc:graphicFrameChg>
      </pc:sldChg>
      <pc:sldChg chg="modSp">
        <pc:chgData name="Yelena Slizhevskaya" userId="c31c118f-cc09-4814-95e2-f268a72c0a23" providerId="ADAL" clId="{D2F524FF-A938-4105-9F9A-570D15D56A9C}" dt="2018-10-25T08:43:34.796" v="522" actId="6549"/>
        <pc:sldMkLst>
          <pc:docMk/>
          <pc:sldMk cId="0" sldId="435"/>
        </pc:sldMkLst>
        <pc:spChg chg="mod">
          <ac:chgData name="Yelena Slizhevskaya" userId="c31c118f-cc09-4814-95e2-f268a72c0a23" providerId="ADAL" clId="{D2F524FF-A938-4105-9F9A-570D15D56A9C}" dt="2018-10-25T08:43:34.796" v="522" actId="6549"/>
          <ac:spMkLst>
            <pc:docMk/>
            <pc:sldMk cId="0" sldId="435"/>
            <ac:spMk id="12293" creationId="{331569A1-5ABE-481E-98F5-B7703BB362B1}"/>
          </ac:spMkLst>
        </pc:spChg>
      </pc:sldChg>
      <pc:sldChg chg="modSp">
        <pc:chgData name="Yelena Slizhevskaya" userId="c31c118f-cc09-4814-95e2-f268a72c0a23" providerId="ADAL" clId="{D2F524FF-A938-4105-9F9A-570D15D56A9C}" dt="2018-10-25T09:19:38.041" v="1029" actId="1036"/>
        <pc:sldMkLst>
          <pc:docMk/>
          <pc:sldMk cId="0" sldId="446"/>
        </pc:sldMkLst>
        <pc:spChg chg="mod">
          <ac:chgData name="Yelena Slizhevskaya" userId="c31c118f-cc09-4814-95e2-f268a72c0a23" providerId="ADAL" clId="{D2F524FF-A938-4105-9F9A-570D15D56A9C}" dt="2018-10-25T09:04:04.061" v="882" actId="1035"/>
          <ac:spMkLst>
            <pc:docMk/>
            <pc:sldMk cId="0" sldId="446"/>
            <ac:spMk id="2" creationId="{00000000-0000-0000-0000-000000000000}"/>
          </ac:spMkLst>
        </pc:spChg>
        <pc:spChg chg="mod">
          <ac:chgData name="Yelena Slizhevskaya" userId="c31c118f-cc09-4814-95e2-f268a72c0a23" providerId="ADAL" clId="{D2F524FF-A938-4105-9F9A-570D15D56A9C}" dt="2018-10-25T09:04:11.460" v="891" actId="1035"/>
          <ac:spMkLst>
            <pc:docMk/>
            <pc:sldMk cId="0" sldId="446"/>
            <ac:spMk id="7" creationId="{00000000-0000-0000-0000-000000000000}"/>
          </ac:spMkLst>
        </pc:spChg>
        <pc:spChg chg="mod">
          <ac:chgData name="Yelena Slizhevskaya" userId="c31c118f-cc09-4814-95e2-f268a72c0a23" providerId="ADAL" clId="{D2F524FF-A938-4105-9F9A-570D15D56A9C}" dt="2018-10-25T09:03:58.378" v="874" actId="1038"/>
          <ac:spMkLst>
            <pc:docMk/>
            <pc:sldMk cId="0" sldId="446"/>
            <ac:spMk id="8" creationId="{6FB5B264-11A3-4E55-A47C-29AC58C16EF9}"/>
          </ac:spMkLst>
        </pc:spChg>
        <pc:spChg chg="mod">
          <ac:chgData name="Yelena Slizhevskaya" userId="c31c118f-cc09-4814-95e2-f268a72c0a23" providerId="ADAL" clId="{D2F524FF-A938-4105-9F9A-570D15D56A9C}" dt="2018-10-25T09:01:35.397" v="755" actId="1037"/>
          <ac:spMkLst>
            <pc:docMk/>
            <pc:sldMk cId="0" sldId="446"/>
            <ac:spMk id="9" creationId="{5166C0EE-F3A9-4F92-8B8B-91E5F2D8C8D6}"/>
          </ac:spMkLst>
        </pc:spChg>
        <pc:spChg chg="mod">
          <ac:chgData name="Yelena Slizhevskaya" userId="c31c118f-cc09-4814-95e2-f268a72c0a23" providerId="ADAL" clId="{D2F524FF-A938-4105-9F9A-570D15D56A9C}" dt="2018-10-25T09:04:17.559" v="898" actId="1037"/>
          <ac:spMkLst>
            <pc:docMk/>
            <pc:sldMk cId="0" sldId="446"/>
            <ac:spMk id="10" creationId="{5B32AF2A-C761-43CE-9353-C32418658668}"/>
          </ac:spMkLst>
        </pc:spChg>
        <pc:spChg chg="mod">
          <ac:chgData name="Yelena Slizhevskaya" userId="c31c118f-cc09-4814-95e2-f268a72c0a23" providerId="ADAL" clId="{D2F524FF-A938-4105-9F9A-570D15D56A9C}" dt="2018-10-25T09:04:21.601" v="903" actId="1037"/>
          <ac:spMkLst>
            <pc:docMk/>
            <pc:sldMk cId="0" sldId="446"/>
            <ac:spMk id="11" creationId="{5D426D04-2F73-4E52-9635-0130041A66A0}"/>
          </ac:spMkLst>
        </pc:spChg>
        <pc:spChg chg="mod">
          <ac:chgData name="Yelena Slizhevskaya" userId="c31c118f-cc09-4814-95e2-f268a72c0a23" providerId="ADAL" clId="{D2F524FF-A938-4105-9F9A-570D15D56A9C}" dt="2018-10-25T09:19:38.041" v="1029" actId="1036"/>
          <ac:spMkLst>
            <pc:docMk/>
            <pc:sldMk cId="0" sldId="446"/>
            <ac:spMk id="14338" creationId="{F15FAC47-FD0A-46BE-9DC6-0B2C53394D4B}"/>
          </ac:spMkLst>
        </pc:spChg>
        <pc:graphicFrameChg chg="mod">
          <ac:chgData name="Yelena Slizhevskaya" userId="c31c118f-cc09-4814-95e2-f268a72c0a23" providerId="ADAL" clId="{D2F524FF-A938-4105-9F9A-570D15D56A9C}" dt="2018-10-25T09:11:13.599" v="982" actId="403"/>
          <ac:graphicFrameMkLst>
            <pc:docMk/>
            <pc:sldMk cId="0" sldId="446"/>
            <ac:graphicFrameMk id="4" creationId="{0635FB0D-9BA5-4086-AA64-37DDD615DA48}"/>
          </ac:graphicFrameMkLst>
        </pc:graphicFrameChg>
      </pc:sldChg>
      <pc:sldChg chg="addSp delSp modSp">
        <pc:chgData name="Yelena Slizhevskaya" userId="c31c118f-cc09-4814-95e2-f268a72c0a23" providerId="ADAL" clId="{D2F524FF-A938-4105-9F9A-570D15D56A9C}" dt="2018-10-25T08:59:49.882" v="723" actId="1038"/>
        <pc:sldMkLst>
          <pc:docMk/>
          <pc:sldMk cId="1573855528" sldId="448"/>
        </pc:sldMkLst>
        <pc:picChg chg="add mod">
          <ac:chgData name="Yelena Slizhevskaya" userId="c31c118f-cc09-4814-95e2-f268a72c0a23" providerId="ADAL" clId="{D2F524FF-A938-4105-9F9A-570D15D56A9C}" dt="2018-10-25T08:55:58.377" v="716" actId="1036"/>
          <ac:picMkLst>
            <pc:docMk/>
            <pc:sldMk cId="1573855528" sldId="448"/>
            <ac:picMk id="2" creationId="{070BCB11-2F2D-4599-896F-3252AE522B85}"/>
          </ac:picMkLst>
        </pc:picChg>
        <pc:picChg chg="add mod">
          <ac:chgData name="Yelena Slizhevskaya" userId="c31c118f-cc09-4814-95e2-f268a72c0a23" providerId="ADAL" clId="{D2F524FF-A938-4105-9F9A-570D15D56A9C}" dt="2018-10-25T08:59:49.882" v="723" actId="1038"/>
          <ac:picMkLst>
            <pc:docMk/>
            <pc:sldMk cId="1573855528" sldId="448"/>
            <ac:picMk id="3" creationId="{081C4813-02BA-4BEC-B60B-4C4BBB7B13F4}"/>
          </ac:picMkLst>
        </pc:picChg>
        <pc:picChg chg="del">
          <ac:chgData name="Yelena Slizhevskaya" userId="c31c118f-cc09-4814-95e2-f268a72c0a23" providerId="ADAL" clId="{D2F524FF-A938-4105-9F9A-570D15D56A9C}" dt="2018-10-25T08:59:46.856" v="722" actId="1038"/>
          <ac:picMkLst>
            <pc:docMk/>
            <pc:sldMk cId="1573855528" sldId="448"/>
            <ac:picMk id="6" creationId="{DFA31290-E127-4DA1-A805-351C40F83760}"/>
          </ac:picMkLst>
        </pc:picChg>
        <pc:picChg chg="del">
          <ac:chgData name="Yelena Slizhevskaya" userId="c31c118f-cc09-4814-95e2-f268a72c0a23" providerId="ADAL" clId="{D2F524FF-A938-4105-9F9A-570D15D56A9C}" dt="2018-10-25T08:55:54.682" v="711" actId="1038"/>
          <ac:picMkLst>
            <pc:docMk/>
            <pc:sldMk cId="1573855528" sldId="448"/>
            <ac:picMk id="9" creationId="{ED9C59CC-27DB-4034-B2B8-3C5ED676F008}"/>
          </ac:picMkLst>
        </pc:picChg>
      </pc:sldChg>
      <pc:sldChg chg="modSp">
        <pc:chgData name="Yelena Slizhevskaya" userId="c31c118f-cc09-4814-95e2-f268a72c0a23" providerId="ADAL" clId="{D2F524FF-A938-4105-9F9A-570D15D56A9C}" dt="2018-10-25T08:37:41.673" v="304" actId="948"/>
        <pc:sldMkLst>
          <pc:docMk/>
          <pc:sldMk cId="2181830644" sldId="449"/>
        </pc:sldMkLst>
        <pc:spChg chg="mod">
          <ac:chgData name="Yelena Slizhevskaya" userId="c31c118f-cc09-4814-95e2-f268a72c0a23" providerId="ADAL" clId="{D2F524FF-A938-4105-9F9A-570D15D56A9C}" dt="2018-10-25T08:37:41.673" v="304" actId="948"/>
          <ac:spMkLst>
            <pc:docMk/>
            <pc:sldMk cId="2181830644" sldId="449"/>
            <ac:spMk id="8195" creationId="{5A5C8270-49C8-4AB9-A0A0-F653C8402FD0}"/>
          </ac:spMkLst>
        </pc:spChg>
      </pc:sldChg>
      <pc:sldChg chg="addSp delSp modSp del">
        <pc:chgData name="Yelena Slizhevskaya" userId="c31c118f-cc09-4814-95e2-f268a72c0a23" providerId="ADAL" clId="{D2F524FF-A938-4105-9F9A-570D15D56A9C}" dt="2018-10-25T09:11:56.907" v="984" actId="2696"/>
        <pc:sldMkLst>
          <pc:docMk/>
          <pc:sldMk cId="2008666273" sldId="450"/>
        </pc:sldMkLst>
        <pc:spChg chg="del">
          <ac:chgData name="Yelena Slizhevskaya" userId="c31c118f-cc09-4814-95e2-f268a72c0a23" providerId="ADAL" clId="{D2F524FF-A938-4105-9F9A-570D15D56A9C}" dt="2018-10-25T09:08:10.105" v="966" actId="2696"/>
          <ac:spMkLst>
            <pc:docMk/>
            <pc:sldMk cId="2008666273" sldId="450"/>
            <ac:spMk id="2" creationId="{7B1D21C0-BAE6-4A1F-AA84-25C6002ECA6B}"/>
          </ac:spMkLst>
        </pc:spChg>
        <pc:spChg chg="add mod">
          <ac:chgData name="Yelena Slizhevskaya" userId="c31c118f-cc09-4814-95e2-f268a72c0a23" providerId="ADAL" clId="{D2F524FF-A938-4105-9F9A-570D15D56A9C}" dt="2018-10-25T09:08:10.105" v="966" actId="2696"/>
          <ac:spMkLst>
            <pc:docMk/>
            <pc:sldMk cId="2008666273" sldId="450"/>
            <ac:spMk id="3" creationId="{E3783C3D-7520-43DD-A918-8C1F916E8918}"/>
          </ac:spMkLst>
        </pc:spChg>
      </pc:sldChg>
      <pc:sldChg chg="modSp">
        <pc:chgData name="Yelena Slizhevskaya" userId="c31c118f-cc09-4814-95e2-f268a72c0a23" providerId="ADAL" clId="{D2F524FF-A938-4105-9F9A-570D15D56A9C}" dt="2018-10-25T08:44:24.962" v="566" actId="6549"/>
        <pc:sldMkLst>
          <pc:docMk/>
          <pc:sldMk cId="313560423" sldId="451"/>
        </pc:sldMkLst>
        <pc:spChg chg="mod">
          <ac:chgData name="Yelena Slizhevskaya" userId="c31c118f-cc09-4814-95e2-f268a72c0a23" providerId="ADAL" clId="{D2F524FF-A938-4105-9F9A-570D15D56A9C}" dt="2018-10-25T08:43:56.381" v="550" actId="6549"/>
          <ac:spMkLst>
            <pc:docMk/>
            <pc:sldMk cId="313560423" sldId="451"/>
            <ac:spMk id="8194" creationId="{679BE839-DE99-41C9-A547-240D876C169E}"/>
          </ac:spMkLst>
        </pc:spChg>
        <pc:spChg chg="mod">
          <ac:chgData name="Yelena Slizhevskaya" userId="c31c118f-cc09-4814-95e2-f268a72c0a23" providerId="ADAL" clId="{D2F524FF-A938-4105-9F9A-570D15D56A9C}" dt="2018-10-25T08:44:24.962" v="566" actId="6549"/>
          <ac:spMkLst>
            <pc:docMk/>
            <pc:sldMk cId="313560423" sldId="451"/>
            <ac:spMk id="8195" creationId="{5A5C8270-49C8-4AB9-A0A0-F653C8402FD0}"/>
          </ac:spMkLst>
        </pc:spChg>
      </pc:sldChg>
      <pc:sldChg chg="modSp">
        <pc:chgData name="Yelena Slizhevskaya" userId="c31c118f-cc09-4814-95e2-f268a72c0a23" providerId="ADAL" clId="{D2F524FF-A938-4105-9F9A-570D15D56A9C}" dt="2018-10-25T09:07:51.259" v="965" actId="6549"/>
        <pc:sldMkLst>
          <pc:docMk/>
          <pc:sldMk cId="3631486275" sldId="452"/>
        </pc:sldMkLst>
        <pc:spChg chg="mod">
          <ac:chgData name="Yelena Slizhevskaya" userId="c31c118f-cc09-4814-95e2-f268a72c0a23" providerId="ADAL" clId="{D2F524FF-A938-4105-9F9A-570D15D56A9C}" dt="2018-10-25T09:06:41.631" v="953" actId="6549"/>
          <ac:spMkLst>
            <pc:docMk/>
            <pc:sldMk cId="3631486275" sldId="452"/>
            <ac:spMk id="14338" creationId="{F15FAC47-FD0A-46BE-9DC6-0B2C53394D4B}"/>
          </ac:spMkLst>
        </pc:spChg>
        <pc:graphicFrameChg chg="modGraphic">
          <ac:chgData name="Yelena Slizhevskaya" userId="c31c118f-cc09-4814-95e2-f268a72c0a23" providerId="ADAL" clId="{D2F524FF-A938-4105-9F9A-570D15D56A9C}" dt="2018-10-25T09:07:51.259" v="965" actId="6549"/>
          <ac:graphicFrameMkLst>
            <pc:docMk/>
            <pc:sldMk cId="3631486275" sldId="452"/>
            <ac:graphicFrameMk id="2" creationId="{C98E7A65-4504-4F41-915C-839216801F8D}"/>
          </ac:graphicFrameMkLst>
        </pc:graphicFrameChg>
      </pc:sldChg>
      <pc:sldChg chg="add modTransition">
        <pc:chgData name="Yelena Slizhevskaya" userId="c31c118f-cc09-4814-95e2-f268a72c0a23" providerId="ADAL" clId="{D2F524FF-A938-4105-9F9A-570D15D56A9C}" dt="2018-10-25T09:11:51.603" v="983" actId="2696"/>
        <pc:sldMkLst>
          <pc:docMk/>
          <pc:sldMk cId="3119925909" sldId="453"/>
        </pc:sldMkLst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302EAE-08CC-4BD1-B9D0-1218C68DCE3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5DF3DF-D103-45DF-B9FE-2DECE6C0D4E8}">
      <dgm:prSet phldrT="[Text]" custT="1"/>
      <dgm:spPr/>
      <dgm:t>
        <a:bodyPr/>
        <a:lstStyle/>
        <a:p>
          <a:r>
            <a:rPr lang="ru-RU" sz="1800" dirty="0"/>
            <a:t>Функции</a:t>
          </a:r>
          <a:endParaRPr lang="en-US" sz="1800" dirty="0"/>
        </a:p>
      </dgm:t>
    </dgm:pt>
    <dgm:pt modelId="{2E371EDA-2E68-4659-83F7-280911D60550}" type="parTrans" cxnId="{6F73C8FB-5AEC-4578-966D-B607B8FDBB14}">
      <dgm:prSet/>
      <dgm:spPr/>
      <dgm:t>
        <a:bodyPr/>
        <a:lstStyle/>
        <a:p>
          <a:endParaRPr lang="en-US"/>
        </a:p>
      </dgm:t>
    </dgm:pt>
    <dgm:pt modelId="{A8CABE3B-AB7E-4FAD-9846-F592F096DDFE}" type="sibTrans" cxnId="{6F73C8FB-5AEC-4578-966D-B607B8FDBB14}">
      <dgm:prSet/>
      <dgm:spPr/>
      <dgm:t>
        <a:bodyPr/>
        <a:lstStyle/>
        <a:p>
          <a:endParaRPr lang="en-US"/>
        </a:p>
      </dgm:t>
    </dgm:pt>
    <dgm:pt modelId="{09E5FD1A-489B-47A3-9C64-4BF4601F0C19}">
      <dgm:prSet phldrT="[Text]" custT="1"/>
      <dgm:spPr/>
      <dgm:t>
        <a:bodyPr/>
        <a:lstStyle/>
        <a:p>
          <a:r>
            <a:rPr lang="ru-RU" sz="3200" dirty="0"/>
            <a:t>Эволюция роли и функций казначейства</a:t>
          </a:r>
          <a:endParaRPr lang="en-US" sz="3200" dirty="0"/>
        </a:p>
      </dgm:t>
    </dgm:pt>
    <dgm:pt modelId="{5E999A10-8CF5-4681-AF8A-BA956A6D921A}" type="parTrans" cxnId="{1D8F6B1F-C486-434B-B063-7FC701486571}">
      <dgm:prSet/>
      <dgm:spPr/>
      <dgm:t>
        <a:bodyPr/>
        <a:lstStyle/>
        <a:p>
          <a:endParaRPr lang="en-US"/>
        </a:p>
      </dgm:t>
    </dgm:pt>
    <dgm:pt modelId="{6DCB0FBA-6A40-4C15-B745-6A5AD243A8EC}" type="sibTrans" cxnId="{1D8F6B1F-C486-434B-B063-7FC701486571}">
      <dgm:prSet/>
      <dgm:spPr/>
      <dgm:t>
        <a:bodyPr/>
        <a:lstStyle/>
        <a:p>
          <a:endParaRPr lang="en-US"/>
        </a:p>
      </dgm:t>
    </dgm:pt>
    <dgm:pt modelId="{23273CCD-C4D3-4045-89FF-9C8583B8048F}">
      <dgm:prSet phldrT="[Text]" custT="1"/>
      <dgm:spPr/>
      <dgm:t>
        <a:bodyPr/>
        <a:lstStyle/>
        <a:p>
          <a:r>
            <a:rPr lang="ru-RU" sz="2400" dirty="0"/>
            <a:t>ИТ</a:t>
          </a:r>
          <a:endParaRPr lang="en-US" sz="2400" dirty="0"/>
        </a:p>
      </dgm:t>
    </dgm:pt>
    <dgm:pt modelId="{604E3587-EA44-4341-8C1F-488DF73733E0}" type="parTrans" cxnId="{CE5D67B5-D753-4461-AE43-FA65D20DC424}">
      <dgm:prSet/>
      <dgm:spPr/>
      <dgm:t>
        <a:bodyPr/>
        <a:lstStyle/>
        <a:p>
          <a:endParaRPr lang="en-US"/>
        </a:p>
      </dgm:t>
    </dgm:pt>
    <dgm:pt modelId="{51CE05B2-CEA5-419F-B5EC-CF200B444227}" type="sibTrans" cxnId="{CE5D67B5-D753-4461-AE43-FA65D20DC424}">
      <dgm:prSet/>
      <dgm:spPr/>
      <dgm:t>
        <a:bodyPr/>
        <a:lstStyle/>
        <a:p>
          <a:endParaRPr lang="en-US"/>
        </a:p>
      </dgm:t>
    </dgm:pt>
    <dgm:pt modelId="{80FD3989-A8FA-4489-81AC-650786FE12A3}">
      <dgm:prSet phldrT="[Text]" custT="1"/>
      <dgm:spPr/>
      <dgm:t>
        <a:bodyPr/>
        <a:lstStyle/>
        <a:p>
          <a:r>
            <a:rPr lang="ru-RU" altLang="en-US" sz="3200" dirty="0">
              <a:latin typeface="Calibri" pitchFamily="34" charset="0"/>
              <a:cs typeface="Times New Roman" pitchFamily="18" charset="0"/>
            </a:rPr>
            <a:t>Использование ИТ в казначейских операциях</a:t>
          </a:r>
          <a:endParaRPr lang="en-US" sz="3200" dirty="0"/>
        </a:p>
      </dgm:t>
    </dgm:pt>
    <dgm:pt modelId="{2E2EA961-CBF9-451D-883A-DC8EC82F7064}" type="parTrans" cxnId="{414F3814-0E4D-431D-B0B5-24CA86D129A6}">
      <dgm:prSet/>
      <dgm:spPr/>
      <dgm:t>
        <a:bodyPr/>
        <a:lstStyle/>
        <a:p>
          <a:endParaRPr lang="en-US"/>
        </a:p>
      </dgm:t>
    </dgm:pt>
    <dgm:pt modelId="{82A4D3EC-306A-4E18-B23C-C7F481FE6978}" type="sibTrans" cxnId="{414F3814-0E4D-431D-B0B5-24CA86D129A6}">
      <dgm:prSet/>
      <dgm:spPr/>
      <dgm:t>
        <a:bodyPr/>
        <a:lstStyle/>
        <a:p>
          <a:endParaRPr lang="en-US"/>
        </a:p>
      </dgm:t>
    </dgm:pt>
    <dgm:pt modelId="{1FF944BB-62A4-4AD8-9BE7-D7A104BD4CCB}">
      <dgm:prSet phldrT="[Text]" custT="1"/>
      <dgm:spPr>
        <a:solidFill>
          <a:srgbClr val="0FB1AD"/>
        </a:solidFill>
      </dgm:spPr>
      <dgm:t>
        <a:bodyPr/>
        <a:lstStyle/>
        <a:p>
          <a:r>
            <a:rPr lang="ru-RU" sz="1800" dirty="0" err="1"/>
            <a:t>Ликв</a:t>
          </a:r>
          <a:r>
            <a:rPr lang="ru-RU" sz="1800" dirty="0"/>
            <a:t>.</a:t>
          </a:r>
          <a:endParaRPr lang="en-US" sz="1800" dirty="0"/>
        </a:p>
      </dgm:t>
    </dgm:pt>
    <dgm:pt modelId="{7517981B-BB6D-4BBB-8799-B92148891D12}" type="parTrans" cxnId="{288B31B2-4458-482A-8D4C-494E61A88614}">
      <dgm:prSet/>
      <dgm:spPr/>
      <dgm:t>
        <a:bodyPr/>
        <a:lstStyle/>
        <a:p>
          <a:endParaRPr lang="en-US"/>
        </a:p>
      </dgm:t>
    </dgm:pt>
    <dgm:pt modelId="{D93A7B13-0E62-44FF-AE53-D68A9103C0A2}" type="sibTrans" cxnId="{288B31B2-4458-482A-8D4C-494E61A88614}">
      <dgm:prSet/>
      <dgm:spPr/>
      <dgm:t>
        <a:bodyPr/>
        <a:lstStyle/>
        <a:p>
          <a:endParaRPr lang="en-US"/>
        </a:p>
      </dgm:t>
    </dgm:pt>
    <dgm:pt modelId="{1268AC14-3BFC-4C7E-BDF4-84CC478330F3}">
      <dgm:prSet phldrT="[Text]" custT="1"/>
      <dgm:spPr/>
      <dgm:t>
        <a:bodyPr/>
        <a:lstStyle/>
        <a:p>
          <a:r>
            <a:rPr lang="ru-RU" sz="2000" dirty="0"/>
            <a:t>Б/О</a:t>
          </a:r>
          <a:endParaRPr lang="en-US" sz="2000" dirty="0"/>
        </a:p>
      </dgm:t>
    </dgm:pt>
    <dgm:pt modelId="{3787FD17-A63C-4202-BB6C-99F5176BD17A}" type="parTrans" cxnId="{0CADE960-C9F5-47F0-AA96-AF362E16EE43}">
      <dgm:prSet/>
      <dgm:spPr/>
      <dgm:t>
        <a:bodyPr/>
        <a:lstStyle/>
        <a:p>
          <a:endParaRPr lang="en-US"/>
        </a:p>
      </dgm:t>
    </dgm:pt>
    <dgm:pt modelId="{77BF434C-0A02-43F5-AFD6-8334EA46EB77}" type="sibTrans" cxnId="{0CADE960-C9F5-47F0-AA96-AF362E16EE43}">
      <dgm:prSet/>
      <dgm:spPr/>
      <dgm:t>
        <a:bodyPr/>
        <a:lstStyle/>
        <a:p>
          <a:endParaRPr lang="en-US"/>
        </a:p>
      </dgm:t>
    </dgm:pt>
    <dgm:pt modelId="{939AF4FE-878A-45B8-A7B4-26E26338C162}">
      <dgm:prSet phldrT="[Text]" custT="1"/>
      <dgm:spPr>
        <a:solidFill>
          <a:srgbClr val="0FB1AD">
            <a:alpha val="33000"/>
          </a:srgbClr>
        </a:solidFill>
      </dgm:spPr>
      <dgm:t>
        <a:bodyPr/>
        <a:lstStyle/>
        <a:p>
          <a:r>
            <a:rPr lang="ru-RU" altLang="en-US" sz="3200" dirty="0">
              <a:latin typeface="Calibri" pitchFamily="34" charset="0"/>
              <a:cs typeface="Times New Roman" pitchFamily="18" charset="0"/>
            </a:rPr>
            <a:t>Управление ликвидностью</a:t>
          </a:r>
          <a:endParaRPr lang="en-US" sz="3200" dirty="0"/>
        </a:p>
      </dgm:t>
    </dgm:pt>
    <dgm:pt modelId="{0174C759-F38E-4999-AF7E-36B5A96F3552}" type="parTrans" cxnId="{5FF281B9-CD2F-4194-9883-E3436252C589}">
      <dgm:prSet/>
      <dgm:spPr/>
      <dgm:t>
        <a:bodyPr/>
        <a:lstStyle/>
        <a:p>
          <a:endParaRPr lang="en-US"/>
        </a:p>
      </dgm:t>
    </dgm:pt>
    <dgm:pt modelId="{190B8AB9-A789-4564-9EDF-D3E8C513D436}" type="sibTrans" cxnId="{5FF281B9-CD2F-4194-9883-E3436252C589}">
      <dgm:prSet/>
      <dgm:spPr/>
      <dgm:t>
        <a:bodyPr/>
        <a:lstStyle/>
        <a:p>
          <a:endParaRPr lang="en-US"/>
        </a:p>
      </dgm:t>
    </dgm:pt>
    <dgm:pt modelId="{3AAC232B-9655-4F48-90E8-4432AAFD539D}">
      <dgm:prSet custT="1"/>
      <dgm:spPr/>
      <dgm:t>
        <a:bodyPr/>
        <a:lstStyle/>
        <a:p>
          <a:r>
            <a:rPr lang="ru-RU" altLang="en-US" sz="3200" dirty="0">
              <a:latin typeface="Calibri" pitchFamily="34" charset="0"/>
              <a:cs typeface="Times New Roman" pitchFamily="18" charset="0"/>
            </a:rPr>
            <a:t>Бухучёт и отчётность в государственном секторе</a:t>
          </a:r>
          <a:endParaRPr lang="en-US" sz="3200" dirty="0"/>
        </a:p>
      </dgm:t>
    </dgm:pt>
    <dgm:pt modelId="{AC421C6D-78C8-415B-BCE2-71122D3C8F36}" type="parTrans" cxnId="{4878CB4D-CEA4-417F-835A-4A60D64E3EDD}">
      <dgm:prSet/>
      <dgm:spPr/>
      <dgm:t>
        <a:bodyPr/>
        <a:lstStyle/>
        <a:p>
          <a:endParaRPr lang="en-US"/>
        </a:p>
      </dgm:t>
    </dgm:pt>
    <dgm:pt modelId="{FD458E2A-736A-4E5C-A570-A032F612386A}" type="sibTrans" cxnId="{4878CB4D-CEA4-417F-835A-4A60D64E3EDD}">
      <dgm:prSet/>
      <dgm:spPr/>
      <dgm:t>
        <a:bodyPr/>
        <a:lstStyle/>
        <a:p>
          <a:endParaRPr lang="en-US"/>
        </a:p>
      </dgm:t>
    </dgm:pt>
    <dgm:pt modelId="{B0F9D4E4-1C13-4639-ADC1-BE3A556FB140}" type="pres">
      <dgm:prSet presAssocID="{CE302EAE-08CC-4BD1-B9D0-1218C68DCE3A}" presName="linearFlow" presStyleCnt="0">
        <dgm:presLayoutVars>
          <dgm:dir/>
          <dgm:animLvl val="lvl"/>
          <dgm:resizeHandles val="exact"/>
        </dgm:presLayoutVars>
      </dgm:prSet>
      <dgm:spPr/>
    </dgm:pt>
    <dgm:pt modelId="{FE5AC21A-F911-4348-8B4D-D5B4DDAEADF5}" type="pres">
      <dgm:prSet presAssocID="{AE5DF3DF-D103-45DF-B9FE-2DECE6C0D4E8}" presName="composite" presStyleCnt="0"/>
      <dgm:spPr/>
    </dgm:pt>
    <dgm:pt modelId="{7667F4A1-7D81-4749-9BCD-6344E248E1C3}" type="pres">
      <dgm:prSet presAssocID="{AE5DF3DF-D103-45DF-B9FE-2DECE6C0D4E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0D1AD79B-C67C-495B-98B2-886ADCEF7513}" type="pres">
      <dgm:prSet presAssocID="{AE5DF3DF-D103-45DF-B9FE-2DECE6C0D4E8}" presName="descendantText" presStyleLbl="alignAcc1" presStyleIdx="0" presStyleCnt="4">
        <dgm:presLayoutVars>
          <dgm:bulletEnabled val="1"/>
        </dgm:presLayoutVars>
      </dgm:prSet>
      <dgm:spPr/>
    </dgm:pt>
    <dgm:pt modelId="{70C5437B-4B73-4019-850B-B46ABAD39E27}" type="pres">
      <dgm:prSet presAssocID="{A8CABE3B-AB7E-4FAD-9846-F592F096DDFE}" presName="sp" presStyleCnt="0"/>
      <dgm:spPr/>
    </dgm:pt>
    <dgm:pt modelId="{5E022856-8BA8-40AB-B536-A6359C63F878}" type="pres">
      <dgm:prSet presAssocID="{23273CCD-C4D3-4045-89FF-9C8583B8048F}" presName="composite" presStyleCnt="0"/>
      <dgm:spPr/>
    </dgm:pt>
    <dgm:pt modelId="{6494DFB4-2A22-4D68-92AC-876C31F8DDCF}" type="pres">
      <dgm:prSet presAssocID="{23273CCD-C4D3-4045-89FF-9C8583B8048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F2ECB573-55E0-4987-9A32-E394E5AA07AA}" type="pres">
      <dgm:prSet presAssocID="{23273CCD-C4D3-4045-89FF-9C8583B8048F}" presName="descendantText" presStyleLbl="alignAcc1" presStyleIdx="1" presStyleCnt="4">
        <dgm:presLayoutVars>
          <dgm:bulletEnabled val="1"/>
        </dgm:presLayoutVars>
      </dgm:prSet>
      <dgm:spPr/>
    </dgm:pt>
    <dgm:pt modelId="{CADFC75F-51A6-40A9-952F-42555047A21D}" type="pres">
      <dgm:prSet presAssocID="{51CE05B2-CEA5-419F-B5EC-CF200B444227}" presName="sp" presStyleCnt="0"/>
      <dgm:spPr/>
    </dgm:pt>
    <dgm:pt modelId="{53710ADA-05CF-4CF3-A759-00EFB5D49460}" type="pres">
      <dgm:prSet presAssocID="{1FF944BB-62A4-4AD8-9BE7-D7A104BD4CCB}" presName="composite" presStyleCnt="0"/>
      <dgm:spPr/>
    </dgm:pt>
    <dgm:pt modelId="{0EB62167-D0C8-4CFB-B44D-EECB3E96FFA0}" type="pres">
      <dgm:prSet presAssocID="{1FF944BB-62A4-4AD8-9BE7-D7A104BD4CCB}" presName="parentText" presStyleLbl="alignNode1" presStyleIdx="2" presStyleCnt="4" custLinFactNeighborX="0">
        <dgm:presLayoutVars>
          <dgm:chMax val="1"/>
          <dgm:bulletEnabled val="1"/>
        </dgm:presLayoutVars>
      </dgm:prSet>
      <dgm:spPr/>
    </dgm:pt>
    <dgm:pt modelId="{D3BA68EF-E433-4B7B-A91A-C380F6BBD70E}" type="pres">
      <dgm:prSet presAssocID="{1FF944BB-62A4-4AD8-9BE7-D7A104BD4CCB}" presName="descendantText" presStyleLbl="alignAcc1" presStyleIdx="2" presStyleCnt="4" custScaleX="100000" custLinFactNeighborX="0" custLinFactNeighborY="-8032">
        <dgm:presLayoutVars>
          <dgm:bulletEnabled val="1"/>
        </dgm:presLayoutVars>
      </dgm:prSet>
      <dgm:spPr/>
    </dgm:pt>
    <dgm:pt modelId="{760BC779-0E20-4FEB-8CFE-09D1424AC916}" type="pres">
      <dgm:prSet presAssocID="{D93A7B13-0E62-44FF-AE53-D68A9103C0A2}" presName="sp" presStyleCnt="0"/>
      <dgm:spPr/>
    </dgm:pt>
    <dgm:pt modelId="{0C2E0904-502C-494B-8125-76AA436BD15A}" type="pres">
      <dgm:prSet presAssocID="{1268AC14-3BFC-4C7E-BDF4-84CC478330F3}" presName="composite" presStyleCnt="0"/>
      <dgm:spPr/>
    </dgm:pt>
    <dgm:pt modelId="{C295F131-C83E-45E8-8CF0-CBE051E9B18B}" type="pres">
      <dgm:prSet presAssocID="{1268AC14-3BFC-4C7E-BDF4-84CC478330F3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430734FC-AC1F-4007-BF49-F1BE428C4A6F}" type="pres">
      <dgm:prSet presAssocID="{1268AC14-3BFC-4C7E-BDF4-84CC478330F3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0A8DEE04-2493-4CE6-8118-776D9AF35213}" type="presOf" srcId="{3AAC232B-9655-4F48-90E8-4432AAFD539D}" destId="{430734FC-AC1F-4007-BF49-F1BE428C4A6F}" srcOrd="0" destOrd="0" presId="urn:microsoft.com/office/officeart/2005/8/layout/chevron2"/>
    <dgm:cxn modelId="{414F3814-0E4D-431D-B0B5-24CA86D129A6}" srcId="{23273CCD-C4D3-4045-89FF-9C8583B8048F}" destId="{80FD3989-A8FA-4489-81AC-650786FE12A3}" srcOrd="0" destOrd="0" parTransId="{2E2EA961-CBF9-451D-883A-DC8EC82F7064}" sibTransId="{82A4D3EC-306A-4E18-B23C-C7F481FE6978}"/>
    <dgm:cxn modelId="{3ABB2B1B-9A52-40FD-96BF-FBD7D1059DEC}" type="presOf" srcId="{23273CCD-C4D3-4045-89FF-9C8583B8048F}" destId="{6494DFB4-2A22-4D68-92AC-876C31F8DDCF}" srcOrd="0" destOrd="0" presId="urn:microsoft.com/office/officeart/2005/8/layout/chevron2"/>
    <dgm:cxn modelId="{1D8F6B1F-C486-434B-B063-7FC701486571}" srcId="{AE5DF3DF-D103-45DF-B9FE-2DECE6C0D4E8}" destId="{09E5FD1A-489B-47A3-9C64-4BF4601F0C19}" srcOrd="0" destOrd="0" parTransId="{5E999A10-8CF5-4681-AF8A-BA956A6D921A}" sibTransId="{6DCB0FBA-6A40-4C15-B745-6A5AD243A8EC}"/>
    <dgm:cxn modelId="{03492721-6A49-49FF-AA8F-B8C81607B9E6}" type="presOf" srcId="{CE302EAE-08CC-4BD1-B9D0-1218C68DCE3A}" destId="{B0F9D4E4-1C13-4639-ADC1-BE3A556FB140}" srcOrd="0" destOrd="0" presId="urn:microsoft.com/office/officeart/2005/8/layout/chevron2"/>
    <dgm:cxn modelId="{0CADE960-C9F5-47F0-AA96-AF362E16EE43}" srcId="{CE302EAE-08CC-4BD1-B9D0-1218C68DCE3A}" destId="{1268AC14-3BFC-4C7E-BDF4-84CC478330F3}" srcOrd="3" destOrd="0" parTransId="{3787FD17-A63C-4202-BB6C-99F5176BD17A}" sibTransId="{77BF434C-0A02-43F5-AFD6-8334EA46EB77}"/>
    <dgm:cxn modelId="{4878CB4D-CEA4-417F-835A-4A60D64E3EDD}" srcId="{1268AC14-3BFC-4C7E-BDF4-84CC478330F3}" destId="{3AAC232B-9655-4F48-90E8-4432AAFD539D}" srcOrd="0" destOrd="0" parTransId="{AC421C6D-78C8-415B-BCE2-71122D3C8F36}" sibTransId="{FD458E2A-736A-4E5C-A570-A032F612386A}"/>
    <dgm:cxn modelId="{D794E86F-6B53-41FA-9623-49B5DBCFC420}" type="presOf" srcId="{09E5FD1A-489B-47A3-9C64-4BF4601F0C19}" destId="{0D1AD79B-C67C-495B-98B2-886ADCEF7513}" srcOrd="0" destOrd="0" presId="urn:microsoft.com/office/officeart/2005/8/layout/chevron2"/>
    <dgm:cxn modelId="{B7E6747B-4EAF-477B-8640-DA976E8155C5}" type="presOf" srcId="{80FD3989-A8FA-4489-81AC-650786FE12A3}" destId="{F2ECB573-55E0-4987-9A32-E394E5AA07AA}" srcOrd="0" destOrd="0" presId="urn:microsoft.com/office/officeart/2005/8/layout/chevron2"/>
    <dgm:cxn modelId="{B6CC4C9F-6AA3-4E77-A310-A9244B85FB23}" type="presOf" srcId="{1268AC14-3BFC-4C7E-BDF4-84CC478330F3}" destId="{C295F131-C83E-45E8-8CF0-CBE051E9B18B}" srcOrd="0" destOrd="0" presId="urn:microsoft.com/office/officeart/2005/8/layout/chevron2"/>
    <dgm:cxn modelId="{7D4B32B1-5140-48B0-9CAF-C96ECF43E3FE}" type="presOf" srcId="{939AF4FE-878A-45B8-A7B4-26E26338C162}" destId="{D3BA68EF-E433-4B7B-A91A-C380F6BBD70E}" srcOrd="0" destOrd="0" presId="urn:microsoft.com/office/officeart/2005/8/layout/chevron2"/>
    <dgm:cxn modelId="{288B31B2-4458-482A-8D4C-494E61A88614}" srcId="{CE302EAE-08CC-4BD1-B9D0-1218C68DCE3A}" destId="{1FF944BB-62A4-4AD8-9BE7-D7A104BD4CCB}" srcOrd="2" destOrd="0" parTransId="{7517981B-BB6D-4BBB-8799-B92148891D12}" sibTransId="{D93A7B13-0E62-44FF-AE53-D68A9103C0A2}"/>
    <dgm:cxn modelId="{CE5D67B5-D753-4461-AE43-FA65D20DC424}" srcId="{CE302EAE-08CC-4BD1-B9D0-1218C68DCE3A}" destId="{23273CCD-C4D3-4045-89FF-9C8583B8048F}" srcOrd="1" destOrd="0" parTransId="{604E3587-EA44-4341-8C1F-488DF73733E0}" sibTransId="{51CE05B2-CEA5-419F-B5EC-CF200B444227}"/>
    <dgm:cxn modelId="{5FF281B9-CD2F-4194-9883-E3436252C589}" srcId="{1FF944BB-62A4-4AD8-9BE7-D7A104BD4CCB}" destId="{939AF4FE-878A-45B8-A7B4-26E26338C162}" srcOrd="0" destOrd="0" parTransId="{0174C759-F38E-4999-AF7E-36B5A96F3552}" sibTransId="{190B8AB9-A789-4564-9EDF-D3E8C513D436}"/>
    <dgm:cxn modelId="{017F83DC-D9CD-43AA-83EE-FE0250446E4D}" type="presOf" srcId="{AE5DF3DF-D103-45DF-B9FE-2DECE6C0D4E8}" destId="{7667F4A1-7D81-4749-9BCD-6344E248E1C3}" srcOrd="0" destOrd="0" presId="urn:microsoft.com/office/officeart/2005/8/layout/chevron2"/>
    <dgm:cxn modelId="{0E2047F4-77E0-468D-9978-DF1A86665339}" type="presOf" srcId="{1FF944BB-62A4-4AD8-9BE7-D7A104BD4CCB}" destId="{0EB62167-D0C8-4CFB-B44D-EECB3E96FFA0}" srcOrd="0" destOrd="0" presId="urn:microsoft.com/office/officeart/2005/8/layout/chevron2"/>
    <dgm:cxn modelId="{6F73C8FB-5AEC-4578-966D-B607B8FDBB14}" srcId="{CE302EAE-08CC-4BD1-B9D0-1218C68DCE3A}" destId="{AE5DF3DF-D103-45DF-B9FE-2DECE6C0D4E8}" srcOrd="0" destOrd="0" parTransId="{2E371EDA-2E68-4659-83F7-280911D60550}" sibTransId="{A8CABE3B-AB7E-4FAD-9846-F592F096DDFE}"/>
    <dgm:cxn modelId="{9112FBAE-AFA8-46B4-A83A-76F6B7B770C2}" type="presParOf" srcId="{B0F9D4E4-1C13-4639-ADC1-BE3A556FB140}" destId="{FE5AC21A-F911-4348-8B4D-D5B4DDAEADF5}" srcOrd="0" destOrd="0" presId="urn:microsoft.com/office/officeart/2005/8/layout/chevron2"/>
    <dgm:cxn modelId="{6270ABA3-361D-4050-8ABD-856892C2895C}" type="presParOf" srcId="{FE5AC21A-F911-4348-8B4D-D5B4DDAEADF5}" destId="{7667F4A1-7D81-4749-9BCD-6344E248E1C3}" srcOrd="0" destOrd="0" presId="urn:microsoft.com/office/officeart/2005/8/layout/chevron2"/>
    <dgm:cxn modelId="{575460B9-FB97-493B-996C-5DE8AD708C3F}" type="presParOf" srcId="{FE5AC21A-F911-4348-8B4D-D5B4DDAEADF5}" destId="{0D1AD79B-C67C-495B-98B2-886ADCEF7513}" srcOrd="1" destOrd="0" presId="urn:microsoft.com/office/officeart/2005/8/layout/chevron2"/>
    <dgm:cxn modelId="{F9BA15EF-F554-4C17-AFB4-BE1E6CC41FA0}" type="presParOf" srcId="{B0F9D4E4-1C13-4639-ADC1-BE3A556FB140}" destId="{70C5437B-4B73-4019-850B-B46ABAD39E27}" srcOrd="1" destOrd="0" presId="urn:microsoft.com/office/officeart/2005/8/layout/chevron2"/>
    <dgm:cxn modelId="{F4E37063-661B-42AE-A9A4-D4178C26DF0E}" type="presParOf" srcId="{B0F9D4E4-1C13-4639-ADC1-BE3A556FB140}" destId="{5E022856-8BA8-40AB-B536-A6359C63F878}" srcOrd="2" destOrd="0" presId="urn:microsoft.com/office/officeart/2005/8/layout/chevron2"/>
    <dgm:cxn modelId="{0FBDA993-56B2-48CE-9663-F09FCC88F3C6}" type="presParOf" srcId="{5E022856-8BA8-40AB-B536-A6359C63F878}" destId="{6494DFB4-2A22-4D68-92AC-876C31F8DDCF}" srcOrd="0" destOrd="0" presId="urn:microsoft.com/office/officeart/2005/8/layout/chevron2"/>
    <dgm:cxn modelId="{C61FD1F9-A3AB-4089-BC48-65112A0E6BCC}" type="presParOf" srcId="{5E022856-8BA8-40AB-B536-A6359C63F878}" destId="{F2ECB573-55E0-4987-9A32-E394E5AA07AA}" srcOrd="1" destOrd="0" presId="urn:microsoft.com/office/officeart/2005/8/layout/chevron2"/>
    <dgm:cxn modelId="{8A0F6A8F-EE41-445E-B454-3ED66C839C45}" type="presParOf" srcId="{B0F9D4E4-1C13-4639-ADC1-BE3A556FB140}" destId="{CADFC75F-51A6-40A9-952F-42555047A21D}" srcOrd="3" destOrd="0" presId="urn:microsoft.com/office/officeart/2005/8/layout/chevron2"/>
    <dgm:cxn modelId="{C42B56A6-5653-4FE3-8641-DB143D4589EA}" type="presParOf" srcId="{B0F9D4E4-1C13-4639-ADC1-BE3A556FB140}" destId="{53710ADA-05CF-4CF3-A759-00EFB5D49460}" srcOrd="4" destOrd="0" presId="urn:microsoft.com/office/officeart/2005/8/layout/chevron2"/>
    <dgm:cxn modelId="{2B632178-DCDE-4871-B4FC-D5EEF8FEE5F6}" type="presParOf" srcId="{53710ADA-05CF-4CF3-A759-00EFB5D49460}" destId="{0EB62167-D0C8-4CFB-B44D-EECB3E96FFA0}" srcOrd="0" destOrd="0" presId="urn:microsoft.com/office/officeart/2005/8/layout/chevron2"/>
    <dgm:cxn modelId="{6DBFAC9B-BC08-4824-B1E1-5FCD833227E3}" type="presParOf" srcId="{53710ADA-05CF-4CF3-A759-00EFB5D49460}" destId="{D3BA68EF-E433-4B7B-A91A-C380F6BBD70E}" srcOrd="1" destOrd="0" presId="urn:microsoft.com/office/officeart/2005/8/layout/chevron2"/>
    <dgm:cxn modelId="{F2EED092-41BF-44DA-B641-1C50D3C0FDB8}" type="presParOf" srcId="{B0F9D4E4-1C13-4639-ADC1-BE3A556FB140}" destId="{760BC779-0E20-4FEB-8CFE-09D1424AC916}" srcOrd="5" destOrd="0" presId="urn:microsoft.com/office/officeart/2005/8/layout/chevron2"/>
    <dgm:cxn modelId="{F2F7BD07-1B52-4ED1-A627-1F3CFEEE7A2E}" type="presParOf" srcId="{B0F9D4E4-1C13-4639-ADC1-BE3A556FB140}" destId="{0C2E0904-502C-494B-8125-76AA436BD15A}" srcOrd="6" destOrd="0" presId="urn:microsoft.com/office/officeart/2005/8/layout/chevron2"/>
    <dgm:cxn modelId="{99863118-A93A-4CE5-B54A-292C68EB880A}" type="presParOf" srcId="{0C2E0904-502C-494B-8125-76AA436BD15A}" destId="{C295F131-C83E-45E8-8CF0-CBE051E9B18B}" srcOrd="0" destOrd="0" presId="urn:microsoft.com/office/officeart/2005/8/layout/chevron2"/>
    <dgm:cxn modelId="{70D54831-1AAE-4BA1-90D6-25BB02FD115B}" type="presParOf" srcId="{0C2E0904-502C-494B-8125-76AA436BD15A}" destId="{430734FC-AC1F-4007-BF49-F1BE428C4A6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956844-44B2-43E1-96B2-6A09842E2A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395AC3-44F2-43CA-94C4-C53867CC5DDA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ru-RU" sz="2400" b="1" dirty="0">
              <a:solidFill>
                <a:srgbClr val="FF0000"/>
              </a:solidFill>
            </a:rPr>
            <a:t>Четыре</a:t>
          </a:r>
        </a:p>
        <a:p>
          <a:pPr>
            <a:spcAft>
              <a:spcPct val="35000"/>
            </a:spcAft>
          </a:pPr>
          <a:r>
            <a:rPr lang="ru-RU" sz="2000" dirty="0">
              <a:solidFill>
                <a:schemeClr val="tx1"/>
              </a:solidFill>
            </a:rPr>
            <a:t>тематических семинара</a:t>
          </a:r>
          <a:endParaRPr lang="en-US" sz="2000" dirty="0">
            <a:solidFill>
              <a:schemeClr val="tx1"/>
            </a:solidFill>
          </a:endParaRPr>
        </a:p>
      </dgm:t>
    </dgm:pt>
    <dgm:pt modelId="{AAE19C80-A85F-4F8C-B76F-233B34405870}" type="parTrans" cxnId="{90FCD1C3-C67D-4ED5-96A3-06501A38C3E2}">
      <dgm:prSet/>
      <dgm:spPr/>
      <dgm:t>
        <a:bodyPr/>
        <a:lstStyle/>
        <a:p>
          <a:endParaRPr lang="en-US"/>
        </a:p>
      </dgm:t>
    </dgm:pt>
    <dgm:pt modelId="{4B9715A4-187C-4144-A591-23D53F93CB69}" type="sibTrans" cxnId="{90FCD1C3-C67D-4ED5-96A3-06501A38C3E2}">
      <dgm:prSet/>
      <dgm:spPr/>
      <dgm:t>
        <a:bodyPr/>
        <a:lstStyle/>
        <a:p>
          <a:endParaRPr lang="en-US"/>
        </a:p>
      </dgm:t>
    </dgm:pt>
    <dgm:pt modelId="{CCB8495D-04BD-44D9-BC5C-C4C15463EE1E}">
      <dgm:prSet phldrT="[Text]" custT="1"/>
      <dgm:spPr/>
      <dgm:t>
        <a:bodyPr/>
        <a:lstStyle/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800" kern="1200" dirty="0"/>
        </a:p>
      </dgm:t>
    </dgm:pt>
    <dgm:pt modelId="{7E3CFF77-A8D8-4548-B46B-1E5A27231D6D}" type="sibTrans" cxnId="{85BB834B-3D58-44EC-8FA9-11983D85F52C}">
      <dgm:prSet/>
      <dgm:spPr/>
      <dgm:t>
        <a:bodyPr/>
        <a:lstStyle/>
        <a:p>
          <a:endParaRPr lang="en-US"/>
        </a:p>
      </dgm:t>
    </dgm:pt>
    <dgm:pt modelId="{8FC39113-1B81-4AD2-A35E-F84E7A437550}" type="parTrans" cxnId="{85BB834B-3D58-44EC-8FA9-11983D85F52C}">
      <dgm:prSet/>
      <dgm:spPr/>
      <dgm:t>
        <a:bodyPr/>
        <a:lstStyle/>
        <a:p>
          <a:endParaRPr lang="en-US"/>
        </a:p>
      </dgm:t>
    </dgm:pt>
    <dgm:pt modelId="{0781F2FB-FFA6-4F63-B2B6-38D4F9F1998B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ru-RU" sz="1800" b="1" dirty="0"/>
            <a:t>Кишинёв</a:t>
          </a:r>
          <a:r>
            <a:rPr lang="en-US" sz="1800" b="1" dirty="0"/>
            <a:t> 2017 </a:t>
          </a:r>
          <a:r>
            <a:rPr lang="en-US" sz="1800" dirty="0"/>
            <a:t>– </a:t>
          </a:r>
          <a:r>
            <a:rPr lang="ru-RU" sz="1800" dirty="0"/>
            <a:t>управление ликвидностью и долгом: взаимодействие и координация</a:t>
          </a:r>
          <a:endParaRPr lang="en-US" sz="1800" dirty="0"/>
        </a:p>
      </dgm:t>
    </dgm:pt>
    <dgm:pt modelId="{D339C438-3B5A-4D7C-96E2-6671B30A576C}" type="parTrans" cxnId="{BFC82523-D3A6-4767-8EDB-6BD10EE9A408}">
      <dgm:prSet/>
      <dgm:spPr/>
      <dgm:t>
        <a:bodyPr/>
        <a:lstStyle/>
        <a:p>
          <a:endParaRPr lang="en-US"/>
        </a:p>
      </dgm:t>
    </dgm:pt>
    <dgm:pt modelId="{99F50852-6057-486C-9CEC-A69CB7A43630}" type="sibTrans" cxnId="{BFC82523-D3A6-4767-8EDB-6BD10EE9A408}">
      <dgm:prSet/>
      <dgm:spPr/>
      <dgm:t>
        <a:bodyPr/>
        <a:lstStyle/>
        <a:p>
          <a:endParaRPr lang="en-US"/>
        </a:p>
      </dgm:t>
    </dgm:pt>
    <dgm:pt modelId="{E32C1713-EB85-4CD2-AF83-A354406007D4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ru-RU" sz="1800" b="1" dirty="0"/>
            <a:t>Москва 2</a:t>
          </a:r>
          <a:r>
            <a:rPr lang="en-US" sz="1800" b="1" dirty="0"/>
            <a:t>017 </a:t>
          </a:r>
          <a:r>
            <a:rPr lang="en-US" sz="1800" dirty="0"/>
            <a:t>– </a:t>
          </a:r>
          <a:r>
            <a:rPr lang="ru-RU" sz="1800" dirty="0"/>
            <a:t>таргетирование остатка ЕКС</a:t>
          </a:r>
          <a:r>
            <a:rPr lang="en-US" sz="1800" dirty="0"/>
            <a:t>; </a:t>
          </a:r>
          <a:r>
            <a:rPr lang="ru-RU" sz="1800" dirty="0"/>
            <a:t>взаимодействие с Центральным банком</a:t>
          </a:r>
          <a:endParaRPr lang="en-US" sz="1800" dirty="0"/>
        </a:p>
      </dgm:t>
    </dgm:pt>
    <dgm:pt modelId="{9DE4C170-D7D3-4D6A-9771-29A089299470}" type="parTrans" cxnId="{2DEB192D-89C7-4670-8D30-05822B26AC47}">
      <dgm:prSet/>
      <dgm:spPr/>
      <dgm:t>
        <a:bodyPr/>
        <a:lstStyle/>
        <a:p>
          <a:endParaRPr lang="en-US"/>
        </a:p>
      </dgm:t>
    </dgm:pt>
    <dgm:pt modelId="{BB538753-D8FA-4D49-A5EA-30208458B10F}" type="sibTrans" cxnId="{2DEB192D-89C7-4670-8D30-05822B26AC47}">
      <dgm:prSet/>
      <dgm:spPr/>
      <dgm:t>
        <a:bodyPr/>
        <a:lstStyle/>
        <a:p>
          <a:endParaRPr lang="en-US"/>
        </a:p>
      </dgm:t>
    </dgm:pt>
    <dgm:pt modelId="{36BA59FD-FF6A-4F8E-9918-3C3C550D51ED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ru-RU" sz="1800" b="1" dirty="0"/>
            <a:t>Анкара </a:t>
          </a:r>
          <a:r>
            <a:rPr lang="en-US" sz="1800" b="1" dirty="0"/>
            <a:t>2016</a:t>
          </a:r>
          <a:r>
            <a:rPr lang="en-US" sz="1800" dirty="0"/>
            <a:t> – </a:t>
          </a:r>
          <a:r>
            <a:rPr lang="ru-RU" sz="1800" dirty="0"/>
            <a:t>отдельные вопросы управления ликвидностью</a:t>
          </a:r>
          <a:endParaRPr lang="en-US" sz="1800" dirty="0"/>
        </a:p>
      </dgm:t>
    </dgm:pt>
    <dgm:pt modelId="{2654FD30-A1DA-40F2-BF16-012804546F10}" type="parTrans" cxnId="{14EF427D-A62E-4CCB-AB94-DFA86D80E4ED}">
      <dgm:prSet/>
      <dgm:spPr/>
      <dgm:t>
        <a:bodyPr/>
        <a:lstStyle/>
        <a:p>
          <a:endParaRPr lang="en-US"/>
        </a:p>
      </dgm:t>
    </dgm:pt>
    <dgm:pt modelId="{6CC951B6-1CDD-4195-9931-E330CB48ECF3}" type="sibTrans" cxnId="{14EF427D-A62E-4CCB-AB94-DFA86D80E4ED}">
      <dgm:prSet/>
      <dgm:spPr/>
      <dgm:t>
        <a:bodyPr/>
        <a:lstStyle/>
        <a:p>
          <a:endParaRPr lang="en-US"/>
        </a:p>
      </dgm:t>
    </dgm:pt>
    <dgm:pt modelId="{BBA8BBF4-31B8-4346-AD7D-DD20F33D54FD}">
      <dgm:prSet custT="1"/>
      <dgm:spPr/>
      <dgm:t>
        <a:bodyPr/>
        <a:lstStyle/>
        <a:p>
          <a:pPr>
            <a:spcAft>
              <a:spcPct val="15000"/>
            </a:spcAft>
          </a:pPr>
          <a:r>
            <a:rPr lang="ru-RU" sz="1800" b="1" dirty="0"/>
            <a:t>Вена</a:t>
          </a:r>
          <a:r>
            <a:rPr lang="en-US" sz="1800" b="1" dirty="0"/>
            <a:t> 2018 (</a:t>
          </a:r>
          <a:r>
            <a:rPr lang="ru-RU" sz="1800" b="1" dirty="0"/>
            <a:t>текущее</a:t>
          </a:r>
          <a:r>
            <a:rPr lang="en-US" sz="1800" b="1" dirty="0"/>
            <a:t>) </a:t>
          </a:r>
          <a:r>
            <a:rPr lang="en-US" sz="1800" dirty="0"/>
            <a:t>– </a:t>
          </a:r>
          <a:r>
            <a:rPr lang="ru-RU" sz="1800" dirty="0"/>
            <a:t>прогнозирование потоков денежных средств</a:t>
          </a:r>
          <a:endParaRPr lang="en-US" sz="1800" dirty="0"/>
        </a:p>
      </dgm:t>
    </dgm:pt>
    <dgm:pt modelId="{7D5277E9-50B9-4ACB-BF64-7001EDF9A5B2}" type="sibTrans" cxnId="{8122E986-081A-4C83-A109-7422633B93C6}">
      <dgm:prSet/>
      <dgm:spPr/>
      <dgm:t>
        <a:bodyPr/>
        <a:lstStyle/>
        <a:p>
          <a:endParaRPr lang="en-US"/>
        </a:p>
      </dgm:t>
    </dgm:pt>
    <dgm:pt modelId="{8481FB43-3CFB-4EF1-8F74-E57872D10A4B}" type="parTrans" cxnId="{8122E986-081A-4C83-A109-7422633B93C6}">
      <dgm:prSet/>
      <dgm:spPr/>
      <dgm:t>
        <a:bodyPr/>
        <a:lstStyle/>
        <a:p>
          <a:endParaRPr lang="en-US"/>
        </a:p>
      </dgm:t>
    </dgm:pt>
    <dgm:pt modelId="{32897CB2-C440-48C5-B1CB-556F4AF0CCBC}" type="pres">
      <dgm:prSet presAssocID="{5B956844-44B2-43E1-96B2-6A09842E2AC0}" presName="Name0" presStyleCnt="0">
        <dgm:presLayoutVars>
          <dgm:dir/>
          <dgm:animLvl val="lvl"/>
          <dgm:resizeHandles val="exact"/>
        </dgm:presLayoutVars>
      </dgm:prSet>
      <dgm:spPr/>
    </dgm:pt>
    <dgm:pt modelId="{D951A707-2B84-4836-B7E7-499B54B47FBD}" type="pres">
      <dgm:prSet presAssocID="{39395AC3-44F2-43CA-94C4-C53867CC5DDA}" presName="linNode" presStyleCnt="0"/>
      <dgm:spPr/>
    </dgm:pt>
    <dgm:pt modelId="{F5260018-36B2-4B62-B3D4-6808BD49C051}" type="pres">
      <dgm:prSet presAssocID="{39395AC3-44F2-43CA-94C4-C53867CC5DDA}" presName="parentText" presStyleLbl="node1" presStyleIdx="0" presStyleCnt="1" custScaleX="74764" custScaleY="80454" custLinFactNeighborX="-1903" custLinFactNeighborY="-9574">
        <dgm:presLayoutVars>
          <dgm:chMax val="1"/>
          <dgm:bulletEnabled val="1"/>
        </dgm:presLayoutVars>
      </dgm:prSet>
      <dgm:spPr/>
    </dgm:pt>
    <dgm:pt modelId="{39E8FF0F-EA50-4B9D-AE55-13F14B96B741}" type="pres">
      <dgm:prSet presAssocID="{39395AC3-44F2-43CA-94C4-C53867CC5DDA}" presName="descendantText" presStyleLbl="alignAccFollowNode1" presStyleIdx="0" presStyleCnt="1" custScaleX="149309" custScaleY="103500" custLinFactNeighborY="-14720">
        <dgm:presLayoutVars>
          <dgm:bulletEnabled val="1"/>
        </dgm:presLayoutVars>
      </dgm:prSet>
      <dgm:spPr/>
    </dgm:pt>
  </dgm:ptLst>
  <dgm:cxnLst>
    <dgm:cxn modelId="{CF6F3721-3EAC-41D4-AD14-4617443641B5}" type="presOf" srcId="{CCB8495D-04BD-44D9-BC5C-C4C15463EE1E}" destId="{39E8FF0F-EA50-4B9D-AE55-13F14B96B741}" srcOrd="0" destOrd="0" presId="urn:microsoft.com/office/officeart/2005/8/layout/vList5"/>
    <dgm:cxn modelId="{BFC82523-D3A6-4767-8EDB-6BD10EE9A408}" srcId="{39395AC3-44F2-43CA-94C4-C53867CC5DDA}" destId="{0781F2FB-FFA6-4F63-B2B6-38D4F9F1998B}" srcOrd="2" destOrd="0" parTransId="{D339C438-3B5A-4D7C-96E2-6671B30A576C}" sibTransId="{99F50852-6057-486C-9CEC-A69CB7A43630}"/>
    <dgm:cxn modelId="{2DEB192D-89C7-4670-8D30-05822B26AC47}" srcId="{39395AC3-44F2-43CA-94C4-C53867CC5DDA}" destId="{E32C1713-EB85-4CD2-AF83-A354406007D4}" srcOrd="3" destOrd="0" parTransId="{9DE4C170-D7D3-4D6A-9771-29A089299470}" sibTransId="{BB538753-D8FA-4D49-A5EA-30208458B10F}"/>
    <dgm:cxn modelId="{42AC1537-BED9-40D7-B2C8-4CAE57CED814}" type="presOf" srcId="{36BA59FD-FF6A-4F8E-9918-3C3C550D51ED}" destId="{39E8FF0F-EA50-4B9D-AE55-13F14B96B741}" srcOrd="0" destOrd="4" presId="urn:microsoft.com/office/officeart/2005/8/layout/vList5"/>
    <dgm:cxn modelId="{C6FE5F44-D18D-46FD-AFB2-1682EA30DEB8}" type="presOf" srcId="{5B956844-44B2-43E1-96B2-6A09842E2AC0}" destId="{32897CB2-C440-48C5-B1CB-556F4AF0CCBC}" srcOrd="0" destOrd="0" presId="urn:microsoft.com/office/officeart/2005/8/layout/vList5"/>
    <dgm:cxn modelId="{85BB834B-3D58-44EC-8FA9-11983D85F52C}" srcId="{39395AC3-44F2-43CA-94C4-C53867CC5DDA}" destId="{CCB8495D-04BD-44D9-BC5C-C4C15463EE1E}" srcOrd="0" destOrd="0" parTransId="{8FC39113-1B81-4AD2-A35E-F84E7A437550}" sibTransId="{7E3CFF77-A8D8-4548-B46B-1E5A27231D6D}"/>
    <dgm:cxn modelId="{14EF427D-A62E-4CCB-AB94-DFA86D80E4ED}" srcId="{39395AC3-44F2-43CA-94C4-C53867CC5DDA}" destId="{36BA59FD-FF6A-4F8E-9918-3C3C550D51ED}" srcOrd="4" destOrd="0" parTransId="{2654FD30-A1DA-40F2-BF16-012804546F10}" sibTransId="{6CC951B6-1CDD-4195-9931-E330CB48ECF3}"/>
    <dgm:cxn modelId="{8122E986-081A-4C83-A109-7422633B93C6}" srcId="{39395AC3-44F2-43CA-94C4-C53867CC5DDA}" destId="{BBA8BBF4-31B8-4346-AD7D-DD20F33D54FD}" srcOrd="1" destOrd="0" parTransId="{8481FB43-3CFB-4EF1-8F74-E57872D10A4B}" sibTransId="{7D5277E9-50B9-4ACB-BF64-7001EDF9A5B2}"/>
    <dgm:cxn modelId="{0D68B189-3DCC-41BA-AA6C-2C8E3AE0A62F}" type="presOf" srcId="{39395AC3-44F2-43CA-94C4-C53867CC5DDA}" destId="{F5260018-36B2-4B62-B3D4-6808BD49C051}" srcOrd="0" destOrd="0" presId="urn:microsoft.com/office/officeart/2005/8/layout/vList5"/>
    <dgm:cxn modelId="{50760DAA-3933-435E-9DAF-C55072F8DAD2}" type="presOf" srcId="{0781F2FB-FFA6-4F63-B2B6-38D4F9F1998B}" destId="{39E8FF0F-EA50-4B9D-AE55-13F14B96B741}" srcOrd="0" destOrd="2" presId="urn:microsoft.com/office/officeart/2005/8/layout/vList5"/>
    <dgm:cxn modelId="{90FCD1C3-C67D-4ED5-96A3-06501A38C3E2}" srcId="{5B956844-44B2-43E1-96B2-6A09842E2AC0}" destId="{39395AC3-44F2-43CA-94C4-C53867CC5DDA}" srcOrd="0" destOrd="0" parTransId="{AAE19C80-A85F-4F8C-B76F-233B34405870}" sibTransId="{4B9715A4-187C-4144-A591-23D53F93CB69}"/>
    <dgm:cxn modelId="{9E2C1FCB-A97B-411E-8296-AB4C70B221A5}" type="presOf" srcId="{E32C1713-EB85-4CD2-AF83-A354406007D4}" destId="{39E8FF0F-EA50-4B9D-AE55-13F14B96B741}" srcOrd="0" destOrd="3" presId="urn:microsoft.com/office/officeart/2005/8/layout/vList5"/>
    <dgm:cxn modelId="{AA3689D0-FADD-4727-AD75-96053E6635D7}" type="presOf" srcId="{BBA8BBF4-31B8-4346-AD7D-DD20F33D54FD}" destId="{39E8FF0F-EA50-4B9D-AE55-13F14B96B741}" srcOrd="0" destOrd="1" presId="urn:microsoft.com/office/officeart/2005/8/layout/vList5"/>
    <dgm:cxn modelId="{C3C7A660-0902-436E-8EE0-AE5826356FC7}" type="presParOf" srcId="{32897CB2-C440-48C5-B1CB-556F4AF0CCBC}" destId="{D951A707-2B84-4836-B7E7-499B54B47FBD}" srcOrd="0" destOrd="0" presId="urn:microsoft.com/office/officeart/2005/8/layout/vList5"/>
    <dgm:cxn modelId="{85F015C1-5FEA-4907-8EB3-0B685D393A9F}" type="presParOf" srcId="{D951A707-2B84-4836-B7E7-499B54B47FBD}" destId="{F5260018-36B2-4B62-B3D4-6808BD49C051}" srcOrd="0" destOrd="0" presId="urn:microsoft.com/office/officeart/2005/8/layout/vList5"/>
    <dgm:cxn modelId="{E260FFBB-2507-4803-952F-B6459F6B3384}" type="presParOf" srcId="{D951A707-2B84-4836-B7E7-499B54B47FBD}" destId="{39E8FF0F-EA50-4B9D-AE55-13F14B96B7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956844-44B2-43E1-96B2-6A09842E2A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A4A1C3-3566-4A57-821B-D183F89A985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ru-RU" sz="2400" b="1" dirty="0">
              <a:solidFill>
                <a:srgbClr val="FF0000"/>
              </a:solidFill>
            </a:rPr>
            <a:t>Шесть</a:t>
          </a:r>
          <a:r>
            <a:rPr lang="ru-RU" sz="2400" dirty="0">
              <a:solidFill>
                <a:srgbClr val="FF0000"/>
              </a:solidFill>
            </a:rPr>
            <a:t> </a:t>
          </a:r>
          <a:r>
            <a:rPr lang="en-US" sz="2400" dirty="0">
              <a:solidFill>
                <a:schemeClr val="tx1"/>
              </a:solidFill>
            </a:rPr>
            <a:t> </a:t>
          </a:r>
        </a:p>
        <a:p>
          <a:pPr>
            <a:spcAft>
              <a:spcPct val="35000"/>
            </a:spcAft>
          </a:pPr>
          <a:r>
            <a:rPr lang="ru-RU" sz="2000" dirty="0">
              <a:solidFill>
                <a:schemeClr val="tx1"/>
              </a:solidFill>
            </a:rPr>
            <a:t>тематических видео-конференций</a:t>
          </a:r>
          <a:endParaRPr lang="en-US" sz="2000" dirty="0">
            <a:solidFill>
              <a:schemeClr val="tx1"/>
            </a:solidFill>
          </a:endParaRPr>
        </a:p>
      </dgm:t>
    </dgm:pt>
    <dgm:pt modelId="{E36B6DB2-CEB6-41E7-B680-15274D146506}" type="parTrans" cxnId="{A94FF3F2-381C-4D36-BFA5-0331AB71CC6D}">
      <dgm:prSet/>
      <dgm:spPr/>
      <dgm:t>
        <a:bodyPr/>
        <a:lstStyle/>
        <a:p>
          <a:endParaRPr lang="en-US"/>
        </a:p>
      </dgm:t>
    </dgm:pt>
    <dgm:pt modelId="{A4216403-538D-4A57-87B3-A287D4A8EC8C}" type="sibTrans" cxnId="{A94FF3F2-381C-4D36-BFA5-0331AB71CC6D}">
      <dgm:prSet/>
      <dgm:spPr/>
      <dgm:t>
        <a:bodyPr/>
        <a:lstStyle/>
        <a:p>
          <a:endParaRPr lang="en-US"/>
        </a:p>
      </dgm:t>
    </dgm:pt>
    <dgm:pt modelId="{FDCE1500-8D86-438C-A805-E7746FA404D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u="none" dirty="0"/>
            <a:t>19</a:t>
          </a:r>
          <a:r>
            <a:rPr lang="ru-RU" sz="1600" b="1" u="none" dirty="0"/>
            <a:t>.10.</a:t>
          </a:r>
          <a:r>
            <a:rPr lang="en-US" sz="1600" b="1" u="none" dirty="0"/>
            <a:t>2016 </a:t>
          </a:r>
          <a:r>
            <a:rPr lang="en-US" sz="1600" b="0" u="none" dirty="0"/>
            <a:t>– </a:t>
          </a:r>
          <a:r>
            <a:rPr lang="ru-RU" sz="1600" b="0" u="none" dirty="0"/>
            <a:t>финансовые инструменты для управления ликвидностью</a:t>
          </a:r>
          <a:endParaRPr lang="en-US" sz="1600" b="0" dirty="0"/>
        </a:p>
      </dgm:t>
    </dgm:pt>
    <dgm:pt modelId="{EC5A7647-1189-490B-8AC9-35AE4A0674A9}" type="parTrans" cxnId="{D06F0A68-8D64-449D-BFE4-B61A9804E23C}">
      <dgm:prSet/>
      <dgm:spPr/>
      <dgm:t>
        <a:bodyPr/>
        <a:lstStyle/>
        <a:p>
          <a:endParaRPr lang="en-US"/>
        </a:p>
      </dgm:t>
    </dgm:pt>
    <dgm:pt modelId="{D4E86976-059A-45FD-8EF9-5365CC939522}" type="sibTrans" cxnId="{D06F0A68-8D64-449D-BFE4-B61A9804E23C}">
      <dgm:prSet/>
      <dgm:spPr/>
      <dgm:t>
        <a:bodyPr/>
        <a:lstStyle/>
        <a:p>
          <a:endParaRPr lang="en-US"/>
        </a:p>
      </dgm:t>
    </dgm:pt>
    <dgm:pt modelId="{39395AC3-44F2-43CA-94C4-C53867CC5DDA}">
      <dgm:prSet phldrT="[Text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</a:rPr>
            <a:t>Обсуждения в ходе 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ru-RU" sz="2000" dirty="0">
              <a:solidFill>
                <a:srgbClr val="FF0000"/>
              </a:solidFill>
            </a:rPr>
            <a:t>пленарных заседаний</a:t>
          </a:r>
          <a:endParaRPr lang="en-US" sz="2000" dirty="0">
            <a:solidFill>
              <a:srgbClr val="FF0000"/>
            </a:solidFill>
          </a:endParaRPr>
        </a:p>
      </dgm:t>
    </dgm:pt>
    <dgm:pt modelId="{AAE19C80-A85F-4F8C-B76F-233B34405870}" type="parTrans" cxnId="{90FCD1C3-C67D-4ED5-96A3-06501A38C3E2}">
      <dgm:prSet/>
      <dgm:spPr/>
      <dgm:t>
        <a:bodyPr/>
        <a:lstStyle/>
        <a:p>
          <a:endParaRPr lang="en-US"/>
        </a:p>
      </dgm:t>
    </dgm:pt>
    <dgm:pt modelId="{4B9715A4-187C-4144-A591-23D53F93CB69}" type="sibTrans" cxnId="{90FCD1C3-C67D-4ED5-96A3-06501A38C3E2}">
      <dgm:prSet/>
      <dgm:spPr/>
      <dgm:t>
        <a:bodyPr/>
        <a:lstStyle/>
        <a:p>
          <a:endParaRPr lang="en-US"/>
        </a:p>
      </dgm:t>
    </dgm:pt>
    <dgm:pt modelId="{A2D29BD8-8F11-4A9D-A6D0-2C388278A04F}">
      <dgm:prSet custT="1"/>
      <dgm:spPr/>
      <dgm:t>
        <a:bodyPr/>
        <a:lstStyle/>
        <a:p>
          <a:endParaRPr lang="en-US" sz="2000" kern="1200" dirty="0"/>
        </a:p>
      </dgm:t>
    </dgm:pt>
    <dgm:pt modelId="{03AD2F25-B7A5-43D5-ADB5-20F33B34ADD2}" type="parTrans" cxnId="{8397E79A-502E-4271-94FF-D9A8AABFDAF1}">
      <dgm:prSet/>
      <dgm:spPr/>
      <dgm:t>
        <a:bodyPr/>
        <a:lstStyle/>
        <a:p>
          <a:endParaRPr lang="en-US"/>
        </a:p>
      </dgm:t>
    </dgm:pt>
    <dgm:pt modelId="{A1497D9B-9C70-450F-8000-C7B4CE1DBF81}" type="sibTrans" cxnId="{8397E79A-502E-4271-94FF-D9A8AABFDAF1}">
      <dgm:prSet/>
      <dgm:spPr/>
      <dgm:t>
        <a:bodyPr/>
        <a:lstStyle/>
        <a:p>
          <a:endParaRPr lang="en-US"/>
        </a:p>
      </dgm:t>
    </dgm:pt>
    <dgm:pt modelId="{13EE0651-5B89-4202-A773-4E502476BF56}">
      <dgm:prSet custT="1"/>
      <dgm:spPr/>
      <dgm:t>
        <a:bodyPr/>
        <a:lstStyle/>
        <a:p>
          <a:endParaRPr lang="en-US" sz="2000" kern="1200" dirty="0"/>
        </a:p>
      </dgm:t>
    </dgm:pt>
    <dgm:pt modelId="{F3A33C6A-4773-4365-AEE1-5AF70B773D2C}" type="parTrans" cxnId="{5867ED9A-4E83-46B0-B645-81A98DEFCF42}">
      <dgm:prSet/>
      <dgm:spPr/>
      <dgm:t>
        <a:bodyPr/>
        <a:lstStyle/>
        <a:p>
          <a:endParaRPr lang="en-US"/>
        </a:p>
      </dgm:t>
    </dgm:pt>
    <dgm:pt modelId="{44EE37E7-539C-4A94-9FD6-1BB82C40F981}" type="sibTrans" cxnId="{5867ED9A-4E83-46B0-B645-81A98DEFCF42}">
      <dgm:prSet/>
      <dgm:spPr/>
      <dgm:t>
        <a:bodyPr/>
        <a:lstStyle/>
        <a:p>
          <a:endParaRPr lang="en-US"/>
        </a:p>
      </dgm:t>
    </dgm:pt>
    <dgm:pt modelId="{45B31ED3-96A1-4E69-A7B7-9BA53245E3C9}">
      <dgm:prSet custT="1"/>
      <dgm:spPr/>
      <dgm:t>
        <a:bodyPr/>
        <a:lstStyle/>
        <a:p>
          <a:r>
            <a:rPr lang="ru-RU" sz="1800" b="1" kern="1200" dirty="0"/>
            <a:t>Пленарное заседание в Кишинёве</a:t>
          </a:r>
          <a:r>
            <a:rPr lang="en-US" sz="1800" b="1" kern="1200" dirty="0"/>
            <a:t> 2016</a:t>
          </a:r>
          <a:r>
            <a:rPr lang="ru-RU" sz="1800" b="1" kern="1200" dirty="0"/>
            <a:t> г.</a:t>
          </a:r>
          <a:r>
            <a:rPr lang="en-US" sz="1800" kern="1200" dirty="0"/>
            <a:t> – </a:t>
          </a:r>
          <a:r>
            <a:rPr lang="ru-RU" sz="1800" kern="1200" dirty="0"/>
            <a:t>обсуждение опыта Молдовы </a:t>
          </a:r>
          <a:endParaRPr lang="en-US" sz="1800" kern="1200" dirty="0"/>
        </a:p>
      </dgm:t>
    </dgm:pt>
    <dgm:pt modelId="{8EE5AC36-8AE4-426C-AA50-492E0019C6D5}" type="parTrans" cxnId="{3077EAC4-1D78-40DA-A865-C712BA23F589}">
      <dgm:prSet/>
      <dgm:spPr/>
      <dgm:t>
        <a:bodyPr/>
        <a:lstStyle/>
        <a:p>
          <a:endParaRPr lang="en-US"/>
        </a:p>
      </dgm:t>
    </dgm:pt>
    <dgm:pt modelId="{D9DAF44B-4F0E-4BF5-A5B9-62247BF88DDC}" type="sibTrans" cxnId="{3077EAC4-1D78-40DA-A865-C712BA23F589}">
      <dgm:prSet/>
      <dgm:spPr/>
      <dgm:t>
        <a:bodyPr/>
        <a:lstStyle/>
        <a:p>
          <a:endParaRPr lang="en-US"/>
        </a:p>
      </dgm:t>
    </dgm:pt>
    <dgm:pt modelId="{6F48501A-0C6F-4672-A851-659F4B1088E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/>
            <a:t>29</a:t>
          </a:r>
          <a:r>
            <a:rPr lang="ru-RU" sz="1600" b="1" dirty="0"/>
            <a:t>.10.</a:t>
          </a:r>
          <a:r>
            <a:rPr lang="en-US" sz="1600" b="1" dirty="0"/>
            <a:t>2015</a:t>
          </a:r>
          <a:r>
            <a:rPr lang="en-US" sz="1600" dirty="0"/>
            <a:t> – </a:t>
          </a:r>
          <a:r>
            <a:rPr lang="ru-RU" sz="1600" dirty="0"/>
            <a:t>расширение охвата ЕКС</a:t>
          </a:r>
          <a:endParaRPr lang="en-US" sz="1600" dirty="0"/>
        </a:p>
      </dgm:t>
    </dgm:pt>
    <dgm:pt modelId="{58441FA8-2312-457B-B647-0F9C2EB4624A}" type="parTrans" cxnId="{AA239FE7-75E5-4C68-B236-4FC3E5AE1CF4}">
      <dgm:prSet/>
      <dgm:spPr/>
      <dgm:t>
        <a:bodyPr/>
        <a:lstStyle/>
        <a:p>
          <a:endParaRPr lang="en-US"/>
        </a:p>
      </dgm:t>
    </dgm:pt>
    <dgm:pt modelId="{D373C366-4CC3-482E-B759-F4A6C7A68D7D}" type="sibTrans" cxnId="{AA239FE7-75E5-4C68-B236-4FC3E5AE1CF4}">
      <dgm:prSet/>
      <dgm:spPr/>
      <dgm:t>
        <a:bodyPr/>
        <a:lstStyle/>
        <a:p>
          <a:endParaRPr lang="en-US"/>
        </a:p>
      </dgm:t>
    </dgm:pt>
    <dgm:pt modelId="{20606E2D-B6F1-47C1-891F-DC20DC2BB185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/>
            <a:t>9</a:t>
          </a:r>
          <a:r>
            <a:rPr lang="ru-RU" sz="1600" b="1" dirty="0"/>
            <a:t>.10.</a:t>
          </a:r>
          <a:r>
            <a:rPr lang="en-US" sz="1600" b="1" dirty="0"/>
            <a:t>2015</a:t>
          </a:r>
          <a:r>
            <a:rPr lang="en-US" sz="1600" dirty="0"/>
            <a:t> – </a:t>
          </a:r>
          <a:r>
            <a:rPr lang="ru-RU" sz="1600" dirty="0"/>
            <a:t>управление ликвидностью в Азербайджане</a:t>
          </a:r>
          <a:endParaRPr lang="en-US" sz="1600" dirty="0"/>
        </a:p>
      </dgm:t>
    </dgm:pt>
    <dgm:pt modelId="{4A1A753C-5B56-42FD-864A-B94B9C6D0EDB}" type="parTrans" cxnId="{D2D55174-4E9B-4AF8-9399-BEBDD08977FF}">
      <dgm:prSet/>
      <dgm:spPr/>
      <dgm:t>
        <a:bodyPr/>
        <a:lstStyle/>
        <a:p>
          <a:endParaRPr lang="en-US"/>
        </a:p>
      </dgm:t>
    </dgm:pt>
    <dgm:pt modelId="{E9363C30-34E7-4A75-B691-C6A62E7F8D42}" type="sibTrans" cxnId="{D2D55174-4E9B-4AF8-9399-BEBDD08977FF}">
      <dgm:prSet/>
      <dgm:spPr/>
      <dgm:t>
        <a:bodyPr/>
        <a:lstStyle/>
        <a:p>
          <a:endParaRPr lang="en-US"/>
        </a:p>
      </dgm:t>
    </dgm:pt>
    <dgm:pt modelId="{55A1C32D-DB80-4BAC-921B-2851C90CE648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/>
            <a:t>16</a:t>
          </a:r>
          <a:r>
            <a:rPr lang="ru-RU" sz="1600" b="1" dirty="0"/>
            <a:t>.12.</a:t>
          </a:r>
          <a:r>
            <a:rPr lang="en-US" sz="1600" b="1" dirty="0"/>
            <a:t>2014</a:t>
          </a:r>
          <a:r>
            <a:rPr lang="en-US" sz="1600" dirty="0"/>
            <a:t> – </a:t>
          </a:r>
          <a:r>
            <a:rPr lang="ru-RU" sz="1600" dirty="0"/>
            <a:t>управление ликвидностью в РФ</a:t>
          </a:r>
          <a:endParaRPr lang="en-US" sz="1600" dirty="0"/>
        </a:p>
      </dgm:t>
    </dgm:pt>
    <dgm:pt modelId="{2C34F88F-1A15-41D7-A56E-D8FA120DA483}" type="parTrans" cxnId="{CB38917B-BFF7-42F7-B52E-E70F37543D4E}">
      <dgm:prSet/>
      <dgm:spPr/>
      <dgm:t>
        <a:bodyPr/>
        <a:lstStyle/>
        <a:p>
          <a:endParaRPr lang="en-US"/>
        </a:p>
      </dgm:t>
    </dgm:pt>
    <dgm:pt modelId="{6132DF29-8679-4EDA-B73D-ACDAA9D83527}" type="sibTrans" cxnId="{CB38917B-BFF7-42F7-B52E-E70F37543D4E}">
      <dgm:prSet/>
      <dgm:spPr/>
      <dgm:t>
        <a:bodyPr/>
        <a:lstStyle/>
        <a:p>
          <a:endParaRPr lang="en-US"/>
        </a:p>
      </dgm:t>
    </dgm:pt>
    <dgm:pt modelId="{A0062F8A-0337-48A2-AF07-E836F11F992F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/>
            <a:t>15</a:t>
          </a:r>
          <a:r>
            <a:rPr lang="ru-RU" sz="1600" b="1" dirty="0"/>
            <a:t>.05.</a:t>
          </a:r>
          <a:r>
            <a:rPr lang="en-US" sz="1600" b="1" dirty="0"/>
            <a:t>2014</a:t>
          </a:r>
          <a:r>
            <a:rPr lang="en-US" sz="1600" dirty="0"/>
            <a:t> – </a:t>
          </a:r>
          <a:r>
            <a:rPr lang="ru-RU" sz="1600" dirty="0"/>
            <a:t>обсуждение плана действий</a:t>
          </a:r>
          <a:endParaRPr lang="en-US" sz="1600" dirty="0"/>
        </a:p>
      </dgm:t>
    </dgm:pt>
    <dgm:pt modelId="{592DEBA7-2A27-4259-BB0B-752E753FF5E7}" type="parTrans" cxnId="{515A0AA1-3F59-4548-81F5-20CB86D964C7}">
      <dgm:prSet/>
      <dgm:spPr/>
      <dgm:t>
        <a:bodyPr/>
        <a:lstStyle/>
        <a:p>
          <a:endParaRPr lang="en-US"/>
        </a:p>
      </dgm:t>
    </dgm:pt>
    <dgm:pt modelId="{A68A7F55-E4E9-45E4-B356-F530B465C4CA}" type="sibTrans" cxnId="{515A0AA1-3F59-4548-81F5-20CB86D964C7}">
      <dgm:prSet/>
      <dgm:spPr/>
      <dgm:t>
        <a:bodyPr/>
        <a:lstStyle/>
        <a:p>
          <a:endParaRPr lang="en-US"/>
        </a:p>
      </dgm:t>
    </dgm:pt>
    <dgm:pt modelId="{2D1DEAAA-B808-41F5-A4D4-CD77AB3CFF20}">
      <dgm:prSet phldrT="[Text]" custT="1"/>
      <dgm:spPr/>
      <dgm:t>
        <a:bodyPr/>
        <a:lstStyle/>
        <a:p>
          <a:endParaRPr lang="en-US" sz="2000" kern="1200" dirty="0"/>
        </a:p>
      </dgm:t>
    </dgm:pt>
    <dgm:pt modelId="{11785400-149D-4534-AACC-A0A881625F56}" type="parTrans" cxnId="{D371F613-23F7-47BC-A2FD-0676EDFAB894}">
      <dgm:prSet/>
      <dgm:spPr/>
      <dgm:t>
        <a:bodyPr/>
        <a:lstStyle/>
        <a:p>
          <a:endParaRPr lang="ru-RU"/>
        </a:p>
      </dgm:t>
    </dgm:pt>
    <dgm:pt modelId="{FF12F4B3-0A0E-41F9-9F35-08E2B07DE62D}" type="sibTrans" cxnId="{D371F613-23F7-47BC-A2FD-0676EDFAB894}">
      <dgm:prSet/>
      <dgm:spPr/>
      <dgm:t>
        <a:bodyPr/>
        <a:lstStyle/>
        <a:p>
          <a:endParaRPr lang="ru-RU"/>
        </a:p>
      </dgm:t>
    </dgm:pt>
    <dgm:pt modelId="{C195330D-B519-4A4B-A394-D100DFCC5C6E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/>
            <a:t>11</a:t>
          </a:r>
          <a:r>
            <a:rPr lang="ru-RU" sz="1600" b="1" dirty="0"/>
            <a:t>.09.</a:t>
          </a:r>
          <a:r>
            <a:rPr lang="en-US" sz="1600" b="1" dirty="0"/>
            <a:t>2014</a:t>
          </a:r>
          <a:r>
            <a:rPr lang="en-US" sz="1600" dirty="0"/>
            <a:t> – </a:t>
          </a:r>
          <a:r>
            <a:rPr lang="ru-RU" sz="1600" dirty="0"/>
            <a:t>управление ликвидностью в Турции</a:t>
          </a:r>
          <a:endParaRPr lang="en-US" sz="1600" dirty="0"/>
        </a:p>
      </dgm:t>
    </dgm:pt>
    <dgm:pt modelId="{5B6D94A2-130A-4EE5-BF48-15618FEB8FE1}" type="parTrans" cxnId="{DEA7FA34-41F6-4973-AF62-5854C3AC34A3}">
      <dgm:prSet/>
      <dgm:spPr/>
      <dgm:t>
        <a:bodyPr/>
        <a:lstStyle/>
        <a:p>
          <a:endParaRPr lang="ru-RU"/>
        </a:p>
      </dgm:t>
    </dgm:pt>
    <dgm:pt modelId="{AFEAEBF8-1111-4783-B710-FEC615125635}" type="sibTrans" cxnId="{DEA7FA34-41F6-4973-AF62-5854C3AC34A3}">
      <dgm:prSet/>
      <dgm:spPr/>
      <dgm:t>
        <a:bodyPr/>
        <a:lstStyle/>
        <a:p>
          <a:endParaRPr lang="ru-RU"/>
        </a:p>
      </dgm:t>
    </dgm:pt>
    <dgm:pt modelId="{E8DA4155-D309-4C13-97A6-4E20650545D0}">
      <dgm:prSet custT="1"/>
      <dgm:spPr/>
      <dgm:t>
        <a:bodyPr/>
        <a:lstStyle/>
        <a:p>
          <a:r>
            <a:rPr lang="ru-RU" sz="1800" b="1" kern="1200" dirty="0"/>
            <a:t>Пленарное заседание в Тиране</a:t>
          </a:r>
          <a:r>
            <a:rPr lang="en-US" sz="1800" b="1" kern="1200" dirty="0"/>
            <a:t> 2015</a:t>
          </a:r>
          <a:r>
            <a:rPr lang="ru-RU" sz="1800" b="1" kern="1200" dirty="0"/>
            <a:t> г.</a:t>
          </a:r>
          <a:r>
            <a:rPr lang="en-US" sz="1800" kern="1200" dirty="0"/>
            <a:t> – </a:t>
          </a:r>
          <a:r>
            <a:rPr lang="ru-RU" sz="1800" kern="1200" dirty="0"/>
            <a:t>отдельные вопросы управления ликвидностью и казначейского контроля</a:t>
          </a:r>
          <a:endParaRPr lang="en-US" sz="1800" kern="1200" dirty="0"/>
        </a:p>
      </dgm:t>
    </dgm:pt>
    <dgm:pt modelId="{02CF27D5-C045-4CB8-8361-581E9A695102}" type="parTrans" cxnId="{9E76F17F-57E1-4B54-AD63-6E6A63DA69AE}">
      <dgm:prSet/>
      <dgm:spPr/>
      <dgm:t>
        <a:bodyPr/>
        <a:lstStyle/>
        <a:p>
          <a:endParaRPr lang="ru-RU"/>
        </a:p>
      </dgm:t>
    </dgm:pt>
    <dgm:pt modelId="{E3159C06-B71B-4AEC-87B3-34813EBFB0E5}" type="sibTrans" cxnId="{9E76F17F-57E1-4B54-AD63-6E6A63DA69AE}">
      <dgm:prSet/>
      <dgm:spPr/>
      <dgm:t>
        <a:bodyPr/>
        <a:lstStyle/>
        <a:p>
          <a:endParaRPr lang="ru-RU"/>
        </a:p>
      </dgm:t>
    </dgm:pt>
    <dgm:pt modelId="{3D2382E8-578D-4B82-87AE-C30105875F35}">
      <dgm:prSet custT="1"/>
      <dgm:spPr/>
      <dgm:t>
        <a:bodyPr/>
        <a:lstStyle/>
        <a:p>
          <a:endParaRPr lang="en-US" sz="2000" kern="1200" dirty="0"/>
        </a:p>
      </dgm:t>
    </dgm:pt>
    <dgm:pt modelId="{D378108C-FB42-48A3-931A-FCACBED2958E}" type="sibTrans" cxnId="{5F430927-528D-4BD8-AC0E-73DA485B2717}">
      <dgm:prSet/>
      <dgm:spPr/>
      <dgm:t>
        <a:bodyPr/>
        <a:lstStyle/>
        <a:p>
          <a:endParaRPr lang="en-US"/>
        </a:p>
      </dgm:t>
    </dgm:pt>
    <dgm:pt modelId="{AE65E359-6A21-40B4-A3CC-417D199E1CE8}" type="parTrans" cxnId="{5F430927-528D-4BD8-AC0E-73DA485B2717}">
      <dgm:prSet/>
      <dgm:spPr/>
      <dgm:t>
        <a:bodyPr/>
        <a:lstStyle/>
        <a:p>
          <a:endParaRPr lang="en-US"/>
        </a:p>
      </dgm:t>
    </dgm:pt>
    <dgm:pt modelId="{32897CB2-C440-48C5-B1CB-556F4AF0CCBC}" type="pres">
      <dgm:prSet presAssocID="{5B956844-44B2-43E1-96B2-6A09842E2AC0}" presName="Name0" presStyleCnt="0">
        <dgm:presLayoutVars>
          <dgm:dir/>
          <dgm:animLvl val="lvl"/>
          <dgm:resizeHandles val="exact"/>
        </dgm:presLayoutVars>
      </dgm:prSet>
      <dgm:spPr/>
    </dgm:pt>
    <dgm:pt modelId="{C1CE3735-1557-45CB-B596-A3DE630DCF3C}" type="pres">
      <dgm:prSet presAssocID="{E7A4A1C3-3566-4A57-821B-D183F89A9857}" presName="linNode" presStyleCnt="0"/>
      <dgm:spPr/>
    </dgm:pt>
    <dgm:pt modelId="{C314A7ED-A91B-4096-B6ED-5D171C4158DD}" type="pres">
      <dgm:prSet presAssocID="{E7A4A1C3-3566-4A57-821B-D183F89A9857}" presName="parentText" presStyleLbl="node1" presStyleIdx="0" presStyleCnt="2" custScaleX="68107" custScaleY="289089">
        <dgm:presLayoutVars>
          <dgm:chMax val="1"/>
          <dgm:bulletEnabled val="1"/>
        </dgm:presLayoutVars>
      </dgm:prSet>
      <dgm:spPr/>
    </dgm:pt>
    <dgm:pt modelId="{A8983449-E04B-496F-BA7D-ED80AAAEE3A0}" type="pres">
      <dgm:prSet presAssocID="{E7A4A1C3-3566-4A57-821B-D183F89A9857}" presName="descendantText" presStyleLbl="alignAccFollowNode1" presStyleIdx="0" presStyleCnt="2" custScaleX="131480" custScaleY="361291" custLinFactNeighborX="54" custLinFactNeighborY="11342">
        <dgm:presLayoutVars>
          <dgm:bulletEnabled val="1"/>
        </dgm:presLayoutVars>
      </dgm:prSet>
      <dgm:spPr/>
    </dgm:pt>
    <dgm:pt modelId="{CA0773E2-E065-4D7D-A3AA-16903DF04719}" type="pres">
      <dgm:prSet presAssocID="{A4216403-538D-4A57-87B3-A287D4A8EC8C}" presName="sp" presStyleCnt="0"/>
      <dgm:spPr/>
    </dgm:pt>
    <dgm:pt modelId="{D951A707-2B84-4836-B7E7-499B54B47FBD}" type="pres">
      <dgm:prSet presAssocID="{39395AC3-44F2-43CA-94C4-C53867CC5DDA}" presName="linNode" presStyleCnt="0"/>
      <dgm:spPr/>
    </dgm:pt>
    <dgm:pt modelId="{F5260018-36B2-4B62-B3D4-6808BD49C051}" type="pres">
      <dgm:prSet presAssocID="{39395AC3-44F2-43CA-94C4-C53867CC5DDA}" presName="parentText" presStyleLbl="node1" presStyleIdx="1" presStyleCnt="2" custScaleX="61074" custScaleY="215288" custLinFactNeighborY="9278">
        <dgm:presLayoutVars>
          <dgm:chMax val="1"/>
          <dgm:bulletEnabled val="1"/>
        </dgm:presLayoutVars>
      </dgm:prSet>
      <dgm:spPr/>
    </dgm:pt>
    <dgm:pt modelId="{39E8FF0F-EA50-4B9D-AE55-13F14B96B741}" type="pres">
      <dgm:prSet presAssocID="{39395AC3-44F2-43CA-94C4-C53867CC5DDA}" presName="descendantText" presStyleLbl="alignAccFollowNode1" presStyleIdx="1" presStyleCnt="2" custScaleX="121218" custScaleY="226760">
        <dgm:presLayoutVars>
          <dgm:bulletEnabled val="1"/>
        </dgm:presLayoutVars>
      </dgm:prSet>
      <dgm:spPr/>
    </dgm:pt>
  </dgm:ptLst>
  <dgm:cxnLst>
    <dgm:cxn modelId="{B4950C07-ED07-46FC-8428-CF04783BD500}" type="presOf" srcId="{3D2382E8-578D-4B82-87AE-C30105875F35}" destId="{39E8FF0F-EA50-4B9D-AE55-13F14B96B741}" srcOrd="0" destOrd="1" presId="urn:microsoft.com/office/officeart/2005/8/layout/vList5"/>
    <dgm:cxn modelId="{D371F613-23F7-47BC-A2FD-0676EDFAB894}" srcId="{39395AC3-44F2-43CA-94C4-C53867CC5DDA}" destId="{2D1DEAAA-B808-41F5-A4D4-CD77AB3CFF20}" srcOrd="0" destOrd="0" parTransId="{11785400-149D-4534-AACC-A0A881625F56}" sibTransId="{FF12F4B3-0A0E-41F9-9F35-08E2B07DE62D}"/>
    <dgm:cxn modelId="{5F430927-528D-4BD8-AC0E-73DA485B2717}" srcId="{39395AC3-44F2-43CA-94C4-C53867CC5DDA}" destId="{3D2382E8-578D-4B82-87AE-C30105875F35}" srcOrd="1" destOrd="0" parTransId="{AE65E359-6A21-40B4-A3CC-417D199E1CE8}" sibTransId="{D378108C-FB42-48A3-931A-FCACBED2958E}"/>
    <dgm:cxn modelId="{DEA7FA34-41F6-4973-AF62-5854C3AC34A3}" srcId="{E7A4A1C3-3566-4A57-821B-D183F89A9857}" destId="{C195330D-B519-4A4B-A394-D100DFCC5C6E}" srcOrd="4" destOrd="0" parTransId="{5B6D94A2-130A-4EE5-BF48-15618FEB8FE1}" sibTransId="{AFEAEBF8-1111-4783-B710-FEC615125635}"/>
    <dgm:cxn modelId="{39BC1262-D0E3-47E9-BA3F-1E8947FB91AF}" type="presOf" srcId="{2D1DEAAA-B808-41F5-A4D4-CD77AB3CFF20}" destId="{39E8FF0F-EA50-4B9D-AE55-13F14B96B741}" srcOrd="0" destOrd="0" presId="urn:microsoft.com/office/officeart/2005/8/layout/vList5"/>
    <dgm:cxn modelId="{A7DB1943-1CEF-430F-AB57-DE0C4E63324C}" type="presOf" srcId="{A0062F8A-0337-48A2-AF07-E836F11F992F}" destId="{A8983449-E04B-496F-BA7D-ED80AAAEE3A0}" srcOrd="0" destOrd="5" presId="urn:microsoft.com/office/officeart/2005/8/layout/vList5"/>
    <dgm:cxn modelId="{D06F0A68-8D64-449D-BFE4-B61A9804E23C}" srcId="{E7A4A1C3-3566-4A57-821B-D183F89A9857}" destId="{FDCE1500-8D86-438C-A805-E7746FA404D2}" srcOrd="0" destOrd="0" parTransId="{EC5A7647-1189-490B-8AC9-35AE4A0674A9}" sibTransId="{D4E86976-059A-45FD-8EF9-5365CC939522}"/>
    <dgm:cxn modelId="{10BC6373-C7D9-45A3-9D8C-DB91330FB413}" type="presOf" srcId="{6F48501A-0C6F-4672-A851-659F4B1088E2}" destId="{A8983449-E04B-496F-BA7D-ED80AAAEE3A0}" srcOrd="0" destOrd="1" presId="urn:microsoft.com/office/officeart/2005/8/layout/vList5"/>
    <dgm:cxn modelId="{D2D55174-4E9B-4AF8-9399-BEBDD08977FF}" srcId="{E7A4A1C3-3566-4A57-821B-D183F89A9857}" destId="{20606E2D-B6F1-47C1-891F-DC20DC2BB185}" srcOrd="2" destOrd="0" parTransId="{4A1A753C-5B56-42FD-864A-B94B9C6D0EDB}" sibTransId="{E9363C30-34E7-4A75-B691-C6A62E7F8D42}"/>
    <dgm:cxn modelId="{CB38917B-BFF7-42F7-B52E-E70F37543D4E}" srcId="{E7A4A1C3-3566-4A57-821B-D183F89A9857}" destId="{55A1C32D-DB80-4BAC-921B-2851C90CE648}" srcOrd="3" destOrd="0" parTransId="{2C34F88F-1A15-41D7-A56E-D8FA120DA483}" sibTransId="{6132DF29-8679-4EDA-B73D-ACDAA9D83527}"/>
    <dgm:cxn modelId="{ACD69D7F-1533-45B1-93C7-483250BABB32}" type="presOf" srcId="{FDCE1500-8D86-438C-A805-E7746FA404D2}" destId="{A8983449-E04B-496F-BA7D-ED80AAAEE3A0}" srcOrd="0" destOrd="0" presId="urn:microsoft.com/office/officeart/2005/8/layout/vList5"/>
    <dgm:cxn modelId="{9E76F17F-57E1-4B54-AD63-6E6A63DA69AE}" srcId="{39395AC3-44F2-43CA-94C4-C53867CC5DDA}" destId="{E8DA4155-D309-4C13-97A6-4E20650545D0}" srcOrd="3" destOrd="0" parTransId="{02CF27D5-C045-4CB8-8361-581E9A695102}" sibTransId="{E3159C06-B71B-4AEC-87B3-34813EBFB0E5}"/>
    <dgm:cxn modelId="{08A6A880-1037-4EC1-A02E-F56E63BD2DC1}" type="presOf" srcId="{55A1C32D-DB80-4BAC-921B-2851C90CE648}" destId="{A8983449-E04B-496F-BA7D-ED80AAAEE3A0}" srcOrd="0" destOrd="3" presId="urn:microsoft.com/office/officeart/2005/8/layout/vList5"/>
    <dgm:cxn modelId="{CDE6EF90-1D60-4822-A6C1-C5AE39181135}" type="presOf" srcId="{13EE0651-5B89-4202-A773-4E502476BF56}" destId="{39E8FF0F-EA50-4B9D-AE55-13F14B96B741}" srcOrd="0" destOrd="4" presId="urn:microsoft.com/office/officeart/2005/8/layout/vList5"/>
    <dgm:cxn modelId="{31CF4991-A583-4044-9FED-C161BAF96C68}" type="presOf" srcId="{5B956844-44B2-43E1-96B2-6A09842E2AC0}" destId="{32897CB2-C440-48C5-B1CB-556F4AF0CCBC}" srcOrd="0" destOrd="0" presId="urn:microsoft.com/office/officeart/2005/8/layout/vList5"/>
    <dgm:cxn modelId="{8397E79A-502E-4271-94FF-D9A8AABFDAF1}" srcId="{39395AC3-44F2-43CA-94C4-C53867CC5DDA}" destId="{A2D29BD8-8F11-4A9D-A6D0-2C388278A04F}" srcOrd="5" destOrd="0" parTransId="{03AD2F25-B7A5-43D5-ADB5-20F33B34ADD2}" sibTransId="{A1497D9B-9C70-450F-8000-C7B4CE1DBF81}"/>
    <dgm:cxn modelId="{5867ED9A-4E83-46B0-B645-81A98DEFCF42}" srcId="{39395AC3-44F2-43CA-94C4-C53867CC5DDA}" destId="{13EE0651-5B89-4202-A773-4E502476BF56}" srcOrd="4" destOrd="0" parTransId="{F3A33C6A-4773-4365-AEE1-5AF70B773D2C}" sibTransId="{44EE37E7-539C-4A94-9FD6-1BB82C40F981}"/>
    <dgm:cxn modelId="{832F409E-AD42-49A6-A9AA-74147C644AE6}" type="presOf" srcId="{39395AC3-44F2-43CA-94C4-C53867CC5DDA}" destId="{F5260018-36B2-4B62-B3D4-6808BD49C051}" srcOrd="0" destOrd="0" presId="urn:microsoft.com/office/officeart/2005/8/layout/vList5"/>
    <dgm:cxn modelId="{515A0AA1-3F59-4548-81F5-20CB86D964C7}" srcId="{E7A4A1C3-3566-4A57-821B-D183F89A9857}" destId="{A0062F8A-0337-48A2-AF07-E836F11F992F}" srcOrd="5" destOrd="0" parTransId="{592DEBA7-2A27-4259-BB0B-752E753FF5E7}" sibTransId="{A68A7F55-E4E9-45E4-B356-F530B465C4CA}"/>
    <dgm:cxn modelId="{FCA25FAC-9BA6-4FEC-8D15-246722BA199E}" type="presOf" srcId="{E8DA4155-D309-4C13-97A6-4E20650545D0}" destId="{39E8FF0F-EA50-4B9D-AE55-13F14B96B741}" srcOrd="0" destOrd="3" presId="urn:microsoft.com/office/officeart/2005/8/layout/vList5"/>
    <dgm:cxn modelId="{7600F0B0-3B10-412F-958F-7D23475249A2}" type="presOf" srcId="{E7A4A1C3-3566-4A57-821B-D183F89A9857}" destId="{C314A7ED-A91B-4096-B6ED-5D171C4158DD}" srcOrd="0" destOrd="0" presId="urn:microsoft.com/office/officeart/2005/8/layout/vList5"/>
    <dgm:cxn modelId="{A06E31B9-5E8B-48A7-9A03-05CFB2DE3938}" type="presOf" srcId="{45B31ED3-96A1-4E69-A7B7-9BA53245E3C9}" destId="{39E8FF0F-EA50-4B9D-AE55-13F14B96B741}" srcOrd="0" destOrd="2" presId="urn:microsoft.com/office/officeart/2005/8/layout/vList5"/>
    <dgm:cxn modelId="{A1C629C0-7BD5-4DB5-BB01-1A9F238A8DDF}" type="presOf" srcId="{20606E2D-B6F1-47C1-891F-DC20DC2BB185}" destId="{A8983449-E04B-496F-BA7D-ED80AAAEE3A0}" srcOrd="0" destOrd="2" presId="urn:microsoft.com/office/officeart/2005/8/layout/vList5"/>
    <dgm:cxn modelId="{90FCD1C3-C67D-4ED5-96A3-06501A38C3E2}" srcId="{5B956844-44B2-43E1-96B2-6A09842E2AC0}" destId="{39395AC3-44F2-43CA-94C4-C53867CC5DDA}" srcOrd="1" destOrd="0" parTransId="{AAE19C80-A85F-4F8C-B76F-233B34405870}" sibTransId="{4B9715A4-187C-4144-A591-23D53F93CB69}"/>
    <dgm:cxn modelId="{3077EAC4-1D78-40DA-A865-C712BA23F589}" srcId="{39395AC3-44F2-43CA-94C4-C53867CC5DDA}" destId="{45B31ED3-96A1-4E69-A7B7-9BA53245E3C9}" srcOrd="2" destOrd="0" parTransId="{8EE5AC36-8AE4-426C-AA50-492E0019C6D5}" sibTransId="{D9DAF44B-4F0E-4BF5-A5B9-62247BF88DDC}"/>
    <dgm:cxn modelId="{F91D63C6-E695-4719-B8F6-899F117246B9}" type="presOf" srcId="{C195330D-B519-4A4B-A394-D100DFCC5C6E}" destId="{A8983449-E04B-496F-BA7D-ED80AAAEE3A0}" srcOrd="0" destOrd="4" presId="urn:microsoft.com/office/officeart/2005/8/layout/vList5"/>
    <dgm:cxn modelId="{AA239FE7-75E5-4C68-B236-4FC3E5AE1CF4}" srcId="{E7A4A1C3-3566-4A57-821B-D183F89A9857}" destId="{6F48501A-0C6F-4672-A851-659F4B1088E2}" srcOrd="1" destOrd="0" parTransId="{58441FA8-2312-457B-B647-0F9C2EB4624A}" sibTransId="{D373C366-4CC3-482E-B759-F4A6C7A68D7D}"/>
    <dgm:cxn modelId="{A94FF3F2-381C-4D36-BFA5-0331AB71CC6D}" srcId="{5B956844-44B2-43E1-96B2-6A09842E2AC0}" destId="{E7A4A1C3-3566-4A57-821B-D183F89A9857}" srcOrd="0" destOrd="0" parTransId="{E36B6DB2-CEB6-41E7-B680-15274D146506}" sibTransId="{A4216403-538D-4A57-87B3-A287D4A8EC8C}"/>
    <dgm:cxn modelId="{666D07F6-131E-4791-852E-356B4980A8BC}" type="presOf" srcId="{A2D29BD8-8F11-4A9D-A6D0-2C388278A04F}" destId="{39E8FF0F-EA50-4B9D-AE55-13F14B96B741}" srcOrd="0" destOrd="5" presId="urn:microsoft.com/office/officeart/2005/8/layout/vList5"/>
    <dgm:cxn modelId="{0C590281-51CA-44D1-9BBA-0A57E68F366D}" type="presParOf" srcId="{32897CB2-C440-48C5-B1CB-556F4AF0CCBC}" destId="{C1CE3735-1557-45CB-B596-A3DE630DCF3C}" srcOrd="0" destOrd="0" presId="urn:microsoft.com/office/officeart/2005/8/layout/vList5"/>
    <dgm:cxn modelId="{62EF7162-9E90-4EFE-9A35-BF9C704DFA36}" type="presParOf" srcId="{C1CE3735-1557-45CB-B596-A3DE630DCF3C}" destId="{C314A7ED-A91B-4096-B6ED-5D171C4158DD}" srcOrd="0" destOrd="0" presId="urn:microsoft.com/office/officeart/2005/8/layout/vList5"/>
    <dgm:cxn modelId="{F00D147F-C569-4E67-AA01-DDD4F191C67C}" type="presParOf" srcId="{C1CE3735-1557-45CB-B596-A3DE630DCF3C}" destId="{A8983449-E04B-496F-BA7D-ED80AAAEE3A0}" srcOrd="1" destOrd="0" presId="urn:microsoft.com/office/officeart/2005/8/layout/vList5"/>
    <dgm:cxn modelId="{7374C9B5-EEB7-49B1-B8CD-C681E8C4708A}" type="presParOf" srcId="{32897CB2-C440-48C5-B1CB-556F4AF0CCBC}" destId="{CA0773E2-E065-4D7D-A3AA-16903DF04719}" srcOrd="1" destOrd="0" presId="urn:microsoft.com/office/officeart/2005/8/layout/vList5"/>
    <dgm:cxn modelId="{DE3AF7E5-B4B2-4CEC-8A73-0100EF5C3366}" type="presParOf" srcId="{32897CB2-C440-48C5-B1CB-556F4AF0CCBC}" destId="{D951A707-2B84-4836-B7E7-499B54B47FBD}" srcOrd="2" destOrd="0" presId="urn:microsoft.com/office/officeart/2005/8/layout/vList5"/>
    <dgm:cxn modelId="{38882C87-4932-4557-A321-7284361FAB2C}" type="presParOf" srcId="{D951A707-2B84-4836-B7E7-499B54B47FBD}" destId="{F5260018-36B2-4B62-B3D4-6808BD49C051}" srcOrd="0" destOrd="0" presId="urn:microsoft.com/office/officeart/2005/8/layout/vList5"/>
    <dgm:cxn modelId="{E9281B72-E497-43BD-850E-818113595E41}" type="presParOf" srcId="{D951A707-2B84-4836-B7E7-499B54B47FBD}" destId="{39E8FF0F-EA50-4B9D-AE55-13F14B96B7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FC3076-BE23-4123-B3AC-6A8CE8FBA53D}" type="doc">
      <dgm:prSet loTypeId="urn:microsoft.com/office/officeart/2008/layout/HexagonCluster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CB25B0-6141-4778-9530-D2B0AF4AB7CC}">
      <dgm:prSet phldrT="[Text]" custT="1"/>
      <dgm:spPr/>
      <dgm:t>
        <a:bodyPr/>
        <a:lstStyle/>
        <a:p>
          <a:r>
            <a:rPr lang="ru-RU" sz="1800" b="1" dirty="0">
              <a:solidFill>
                <a:schemeClr val="accent4">
                  <a:lumMod val="75000"/>
                </a:schemeClr>
              </a:solidFill>
            </a:rPr>
            <a:t>Албания</a:t>
          </a:r>
          <a:endParaRPr lang="en-US" sz="1800" b="1" dirty="0"/>
        </a:p>
      </dgm:t>
    </dgm:pt>
    <dgm:pt modelId="{83D9CB7E-952F-49DE-A54C-878CD11CE279}" type="parTrans" cxnId="{087269BB-88D9-4C98-8187-BBADA6B625C5}">
      <dgm:prSet/>
      <dgm:spPr/>
      <dgm:t>
        <a:bodyPr/>
        <a:lstStyle/>
        <a:p>
          <a:endParaRPr lang="en-US"/>
        </a:p>
      </dgm:t>
    </dgm:pt>
    <dgm:pt modelId="{CA7ACF67-EBCE-46AF-B5E6-495A987D689D}" type="sibTrans" cxnId="{087269BB-88D9-4C98-8187-BBADA6B625C5}">
      <dgm:prSet/>
      <dgm:spPr>
        <a:blipFill dpi="0" rotWithShape="1">
          <a:blip xmlns:r="http://schemas.openxmlformats.org/officeDocument/2006/relationships" r:embed="rId1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>
          <a:solidFill>
            <a:schemeClr val="accent4">
              <a:lumMod val="40000"/>
              <a:lumOff val="60000"/>
              <a:alpha val="78000"/>
            </a:schemeClr>
          </a:solidFill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elp"/>
        </a:ext>
      </dgm:extLst>
    </dgm:pt>
    <dgm:pt modelId="{AC69A970-5B5F-4B7B-83BF-B87A6C0678E1}">
      <dgm:prSet phldrT="[Text]" custT="1"/>
      <dgm:spPr/>
      <dgm:t>
        <a:bodyPr/>
        <a:lstStyle/>
        <a:p>
          <a:r>
            <a:rPr lang="ru-RU" sz="1600" b="1" dirty="0" err="1"/>
            <a:t>Таргети-рование</a:t>
          </a:r>
          <a:r>
            <a:rPr lang="ru-RU" sz="1600" b="1" dirty="0"/>
            <a:t> остатков ЕКС</a:t>
          </a:r>
          <a:endParaRPr lang="en-US" sz="1600" b="1" dirty="0"/>
        </a:p>
      </dgm:t>
    </dgm:pt>
    <dgm:pt modelId="{5F01D02A-1B57-4D0A-8795-A67CEC1A2270}" type="parTrans" cxnId="{C9B2137E-5CD3-4641-8632-206A27412D70}">
      <dgm:prSet/>
      <dgm:spPr/>
      <dgm:t>
        <a:bodyPr/>
        <a:lstStyle/>
        <a:p>
          <a:endParaRPr lang="en-US"/>
        </a:p>
      </dgm:t>
    </dgm:pt>
    <dgm:pt modelId="{4E9E246C-23A9-4177-9206-579D8347873F}" type="sibTrans" cxnId="{C9B2137E-5CD3-4641-8632-206A27412D70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</dgm:spPr>
      <dgm:t>
        <a:bodyPr/>
        <a:lstStyle/>
        <a:p>
          <a:endParaRPr lang="en-US"/>
        </a:p>
      </dgm:t>
    </dgm:pt>
    <dgm:pt modelId="{6A64A363-593B-4096-AAA7-71C46BEC7696}">
      <dgm:prSet phldrT="[Text]" custT="1"/>
      <dgm:spPr/>
      <dgm:t>
        <a:bodyPr/>
        <a:lstStyle/>
        <a:p>
          <a:r>
            <a:rPr lang="ru-RU" sz="1600" b="1" dirty="0" err="1"/>
            <a:t>Координ-ация</a:t>
          </a:r>
          <a:r>
            <a:rPr lang="ru-RU" sz="1600" b="1" dirty="0"/>
            <a:t> с Центр. банком</a:t>
          </a:r>
          <a:endParaRPr lang="en-US" sz="1600" b="1" dirty="0"/>
        </a:p>
      </dgm:t>
    </dgm:pt>
    <dgm:pt modelId="{9F0F6943-D64A-4495-8E6A-195AD817E11C}" type="parTrans" cxnId="{00664A6E-E709-45D0-BA0C-19A00DD49C08}">
      <dgm:prSet/>
      <dgm:spPr/>
      <dgm:t>
        <a:bodyPr/>
        <a:lstStyle/>
        <a:p>
          <a:endParaRPr lang="en-US"/>
        </a:p>
      </dgm:t>
    </dgm:pt>
    <dgm:pt modelId="{CDE2C960-66E5-43E4-B498-4EEC7843D0F2}" type="sibTrans" cxnId="{00664A6E-E709-45D0-BA0C-19A00DD49C08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scene3d>
          <a:camera prst="orthographicFront"/>
          <a:lightRig rig="threePt" dir="t">
            <a:rot lat="0" lon="0" rev="20100000"/>
          </a:lightRig>
        </a:scene3d>
      </dgm:spPr>
      <dgm:t>
        <a:bodyPr/>
        <a:lstStyle/>
        <a:p>
          <a:endParaRPr lang="en-US"/>
        </a:p>
      </dgm:t>
    </dgm:pt>
    <dgm:pt modelId="{633BDE66-7306-4320-9C3C-AB5F5ECD1DB8}">
      <dgm:prSet phldrT="[Text]" custT="1"/>
      <dgm:spPr/>
      <dgm:t>
        <a:bodyPr/>
        <a:lstStyle/>
        <a:p>
          <a:r>
            <a:rPr lang="en-US" sz="1600" b="1" dirty="0"/>
            <a:t>PEFA / </a:t>
          </a:r>
          <a:r>
            <a:rPr lang="en-US" sz="1600" b="1" dirty="0" err="1"/>
            <a:t>DeMPA</a:t>
          </a:r>
          <a:endParaRPr lang="en-US" sz="1600" b="1" dirty="0"/>
        </a:p>
      </dgm:t>
    </dgm:pt>
    <dgm:pt modelId="{F6A887A5-C4F8-44B6-AA5D-846C5A0A8946}" type="parTrans" cxnId="{ABBE536C-46E3-4AEC-A121-15D578AA729D}">
      <dgm:prSet/>
      <dgm:spPr/>
      <dgm:t>
        <a:bodyPr/>
        <a:lstStyle/>
        <a:p>
          <a:endParaRPr lang="en-US"/>
        </a:p>
      </dgm:t>
    </dgm:pt>
    <dgm:pt modelId="{2A826BF4-2986-48ED-B34E-F1CA8EB5AFE3}" type="sibTrans" cxnId="{ABBE536C-46E3-4AEC-A121-15D578AA729D}">
      <dgm:prSet/>
      <dgm:spPr>
        <a:blipFill dpi="0" rotWithShape="1">
          <a:blip xmlns:r="http://schemas.openxmlformats.org/officeDocument/2006/relationships" r:embed="rId1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elp"/>
        </a:ext>
      </dgm:extLst>
    </dgm:pt>
    <dgm:pt modelId="{F9B8D7EA-97EE-48D9-A74D-DCC892BC1402}">
      <dgm:prSet custT="1"/>
      <dgm:spPr/>
      <dgm:t>
        <a:bodyPr/>
        <a:lstStyle/>
        <a:p>
          <a:r>
            <a:rPr lang="ru-RU" sz="1400" b="1" dirty="0" err="1"/>
            <a:t>Инструмен</a:t>
          </a:r>
          <a:r>
            <a:rPr lang="ru-RU" sz="1400" b="1" dirty="0"/>
            <a:t>-ты </a:t>
          </a:r>
          <a:r>
            <a:rPr lang="ru-RU" sz="1400" b="1" dirty="0" err="1"/>
            <a:t>управле-ния</a:t>
          </a:r>
          <a:r>
            <a:rPr lang="ru-RU" sz="1400" b="1" dirty="0"/>
            <a:t> </a:t>
          </a:r>
          <a:r>
            <a:rPr lang="ru-RU" sz="1400" b="1" dirty="0" err="1"/>
            <a:t>ликвид-ностью</a:t>
          </a:r>
          <a:endParaRPr lang="en-US" sz="1400" b="1" dirty="0"/>
        </a:p>
      </dgm:t>
    </dgm:pt>
    <dgm:pt modelId="{64D63E98-E9C9-4821-807B-D39860134D06}" type="parTrans" cxnId="{22CED002-A792-4267-971A-787D58699379}">
      <dgm:prSet/>
      <dgm:spPr/>
      <dgm:t>
        <a:bodyPr/>
        <a:lstStyle/>
        <a:p>
          <a:endParaRPr lang="en-US"/>
        </a:p>
      </dgm:t>
    </dgm:pt>
    <dgm:pt modelId="{4DBED65A-89F8-430D-ABEC-CC0444CAEE45}" type="sibTrans" cxnId="{22CED002-A792-4267-971A-787D58699379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scene3d>
          <a:camera prst="orthographicFront"/>
          <a:lightRig rig="threePt" dir="t">
            <a:rot lat="0" lon="0" rev="20100000"/>
          </a:lightRig>
        </a:scene3d>
        <a:sp3d>
          <a:bevelT w="50800" h="50800"/>
        </a:sp3d>
      </dgm:spPr>
      <dgm:t>
        <a:bodyPr/>
        <a:lstStyle/>
        <a:p>
          <a:endParaRPr lang="en-US"/>
        </a:p>
      </dgm:t>
    </dgm:pt>
    <dgm:pt modelId="{1EC63D20-C743-4405-A6E9-4E8147EDBEBE}">
      <dgm:prSet custT="1"/>
      <dgm:spPr/>
      <dgm:t>
        <a:bodyPr/>
        <a:lstStyle/>
        <a:p>
          <a:r>
            <a:rPr lang="ru-RU" sz="1600" b="1" dirty="0" err="1"/>
            <a:t>Исполь-зование</a:t>
          </a:r>
          <a:r>
            <a:rPr lang="ru-RU" sz="1600" b="1" dirty="0"/>
            <a:t> ЕКС</a:t>
          </a:r>
          <a:endParaRPr lang="en-US" sz="1600" b="1" dirty="0"/>
        </a:p>
      </dgm:t>
    </dgm:pt>
    <dgm:pt modelId="{9F40427A-A392-45C3-825F-E20D1A6D5E47}" type="parTrans" cxnId="{AD98F921-DA21-44FF-99FC-43243097C0B3}">
      <dgm:prSet/>
      <dgm:spPr/>
      <dgm:t>
        <a:bodyPr/>
        <a:lstStyle/>
        <a:p>
          <a:endParaRPr lang="en-US"/>
        </a:p>
      </dgm:t>
    </dgm:pt>
    <dgm:pt modelId="{DCA94051-46CB-4C15-BD07-E0E4D5232D56}" type="sibTrans" cxnId="{AD98F921-DA21-44FF-99FC-43243097C0B3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effectLst>
          <a:outerShdw blurRad="190500" dist="228600" dir="21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/>
        </a:scene3d>
        <a:sp3d>
          <a:bevelT w="50800" h="50800"/>
        </a:sp3d>
      </dgm:spPr>
      <dgm:t>
        <a:bodyPr/>
        <a:lstStyle/>
        <a:p>
          <a:endParaRPr lang="en-US"/>
        </a:p>
      </dgm:t>
    </dgm:pt>
    <dgm:pt modelId="{5C9518C1-227B-4D8E-8D29-DCCD52D19F8F}">
      <dgm:prSet custT="1"/>
      <dgm:spPr/>
      <dgm:t>
        <a:bodyPr/>
        <a:lstStyle/>
        <a:p>
          <a:r>
            <a:rPr lang="ru-RU" sz="1400" b="1" dirty="0" err="1"/>
            <a:t>Координа-ция</a:t>
          </a:r>
          <a:r>
            <a:rPr lang="ru-RU" sz="1400" b="1" dirty="0"/>
            <a:t> с управлением долгом</a:t>
          </a:r>
        </a:p>
      </dgm:t>
    </dgm:pt>
    <dgm:pt modelId="{B09F1967-BC4B-45ED-AE68-C987F117B60B}" type="parTrans" cxnId="{102A9FA8-A62A-4E20-86AE-3D7373A0B257}">
      <dgm:prSet/>
      <dgm:spPr/>
      <dgm:t>
        <a:bodyPr/>
        <a:lstStyle/>
        <a:p>
          <a:endParaRPr lang="ru-RU"/>
        </a:p>
      </dgm:t>
    </dgm:pt>
    <dgm:pt modelId="{7196FBD0-BAA5-48F0-BCA1-CBC9CADEB182}" type="sibTrans" cxnId="{102A9FA8-A62A-4E20-86AE-3D7373A0B257}">
      <dgm:prSet/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scene3d>
          <a:camera prst="orthographicFront"/>
          <a:lightRig rig="threePt" dir="t">
            <a:rot lat="0" lon="0" rev="20100000"/>
          </a:lightRig>
        </a:scene3d>
      </dgm:spPr>
      <dgm:t>
        <a:bodyPr/>
        <a:lstStyle/>
        <a:p>
          <a:endParaRPr lang="ru-RU"/>
        </a:p>
      </dgm:t>
    </dgm:pt>
    <dgm:pt modelId="{1D704F6A-B1A4-463F-AF71-F58ABF2CF9CC}">
      <dgm:prSet custT="1"/>
      <dgm:spPr/>
      <dgm:t>
        <a:bodyPr/>
        <a:lstStyle/>
        <a:p>
          <a:r>
            <a:rPr lang="ru-RU" sz="2000" b="1" dirty="0">
              <a:solidFill>
                <a:schemeClr val="accent4">
                  <a:lumMod val="75000"/>
                </a:schemeClr>
              </a:solidFill>
            </a:rPr>
            <a:t>Грузия</a:t>
          </a:r>
          <a:endParaRPr lang="en-US" sz="2000" b="1" dirty="0">
            <a:solidFill>
              <a:schemeClr val="accent4">
                <a:lumMod val="75000"/>
              </a:schemeClr>
            </a:solidFill>
          </a:endParaRPr>
        </a:p>
      </dgm:t>
    </dgm:pt>
    <dgm:pt modelId="{07D0BCA2-F73B-471A-B1B8-118C80176E5B}" type="parTrans" cxnId="{B52D4942-5A21-40E3-A654-E73E18470464}">
      <dgm:prSet/>
      <dgm:spPr/>
      <dgm:t>
        <a:bodyPr/>
        <a:lstStyle/>
        <a:p>
          <a:endParaRPr lang="ru-RU"/>
        </a:p>
      </dgm:t>
    </dgm:pt>
    <dgm:pt modelId="{5C793B25-4FC3-4F77-9BB6-C4E1BA940B81}" type="sibTrans" cxnId="{B52D4942-5A21-40E3-A654-E73E18470464}">
      <dgm:prSet/>
      <dgm:spPr>
        <a:blipFill dpi="0" rotWithShape="1">
          <a:blip xmlns:r="http://schemas.openxmlformats.org/officeDocument/2006/relationships" r:embed="rId1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Help"/>
        </a:ext>
      </dgm:extLst>
    </dgm:pt>
    <dgm:pt modelId="{43F4D488-E579-4E55-8027-C267375323C6}">
      <dgm:prSet custT="1"/>
      <dgm:spPr/>
      <dgm:t>
        <a:bodyPr/>
        <a:lstStyle/>
        <a:p>
          <a:r>
            <a:rPr lang="ru-RU" sz="1400" b="1" dirty="0"/>
            <a:t>Прогноз движения денежных средств</a:t>
          </a:r>
          <a:endParaRPr lang="en-US" sz="1400" b="1" dirty="0"/>
        </a:p>
      </dgm:t>
    </dgm:pt>
    <dgm:pt modelId="{58158251-2B66-4D62-B7B4-9EAEEF9BB000}" type="parTrans" cxnId="{46BB8EE3-5A0C-48F9-9749-96525A19B616}">
      <dgm:prSet/>
      <dgm:spPr/>
      <dgm:t>
        <a:bodyPr/>
        <a:lstStyle/>
        <a:p>
          <a:endParaRPr lang="en-US"/>
        </a:p>
      </dgm:t>
    </dgm:pt>
    <dgm:pt modelId="{B5AC533F-496D-4B2C-B060-D1BBA7CCAB86}" type="sibTrans" cxnId="{46BB8EE3-5A0C-48F9-9749-96525A19B616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effectLst>
          <a:outerShdw blurRad="190500" dist="228600" dir="21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/>
        </a:scene3d>
        <a:sp3d>
          <a:bevelT w="50800" h="50800"/>
        </a:sp3d>
      </dgm:spPr>
      <dgm:t>
        <a:bodyPr/>
        <a:lstStyle/>
        <a:p>
          <a:endParaRPr lang="en-US"/>
        </a:p>
      </dgm:t>
    </dgm:pt>
    <dgm:pt modelId="{010B8026-571C-4CE2-A3FE-AE2BDB2590DE}">
      <dgm:prSet custT="1"/>
      <dgm:spPr/>
      <dgm:t>
        <a:bodyPr/>
        <a:lstStyle/>
        <a:p>
          <a:r>
            <a:rPr lang="ru-RU" sz="1600" b="1" dirty="0" err="1"/>
            <a:t>Соглаш</a:t>
          </a:r>
          <a:r>
            <a:rPr lang="ru-RU" sz="1600" b="1" dirty="0"/>
            <a:t>. о предоставлении услуг</a:t>
          </a:r>
          <a:endParaRPr lang="en-US" sz="1600" b="1" dirty="0"/>
        </a:p>
      </dgm:t>
    </dgm:pt>
    <dgm:pt modelId="{8E2B1A19-FE1E-42C9-BE96-A08074C3613F}" type="sibTrans" cxnId="{4309C38A-DC21-49C5-9747-69C5D11E5F79}">
      <dgm:prSet/>
      <dgm:spPr>
        <a:blipFill dpi="0" rotWithShape="1">
          <a:blip xmlns:r="http://schemas.openxmlformats.org/officeDocument/2006/relationships" r:embed="rId1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>
          <a:solidFill>
            <a:schemeClr val="accent1">
              <a:hueOff val="0"/>
              <a:satOff val="0"/>
              <a:lumOff val="0"/>
            </a:schemeClr>
          </a:solidFill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elp"/>
        </a:ext>
      </dgm:extLst>
    </dgm:pt>
    <dgm:pt modelId="{65EA8A15-BD9F-4D8B-9D23-E366DB029E33}" type="parTrans" cxnId="{4309C38A-DC21-49C5-9747-69C5D11E5F79}">
      <dgm:prSet/>
      <dgm:spPr/>
      <dgm:t>
        <a:bodyPr/>
        <a:lstStyle/>
        <a:p>
          <a:endParaRPr lang="en-US"/>
        </a:p>
      </dgm:t>
    </dgm:pt>
    <dgm:pt modelId="{EC948798-BC9B-4CF3-97DE-23BE25EDE613}" type="pres">
      <dgm:prSet presAssocID="{9DFC3076-BE23-4123-B3AC-6A8CE8FBA53D}" presName="Name0" presStyleCnt="0">
        <dgm:presLayoutVars>
          <dgm:chMax val="21"/>
          <dgm:chPref val="21"/>
        </dgm:presLayoutVars>
      </dgm:prSet>
      <dgm:spPr/>
    </dgm:pt>
    <dgm:pt modelId="{48DDD9C7-57B7-4A36-AC50-EB902B8D6B66}" type="pres">
      <dgm:prSet presAssocID="{FBCB25B0-6141-4778-9530-D2B0AF4AB7CC}" presName="text1" presStyleCnt="0"/>
      <dgm:spPr/>
    </dgm:pt>
    <dgm:pt modelId="{4D600B04-3293-4182-B9F9-25EE8B38D4A7}" type="pres">
      <dgm:prSet presAssocID="{FBCB25B0-6141-4778-9530-D2B0AF4AB7CC}" presName="textRepeatNode" presStyleLbl="alignNode1" presStyleIdx="0" presStyleCnt="10">
        <dgm:presLayoutVars>
          <dgm:chMax val="0"/>
          <dgm:chPref val="0"/>
          <dgm:bulletEnabled val="1"/>
        </dgm:presLayoutVars>
      </dgm:prSet>
      <dgm:spPr/>
    </dgm:pt>
    <dgm:pt modelId="{89AE9A6C-2CF9-4419-8F00-83258964324C}" type="pres">
      <dgm:prSet presAssocID="{FBCB25B0-6141-4778-9530-D2B0AF4AB7CC}" presName="textaccent1" presStyleCnt="0"/>
      <dgm:spPr/>
    </dgm:pt>
    <dgm:pt modelId="{14EEA334-7E2C-4C19-90DE-25E02F35B591}" type="pres">
      <dgm:prSet presAssocID="{FBCB25B0-6141-4778-9530-D2B0AF4AB7CC}" presName="accentRepeatNode" presStyleLbl="solidAlignAcc1" presStyleIdx="0" presStyleCnt="20"/>
      <dgm:spPr/>
    </dgm:pt>
    <dgm:pt modelId="{9CD70D52-D2DB-4BB6-8818-B4ED36F921F4}" type="pres">
      <dgm:prSet presAssocID="{CA7ACF67-EBCE-46AF-B5E6-495A987D689D}" presName="image1" presStyleCnt="0"/>
      <dgm:spPr/>
    </dgm:pt>
    <dgm:pt modelId="{5A689D26-ECC4-4410-9469-7258ED6428BB}" type="pres">
      <dgm:prSet presAssocID="{CA7ACF67-EBCE-46AF-B5E6-495A987D689D}" presName="imageRepeatNode" presStyleLbl="alignAcc1" presStyleIdx="0" presStyleCnt="10"/>
      <dgm:spPr/>
    </dgm:pt>
    <dgm:pt modelId="{04B5C4A3-FD66-4F72-BD05-CF4DC362380C}" type="pres">
      <dgm:prSet presAssocID="{CA7ACF67-EBCE-46AF-B5E6-495A987D689D}" presName="imageaccent1" presStyleCnt="0"/>
      <dgm:spPr/>
    </dgm:pt>
    <dgm:pt modelId="{7FE80039-F102-4C2D-B334-11990F485575}" type="pres">
      <dgm:prSet presAssocID="{CA7ACF67-EBCE-46AF-B5E6-495A987D689D}" presName="accentRepeatNode" presStyleLbl="solidAlignAcc1" presStyleIdx="1" presStyleCnt="20"/>
      <dgm:spPr/>
    </dgm:pt>
    <dgm:pt modelId="{8F898D87-A79D-467B-9C0B-811E7142D7FF}" type="pres">
      <dgm:prSet presAssocID="{1EC63D20-C743-4405-A6E9-4E8147EDBEBE}" presName="text2" presStyleCnt="0"/>
      <dgm:spPr/>
    </dgm:pt>
    <dgm:pt modelId="{52CCA9F6-1348-494E-8B76-0D80B355EE80}" type="pres">
      <dgm:prSet presAssocID="{1EC63D20-C743-4405-A6E9-4E8147EDBEBE}" presName="textRepeatNode" presStyleLbl="alignNode1" presStyleIdx="1" presStyleCnt="10">
        <dgm:presLayoutVars>
          <dgm:chMax val="0"/>
          <dgm:chPref val="0"/>
          <dgm:bulletEnabled val="1"/>
        </dgm:presLayoutVars>
      </dgm:prSet>
      <dgm:spPr/>
    </dgm:pt>
    <dgm:pt modelId="{46850264-7674-4868-A177-A7610A31C66B}" type="pres">
      <dgm:prSet presAssocID="{1EC63D20-C743-4405-A6E9-4E8147EDBEBE}" presName="textaccent2" presStyleCnt="0"/>
      <dgm:spPr/>
    </dgm:pt>
    <dgm:pt modelId="{9DF6AB65-96DA-4432-867B-13EC44CCD6F6}" type="pres">
      <dgm:prSet presAssocID="{1EC63D20-C743-4405-A6E9-4E8147EDBEBE}" presName="accentRepeatNode" presStyleLbl="solidAlignAcc1" presStyleIdx="2" presStyleCnt="20"/>
      <dgm:spPr/>
    </dgm:pt>
    <dgm:pt modelId="{43EEBF7D-A51A-49F4-83BD-5A408449A021}" type="pres">
      <dgm:prSet presAssocID="{DCA94051-46CB-4C15-BD07-E0E4D5232D56}" presName="image2" presStyleCnt="0"/>
      <dgm:spPr/>
    </dgm:pt>
    <dgm:pt modelId="{759DFCE2-454A-43C0-A418-63C403AFD7EF}" type="pres">
      <dgm:prSet presAssocID="{DCA94051-46CB-4C15-BD07-E0E4D5232D56}" presName="imageRepeatNode" presStyleLbl="alignAcc1" presStyleIdx="1" presStyleCnt="10"/>
      <dgm:spPr/>
    </dgm:pt>
    <dgm:pt modelId="{66BFEBAE-C900-45C9-9EFB-FD5CF8096B22}" type="pres">
      <dgm:prSet presAssocID="{DCA94051-46CB-4C15-BD07-E0E4D5232D56}" presName="imageaccent2" presStyleCnt="0"/>
      <dgm:spPr/>
    </dgm:pt>
    <dgm:pt modelId="{5AA8829E-F369-41F2-9365-8D00735BC04E}" type="pres">
      <dgm:prSet presAssocID="{DCA94051-46CB-4C15-BD07-E0E4D5232D56}" presName="accentRepeatNode" presStyleLbl="solidAlignAcc1" presStyleIdx="3" presStyleCnt="20"/>
      <dgm:spPr/>
    </dgm:pt>
    <dgm:pt modelId="{004FBD5F-0A64-4979-896F-7CC91B3B5701}" type="pres">
      <dgm:prSet presAssocID="{AC69A970-5B5F-4B7B-83BF-B87A6C0678E1}" presName="text3" presStyleCnt="0"/>
      <dgm:spPr/>
    </dgm:pt>
    <dgm:pt modelId="{EA6EB1E1-BA09-4186-98AB-2E249DFC8FA1}" type="pres">
      <dgm:prSet presAssocID="{AC69A970-5B5F-4B7B-83BF-B87A6C0678E1}" presName="textRepeatNode" presStyleLbl="alignNode1" presStyleIdx="2" presStyleCnt="10">
        <dgm:presLayoutVars>
          <dgm:chMax val="0"/>
          <dgm:chPref val="0"/>
          <dgm:bulletEnabled val="1"/>
        </dgm:presLayoutVars>
      </dgm:prSet>
      <dgm:spPr/>
    </dgm:pt>
    <dgm:pt modelId="{AFA953BB-8994-4ACC-8E05-6EE847837EE9}" type="pres">
      <dgm:prSet presAssocID="{AC69A970-5B5F-4B7B-83BF-B87A6C0678E1}" presName="textaccent3" presStyleCnt="0"/>
      <dgm:spPr/>
    </dgm:pt>
    <dgm:pt modelId="{0D1A0A10-69AD-4544-991D-6F86F536938A}" type="pres">
      <dgm:prSet presAssocID="{AC69A970-5B5F-4B7B-83BF-B87A6C0678E1}" presName="accentRepeatNode" presStyleLbl="solidAlignAcc1" presStyleIdx="4" presStyleCnt="20"/>
      <dgm:spPr/>
    </dgm:pt>
    <dgm:pt modelId="{788DE036-C0E8-419A-9909-44E8E6D1FE87}" type="pres">
      <dgm:prSet presAssocID="{4E9E246C-23A9-4177-9206-579D8347873F}" presName="image3" presStyleCnt="0"/>
      <dgm:spPr/>
    </dgm:pt>
    <dgm:pt modelId="{6DB49895-1A32-4F62-8C6C-39BB528C77DF}" type="pres">
      <dgm:prSet presAssocID="{4E9E246C-23A9-4177-9206-579D8347873F}" presName="imageRepeatNode" presStyleLbl="alignAcc1" presStyleIdx="2" presStyleCnt="10"/>
      <dgm:spPr/>
    </dgm:pt>
    <dgm:pt modelId="{88F45AAD-96F7-4D42-819E-11A7F539E6A2}" type="pres">
      <dgm:prSet presAssocID="{4E9E246C-23A9-4177-9206-579D8347873F}" presName="imageaccent3" presStyleCnt="0"/>
      <dgm:spPr/>
    </dgm:pt>
    <dgm:pt modelId="{42655C11-3D18-4E62-97C3-50AD6304D1C4}" type="pres">
      <dgm:prSet presAssocID="{4E9E246C-23A9-4177-9206-579D8347873F}" presName="accentRepeatNode" presStyleLbl="solidAlignAcc1" presStyleIdx="5" presStyleCnt="20"/>
      <dgm:spPr/>
    </dgm:pt>
    <dgm:pt modelId="{E16467F9-4295-42D7-979E-03A5258158EC}" type="pres">
      <dgm:prSet presAssocID="{F9B8D7EA-97EE-48D9-A74D-DCC892BC1402}" presName="text4" presStyleCnt="0"/>
      <dgm:spPr/>
    </dgm:pt>
    <dgm:pt modelId="{DC8F1617-651D-4722-8F8F-2B6019A5B49D}" type="pres">
      <dgm:prSet presAssocID="{F9B8D7EA-97EE-48D9-A74D-DCC892BC1402}" presName="textRepeatNode" presStyleLbl="alignNode1" presStyleIdx="3" presStyleCnt="10" custScaleX="108776" custLinFactNeighborX="0" custLinFactNeighborY="2705">
        <dgm:presLayoutVars>
          <dgm:chMax val="0"/>
          <dgm:chPref val="0"/>
          <dgm:bulletEnabled val="1"/>
        </dgm:presLayoutVars>
      </dgm:prSet>
      <dgm:spPr/>
    </dgm:pt>
    <dgm:pt modelId="{5638C976-031D-41E2-AC8E-CAB61B5EAD32}" type="pres">
      <dgm:prSet presAssocID="{F9B8D7EA-97EE-48D9-A74D-DCC892BC1402}" presName="textaccent4" presStyleCnt="0"/>
      <dgm:spPr/>
    </dgm:pt>
    <dgm:pt modelId="{7CD5CB0D-44A1-407A-9355-34268CE12032}" type="pres">
      <dgm:prSet presAssocID="{F9B8D7EA-97EE-48D9-A74D-DCC892BC1402}" presName="accentRepeatNode" presStyleLbl="solidAlignAcc1" presStyleIdx="6" presStyleCnt="20"/>
      <dgm:spPr/>
    </dgm:pt>
    <dgm:pt modelId="{5C5B210D-FDBB-40B1-9222-DEB5BA05DC1C}" type="pres">
      <dgm:prSet presAssocID="{4DBED65A-89F8-430D-ABEC-CC0444CAEE45}" presName="image4" presStyleCnt="0"/>
      <dgm:spPr/>
    </dgm:pt>
    <dgm:pt modelId="{EEED7C9B-40F3-4A0D-A076-1C0B071D3415}" type="pres">
      <dgm:prSet presAssocID="{4DBED65A-89F8-430D-ABEC-CC0444CAEE45}" presName="imageRepeatNode" presStyleLbl="alignAcc1" presStyleIdx="3" presStyleCnt="10"/>
      <dgm:spPr/>
    </dgm:pt>
    <dgm:pt modelId="{AA0C0689-D009-4D41-8DB9-0E2C9646536D}" type="pres">
      <dgm:prSet presAssocID="{4DBED65A-89F8-430D-ABEC-CC0444CAEE45}" presName="imageaccent4" presStyleCnt="0"/>
      <dgm:spPr/>
    </dgm:pt>
    <dgm:pt modelId="{50BB571D-ACB6-422C-B0F7-D3CCCA783B4D}" type="pres">
      <dgm:prSet presAssocID="{4DBED65A-89F8-430D-ABEC-CC0444CAEE45}" presName="accentRepeatNode" presStyleLbl="solidAlignAcc1" presStyleIdx="7" presStyleCnt="20"/>
      <dgm:spPr/>
    </dgm:pt>
    <dgm:pt modelId="{47378FEE-427D-4CFA-8CEF-3B6D99D1011E}" type="pres">
      <dgm:prSet presAssocID="{5C9518C1-227B-4D8E-8D29-DCCD52D19F8F}" presName="text5" presStyleCnt="0"/>
      <dgm:spPr/>
    </dgm:pt>
    <dgm:pt modelId="{7F50C0E1-D598-41AD-A922-33F7BEE8B5A1}" type="pres">
      <dgm:prSet presAssocID="{5C9518C1-227B-4D8E-8D29-DCCD52D19F8F}" presName="textRepeatNode" presStyleLbl="alignNode1" presStyleIdx="4" presStyleCnt="10">
        <dgm:presLayoutVars>
          <dgm:chMax val="0"/>
          <dgm:chPref val="0"/>
          <dgm:bulletEnabled val="1"/>
        </dgm:presLayoutVars>
      </dgm:prSet>
      <dgm:spPr/>
    </dgm:pt>
    <dgm:pt modelId="{955F3BA6-DE3F-404D-8822-D3C0C8AB3617}" type="pres">
      <dgm:prSet presAssocID="{5C9518C1-227B-4D8E-8D29-DCCD52D19F8F}" presName="textaccent5" presStyleCnt="0"/>
      <dgm:spPr/>
    </dgm:pt>
    <dgm:pt modelId="{49532A45-C5FF-49A4-B7E8-26D938F88A33}" type="pres">
      <dgm:prSet presAssocID="{5C9518C1-227B-4D8E-8D29-DCCD52D19F8F}" presName="accentRepeatNode" presStyleLbl="solidAlignAcc1" presStyleIdx="8" presStyleCnt="20"/>
      <dgm:spPr/>
    </dgm:pt>
    <dgm:pt modelId="{409EB63E-F09C-41C3-8929-7285D9ECB1A2}" type="pres">
      <dgm:prSet presAssocID="{7196FBD0-BAA5-48F0-BCA1-CBC9CADEB182}" presName="image5" presStyleCnt="0"/>
      <dgm:spPr/>
    </dgm:pt>
    <dgm:pt modelId="{88B27BF1-700B-47BD-B182-854F8C806926}" type="pres">
      <dgm:prSet presAssocID="{7196FBD0-BAA5-48F0-BCA1-CBC9CADEB182}" presName="imageRepeatNode" presStyleLbl="alignAcc1" presStyleIdx="4" presStyleCnt="10"/>
      <dgm:spPr/>
    </dgm:pt>
    <dgm:pt modelId="{D7EF51D9-46D0-4E39-A33B-3DEFA2F8EE03}" type="pres">
      <dgm:prSet presAssocID="{7196FBD0-BAA5-48F0-BCA1-CBC9CADEB182}" presName="imageaccent5" presStyleCnt="0"/>
      <dgm:spPr/>
    </dgm:pt>
    <dgm:pt modelId="{320EE45A-1980-4EE1-92F8-2B3C4C10705E}" type="pres">
      <dgm:prSet presAssocID="{7196FBD0-BAA5-48F0-BCA1-CBC9CADEB182}" presName="accentRepeatNode" presStyleLbl="solidAlignAcc1" presStyleIdx="9" presStyleCnt="20"/>
      <dgm:spPr/>
    </dgm:pt>
    <dgm:pt modelId="{31CCA49E-208A-43ED-9E5D-0CD1A9A1D7E9}" type="pres">
      <dgm:prSet presAssocID="{6A64A363-593B-4096-AAA7-71C46BEC7696}" presName="text6" presStyleCnt="0"/>
      <dgm:spPr/>
    </dgm:pt>
    <dgm:pt modelId="{39AEEF25-4776-41DD-B53B-97B41A6B569F}" type="pres">
      <dgm:prSet presAssocID="{6A64A363-593B-4096-AAA7-71C46BEC7696}" presName="textRepeatNode" presStyleLbl="alignNode1" presStyleIdx="5" presStyleCnt="10">
        <dgm:presLayoutVars>
          <dgm:chMax val="0"/>
          <dgm:chPref val="0"/>
          <dgm:bulletEnabled val="1"/>
        </dgm:presLayoutVars>
      </dgm:prSet>
      <dgm:spPr/>
    </dgm:pt>
    <dgm:pt modelId="{35BB3395-4F16-4912-902E-7656667CE649}" type="pres">
      <dgm:prSet presAssocID="{6A64A363-593B-4096-AAA7-71C46BEC7696}" presName="textaccent6" presStyleCnt="0"/>
      <dgm:spPr/>
    </dgm:pt>
    <dgm:pt modelId="{ABD2A29B-4FBA-4246-9703-F465678A7791}" type="pres">
      <dgm:prSet presAssocID="{6A64A363-593B-4096-AAA7-71C46BEC7696}" presName="accentRepeatNode" presStyleLbl="solidAlignAcc1" presStyleIdx="10" presStyleCnt="20" custAng="17131987"/>
      <dgm:spPr/>
    </dgm:pt>
    <dgm:pt modelId="{F986334F-A328-4309-B018-39529981B7DE}" type="pres">
      <dgm:prSet presAssocID="{CDE2C960-66E5-43E4-B498-4EEC7843D0F2}" presName="image6" presStyleCnt="0"/>
      <dgm:spPr/>
    </dgm:pt>
    <dgm:pt modelId="{EDD5D09C-DCA8-47B4-BDEC-4E35D3DDD607}" type="pres">
      <dgm:prSet presAssocID="{CDE2C960-66E5-43E4-B498-4EEC7843D0F2}" presName="imageRepeatNode" presStyleLbl="alignAcc1" presStyleIdx="5" presStyleCnt="10"/>
      <dgm:spPr/>
    </dgm:pt>
    <dgm:pt modelId="{6B27D994-5B13-4A79-AA7C-DED9A7195EBF}" type="pres">
      <dgm:prSet presAssocID="{CDE2C960-66E5-43E4-B498-4EEC7843D0F2}" presName="imageaccent6" presStyleCnt="0"/>
      <dgm:spPr/>
    </dgm:pt>
    <dgm:pt modelId="{D0AAFD7D-97C0-42B2-A1AE-D1A98D4E07D4}" type="pres">
      <dgm:prSet presAssocID="{CDE2C960-66E5-43E4-B498-4EEC7843D0F2}" presName="accentRepeatNode" presStyleLbl="solidAlignAcc1" presStyleIdx="11" presStyleCnt="20"/>
      <dgm:spPr/>
    </dgm:pt>
    <dgm:pt modelId="{CAA7FC73-25DD-40CB-8C37-B0C560F9C814}" type="pres">
      <dgm:prSet presAssocID="{010B8026-571C-4CE2-A3FE-AE2BDB2590DE}" presName="text7" presStyleCnt="0"/>
      <dgm:spPr/>
    </dgm:pt>
    <dgm:pt modelId="{C0DD8D51-2AB8-4CD9-A058-AE92A809DBDE}" type="pres">
      <dgm:prSet presAssocID="{010B8026-571C-4CE2-A3FE-AE2BDB2590DE}" presName="textRepeatNode" presStyleLbl="alignNode1" presStyleIdx="6" presStyleCnt="10">
        <dgm:presLayoutVars>
          <dgm:chMax val="0"/>
          <dgm:chPref val="0"/>
          <dgm:bulletEnabled val="1"/>
        </dgm:presLayoutVars>
      </dgm:prSet>
      <dgm:spPr/>
    </dgm:pt>
    <dgm:pt modelId="{B56AFD4B-ABB5-4937-8694-6D31A9760523}" type="pres">
      <dgm:prSet presAssocID="{010B8026-571C-4CE2-A3FE-AE2BDB2590DE}" presName="textaccent7" presStyleCnt="0"/>
      <dgm:spPr/>
    </dgm:pt>
    <dgm:pt modelId="{44DF85DA-9F46-4EF6-9163-B63E380CB435}" type="pres">
      <dgm:prSet presAssocID="{010B8026-571C-4CE2-A3FE-AE2BDB2590DE}" presName="accentRepeatNode" presStyleLbl="solidAlignAcc1" presStyleIdx="12" presStyleCnt="20"/>
      <dgm:spPr/>
    </dgm:pt>
    <dgm:pt modelId="{D03C55C7-F627-4027-9A50-165C0960A9E2}" type="pres">
      <dgm:prSet presAssocID="{8E2B1A19-FE1E-42C9-BE96-A08074C3613F}" presName="image7" presStyleCnt="0"/>
      <dgm:spPr/>
    </dgm:pt>
    <dgm:pt modelId="{BAEC17EF-D462-414B-A91A-9337A3576F4F}" type="pres">
      <dgm:prSet presAssocID="{8E2B1A19-FE1E-42C9-BE96-A08074C3613F}" presName="imageRepeatNode" presStyleLbl="alignAcc1" presStyleIdx="6" presStyleCnt="10"/>
      <dgm:spPr/>
    </dgm:pt>
    <dgm:pt modelId="{526D61C7-99EB-43F1-A8EA-747268286487}" type="pres">
      <dgm:prSet presAssocID="{8E2B1A19-FE1E-42C9-BE96-A08074C3613F}" presName="imageaccent7" presStyleCnt="0"/>
      <dgm:spPr/>
    </dgm:pt>
    <dgm:pt modelId="{8BFF74D6-1FC1-4BEA-8C1E-18A31999131A}" type="pres">
      <dgm:prSet presAssocID="{8E2B1A19-FE1E-42C9-BE96-A08074C3613F}" presName="accentRepeatNode" presStyleLbl="solidAlignAcc1" presStyleIdx="13" presStyleCnt="20"/>
      <dgm:spPr/>
    </dgm:pt>
    <dgm:pt modelId="{860AF7D7-D673-493E-9AE9-CF417403F465}" type="pres">
      <dgm:prSet presAssocID="{633BDE66-7306-4320-9C3C-AB5F5ECD1DB8}" presName="text8" presStyleCnt="0"/>
      <dgm:spPr/>
    </dgm:pt>
    <dgm:pt modelId="{7D06F999-02C5-4A48-834C-FB4B441F629E}" type="pres">
      <dgm:prSet presAssocID="{633BDE66-7306-4320-9C3C-AB5F5ECD1DB8}" presName="textRepeatNode" presStyleLbl="alignNode1" presStyleIdx="7" presStyleCnt="10">
        <dgm:presLayoutVars>
          <dgm:chMax val="0"/>
          <dgm:chPref val="0"/>
          <dgm:bulletEnabled val="1"/>
        </dgm:presLayoutVars>
      </dgm:prSet>
      <dgm:spPr/>
    </dgm:pt>
    <dgm:pt modelId="{8203387F-B531-4022-8587-6CB21DDC07D6}" type="pres">
      <dgm:prSet presAssocID="{633BDE66-7306-4320-9C3C-AB5F5ECD1DB8}" presName="textaccent8" presStyleCnt="0"/>
      <dgm:spPr/>
    </dgm:pt>
    <dgm:pt modelId="{534AF830-435A-45EE-BC24-29F96BFA9B84}" type="pres">
      <dgm:prSet presAssocID="{633BDE66-7306-4320-9C3C-AB5F5ECD1DB8}" presName="accentRepeatNode" presStyleLbl="solidAlignAcc1" presStyleIdx="14" presStyleCnt="20"/>
      <dgm:spPr/>
    </dgm:pt>
    <dgm:pt modelId="{2E8807A0-219D-4CFC-944B-3328E530040C}" type="pres">
      <dgm:prSet presAssocID="{2A826BF4-2986-48ED-B34E-F1CA8EB5AFE3}" presName="image8" presStyleCnt="0"/>
      <dgm:spPr/>
    </dgm:pt>
    <dgm:pt modelId="{D39E1165-2267-45B9-8BBE-2793C8B180BF}" type="pres">
      <dgm:prSet presAssocID="{2A826BF4-2986-48ED-B34E-F1CA8EB5AFE3}" presName="imageRepeatNode" presStyleLbl="alignAcc1" presStyleIdx="7" presStyleCnt="10" custLinFactNeighborX="1631" custLinFactNeighborY="-2508"/>
      <dgm:spPr/>
    </dgm:pt>
    <dgm:pt modelId="{22002564-0537-4EDB-94B0-CE438065B673}" type="pres">
      <dgm:prSet presAssocID="{2A826BF4-2986-48ED-B34E-F1CA8EB5AFE3}" presName="imageaccent8" presStyleCnt="0"/>
      <dgm:spPr/>
    </dgm:pt>
    <dgm:pt modelId="{209D9649-9A3D-4F7F-AE12-5385958BD6E3}" type="pres">
      <dgm:prSet presAssocID="{2A826BF4-2986-48ED-B34E-F1CA8EB5AFE3}" presName="accentRepeatNode" presStyleLbl="solidAlignAcc1" presStyleIdx="15" presStyleCnt="20"/>
      <dgm:spPr/>
    </dgm:pt>
    <dgm:pt modelId="{D3501AD0-5F65-428E-8FF9-38489FCC2331}" type="pres">
      <dgm:prSet presAssocID="{1D704F6A-B1A4-463F-AF71-F58ABF2CF9CC}" presName="text9" presStyleCnt="0"/>
      <dgm:spPr/>
    </dgm:pt>
    <dgm:pt modelId="{6F0624FC-91CA-427A-9D0B-9A3131E7C47E}" type="pres">
      <dgm:prSet presAssocID="{1D704F6A-B1A4-463F-AF71-F58ABF2CF9CC}" presName="textRepeatNode" presStyleLbl="alignNode1" presStyleIdx="8" presStyleCnt="10" custScaleX="102103" custLinFactX="-100000" custLinFactNeighborX="-159550" custLinFactNeighborY="-46851">
        <dgm:presLayoutVars>
          <dgm:chMax val="0"/>
          <dgm:chPref val="0"/>
          <dgm:bulletEnabled val="1"/>
        </dgm:presLayoutVars>
      </dgm:prSet>
      <dgm:spPr/>
    </dgm:pt>
    <dgm:pt modelId="{36D0CFB4-B0D1-408F-94A2-720F59BAF4F2}" type="pres">
      <dgm:prSet presAssocID="{1D704F6A-B1A4-463F-AF71-F58ABF2CF9CC}" presName="textaccent9" presStyleCnt="0"/>
      <dgm:spPr/>
    </dgm:pt>
    <dgm:pt modelId="{A392B5C8-9916-4EC7-A4E6-BFFC3E677432}" type="pres">
      <dgm:prSet presAssocID="{1D704F6A-B1A4-463F-AF71-F58ABF2CF9CC}" presName="accentRepeatNode" presStyleLbl="solidAlignAcc1" presStyleIdx="16" presStyleCnt="20"/>
      <dgm:spPr/>
    </dgm:pt>
    <dgm:pt modelId="{3E830BED-73F7-4CE7-8DAE-414A9D1144DD}" type="pres">
      <dgm:prSet presAssocID="{5C793B25-4FC3-4F77-9BB6-C4E1BA940B81}" presName="image9" presStyleCnt="0"/>
      <dgm:spPr/>
    </dgm:pt>
    <dgm:pt modelId="{8D0B565A-ACC5-469B-8E3C-243C9EF67A46}" type="pres">
      <dgm:prSet presAssocID="{5C793B25-4FC3-4F77-9BB6-C4E1BA940B81}" presName="imageRepeatNode" presStyleLbl="alignAcc1" presStyleIdx="8" presStyleCnt="10"/>
      <dgm:spPr/>
    </dgm:pt>
    <dgm:pt modelId="{BB3E5EE7-4ADC-4259-A4DF-4FD724B113B4}" type="pres">
      <dgm:prSet presAssocID="{5C793B25-4FC3-4F77-9BB6-C4E1BA940B81}" presName="imageaccent9" presStyleCnt="0"/>
      <dgm:spPr/>
    </dgm:pt>
    <dgm:pt modelId="{AD65A824-A73D-4503-9FCF-7E7A939455D0}" type="pres">
      <dgm:prSet presAssocID="{5C793B25-4FC3-4F77-9BB6-C4E1BA940B81}" presName="accentRepeatNode" presStyleLbl="solidAlignAcc1" presStyleIdx="17" presStyleCnt="20"/>
      <dgm:spPr/>
    </dgm:pt>
    <dgm:pt modelId="{8FF5FB81-E411-4CEA-8666-0EC232EAFB24}" type="pres">
      <dgm:prSet presAssocID="{43F4D488-E579-4E55-8027-C267375323C6}" presName="text10" presStyleCnt="0"/>
      <dgm:spPr/>
    </dgm:pt>
    <dgm:pt modelId="{C91E5AE7-EA30-40FA-AB8E-74DF0A50563A}" type="pres">
      <dgm:prSet presAssocID="{43F4D488-E579-4E55-8027-C267375323C6}" presName="textRepeatNode" presStyleLbl="alignNode1" presStyleIdx="9" presStyleCnt="10">
        <dgm:presLayoutVars>
          <dgm:chMax val="0"/>
          <dgm:chPref val="0"/>
          <dgm:bulletEnabled val="1"/>
        </dgm:presLayoutVars>
      </dgm:prSet>
      <dgm:spPr/>
    </dgm:pt>
    <dgm:pt modelId="{FA1C356A-A049-4C2D-9C3D-3F38C1D2E43B}" type="pres">
      <dgm:prSet presAssocID="{43F4D488-E579-4E55-8027-C267375323C6}" presName="textaccent10" presStyleCnt="0"/>
      <dgm:spPr/>
    </dgm:pt>
    <dgm:pt modelId="{E8097374-88D5-476E-A4C1-260A938CFFD4}" type="pres">
      <dgm:prSet presAssocID="{43F4D488-E579-4E55-8027-C267375323C6}" presName="accentRepeatNode" presStyleLbl="solidAlignAcc1" presStyleIdx="18" presStyleCnt="20"/>
      <dgm:spPr/>
    </dgm:pt>
    <dgm:pt modelId="{FC271997-CF6B-43BB-A9B2-DD3D5950A0B1}" type="pres">
      <dgm:prSet presAssocID="{B5AC533F-496D-4B2C-B060-D1BBA7CCAB86}" presName="image10" presStyleCnt="0"/>
      <dgm:spPr/>
    </dgm:pt>
    <dgm:pt modelId="{1F167113-2504-4643-A925-A91EC8D719BF}" type="pres">
      <dgm:prSet presAssocID="{B5AC533F-496D-4B2C-B060-D1BBA7CCAB86}" presName="imageRepeatNode" presStyleLbl="alignAcc1" presStyleIdx="9" presStyleCnt="10"/>
      <dgm:spPr/>
    </dgm:pt>
    <dgm:pt modelId="{3025AC2E-1945-46F7-8560-EAEC9C52D672}" type="pres">
      <dgm:prSet presAssocID="{B5AC533F-496D-4B2C-B060-D1BBA7CCAB86}" presName="imageaccent10" presStyleCnt="0"/>
      <dgm:spPr/>
    </dgm:pt>
    <dgm:pt modelId="{7746A8DD-7B1A-4C95-A48D-EA748B23DCF0}" type="pres">
      <dgm:prSet presAssocID="{B5AC533F-496D-4B2C-B060-D1BBA7CCAB86}" presName="accentRepeatNode" presStyleLbl="solidAlignAcc1" presStyleIdx="19" presStyleCnt="20"/>
      <dgm:spPr/>
    </dgm:pt>
  </dgm:ptLst>
  <dgm:cxnLst>
    <dgm:cxn modelId="{22CED002-A792-4267-971A-787D58699379}" srcId="{9DFC3076-BE23-4123-B3AC-6A8CE8FBA53D}" destId="{F9B8D7EA-97EE-48D9-A74D-DCC892BC1402}" srcOrd="3" destOrd="0" parTransId="{64D63E98-E9C9-4821-807B-D39860134D06}" sibTransId="{4DBED65A-89F8-430D-ABEC-CC0444CAEE45}"/>
    <dgm:cxn modelId="{A0EDFD07-2E33-4486-9413-6E8F334754F0}" type="presOf" srcId="{5C9518C1-227B-4D8E-8D29-DCCD52D19F8F}" destId="{7F50C0E1-D598-41AD-A922-33F7BEE8B5A1}" srcOrd="0" destOrd="0" presId="urn:microsoft.com/office/officeart/2008/layout/HexagonCluster"/>
    <dgm:cxn modelId="{AD98F921-DA21-44FF-99FC-43243097C0B3}" srcId="{9DFC3076-BE23-4123-B3AC-6A8CE8FBA53D}" destId="{1EC63D20-C743-4405-A6E9-4E8147EDBEBE}" srcOrd="1" destOrd="0" parTransId="{9F40427A-A392-45C3-825F-E20D1A6D5E47}" sibTransId="{DCA94051-46CB-4C15-BD07-E0E4D5232D56}"/>
    <dgm:cxn modelId="{2537AE27-20D7-4BF6-8911-DE68EE708DC0}" type="presOf" srcId="{4DBED65A-89F8-430D-ABEC-CC0444CAEE45}" destId="{EEED7C9B-40F3-4A0D-A076-1C0B071D3415}" srcOrd="0" destOrd="0" presId="urn:microsoft.com/office/officeart/2008/layout/HexagonCluster"/>
    <dgm:cxn modelId="{15FE7B38-3944-4CF6-9CD9-C9BB9648AD52}" type="presOf" srcId="{AC69A970-5B5F-4B7B-83BF-B87A6C0678E1}" destId="{EA6EB1E1-BA09-4186-98AB-2E249DFC8FA1}" srcOrd="0" destOrd="0" presId="urn:microsoft.com/office/officeart/2008/layout/HexagonCluster"/>
    <dgm:cxn modelId="{71E73A3A-FC17-4D41-B8CA-4499E9DA382C}" type="presOf" srcId="{DCA94051-46CB-4C15-BD07-E0E4D5232D56}" destId="{759DFCE2-454A-43C0-A418-63C403AFD7EF}" srcOrd="0" destOrd="0" presId="urn:microsoft.com/office/officeart/2008/layout/HexagonCluster"/>
    <dgm:cxn modelId="{8B316B60-AC2B-435A-BB6B-4AEEB83EDB4D}" type="presOf" srcId="{B5AC533F-496D-4B2C-B060-D1BBA7CCAB86}" destId="{1F167113-2504-4643-A925-A91EC8D719BF}" srcOrd="0" destOrd="0" presId="urn:microsoft.com/office/officeart/2008/layout/HexagonCluster"/>
    <dgm:cxn modelId="{B52D4942-5A21-40E3-A654-E73E18470464}" srcId="{9DFC3076-BE23-4123-B3AC-6A8CE8FBA53D}" destId="{1D704F6A-B1A4-463F-AF71-F58ABF2CF9CC}" srcOrd="8" destOrd="0" parTransId="{07D0BCA2-F73B-471A-B1B8-118C80176E5B}" sibTransId="{5C793B25-4FC3-4F77-9BB6-C4E1BA940B81}"/>
    <dgm:cxn modelId="{E7913843-F3EE-4199-B801-7F04133E7F3F}" type="presOf" srcId="{010B8026-571C-4CE2-A3FE-AE2BDB2590DE}" destId="{C0DD8D51-2AB8-4CD9-A058-AE92A809DBDE}" srcOrd="0" destOrd="0" presId="urn:microsoft.com/office/officeart/2008/layout/HexagonCluster"/>
    <dgm:cxn modelId="{A8932148-C63C-4210-B312-025D27929336}" type="presOf" srcId="{1EC63D20-C743-4405-A6E9-4E8147EDBEBE}" destId="{52CCA9F6-1348-494E-8B76-0D80B355EE80}" srcOrd="0" destOrd="0" presId="urn:microsoft.com/office/officeart/2008/layout/HexagonCluster"/>
    <dgm:cxn modelId="{24759948-164C-4287-8D5F-F30D444FDCB0}" type="presOf" srcId="{633BDE66-7306-4320-9C3C-AB5F5ECD1DB8}" destId="{7D06F999-02C5-4A48-834C-FB4B441F629E}" srcOrd="0" destOrd="0" presId="urn:microsoft.com/office/officeart/2008/layout/HexagonCluster"/>
    <dgm:cxn modelId="{BB97746A-3DAB-4E05-9655-E9DA37B83D0D}" type="presOf" srcId="{4E9E246C-23A9-4177-9206-579D8347873F}" destId="{6DB49895-1A32-4F62-8C6C-39BB528C77DF}" srcOrd="0" destOrd="0" presId="urn:microsoft.com/office/officeart/2008/layout/HexagonCluster"/>
    <dgm:cxn modelId="{ABBE536C-46E3-4AEC-A121-15D578AA729D}" srcId="{9DFC3076-BE23-4123-B3AC-6A8CE8FBA53D}" destId="{633BDE66-7306-4320-9C3C-AB5F5ECD1DB8}" srcOrd="7" destOrd="0" parTransId="{F6A887A5-C4F8-44B6-AA5D-846C5A0A8946}" sibTransId="{2A826BF4-2986-48ED-B34E-F1CA8EB5AFE3}"/>
    <dgm:cxn modelId="{00664A6E-E709-45D0-BA0C-19A00DD49C08}" srcId="{9DFC3076-BE23-4123-B3AC-6A8CE8FBA53D}" destId="{6A64A363-593B-4096-AAA7-71C46BEC7696}" srcOrd="5" destOrd="0" parTransId="{9F0F6943-D64A-4495-8E6A-195AD817E11C}" sibTransId="{CDE2C960-66E5-43E4-B498-4EEC7843D0F2}"/>
    <dgm:cxn modelId="{B75D2973-55D9-4E32-81C8-FFACF5C6BBCC}" type="presOf" srcId="{1D704F6A-B1A4-463F-AF71-F58ABF2CF9CC}" destId="{6F0624FC-91CA-427A-9D0B-9A3131E7C47E}" srcOrd="0" destOrd="0" presId="urn:microsoft.com/office/officeart/2008/layout/HexagonCluster"/>
    <dgm:cxn modelId="{79DFB05A-EBA3-4758-91C1-8239A60DEB0B}" type="presOf" srcId="{2A826BF4-2986-48ED-B34E-F1CA8EB5AFE3}" destId="{D39E1165-2267-45B9-8BBE-2793C8B180BF}" srcOrd="0" destOrd="0" presId="urn:microsoft.com/office/officeart/2008/layout/HexagonCluster"/>
    <dgm:cxn modelId="{C9B2137E-5CD3-4641-8632-206A27412D70}" srcId="{9DFC3076-BE23-4123-B3AC-6A8CE8FBA53D}" destId="{AC69A970-5B5F-4B7B-83BF-B87A6C0678E1}" srcOrd="2" destOrd="0" parTransId="{5F01D02A-1B57-4D0A-8795-A67CEC1A2270}" sibTransId="{4E9E246C-23A9-4177-9206-579D8347873F}"/>
    <dgm:cxn modelId="{4F259084-9D8F-4EF0-AD7C-F8B20BA0E432}" type="presOf" srcId="{CA7ACF67-EBCE-46AF-B5E6-495A987D689D}" destId="{5A689D26-ECC4-4410-9469-7258ED6428BB}" srcOrd="0" destOrd="0" presId="urn:microsoft.com/office/officeart/2008/layout/HexagonCluster"/>
    <dgm:cxn modelId="{FA62DE84-5873-4F44-8E83-E00BF5600B06}" type="presOf" srcId="{8E2B1A19-FE1E-42C9-BE96-A08074C3613F}" destId="{BAEC17EF-D462-414B-A91A-9337A3576F4F}" srcOrd="0" destOrd="0" presId="urn:microsoft.com/office/officeart/2008/layout/HexagonCluster"/>
    <dgm:cxn modelId="{4309C38A-DC21-49C5-9747-69C5D11E5F79}" srcId="{9DFC3076-BE23-4123-B3AC-6A8CE8FBA53D}" destId="{010B8026-571C-4CE2-A3FE-AE2BDB2590DE}" srcOrd="6" destOrd="0" parTransId="{65EA8A15-BD9F-4D8B-9D23-E366DB029E33}" sibTransId="{8E2B1A19-FE1E-42C9-BE96-A08074C3613F}"/>
    <dgm:cxn modelId="{10F70392-7EA0-430C-914C-DF7C8FE32002}" type="presOf" srcId="{43F4D488-E579-4E55-8027-C267375323C6}" destId="{C91E5AE7-EA30-40FA-AB8E-74DF0A50563A}" srcOrd="0" destOrd="0" presId="urn:microsoft.com/office/officeart/2008/layout/HexagonCluster"/>
    <dgm:cxn modelId="{54DE4793-F536-4D97-88BD-0600D1AF53D6}" type="presOf" srcId="{9DFC3076-BE23-4123-B3AC-6A8CE8FBA53D}" destId="{EC948798-BC9B-4CF3-97DE-23BE25EDE613}" srcOrd="0" destOrd="0" presId="urn:microsoft.com/office/officeart/2008/layout/HexagonCluster"/>
    <dgm:cxn modelId="{98149C98-59D7-4E91-8FBC-811CA8F0ACC1}" type="presOf" srcId="{F9B8D7EA-97EE-48D9-A74D-DCC892BC1402}" destId="{DC8F1617-651D-4722-8F8F-2B6019A5B49D}" srcOrd="0" destOrd="0" presId="urn:microsoft.com/office/officeart/2008/layout/HexagonCluster"/>
    <dgm:cxn modelId="{102A9FA8-A62A-4E20-86AE-3D7373A0B257}" srcId="{9DFC3076-BE23-4123-B3AC-6A8CE8FBA53D}" destId="{5C9518C1-227B-4D8E-8D29-DCCD52D19F8F}" srcOrd="4" destOrd="0" parTransId="{B09F1967-BC4B-45ED-AE68-C987F117B60B}" sibTransId="{7196FBD0-BAA5-48F0-BCA1-CBC9CADEB182}"/>
    <dgm:cxn modelId="{087269BB-88D9-4C98-8187-BBADA6B625C5}" srcId="{9DFC3076-BE23-4123-B3AC-6A8CE8FBA53D}" destId="{FBCB25B0-6141-4778-9530-D2B0AF4AB7CC}" srcOrd="0" destOrd="0" parTransId="{83D9CB7E-952F-49DE-A54C-878CD11CE279}" sibTransId="{CA7ACF67-EBCE-46AF-B5E6-495A987D689D}"/>
    <dgm:cxn modelId="{749BBCC0-6CD0-44CA-800A-FE05D2711E7C}" type="presOf" srcId="{7196FBD0-BAA5-48F0-BCA1-CBC9CADEB182}" destId="{88B27BF1-700B-47BD-B182-854F8C806926}" srcOrd="0" destOrd="0" presId="urn:microsoft.com/office/officeart/2008/layout/HexagonCluster"/>
    <dgm:cxn modelId="{B20B21CB-E11D-4680-BF67-C49FB537AA78}" type="presOf" srcId="{6A64A363-593B-4096-AAA7-71C46BEC7696}" destId="{39AEEF25-4776-41DD-B53B-97B41A6B569F}" srcOrd="0" destOrd="0" presId="urn:microsoft.com/office/officeart/2008/layout/HexagonCluster"/>
    <dgm:cxn modelId="{DC2810CF-6876-47E0-B390-154C2B1D5F27}" type="presOf" srcId="{CDE2C960-66E5-43E4-B498-4EEC7843D0F2}" destId="{EDD5D09C-DCA8-47B4-BDEC-4E35D3DDD607}" srcOrd="0" destOrd="0" presId="urn:microsoft.com/office/officeart/2008/layout/HexagonCluster"/>
    <dgm:cxn modelId="{E0712CD5-854C-4850-BB67-0B614F84D0D1}" type="presOf" srcId="{5C793B25-4FC3-4F77-9BB6-C4E1BA940B81}" destId="{8D0B565A-ACC5-469B-8E3C-243C9EF67A46}" srcOrd="0" destOrd="0" presId="urn:microsoft.com/office/officeart/2008/layout/HexagonCluster"/>
    <dgm:cxn modelId="{537AC1D9-AE9E-4A6D-AC6D-4293144251A5}" type="presOf" srcId="{FBCB25B0-6141-4778-9530-D2B0AF4AB7CC}" destId="{4D600B04-3293-4182-B9F9-25EE8B38D4A7}" srcOrd="0" destOrd="0" presId="urn:microsoft.com/office/officeart/2008/layout/HexagonCluster"/>
    <dgm:cxn modelId="{46BB8EE3-5A0C-48F9-9749-96525A19B616}" srcId="{9DFC3076-BE23-4123-B3AC-6A8CE8FBA53D}" destId="{43F4D488-E579-4E55-8027-C267375323C6}" srcOrd="9" destOrd="0" parTransId="{58158251-2B66-4D62-B7B4-9EAEEF9BB000}" sibTransId="{B5AC533F-496D-4B2C-B060-D1BBA7CCAB86}"/>
    <dgm:cxn modelId="{26DF6021-8213-44B3-BB8E-C1C4FF1EBF90}" type="presParOf" srcId="{EC948798-BC9B-4CF3-97DE-23BE25EDE613}" destId="{48DDD9C7-57B7-4A36-AC50-EB902B8D6B66}" srcOrd="0" destOrd="0" presId="urn:microsoft.com/office/officeart/2008/layout/HexagonCluster"/>
    <dgm:cxn modelId="{BC720A37-FE28-4EF3-BDEE-D5F60513C049}" type="presParOf" srcId="{48DDD9C7-57B7-4A36-AC50-EB902B8D6B66}" destId="{4D600B04-3293-4182-B9F9-25EE8B38D4A7}" srcOrd="0" destOrd="0" presId="urn:microsoft.com/office/officeart/2008/layout/HexagonCluster"/>
    <dgm:cxn modelId="{4FB868C6-5EB3-431C-8CBA-E12C8011C1C0}" type="presParOf" srcId="{EC948798-BC9B-4CF3-97DE-23BE25EDE613}" destId="{89AE9A6C-2CF9-4419-8F00-83258964324C}" srcOrd="1" destOrd="0" presId="urn:microsoft.com/office/officeart/2008/layout/HexagonCluster"/>
    <dgm:cxn modelId="{E9A7D672-45A3-4B17-9662-F45D0972F1B7}" type="presParOf" srcId="{89AE9A6C-2CF9-4419-8F00-83258964324C}" destId="{14EEA334-7E2C-4C19-90DE-25E02F35B591}" srcOrd="0" destOrd="0" presId="urn:microsoft.com/office/officeart/2008/layout/HexagonCluster"/>
    <dgm:cxn modelId="{3B1110EE-EEFA-4317-9183-CE26F3F64764}" type="presParOf" srcId="{EC948798-BC9B-4CF3-97DE-23BE25EDE613}" destId="{9CD70D52-D2DB-4BB6-8818-B4ED36F921F4}" srcOrd="2" destOrd="0" presId="urn:microsoft.com/office/officeart/2008/layout/HexagonCluster"/>
    <dgm:cxn modelId="{7EB4C587-A873-4735-8BF7-16C71DF76F66}" type="presParOf" srcId="{9CD70D52-D2DB-4BB6-8818-B4ED36F921F4}" destId="{5A689D26-ECC4-4410-9469-7258ED6428BB}" srcOrd="0" destOrd="0" presId="urn:microsoft.com/office/officeart/2008/layout/HexagonCluster"/>
    <dgm:cxn modelId="{08984D7B-9383-4C79-8797-0AA57965B775}" type="presParOf" srcId="{EC948798-BC9B-4CF3-97DE-23BE25EDE613}" destId="{04B5C4A3-FD66-4F72-BD05-CF4DC362380C}" srcOrd="3" destOrd="0" presId="urn:microsoft.com/office/officeart/2008/layout/HexagonCluster"/>
    <dgm:cxn modelId="{1BD4DDFE-A662-45CC-BF6D-C265065581DE}" type="presParOf" srcId="{04B5C4A3-FD66-4F72-BD05-CF4DC362380C}" destId="{7FE80039-F102-4C2D-B334-11990F485575}" srcOrd="0" destOrd="0" presId="urn:microsoft.com/office/officeart/2008/layout/HexagonCluster"/>
    <dgm:cxn modelId="{C0511E54-143A-48A7-A828-5187E3523AE3}" type="presParOf" srcId="{EC948798-BC9B-4CF3-97DE-23BE25EDE613}" destId="{8F898D87-A79D-467B-9C0B-811E7142D7FF}" srcOrd="4" destOrd="0" presId="urn:microsoft.com/office/officeart/2008/layout/HexagonCluster"/>
    <dgm:cxn modelId="{DE4ADB2D-5793-4AD7-8E28-CEAA44A7C4A7}" type="presParOf" srcId="{8F898D87-A79D-467B-9C0B-811E7142D7FF}" destId="{52CCA9F6-1348-494E-8B76-0D80B355EE80}" srcOrd="0" destOrd="0" presId="urn:microsoft.com/office/officeart/2008/layout/HexagonCluster"/>
    <dgm:cxn modelId="{4E05A91E-5085-470A-934B-40EAA6D923F2}" type="presParOf" srcId="{EC948798-BC9B-4CF3-97DE-23BE25EDE613}" destId="{46850264-7674-4868-A177-A7610A31C66B}" srcOrd="5" destOrd="0" presId="urn:microsoft.com/office/officeart/2008/layout/HexagonCluster"/>
    <dgm:cxn modelId="{E0286B5D-4B7B-42B6-86B2-BD8085A52664}" type="presParOf" srcId="{46850264-7674-4868-A177-A7610A31C66B}" destId="{9DF6AB65-96DA-4432-867B-13EC44CCD6F6}" srcOrd="0" destOrd="0" presId="urn:microsoft.com/office/officeart/2008/layout/HexagonCluster"/>
    <dgm:cxn modelId="{CB1BEE1D-194C-4EB0-B877-E3A653C0DC11}" type="presParOf" srcId="{EC948798-BC9B-4CF3-97DE-23BE25EDE613}" destId="{43EEBF7D-A51A-49F4-83BD-5A408449A021}" srcOrd="6" destOrd="0" presId="urn:microsoft.com/office/officeart/2008/layout/HexagonCluster"/>
    <dgm:cxn modelId="{00EAE34E-21CB-43D4-A55E-6119150919C8}" type="presParOf" srcId="{43EEBF7D-A51A-49F4-83BD-5A408449A021}" destId="{759DFCE2-454A-43C0-A418-63C403AFD7EF}" srcOrd="0" destOrd="0" presId="urn:microsoft.com/office/officeart/2008/layout/HexagonCluster"/>
    <dgm:cxn modelId="{81A5A433-BAF4-4822-B072-128223C1257C}" type="presParOf" srcId="{EC948798-BC9B-4CF3-97DE-23BE25EDE613}" destId="{66BFEBAE-C900-45C9-9EFB-FD5CF8096B22}" srcOrd="7" destOrd="0" presId="urn:microsoft.com/office/officeart/2008/layout/HexagonCluster"/>
    <dgm:cxn modelId="{A515FDF6-28E4-4242-AF8B-98B33D694283}" type="presParOf" srcId="{66BFEBAE-C900-45C9-9EFB-FD5CF8096B22}" destId="{5AA8829E-F369-41F2-9365-8D00735BC04E}" srcOrd="0" destOrd="0" presId="urn:microsoft.com/office/officeart/2008/layout/HexagonCluster"/>
    <dgm:cxn modelId="{C774DBFA-549C-4367-8DBF-489BD3DACB10}" type="presParOf" srcId="{EC948798-BC9B-4CF3-97DE-23BE25EDE613}" destId="{004FBD5F-0A64-4979-896F-7CC91B3B5701}" srcOrd="8" destOrd="0" presId="urn:microsoft.com/office/officeart/2008/layout/HexagonCluster"/>
    <dgm:cxn modelId="{38F53ED4-2D4B-4DB6-BF16-CBB2434E1C92}" type="presParOf" srcId="{004FBD5F-0A64-4979-896F-7CC91B3B5701}" destId="{EA6EB1E1-BA09-4186-98AB-2E249DFC8FA1}" srcOrd="0" destOrd="0" presId="urn:microsoft.com/office/officeart/2008/layout/HexagonCluster"/>
    <dgm:cxn modelId="{F1E6ACAE-C441-4AB3-9053-1BC3870F1AF3}" type="presParOf" srcId="{EC948798-BC9B-4CF3-97DE-23BE25EDE613}" destId="{AFA953BB-8994-4ACC-8E05-6EE847837EE9}" srcOrd="9" destOrd="0" presId="urn:microsoft.com/office/officeart/2008/layout/HexagonCluster"/>
    <dgm:cxn modelId="{282E4C11-FD07-468C-8F1F-E31663020C92}" type="presParOf" srcId="{AFA953BB-8994-4ACC-8E05-6EE847837EE9}" destId="{0D1A0A10-69AD-4544-991D-6F86F536938A}" srcOrd="0" destOrd="0" presId="urn:microsoft.com/office/officeart/2008/layout/HexagonCluster"/>
    <dgm:cxn modelId="{4B5325D7-A38E-4F15-9870-38D1C39B7CB2}" type="presParOf" srcId="{EC948798-BC9B-4CF3-97DE-23BE25EDE613}" destId="{788DE036-C0E8-419A-9909-44E8E6D1FE87}" srcOrd="10" destOrd="0" presId="urn:microsoft.com/office/officeart/2008/layout/HexagonCluster"/>
    <dgm:cxn modelId="{3906E954-F1EA-401E-A2F5-4A17EEF45B3A}" type="presParOf" srcId="{788DE036-C0E8-419A-9909-44E8E6D1FE87}" destId="{6DB49895-1A32-4F62-8C6C-39BB528C77DF}" srcOrd="0" destOrd="0" presId="urn:microsoft.com/office/officeart/2008/layout/HexagonCluster"/>
    <dgm:cxn modelId="{7040A587-6645-4F2F-B213-099B18C8E92F}" type="presParOf" srcId="{EC948798-BC9B-4CF3-97DE-23BE25EDE613}" destId="{88F45AAD-96F7-4D42-819E-11A7F539E6A2}" srcOrd="11" destOrd="0" presId="urn:microsoft.com/office/officeart/2008/layout/HexagonCluster"/>
    <dgm:cxn modelId="{826EF9EE-842C-4815-AB5F-688B954A3760}" type="presParOf" srcId="{88F45AAD-96F7-4D42-819E-11A7F539E6A2}" destId="{42655C11-3D18-4E62-97C3-50AD6304D1C4}" srcOrd="0" destOrd="0" presId="urn:microsoft.com/office/officeart/2008/layout/HexagonCluster"/>
    <dgm:cxn modelId="{05A07DD4-9164-4E96-B14F-4811E9B648D0}" type="presParOf" srcId="{EC948798-BC9B-4CF3-97DE-23BE25EDE613}" destId="{E16467F9-4295-42D7-979E-03A5258158EC}" srcOrd="12" destOrd="0" presId="urn:microsoft.com/office/officeart/2008/layout/HexagonCluster"/>
    <dgm:cxn modelId="{373F3F6C-9F55-4183-97B3-343839EECDED}" type="presParOf" srcId="{E16467F9-4295-42D7-979E-03A5258158EC}" destId="{DC8F1617-651D-4722-8F8F-2B6019A5B49D}" srcOrd="0" destOrd="0" presId="urn:microsoft.com/office/officeart/2008/layout/HexagonCluster"/>
    <dgm:cxn modelId="{6FF9D513-C1D0-41F8-BE37-FD8EC392DB28}" type="presParOf" srcId="{EC948798-BC9B-4CF3-97DE-23BE25EDE613}" destId="{5638C976-031D-41E2-AC8E-CAB61B5EAD32}" srcOrd="13" destOrd="0" presId="urn:microsoft.com/office/officeart/2008/layout/HexagonCluster"/>
    <dgm:cxn modelId="{001FF83F-89FD-42FD-B3C0-0F7FBB4661FC}" type="presParOf" srcId="{5638C976-031D-41E2-AC8E-CAB61B5EAD32}" destId="{7CD5CB0D-44A1-407A-9355-34268CE12032}" srcOrd="0" destOrd="0" presId="urn:microsoft.com/office/officeart/2008/layout/HexagonCluster"/>
    <dgm:cxn modelId="{FC40AB28-9767-42D6-BC92-3FB89F1D011E}" type="presParOf" srcId="{EC948798-BC9B-4CF3-97DE-23BE25EDE613}" destId="{5C5B210D-FDBB-40B1-9222-DEB5BA05DC1C}" srcOrd="14" destOrd="0" presId="urn:microsoft.com/office/officeart/2008/layout/HexagonCluster"/>
    <dgm:cxn modelId="{56E34295-470E-472E-A99C-4758DAD99112}" type="presParOf" srcId="{5C5B210D-FDBB-40B1-9222-DEB5BA05DC1C}" destId="{EEED7C9B-40F3-4A0D-A076-1C0B071D3415}" srcOrd="0" destOrd="0" presId="urn:microsoft.com/office/officeart/2008/layout/HexagonCluster"/>
    <dgm:cxn modelId="{A62457F0-1850-42F1-B4BD-3D57CDD7F2B9}" type="presParOf" srcId="{EC948798-BC9B-4CF3-97DE-23BE25EDE613}" destId="{AA0C0689-D009-4D41-8DB9-0E2C9646536D}" srcOrd="15" destOrd="0" presId="urn:microsoft.com/office/officeart/2008/layout/HexagonCluster"/>
    <dgm:cxn modelId="{35CED865-B407-489B-9698-705FA283DFC3}" type="presParOf" srcId="{AA0C0689-D009-4D41-8DB9-0E2C9646536D}" destId="{50BB571D-ACB6-422C-B0F7-D3CCCA783B4D}" srcOrd="0" destOrd="0" presId="urn:microsoft.com/office/officeart/2008/layout/HexagonCluster"/>
    <dgm:cxn modelId="{EA5D2A11-8ACC-4637-9EF2-8FB5A1E59BAD}" type="presParOf" srcId="{EC948798-BC9B-4CF3-97DE-23BE25EDE613}" destId="{47378FEE-427D-4CFA-8CEF-3B6D99D1011E}" srcOrd="16" destOrd="0" presId="urn:microsoft.com/office/officeart/2008/layout/HexagonCluster"/>
    <dgm:cxn modelId="{CB5E3CDA-16A2-417D-A7E4-748123EA1A3B}" type="presParOf" srcId="{47378FEE-427D-4CFA-8CEF-3B6D99D1011E}" destId="{7F50C0E1-D598-41AD-A922-33F7BEE8B5A1}" srcOrd="0" destOrd="0" presId="urn:microsoft.com/office/officeart/2008/layout/HexagonCluster"/>
    <dgm:cxn modelId="{68CA5A1B-63E8-4E01-BCFE-18876FC66C6D}" type="presParOf" srcId="{EC948798-BC9B-4CF3-97DE-23BE25EDE613}" destId="{955F3BA6-DE3F-404D-8822-D3C0C8AB3617}" srcOrd="17" destOrd="0" presId="urn:microsoft.com/office/officeart/2008/layout/HexagonCluster"/>
    <dgm:cxn modelId="{3B054C4C-EB92-4FC9-933F-1815C2DD3EE7}" type="presParOf" srcId="{955F3BA6-DE3F-404D-8822-D3C0C8AB3617}" destId="{49532A45-C5FF-49A4-B7E8-26D938F88A33}" srcOrd="0" destOrd="0" presId="urn:microsoft.com/office/officeart/2008/layout/HexagonCluster"/>
    <dgm:cxn modelId="{9A1B35DA-D375-4694-A873-06AE228FFDD5}" type="presParOf" srcId="{EC948798-BC9B-4CF3-97DE-23BE25EDE613}" destId="{409EB63E-F09C-41C3-8929-7285D9ECB1A2}" srcOrd="18" destOrd="0" presId="urn:microsoft.com/office/officeart/2008/layout/HexagonCluster"/>
    <dgm:cxn modelId="{AF2962FD-6651-44DA-AB6F-4401B333CB8D}" type="presParOf" srcId="{409EB63E-F09C-41C3-8929-7285D9ECB1A2}" destId="{88B27BF1-700B-47BD-B182-854F8C806926}" srcOrd="0" destOrd="0" presId="urn:microsoft.com/office/officeart/2008/layout/HexagonCluster"/>
    <dgm:cxn modelId="{045137A6-98BA-4DA1-8EC7-05EA3BFEC4D6}" type="presParOf" srcId="{EC948798-BC9B-4CF3-97DE-23BE25EDE613}" destId="{D7EF51D9-46D0-4E39-A33B-3DEFA2F8EE03}" srcOrd="19" destOrd="0" presId="urn:microsoft.com/office/officeart/2008/layout/HexagonCluster"/>
    <dgm:cxn modelId="{9C99843E-668F-4481-9037-5775D53652AA}" type="presParOf" srcId="{D7EF51D9-46D0-4E39-A33B-3DEFA2F8EE03}" destId="{320EE45A-1980-4EE1-92F8-2B3C4C10705E}" srcOrd="0" destOrd="0" presId="urn:microsoft.com/office/officeart/2008/layout/HexagonCluster"/>
    <dgm:cxn modelId="{FA35C2B4-7009-4394-B045-93ACE2B2815C}" type="presParOf" srcId="{EC948798-BC9B-4CF3-97DE-23BE25EDE613}" destId="{31CCA49E-208A-43ED-9E5D-0CD1A9A1D7E9}" srcOrd="20" destOrd="0" presId="urn:microsoft.com/office/officeart/2008/layout/HexagonCluster"/>
    <dgm:cxn modelId="{62805C63-68AD-4266-8772-0029BFE14EE1}" type="presParOf" srcId="{31CCA49E-208A-43ED-9E5D-0CD1A9A1D7E9}" destId="{39AEEF25-4776-41DD-B53B-97B41A6B569F}" srcOrd="0" destOrd="0" presId="urn:microsoft.com/office/officeart/2008/layout/HexagonCluster"/>
    <dgm:cxn modelId="{D9FE6115-D257-4FCC-A6FC-C2BD86C8D81A}" type="presParOf" srcId="{EC948798-BC9B-4CF3-97DE-23BE25EDE613}" destId="{35BB3395-4F16-4912-902E-7656667CE649}" srcOrd="21" destOrd="0" presId="urn:microsoft.com/office/officeart/2008/layout/HexagonCluster"/>
    <dgm:cxn modelId="{E9B8D9BE-146F-4D45-8910-2D6A07763FA5}" type="presParOf" srcId="{35BB3395-4F16-4912-902E-7656667CE649}" destId="{ABD2A29B-4FBA-4246-9703-F465678A7791}" srcOrd="0" destOrd="0" presId="urn:microsoft.com/office/officeart/2008/layout/HexagonCluster"/>
    <dgm:cxn modelId="{8D5D28F2-B3F4-497D-8241-7E55A17321C7}" type="presParOf" srcId="{EC948798-BC9B-4CF3-97DE-23BE25EDE613}" destId="{F986334F-A328-4309-B018-39529981B7DE}" srcOrd="22" destOrd="0" presId="urn:microsoft.com/office/officeart/2008/layout/HexagonCluster"/>
    <dgm:cxn modelId="{EE6E6E1B-692C-4093-B49E-97D7C72C0EFC}" type="presParOf" srcId="{F986334F-A328-4309-B018-39529981B7DE}" destId="{EDD5D09C-DCA8-47B4-BDEC-4E35D3DDD607}" srcOrd="0" destOrd="0" presId="urn:microsoft.com/office/officeart/2008/layout/HexagonCluster"/>
    <dgm:cxn modelId="{6939786C-050E-41E0-88BC-5B9AF0CCC4AA}" type="presParOf" srcId="{EC948798-BC9B-4CF3-97DE-23BE25EDE613}" destId="{6B27D994-5B13-4A79-AA7C-DED9A7195EBF}" srcOrd="23" destOrd="0" presId="urn:microsoft.com/office/officeart/2008/layout/HexagonCluster"/>
    <dgm:cxn modelId="{CA27C7F5-C71A-4924-AE63-71BFCDA3DEB0}" type="presParOf" srcId="{6B27D994-5B13-4A79-AA7C-DED9A7195EBF}" destId="{D0AAFD7D-97C0-42B2-A1AE-D1A98D4E07D4}" srcOrd="0" destOrd="0" presId="urn:microsoft.com/office/officeart/2008/layout/HexagonCluster"/>
    <dgm:cxn modelId="{20F8E7F0-8F8B-4BF3-A91A-C776759EE64F}" type="presParOf" srcId="{EC948798-BC9B-4CF3-97DE-23BE25EDE613}" destId="{CAA7FC73-25DD-40CB-8C37-B0C560F9C814}" srcOrd="24" destOrd="0" presId="urn:microsoft.com/office/officeart/2008/layout/HexagonCluster"/>
    <dgm:cxn modelId="{47308F47-CB28-4114-9A89-2BCBA420EFA6}" type="presParOf" srcId="{CAA7FC73-25DD-40CB-8C37-B0C560F9C814}" destId="{C0DD8D51-2AB8-4CD9-A058-AE92A809DBDE}" srcOrd="0" destOrd="0" presId="urn:microsoft.com/office/officeart/2008/layout/HexagonCluster"/>
    <dgm:cxn modelId="{C5F87579-91E5-4DF2-987E-E413349AD390}" type="presParOf" srcId="{EC948798-BC9B-4CF3-97DE-23BE25EDE613}" destId="{B56AFD4B-ABB5-4937-8694-6D31A9760523}" srcOrd="25" destOrd="0" presId="urn:microsoft.com/office/officeart/2008/layout/HexagonCluster"/>
    <dgm:cxn modelId="{7A5A6218-BE1A-4D7E-B054-508D1E107531}" type="presParOf" srcId="{B56AFD4B-ABB5-4937-8694-6D31A9760523}" destId="{44DF85DA-9F46-4EF6-9163-B63E380CB435}" srcOrd="0" destOrd="0" presId="urn:microsoft.com/office/officeart/2008/layout/HexagonCluster"/>
    <dgm:cxn modelId="{71AAB6B1-3D96-4EE4-B86F-28C56C705D6C}" type="presParOf" srcId="{EC948798-BC9B-4CF3-97DE-23BE25EDE613}" destId="{D03C55C7-F627-4027-9A50-165C0960A9E2}" srcOrd="26" destOrd="0" presId="urn:microsoft.com/office/officeart/2008/layout/HexagonCluster"/>
    <dgm:cxn modelId="{0E180C6A-E1BE-468A-A130-B48C6DFDB6A4}" type="presParOf" srcId="{D03C55C7-F627-4027-9A50-165C0960A9E2}" destId="{BAEC17EF-D462-414B-A91A-9337A3576F4F}" srcOrd="0" destOrd="0" presId="urn:microsoft.com/office/officeart/2008/layout/HexagonCluster"/>
    <dgm:cxn modelId="{FC823942-77DD-4779-9F2B-62A589ECF88E}" type="presParOf" srcId="{EC948798-BC9B-4CF3-97DE-23BE25EDE613}" destId="{526D61C7-99EB-43F1-A8EA-747268286487}" srcOrd="27" destOrd="0" presId="urn:microsoft.com/office/officeart/2008/layout/HexagonCluster"/>
    <dgm:cxn modelId="{1BAEBEEB-5B67-43FA-9407-BCC401594BF1}" type="presParOf" srcId="{526D61C7-99EB-43F1-A8EA-747268286487}" destId="{8BFF74D6-1FC1-4BEA-8C1E-18A31999131A}" srcOrd="0" destOrd="0" presId="urn:microsoft.com/office/officeart/2008/layout/HexagonCluster"/>
    <dgm:cxn modelId="{1B680449-1039-40B2-B412-7CD6E8C7A453}" type="presParOf" srcId="{EC948798-BC9B-4CF3-97DE-23BE25EDE613}" destId="{860AF7D7-D673-493E-9AE9-CF417403F465}" srcOrd="28" destOrd="0" presId="urn:microsoft.com/office/officeart/2008/layout/HexagonCluster"/>
    <dgm:cxn modelId="{BAD1F5CC-C735-4508-8D01-BB8CA1D36B29}" type="presParOf" srcId="{860AF7D7-D673-493E-9AE9-CF417403F465}" destId="{7D06F999-02C5-4A48-834C-FB4B441F629E}" srcOrd="0" destOrd="0" presId="urn:microsoft.com/office/officeart/2008/layout/HexagonCluster"/>
    <dgm:cxn modelId="{6666F191-1F6A-458C-B74E-BB38819E91D1}" type="presParOf" srcId="{EC948798-BC9B-4CF3-97DE-23BE25EDE613}" destId="{8203387F-B531-4022-8587-6CB21DDC07D6}" srcOrd="29" destOrd="0" presId="urn:microsoft.com/office/officeart/2008/layout/HexagonCluster"/>
    <dgm:cxn modelId="{7BD76B25-C2DD-4FB5-979A-873CEBD88E99}" type="presParOf" srcId="{8203387F-B531-4022-8587-6CB21DDC07D6}" destId="{534AF830-435A-45EE-BC24-29F96BFA9B84}" srcOrd="0" destOrd="0" presId="urn:microsoft.com/office/officeart/2008/layout/HexagonCluster"/>
    <dgm:cxn modelId="{CC920CAE-E165-4920-8F3F-947D550F2A2A}" type="presParOf" srcId="{EC948798-BC9B-4CF3-97DE-23BE25EDE613}" destId="{2E8807A0-219D-4CFC-944B-3328E530040C}" srcOrd="30" destOrd="0" presId="urn:microsoft.com/office/officeart/2008/layout/HexagonCluster"/>
    <dgm:cxn modelId="{9C81DB3D-55B3-492B-82A1-5F96ED5A57F4}" type="presParOf" srcId="{2E8807A0-219D-4CFC-944B-3328E530040C}" destId="{D39E1165-2267-45B9-8BBE-2793C8B180BF}" srcOrd="0" destOrd="0" presId="urn:microsoft.com/office/officeart/2008/layout/HexagonCluster"/>
    <dgm:cxn modelId="{5D36BFFF-2EE0-469B-848F-34DB7A5989C7}" type="presParOf" srcId="{EC948798-BC9B-4CF3-97DE-23BE25EDE613}" destId="{22002564-0537-4EDB-94B0-CE438065B673}" srcOrd="31" destOrd="0" presId="urn:microsoft.com/office/officeart/2008/layout/HexagonCluster"/>
    <dgm:cxn modelId="{9CCFE020-EF0E-482E-939F-87B31B3B1623}" type="presParOf" srcId="{22002564-0537-4EDB-94B0-CE438065B673}" destId="{209D9649-9A3D-4F7F-AE12-5385958BD6E3}" srcOrd="0" destOrd="0" presId="urn:microsoft.com/office/officeart/2008/layout/HexagonCluster"/>
    <dgm:cxn modelId="{C47EE6B4-6528-4022-A5F6-77FC36A1FA38}" type="presParOf" srcId="{EC948798-BC9B-4CF3-97DE-23BE25EDE613}" destId="{D3501AD0-5F65-428E-8FF9-38489FCC2331}" srcOrd="32" destOrd="0" presId="urn:microsoft.com/office/officeart/2008/layout/HexagonCluster"/>
    <dgm:cxn modelId="{5A995D8F-CCC5-4A54-9977-943826F2D6D1}" type="presParOf" srcId="{D3501AD0-5F65-428E-8FF9-38489FCC2331}" destId="{6F0624FC-91CA-427A-9D0B-9A3131E7C47E}" srcOrd="0" destOrd="0" presId="urn:microsoft.com/office/officeart/2008/layout/HexagonCluster"/>
    <dgm:cxn modelId="{5060E000-A257-4DBA-8F6C-22134199847B}" type="presParOf" srcId="{EC948798-BC9B-4CF3-97DE-23BE25EDE613}" destId="{36D0CFB4-B0D1-408F-94A2-720F59BAF4F2}" srcOrd="33" destOrd="0" presId="urn:microsoft.com/office/officeart/2008/layout/HexagonCluster"/>
    <dgm:cxn modelId="{80A48B86-C936-47AA-8F22-7A70088A0BA1}" type="presParOf" srcId="{36D0CFB4-B0D1-408F-94A2-720F59BAF4F2}" destId="{A392B5C8-9916-4EC7-A4E6-BFFC3E677432}" srcOrd="0" destOrd="0" presId="urn:microsoft.com/office/officeart/2008/layout/HexagonCluster"/>
    <dgm:cxn modelId="{D8B97370-2C12-4E18-B6B9-4088560B7B9F}" type="presParOf" srcId="{EC948798-BC9B-4CF3-97DE-23BE25EDE613}" destId="{3E830BED-73F7-4CE7-8DAE-414A9D1144DD}" srcOrd="34" destOrd="0" presId="urn:microsoft.com/office/officeart/2008/layout/HexagonCluster"/>
    <dgm:cxn modelId="{D7F5FF2D-BBDC-4D8A-BADB-E3FF5C19E876}" type="presParOf" srcId="{3E830BED-73F7-4CE7-8DAE-414A9D1144DD}" destId="{8D0B565A-ACC5-469B-8E3C-243C9EF67A46}" srcOrd="0" destOrd="0" presId="urn:microsoft.com/office/officeart/2008/layout/HexagonCluster"/>
    <dgm:cxn modelId="{88D65417-9D56-4DFD-9CFF-886390C15E5D}" type="presParOf" srcId="{EC948798-BC9B-4CF3-97DE-23BE25EDE613}" destId="{BB3E5EE7-4ADC-4259-A4DF-4FD724B113B4}" srcOrd="35" destOrd="0" presId="urn:microsoft.com/office/officeart/2008/layout/HexagonCluster"/>
    <dgm:cxn modelId="{9BE9C61F-6043-4B1A-90F0-4DC442414EBF}" type="presParOf" srcId="{BB3E5EE7-4ADC-4259-A4DF-4FD724B113B4}" destId="{AD65A824-A73D-4503-9FCF-7E7A939455D0}" srcOrd="0" destOrd="0" presId="urn:microsoft.com/office/officeart/2008/layout/HexagonCluster"/>
    <dgm:cxn modelId="{FB30BB94-0A80-4AB6-946E-4C3812E03F1B}" type="presParOf" srcId="{EC948798-BC9B-4CF3-97DE-23BE25EDE613}" destId="{8FF5FB81-E411-4CEA-8666-0EC232EAFB24}" srcOrd="36" destOrd="0" presId="urn:microsoft.com/office/officeart/2008/layout/HexagonCluster"/>
    <dgm:cxn modelId="{B6DC28DC-453E-4F70-8ED3-9E355B0D99BF}" type="presParOf" srcId="{8FF5FB81-E411-4CEA-8666-0EC232EAFB24}" destId="{C91E5AE7-EA30-40FA-AB8E-74DF0A50563A}" srcOrd="0" destOrd="0" presId="urn:microsoft.com/office/officeart/2008/layout/HexagonCluster"/>
    <dgm:cxn modelId="{1578A8B1-29E0-4746-9898-9A9592B77A01}" type="presParOf" srcId="{EC948798-BC9B-4CF3-97DE-23BE25EDE613}" destId="{FA1C356A-A049-4C2D-9C3D-3F38C1D2E43B}" srcOrd="37" destOrd="0" presId="urn:microsoft.com/office/officeart/2008/layout/HexagonCluster"/>
    <dgm:cxn modelId="{4DFF4726-7655-4807-8F90-7BC2A5FE861D}" type="presParOf" srcId="{FA1C356A-A049-4C2D-9C3D-3F38C1D2E43B}" destId="{E8097374-88D5-476E-A4C1-260A938CFFD4}" srcOrd="0" destOrd="0" presId="urn:microsoft.com/office/officeart/2008/layout/HexagonCluster"/>
    <dgm:cxn modelId="{531134E0-7569-4665-81A9-9E849534A48F}" type="presParOf" srcId="{EC948798-BC9B-4CF3-97DE-23BE25EDE613}" destId="{FC271997-CF6B-43BB-A9B2-DD3D5950A0B1}" srcOrd="38" destOrd="0" presId="urn:microsoft.com/office/officeart/2008/layout/HexagonCluster"/>
    <dgm:cxn modelId="{F3EC4CDF-304F-4B5B-897D-E043D69110B1}" type="presParOf" srcId="{FC271997-CF6B-43BB-A9B2-DD3D5950A0B1}" destId="{1F167113-2504-4643-A925-A91EC8D719BF}" srcOrd="0" destOrd="0" presId="urn:microsoft.com/office/officeart/2008/layout/HexagonCluster"/>
    <dgm:cxn modelId="{FE0F200B-EB41-479F-9A1D-E67B284613F8}" type="presParOf" srcId="{EC948798-BC9B-4CF3-97DE-23BE25EDE613}" destId="{3025AC2E-1945-46F7-8560-EAEC9C52D672}" srcOrd="39" destOrd="0" presId="urn:microsoft.com/office/officeart/2008/layout/HexagonCluster"/>
    <dgm:cxn modelId="{F7816D32-808C-4442-8B54-A3C9B0F8A7AA}" type="presParOf" srcId="{3025AC2E-1945-46F7-8560-EAEC9C52D672}" destId="{7746A8DD-7B1A-4C95-A48D-EA748B23DCF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7F4A1-7D81-4749-9BCD-6344E248E1C3}">
      <dsp:nvSpPr>
        <dsp:cNvPr id="0" name=""/>
        <dsp:cNvSpPr/>
      </dsp:nvSpPr>
      <dsp:spPr>
        <a:xfrm rot="5400000">
          <a:off x="-205064" y="209080"/>
          <a:ext cx="1367096" cy="9569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Функции</a:t>
          </a:r>
          <a:endParaRPr lang="en-US" sz="1800" kern="1200" dirty="0"/>
        </a:p>
      </dsp:txBody>
      <dsp:txXfrm rot="-5400000">
        <a:off x="1" y="482500"/>
        <a:ext cx="956967" cy="410129"/>
      </dsp:txXfrm>
    </dsp:sp>
    <dsp:sp modelId="{0D1AD79B-C67C-495B-98B2-886ADCEF7513}">
      <dsp:nvSpPr>
        <dsp:cNvPr id="0" name=""/>
        <dsp:cNvSpPr/>
      </dsp:nvSpPr>
      <dsp:spPr>
        <a:xfrm rot="5400000">
          <a:off x="4174637" y="-3213653"/>
          <a:ext cx="888612" cy="73239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200" kern="1200" dirty="0"/>
            <a:t>Эволюция роли и функций казначейства</a:t>
          </a:r>
          <a:endParaRPr lang="en-US" sz="3200" kern="1200" dirty="0"/>
        </a:p>
      </dsp:txBody>
      <dsp:txXfrm rot="-5400000">
        <a:off x="956967" y="47395"/>
        <a:ext cx="7280574" cy="801856"/>
      </dsp:txXfrm>
    </dsp:sp>
    <dsp:sp modelId="{6494DFB4-2A22-4D68-92AC-876C31F8DDCF}">
      <dsp:nvSpPr>
        <dsp:cNvPr id="0" name=""/>
        <dsp:cNvSpPr/>
      </dsp:nvSpPr>
      <dsp:spPr>
        <a:xfrm rot="5400000">
          <a:off x="-205064" y="1430890"/>
          <a:ext cx="1367096" cy="9569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ИТ</a:t>
          </a:r>
          <a:endParaRPr lang="en-US" sz="2400" kern="1200" dirty="0"/>
        </a:p>
      </dsp:txBody>
      <dsp:txXfrm rot="-5400000">
        <a:off x="1" y="1704310"/>
        <a:ext cx="956967" cy="410129"/>
      </dsp:txXfrm>
    </dsp:sp>
    <dsp:sp modelId="{F2ECB573-55E0-4987-9A32-E394E5AA07AA}">
      <dsp:nvSpPr>
        <dsp:cNvPr id="0" name=""/>
        <dsp:cNvSpPr/>
      </dsp:nvSpPr>
      <dsp:spPr>
        <a:xfrm rot="5400000">
          <a:off x="4174637" y="-1991843"/>
          <a:ext cx="888612" cy="73239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altLang="en-US" sz="3200" kern="1200" dirty="0">
              <a:latin typeface="Calibri" pitchFamily="34" charset="0"/>
              <a:cs typeface="Times New Roman" pitchFamily="18" charset="0"/>
            </a:rPr>
            <a:t>Использование ИТ в казначейских операциях</a:t>
          </a:r>
          <a:endParaRPr lang="en-US" sz="3200" kern="1200" dirty="0"/>
        </a:p>
      </dsp:txBody>
      <dsp:txXfrm rot="-5400000">
        <a:off x="956967" y="1269205"/>
        <a:ext cx="7280574" cy="801856"/>
      </dsp:txXfrm>
    </dsp:sp>
    <dsp:sp modelId="{0EB62167-D0C8-4CFB-B44D-EECB3E96FFA0}">
      <dsp:nvSpPr>
        <dsp:cNvPr id="0" name=""/>
        <dsp:cNvSpPr/>
      </dsp:nvSpPr>
      <dsp:spPr>
        <a:xfrm rot="5400000">
          <a:off x="-205064" y="2652701"/>
          <a:ext cx="1367096" cy="956967"/>
        </a:xfrm>
        <a:prstGeom prst="chevron">
          <a:avLst/>
        </a:prstGeom>
        <a:solidFill>
          <a:srgbClr val="0FB1AD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/>
            <a:t>Ликв</a:t>
          </a:r>
          <a:r>
            <a:rPr lang="ru-RU" sz="1800" kern="1200" dirty="0"/>
            <a:t>.</a:t>
          </a:r>
          <a:endParaRPr lang="en-US" sz="1800" kern="1200" dirty="0"/>
        </a:p>
      </dsp:txBody>
      <dsp:txXfrm rot="-5400000">
        <a:off x="1" y="2926121"/>
        <a:ext cx="956967" cy="410129"/>
      </dsp:txXfrm>
    </dsp:sp>
    <dsp:sp modelId="{D3BA68EF-E433-4B7B-A91A-C380F6BBD70E}">
      <dsp:nvSpPr>
        <dsp:cNvPr id="0" name=""/>
        <dsp:cNvSpPr/>
      </dsp:nvSpPr>
      <dsp:spPr>
        <a:xfrm rot="5400000">
          <a:off x="4174637" y="-841406"/>
          <a:ext cx="888612" cy="7323952"/>
        </a:xfrm>
        <a:prstGeom prst="round2SameRect">
          <a:avLst/>
        </a:prstGeom>
        <a:solidFill>
          <a:srgbClr val="0FB1AD">
            <a:alpha val="33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altLang="en-US" sz="3200" kern="1200" dirty="0">
              <a:latin typeface="Calibri" pitchFamily="34" charset="0"/>
              <a:cs typeface="Times New Roman" pitchFamily="18" charset="0"/>
            </a:rPr>
            <a:t>Управление ликвидностью</a:t>
          </a:r>
          <a:endParaRPr lang="en-US" sz="3200" kern="1200" dirty="0"/>
        </a:p>
      </dsp:txBody>
      <dsp:txXfrm rot="-5400000">
        <a:off x="956967" y="2419642"/>
        <a:ext cx="7280574" cy="801856"/>
      </dsp:txXfrm>
    </dsp:sp>
    <dsp:sp modelId="{C295F131-C83E-45E8-8CF0-CBE051E9B18B}">
      <dsp:nvSpPr>
        <dsp:cNvPr id="0" name=""/>
        <dsp:cNvSpPr/>
      </dsp:nvSpPr>
      <dsp:spPr>
        <a:xfrm rot="5400000">
          <a:off x="-205064" y="3874511"/>
          <a:ext cx="1367096" cy="9569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Б/О</a:t>
          </a:r>
          <a:endParaRPr lang="en-US" sz="2000" kern="1200" dirty="0"/>
        </a:p>
      </dsp:txBody>
      <dsp:txXfrm rot="-5400000">
        <a:off x="1" y="4147931"/>
        <a:ext cx="956967" cy="410129"/>
      </dsp:txXfrm>
    </dsp:sp>
    <dsp:sp modelId="{430734FC-AC1F-4007-BF49-F1BE428C4A6F}">
      <dsp:nvSpPr>
        <dsp:cNvPr id="0" name=""/>
        <dsp:cNvSpPr/>
      </dsp:nvSpPr>
      <dsp:spPr>
        <a:xfrm rot="5400000">
          <a:off x="4174637" y="451777"/>
          <a:ext cx="888612" cy="73239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altLang="en-US" sz="3200" kern="1200" dirty="0">
              <a:latin typeface="Calibri" pitchFamily="34" charset="0"/>
              <a:cs typeface="Times New Roman" pitchFamily="18" charset="0"/>
            </a:rPr>
            <a:t>Бухучёт и отчётность в государственном секторе</a:t>
          </a:r>
          <a:endParaRPr lang="en-US" sz="3200" kern="1200" dirty="0"/>
        </a:p>
      </dsp:txBody>
      <dsp:txXfrm rot="-5400000">
        <a:off x="956967" y="3712825"/>
        <a:ext cx="7280574" cy="8018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8FF0F-EA50-4B9D-AE55-13F14B96B741}">
      <dsp:nvSpPr>
        <dsp:cNvPr id="0" name=""/>
        <dsp:cNvSpPr/>
      </dsp:nvSpPr>
      <dsp:spPr>
        <a:xfrm rot="5400000">
          <a:off x="4065294" y="-2179328"/>
          <a:ext cx="2335281" cy="669393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/>
            <a:t>Вена</a:t>
          </a:r>
          <a:r>
            <a:rPr lang="en-US" sz="1800" b="1" kern="1200" dirty="0"/>
            <a:t> 2018 (</a:t>
          </a:r>
          <a:r>
            <a:rPr lang="ru-RU" sz="1800" b="1" kern="1200" dirty="0"/>
            <a:t>текущее</a:t>
          </a:r>
          <a:r>
            <a:rPr lang="en-US" sz="1800" b="1" kern="1200" dirty="0"/>
            <a:t>) </a:t>
          </a:r>
          <a:r>
            <a:rPr lang="en-US" sz="1800" kern="1200" dirty="0"/>
            <a:t>– </a:t>
          </a:r>
          <a:r>
            <a:rPr lang="ru-RU" sz="1800" kern="1200" dirty="0"/>
            <a:t>прогнозирование потоков денежных средств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/>
            <a:t>Кишинёв</a:t>
          </a:r>
          <a:r>
            <a:rPr lang="en-US" sz="1800" b="1" kern="1200" dirty="0"/>
            <a:t> 2017 </a:t>
          </a:r>
          <a:r>
            <a:rPr lang="en-US" sz="1800" kern="1200" dirty="0"/>
            <a:t>– </a:t>
          </a:r>
          <a:r>
            <a:rPr lang="ru-RU" sz="1800" kern="1200" dirty="0"/>
            <a:t>управление ликвидностью и долгом: взаимодействие и координация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/>
            <a:t>Москва 2</a:t>
          </a:r>
          <a:r>
            <a:rPr lang="en-US" sz="1800" b="1" kern="1200" dirty="0"/>
            <a:t>017 </a:t>
          </a:r>
          <a:r>
            <a:rPr lang="en-US" sz="1800" kern="1200" dirty="0"/>
            <a:t>– </a:t>
          </a:r>
          <a:r>
            <a:rPr lang="ru-RU" sz="1800" kern="1200" dirty="0"/>
            <a:t>таргетирование остатка ЕКС</a:t>
          </a:r>
          <a:r>
            <a:rPr lang="en-US" sz="1800" kern="1200" dirty="0"/>
            <a:t>; </a:t>
          </a:r>
          <a:r>
            <a:rPr lang="ru-RU" sz="1800" kern="1200" dirty="0"/>
            <a:t>взаимодействие с Центральным банком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/>
            <a:t>Анкара </a:t>
          </a:r>
          <a:r>
            <a:rPr lang="en-US" sz="1800" b="1" kern="1200" dirty="0"/>
            <a:t>2016</a:t>
          </a:r>
          <a:r>
            <a:rPr lang="en-US" sz="1800" kern="1200" dirty="0"/>
            <a:t> – </a:t>
          </a:r>
          <a:r>
            <a:rPr lang="ru-RU" sz="1800" kern="1200" dirty="0"/>
            <a:t>отдельные вопросы управления ликвидностью</a:t>
          </a:r>
          <a:endParaRPr lang="en-US" sz="1800" kern="1200" dirty="0"/>
        </a:p>
      </dsp:txBody>
      <dsp:txXfrm rot="-5400000">
        <a:off x="1885966" y="113999"/>
        <a:ext cx="6579939" cy="2107283"/>
      </dsp:txXfrm>
    </dsp:sp>
    <dsp:sp modelId="{F5260018-36B2-4B62-B3D4-6808BD49C051}">
      <dsp:nvSpPr>
        <dsp:cNvPr id="0" name=""/>
        <dsp:cNvSpPr/>
      </dsp:nvSpPr>
      <dsp:spPr>
        <a:xfrm>
          <a:off x="0" y="6991"/>
          <a:ext cx="1885431" cy="2269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b="1" kern="1200" dirty="0">
              <a:solidFill>
                <a:srgbClr val="FF0000"/>
              </a:solidFill>
            </a:rPr>
            <a:t>Четыре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тематических семинара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92039" y="99030"/>
        <a:ext cx="1701353" cy="20850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83449-E04B-496F-BA7D-ED80AAAEE3A0}">
      <dsp:nvSpPr>
        <dsp:cNvPr id="0" name=""/>
        <dsp:cNvSpPr/>
      </dsp:nvSpPr>
      <dsp:spPr>
        <a:xfrm rot="5400000">
          <a:off x="4202882" y="-2197655"/>
          <a:ext cx="2113070" cy="66420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600" b="1" u="none" kern="1200" dirty="0"/>
            <a:t>19</a:t>
          </a:r>
          <a:r>
            <a:rPr lang="ru-RU" sz="1600" b="1" u="none" kern="1200" dirty="0"/>
            <a:t>.10.</a:t>
          </a:r>
          <a:r>
            <a:rPr lang="en-US" sz="1600" b="1" u="none" kern="1200" dirty="0"/>
            <a:t>2016 </a:t>
          </a:r>
          <a:r>
            <a:rPr lang="en-US" sz="1600" b="0" u="none" kern="1200" dirty="0"/>
            <a:t>– </a:t>
          </a:r>
          <a:r>
            <a:rPr lang="ru-RU" sz="1600" b="0" u="none" kern="1200" dirty="0"/>
            <a:t>финансовые инструменты для управления ликвидностью</a:t>
          </a:r>
          <a:endParaRPr lang="en-US" sz="1600" b="0" kern="1200" dirty="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600" b="1" kern="1200" dirty="0"/>
            <a:t>29</a:t>
          </a:r>
          <a:r>
            <a:rPr lang="ru-RU" sz="1600" b="1" kern="1200" dirty="0"/>
            <a:t>.10.</a:t>
          </a:r>
          <a:r>
            <a:rPr lang="en-US" sz="1600" b="1" kern="1200" dirty="0"/>
            <a:t>2015</a:t>
          </a:r>
          <a:r>
            <a:rPr lang="en-US" sz="1600" kern="1200" dirty="0"/>
            <a:t> – </a:t>
          </a:r>
          <a:r>
            <a:rPr lang="ru-RU" sz="1600" kern="1200" dirty="0"/>
            <a:t>расширение охвата ЕКС</a:t>
          </a:r>
          <a:endParaRPr lang="en-US" sz="1600" kern="1200" dirty="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600" b="1" kern="1200" dirty="0"/>
            <a:t>9</a:t>
          </a:r>
          <a:r>
            <a:rPr lang="ru-RU" sz="1600" b="1" kern="1200" dirty="0"/>
            <a:t>.10.</a:t>
          </a:r>
          <a:r>
            <a:rPr lang="en-US" sz="1600" b="1" kern="1200" dirty="0"/>
            <a:t>2015</a:t>
          </a:r>
          <a:r>
            <a:rPr lang="en-US" sz="1600" kern="1200" dirty="0"/>
            <a:t> – </a:t>
          </a:r>
          <a:r>
            <a:rPr lang="ru-RU" sz="1600" kern="1200" dirty="0"/>
            <a:t>управление ликвидностью в Азербайджане</a:t>
          </a:r>
          <a:endParaRPr lang="en-US" sz="1600" kern="1200" dirty="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600" b="1" kern="1200" dirty="0"/>
            <a:t>16</a:t>
          </a:r>
          <a:r>
            <a:rPr lang="ru-RU" sz="1600" b="1" kern="1200" dirty="0"/>
            <a:t>.12.</a:t>
          </a:r>
          <a:r>
            <a:rPr lang="en-US" sz="1600" b="1" kern="1200" dirty="0"/>
            <a:t>2014</a:t>
          </a:r>
          <a:r>
            <a:rPr lang="en-US" sz="1600" kern="1200" dirty="0"/>
            <a:t> – </a:t>
          </a:r>
          <a:r>
            <a:rPr lang="ru-RU" sz="1600" kern="1200" dirty="0"/>
            <a:t>управление ликвидностью в РФ</a:t>
          </a:r>
          <a:endParaRPr lang="en-US" sz="1600" kern="1200" dirty="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600" b="1" kern="1200" dirty="0"/>
            <a:t>11</a:t>
          </a:r>
          <a:r>
            <a:rPr lang="ru-RU" sz="1600" b="1" kern="1200" dirty="0"/>
            <a:t>.09.</a:t>
          </a:r>
          <a:r>
            <a:rPr lang="en-US" sz="1600" b="1" kern="1200" dirty="0"/>
            <a:t>2014</a:t>
          </a:r>
          <a:r>
            <a:rPr lang="en-US" sz="1600" kern="1200" dirty="0"/>
            <a:t> – </a:t>
          </a:r>
          <a:r>
            <a:rPr lang="ru-RU" sz="1600" kern="1200" dirty="0"/>
            <a:t>управление ликвидностью в Турции</a:t>
          </a:r>
          <a:endParaRPr lang="en-US" sz="1600" kern="1200" dirty="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600" b="1" kern="1200" dirty="0"/>
            <a:t>15</a:t>
          </a:r>
          <a:r>
            <a:rPr lang="ru-RU" sz="1600" b="1" kern="1200" dirty="0"/>
            <a:t>.05.</a:t>
          </a:r>
          <a:r>
            <a:rPr lang="en-US" sz="1600" b="1" kern="1200" dirty="0"/>
            <a:t>2014</a:t>
          </a:r>
          <a:r>
            <a:rPr lang="en-US" sz="1600" kern="1200" dirty="0"/>
            <a:t> – </a:t>
          </a:r>
          <a:r>
            <a:rPr lang="ru-RU" sz="1600" kern="1200" dirty="0"/>
            <a:t>обсуждение плана действий</a:t>
          </a:r>
          <a:endParaRPr lang="en-US" sz="1600" kern="1200" dirty="0"/>
        </a:p>
      </dsp:txBody>
      <dsp:txXfrm rot="-5400000">
        <a:off x="1938409" y="169970"/>
        <a:ext cx="6538865" cy="1906766"/>
      </dsp:txXfrm>
    </dsp:sp>
    <dsp:sp modelId="{C314A7ED-A91B-4096-B6ED-5D171C4158DD}">
      <dsp:nvSpPr>
        <dsp:cNvPr id="0" name=""/>
        <dsp:cNvSpPr/>
      </dsp:nvSpPr>
      <dsp:spPr>
        <a:xfrm>
          <a:off x="1545" y="276"/>
          <a:ext cx="1935328" cy="2113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b="1" kern="1200" dirty="0">
              <a:solidFill>
                <a:srgbClr val="FF0000"/>
              </a:solidFill>
            </a:rPr>
            <a:t>Шесть</a:t>
          </a:r>
          <a:r>
            <a:rPr lang="ru-RU" sz="2400" kern="1200" dirty="0">
              <a:solidFill>
                <a:srgbClr val="FF0000"/>
              </a:solidFill>
            </a:rPr>
            <a:t> </a:t>
          </a:r>
          <a:r>
            <a:rPr lang="en-US" sz="2400" kern="1200" dirty="0">
              <a:solidFill>
                <a:schemeClr val="tx1"/>
              </a:solidFill>
            </a:rPr>
            <a:t>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тематических видео-конференций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96020" y="94751"/>
        <a:ext cx="1746378" cy="1924530"/>
      </dsp:txXfrm>
    </dsp:sp>
    <dsp:sp modelId="{39E8FF0F-EA50-4B9D-AE55-13F14B96B741}">
      <dsp:nvSpPr>
        <dsp:cNvPr id="0" name=""/>
        <dsp:cNvSpPr/>
      </dsp:nvSpPr>
      <dsp:spPr>
        <a:xfrm rot="5400000">
          <a:off x="4548212" y="-387801"/>
          <a:ext cx="1326243" cy="66501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/>
            <a:t>Пленарное заседание в Кишинёве</a:t>
          </a:r>
          <a:r>
            <a:rPr lang="en-US" sz="1800" b="1" kern="1200" dirty="0"/>
            <a:t> 2016</a:t>
          </a:r>
          <a:r>
            <a:rPr lang="ru-RU" sz="1800" b="1" kern="1200" dirty="0"/>
            <a:t> г.</a:t>
          </a:r>
          <a:r>
            <a:rPr lang="en-US" sz="1800" kern="1200" dirty="0"/>
            <a:t> – </a:t>
          </a:r>
          <a:r>
            <a:rPr lang="ru-RU" sz="1800" kern="1200" dirty="0"/>
            <a:t>обсуждение опыта Молдовы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/>
            <a:t>Пленарное заседание в Тиране</a:t>
          </a:r>
          <a:r>
            <a:rPr lang="en-US" sz="1800" b="1" kern="1200" dirty="0"/>
            <a:t> 2015</a:t>
          </a:r>
          <a:r>
            <a:rPr lang="ru-RU" sz="1800" b="1" kern="1200" dirty="0"/>
            <a:t> г.</a:t>
          </a:r>
          <a:r>
            <a:rPr lang="en-US" sz="1800" kern="1200" dirty="0"/>
            <a:t> – </a:t>
          </a:r>
          <a:r>
            <a:rPr lang="ru-RU" sz="1800" kern="1200" dirty="0"/>
            <a:t>отдельные вопросы управления ликвидностью и казначейского контроля</a:t>
          </a:r>
          <a:endParaRPr lang="en-US" sz="18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 rot="-5400000">
        <a:off x="1886253" y="2338900"/>
        <a:ext cx="6585419" cy="1196759"/>
      </dsp:txXfrm>
    </dsp:sp>
    <dsp:sp modelId="{F5260018-36B2-4B62-B3D4-6808BD49C051}">
      <dsp:nvSpPr>
        <dsp:cNvPr id="0" name=""/>
        <dsp:cNvSpPr/>
      </dsp:nvSpPr>
      <dsp:spPr>
        <a:xfrm>
          <a:off x="1545" y="2150588"/>
          <a:ext cx="1884707" cy="15739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Обсуждения в ходе 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ru-RU" sz="2000" kern="1200" dirty="0">
              <a:solidFill>
                <a:srgbClr val="FF0000"/>
              </a:solidFill>
            </a:rPr>
            <a:t>пленарных заседаний</a:t>
          </a:r>
          <a:endParaRPr lang="en-US" sz="2000" kern="1200" dirty="0">
            <a:solidFill>
              <a:srgbClr val="FF0000"/>
            </a:solidFill>
          </a:endParaRPr>
        </a:p>
      </dsp:txBody>
      <dsp:txXfrm>
        <a:off x="78378" y="2227421"/>
        <a:ext cx="1731041" cy="14202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00B04-3293-4182-B9F9-25EE8B38D4A7}">
      <dsp:nvSpPr>
        <dsp:cNvPr id="0" name=""/>
        <dsp:cNvSpPr/>
      </dsp:nvSpPr>
      <dsp:spPr>
        <a:xfrm>
          <a:off x="1091823" y="2311825"/>
          <a:ext cx="1277169" cy="109641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accent4">
                  <a:lumMod val="75000"/>
                </a:schemeClr>
              </a:solidFill>
            </a:rPr>
            <a:t>Албания</a:t>
          </a:r>
          <a:endParaRPr lang="en-US" sz="1800" b="1" kern="1200" dirty="0"/>
        </a:p>
      </dsp:txBody>
      <dsp:txXfrm>
        <a:off x="1289622" y="2481630"/>
        <a:ext cx="881571" cy="756807"/>
      </dsp:txXfrm>
    </dsp:sp>
    <dsp:sp modelId="{14EEA334-7E2C-4C19-90DE-25E02F35B591}">
      <dsp:nvSpPr>
        <dsp:cNvPr id="0" name=""/>
        <dsp:cNvSpPr/>
      </dsp:nvSpPr>
      <dsp:spPr>
        <a:xfrm>
          <a:off x="1122513" y="2802228"/>
          <a:ext cx="148727" cy="1284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A689D26-ECC4-4410-9469-7258ED6428BB}">
      <dsp:nvSpPr>
        <dsp:cNvPr id="0" name=""/>
        <dsp:cNvSpPr/>
      </dsp:nvSpPr>
      <dsp:spPr>
        <a:xfrm>
          <a:off x="-6714" y="1705811"/>
          <a:ext cx="1277169" cy="109641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 w="9525" cap="flat" cmpd="sng" algn="ctr">
          <a:solidFill>
            <a:schemeClr val="accent4">
              <a:lumMod val="40000"/>
              <a:lumOff val="60000"/>
              <a:alpha val="7800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FE80039-F102-4C2D-B334-11990F485575}">
      <dsp:nvSpPr>
        <dsp:cNvPr id="0" name=""/>
        <dsp:cNvSpPr/>
      </dsp:nvSpPr>
      <dsp:spPr>
        <a:xfrm>
          <a:off x="867552" y="2656292"/>
          <a:ext cx="148727" cy="1284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2CCA9F6-1348-494E-8B76-0D80B355EE80}">
      <dsp:nvSpPr>
        <dsp:cNvPr id="0" name=""/>
        <dsp:cNvSpPr/>
      </dsp:nvSpPr>
      <dsp:spPr>
        <a:xfrm>
          <a:off x="2191149" y="1702020"/>
          <a:ext cx="1277169" cy="109641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/>
            <a:t>Исполь-зование</a:t>
          </a:r>
          <a:r>
            <a:rPr lang="ru-RU" sz="1600" b="1" kern="1200" dirty="0"/>
            <a:t> ЕКС</a:t>
          </a:r>
          <a:endParaRPr lang="en-US" sz="1600" b="1" kern="1200" dirty="0"/>
        </a:p>
      </dsp:txBody>
      <dsp:txXfrm>
        <a:off x="2388948" y="1871825"/>
        <a:ext cx="881571" cy="756807"/>
      </dsp:txXfrm>
    </dsp:sp>
    <dsp:sp modelId="{9DF6AB65-96DA-4432-867B-13EC44CCD6F6}">
      <dsp:nvSpPr>
        <dsp:cNvPr id="0" name=""/>
        <dsp:cNvSpPr/>
      </dsp:nvSpPr>
      <dsp:spPr>
        <a:xfrm>
          <a:off x="3070137" y="2650606"/>
          <a:ext cx="148727" cy="1284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59DFCE2-454A-43C0-A418-63C403AFD7EF}">
      <dsp:nvSpPr>
        <dsp:cNvPr id="0" name=""/>
        <dsp:cNvSpPr/>
      </dsp:nvSpPr>
      <dsp:spPr>
        <a:xfrm>
          <a:off x="3289688" y="2309456"/>
          <a:ext cx="1277169" cy="109641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1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/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A8829E-F369-41F2-9365-8D00735BC04E}">
      <dsp:nvSpPr>
        <dsp:cNvPr id="0" name=""/>
        <dsp:cNvSpPr/>
      </dsp:nvSpPr>
      <dsp:spPr>
        <a:xfrm>
          <a:off x="3320377" y="2797490"/>
          <a:ext cx="148727" cy="1284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6EB1E1-BA09-4186-98AB-2E249DFC8FA1}">
      <dsp:nvSpPr>
        <dsp:cNvPr id="0" name=""/>
        <dsp:cNvSpPr/>
      </dsp:nvSpPr>
      <dsp:spPr>
        <a:xfrm>
          <a:off x="1091823" y="1099322"/>
          <a:ext cx="1277169" cy="109641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/>
            <a:t>Таргети-рование</a:t>
          </a:r>
          <a:r>
            <a:rPr lang="ru-RU" sz="1600" b="1" kern="1200" dirty="0"/>
            <a:t> остатков ЕКС</a:t>
          </a:r>
          <a:endParaRPr lang="en-US" sz="1600" b="1" kern="1200" dirty="0"/>
        </a:p>
      </dsp:txBody>
      <dsp:txXfrm>
        <a:off x="1289622" y="1269127"/>
        <a:ext cx="881571" cy="756807"/>
      </dsp:txXfrm>
    </dsp:sp>
    <dsp:sp modelId="{0D1A0A10-69AD-4544-991D-6F86F536938A}">
      <dsp:nvSpPr>
        <dsp:cNvPr id="0" name=""/>
        <dsp:cNvSpPr/>
      </dsp:nvSpPr>
      <dsp:spPr>
        <a:xfrm>
          <a:off x="1961369" y="1114484"/>
          <a:ext cx="148727" cy="1284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DB49895-1A32-4F62-8C6C-39BB528C77DF}">
      <dsp:nvSpPr>
        <dsp:cNvPr id="0" name=""/>
        <dsp:cNvSpPr/>
      </dsp:nvSpPr>
      <dsp:spPr>
        <a:xfrm>
          <a:off x="2191149" y="489991"/>
          <a:ext cx="1277169" cy="109641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2655C11-3D18-4E62-97C3-50AD6304D1C4}">
      <dsp:nvSpPr>
        <dsp:cNvPr id="0" name=""/>
        <dsp:cNvSpPr/>
      </dsp:nvSpPr>
      <dsp:spPr>
        <a:xfrm>
          <a:off x="2227347" y="975655"/>
          <a:ext cx="148727" cy="1284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C8F1617-651D-4722-8F8F-2B6019A5B49D}">
      <dsp:nvSpPr>
        <dsp:cNvPr id="0" name=""/>
        <dsp:cNvSpPr/>
      </dsp:nvSpPr>
      <dsp:spPr>
        <a:xfrm>
          <a:off x="3233645" y="1127085"/>
          <a:ext cx="1389253" cy="109641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 err="1"/>
            <a:t>Инструмен</a:t>
          </a:r>
          <a:r>
            <a:rPr lang="ru-RU" sz="1400" b="1" kern="1200" dirty="0"/>
            <a:t>-ты </a:t>
          </a:r>
          <a:r>
            <a:rPr lang="ru-RU" sz="1400" b="1" kern="1200" dirty="0" err="1"/>
            <a:t>управле-ния</a:t>
          </a:r>
          <a:r>
            <a:rPr lang="ru-RU" sz="1400" b="1" kern="1200" dirty="0"/>
            <a:t> </a:t>
          </a:r>
          <a:r>
            <a:rPr lang="ru-RU" sz="1400" b="1" kern="1200" dirty="0" err="1"/>
            <a:t>ликвид-ностью</a:t>
          </a:r>
          <a:endParaRPr lang="en-US" sz="1400" b="1" kern="1200" dirty="0"/>
        </a:p>
      </dsp:txBody>
      <dsp:txXfrm>
        <a:off x="3440784" y="1290562"/>
        <a:ext cx="974975" cy="769463"/>
      </dsp:txXfrm>
    </dsp:sp>
    <dsp:sp modelId="{7CD5CB0D-44A1-407A-9355-34268CE12032}">
      <dsp:nvSpPr>
        <dsp:cNvPr id="0" name=""/>
        <dsp:cNvSpPr/>
      </dsp:nvSpPr>
      <dsp:spPr>
        <a:xfrm>
          <a:off x="4394522" y="1583092"/>
          <a:ext cx="148727" cy="1284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EED7C9B-40F3-4A0D-A076-1C0B071D3415}">
      <dsp:nvSpPr>
        <dsp:cNvPr id="0" name=""/>
        <dsp:cNvSpPr/>
      </dsp:nvSpPr>
      <dsp:spPr>
        <a:xfrm>
          <a:off x="4388226" y="1713866"/>
          <a:ext cx="1277169" cy="109641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0BB571D-ACB6-422C-B0F7-D3CCCA783B4D}">
      <dsp:nvSpPr>
        <dsp:cNvPr id="0" name=""/>
        <dsp:cNvSpPr/>
      </dsp:nvSpPr>
      <dsp:spPr>
        <a:xfrm>
          <a:off x="4636893" y="1733292"/>
          <a:ext cx="148727" cy="1284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F50C0E1-D598-41AD-A922-33F7BEE8B5A1}">
      <dsp:nvSpPr>
        <dsp:cNvPr id="0" name=""/>
        <dsp:cNvSpPr/>
      </dsp:nvSpPr>
      <dsp:spPr>
        <a:xfrm>
          <a:off x="4388226" y="501363"/>
          <a:ext cx="1277169" cy="109641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 err="1"/>
            <a:t>Координа-ция</a:t>
          </a:r>
          <a:r>
            <a:rPr lang="ru-RU" sz="1400" b="1" kern="1200" dirty="0"/>
            <a:t> с управлением долгом</a:t>
          </a:r>
        </a:p>
      </dsp:txBody>
      <dsp:txXfrm>
        <a:off x="4586025" y="671168"/>
        <a:ext cx="881571" cy="756807"/>
      </dsp:txXfrm>
    </dsp:sp>
    <dsp:sp modelId="{49532A45-C5FF-49A4-B7E8-26D938F88A33}">
      <dsp:nvSpPr>
        <dsp:cNvPr id="0" name=""/>
        <dsp:cNvSpPr/>
      </dsp:nvSpPr>
      <dsp:spPr>
        <a:xfrm>
          <a:off x="5493060" y="993187"/>
          <a:ext cx="148727" cy="1284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8B27BF1-700B-47BD-B182-854F8C806926}">
      <dsp:nvSpPr>
        <dsp:cNvPr id="0" name=""/>
        <dsp:cNvSpPr/>
      </dsp:nvSpPr>
      <dsp:spPr>
        <a:xfrm>
          <a:off x="5487552" y="1113537"/>
          <a:ext cx="1277169" cy="1096417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20100000"/>
          </a:lightRig>
        </a:scene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0EE45A-1980-4EE1-92F8-2B3C4C10705E}">
      <dsp:nvSpPr>
        <dsp:cNvPr id="0" name=""/>
        <dsp:cNvSpPr/>
      </dsp:nvSpPr>
      <dsp:spPr>
        <a:xfrm>
          <a:off x="5741727" y="1137702"/>
          <a:ext cx="148727" cy="1284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9AEEF25-4776-41DD-B53B-97B41A6B569F}">
      <dsp:nvSpPr>
        <dsp:cNvPr id="0" name=""/>
        <dsp:cNvSpPr/>
      </dsp:nvSpPr>
      <dsp:spPr>
        <a:xfrm>
          <a:off x="5487552" y="2323671"/>
          <a:ext cx="1277169" cy="109641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/>
            <a:t>Координ-ация</a:t>
          </a:r>
          <a:r>
            <a:rPr lang="ru-RU" sz="1600" b="1" kern="1200" dirty="0"/>
            <a:t> с Центр. банком</a:t>
          </a:r>
          <a:endParaRPr lang="en-US" sz="1600" b="1" kern="1200" dirty="0"/>
        </a:p>
      </dsp:txBody>
      <dsp:txXfrm>
        <a:off x="5685351" y="2493476"/>
        <a:ext cx="881571" cy="756807"/>
      </dsp:txXfrm>
    </dsp:sp>
    <dsp:sp modelId="{ABD2A29B-4FBA-4246-9703-F465678A7791}">
      <dsp:nvSpPr>
        <dsp:cNvPr id="0" name=""/>
        <dsp:cNvSpPr/>
      </dsp:nvSpPr>
      <dsp:spPr>
        <a:xfrm rot="17131987">
          <a:off x="5740153" y="3284102"/>
          <a:ext cx="148727" cy="1284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DD5D09C-DCA8-47B4-BDEC-4E35D3DDD607}">
      <dsp:nvSpPr>
        <dsp:cNvPr id="0" name=""/>
        <dsp:cNvSpPr/>
      </dsp:nvSpPr>
      <dsp:spPr>
        <a:xfrm>
          <a:off x="4388226" y="2924000"/>
          <a:ext cx="1277169" cy="109641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20100000"/>
          </a:lightRig>
        </a:scene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AAFD7D-97C0-42B2-A1AE-D1A98D4E07D4}">
      <dsp:nvSpPr>
        <dsp:cNvPr id="0" name=""/>
        <dsp:cNvSpPr/>
      </dsp:nvSpPr>
      <dsp:spPr>
        <a:xfrm>
          <a:off x="5503290" y="3404926"/>
          <a:ext cx="148727" cy="1284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0DD8D51-2AB8-4CD9-A058-AE92A809DBDE}">
      <dsp:nvSpPr>
        <dsp:cNvPr id="0" name=""/>
        <dsp:cNvSpPr/>
      </dsp:nvSpPr>
      <dsp:spPr>
        <a:xfrm>
          <a:off x="2190362" y="2916892"/>
          <a:ext cx="1277169" cy="109641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/>
            <a:t>Соглаш</a:t>
          </a:r>
          <a:r>
            <a:rPr lang="ru-RU" sz="1600" b="1" kern="1200" dirty="0"/>
            <a:t>. о предоставлении услуг</a:t>
          </a:r>
          <a:endParaRPr lang="en-US" sz="1600" b="1" kern="1200" dirty="0"/>
        </a:p>
      </dsp:txBody>
      <dsp:txXfrm>
        <a:off x="2388161" y="3086697"/>
        <a:ext cx="881571" cy="756807"/>
      </dsp:txXfrm>
    </dsp:sp>
    <dsp:sp modelId="{44DF85DA-9F46-4EF6-9163-B63E380CB435}">
      <dsp:nvSpPr>
        <dsp:cNvPr id="0" name=""/>
        <dsp:cNvSpPr/>
      </dsp:nvSpPr>
      <dsp:spPr>
        <a:xfrm>
          <a:off x="2226560" y="3403031"/>
          <a:ext cx="148727" cy="1284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AEC17EF-D462-414B-A91A-9337A3576F4F}">
      <dsp:nvSpPr>
        <dsp:cNvPr id="0" name=""/>
        <dsp:cNvSpPr/>
      </dsp:nvSpPr>
      <dsp:spPr>
        <a:xfrm>
          <a:off x="1091037" y="3526698"/>
          <a:ext cx="1277169" cy="109641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FF74D6-1FC1-4BEA-8C1E-18A31999131A}">
      <dsp:nvSpPr>
        <dsp:cNvPr id="0" name=""/>
        <dsp:cNvSpPr/>
      </dsp:nvSpPr>
      <dsp:spPr>
        <a:xfrm>
          <a:off x="1960582" y="3541860"/>
          <a:ext cx="148727" cy="1284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D06F999-02C5-4A48-834C-FB4B441F629E}">
      <dsp:nvSpPr>
        <dsp:cNvPr id="0" name=""/>
        <dsp:cNvSpPr/>
      </dsp:nvSpPr>
      <dsp:spPr>
        <a:xfrm>
          <a:off x="6580582" y="2938214"/>
          <a:ext cx="1277169" cy="109641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PEFA / </a:t>
          </a:r>
          <a:r>
            <a:rPr lang="en-US" sz="1600" b="1" kern="1200" dirty="0" err="1"/>
            <a:t>DeMPA</a:t>
          </a:r>
          <a:endParaRPr lang="en-US" sz="1600" b="1" kern="1200" dirty="0"/>
        </a:p>
      </dsp:txBody>
      <dsp:txXfrm>
        <a:off x="6778381" y="3108019"/>
        <a:ext cx="881571" cy="756807"/>
      </dsp:txXfrm>
    </dsp:sp>
    <dsp:sp modelId="{534AF830-435A-45EE-BC24-29F96BFA9B84}">
      <dsp:nvSpPr>
        <dsp:cNvPr id="0" name=""/>
        <dsp:cNvSpPr/>
      </dsp:nvSpPr>
      <dsp:spPr>
        <a:xfrm>
          <a:off x="6833970" y="3898646"/>
          <a:ext cx="148727" cy="1284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9E1165-2267-45B9-8BBE-2793C8B180BF}">
      <dsp:nvSpPr>
        <dsp:cNvPr id="0" name=""/>
        <dsp:cNvSpPr/>
      </dsp:nvSpPr>
      <dsp:spPr>
        <a:xfrm>
          <a:off x="5502874" y="3510571"/>
          <a:ext cx="1277169" cy="109641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9D9649-9A3D-4F7F-AE12-5385958BD6E3}">
      <dsp:nvSpPr>
        <dsp:cNvPr id="0" name=""/>
        <dsp:cNvSpPr/>
      </dsp:nvSpPr>
      <dsp:spPr>
        <a:xfrm>
          <a:off x="6597107" y="4019470"/>
          <a:ext cx="148727" cy="1284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F0624FC-91CA-427A-9D0B-9A3131E7C47E}">
      <dsp:nvSpPr>
        <dsp:cNvPr id="0" name=""/>
        <dsp:cNvSpPr/>
      </dsp:nvSpPr>
      <dsp:spPr>
        <a:xfrm>
          <a:off x="3256981" y="0"/>
          <a:ext cx="1304028" cy="109641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4">
                  <a:lumMod val="75000"/>
                </a:schemeClr>
              </a:solidFill>
            </a:rPr>
            <a:t>Грузия</a:t>
          </a:r>
          <a:endParaRPr lang="en-US" sz="2000" b="1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3457018" y="168190"/>
        <a:ext cx="903954" cy="760037"/>
      </dsp:txXfrm>
    </dsp:sp>
    <dsp:sp modelId="{A392B5C8-9916-4EC7-A4E6-BFFC3E677432}">
      <dsp:nvSpPr>
        <dsp:cNvPr id="0" name=""/>
        <dsp:cNvSpPr/>
      </dsp:nvSpPr>
      <dsp:spPr>
        <a:xfrm>
          <a:off x="7469013" y="1477430"/>
          <a:ext cx="148727" cy="1284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D0B565A-ACC5-469B-8E3C-243C9EF67A46}">
      <dsp:nvSpPr>
        <dsp:cNvPr id="0" name=""/>
        <dsp:cNvSpPr/>
      </dsp:nvSpPr>
      <dsp:spPr>
        <a:xfrm>
          <a:off x="6585304" y="1723816"/>
          <a:ext cx="1277169" cy="109641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D65A824-A73D-4503-9FCF-7E7A939455D0}">
      <dsp:nvSpPr>
        <dsp:cNvPr id="0" name=""/>
        <dsp:cNvSpPr/>
      </dsp:nvSpPr>
      <dsp:spPr>
        <a:xfrm>
          <a:off x="7469013" y="1730449"/>
          <a:ext cx="148727" cy="1284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91E5AE7-EA30-40FA-AB8E-74DF0A50563A}">
      <dsp:nvSpPr>
        <dsp:cNvPr id="0" name=""/>
        <dsp:cNvSpPr/>
      </dsp:nvSpPr>
      <dsp:spPr>
        <a:xfrm>
          <a:off x="3284966" y="3531436"/>
          <a:ext cx="1277169" cy="109641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Прогноз движения денежных средств</a:t>
          </a:r>
          <a:endParaRPr lang="en-US" sz="1400" b="1" kern="1200" dirty="0"/>
        </a:p>
      </dsp:txBody>
      <dsp:txXfrm>
        <a:off x="3482765" y="3701241"/>
        <a:ext cx="881571" cy="756807"/>
      </dsp:txXfrm>
    </dsp:sp>
    <dsp:sp modelId="{E8097374-88D5-476E-A4C1-260A938CFFD4}">
      <dsp:nvSpPr>
        <dsp:cNvPr id="0" name=""/>
        <dsp:cNvSpPr/>
      </dsp:nvSpPr>
      <dsp:spPr>
        <a:xfrm>
          <a:off x="3537567" y="4491867"/>
          <a:ext cx="148727" cy="1284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F167113-2504-4643-A925-A91EC8D719BF}">
      <dsp:nvSpPr>
        <dsp:cNvPr id="0" name=""/>
        <dsp:cNvSpPr/>
      </dsp:nvSpPr>
      <dsp:spPr>
        <a:xfrm>
          <a:off x="2185641" y="4131765"/>
          <a:ext cx="1277169" cy="109641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1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/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46A8DD-7B1A-4C95-A48D-EA748B23DCF0}">
      <dsp:nvSpPr>
        <dsp:cNvPr id="0" name=""/>
        <dsp:cNvSpPr/>
      </dsp:nvSpPr>
      <dsp:spPr>
        <a:xfrm>
          <a:off x="3300704" y="4612691"/>
          <a:ext cx="148727" cy="1284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965568-4B26-4E76-9FFE-A0C1EB8123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3BF504-35D5-4AA8-8135-5308B8D93A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5A7E4FF-6F7D-4EFC-94B8-25408FF614E4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BEC86B-6301-4841-8D54-1FF92ADE2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2FCF0-A9D2-4AB9-B2AF-DAFC878B55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923AB57-73ED-4646-BA41-AF6CA58E6A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328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83B9CC-795D-4465-B669-4917F9AC48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A46252-E9B0-4FDC-842B-D7F9BEA37D5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E72D9E6-38EE-45E6-9C81-B4D91A002BEE}" type="datetimeFigureOut">
              <a:rPr lang="ru-RU"/>
              <a:pPr>
                <a:defRPr/>
              </a:pPr>
              <a:t>29.10.2018</a:t>
            </a:fld>
            <a:endParaRPr lang="ru-RU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C19525E-C953-4653-B69E-40DA2DD626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2B0B63E-2F93-435B-950A-2F3AF57FF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ru-R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3D671-061C-4FE4-9F3B-82F8552F3F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13705-6F84-4987-AE37-9784306FCA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9DF7E5C-DC66-4C1C-B4FB-0CAAA5882F0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83184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DE81DE58-5716-4EAE-B481-0C7BBE8645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5E1B36BA-56C9-444E-8090-37788583EF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/>
              <a:t>this is the full set of flags, not all the countries are in the WG</a:t>
            </a: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ED49A56A-488B-42B8-BC48-79128528A0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1E071FE-9F4F-43F2-90E8-3E9B042A45C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835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F7E5C-DC66-4C1C-B4FB-0CAAA5882F0D}" type="slidenum">
              <a:rPr lang="ru-RU" altLang="en-US" smtClean="0"/>
              <a:pPr>
                <a:defRPr/>
              </a:pPr>
              <a:t>4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97463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1FD4FCE0-3374-4146-BD4D-8F6320885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3D60AE3F-3302-4FB5-AB58-C22DBA2EE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012B1E4-A9F5-4155-BFF0-D7A2066DF0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F26BE6A-37A1-4C5B-9C17-686ECCADF319}" type="slidenum">
              <a:rPr lang="ru-RU" altLang="en-US" smtClean="0"/>
              <a:pPr/>
              <a:t>7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94925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reconsider date of establishment and to add knowledge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F7E5C-DC66-4C1C-B4FB-0CAAA5882F0D}" type="slidenum">
              <a:rPr lang="ru-RU" altLang="en-US" smtClean="0"/>
              <a:pPr>
                <a:defRPr/>
              </a:pPr>
              <a:t>8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00373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1FD4FCE0-3374-4146-BD4D-8F6320885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3D60AE3F-3302-4FB5-AB58-C22DBA2EE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012B1E4-A9F5-4155-BFF0-D7A2066DF0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F26BE6A-37A1-4C5B-9C17-686ECCADF319}" type="slidenum">
              <a:rPr lang="ru-RU" altLang="en-US" smtClean="0"/>
              <a:pPr/>
              <a:t>9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69938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3B88A3AD-B000-4EC8-B3C5-4B0A4CD721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C77C149C-D77E-4342-A750-C5260B782F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D8C1677B-1410-42D9-9318-B2D2FC8C6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7F7C171-E066-4248-97E7-20A0FBAD6290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055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1FD4FCE0-3374-4146-BD4D-8F6320885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3D60AE3F-3302-4FB5-AB58-C22DBA2EE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012B1E4-A9F5-4155-BFF0-D7A2066DF0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F26BE6A-37A1-4C5B-9C17-686ECCADF319}" type="slidenum">
              <a:rPr lang="ru-RU" altLang="en-US" smtClean="0"/>
              <a:pPr/>
              <a:t>11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371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43642-FB17-48D7-803C-219FF3D6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35A7A-1FE8-4D4B-A430-54AB1835E4B2}" type="datetime1">
              <a:rPr lang="ru-RU"/>
              <a:pPr>
                <a:defRPr/>
              </a:pPr>
              <a:t>29.10.2018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011A5-AA64-461C-90C2-77C7BF042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5D668-49B4-4318-A13F-A0283E4B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9D797-9F56-4AE8-A74E-42CF7EF471E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08114503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04BBF-A9F7-4F89-8EAA-A35EE109F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F2E29-1A85-4EF0-B9D1-22B1B169E09E}" type="datetime1">
              <a:rPr lang="ru-RU"/>
              <a:pPr>
                <a:defRPr/>
              </a:pPr>
              <a:t>29.10.2018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511C-0118-4CB9-9C72-7841DEEB7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435D6-AEE4-4F23-B1B8-39052ED5F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C14C8-053A-47ED-A7C2-E42550A6AE4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3936207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00DA8-9E8C-4074-81DC-E333BACE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4ED00-5DD7-4A7C-9626-6AAF77450D7A}" type="datetime1">
              <a:rPr lang="ru-RU"/>
              <a:pPr>
                <a:defRPr/>
              </a:pPr>
              <a:t>29.10.2018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1E923-A684-4D96-9CD5-23A502812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24E27-857D-4ADA-81E2-264C602F2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C2AC7-BC8A-4658-A615-E08F026C6B8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85769401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E1371-6BB2-49BB-9AE0-14A23F04A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484DE-9C7A-44A7-A0DA-8BD06BCA19EA}" type="datetime1">
              <a:rPr lang="ru-RU"/>
              <a:pPr>
                <a:defRPr/>
              </a:pPr>
              <a:t>29.10.2018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012B0-E4BD-4C82-8AB2-152E7D0A1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38B9B-6C09-42AE-8840-3265E1B6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4BA1C-9A8B-436B-A337-6A2CE014F20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13769266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D5AEE-4435-4ACE-900E-F67FB8C3F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C76F5-B9FA-46EA-AEED-19AA729F8067}" type="datetime1">
              <a:rPr lang="ru-RU"/>
              <a:pPr>
                <a:defRPr/>
              </a:pPr>
              <a:t>29.10.2018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1E367-DFB8-4FCE-AFC8-439DEBAF2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3357E-28B8-4BA4-8546-2766B9FB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83698-28FF-4065-AC9A-207A8CB5EBC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86305286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194372-DC83-4BFB-BAFA-FB91F973C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0702-D5C5-4B7E-B60E-B5DC0865EFBF}" type="datetime1">
              <a:rPr lang="ru-RU"/>
              <a:pPr>
                <a:defRPr/>
              </a:pPr>
              <a:t>29.10.2018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248320-515C-4425-9250-9E0114E18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DFFC55-0B97-4C68-86B0-18F95CCC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418F8-84FD-42E0-B491-ADE85CC8EC4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27796653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56A3ED-CC2E-4EE9-832B-FFFE5AE57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D90CD-9806-404D-B311-33D92C88CCF4}" type="datetime1">
              <a:rPr lang="ru-RU"/>
              <a:pPr>
                <a:defRPr/>
              </a:pPr>
              <a:t>29.10.2018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8CB449-5A5C-4757-B581-B6F97B727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8568A1-CF8F-40AB-85CF-1DD294E0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1F442-4DE3-428D-A66D-F30CB2634F7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3963995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DF81F96-05DC-40AE-873F-01C173210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94E8-7B69-489D-8072-3BC09E24720C}" type="datetime1">
              <a:rPr lang="ru-RU"/>
              <a:pPr>
                <a:defRPr/>
              </a:pPr>
              <a:t>29.10.2018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87CED54-580B-45A5-9AF9-560167AE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A1CC6F-9496-4031-B774-1DDF46F7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362E0-FDCA-47E4-960D-E662169949D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3086794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EABF9AF-8CDB-43C5-8262-7892F9303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D5F88-590A-4335-8949-E6B64C77D23A}" type="datetime1">
              <a:rPr lang="ru-RU"/>
              <a:pPr>
                <a:defRPr/>
              </a:pPr>
              <a:t>29.10.2018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4856491-1FBD-4CFF-8A07-47971B205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9C3611-9C79-44E9-B521-6A4822BD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108D4-C678-4E98-A71C-22CA1C22B5B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9618515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B7CA46-7ABE-45EF-ACB1-0A1941CC1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E02A2-3C46-4430-A403-38FCBC11EB3D}" type="datetime1">
              <a:rPr lang="ru-RU"/>
              <a:pPr>
                <a:defRPr/>
              </a:pPr>
              <a:t>29.10.2018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0A4B39-0D77-4F96-9DFA-DE1380C66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9D8E61-0B07-4353-9E7F-3B476A764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18A1A-4226-4868-9C6C-355BD25A3F5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86051702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48A80E-EBE2-4661-ABE9-20A7778C6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15386-E553-4C6C-9F65-43A280330DB8}" type="datetime1">
              <a:rPr lang="ru-RU"/>
              <a:pPr>
                <a:defRPr/>
              </a:pPr>
              <a:t>29.10.2018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8689A4-F474-4864-A74C-A43A9E2B4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0CA169-376F-4433-91D0-789528BF6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6CBC5-D85D-4A10-A4EC-6B25584D667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3233764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814A80D-FAF6-49FE-B61F-74E88BDBDEC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ru-R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E359D2A-813A-4B2F-A5F1-229F899130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ru-RU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605D9-E884-4DF1-8592-FFF919CA48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29B569-7426-41FA-8FC3-7F4FE12D0646}" type="datetime1">
              <a:rPr lang="ru-RU"/>
              <a:pPr>
                <a:defRPr/>
              </a:pPr>
              <a:t>29.10.2018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FCEE1-1BA8-4BC0-9398-40D09E972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F3ADE-E208-4798-8699-389EBCB7C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A541A2D-ED5A-4864-A429-27F6C096175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ipe dir="r"/>
    <p:sndAc>
      <p:stSnd>
        <p:snd r:embed="rId13" name="coin.wav"/>
      </p:stSnd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8.pn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C:\Users\Home\Desktop\pempal-flags.jpg">
            <a:extLst>
              <a:ext uri="{FF2B5EF4-FFF2-40B4-BE49-F238E27FC236}">
                <a16:creationId xmlns:a16="http://schemas.microsoft.com/office/drawing/2014/main" id="{3440C0EC-59F1-40AD-A866-CA352EA5B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3"/>
            <a:ext cx="8136904" cy="623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4392E03-9C3B-4BED-8145-D7F5A6972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1714500"/>
            <a:ext cx="4114800" cy="3429000"/>
          </a:xfrm>
        </p:spPr>
        <p:txBody>
          <a:bodyPr>
            <a:normAutofit/>
          </a:bodyPr>
          <a:lstStyle/>
          <a:p>
            <a:pPr lvl="1">
              <a:buFont typeface="Arial" charset="0"/>
              <a:buNone/>
              <a:defRPr/>
            </a:pPr>
            <a:r>
              <a:rPr lang="bs-Latn-BA" sz="4400" b="1" dirty="0">
                <a:solidFill>
                  <a:srgbClr val="C00000"/>
                </a:solidFill>
              </a:rPr>
              <a:t> </a:t>
            </a:r>
            <a:endParaRPr lang="en-US" dirty="0"/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0A846D1C-4D34-422A-AB57-1623F7D30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015456" y="3015456"/>
            <a:ext cx="68580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Slide Number Placeholder 5">
            <a:extLst>
              <a:ext uri="{FF2B5EF4-FFF2-40B4-BE49-F238E27FC236}">
                <a16:creationId xmlns:a16="http://schemas.microsoft.com/office/drawing/2014/main" id="{06D23B3B-B00F-4167-82F0-8E3080C3E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9C0696-35EC-4ED9-9338-679E99A76DFC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102" name="TextBox 6">
            <a:extLst>
              <a:ext uri="{FF2B5EF4-FFF2-40B4-BE49-F238E27FC236}">
                <a16:creationId xmlns:a16="http://schemas.microsoft.com/office/drawing/2014/main" id="{3706F680-8173-4884-9241-E3A0CC9AA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211888"/>
            <a:ext cx="7593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1800" i="1" dirty="0">
                <a:solidFill>
                  <a:srgbClr val="0070C0"/>
                </a:solidFill>
                <a:latin typeface="Arial" panose="020B0604020202020204" pitchFamily="34" charset="0"/>
              </a:rPr>
              <a:t>Вена, Австрия</a:t>
            </a:r>
            <a:r>
              <a:rPr lang="en-US" altLang="en-US" sz="1800" i="1" dirty="0">
                <a:solidFill>
                  <a:srgbClr val="0070C0"/>
                </a:solidFill>
                <a:latin typeface="Arial" panose="020B0604020202020204" pitchFamily="34" charset="0"/>
              </a:rPr>
              <a:t>                                       7-9</a:t>
            </a:r>
            <a:r>
              <a:rPr lang="ru-RU" altLang="en-US" sz="1800" i="1" dirty="0">
                <a:solidFill>
                  <a:srgbClr val="0070C0"/>
                </a:solidFill>
                <a:latin typeface="Arial" panose="020B0604020202020204" pitchFamily="34" charset="0"/>
              </a:rPr>
              <a:t> ноября</a:t>
            </a:r>
            <a:r>
              <a:rPr lang="en-US" altLang="en-US" sz="1800" i="1" dirty="0">
                <a:solidFill>
                  <a:srgbClr val="0070C0"/>
                </a:solidFill>
                <a:latin typeface="Arial" panose="020B0604020202020204" pitchFamily="34" charset="0"/>
              </a:rPr>
              <a:t> 201</a:t>
            </a:r>
            <a:r>
              <a:rPr lang="ru-RU" altLang="en-US" sz="1800" i="1" dirty="0">
                <a:solidFill>
                  <a:srgbClr val="0070C0"/>
                </a:solidFill>
                <a:latin typeface="Arial" panose="020B0604020202020204" pitchFamily="34" charset="0"/>
              </a:rPr>
              <a:t>8 г.</a:t>
            </a:r>
            <a:endParaRPr lang="en-US" altLang="en-US" sz="1800" i="1" dirty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229B3-AD8D-4F57-AC78-38F5CBB5AC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952" y="4263889"/>
            <a:ext cx="1567084" cy="110932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3F8E707-FDBD-4B53-8F18-2F8ED28E0D3D}"/>
              </a:ext>
            </a:extLst>
          </p:cNvPr>
          <p:cNvSpPr/>
          <p:nvPr/>
        </p:nvSpPr>
        <p:spPr>
          <a:xfrm>
            <a:off x="2259198" y="1882720"/>
            <a:ext cx="5328592" cy="25630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dirty="0">
                <a:solidFill>
                  <a:srgbClr val="115FC7"/>
                </a:solidFill>
              </a:rPr>
              <a:t>Тематическая группа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dirty="0">
                <a:solidFill>
                  <a:srgbClr val="115FC7"/>
                </a:solidFill>
              </a:rPr>
              <a:t>КС по управлению ликвидностью</a:t>
            </a:r>
            <a:r>
              <a:rPr lang="en-US" sz="3000" dirty="0">
                <a:solidFill>
                  <a:srgbClr val="115FC7"/>
                </a:solidFill>
              </a:rPr>
              <a:t> -</a:t>
            </a:r>
            <a:r>
              <a:rPr lang="ru-RU" sz="3000" dirty="0">
                <a:solidFill>
                  <a:srgbClr val="115FC7"/>
                </a:solidFill>
              </a:rPr>
              <a:t> дорога длиной в четыре года </a:t>
            </a:r>
            <a:endParaRPr lang="en-US" sz="3000" dirty="0">
              <a:solidFill>
                <a:srgbClr val="115FC7"/>
              </a:solidFill>
            </a:endParaRPr>
          </a:p>
        </p:txBody>
      </p:sp>
    </p:spTree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>
            <a:extLst>
              <a:ext uri="{FF2B5EF4-FFF2-40B4-BE49-F238E27FC236}">
                <a16:creationId xmlns:a16="http://schemas.microsoft.com/office/drawing/2014/main" id="{5D6F4B4E-F931-48B5-83B5-9DA9E2B8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1BFD2D-57E3-4C3D-8913-FE28ADE305DB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33795" name="Рисунок 11" descr="pempal-logo.jpg">
            <a:extLst>
              <a:ext uri="{FF2B5EF4-FFF2-40B4-BE49-F238E27FC236}">
                <a16:creationId xmlns:a16="http://schemas.microsoft.com/office/drawing/2014/main" id="{F01876FF-D650-48FB-8AF0-D48BF7643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D8DE4E-EF02-420C-B342-7A296E6D1061}"/>
              </a:ext>
            </a:extLst>
          </p:cNvPr>
          <p:cNvSpPr/>
          <p:nvPr/>
        </p:nvSpPr>
        <p:spPr>
          <a:xfrm>
            <a:off x="1357290" y="2000240"/>
            <a:ext cx="6715172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Спасибо за внимание!</a:t>
            </a:r>
            <a:endParaRPr lang="en-US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F15FAC47-FD0A-46BE-9DC6-0B2C53394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880" y="116632"/>
            <a:ext cx="8229600" cy="634082"/>
          </a:xfrm>
        </p:spPr>
        <p:txBody>
          <a:bodyPr/>
          <a:lstStyle/>
          <a:p>
            <a:r>
              <a:rPr lang="ru-RU" altLang="en-US" sz="3600" b="1" dirty="0">
                <a:solidFill>
                  <a:srgbClr val="FF0000"/>
                </a:solidFill>
              </a:rPr>
              <a:t>Наши лидеры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4339" name="Slide Number Placeholder 3">
            <a:extLst>
              <a:ext uri="{FF2B5EF4-FFF2-40B4-BE49-F238E27FC236}">
                <a16:creationId xmlns:a16="http://schemas.microsoft.com/office/drawing/2014/main" id="{5278D5E4-FE4B-4E0B-BA66-FC2CB4006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78E000-37E1-4E58-A52A-D80644CEAD5A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4340" name="Picture 3">
            <a:extLst>
              <a:ext uri="{FF2B5EF4-FFF2-40B4-BE49-F238E27FC236}">
                <a16:creationId xmlns:a16="http://schemas.microsoft.com/office/drawing/2014/main" id="{23337534-D810-4FEE-BD14-E2D98731D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98E7A65-4504-4F41-915C-839216801F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37612"/>
              </p:ext>
            </p:extLst>
          </p:nvPr>
        </p:nvGraphicFramePr>
        <p:xfrm>
          <a:off x="1115616" y="750714"/>
          <a:ext cx="7200801" cy="5834075"/>
        </p:xfrm>
        <a:graphic>
          <a:graphicData uri="http://schemas.openxmlformats.org/drawingml/2006/table">
            <a:tbl>
              <a:tblPr/>
              <a:tblGrid>
                <a:gridCol w="2337432">
                  <a:extLst>
                    <a:ext uri="{9D8B030D-6E8A-4147-A177-3AD203B41FA5}">
                      <a16:colId xmlns:a16="http://schemas.microsoft.com/office/drawing/2014/main" val="3950936595"/>
                    </a:ext>
                  </a:extLst>
                </a:gridCol>
                <a:gridCol w="1979277">
                  <a:extLst>
                    <a:ext uri="{9D8B030D-6E8A-4147-A177-3AD203B41FA5}">
                      <a16:colId xmlns:a16="http://schemas.microsoft.com/office/drawing/2014/main" val="927443734"/>
                    </a:ext>
                  </a:extLst>
                </a:gridCol>
                <a:gridCol w="961364">
                  <a:extLst>
                    <a:ext uri="{9D8B030D-6E8A-4147-A177-3AD203B41FA5}">
                      <a16:colId xmlns:a16="http://schemas.microsoft.com/office/drawing/2014/main" val="1898030071"/>
                    </a:ext>
                  </a:extLst>
                </a:gridCol>
                <a:gridCol w="961364">
                  <a:extLst>
                    <a:ext uri="{9D8B030D-6E8A-4147-A177-3AD203B41FA5}">
                      <a16:colId xmlns:a16="http://schemas.microsoft.com/office/drawing/2014/main" val="3758648975"/>
                    </a:ext>
                  </a:extLst>
                </a:gridCol>
                <a:gridCol w="961364">
                  <a:extLst>
                    <a:ext uri="{9D8B030D-6E8A-4147-A177-3AD203B41FA5}">
                      <a16:colId xmlns:a16="http://schemas.microsoft.com/office/drawing/2014/main" val="2146319703"/>
                    </a:ext>
                  </a:extLst>
                </a:gridCol>
              </a:tblGrid>
              <a:tr h="2292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Имя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Страна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Всего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ВидеоКонф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Очные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285036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имоза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Пилкати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лбания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128080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Зайфун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Ерназарова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Казахстан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047859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Айгуль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Байгужина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Казахстан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406631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Ильяс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Туфан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Турция 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665148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Ядранка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Грокса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Кардум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Хорватия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120073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Максим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Чиобану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Молдова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744229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Анжела Воронин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Молдова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208472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Наталья Апостол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Молдова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779137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Оксана Павлюкова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Российская Федерация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974744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Дмитрий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Грицкевич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Беларусь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657110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Людмила Гурьянова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Беларусь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232352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Людмила Литвиненко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Украина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568461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Наиля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Салаева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Азербайджан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006259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Натия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Хоргуашвили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Грузия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420456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Нукеш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Кожобергенов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Кыргызская Республика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287620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Сергей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Турдалиев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Кыргызская Республика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052982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Станислав Прокофьев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Российская Федерация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894573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Азер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Фараджев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Азербайджан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860448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Дан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Берладэн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Молдова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186457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Данка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Михалевич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Хорватия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609098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Екатерина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Семёнова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Российская Федерация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219832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Эрекле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Гваладзе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Грузия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975630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Ирина Козлова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Беларусь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495269"/>
                  </a:ext>
                </a:extLst>
              </a:tr>
              <a:tr h="22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Вугар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Абдуллаев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Азербайджан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669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1486275"/>
      </p:ext>
    </p:extLst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79BE839-DE99-41C9-A547-240D876C1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30" y="332656"/>
            <a:ext cx="8229600" cy="576262"/>
          </a:xfrm>
        </p:spPr>
        <p:txBody>
          <a:bodyPr/>
          <a:lstStyle/>
          <a:p>
            <a:br>
              <a:rPr lang="ru-RU" altLang="en-US" sz="3200" dirty="0"/>
            </a:br>
            <a:r>
              <a:rPr lang="ru-RU" altLang="en-US" sz="3200" b="1" dirty="0">
                <a:solidFill>
                  <a:srgbClr val="FF0000"/>
                </a:solidFill>
              </a:rPr>
              <a:t>Планы действий КС 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5A5C8270-49C8-4AB9-A0A0-F653C8402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836713"/>
            <a:ext cx="8112442" cy="5760640"/>
          </a:xfrm>
        </p:spPr>
        <p:txBody>
          <a:bodyPr/>
          <a:lstStyle/>
          <a:p>
            <a:pPr algn="just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altLang="en-US" sz="2400" u="sng" dirty="0">
                <a:solidFill>
                  <a:srgbClr val="FF0000"/>
                </a:solidFill>
              </a:rPr>
              <a:t>Разрабатываются в соответствии с</a:t>
            </a:r>
            <a:r>
              <a:rPr lang="ru-RU" altLang="en-US" sz="2400" dirty="0"/>
              <a:t>:</a:t>
            </a:r>
          </a:p>
          <a:p>
            <a:pPr lvl="1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altLang="en-US" sz="2000" dirty="0"/>
              <a:t>Стратегией </a:t>
            </a:r>
            <a:r>
              <a:rPr lang="en-US" altLang="en-US" sz="2000" dirty="0"/>
              <a:t>PEMPAL</a:t>
            </a:r>
            <a:r>
              <a:rPr lang="ru-RU" altLang="en-US" sz="2000" dirty="0"/>
              <a:t> на</a:t>
            </a:r>
            <a:r>
              <a:rPr lang="en-US" altLang="en-US" sz="2000" dirty="0"/>
              <a:t> </a:t>
            </a:r>
            <a:r>
              <a:rPr lang="ru-RU" altLang="en-US" sz="2000" dirty="0"/>
              <a:t>201</a:t>
            </a:r>
            <a:r>
              <a:rPr lang="en-US" altLang="en-US" sz="2000" dirty="0"/>
              <a:t>7</a:t>
            </a:r>
            <a:r>
              <a:rPr lang="ru-RU" altLang="en-US" sz="2000" dirty="0"/>
              <a:t>-2022 гг.</a:t>
            </a:r>
          </a:p>
          <a:p>
            <a:pPr lvl="1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altLang="en-US" sz="2000" dirty="0"/>
              <a:t>Результатами опросов членов КС, включая проведённый в Тиране в 2018 году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ru-RU" altLang="en-US" sz="2400" u="sng" dirty="0">
                <a:solidFill>
                  <a:srgbClr val="FF0000"/>
                </a:solidFill>
              </a:rPr>
              <a:t>Призваны обеспечить</a:t>
            </a:r>
            <a:endParaRPr lang="en-US" altLang="en-US" sz="2400" u="sng" dirty="0">
              <a:solidFill>
                <a:srgbClr val="FF0000"/>
              </a:solidFill>
            </a:endParaRPr>
          </a:p>
          <a:p>
            <a:pPr algn="just">
              <a:buNone/>
              <a:defRPr/>
            </a:pPr>
            <a:r>
              <a:rPr lang="en-US" altLang="en-US" sz="2400" dirty="0"/>
              <a:t>     </a:t>
            </a:r>
            <a:r>
              <a:rPr lang="ru-RU" altLang="en-US" sz="2400" dirty="0"/>
              <a:t>достижение стратегических целей КС Р</a:t>
            </a:r>
            <a:r>
              <a:rPr lang="en-US" altLang="en-US" sz="2400" dirty="0"/>
              <a:t>EMPAL:</a:t>
            </a:r>
            <a:endParaRPr lang="ru-RU" altLang="en-US" sz="2400" dirty="0"/>
          </a:p>
          <a:p>
            <a:pPr lvl="1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Содействие приоритетным для членов КС реформам в сфере УГФ </a:t>
            </a:r>
            <a:r>
              <a:rPr lang="ru-RU" altLang="en-US" sz="2000" dirty="0">
                <a:solidFill>
                  <a:srgbClr val="000000"/>
                </a:solidFill>
                <a:cs typeface="Calibri" panose="020F0502020204030204" pitchFamily="34" charset="0"/>
              </a:rPr>
              <a:t>с акцентом на совершенствование работы национальных казначейств</a:t>
            </a:r>
            <a:endParaRPr lang="en-US" altLang="en-US" sz="20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lvl="1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altLang="en-US" sz="2000" dirty="0">
                <a:solidFill>
                  <a:srgbClr val="000000"/>
                </a:solidFill>
                <a:cs typeface="Calibri" panose="020F0502020204030204" pitchFamily="34" charset="0"/>
              </a:rPr>
              <a:t>Предоставление членам КС</a:t>
            </a:r>
            <a:r>
              <a:rPr lang="en-US" altLang="en-US" sz="20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ru-RU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качественных ресурсов и услуг по обмену опытом и знаниями</a:t>
            </a:r>
            <a:endParaRPr lang="en-US" altLang="en-US" sz="20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lvl="1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altLang="en-US" sz="2000" dirty="0">
                <a:solidFill>
                  <a:srgbClr val="000000"/>
                </a:solidFill>
                <a:cs typeface="Calibri" panose="020F0502020204030204" pitchFamily="34" charset="0"/>
              </a:rPr>
              <a:t>Формирование </a:t>
            </a:r>
            <a:r>
              <a:rPr lang="ru-RU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высокопрофессионального сообщества </a:t>
            </a:r>
            <a:r>
              <a:rPr lang="ru-RU" altLang="en-US" sz="2000" dirty="0">
                <a:solidFill>
                  <a:srgbClr val="000000"/>
                </a:solidFill>
                <a:cs typeface="Calibri" panose="020F0502020204030204" pitchFamily="34" charset="0"/>
              </a:rPr>
              <a:t>специалистов стран-членов КС, занимающихся вопросами казначейства </a:t>
            </a:r>
            <a:endParaRPr lang="en-US" altLang="en-US" sz="2000" dirty="0">
              <a:cs typeface="Calibri" panose="020F0502020204030204" pitchFamily="34" charset="0"/>
            </a:endParaRPr>
          </a:p>
          <a:p>
            <a:pPr lvl="1" algn="just"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altLang="en-US" sz="2000" dirty="0">
                <a:solidFill>
                  <a:srgbClr val="000000"/>
                </a:solidFill>
                <a:cs typeface="Calibri" panose="020F0502020204030204" pitchFamily="34" charset="0"/>
              </a:rPr>
              <a:t>Обеспечение поддержки деятельности КС и всей программы</a:t>
            </a:r>
            <a:r>
              <a:rPr lang="en-US" altLang="en-US" sz="2000" dirty="0">
                <a:solidFill>
                  <a:srgbClr val="000000"/>
                </a:solidFill>
                <a:cs typeface="Calibri" panose="020F0502020204030204" pitchFamily="34" charset="0"/>
              </a:rPr>
              <a:t> PEMPAL </a:t>
            </a:r>
            <a:r>
              <a:rPr lang="ru-RU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со стороны руководства казначейств стран-членов</a:t>
            </a:r>
            <a:r>
              <a:rPr lang="en-US" altLang="en-US" sz="2000" dirty="0">
                <a:solidFill>
                  <a:srgbClr val="000000"/>
                </a:solidFill>
                <a:cs typeface="Calibri" panose="020F0502020204030204" pitchFamily="34" charset="0"/>
              </a:rPr>
              <a:t>. </a:t>
            </a:r>
            <a:endParaRPr lang="en-US" altLang="en-US" sz="2000" dirty="0">
              <a:cs typeface="Calibri" panose="020F0502020204030204" pitchFamily="34" charset="0"/>
            </a:endParaRPr>
          </a:p>
          <a:p>
            <a:pPr marL="457200" lvl="1" indent="0" algn="just">
              <a:lnSpc>
                <a:spcPct val="115000"/>
              </a:lnSpc>
              <a:spcBef>
                <a:spcPts val="1200"/>
              </a:spcBef>
              <a:buNone/>
            </a:pPr>
            <a:endParaRPr lang="en-US" altLang="en-US" sz="2600" dirty="0"/>
          </a:p>
          <a:p>
            <a:endParaRPr lang="en-US" altLang="en-US" dirty="0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9F929DC2-6554-45DE-BC82-5242C857D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6213B7-9E50-4E08-8C8A-4FFC372B3896}" type="slidenum">
              <a:rPr kumimoji="0" lang="ru-R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AF080C0-A5B2-4FDB-A905-9B3C1FA94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042350" y="3015456"/>
            <a:ext cx="68580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830644"/>
      </p:ext>
    </p:extLst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D68843F6-8B5B-41B7-A80C-C233E9BC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993775"/>
          </a:xfrm>
        </p:spPr>
        <p:txBody>
          <a:bodyPr/>
          <a:lstStyle/>
          <a:p>
            <a:r>
              <a:rPr lang="ru-RU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Работа КС построена по 4 ключевым тематическим направлениям</a:t>
            </a:r>
            <a:endParaRPr lang="en-US" altLang="en-US" sz="32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FCD9651-2E68-448D-B464-3F2E333B93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9084233"/>
              </p:ext>
            </p:extLst>
          </p:nvPr>
        </p:nvGraphicFramePr>
        <p:xfrm>
          <a:off x="683568" y="1556792"/>
          <a:ext cx="828092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1291A98B-AD39-42C3-AF2E-1B57E4F8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452BA5-3400-411A-9BC6-1C9CB187C998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ED64FF66-AD08-466D-9A14-5DF60204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536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535805"/>
      </p:ext>
    </p:extLst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87F586C-82B4-49D4-91FB-F9488B22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31" y="188640"/>
            <a:ext cx="8229600" cy="777875"/>
          </a:xfrm>
        </p:spPr>
        <p:txBody>
          <a:bodyPr/>
          <a:lstStyle/>
          <a:p>
            <a:r>
              <a:rPr lang="ru-RU" altLang="en-US" sz="2400" b="1" dirty="0">
                <a:solidFill>
                  <a:srgbClr val="FF0000"/>
                </a:solidFill>
              </a:rPr>
              <a:t>РГ по управлению ликвидностью: общая информация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0513B45-C57E-4426-8D55-FD30415B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D74B7C-61B3-4097-BB16-E4C5C6B65DF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Content Placeholder 5">
            <a:extLst>
              <a:ext uri="{FF2B5EF4-FFF2-40B4-BE49-F238E27FC236}">
                <a16:creationId xmlns:a16="http://schemas.microsoft.com/office/drawing/2014/main" id="{331569A1-5ABE-481E-98F5-B7703BB36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928613"/>
            <a:ext cx="4435987" cy="5884763"/>
          </a:xfrm>
        </p:spPr>
        <p:txBody>
          <a:bodyPr/>
          <a:lstStyle/>
          <a:p>
            <a:pPr marL="0" indent="0" algn="just">
              <a:buNone/>
            </a:pPr>
            <a:r>
              <a:rPr lang="ru-RU" altLang="en-US" sz="2000" b="1" dirty="0">
                <a:solidFill>
                  <a:srgbClr val="FF0000"/>
                </a:solidFill>
              </a:rPr>
              <a:t>9 февраля </a:t>
            </a:r>
            <a:r>
              <a:rPr lang="en-US" altLang="en-US" sz="2000" b="1" dirty="0">
                <a:solidFill>
                  <a:srgbClr val="FF0000"/>
                </a:solidFill>
              </a:rPr>
              <a:t>2014</a:t>
            </a:r>
            <a:r>
              <a:rPr lang="ru-RU" altLang="en-US" sz="2000" b="1" dirty="0">
                <a:solidFill>
                  <a:srgbClr val="FF0000"/>
                </a:solidFill>
              </a:rPr>
              <a:t> г.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dirty="0"/>
              <a:t>(</a:t>
            </a:r>
            <a:r>
              <a:rPr lang="ru-RU" altLang="en-US" sz="2000" dirty="0"/>
              <a:t>Исполкома КС, Тбилиси, Грузия</a:t>
            </a:r>
            <a:r>
              <a:rPr lang="en-US" altLang="en-US" sz="2000" dirty="0"/>
              <a:t>) – </a:t>
            </a:r>
            <a:r>
              <a:rPr lang="ru-RU" altLang="en-US" sz="2000" dirty="0"/>
              <a:t>Грузия и Молдова предложили создать новую рабочую группу (РГ)</a:t>
            </a:r>
            <a:endParaRPr lang="en-US" altLang="en-US" sz="2000" dirty="0"/>
          </a:p>
          <a:p>
            <a:pPr marL="0" indent="0" algn="just"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24</a:t>
            </a:r>
            <a:r>
              <a:rPr lang="ru-RU" altLang="en-US" sz="2000" b="1" dirty="0">
                <a:solidFill>
                  <a:srgbClr val="FF0000"/>
                </a:solidFill>
              </a:rPr>
              <a:t> апреля</a:t>
            </a:r>
            <a:r>
              <a:rPr lang="en-US" altLang="en-US" sz="2000" b="1" dirty="0">
                <a:solidFill>
                  <a:srgbClr val="FF0000"/>
                </a:solidFill>
              </a:rPr>
              <a:t> 2014</a:t>
            </a:r>
            <a:r>
              <a:rPr lang="ru-RU" altLang="en-US" sz="2000" b="1" dirty="0">
                <a:solidFill>
                  <a:srgbClr val="FF0000"/>
                </a:solidFill>
              </a:rPr>
              <a:t> г.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dirty="0"/>
              <a:t>– </a:t>
            </a:r>
            <a:r>
              <a:rPr lang="ru-RU" altLang="en-US" sz="2000" dirty="0"/>
              <a:t>Исполком КС на своём заседании принимает соответствующее решение</a:t>
            </a:r>
            <a:endParaRPr lang="en-US" altLang="en-US" sz="2000" dirty="0"/>
          </a:p>
          <a:p>
            <a:pPr marL="0" indent="0" algn="just">
              <a:buNone/>
            </a:pPr>
            <a:r>
              <a:rPr lang="ru-RU" altLang="en-US" sz="2000" b="1" dirty="0">
                <a:solidFill>
                  <a:srgbClr val="FF0000"/>
                </a:solidFill>
              </a:rPr>
              <a:t>1</a:t>
            </a:r>
            <a:r>
              <a:rPr lang="en-US" altLang="en-US" sz="2000" b="1" dirty="0">
                <a:solidFill>
                  <a:srgbClr val="FF0000"/>
                </a:solidFill>
              </a:rPr>
              <a:t>5</a:t>
            </a:r>
            <a:r>
              <a:rPr lang="ru-RU" altLang="en-US" sz="2000" b="1" dirty="0">
                <a:solidFill>
                  <a:srgbClr val="FF0000"/>
                </a:solidFill>
              </a:rPr>
              <a:t> мая</a:t>
            </a:r>
            <a:r>
              <a:rPr lang="en-US" altLang="en-US" sz="2000" b="1" dirty="0">
                <a:solidFill>
                  <a:srgbClr val="FF0000"/>
                </a:solidFill>
              </a:rPr>
              <a:t> 2014</a:t>
            </a:r>
            <a:r>
              <a:rPr lang="ru-RU" altLang="en-US" sz="2000" b="1" dirty="0">
                <a:solidFill>
                  <a:srgbClr val="FF0000"/>
                </a:solidFill>
              </a:rPr>
              <a:t> г.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dirty="0"/>
              <a:t>–</a:t>
            </a:r>
            <a:r>
              <a:rPr lang="ru-RU" altLang="en-US" sz="2000" dirty="0"/>
              <a:t> первая видеоконференция: Грузия и Молдова</a:t>
            </a:r>
            <a:r>
              <a:rPr lang="en-US" altLang="en-US" sz="2000" dirty="0"/>
              <a:t> </a:t>
            </a:r>
            <a:r>
              <a:rPr lang="ru-RU" altLang="en-US" sz="2000" dirty="0"/>
              <a:t>предложили приоритетные направления и мероприятия  для включения в план работы РГ</a:t>
            </a:r>
            <a:endParaRPr lang="en-US" altLang="en-US" sz="2000" b="1" u="sng" dirty="0"/>
          </a:p>
          <a:p>
            <a:pPr marL="0" indent="0" algn="just">
              <a:spcBef>
                <a:spcPts val="1200"/>
              </a:spcBef>
              <a:buNone/>
            </a:pPr>
            <a:r>
              <a:rPr lang="en-US" altLang="en-US" sz="2000" b="1" u="sng" dirty="0">
                <a:solidFill>
                  <a:srgbClr val="FF0000"/>
                </a:solidFill>
              </a:rPr>
              <a:t>13</a:t>
            </a:r>
            <a:r>
              <a:rPr lang="ru-RU" altLang="en-US" sz="2000" b="1" u="sng" dirty="0">
                <a:solidFill>
                  <a:srgbClr val="FF0000"/>
                </a:solidFill>
              </a:rPr>
              <a:t> стран</a:t>
            </a:r>
            <a:r>
              <a:rPr lang="en-US" altLang="en-US" sz="2000" b="1" u="sng" dirty="0">
                <a:solidFill>
                  <a:srgbClr val="FF0000"/>
                </a:solidFill>
              </a:rPr>
              <a:t>:</a:t>
            </a:r>
            <a:r>
              <a:rPr lang="en-US" altLang="en-US" sz="2000" b="1" dirty="0"/>
              <a:t> </a:t>
            </a:r>
            <a:r>
              <a:rPr lang="en-US" altLang="en-US" sz="2000" i="1" dirty="0"/>
              <a:t>A</a:t>
            </a:r>
            <a:r>
              <a:rPr lang="ru-RU" altLang="en-US" sz="2000" i="1" dirty="0" err="1"/>
              <a:t>лбания</a:t>
            </a:r>
            <a:r>
              <a:rPr lang="ru-RU" altLang="en-US" sz="2000" i="1" dirty="0"/>
              <a:t>, Азербайджан, Беларусь, Грузия, Казахстан, Кыргызстан, Македония, Молдова, Россия, Таджикистан, Турция, Хорватия и Черногория</a:t>
            </a:r>
            <a:endParaRPr lang="en-US" altLang="en-US" sz="20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D18290-D040-499C-BF11-F694A3638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243" y="966515"/>
            <a:ext cx="3518240" cy="2470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049AD3-66A4-4446-992F-9F1A7324A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612" y="4149080"/>
            <a:ext cx="3431501" cy="2572395"/>
          </a:xfrm>
          <a:prstGeom prst="rect">
            <a:avLst/>
          </a:prstGeom>
        </p:spPr>
      </p:pic>
    </p:spTree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79BE839-DE99-41C9-A547-240D876C1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30" y="332656"/>
            <a:ext cx="8229600" cy="576262"/>
          </a:xfrm>
        </p:spPr>
        <p:txBody>
          <a:bodyPr/>
          <a:lstStyle/>
          <a:p>
            <a:br>
              <a:rPr lang="ru-RU" altLang="en-US" sz="3200" dirty="0"/>
            </a:br>
            <a:r>
              <a:rPr lang="ru-RU" altLang="en-US" sz="3200" b="1" dirty="0">
                <a:solidFill>
                  <a:srgbClr val="FF0000"/>
                </a:solidFill>
              </a:rPr>
              <a:t>Участники этого заседания 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5A5C8270-49C8-4AB9-A0A0-F653C8402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836713"/>
            <a:ext cx="8112442" cy="4536503"/>
          </a:xfrm>
        </p:spPr>
        <p:txBody>
          <a:bodyPr/>
          <a:lstStyle/>
          <a:p>
            <a:pPr algn="just">
              <a:buNone/>
              <a:defRPr/>
            </a:pPr>
            <a:r>
              <a:rPr lang="en-US" altLang="en-US" sz="2400" dirty="0"/>
              <a:t>     </a:t>
            </a:r>
            <a:endParaRPr lang="ru-RU" altLang="en-US" sz="2800" dirty="0"/>
          </a:p>
          <a:p>
            <a:pPr lvl="1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rgbClr val="000000"/>
                </a:solidFill>
                <a:cs typeface="Calibri" panose="020F0502020204030204" pitchFamily="34" charset="0"/>
              </a:rPr>
              <a:t>39 %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ru-RU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участников этого заседания (13 человек) впервые принимают участие в работе данной РГ </a:t>
            </a:r>
          </a:p>
          <a:p>
            <a:pPr lvl="1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altLang="en-US" sz="2400" b="1" dirty="0">
                <a:solidFill>
                  <a:srgbClr val="000000"/>
                </a:solidFill>
                <a:cs typeface="Calibri" panose="020F0502020204030204" pitchFamily="34" charset="0"/>
              </a:rPr>
              <a:t>для</a:t>
            </a:r>
            <a:r>
              <a:rPr lang="en-US" altLang="en-US" sz="2400" b="1" dirty="0">
                <a:solidFill>
                  <a:srgbClr val="000000"/>
                </a:solidFill>
                <a:cs typeface="Calibri" panose="020F0502020204030204" pitchFamily="34" charset="0"/>
              </a:rPr>
              <a:t> 18 %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(6 </a:t>
            </a:r>
            <a:r>
              <a:rPr lang="ru-RU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человек) это 2-е или 3-е заседание</a:t>
            </a:r>
            <a:endParaRPr lang="en-US" altLang="en-US" sz="2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lvl="1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rgbClr val="000000"/>
                </a:solidFill>
                <a:cs typeface="Calibri" panose="020F0502020204030204" pitchFamily="34" charset="0"/>
              </a:rPr>
              <a:t>27 %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(9 </a:t>
            </a:r>
            <a:r>
              <a:rPr lang="ru-RU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человек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) </a:t>
            </a:r>
            <a:r>
              <a:rPr lang="ru-RU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участвуют в работе данной РГ 4-й или 5-й раз</a:t>
            </a:r>
            <a:endParaRPr lang="en-US" altLang="en-US" sz="24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lvl="1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altLang="en-US" sz="2400" b="1" dirty="0">
                <a:solidFill>
                  <a:srgbClr val="000000"/>
                </a:solidFill>
                <a:cs typeface="Calibri" panose="020F0502020204030204" pitchFamily="34" charset="0"/>
              </a:rPr>
              <a:t>только</a:t>
            </a:r>
            <a:r>
              <a:rPr lang="en-US" altLang="en-US" sz="2400" b="1" dirty="0">
                <a:solidFill>
                  <a:srgbClr val="000000"/>
                </a:solidFill>
                <a:cs typeface="Calibri" panose="020F0502020204030204" pitchFamily="34" charset="0"/>
              </a:rPr>
              <a:t> 15 %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 (5 </a:t>
            </a:r>
            <a:r>
              <a:rPr lang="ru-RU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человек</a:t>
            </a:r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) </a:t>
            </a:r>
            <a:r>
              <a:rPr lang="ru-RU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присутствовали на 6 и более мероприятиях, проводившихся данной РГ </a:t>
            </a:r>
            <a:r>
              <a:rPr lang="en-US" altLang="en-US" sz="24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</a:p>
          <a:p>
            <a:pPr marL="457200" lvl="1" indent="0" algn="just">
              <a:lnSpc>
                <a:spcPct val="115000"/>
              </a:lnSpc>
              <a:spcBef>
                <a:spcPts val="1200"/>
              </a:spcBef>
              <a:buNone/>
            </a:pPr>
            <a:endParaRPr lang="en-US" altLang="en-US" sz="2600" dirty="0"/>
          </a:p>
          <a:p>
            <a:endParaRPr lang="en-US" altLang="en-US" dirty="0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9F929DC2-6554-45DE-BC82-5242C857D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6213B7-9E50-4E08-8C8A-4FFC372B3896}" type="slidenum">
              <a:rPr kumimoji="0" lang="ru-R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AF080C0-A5B2-4FDB-A905-9B3C1FA94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042350" y="3015456"/>
            <a:ext cx="68580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60423"/>
      </p:ext>
    </p:extLst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Title 1">
            <a:extLst>
              <a:ext uri="{FF2B5EF4-FFF2-40B4-BE49-F238E27FC236}">
                <a16:creationId xmlns:a16="http://schemas.microsoft.com/office/drawing/2014/main" id="{3FCFB2DB-AB4B-4B47-AE25-BBF71E7A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60350"/>
            <a:ext cx="8580438" cy="417513"/>
          </a:xfrm>
        </p:spPr>
        <p:txBody>
          <a:bodyPr/>
          <a:lstStyle/>
          <a:p>
            <a:r>
              <a:rPr lang="ru-RU" altLang="en-US" sz="2800" b="1" dirty="0">
                <a:solidFill>
                  <a:srgbClr val="FF0000"/>
                </a:solidFill>
              </a:rPr>
              <a:t>Обзор мероприятий за</a:t>
            </a:r>
            <a:r>
              <a:rPr lang="en-US" altLang="en-US" sz="2800" b="1" dirty="0">
                <a:solidFill>
                  <a:srgbClr val="FF0000"/>
                </a:solidFill>
              </a:rPr>
              <a:t> 2014-2018</a:t>
            </a:r>
            <a:r>
              <a:rPr lang="ru-RU" altLang="en-US" sz="2800" b="1" dirty="0">
                <a:solidFill>
                  <a:srgbClr val="FF0000"/>
                </a:solidFill>
              </a:rPr>
              <a:t> гг.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F7FA788-1DB1-4E62-9D08-1371152359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8593129"/>
              </p:ext>
            </p:extLst>
          </p:nvPr>
        </p:nvGraphicFramePr>
        <p:xfrm>
          <a:off x="467543" y="677863"/>
          <a:ext cx="8580438" cy="2823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A455AD6-926A-409C-B8C3-A43CAFA7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DE6DC1-82BA-4659-98FF-701DB599647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960361A4-D586-47CF-97CC-F517578EB7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068417"/>
              </p:ext>
            </p:extLst>
          </p:nvPr>
        </p:nvGraphicFramePr>
        <p:xfrm>
          <a:off x="467543" y="2996951"/>
          <a:ext cx="8580437" cy="3724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F15FAC47-FD0A-46BE-9DC6-0B2C53394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3600" b="1" dirty="0">
                <a:solidFill>
                  <a:srgbClr val="FF0000"/>
                </a:solidFill>
              </a:rPr>
              <a:t>Два «продукта знаний»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4339" name="Slide Number Placeholder 3">
            <a:extLst>
              <a:ext uri="{FF2B5EF4-FFF2-40B4-BE49-F238E27FC236}">
                <a16:creationId xmlns:a16="http://schemas.microsoft.com/office/drawing/2014/main" id="{5278D5E4-FE4B-4E0B-BA66-FC2CB4006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78E000-37E1-4E58-A52A-D80644CEAD5A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4340" name="Picture 3">
            <a:extLst>
              <a:ext uri="{FF2B5EF4-FFF2-40B4-BE49-F238E27FC236}">
                <a16:creationId xmlns:a16="http://schemas.microsoft.com/office/drawing/2014/main" id="{23337534-D810-4FEE-BD14-E2D98731D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0BCB11-2F2D-4599-896F-3252AE522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263" y="1285604"/>
            <a:ext cx="4375817" cy="3295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1C4813-02BA-4BEC-B60B-4C4BBB7B1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467" y="3131785"/>
            <a:ext cx="4219917" cy="317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55528"/>
      </p:ext>
    </p:extLst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0513B45-C57E-4426-8D55-FD30415B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D74B7C-61B3-4097-BB16-E4C5C6B65DF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FE68F1-9545-4F89-A861-EBC82C4D7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25909"/>
      </p:ext>
    </p:extLst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F15FAC47-FD0A-46BE-9DC6-0B2C53394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161454"/>
            <a:ext cx="8229600" cy="603250"/>
          </a:xfrm>
        </p:spPr>
        <p:txBody>
          <a:bodyPr/>
          <a:lstStyle/>
          <a:p>
            <a:r>
              <a:rPr lang="ru-RU" altLang="en-US" sz="3600" b="1" dirty="0">
                <a:solidFill>
                  <a:srgbClr val="FF0000"/>
                </a:solidFill>
              </a:rPr>
              <a:t>Всё ли мы рассмотрели</a:t>
            </a:r>
            <a:r>
              <a:rPr lang="en-US" alt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339" name="Slide Number Placeholder 3">
            <a:extLst>
              <a:ext uri="{FF2B5EF4-FFF2-40B4-BE49-F238E27FC236}">
                <a16:creationId xmlns:a16="http://schemas.microsoft.com/office/drawing/2014/main" id="{5278D5E4-FE4B-4E0B-BA66-FC2CB4006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78E000-37E1-4E58-A52A-D80644CEAD5A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4340" name="Picture 3">
            <a:extLst>
              <a:ext uri="{FF2B5EF4-FFF2-40B4-BE49-F238E27FC236}">
                <a16:creationId xmlns:a16="http://schemas.microsoft.com/office/drawing/2014/main" id="{23337534-D810-4FEE-BD14-E2D98731D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635FB0D-9BA5-4086-AA64-37DDD615D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9231043"/>
              </p:ext>
            </p:extLst>
          </p:nvPr>
        </p:nvGraphicFramePr>
        <p:xfrm>
          <a:off x="863837" y="999922"/>
          <a:ext cx="7869188" cy="5718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139952" y="3645024"/>
            <a:ext cx="1198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Молдова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4088" y="3068960"/>
            <a:ext cx="100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Венгрия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5B264-11A3-4E55-A47C-29AC58C16EF9}"/>
              </a:ext>
            </a:extLst>
          </p:cNvPr>
          <p:cNvSpPr txBox="1"/>
          <p:nvPr/>
        </p:nvSpPr>
        <p:spPr>
          <a:xfrm>
            <a:off x="2915816" y="550794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Азербайджан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66C0EE-F3A9-4F92-8B8B-91E5F2D8C8D6}"/>
              </a:ext>
            </a:extLst>
          </p:cNvPr>
          <p:cNvSpPr txBox="1"/>
          <p:nvPr/>
        </p:nvSpPr>
        <p:spPr>
          <a:xfrm>
            <a:off x="2987824" y="1907540"/>
            <a:ext cx="1321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Швеция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32AF2A-C761-43CE-9353-C32418658668}"/>
              </a:ext>
            </a:extLst>
          </p:cNvPr>
          <p:cNvSpPr txBox="1"/>
          <p:nvPr/>
        </p:nvSpPr>
        <p:spPr>
          <a:xfrm>
            <a:off x="5148064" y="4283804"/>
            <a:ext cx="1321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Турция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26D04-2F73-4E52-9635-0130041A66A0}"/>
              </a:ext>
            </a:extLst>
          </p:cNvPr>
          <p:cNvSpPr txBox="1"/>
          <p:nvPr/>
        </p:nvSpPr>
        <p:spPr>
          <a:xfrm>
            <a:off x="6300192" y="2483604"/>
            <a:ext cx="1321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РФ</a:t>
            </a:r>
          </a:p>
        </p:txBody>
      </p:sp>
    </p:spTree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26964</TotalTime>
  <Words>691</Words>
  <Application>Microsoft Office PowerPoint</Application>
  <PresentationFormat>On-screen Show (4:3)</PresentationFormat>
  <Paragraphs>217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Wingdings</vt:lpstr>
      <vt:lpstr>Office Theme</vt:lpstr>
      <vt:lpstr>PowerPoint Presentation</vt:lpstr>
      <vt:lpstr> Планы действий КС  </vt:lpstr>
      <vt:lpstr>Работа КС построена по 4 ключевым тематическим направлениям</vt:lpstr>
      <vt:lpstr>РГ по управлению ликвидностью: общая информация</vt:lpstr>
      <vt:lpstr> Участники этого заседания  </vt:lpstr>
      <vt:lpstr>Обзор мероприятий за 2014-2018 гг.</vt:lpstr>
      <vt:lpstr>Два «продукта знаний»</vt:lpstr>
      <vt:lpstr>PowerPoint Presentation</vt:lpstr>
      <vt:lpstr>Всё ли мы рассмотрели?</vt:lpstr>
      <vt:lpstr>PowerPoint Presentation</vt:lpstr>
      <vt:lpstr>Наши лидеры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Treasury Community of Practice</dc:title>
  <dc:creator>Ion</dc:creator>
  <cp:lastModifiedBy>Ekaterina A Zaleeva</cp:lastModifiedBy>
  <cp:revision>606</cp:revision>
  <dcterms:created xsi:type="dcterms:W3CDTF">2013-05-14T13:14:50Z</dcterms:created>
  <dcterms:modified xsi:type="dcterms:W3CDTF">2018-10-29T12:10:44Z</dcterms:modified>
</cp:coreProperties>
</file>